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7" r:id="rId1"/>
    <p:sldMasterId id="2147483698" r:id="rId2"/>
    <p:sldMasterId id="2147483699" r:id="rId3"/>
    <p:sldMasterId id="2147483700" r:id="rId4"/>
    <p:sldMasterId id="2147483701" r:id="rId5"/>
    <p:sldMasterId id="2147483702" r:id="rId6"/>
  </p:sldMasterIdLst>
  <p:notesMasterIdLst>
    <p:notesMasterId r:id="rId79"/>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87287AF-AF43-4015-966A-9DECE0D7A5A9}">
  <a:tblStyle styleId="{D87287AF-AF43-4015-966A-9DECE0D7A5A9}"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A95FAAC-2657-4878-A464-0802755B1CC1}"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1F0EC"/>
          </a:solidFill>
        </a:fill>
      </a:tcStyle>
    </a:wholeTbl>
    <a:band1H>
      <a:tcTxStyle/>
      <a:tcStyle>
        <a:tcBdr/>
        <a:fill>
          <a:solidFill>
            <a:srgbClr val="E1E0D6"/>
          </a:solidFill>
        </a:fill>
      </a:tcStyle>
    </a:band1H>
    <a:band2H>
      <a:tcTxStyle/>
      <a:tcStyle>
        <a:tcBdr/>
      </a:tcStyle>
    </a:band2H>
    <a:band1V>
      <a:tcTxStyle/>
      <a:tcStyle>
        <a:tcBdr/>
        <a:fill>
          <a:solidFill>
            <a:srgbClr val="E1E0D6"/>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db33958df9_1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25000"/>
              </a:lnSpc>
              <a:spcBef>
                <a:spcPts val="0"/>
              </a:spcBef>
              <a:spcAft>
                <a:spcPts val="0"/>
              </a:spcAft>
              <a:buSzPts val="2400"/>
              <a:buFont typeface="Avenir"/>
              <a:buNone/>
            </a:pPr>
            <a:r>
              <a:rPr lang="en" sz="2400">
                <a:latin typeface="Avenir"/>
                <a:ea typeface="Avenir"/>
                <a:cs typeface="Avenir"/>
                <a:sym typeface="Avenir"/>
              </a:rPr>
              <a:t>To date, there are 4 CARD4L products specifications for SAR products:</a:t>
            </a:r>
            <a:endParaRPr/>
          </a:p>
          <a:p>
            <a:pPr marL="0" marR="0" lvl="0" indent="0" algn="l" rtl="0">
              <a:lnSpc>
                <a:spcPct val="125000"/>
              </a:lnSpc>
              <a:spcBef>
                <a:spcPts val="0"/>
              </a:spcBef>
              <a:spcAft>
                <a:spcPts val="0"/>
              </a:spcAft>
              <a:buSzPts val="2400"/>
              <a:buFont typeface="Avenir"/>
              <a:buNone/>
            </a:pPr>
            <a:endParaRPr sz="2400">
              <a:latin typeface="Avenir"/>
              <a:ea typeface="Avenir"/>
              <a:cs typeface="Avenir"/>
              <a:sym typeface="Avenir"/>
            </a:endParaRPr>
          </a:p>
          <a:p>
            <a:pPr marL="342900" lvl="0" indent="-342900" algn="l" rtl="0">
              <a:lnSpc>
                <a:spcPct val="125000"/>
              </a:lnSpc>
              <a:spcBef>
                <a:spcPts val="0"/>
              </a:spcBef>
              <a:spcAft>
                <a:spcPts val="0"/>
              </a:spcAft>
              <a:buSzPts val="2400"/>
              <a:buFont typeface="Avenir"/>
              <a:buChar char="-"/>
            </a:pPr>
            <a:r>
              <a:rPr lang="en" sz="2400" b="0" i="0" u="none" strike="noStrike">
                <a:latin typeface="Avenir"/>
                <a:ea typeface="Avenir"/>
                <a:cs typeface="Avenir"/>
                <a:sym typeface="Avenir"/>
              </a:rPr>
              <a:t>Normalised Radar Backscatter (NRB), which is a backscatter-only product (as the name indicates) and it doesn’t contain any phase information. It is the most basic and commonly used radar product, suitable also for users with little or no experience of SAR data.</a:t>
            </a:r>
            <a:endParaRPr/>
          </a:p>
          <a:p>
            <a:pPr marL="342900" lvl="0" indent="-190500" algn="l" rtl="0">
              <a:lnSpc>
                <a:spcPct val="125000"/>
              </a:lnSpc>
              <a:spcBef>
                <a:spcPts val="0"/>
              </a:spcBef>
              <a:spcAft>
                <a:spcPts val="0"/>
              </a:spcAft>
              <a:buSzPts val="2400"/>
              <a:buFont typeface="Avenir"/>
              <a:buNone/>
            </a:pPr>
            <a:endParaRPr sz="2400" b="0" i="0" u="none" strike="noStrike">
              <a:latin typeface="Avenir"/>
              <a:ea typeface="Avenir"/>
              <a:cs typeface="Avenir"/>
              <a:sym typeface="Avenir"/>
            </a:endParaRPr>
          </a:p>
          <a:p>
            <a:pPr marL="342900" lvl="0" indent="-342900" algn="l" rtl="0">
              <a:lnSpc>
                <a:spcPct val="125000"/>
              </a:lnSpc>
              <a:spcBef>
                <a:spcPts val="0"/>
              </a:spcBef>
              <a:spcAft>
                <a:spcPts val="0"/>
              </a:spcAft>
              <a:buSzPts val="2400"/>
              <a:buFont typeface="Avenir"/>
              <a:buChar char="-"/>
            </a:pPr>
            <a:r>
              <a:rPr lang="en" sz="2400" b="0" i="0" u="none" strike="noStrike">
                <a:latin typeface="Avenir"/>
                <a:ea typeface="Avenir"/>
                <a:cs typeface="Avenir"/>
                <a:sym typeface="Avenir"/>
              </a:rPr>
              <a:t>Polarimetric Radar (POL), aimed at users interested in exploring radar polarimetry</a:t>
            </a:r>
            <a:endParaRPr/>
          </a:p>
          <a:p>
            <a:pPr marL="342900" lvl="0" indent="-190500" algn="l" rtl="0">
              <a:lnSpc>
                <a:spcPct val="125000"/>
              </a:lnSpc>
              <a:spcBef>
                <a:spcPts val="0"/>
              </a:spcBef>
              <a:spcAft>
                <a:spcPts val="0"/>
              </a:spcAft>
              <a:buSzPts val="2400"/>
              <a:buFont typeface="Avenir"/>
              <a:buNone/>
            </a:pPr>
            <a:endParaRPr sz="2400" b="0" i="0" u="none" strike="noStrike">
              <a:latin typeface="Avenir"/>
              <a:ea typeface="Avenir"/>
              <a:cs typeface="Avenir"/>
              <a:sym typeface="Avenir"/>
            </a:endParaRPr>
          </a:p>
          <a:p>
            <a:pPr marL="342900" lvl="0" indent="-342900" algn="l" rtl="0">
              <a:lnSpc>
                <a:spcPct val="125000"/>
              </a:lnSpc>
              <a:spcBef>
                <a:spcPts val="0"/>
              </a:spcBef>
              <a:spcAft>
                <a:spcPts val="0"/>
              </a:spcAft>
              <a:buSzPts val="2400"/>
              <a:buFont typeface="Avenir"/>
              <a:buChar char="-"/>
            </a:pPr>
            <a:r>
              <a:rPr lang="en" sz="2400" b="0" i="0" u="none" strike="noStrike">
                <a:latin typeface="Avenir"/>
                <a:ea typeface="Avenir"/>
                <a:cs typeface="Avenir"/>
                <a:sym typeface="Avenir"/>
              </a:rPr>
              <a:t>Geocoded SLC (GSLC), which are specs for geocoded complex data, aimed to help non-SAR experts to do InSAR applications.</a:t>
            </a:r>
            <a:endParaRPr/>
          </a:p>
          <a:p>
            <a:pPr marL="342900" lvl="0" indent="-190500" algn="l" rtl="0">
              <a:lnSpc>
                <a:spcPct val="125000"/>
              </a:lnSpc>
              <a:spcBef>
                <a:spcPts val="0"/>
              </a:spcBef>
              <a:spcAft>
                <a:spcPts val="0"/>
              </a:spcAft>
              <a:buSzPts val="2400"/>
              <a:buFont typeface="Avenir"/>
              <a:buNone/>
            </a:pPr>
            <a:endParaRPr sz="2400" b="0" i="0" u="none" strike="noStrike">
              <a:latin typeface="Avenir"/>
              <a:ea typeface="Avenir"/>
              <a:cs typeface="Avenir"/>
              <a:sym typeface="Avenir"/>
            </a:endParaRPr>
          </a:p>
          <a:p>
            <a:pPr marL="342900" lvl="0" indent="-342900" algn="l" rtl="0">
              <a:lnSpc>
                <a:spcPct val="125000"/>
              </a:lnSpc>
              <a:spcBef>
                <a:spcPts val="0"/>
              </a:spcBef>
              <a:spcAft>
                <a:spcPts val="0"/>
              </a:spcAft>
              <a:buSzPts val="2400"/>
              <a:buFont typeface="Avenir"/>
              <a:buChar char="-"/>
            </a:pPr>
            <a:r>
              <a:rPr lang="en" sz="2400" b="0" i="0" u="none" strike="noStrike">
                <a:latin typeface="Avenir"/>
                <a:ea typeface="Avenir"/>
                <a:cs typeface="Avenir"/>
                <a:sym typeface="Avenir"/>
              </a:rPr>
              <a:t>Interferometric Radar (INSAR) - specifications for interferometric products using two or more SAR images as input</a:t>
            </a:r>
            <a:endParaRPr/>
          </a:p>
          <a:p>
            <a:pPr marL="0" marR="0" lvl="0" indent="0" algn="l" rtl="0">
              <a:lnSpc>
                <a:spcPct val="125000"/>
              </a:lnSpc>
              <a:spcBef>
                <a:spcPts val="0"/>
              </a:spcBef>
              <a:spcAft>
                <a:spcPts val="0"/>
              </a:spcAft>
              <a:buSzPts val="2400"/>
              <a:buFont typeface="Avenir"/>
              <a:buNone/>
            </a:pPr>
            <a:endParaRPr sz="2400">
              <a:latin typeface="Avenir"/>
              <a:ea typeface="Avenir"/>
              <a:cs typeface="Avenir"/>
              <a:sym typeface="Avenir"/>
            </a:endParaRPr>
          </a:p>
          <a:p>
            <a:pPr marL="0" marR="0" lvl="0" indent="0" algn="l" rtl="0">
              <a:lnSpc>
                <a:spcPct val="125000"/>
              </a:lnSpc>
              <a:spcBef>
                <a:spcPts val="0"/>
              </a:spcBef>
              <a:spcAft>
                <a:spcPts val="0"/>
              </a:spcAft>
              <a:buSzPts val="2400"/>
              <a:buFont typeface="Avenir"/>
              <a:buNone/>
            </a:pPr>
            <a:r>
              <a:rPr lang="en" sz="2400">
                <a:latin typeface="Avenir"/>
                <a:ea typeface="Avenir"/>
                <a:cs typeface="Avenir"/>
                <a:sym typeface="Avenir"/>
              </a:rPr>
              <a:t>I will provide a brief description of the 4 SAR specifications in the following slides.</a:t>
            </a:r>
            <a:endParaRPr/>
          </a:p>
          <a:p>
            <a:pPr marL="0" marR="0" lvl="0" indent="0" algn="l" rtl="0">
              <a:lnSpc>
                <a:spcPct val="125000"/>
              </a:lnSpc>
              <a:spcBef>
                <a:spcPts val="0"/>
              </a:spcBef>
              <a:spcAft>
                <a:spcPts val="0"/>
              </a:spcAft>
              <a:buSzPts val="2400"/>
              <a:buFont typeface="Avenir"/>
              <a:buNone/>
            </a:pPr>
            <a:endParaRPr sz="2400">
              <a:latin typeface="Avenir"/>
              <a:ea typeface="Avenir"/>
              <a:cs typeface="Avenir"/>
              <a:sym typeface="Avenir"/>
            </a:endParaRPr>
          </a:p>
          <a:p>
            <a:pPr marL="0" marR="0" lvl="0" indent="0" algn="l" rtl="0">
              <a:lnSpc>
                <a:spcPct val="115000"/>
              </a:lnSpc>
              <a:spcBef>
                <a:spcPts val="375"/>
              </a:spcBef>
              <a:spcAft>
                <a:spcPts val="0"/>
              </a:spcAft>
              <a:buClr>
                <a:srgbClr val="1F497D"/>
              </a:buClr>
              <a:buSzPts val="1400"/>
              <a:buFont typeface="Avenir"/>
              <a:buNone/>
            </a:pPr>
            <a:r>
              <a:rPr lang="en" sz="2400">
                <a:latin typeface="Avenir"/>
                <a:ea typeface="Avenir"/>
                <a:cs typeface="Avenir"/>
                <a:sym typeface="Avenir"/>
              </a:rPr>
              <a:t>The endorsed  specification documents are available for public download at CEOS.org/ARD</a:t>
            </a:r>
            <a:endParaRPr sz="2400"/>
          </a:p>
          <a:p>
            <a:pPr marL="0" marR="0" lvl="0" indent="0" algn="l" rtl="0">
              <a:lnSpc>
                <a:spcPct val="125000"/>
              </a:lnSpc>
              <a:spcBef>
                <a:spcPts val="0"/>
              </a:spcBef>
              <a:spcAft>
                <a:spcPts val="0"/>
              </a:spcAft>
              <a:buSzPts val="6000"/>
              <a:buFont typeface="Avenir"/>
              <a:buNone/>
            </a:pPr>
            <a:endParaRPr sz="6000">
              <a:latin typeface="Avenir"/>
              <a:ea typeface="Avenir"/>
              <a:cs typeface="Avenir"/>
              <a:sym typeface="Avenir"/>
            </a:endParaRPr>
          </a:p>
          <a:p>
            <a:pPr marL="0" marR="0" lvl="0" indent="0" algn="l" rtl="0">
              <a:lnSpc>
                <a:spcPct val="125000"/>
              </a:lnSpc>
              <a:spcBef>
                <a:spcPts val="0"/>
              </a:spcBef>
              <a:spcAft>
                <a:spcPts val="0"/>
              </a:spcAft>
              <a:buSzPts val="2400"/>
              <a:buFont typeface="Avenir"/>
              <a:buNone/>
            </a:pPr>
            <a:endParaRPr sz="2400">
              <a:latin typeface="Avenir"/>
              <a:ea typeface="Avenir"/>
              <a:cs typeface="Avenir"/>
              <a:sym typeface="Avenir"/>
            </a:endParaRPr>
          </a:p>
          <a:p>
            <a:pPr marL="0" lvl="0" indent="0" algn="l" rtl="0">
              <a:lnSpc>
                <a:spcPct val="125000"/>
              </a:lnSpc>
              <a:spcBef>
                <a:spcPts val="0"/>
              </a:spcBef>
              <a:spcAft>
                <a:spcPts val="0"/>
              </a:spcAft>
              <a:buNone/>
            </a:pPr>
            <a:endParaRPr/>
          </a:p>
        </p:txBody>
      </p:sp>
      <p:sp>
        <p:nvSpPr>
          <p:cNvPr id="544" name="Google Shape;544;gdb33958df9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db33958df9_1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
              <a:t>Starting with the CARD4L Normalised Radar Backscatter (NRB), this is an example of what a CARD4L NRB product should comprise of:</a:t>
            </a:r>
            <a:endParaRPr/>
          </a:p>
          <a:p>
            <a:pPr marL="0" lvl="0" indent="0" algn="l" rtl="0">
              <a:lnSpc>
                <a:spcPct val="125000"/>
              </a:lnSpc>
              <a:spcBef>
                <a:spcPts val="0"/>
              </a:spcBef>
              <a:spcAft>
                <a:spcPts val="0"/>
              </a:spcAft>
              <a:buNone/>
            </a:pPr>
            <a:endParaRPr/>
          </a:p>
          <a:p>
            <a:pPr marL="342900" lvl="0" indent="-342900" algn="l" rtl="0">
              <a:lnSpc>
                <a:spcPct val="125000"/>
              </a:lnSpc>
              <a:spcBef>
                <a:spcPts val="0"/>
              </a:spcBef>
              <a:spcAft>
                <a:spcPts val="0"/>
              </a:spcAft>
              <a:buSzPts val="2400"/>
              <a:buFont typeface="Avenir"/>
              <a:buChar char="-"/>
            </a:pPr>
            <a:r>
              <a:rPr lang="en"/>
              <a:t>The actual sensor measurement data (in this example, the radar backscatter images, provided as Radiometrically Terrain Corrected Gamma-0 for each polarisation band)</a:t>
            </a:r>
            <a:endParaRPr/>
          </a:p>
          <a:p>
            <a:pPr marL="342900" lvl="0" indent="-190500" algn="l" rtl="0">
              <a:lnSpc>
                <a:spcPct val="125000"/>
              </a:lnSpc>
              <a:spcBef>
                <a:spcPts val="0"/>
              </a:spcBef>
              <a:spcAft>
                <a:spcPts val="0"/>
              </a:spcAft>
              <a:buSzPts val="2400"/>
              <a:buFont typeface="Avenir"/>
              <a:buNone/>
            </a:pPr>
            <a:endParaRPr/>
          </a:p>
          <a:p>
            <a:pPr marL="342900" lvl="0" indent="-342900" algn="l" rtl="0">
              <a:lnSpc>
                <a:spcPct val="125000"/>
              </a:lnSpc>
              <a:spcBef>
                <a:spcPts val="0"/>
              </a:spcBef>
              <a:spcAft>
                <a:spcPts val="0"/>
              </a:spcAft>
              <a:buSzPts val="2400"/>
              <a:buFont typeface="Avenir"/>
              <a:buChar char="-"/>
            </a:pPr>
            <a:r>
              <a:rPr lang="en"/>
              <a:t>General metadata, with all relevant information about the data take, processing steps, geometry and radiometry of the product, provided in a format that is both machine-readable and readable by humans (e.g XML, Json, YAML)</a:t>
            </a:r>
            <a:endParaRPr/>
          </a:p>
          <a:p>
            <a:pPr marL="342900" lvl="0" indent="-190500" algn="l" rtl="0">
              <a:lnSpc>
                <a:spcPct val="125000"/>
              </a:lnSpc>
              <a:spcBef>
                <a:spcPts val="0"/>
              </a:spcBef>
              <a:spcAft>
                <a:spcPts val="0"/>
              </a:spcAft>
              <a:buSzPts val="2400"/>
              <a:buFont typeface="Avenir"/>
              <a:buNone/>
            </a:pPr>
            <a:endParaRPr/>
          </a:p>
          <a:p>
            <a:pPr marL="342900" lvl="0" indent="-342900" algn="l" rtl="0">
              <a:lnSpc>
                <a:spcPct val="125000"/>
              </a:lnSpc>
              <a:spcBef>
                <a:spcPts val="0"/>
              </a:spcBef>
              <a:spcAft>
                <a:spcPts val="0"/>
              </a:spcAft>
              <a:buSzPts val="2400"/>
              <a:buFont typeface="Avenir"/>
              <a:buChar char="-"/>
            </a:pPr>
            <a:r>
              <a:rPr lang="en"/>
              <a:t>Per pixel metadata – which are image data of the same geometry as the measurement data, including for example, Data/No-Data Mask image, Local incidence angle and scattering area image. Depending on the data provider, the per-pixel metadata may be selected on demand by the user, or (for pre-processed products) consist of a fixed selection. </a:t>
            </a:r>
            <a:endParaRPr/>
          </a:p>
        </p:txBody>
      </p:sp>
      <p:sp>
        <p:nvSpPr>
          <p:cNvPr id="551" name="Google Shape;551;gdb33958df9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db33958df9_1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
              <a:t>A number satellite data providers are working to develop CARD4L compliant SAR products to include in their product catalogues.  We will hear from a few of them here today in the following presentations. </a:t>
            </a:r>
            <a:endParaRPr/>
          </a:p>
          <a:p>
            <a:pPr marL="0" lvl="0" indent="0" algn="l" rtl="0">
              <a:lnSpc>
                <a:spcPct val="125000"/>
              </a:lnSpc>
              <a:spcBef>
                <a:spcPts val="0"/>
              </a:spcBef>
              <a:spcAft>
                <a:spcPts val="0"/>
              </a:spcAft>
              <a:buNone/>
            </a:pPr>
            <a:endParaRPr/>
          </a:p>
          <a:p>
            <a:pPr marL="0" lvl="0" indent="0" algn="l" rtl="0">
              <a:lnSpc>
                <a:spcPct val="125000"/>
              </a:lnSpc>
              <a:spcBef>
                <a:spcPts val="0"/>
              </a:spcBef>
              <a:spcAft>
                <a:spcPts val="0"/>
              </a:spcAft>
              <a:buNone/>
            </a:pPr>
            <a:r>
              <a:rPr lang="en"/>
              <a:t>Thank you for your attention.</a:t>
            </a:r>
            <a:endParaRPr/>
          </a:p>
        </p:txBody>
      </p:sp>
      <p:sp>
        <p:nvSpPr>
          <p:cNvPr id="578" name="Google Shape;578;gdb33958df9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db33958df9_1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endParaRPr/>
          </a:p>
        </p:txBody>
      </p:sp>
      <p:sp>
        <p:nvSpPr>
          <p:cNvPr id="600" name="Google Shape;600;gdb33958df9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b33958df9_1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endParaRPr/>
          </a:p>
        </p:txBody>
      </p:sp>
      <p:sp>
        <p:nvSpPr>
          <p:cNvPr id="607" name="Google Shape;607;gdb33958df9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db33958df9_1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endParaRPr/>
          </a:p>
        </p:txBody>
      </p:sp>
      <p:sp>
        <p:nvSpPr>
          <p:cNvPr id="614" name="Google Shape;614;gdb33958df9_1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db33958df9_1_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endParaRPr/>
          </a:p>
        </p:txBody>
      </p:sp>
      <p:sp>
        <p:nvSpPr>
          <p:cNvPr id="621" name="Google Shape;621;gdb33958df9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db33958df9_1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endParaRPr/>
          </a:p>
        </p:txBody>
      </p:sp>
      <p:sp>
        <p:nvSpPr>
          <p:cNvPr id="628" name="Google Shape;628;gdb33958df9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db33958df9_1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
              <a:t>A number satellite data providers are working to develop CARD4L compliant SAR products to include in their product catalogues.  We will hear from a few of them here today in the following presentations. </a:t>
            </a:r>
            <a:endParaRPr/>
          </a:p>
          <a:p>
            <a:pPr marL="0" lvl="0" indent="0" algn="l" rtl="0">
              <a:lnSpc>
                <a:spcPct val="125000"/>
              </a:lnSpc>
              <a:spcBef>
                <a:spcPts val="0"/>
              </a:spcBef>
              <a:spcAft>
                <a:spcPts val="0"/>
              </a:spcAft>
              <a:buNone/>
            </a:pPr>
            <a:endParaRPr/>
          </a:p>
          <a:p>
            <a:pPr marL="0" lvl="0" indent="0" algn="l" rtl="0">
              <a:lnSpc>
                <a:spcPct val="125000"/>
              </a:lnSpc>
              <a:spcBef>
                <a:spcPts val="0"/>
              </a:spcBef>
              <a:spcAft>
                <a:spcPts val="0"/>
              </a:spcAft>
              <a:buNone/>
            </a:pPr>
            <a:r>
              <a:rPr lang="en"/>
              <a:t>Thank you for your attention.</a:t>
            </a:r>
            <a:endParaRPr/>
          </a:p>
        </p:txBody>
      </p:sp>
      <p:sp>
        <p:nvSpPr>
          <p:cNvPr id="636" name="Google Shape;636;gdb33958df9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db33958df9_1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rgbClr val="1F497D"/>
              </a:buClr>
              <a:buSzPts val="1800"/>
              <a:buFont typeface="Arial"/>
              <a:buNone/>
            </a:pPr>
            <a:r>
              <a:rPr lang="en" sz="1800">
                <a:solidFill>
                  <a:srgbClr val="1F497D"/>
                </a:solidFill>
                <a:latin typeface="Arial"/>
                <a:ea typeface="Arial"/>
                <a:cs typeface="Arial"/>
                <a:sym typeface="Arial"/>
              </a:rPr>
              <a:t>Polarimetric Radar (POL) – objective to make radar polarimetry accessible</a:t>
            </a:r>
            <a:endParaRPr/>
          </a:p>
          <a:p>
            <a:pPr marL="0" lvl="0" indent="0" algn="l" rtl="0">
              <a:lnSpc>
                <a:spcPct val="115000"/>
              </a:lnSpc>
              <a:spcBef>
                <a:spcPts val="500"/>
              </a:spcBef>
              <a:spcAft>
                <a:spcPts val="0"/>
              </a:spcAft>
              <a:buClr>
                <a:srgbClr val="1F497D"/>
              </a:buClr>
              <a:buSzPts val="800"/>
              <a:buFont typeface="Arial"/>
              <a:buNone/>
            </a:pPr>
            <a:r>
              <a:rPr lang="en" sz="800">
                <a:solidFill>
                  <a:srgbClr val="1F497D"/>
                </a:solidFill>
                <a:latin typeface="Arial"/>
                <a:ea typeface="Arial"/>
                <a:cs typeface="Arial"/>
                <a:sym typeface="Arial"/>
              </a:rPr>
              <a:t>to enable users to explore </a:t>
            </a:r>
            <a:endParaRPr sz="600">
              <a:solidFill>
                <a:srgbClr val="1F497D"/>
              </a:solidFill>
              <a:latin typeface="Arial"/>
              <a:ea typeface="Arial"/>
              <a:cs typeface="Arial"/>
              <a:sym typeface="Arial"/>
            </a:endParaRPr>
          </a:p>
          <a:p>
            <a:pPr marL="0" lvl="0" indent="0" algn="l" rtl="0">
              <a:lnSpc>
                <a:spcPct val="115000"/>
              </a:lnSpc>
              <a:spcBef>
                <a:spcPts val="500"/>
              </a:spcBef>
              <a:spcAft>
                <a:spcPts val="0"/>
              </a:spcAft>
              <a:buSzPts val="600"/>
              <a:buFont typeface="Avenir"/>
              <a:buNone/>
            </a:pPr>
            <a:endParaRPr sz="600">
              <a:solidFill>
                <a:srgbClr val="1F497D"/>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Font typeface="Arial"/>
              <a:buChar char="•"/>
            </a:pPr>
            <a:r>
              <a:rPr lang="en" sz="1600" b="0">
                <a:solidFill>
                  <a:schemeClr val="dk2"/>
                </a:solidFill>
                <a:latin typeface="Arial"/>
                <a:ea typeface="Arial"/>
                <a:cs typeface="Arial"/>
                <a:sym typeface="Arial"/>
              </a:rPr>
              <a:t>CARD4L POL covers two product types:</a:t>
            </a:r>
            <a:endParaRPr sz="100" b="0">
              <a:solidFill>
                <a:schemeClr val="dk2"/>
              </a:solidFill>
              <a:latin typeface="Arial"/>
              <a:ea typeface="Arial"/>
              <a:cs typeface="Arial"/>
              <a:sym typeface="Arial"/>
            </a:endParaRPr>
          </a:p>
          <a:p>
            <a:pPr marL="457200" lvl="0" indent="-228600" algn="l" rtl="0">
              <a:lnSpc>
                <a:spcPct val="115000"/>
              </a:lnSpc>
              <a:spcBef>
                <a:spcPts val="500"/>
              </a:spcBef>
              <a:spcAft>
                <a:spcPts val="0"/>
              </a:spcAft>
              <a:buClr>
                <a:srgbClr val="1F497D"/>
              </a:buClr>
              <a:buSzPts val="1600"/>
              <a:buFont typeface="Avenir"/>
              <a:buNone/>
            </a:pPr>
            <a:endParaRPr sz="100" b="0">
              <a:solidFill>
                <a:schemeClr val="dk2"/>
              </a:solidFill>
              <a:latin typeface="Arial"/>
              <a:ea typeface="Arial"/>
              <a:cs typeface="Arial"/>
              <a:sym typeface="Arial"/>
            </a:endParaRPr>
          </a:p>
          <a:p>
            <a:pPr marL="0" lvl="1" indent="0" algn="l" rtl="0">
              <a:lnSpc>
                <a:spcPct val="115000"/>
              </a:lnSpc>
              <a:spcBef>
                <a:spcPts val="0"/>
              </a:spcBef>
              <a:spcAft>
                <a:spcPts val="0"/>
              </a:spcAft>
              <a:buNone/>
            </a:pPr>
            <a:r>
              <a:rPr lang="en" sz="1600">
                <a:solidFill>
                  <a:schemeClr val="dk2"/>
                </a:solidFill>
                <a:latin typeface="Arial"/>
                <a:ea typeface="Arial"/>
                <a:cs typeface="Arial"/>
                <a:sym typeface="Arial"/>
              </a:rPr>
              <a:t>The first one is Polarimetric Decomposition product – which is comparable to the standard backscatter product, but where the polarimetric information has been enhanced – for instance to separate different scattering mechanisms from each other – by the use of various decomposition techniques. Which decompositions to include is not prescribed in the CARD4L specification, but for </a:t>
            </a:r>
            <a:r>
              <a:rPr lang="en" sz="1400">
                <a:solidFill>
                  <a:schemeClr val="dk2"/>
                </a:solidFill>
                <a:latin typeface="Arial"/>
                <a:ea typeface="Arial"/>
                <a:cs typeface="Arial"/>
                <a:sym typeface="Arial"/>
              </a:rPr>
              <a:t>Data Providers to decide.   which ones to offer to users (e.g. Eigen value; Pauli, Freeman-D; Yamaguchi, etc.)</a:t>
            </a:r>
            <a:endParaRPr sz="900">
              <a:solidFill>
                <a:schemeClr val="dk2"/>
              </a:solidFill>
              <a:latin typeface="Arial"/>
              <a:ea typeface="Arial"/>
              <a:cs typeface="Arial"/>
              <a:sym typeface="Arial"/>
            </a:endParaRPr>
          </a:p>
          <a:p>
            <a:pPr marL="0" lvl="2" indent="0" algn="l" rtl="0">
              <a:lnSpc>
                <a:spcPct val="115000"/>
              </a:lnSpc>
              <a:spcBef>
                <a:spcPts val="0"/>
              </a:spcBef>
              <a:spcAft>
                <a:spcPts val="0"/>
              </a:spcAft>
              <a:buNone/>
            </a:pPr>
            <a:endParaRPr sz="900">
              <a:solidFill>
                <a:schemeClr val="dk2"/>
              </a:solidFill>
              <a:latin typeface="Arial"/>
              <a:ea typeface="Arial"/>
              <a:cs typeface="Arial"/>
              <a:sym typeface="Arial"/>
            </a:endParaRPr>
          </a:p>
          <a:p>
            <a:pPr marL="0" lvl="1" indent="0" algn="l" rtl="0">
              <a:lnSpc>
                <a:spcPct val="115000"/>
              </a:lnSpc>
              <a:spcBef>
                <a:spcPts val="0"/>
              </a:spcBef>
              <a:spcAft>
                <a:spcPts val="0"/>
              </a:spcAft>
              <a:buNone/>
            </a:pPr>
            <a:r>
              <a:rPr lang="en" sz="1600">
                <a:solidFill>
                  <a:schemeClr val="dk2"/>
                </a:solidFill>
                <a:latin typeface="Arial"/>
                <a:ea typeface="Arial"/>
                <a:cs typeface="Arial"/>
                <a:sym typeface="Arial"/>
              </a:rPr>
              <a:t>The second POL product is the Polarimetric Covariance Matrix, which is a set of complex images from which the full p</a:t>
            </a:r>
            <a:r>
              <a:rPr lang="en" sz="1400">
                <a:solidFill>
                  <a:schemeClr val="dk2"/>
                </a:solidFill>
                <a:latin typeface="Arial"/>
                <a:ea typeface="Arial"/>
                <a:cs typeface="Arial"/>
                <a:sym typeface="Arial"/>
              </a:rPr>
              <a:t>olarimetric phase and amplitude can be derived. It is for a bit more advanced users, and can be applied for</a:t>
            </a:r>
            <a:r>
              <a:rPr lang="en" sz="1400" b="0">
                <a:solidFill>
                  <a:schemeClr val="dk2"/>
                </a:solidFill>
                <a:latin typeface="Arial"/>
                <a:ea typeface="Arial"/>
                <a:cs typeface="Arial"/>
                <a:sym typeface="Arial"/>
              </a:rPr>
              <a:t> e.g. </a:t>
            </a:r>
            <a:r>
              <a:rPr lang="en" sz="1400">
                <a:solidFill>
                  <a:schemeClr val="dk2"/>
                </a:solidFill>
                <a:latin typeface="Arial"/>
                <a:ea typeface="Arial"/>
                <a:cs typeface="Arial"/>
                <a:sym typeface="Arial"/>
              </a:rPr>
              <a:t>polarimetric time-series analysis and Pol-InSAR applications</a:t>
            </a:r>
            <a:endParaRPr sz="1600" b="0">
              <a:solidFill>
                <a:schemeClr val="dk2"/>
              </a:solidFill>
              <a:latin typeface="Arial"/>
              <a:ea typeface="Arial"/>
              <a:cs typeface="Arial"/>
              <a:sym typeface="Arial"/>
            </a:endParaRPr>
          </a:p>
          <a:p>
            <a:pPr marL="914400" lvl="0" indent="0" algn="l" rtl="0">
              <a:lnSpc>
                <a:spcPct val="115000"/>
              </a:lnSpc>
              <a:spcBef>
                <a:spcPts val="500"/>
              </a:spcBef>
              <a:spcAft>
                <a:spcPts val="0"/>
              </a:spcAft>
              <a:buSzPts val="500"/>
              <a:buFont typeface="Avenir"/>
              <a:buNone/>
            </a:pPr>
            <a:endParaRPr sz="500" b="0">
              <a:solidFill>
                <a:schemeClr val="dk2"/>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Font typeface="Arial"/>
              <a:buChar char="•"/>
            </a:pPr>
            <a:r>
              <a:rPr lang="en" sz="1600" b="0">
                <a:solidFill>
                  <a:schemeClr val="dk2"/>
                </a:solidFill>
                <a:latin typeface="Arial"/>
                <a:ea typeface="Arial"/>
                <a:cs typeface="Arial"/>
                <a:sym typeface="Arial"/>
              </a:rPr>
              <a:t>The CARD4L POL structure is based on NRB, with similar requirements for geometric and radiometric accuracy, and general and per-pixel metadata.  </a:t>
            </a:r>
            <a:endParaRPr/>
          </a:p>
          <a:p>
            <a:pPr marL="0" lvl="0" indent="0" algn="l" rtl="0">
              <a:lnSpc>
                <a:spcPct val="115000"/>
              </a:lnSpc>
              <a:spcBef>
                <a:spcPts val="500"/>
              </a:spcBef>
              <a:spcAft>
                <a:spcPts val="0"/>
              </a:spcAft>
              <a:buSzPts val="500"/>
              <a:buFont typeface="Avenir"/>
              <a:buNone/>
            </a:pPr>
            <a:endParaRPr sz="500" b="0">
              <a:solidFill>
                <a:srgbClr val="1F497D"/>
              </a:solidFill>
              <a:latin typeface="Arial"/>
              <a:ea typeface="Arial"/>
              <a:cs typeface="Arial"/>
              <a:sym typeface="Arial"/>
            </a:endParaRPr>
          </a:p>
          <a:p>
            <a:pPr marL="0" lvl="0" indent="0" algn="l" rtl="0">
              <a:lnSpc>
                <a:spcPct val="125000"/>
              </a:lnSpc>
              <a:spcBef>
                <a:spcPts val="0"/>
              </a:spcBef>
              <a:spcAft>
                <a:spcPts val="0"/>
              </a:spcAft>
              <a:buSzPts val="2400"/>
              <a:buFont typeface="Avenir"/>
              <a:buNone/>
            </a:pPr>
            <a:endParaRPr/>
          </a:p>
        </p:txBody>
      </p:sp>
      <p:sp>
        <p:nvSpPr>
          <p:cNvPr id="646" name="Google Shape;646;gdb33958df9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819ab1a22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819ab1a22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db33958df9_1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rgbClr val="1F497D"/>
              </a:buClr>
              <a:buSzPts val="1800"/>
              <a:buFont typeface="Arial"/>
              <a:buNone/>
            </a:pPr>
            <a:r>
              <a:rPr lang="en" sz="1800">
                <a:solidFill>
                  <a:srgbClr val="1F497D"/>
                </a:solidFill>
                <a:latin typeface="Arial"/>
                <a:ea typeface="Arial"/>
                <a:cs typeface="Arial"/>
                <a:sym typeface="Arial"/>
              </a:rPr>
              <a:t>Polarimetric Radar (POL) – objective to make radar polarimetry accessible</a:t>
            </a:r>
            <a:endParaRPr/>
          </a:p>
          <a:p>
            <a:pPr marL="0" lvl="0" indent="0" algn="l" rtl="0">
              <a:lnSpc>
                <a:spcPct val="115000"/>
              </a:lnSpc>
              <a:spcBef>
                <a:spcPts val="500"/>
              </a:spcBef>
              <a:spcAft>
                <a:spcPts val="0"/>
              </a:spcAft>
              <a:buClr>
                <a:srgbClr val="1F497D"/>
              </a:buClr>
              <a:buSzPts val="800"/>
              <a:buFont typeface="Arial"/>
              <a:buNone/>
            </a:pPr>
            <a:r>
              <a:rPr lang="en" sz="800">
                <a:solidFill>
                  <a:srgbClr val="1F497D"/>
                </a:solidFill>
                <a:latin typeface="Arial"/>
                <a:ea typeface="Arial"/>
                <a:cs typeface="Arial"/>
                <a:sym typeface="Arial"/>
              </a:rPr>
              <a:t>to enable users to explore </a:t>
            </a:r>
            <a:endParaRPr sz="600">
              <a:solidFill>
                <a:srgbClr val="1F497D"/>
              </a:solidFill>
              <a:latin typeface="Arial"/>
              <a:ea typeface="Arial"/>
              <a:cs typeface="Arial"/>
              <a:sym typeface="Arial"/>
            </a:endParaRPr>
          </a:p>
          <a:p>
            <a:pPr marL="0" lvl="0" indent="0" algn="l" rtl="0">
              <a:lnSpc>
                <a:spcPct val="115000"/>
              </a:lnSpc>
              <a:spcBef>
                <a:spcPts val="500"/>
              </a:spcBef>
              <a:spcAft>
                <a:spcPts val="0"/>
              </a:spcAft>
              <a:buSzPts val="600"/>
              <a:buFont typeface="Avenir"/>
              <a:buNone/>
            </a:pPr>
            <a:endParaRPr sz="600">
              <a:solidFill>
                <a:srgbClr val="1F497D"/>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Font typeface="Arial"/>
              <a:buChar char="•"/>
            </a:pPr>
            <a:r>
              <a:rPr lang="en" sz="1600" b="0">
                <a:solidFill>
                  <a:schemeClr val="dk2"/>
                </a:solidFill>
                <a:latin typeface="Arial"/>
                <a:ea typeface="Arial"/>
                <a:cs typeface="Arial"/>
                <a:sym typeface="Arial"/>
              </a:rPr>
              <a:t>CARD4L POL covers two product types:</a:t>
            </a:r>
            <a:endParaRPr sz="100" b="0">
              <a:solidFill>
                <a:schemeClr val="dk2"/>
              </a:solidFill>
              <a:latin typeface="Arial"/>
              <a:ea typeface="Arial"/>
              <a:cs typeface="Arial"/>
              <a:sym typeface="Arial"/>
            </a:endParaRPr>
          </a:p>
          <a:p>
            <a:pPr marL="457200" lvl="0" indent="-228600" algn="l" rtl="0">
              <a:lnSpc>
                <a:spcPct val="115000"/>
              </a:lnSpc>
              <a:spcBef>
                <a:spcPts val="500"/>
              </a:spcBef>
              <a:spcAft>
                <a:spcPts val="0"/>
              </a:spcAft>
              <a:buClr>
                <a:srgbClr val="1F497D"/>
              </a:buClr>
              <a:buSzPts val="1600"/>
              <a:buFont typeface="Avenir"/>
              <a:buNone/>
            </a:pPr>
            <a:endParaRPr sz="100" b="0">
              <a:solidFill>
                <a:schemeClr val="dk2"/>
              </a:solidFill>
              <a:latin typeface="Arial"/>
              <a:ea typeface="Arial"/>
              <a:cs typeface="Arial"/>
              <a:sym typeface="Arial"/>
            </a:endParaRPr>
          </a:p>
          <a:p>
            <a:pPr marL="0" lvl="1" indent="0" algn="l" rtl="0">
              <a:lnSpc>
                <a:spcPct val="115000"/>
              </a:lnSpc>
              <a:spcBef>
                <a:spcPts val="0"/>
              </a:spcBef>
              <a:spcAft>
                <a:spcPts val="0"/>
              </a:spcAft>
              <a:buNone/>
            </a:pPr>
            <a:r>
              <a:rPr lang="en" sz="1600">
                <a:solidFill>
                  <a:schemeClr val="dk2"/>
                </a:solidFill>
                <a:latin typeface="Arial"/>
                <a:ea typeface="Arial"/>
                <a:cs typeface="Arial"/>
                <a:sym typeface="Arial"/>
              </a:rPr>
              <a:t>The first one is Polarimetric Decomposition product – which is comparable to the standard backscatter product, but where the polarimetric information has been enhanced – for instance to separate different scattering mechanisms from each other – by the use of various decomposition techniques. Which decompositions to include is not prescribed in the CARD4L specification, but for </a:t>
            </a:r>
            <a:r>
              <a:rPr lang="en" sz="1400">
                <a:solidFill>
                  <a:schemeClr val="dk2"/>
                </a:solidFill>
                <a:latin typeface="Arial"/>
                <a:ea typeface="Arial"/>
                <a:cs typeface="Arial"/>
                <a:sym typeface="Arial"/>
              </a:rPr>
              <a:t>Data Providers to decide.   which ones to offer to users (e.g. Eigen value; Pauli, Freeman-D; Yamaguchi, etc.)</a:t>
            </a:r>
            <a:endParaRPr sz="900">
              <a:solidFill>
                <a:schemeClr val="dk2"/>
              </a:solidFill>
              <a:latin typeface="Arial"/>
              <a:ea typeface="Arial"/>
              <a:cs typeface="Arial"/>
              <a:sym typeface="Arial"/>
            </a:endParaRPr>
          </a:p>
          <a:p>
            <a:pPr marL="0" lvl="2" indent="0" algn="l" rtl="0">
              <a:lnSpc>
                <a:spcPct val="115000"/>
              </a:lnSpc>
              <a:spcBef>
                <a:spcPts val="0"/>
              </a:spcBef>
              <a:spcAft>
                <a:spcPts val="0"/>
              </a:spcAft>
              <a:buNone/>
            </a:pPr>
            <a:endParaRPr sz="900">
              <a:solidFill>
                <a:schemeClr val="dk2"/>
              </a:solidFill>
              <a:latin typeface="Arial"/>
              <a:ea typeface="Arial"/>
              <a:cs typeface="Arial"/>
              <a:sym typeface="Arial"/>
            </a:endParaRPr>
          </a:p>
          <a:p>
            <a:pPr marL="0" lvl="1" indent="0" algn="l" rtl="0">
              <a:lnSpc>
                <a:spcPct val="115000"/>
              </a:lnSpc>
              <a:spcBef>
                <a:spcPts val="0"/>
              </a:spcBef>
              <a:spcAft>
                <a:spcPts val="0"/>
              </a:spcAft>
              <a:buNone/>
            </a:pPr>
            <a:r>
              <a:rPr lang="en" sz="1600">
                <a:solidFill>
                  <a:schemeClr val="dk2"/>
                </a:solidFill>
                <a:latin typeface="Arial"/>
                <a:ea typeface="Arial"/>
                <a:cs typeface="Arial"/>
                <a:sym typeface="Arial"/>
              </a:rPr>
              <a:t>The second POL product is the Polarimetric Covariance Matrix, which is a set of complex images from which the full p</a:t>
            </a:r>
            <a:r>
              <a:rPr lang="en" sz="1400">
                <a:solidFill>
                  <a:schemeClr val="dk2"/>
                </a:solidFill>
                <a:latin typeface="Arial"/>
                <a:ea typeface="Arial"/>
                <a:cs typeface="Arial"/>
                <a:sym typeface="Arial"/>
              </a:rPr>
              <a:t>olarimetric phase and amplitude can be derived. It is for a bit more advanced users, and can be applied for</a:t>
            </a:r>
            <a:r>
              <a:rPr lang="en" sz="1400" b="0">
                <a:solidFill>
                  <a:schemeClr val="dk2"/>
                </a:solidFill>
                <a:latin typeface="Arial"/>
                <a:ea typeface="Arial"/>
                <a:cs typeface="Arial"/>
                <a:sym typeface="Arial"/>
              </a:rPr>
              <a:t> e.g. </a:t>
            </a:r>
            <a:r>
              <a:rPr lang="en" sz="1400">
                <a:solidFill>
                  <a:schemeClr val="dk2"/>
                </a:solidFill>
                <a:latin typeface="Arial"/>
                <a:ea typeface="Arial"/>
                <a:cs typeface="Arial"/>
                <a:sym typeface="Arial"/>
              </a:rPr>
              <a:t>polarimetric time-series analysis and Pol-InSAR applications</a:t>
            </a:r>
            <a:endParaRPr sz="1600" b="0">
              <a:solidFill>
                <a:schemeClr val="dk2"/>
              </a:solidFill>
              <a:latin typeface="Arial"/>
              <a:ea typeface="Arial"/>
              <a:cs typeface="Arial"/>
              <a:sym typeface="Arial"/>
            </a:endParaRPr>
          </a:p>
          <a:p>
            <a:pPr marL="914400" lvl="0" indent="0" algn="l" rtl="0">
              <a:lnSpc>
                <a:spcPct val="115000"/>
              </a:lnSpc>
              <a:spcBef>
                <a:spcPts val="500"/>
              </a:spcBef>
              <a:spcAft>
                <a:spcPts val="0"/>
              </a:spcAft>
              <a:buSzPts val="500"/>
              <a:buFont typeface="Avenir"/>
              <a:buNone/>
            </a:pPr>
            <a:endParaRPr sz="500" b="0">
              <a:solidFill>
                <a:schemeClr val="dk2"/>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Font typeface="Arial"/>
              <a:buChar char="•"/>
            </a:pPr>
            <a:r>
              <a:rPr lang="en" sz="1600" b="0">
                <a:solidFill>
                  <a:schemeClr val="dk2"/>
                </a:solidFill>
                <a:latin typeface="Arial"/>
                <a:ea typeface="Arial"/>
                <a:cs typeface="Arial"/>
                <a:sym typeface="Arial"/>
              </a:rPr>
              <a:t>The CARD4L POL structure is based on NRB, with similar requirements for geometric and radiometric accuracy, and general and per-pixel metadata.  </a:t>
            </a:r>
            <a:endParaRPr/>
          </a:p>
          <a:p>
            <a:pPr marL="0" lvl="0" indent="0" algn="l" rtl="0">
              <a:lnSpc>
                <a:spcPct val="115000"/>
              </a:lnSpc>
              <a:spcBef>
                <a:spcPts val="500"/>
              </a:spcBef>
              <a:spcAft>
                <a:spcPts val="0"/>
              </a:spcAft>
              <a:buSzPts val="500"/>
              <a:buFont typeface="Avenir"/>
              <a:buNone/>
            </a:pPr>
            <a:endParaRPr sz="500" b="0">
              <a:solidFill>
                <a:srgbClr val="1F497D"/>
              </a:solidFill>
              <a:latin typeface="Arial"/>
              <a:ea typeface="Arial"/>
              <a:cs typeface="Arial"/>
              <a:sym typeface="Arial"/>
            </a:endParaRPr>
          </a:p>
          <a:p>
            <a:pPr marL="0" lvl="0" indent="0" algn="l" rtl="0">
              <a:lnSpc>
                <a:spcPct val="125000"/>
              </a:lnSpc>
              <a:spcBef>
                <a:spcPts val="0"/>
              </a:spcBef>
              <a:spcAft>
                <a:spcPts val="0"/>
              </a:spcAft>
              <a:buSzPts val="2400"/>
              <a:buFont typeface="Avenir"/>
              <a:buNone/>
            </a:pPr>
            <a:endParaRPr/>
          </a:p>
        </p:txBody>
      </p:sp>
      <p:sp>
        <p:nvSpPr>
          <p:cNvPr id="657" name="Google Shape;657;gdb33958df9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db33958df9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1" name="Google Shape;671;gdb33958df9_1_1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None/>
            </a:pPr>
            <a:r>
              <a:rPr lang="en" sz="2400">
                <a:solidFill>
                  <a:schemeClr val="dk2"/>
                </a:solidFill>
              </a:rPr>
              <a:t>Single Look Complex (SLC) is the standard Level-1 SAR image product. It comprises information about the </a:t>
            </a:r>
            <a:r>
              <a:rPr lang="en" sz="2400" i="1">
                <a:solidFill>
                  <a:schemeClr val="dk2"/>
                </a:solidFill>
              </a:rPr>
              <a:t>amplitude</a:t>
            </a:r>
            <a:r>
              <a:rPr lang="en" sz="2400">
                <a:solidFill>
                  <a:schemeClr val="dk2"/>
                </a:solidFill>
              </a:rPr>
              <a:t> and </a:t>
            </a:r>
            <a:r>
              <a:rPr lang="en" sz="2400" i="1">
                <a:solidFill>
                  <a:schemeClr val="dk2"/>
                </a:solidFill>
              </a:rPr>
              <a:t>phase</a:t>
            </a:r>
            <a:r>
              <a:rPr lang="en" sz="2400">
                <a:solidFill>
                  <a:schemeClr val="dk2"/>
                </a:solidFill>
              </a:rPr>
              <a:t> of the received radar energy, provided as a complex number. </a:t>
            </a:r>
            <a:endParaRPr/>
          </a:p>
          <a:p>
            <a:pPr marL="0" lvl="0" indent="0" algn="l" rtl="0">
              <a:lnSpc>
                <a:spcPct val="125000"/>
              </a:lnSpc>
              <a:spcBef>
                <a:spcPts val="1200"/>
              </a:spcBef>
              <a:spcAft>
                <a:spcPts val="0"/>
              </a:spcAft>
              <a:buNone/>
            </a:pPr>
            <a:endParaRPr sz="2400">
              <a:solidFill>
                <a:schemeClr val="dk2"/>
              </a:solidFill>
            </a:endParaRPr>
          </a:p>
          <a:p>
            <a:pPr marL="0" lvl="0" indent="0" algn="l" rtl="0">
              <a:lnSpc>
                <a:spcPct val="125000"/>
              </a:lnSpc>
              <a:spcBef>
                <a:spcPts val="1200"/>
              </a:spcBef>
              <a:spcAft>
                <a:spcPts val="0"/>
              </a:spcAft>
              <a:buNone/>
            </a:pPr>
            <a:r>
              <a:rPr lang="en" sz="2400">
                <a:solidFill>
                  <a:schemeClr val="dk2"/>
                </a:solidFill>
              </a:rPr>
              <a:t>SLC are given in slant range geometry and require additional processing software and a fair amount of radar expert knowledge to be used.</a:t>
            </a:r>
            <a:endParaRPr/>
          </a:p>
          <a:p>
            <a:pPr marL="0" lvl="0" indent="0" algn="l" rtl="0">
              <a:lnSpc>
                <a:spcPct val="125000"/>
              </a:lnSpc>
              <a:spcBef>
                <a:spcPts val="1200"/>
              </a:spcBef>
              <a:spcAft>
                <a:spcPts val="0"/>
              </a:spcAft>
              <a:buNone/>
            </a:pPr>
            <a:endParaRPr sz="2800">
              <a:solidFill>
                <a:schemeClr val="dk2"/>
              </a:solidFill>
            </a:endParaRPr>
          </a:p>
          <a:p>
            <a:pPr marL="0" lvl="0" indent="0" algn="l" rtl="0">
              <a:lnSpc>
                <a:spcPct val="125000"/>
              </a:lnSpc>
              <a:spcBef>
                <a:spcPts val="1200"/>
              </a:spcBef>
              <a:spcAft>
                <a:spcPts val="0"/>
              </a:spcAft>
              <a:buNone/>
            </a:pPr>
            <a:r>
              <a:rPr lang="en" sz="2400">
                <a:solidFill>
                  <a:schemeClr val="dk2"/>
                </a:solidFill>
              </a:rPr>
              <a:t>The </a:t>
            </a:r>
            <a:r>
              <a:rPr lang="en" sz="2400">
                <a:solidFill>
                  <a:schemeClr val="accent2"/>
                </a:solidFill>
              </a:rPr>
              <a:t>CARD4L GSLC </a:t>
            </a:r>
            <a:r>
              <a:rPr lang="en" sz="2400">
                <a:solidFill>
                  <a:schemeClr val="dk2"/>
                </a:solidFill>
              </a:rPr>
              <a:t>product on the other hand, is an enhanced pre-processed version of the SLC, that describes the complex radar signal at each point on the ground surface with all average propagational phases removed, so that the amplitude and phase values represent properties of the ground surface, without influence by the radar instrument</a:t>
            </a:r>
            <a:endParaRPr/>
          </a:p>
          <a:p>
            <a:pPr marL="0" lvl="0" indent="0" algn="l" rtl="0">
              <a:lnSpc>
                <a:spcPct val="125000"/>
              </a:lnSpc>
              <a:spcBef>
                <a:spcPts val="1200"/>
              </a:spcBef>
              <a:spcAft>
                <a:spcPts val="0"/>
              </a:spcAft>
              <a:buNone/>
            </a:pPr>
            <a:endParaRPr sz="2400">
              <a:solidFill>
                <a:schemeClr val="dk2"/>
              </a:solidFill>
            </a:endParaRPr>
          </a:p>
          <a:p>
            <a:pPr marL="0" lvl="0" indent="0" algn="l" rtl="0">
              <a:lnSpc>
                <a:spcPct val="125000"/>
              </a:lnSpc>
              <a:spcBef>
                <a:spcPts val="1200"/>
              </a:spcBef>
              <a:spcAft>
                <a:spcPts val="0"/>
              </a:spcAft>
              <a:buNone/>
            </a:pPr>
            <a:r>
              <a:rPr lang="en" sz="2400">
                <a:solidFill>
                  <a:schemeClr val="dk2"/>
                </a:solidFill>
              </a:rPr>
              <a:t>CARD4L GSLC products are presented in a common geographical coordinate system – such as e.g. UTM - rather than in slant range radar coordinates, to facilitate use by non-radar-specialists</a:t>
            </a:r>
            <a:endParaRPr/>
          </a:p>
          <a:p>
            <a:pPr marL="0" lvl="0" indent="0" algn="l" rtl="0">
              <a:lnSpc>
                <a:spcPct val="125000"/>
              </a:lnSpc>
              <a:spcBef>
                <a:spcPts val="1200"/>
              </a:spcBef>
              <a:spcAft>
                <a:spcPts val="0"/>
              </a:spcAft>
              <a:buNone/>
            </a:pPr>
            <a:endParaRPr sz="2400">
              <a:solidFill>
                <a:schemeClr val="dk2"/>
              </a:solidFill>
            </a:endParaRPr>
          </a:p>
          <a:p>
            <a:pPr marL="0" lvl="0" indent="0" algn="l" rtl="0">
              <a:lnSpc>
                <a:spcPct val="125000"/>
              </a:lnSpc>
              <a:spcBef>
                <a:spcPts val="1200"/>
              </a:spcBef>
              <a:spcAft>
                <a:spcPts val="0"/>
              </a:spcAft>
              <a:buNone/>
            </a:pPr>
            <a:r>
              <a:rPr lang="en" sz="2400">
                <a:solidFill>
                  <a:schemeClr val="dk2"/>
                </a:solidFill>
              </a:rPr>
              <a:t>The CARD4L GSLC product specification is still under development and we expect it to be completed within the next few months. </a:t>
            </a:r>
            <a:endParaRPr/>
          </a:p>
          <a:p>
            <a:pPr marL="0" lvl="0" indent="0" algn="l" rtl="0">
              <a:lnSpc>
                <a:spcPct val="125000"/>
              </a:lnSpc>
              <a:spcBef>
                <a:spcPts val="60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db33958df9_1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9" name="Google Shape;709;gdb33958df9_1_1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None/>
            </a:pPr>
            <a:r>
              <a:rPr lang="en" sz="1800">
                <a:solidFill>
                  <a:schemeClr val="dk2"/>
                </a:solidFill>
              </a:rPr>
              <a:t>CARD4L INSAR product specifies a suite of three products generated by InSAR processing of two observations of the same geographic area at different times:</a:t>
            </a:r>
            <a:endParaRPr/>
          </a:p>
          <a:p>
            <a:pPr marL="0" lvl="0" indent="0" algn="l" rtl="0">
              <a:lnSpc>
                <a:spcPct val="125000"/>
              </a:lnSpc>
              <a:spcBef>
                <a:spcPts val="1200"/>
              </a:spcBef>
              <a:spcAft>
                <a:spcPts val="0"/>
              </a:spcAft>
              <a:buNone/>
            </a:pPr>
            <a:endParaRPr sz="1800">
              <a:solidFill>
                <a:schemeClr val="dk2"/>
              </a:solidFill>
            </a:endParaRPr>
          </a:p>
          <a:p>
            <a:pPr marL="0" lvl="1" indent="228600" algn="l" rtl="0">
              <a:lnSpc>
                <a:spcPct val="125000"/>
              </a:lnSpc>
              <a:spcBef>
                <a:spcPts val="1200"/>
              </a:spcBef>
              <a:spcAft>
                <a:spcPts val="0"/>
              </a:spcAft>
              <a:buNone/>
            </a:pPr>
            <a:r>
              <a:rPr lang="en" sz="1600" b="1"/>
              <a:t>Wrapped interferogram is an i</a:t>
            </a:r>
            <a:r>
              <a:rPr lang="en" sz="1600"/>
              <a:t>mage showing the differential phase signals between the two complex images. The signal is ‘wrapped’ in quantities of 2*</a:t>
            </a:r>
            <a:r>
              <a:rPr lang="en">
                <a:latin typeface="Noto Sans Symbols"/>
                <a:ea typeface="Noto Sans Symbols"/>
                <a:cs typeface="Noto Sans Symbols"/>
                <a:sym typeface="Noto Sans Symbols"/>
              </a:rPr>
              <a:t>πι</a:t>
            </a:r>
            <a:r>
              <a:rPr lang="en"/>
              <a:t> </a:t>
            </a:r>
            <a:r>
              <a:rPr lang="en" sz="1600"/>
              <a:t>radians, giving an image with ‘fringes’.</a:t>
            </a:r>
            <a:endParaRPr/>
          </a:p>
          <a:p>
            <a:pPr marL="0" lvl="1" indent="228600" algn="l" rtl="0">
              <a:lnSpc>
                <a:spcPct val="125000"/>
              </a:lnSpc>
              <a:spcBef>
                <a:spcPts val="1200"/>
              </a:spcBef>
              <a:spcAft>
                <a:spcPts val="0"/>
              </a:spcAft>
              <a:buNone/>
            </a:pPr>
            <a:endParaRPr sz="1600" b="1"/>
          </a:p>
          <a:p>
            <a:pPr marL="0" lvl="1" indent="228600" algn="l" rtl="0">
              <a:lnSpc>
                <a:spcPct val="125000"/>
              </a:lnSpc>
              <a:spcBef>
                <a:spcPts val="1200"/>
              </a:spcBef>
              <a:spcAft>
                <a:spcPts val="0"/>
              </a:spcAft>
              <a:buNone/>
            </a:pPr>
            <a:r>
              <a:rPr lang="en" sz="1600" b="1"/>
              <a:t>The Unwrapped interferogram is an i</a:t>
            </a:r>
            <a:r>
              <a:rPr lang="en" sz="1600"/>
              <a:t>mage where the wrapped fringes have been added up to give a continuous phase signal across the image. There are different approaches to do this unwrapping and CARD4L does not prescribe which methods to use. </a:t>
            </a:r>
            <a:endParaRPr/>
          </a:p>
          <a:p>
            <a:pPr marL="0" lvl="1" indent="228600" algn="l" rtl="0">
              <a:lnSpc>
                <a:spcPct val="125000"/>
              </a:lnSpc>
              <a:spcBef>
                <a:spcPts val="1200"/>
              </a:spcBef>
              <a:spcAft>
                <a:spcPts val="0"/>
              </a:spcAft>
              <a:buNone/>
            </a:pPr>
            <a:endParaRPr sz="1600" b="1"/>
          </a:p>
          <a:p>
            <a:pPr marL="0" lvl="1" indent="228600" algn="l" rtl="0">
              <a:lnSpc>
                <a:spcPct val="125000"/>
              </a:lnSpc>
              <a:spcBef>
                <a:spcPts val="1200"/>
              </a:spcBef>
              <a:spcAft>
                <a:spcPts val="0"/>
              </a:spcAft>
              <a:buNone/>
            </a:pPr>
            <a:r>
              <a:rPr lang="en" sz="1600" b="1"/>
              <a:t>Interferometric coherence is an i</a:t>
            </a:r>
            <a:r>
              <a:rPr lang="en" sz="1600"/>
              <a:t>mage of phase coherence between two SLC images. </a:t>
            </a:r>
            <a:endParaRPr sz="1600">
              <a:solidFill>
                <a:schemeClr val="dk2"/>
              </a:solidFill>
            </a:endParaRPr>
          </a:p>
          <a:p>
            <a:pPr marL="0" lvl="0" indent="0" algn="l" rtl="0">
              <a:lnSpc>
                <a:spcPct val="125000"/>
              </a:lnSpc>
              <a:spcBef>
                <a:spcPts val="600"/>
              </a:spcBef>
              <a:spcAft>
                <a:spcPts val="0"/>
              </a:spcAft>
              <a:buNone/>
            </a:pPr>
            <a:endParaRPr/>
          </a:p>
          <a:p>
            <a:pPr marL="0" lvl="0" indent="0" algn="l" rtl="0">
              <a:lnSpc>
                <a:spcPct val="125000"/>
              </a:lnSpc>
              <a:spcBef>
                <a:spcPts val="0"/>
              </a:spcBef>
              <a:spcAft>
                <a:spcPts val="0"/>
              </a:spcAft>
              <a:buNone/>
            </a:pPr>
            <a:endParaRPr/>
          </a:p>
          <a:p>
            <a:pPr marL="0" marR="0" lvl="0" indent="0" algn="l" rtl="0">
              <a:lnSpc>
                <a:spcPct val="125000"/>
              </a:lnSpc>
              <a:spcBef>
                <a:spcPts val="0"/>
              </a:spcBef>
              <a:spcAft>
                <a:spcPts val="0"/>
              </a:spcAft>
              <a:buClr>
                <a:schemeClr val="dk2"/>
              </a:buClr>
              <a:buSzPts val="2400"/>
              <a:buFont typeface="Avenir"/>
              <a:buNone/>
            </a:pPr>
            <a:r>
              <a:rPr lang="en" sz="2400">
                <a:solidFill>
                  <a:schemeClr val="dk2"/>
                </a:solidFill>
              </a:rPr>
              <a:t>The CARD4L INSAR product specification also is still under development, and expected to be completed in the second half of 2021</a:t>
            </a:r>
            <a:endParaRPr/>
          </a:p>
          <a:p>
            <a:pPr marL="0" lvl="0" indent="0" algn="l" rtl="0">
              <a:lnSpc>
                <a:spcPct val="125000"/>
              </a:lnSpc>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db33958df9_1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8" name="Google Shape;718;gdb33958df9_1_17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None/>
            </a:pPr>
            <a:r>
              <a:rPr lang="en" sz="1800">
                <a:solidFill>
                  <a:schemeClr val="dk2"/>
                </a:solidFill>
              </a:rPr>
              <a:t>CARD4L INSAR product specifies a suite of three products generated by InSAR processing of two observations of the same geographic area at different times:</a:t>
            </a:r>
            <a:endParaRPr/>
          </a:p>
          <a:p>
            <a:pPr marL="0" lvl="0" indent="0" algn="l" rtl="0">
              <a:lnSpc>
                <a:spcPct val="125000"/>
              </a:lnSpc>
              <a:spcBef>
                <a:spcPts val="1200"/>
              </a:spcBef>
              <a:spcAft>
                <a:spcPts val="0"/>
              </a:spcAft>
              <a:buNone/>
            </a:pPr>
            <a:endParaRPr sz="1800">
              <a:solidFill>
                <a:schemeClr val="dk2"/>
              </a:solidFill>
            </a:endParaRPr>
          </a:p>
          <a:p>
            <a:pPr marL="0" lvl="1" indent="228600" algn="l" rtl="0">
              <a:lnSpc>
                <a:spcPct val="125000"/>
              </a:lnSpc>
              <a:spcBef>
                <a:spcPts val="1200"/>
              </a:spcBef>
              <a:spcAft>
                <a:spcPts val="0"/>
              </a:spcAft>
              <a:buNone/>
            </a:pPr>
            <a:r>
              <a:rPr lang="en" sz="1600" b="1"/>
              <a:t>Wrapped interferogram is an i</a:t>
            </a:r>
            <a:r>
              <a:rPr lang="en" sz="1600"/>
              <a:t>mage showing the differential phase signals between the two complex images. The signal is ‘wrapped’ in quantities of 2*</a:t>
            </a:r>
            <a:r>
              <a:rPr lang="en">
                <a:latin typeface="Noto Sans Symbols"/>
                <a:ea typeface="Noto Sans Symbols"/>
                <a:cs typeface="Noto Sans Symbols"/>
                <a:sym typeface="Noto Sans Symbols"/>
              </a:rPr>
              <a:t>πι</a:t>
            </a:r>
            <a:r>
              <a:rPr lang="en"/>
              <a:t> </a:t>
            </a:r>
            <a:r>
              <a:rPr lang="en" sz="1600"/>
              <a:t>radians, giving an image with ‘fringes’.</a:t>
            </a:r>
            <a:endParaRPr/>
          </a:p>
          <a:p>
            <a:pPr marL="0" lvl="1" indent="228600" algn="l" rtl="0">
              <a:lnSpc>
                <a:spcPct val="125000"/>
              </a:lnSpc>
              <a:spcBef>
                <a:spcPts val="1200"/>
              </a:spcBef>
              <a:spcAft>
                <a:spcPts val="0"/>
              </a:spcAft>
              <a:buNone/>
            </a:pPr>
            <a:endParaRPr sz="1600" b="1"/>
          </a:p>
          <a:p>
            <a:pPr marL="0" lvl="1" indent="228600" algn="l" rtl="0">
              <a:lnSpc>
                <a:spcPct val="125000"/>
              </a:lnSpc>
              <a:spcBef>
                <a:spcPts val="1200"/>
              </a:spcBef>
              <a:spcAft>
                <a:spcPts val="0"/>
              </a:spcAft>
              <a:buNone/>
            </a:pPr>
            <a:r>
              <a:rPr lang="en" sz="1600" b="1"/>
              <a:t>The Unwrapped interferogram is an i</a:t>
            </a:r>
            <a:r>
              <a:rPr lang="en" sz="1600"/>
              <a:t>mage where the wrapped fringes have been added up to give a continuous phase signal across the image. There are different approaches to do this unwrapping and CARD4L does not prescribe which methods to use. </a:t>
            </a:r>
            <a:endParaRPr/>
          </a:p>
          <a:p>
            <a:pPr marL="0" lvl="1" indent="228600" algn="l" rtl="0">
              <a:lnSpc>
                <a:spcPct val="125000"/>
              </a:lnSpc>
              <a:spcBef>
                <a:spcPts val="1200"/>
              </a:spcBef>
              <a:spcAft>
                <a:spcPts val="0"/>
              </a:spcAft>
              <a:buNone/>
            </a:pPr>
            <a:endParaRPr sz="1600" b="1"/>
          </a:p>
          <a:p>
            <a:pPr marL="0" lvl="1" indent="228600" algn="l" rtl="0">
              <a:lnSpc>
                <a:spcPct val="125000"/>
              </a:lnSpc>
              <a:spcBef>
                <a:spcPts val="1200"/>
              </a:spcBef>
              <a:spcAft>
                <a:spcPts val="0"/>
              </a:spcAft>
              <a:buNone/>
            </a:pPr>
            <a:r>
              <a:rPr lang="en" sz="1600" b="1"/>
              <a:t>Interferometric coherence is an i</a:t>
            </a:r>
            <a:r>
              <a:rPr lang="en" sz="1600"/>
              <a:t>mage of phase coherence between two SLC images. </a:t>
            </a:r>
            <a:endParaRPr sz="1600">
              <a:solidFill>
                <a:schemeClr val="dk2"/>
              </a:solidFill>
            </a:endParaRPr>
          </a:p>
          <a:p>
            <a:pPr marL="0" lvl="0" indent="0" algn="l" rtl="0">
              <a:lnSpc>
                <a:spcPct val="125000"/>
              </a:lnSpc>
              <a:spcBef>
                <a:spcPts val="600"/>
              </a:spcBef>
              <a:spcAft>
                <a:spcPts val="0"/>
              </a:spcAft>
              <a:buNone/>
            </a:pPr>
            <a:endParaRPr/>
          </a:p>
          <a:p>
            <a:pPr marL="0" lvl="0" indent="0" algn="l" rtl="0">
              <a:lnSpc>
                <a:spcPct val="125000"/>
              </a:lnSpc>
              <a:spcBef>
                <a:spcPts val="0"/>
              </a:spcBef>
              <a:spcAft>
                <a:spcPts val="0"/>
              </a:spcAft>
              <a:buNone/>
            </a:pPr>
            <a:endParaRPr/>
          </a:p>
          <a:p>
            <a:pPr marL="0" marR="0" lvl="0" indent="0" algn="l" rtl="0">
              <a:lnSpc>
                <a:spcPct val="125000"/>
              </a:lnSpc>
              <a:spcBef>
                <a:spcPts val="0"/>
              </a:spcBef>
              <a:spcAft>
                <a:spcPts val="0"/>
              </a:spcAft>
              <a:buClr>
                <a:schemeClr val="dk2"/>
              </a:buClr>
              <a:buSzPts val="2400"/>
              <a:buFont typeface="Avenir"/>
              <a:buNone/>
            </a:pPr>
            <a:r>
              <a:rPr lang="en" sz="2400">
                <a:solidFill>
                  <a:schemeClr val="dk2"/>
                </a:solidFill>
              </a:rPr>
              <a:t>The CARD4L INSAR product specification also is still under development, and expected to be completed in the second half of 2021</a:t>
            </a:r>
            <a:endParaRPr/>
          </a:p>
          <a:p>
            <a:pPr marL="0" lvl="0" indent="0" algn="l" rtl="0">
              <a:lnSpc>
                <a:spcPct val="125000"/>
              </a:lnSpc>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db33958df9_1_1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endParaRPr/>
          </a:p>
        </p:txBody>
      </p:sp>
      <p:sp>
        <p:nvSpPr>
          <p:cNvPr id="728" name="Google Shape;728;gdb33958df9_1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d4027de46a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d4027de46a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d4027de46a_4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d4027de46a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d4027de46a_4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d4027de46a_4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d4027de46a_4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d4027de46a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d417a03c0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d417a03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d642cb3b72_4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d642cb3b72_4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d642cb3b72_29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d642cb3b72_29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d5097f820a_9_558:notes"/>
          <p:cNvSpPr txBox="1">
            <a:spLocks noGrp="1"/>
          </p:cNvSpPr>
          <p:nvPr>
            <p:ph type="body" idx="1"/>
          </p:nvPr>
        </p:nvSpPr>
        <p:spPr>
          <a:xfrm>
            <a:off x="685481" y="4343918"/>
            <a:ext cx="5487000" cy="41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3" name="Google Shape;783;gd5097f820a_9_558:notes"/>
          <p:cNvSpPr>
            <a:spLocks noGrp="1" noRot="1" noChangeAspect="1"/>
          </p:cNvSpPr>
          <p:nvPr>
            <p:ph type="sldImg" idx="2"/>
          </p:nvPr>
        </p:nvSpPr>
        <p:spPr>
          <a:xfrm>
            <a:off x="135899" y="685057"/>
            <a:ext cx="6587700" cy="342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d8f1d80f72_0_0:notes"/>
          <p:cNvSpPr txBox="1">
            <a:spLocks noGrp="1"/>
          </p:cNvSpPr>
          <p:nvPr>
            <p:ph type="body" idx="1"/>
          </p:nvPr>
        </p:nvSpPr>
        <p:spPr>
          <a:xfrm>
            <a:off x="685481" y="4343918"/>
            <a:ext cx="5487000" cy="41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gd8f1d80f72_0_0:notes"/>
          <p:cNvSpPr>
            <a:spLocks noGrp="1" noRot="1" noChangeAspect="1"/>
          </p:cNvSpPr>
          <p:nvPr>
            <p:ph type="sldImg" idx="2"/>
          </p:nvPr>
        </p:nvSpPr>
        <p:spPr>
          <a:xfrm>
            <a:off x="135899" y="685057"/>
            <a:ext cx="6587700" cy="342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8f1d80f72_0_6:notes"/>
          <p:cNvSpPr txBox="1">
            <a:spLocks noGrp="1"/>
          </p:cNvSpPr>
          <p:nvPr>
            <p:ph type="body" idx="1"/>
          </p:nvPr>
        </p:nvSpPr>
        <p:spPr>
          <a:xfrm>
            <a:off x="685481" y="4343918"/>
            <a:ext cx="5487000" cy="41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9" name="Google Shape;799;gd8f1d80f72_0_6:notes"/>
          <p:cNvSpPr>
            <a:spLocks noGrp="1" noRot="1" noChangeAspect="1"/>
          </p:cNvSpPr>
          <p:nvPr>
            <p:ph type="sldImg" idx="2"/>
          </p:nvPr>
        </p:nvSpPr>
        <p:spPr>
          <a:xfrm>
            <a:off x="135899" y="685057"/>
            <a:ext cx="6587700" cy="342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d8f1d80f72_0_58:notes"/>
          <p:cNvSpPr txBox="1">
            <a:spLocks noGrp="1"/>
          </p:cNvSpPr>
          <p:nvPr>
            <p:ph type="body" idx="1"/>
          </p:nvPr>
        </p:nvSpPr>
        <p:spPr>
          <a:xfrm>
            <a:off x="685481" y="4343918"/>
            <a:ext cx="5487000" cy="41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6" name="Google Shape;846;gd8f1d80f72_0_58:notes"/>
          <p:cNvSpPr>
            <a:spLocks noGrp="1" noRot="1" noChangeAspect="1"/>
          </p:cNvSpPr>
          <p:nvPr>
            <p:ph type="sldImg" idx="2"/>
          </p:nvPr>
        </p:nvSpPr>
        <p:spPr>
          <a:xfrm>
            <a:off x="135899" y="685057"/>
            <a:ext cx="6587700" cy="342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d8f1d80f72_0_66:notes"/>
          <p:cNvSpPr txBox="1">
            <a:spLocks noGrp="1"/>
          </p:cNvSpPr>
          <p:nvPr>
            <p:ph type="body" idx="1"/>
          </p:nvPr>
        </p:nvSpPr>
        <p:spPr>
          <a:xfrm>
            <a:off x="685481" y="4343918"/>
            <a:ext cx="5487000" cy="41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4" name="Google Shape;854;gd8f1d80f72_0_66:notes"/>
          <p:cNvSpPr>
            <a:spLocks noGrp="1" noRot="1" noChangeAspect="1"/>
          </p:cNvSpPr>
          <p:nvPr>
            <p:ph type="sldImg" idx="2"/>
          </p:nvPr>
        </p:nvSpPr>
        <p:spPr>
          <a:xfrm>
            <a:off x="135899" y="685057"/>
            <a:ext cx="6587700" cy="342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d8f1d80f72_0_76:notes"/>
          <p:cNvSpPr txBox="1">
            <a:spLocks noGrp="1"/>
          </p:cNvSpPr>
          <p:nvPr>
            <p:ph type="body" idx="1"/>
          </p:nvPr>
        </p:nvSpPr>
        <p:spPr>
          <a:xfrm>
            <a:off x="685481" y="4343918"/>
            <a:ext cx="5487000" cy="41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4" name="Google Shape;864;gd8f1d80f72_0_76:notes"/>
          <p:cNvSpPr>
            <a:spLocks noGrp="1" noRot="1" noChangeAspect="1"/>
          </p:cNvSpPr>
          <p:nvPr>
            <p:ph type="sldImg" idx="2"/>
          </p:nvPr>
        </p:nvSpPr>
        <p:spPr>
          <a:xfrm>
            <a:off x="135899" y="685057"/>
            <a:ext cx="6587700" cy="342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d8f1d80f72_0_85:notes"/>
          <p:cNvSpPr txBox="1">
            <a:spLocks noGrp="1"/>
          </p:cNvSpPr>
          <p:nvPr>
            <p:ph type="body" idx="1"/>
          </p:nvPr>
        </p:nvSpPr>
        <p:spPr>
          <a:xfrm>
            <a:off x="685481" y="4343918"/>
            <a:ext cx="5487000" cy="41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4" name="Google Shape;874;gd8f1d80f72_0_85:notes"/>
          <p:cNvSpPr>
            <a:spLocks noGrp="1" noRot="1" noChangeAspect="1"/>
          </p:cNvSpPr>
          <p:nvPr>
            <p:ph type="sldImg" idx="2"/>
          </p:nvPr>
        </p:nvSpPr>
        <p:spPr>
          <a:xfrm>
            <a:off x="135899" y="685057"/>
            <a:ext cx="6587700" cy="342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d8f1d80f72_0_92:notes"/>
          <p:cNvSpPr txBox="1">
            <a:spLocks noGrp="1"/>
          </p:cNvSpPr>
          <p:nvPr>
            <p:ph type="body" idx="1"/>
          </p:nvPr>
        </p:nvSpPr>
        <p:spPr>
          <a:xfrm>
            <a:off x="685481" y="4343918"/>
            <a:ext cx="5487000" cy="41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2" name="Google Shape;882;gd8f1d80f72_0_92:notes"/>
          <p:cNvSpPr>
            <a:spLocks noGrp="1" noRot="1" noChangeAspect="1"/>
          </p:cNvSpPr>
          <p:nvPr>
            <p:ph type="sldImg" idx="2"/>
          </p:nvPr>
        </p:nvSpPr>
        <p:spPr>
          <a:xfrm>
            <a:off x="135899" y="685057"/>
            <a:ext cx="6587700" cy="342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d8f1d80f72_0_99:notes"/>
          <p:cNvSpPr txBox="1">
            <a:spLocks noGrp="1"/>
          </p:cNvSpPr>
          <p:nvPr>
            <p:ph type="body" idx="1"/>
          </p:nvPr>
        </p:nvSpPr>
        <p:spPr>
          <a:xfrm>
            <a:off x="685481" y="4343918"/>
            <a:ext cx="5487000" cy="41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9" name="Google Shape;889;gd8f1d80f72_0_99:notes"/>
          <p:cNvSpPr>
            <a:spLocks noGrp="1" noRot="1" noChangeAspect="1"/>
          </p:cNvSpPr>
          <p:nvPr>
            <p:ph type="sldImg" idx="2"/>
          </p:nvPr>
        </p:nvSpPr>
        <p:spPr>
          <a:xfrm>
            <a:off x="135899" y="685057"/>
            <a:ext cx="6587700" cy="342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d5c474953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d5c47495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d642cb3b72_29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d642cb3b72_29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d642cb3b72_32_29:notes"/>
          <p:cNvSpPr>
            <a:spLocks noGrp="1" noRot="1" noChangeAspect="1"/>
          </p:cNvSpPr>
          <p:nvPr>
            <p:ph type="sldImg" idx="2"/>
          </p:nvPr>
        </p:nvSpPr>
        <p:spPr>
          <a:xfrm>
            <a:off x="90548" y="684962"/>
            <a:ext cx="6676905" cy="343064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1" name="Google Shape;901;gd642cb3b72_32_29:notes"/>
          <p:cNvSpPr txBox="1">
            <a:spLocks noGrp="1"/>
          </p:cNvSpPr>
          <p:nvPr>
            <p:ph type="body" idx="1"/>
          </p:nvPr>
        </p:nvSpPr>
        <p:spPr>
          <a:xfrm>
            <a:off x="685316" y="4343221"/>
            <a:ext cx="5487370" cy="4115173"/>
          </a:xfrm>
          <a:prstGeom prst="rect">
            <a:avLst/>
          </a:prstGeom>
          <a:noFill/>
          <a:ln>
            <a:noFill/>
          </a:ln>
        </p:spPr>
        <p:txBody>
          <a:bodyPr spcFirstLastPara="1" wrap="square" lIns="92150" tIns="46075" rIns="92150" bIns="46075" anchor="t" anchorCtr="0">
            <a:noAutofit/>
          </a:bodyPr>
          <a:lstStyle/>
          <a:p>
            <a:pPr marL="0" lvl="0" indent="0" algn="l" rtl="0">
              <a:spcBef>
                <a:spcPts val="0"/>
              </a:spcBef>
              <a:spcAft>
                <a:spcPts val="0"/>
              </a:spcAft>
              <a:buNone/>
            </a:pPr>
            <a:endParaRPr/>
          </a:p>
        </p:txBody>
      </p:sp>
      <p:sp>
        <p:nvSpPr>
          <p:cNvPr id="902" name="Google Shape;902;gd642cb3b72_32_29:notes"/>
          <p:cNvSpPr txBox="1">
            <a:spLocks noGrp="1"/>
          </p:cNvSpPr>
          <p:nvPr>
            <p:ph type="sldNum" idx="12"/>
          </p:nvPr>
        </p:nvSpPr>
        <p:spPr>
          <a:xfrm>
            <a:off x="3883991" y="8684972"/>
            <a:ext cx="2972392" cy="457568"/>
          </a:xfrm>
          <a:prstGeom prst="rect">
            <a:avLst/>
          </a:prstGeom>
          <a:noFill/>
          <a:ln>
            <a:noFill/>
          </a:ln>
        </p:spPr>
        <p:txBody>
          <a:bodyPr spcFirstLastPara="1" wrap="square" lIns="92150" tIns="46075" rIns="92150" bIns="46075" anchor="b"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642cb3b72_32_36:notes"/>
          <p:cNvSpPr>
            <a:spLocks noGrp="1" noRot="1" noChangeAspect="1"/>
          </p:cNvSpPr>
          <p:nvPr>
            <p:ph type="sldImg" idx="2"/>
          </p:nvPr>
        </p:nvSpPr>
        <p:spPr>
          <a:xfrm>
            <a:off x="90548" y="684962"/>
            <a:ext cx="6676905" cy="343064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8" name="Google Shape;908;gd642cb3b72_32_36:notes"/>
          <p:cNvSpPr txBox="1">
            <a:spLocks noGrp="1"/>
          </p:cNvSpPr>
          <p:nvPr>
            <p:ph type="body" idx="1"/>
          </p:nvPr>
        </p:nvSpPr>
        <p:spPr>
          <a:xfrm>
            <a:off x="685316" y="4343221"/>
            <a:ext cx="5487370" cy="4115173"/>
          </a:xfrm>
          <a:prstGeom prst="rect">
            <a:avLst/>
          </a:prstGeom>
          <a:noFill/>
          <a:ln>
            <a:noFill/>
          </a:ln>
        </p:spPr>
        <p:txBody>
          <a:bodyPr spcFirstLastPara="1" wrap="square" lIns="92150" tIns="46075" rIns="92150" bIns="46075" anchor="t" anchorCtr="0">
            <a:noAutofit/>
          </a:bodyPr>
          <a:lstStyle/>
          <a:p>
            <a:pPr marL="0" lvl="0" indent="0" algn="l" rtl="0">
              <a:spcBef>
                <a:spcPts val="0"/>
              </a:spcBef>
              <a:spcAft>
                <a:spcPts val="0"/>
              </a:spcAft>
              <a:buNone/>
            </a:pPr>
            <a:endParaRPr/>
          </a:p>
        </p:txBody>
      </p:sp>
      <p:sp>
        <p:nvSpPr>
          <p:cNvPr id="909" name="Google Shape;909;gd642cb3b72_32_36:notes"/>
          <p:cNvSpPr txBox="1">
            <a:spLocks noGrp="1"/>
          </p:cNvSpPr>
          <p:nvPr>
            <p:ph type="sldNum" idx="12"/>
          </p:nvPr>
        </p:nvSpPr>
        <p:spPr>
          <a:xfrm>
            <a:off x="3883991" y="8684972"/>
            <a:ext cx="2972392" cy="457568"/>
          </a:xfrm>
          <a:prstGeom prst="rect">
            <a:avLst/>
          </a:prstGeom>
          <a:noFill/>
          <a:ln>
            <a:noFill/>
          </a:ln>
        </p:spPr>
        <p:txBody>
          <a:bodyPr spcFirstLastPara="1" wrap="square" lIns="92150" tIns="46075" rIns="92150" bIns="46075" anchor="b" anchorCtr="0">
            <a:no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d642cb3b72_32_43:notes"/>
          <p:cNvSpPr>
            <a:spLocks noGrp="1" noRot="1" noChangeAspect="1"/>
          </p:cNvSpPr>
          <p:nvPr>
            <p:ph type="sldImg" idx="2"/>
          </p:nvPr>
        </p:nvSpPr>
        <p:spPr>
          <a:xfrm>
            <a:off x="90548" y="684962"/>
            <a:ext cx="6676905" cy="343064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6" name="Google Shape;916;gd642cb3b72_32_43:notes"/>
          <p:cNvSpPr txBox="1">
            <a:spLocks noGrp="1"/>
          </p:cNvSpPr>
          <p:nvPr>
            <p:ph type="body" idx="1"/>
          </p:nvPr>
        </p:nvSpPr>
        <p:spPr>
          <a:xfrm>
            <a:off x="685316" y="4343221"/>
            <a:ext cx="5487370" cy="4115173"/>
          </a:xfrm>
          <a:prstGeom prst="rect">
            <a:avLst/>
          </a:prstGeom>
          <a:noFill/>
          <a:ln>
            <a:noFill/>
          </a:ln>
        </p:spPr>
        <p:txBody>
          <a:bodyPr spcFirstLastPara="1" wrap="square" lIns="92150" tIns="46075" rIns="92150" bIns="46075" anchor="t" anchorCtr="0">
            <a:noAutofit/>
          </a:bodyPr>
          <a:lstStyle/>
          <a:p>
            <a:pPr marL="0" lvl="0" indent="0" algn="l" rtl="0">
              <a:spcBef>
                <a:spcPts val="0"/>
              </a:spcBef>
              <a:spcAft>
                <a:spcPts val="0"/>
              </a:spcAft>
              <a:buNone/>
            </a:pPr>
            <a:endParaRPr/>
          </a:p>
        </p:txBody>
      </p:sp>
      <p:sp>
        <p:nvSpPr>
          <p:cNvPr id="917" name="Google Shape;917;gd642cb3b72_32_43:notes"/>
          <p:cNvSpPr txBox="1">
            <a:spLocks noGrp="1"/>
          </p:cNvSpPr>
          <p:nvPr>
            <p:ph type="sldNum" idx="12"/>
          </p:nvPr>
        </p:nvSpPr>
        <p:spPr>
          <a:xfrm>
            <a:off x="3883991" y="8684972"/>
            <a:ext cx="2972392" cy="457568"/>
          </a:xfrm>
          <a:prstGeom prst="rect">
            <a:avLst/>
          </a:prstGeom>
          <a:noFill/>
          <a:ln>
            <a:noFill/>
          </a:ln>
        </p:spPr>
        <p:txBody>
          <a:bodyPr spcFirstLastPara="1" wrap="square" lIns="92150" tIns="46075" rIns="92150" bIns="46075" anchor="b"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d642cb3b72_32_53:notes"/>
          <p:cNvSpPr>
            <a:spLocks noGrp="1" noRot="1" noChangeAspect="1"/>
          </p:cNvSpPr>
          <p:nvPr>
            <p:ph type="sldImg" idx="2"/>
          </p:nvPr>
        </p:nvSpPr>
        <p:spPr>
          <a:xfrm>
            <a:off x="90548" y="684962"/>
            <a:ext cx="6676905" cy="343064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gd642cb3b72_32_53:notes"/>
          <p:cNvSpPr txBox="1">
            <a:spLocks noGrp="1"/>
          </p:cNvSpPr>
          <p:nvPr>
            <p:ph type="body" idx="1"/>
          </p:nvPr>
        </p:nvSpPr>
        <p:spPr>
          <a:xfrm>
            <a:off x="685316" y="4343221"/>
            <a:ext cx="5487370" cy="4115173"/>
          </a:xfrm>
          <a:prstGeom prst="rect">
            <a:avLst/>
          </a:prstGeom>
          <a:noFill/>
          <a:ln>
            <a:noFill/>
          </a:ln>
        </p:spPr>
        <p:txBody>
          <a:bodyPr spcFirstLastPara="1" wrap="square" lIns="92150" tIns="46075" rIns="92150" bIns="46075" anchor="t" anchorCtr="0">
            <a:noAutofit/>
          </a:bodyPr>
          <a:lstStyle/>
          <a:p>
            <a:pPr marL="0" lvl="0" indent="0" algn="l" rtl="0">
              <a:spcBef>
                <a:spcPts val="0"/>
              </a:spcBef>
              <a:spcAft>
                <a:spcPts val="0"/>
              </a:spcAft>
              <a:buNone/>
            </a:pPr>
            <a:endParaRPr/>
          </a:p>
        </p:txBody>
      </p:sp>
      <p:sp>
        <p:nvSpPr>
          <p:cNvPr id="928" name="Google Shape;928;gd642cb3b72_32_53:notes"/>
          <p:cNvSpPr txBox="1">
            <a:spLocks noGrp="1"/>
          </p:cNvSpPr>
          <p:nvPr>
            <p:ph type="sldNum" idx="12"/>
          </p:nvPr>
        </p:nvSpPr>
        <p:spPr>
          <a:xfrm>
            <a:off x="3883991" y="8684972"/>
            <a:ext cx="2972392" cy="457568"/>
          </a:xfrm>
          <a:prstGeom prst="rect">
            <a:avLst/>
          </a:prstGeom>
          <a:noFill/>
          <a:ln>
            <a:noFill/>
          </a:ln>
        </p:spPr>
        <p:txBody>
          <a:bodyPr spcFirstLastPara="1" wrap="square" lIns="92150" tIns="46075" rIns="92150" bIns="46075" anchor="b" anchorCtr="0">
            <a:noAutofit/>
          </a:bodyPr>
          <a:lstStyle/>
          <a:p>
            <a:pPr marL="0" lvl="0" indent="0" algn="r" rtl="0">
              <a:spcBef>
                <a:spcPts val="0"/>
              </a:spcBef>
              <a:spcAft>
                <a:spcPts val="0"/>
              </a:spcAft>
              <a:buNone/>
            </a:pPr>
            <a:fld id="{00000000-1234-1234-1234-123412341234}" type="slidenum">
              <a:rPr lang="en"/>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d642cb3b72_32_105:notes"/>
          <p:cNvSpPr>
            <a:spLocks noGrp="1" noRot="1" noChangeAspect="1"/>
          </p:cNvSpPr>
          <p:nvPr>
            <p:ph type="sldImg" idx="2"/>
          </p:nvPr>
        </p:nvSpPr>
        <p:spPr>
          <a:xfrm>
            <a:off x="90548" y="684962"/>
            <a:ext cx="6676905" cy="343064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gd642cb3b72_32_105:notes"/>
          <p:cNvSpPr txBox="1">
            <a:spLocks noGrp="1"/>
          </p:cNvSpPr>
          <p:nvPr>
            <p:ph type="body" idx="1"/>
          </p:nvPr>
        </p:nvSpPr>
        <p:spPr>
          <a:xfrm>
            <a:off x="685316" y="4343221"/>
            <a:ext cx="5487370" cy="4115173"/>
          </a:xfrm>
          <a:prstGeom prst="rect">
            <a:avLst/>
          </a:prstGeom>
          <a:noFill/>
          <a:ln>
            <a:noFill/>
          </a:ln>
        </p:spPr>
        <p:txBody>
          <a:bodyPr spcFirstLastPara="1" wrap="square" lIns="92150" tIns="46075" rIns="92150" bIns="46075" anchor="t" anchorCtr="0">
            <a:noAutofit/>
          </a:bodyPr>
          <a:lstStyle/>
          <a:p>
            <a:pPr marL="0" lvl="0" indent="0" algn="l" rtl="0">
              <a:spcBef>
                <a:spcPts val="0"/>
              </a:spcBef>
              <a:spcAft>
                <a:spcPts val="0"/>
              </a:spcAft>
              <a:buNone/>
            </a:pPr>
            <a:endParaRPr/>
          </a:p>
        </p:txBody>
      </p:sp>
      <p:sp>
        <p:nvSpPr>
          <p:cNvPr id="939" name="Google Shape;939;gd642cb3b72_32_105:notes"/>
          <p:cNvSpPr txBox="1">
            <a:spLocks noGrp="1"/>
          </p:cNvSpPr>
          <p:nvPr>
            <p:ph type="sldNum" idx="12"/>
          </p:nvPr>
        </p:nvSpPr>
        <p:spPr>
          <a:xfrm>
            <a:off x="3883991" y="8684972"/>
            <a:ext cx="2972392" cy="457568"/>
          </a:xfrm>
          <a:prstGeom prst="rect">
            <a:avLst/>
          </a:prstGeom>
          <a:noFill/>
          <a:ln>
            <a:noFill/>
          </a:ln>
        </p:spPr>
        <p:txBody>
          <a:bodyPr spcFirstLastPara="1" wrap="square" lIns="92150" tIns="46075" rIns="92150" bIns="46075" anchor="b" anchorCtr="0">
            <a:no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d642cb3b72_32_113:notes"/>
          <p:cNvSpPr>
            <a:spLocks noGrp="1" noRot="1" noChangeAspect="1"/>
          </p:cNvSpPr>
          <p:nvPr>
            <p:ph type="sldImg" idx="2"/>
          </p:nvPr>
        </p:nvSpPr>
        <p:spPr>
          <a:xfrm>
            <a:off x="90548" y="684962"/>
            <a:ext cx="6676905" cy="343064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gd642cb3b72_32_113:notes"/>
          <p:cNvSpPr txBox="1">
            <a:spLocks noGrp="1"/>
          </p:cNvSpPr>
          <p:nvPr>
            <p:ph type="body" idx="1"/>
          </p:nvPr>
        </p:nvSpPr>
        <p:spPr>
          <a:xfrm>
            <a:off x="685316" y="4343221"/>
            <a:ext cx="5487370" cy="4115173"/>
          </a:xfrm>
          <a:prstGeom prst="rect">
            <a:avLst/>
          </a:prstGeom>
          <a:noFill/>
          <a:ln>
            <a:noFill/>
          </a:ln>
        </p:spPr>
        <p:txBody>
          <a:bodyPr spcFirstLastPara="1" wrap="square" lIns="92150" tIns="46075" rIns="92150" bIns="46075" anchor="t" anchorCtr="0">
            <a:noAutofit/>
          </a:bodyPr>
          <a:lstStyle/>
          <a:p>
            <a:pPr marL="0" lvl="0" indent="0" algn="l" rtl="0">
              <a:spcBef>
                <a:spcPts val="0"/>
              </a:spcBef>
              <a:spcAft>
                <a:spcPts val="0"/>
              </a:spcAft>
              <a:buNone/>
            </a:pPr>
            <a:endParaRPr/>
          </a:p>
        </p:txBody>
      </p:sp>
      <p:sp>
        <p:nvSpPr>
          <p:cNvPr id="947" name="Google Shape;947;gd642cb3b72_32_113:notes"/>
          <p:cNvSpPr txBox="1">
            <a:spLocks noGrp="1"/>
          </p:cNvSpPr>
          <p:nvPr>
            <p:ph type="sldNum" idx="12"/>
          </p:nvPr>
        </p:nvSpPr>
        <p:spPr>
          <a:xfrm>
            <a:off x="3883991" y="8684972"/>
            <a:ext cx="2972392" cy="457568"/>
          </a:xfrm>
          <a:prstGeom prst="rect">
            <a:avLst/>
          </a:prstGeom>
          <a:noFill/>
          <a:ln>
            <a:noFill/>
          </a:ln>
        </p:spPr>
        <p:txBody>
          <a:bodyPr spcFirstLastPara="1" wrap="square" lIns="92150" tIns="46075" rIns="92150" bIns="46075" anchor="b" anchorCtr="0">
            <a:noAutofit/>
          </a:bodyPr>
          <a:lstStyle/>
          <a:p>
            <a:pPr marL="0" lvl="0" indent="0" algn="r" rtl="0">
              <a:spcBef>
                <a:spcPts val="0"/>
              </a:spcBef>
              <a:spcAft>
                <a:spcPts val="0"/>
              </a:spcAft>
              <a:buNone/>
            </a:pPr>
            <a:fld id="{00000000-1234-1234-1234-123412341234}" type="slidenum">
              <a:rPr lang="en"/>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d642cb3b72_32_120:notes"/>
          <p:cNvSpPr>
            <a:spLocks noGrp="1" noRot="1" noChangeAspect="1"/>
          </p:cNvSpPr>
          <p:nvPr>
            <p:ph type="sldImg" idx="2"/>
          </p:nvPr>
        </p:nvSpPr>
        <p:spPr>
          <a:xfrm>
            <a:off x="90548" y="684962"/>
            <a:ext cx="6676905" cy="343064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gd642cb3b72_32_120:notes"/>
          <p:cNvSpPr txBox="1">
            <a:spLocks noGrp="1"/>
          </p:cNvSpPr>
          <p:nvPr>
            <p:ph type="body" idx="1"/>
          </p:nvPr>
        </p:nvSpPr>
        <p:spPr>
          <a:xfrm>
            <a:off x="685316" y="4343221"/>
            <a:ext cx="5487370" cy="4115173"/>
          </a:xfrm>
          <a:prstGeom prst="rect">
            <a:avLst/>
          </a:prstGeom>
          <a:noFill/>
          <a:ln>
            <a:noFill/>
          </a:ln>
        </p:spPr>
        <p:txBody>
          <a:bodyPr spcFirstLastPara="1" wrap="square" lIns="92150" tIns="46075" rIns="92150" bIns="46075" anchor="t" anchorCtr="0">
            <a:noAutofit/>
          </a:bodyPr>
          <a:lstStyle/>
          <a:p>
            <a:pPr marL="0" lvl="0" indent="0" algn="l" rtl="0">
              <a:spcBef>
                <a:spcPts val="0"/>
              </a:spcBef>
              <a:spcAft>
                <a:spcPts val="0"/>
              </a:spcAft>
              <a:buNone/>
            </a:pPr>
            <a:endParaRPr/>
          </a:p>
        </p:txBody>
      </p:sp>
      <p:sp>
        <p:nvSpPr>
          <p:cNvPr id="955" name="Google Shape;955;gd642cb3b72_32_120:notes"/>
          <p:cNvSpPr txBox="1">
            <a:spLocks noGrp="1"/>
          </p:cNvSpPr>
          <p:nvPr>
            <p:ph type="sldNum" idx="12"/>
          </p:nvPr>
        </p:nvSpPr>
        <p:spPr>
          <a:xfrm>
            <a:off x="3883991" y="8684972"/>
            <a:ext cx="2972392" cy="457568"/>
          </a:xfrm>
          <a:prstGeom prst="rect">
            <a:avLst/>
          </a:prstGeom>
          <a:noFill/>
          <a:ln>
            <a:noFill/>
          </a:ln>
        </p:spPr>
        <p:txBody>
          <a:bodyPr spcFirstLastPara="1" wrap="square" lIns="92150" tIns="46075" rIns="92150" bIns="46075" anchor="b"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d642cb3b72_32_130:notes"/>
          <p:cNvSpPr>
            <a:spLocks noGrp="1" noRot="1" noChangeAspect="1"/>
          </p:cNvSpPr>
          <p:nvPr>
            <p:ph type="sldImg" idx="2"/>
          </p:nvPr>
        </p:nvSpPr>
        <p:spPr>
          <a:xfrm>
            <a:off x="90548" y="684962"/>
            <a:ext cx="6676905" cy="343064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gd642cb3b72_32_130:notes"/>
          <p:cNvSpPr txBox="1">
            <a:spLocks noGrp="1"/>
          </p:cNvSpPr>
          <p:nvPr>
            <p:ph type="body" idx="1"/>
          </p:nvPr>
        </p:nvSpPr>
        <p:spPr>
          <a:xfrm>
            <a:off x="685316" y="4343221"/>
            <a:ext cx="5487370" cy="4115173"/>
          </a:xfrm>
          <a:prstGeom prst="rect">
            <a:avLst/>
          </a:prstGeom>
          <a:noFill/>
          <a:ln>
            <a:noFill/>
          </a:ln>
        </p:spPr>
        <p:txBody>
          <a:bodyPr spcFirstLastPara="1" wrap="square" lIns="92150" tIns="46075" rIns="92150" bIns="46075" anchor="t" anchorCtr="0">
            <a:noAutofit/>
          </a:bodyPr>
          <a:lstStyle/>
          <a:p>
            <a:pPr marL="0" lvl="0" indent="0" algn="l" rtl="0">
              <a:lnSpc>
                <a:spcPct val="80000"/>
              </a:lnSpc>
              <a:spcBef>
                <a:spcPts val="0"/>
              </a:spcBef>
              <a:spcAft>
                <a:spcPts val="0"/>
              </a:spcAft>
              <a:buNone/>
            </a:pPr>
            <a:r>
              <a:rPr lang="en" sz="930"/>
              <a:t>The mosaic products can be referred to as “analysis-ready”, however they do not YET fully comply with the CARD4L NRB standards.</a:t>
            </a:r>
            <a:endParaRPr/>
          </a:p>
          <a:p>
            <a:pPr marL="0" lvl="0" indent="0" algn="l" rtl="0">
              <a:lnSpc>
                <a:spcPct val="80000"/>
              </a:lnSpc>
              <a:spcBef>
                <a:spcPts val="279"/>
              </a:spcBef>
              <a:spcAft>
                <a:spcPts val="0"/>
              </a:spcAft>
              <a:buNone/>
            </a:pPr>
            <a:endParaRPr sz="930"/>
          </a:p>
          <a:p>
            <a:pPr marL="0" lvl="0" indent="0" algn="l" rtl="0">
              <a:lnSpc>
                <a:spcPct val="80000"/>
              </a:lnSpc>
              <a:spcBef>
                <a:spcPts val="279"/>
              </a:spcBef>
              <a:spcAft>
                <a:spcPts val="0"/>
              </a:spcAft>
              <a:buNone/>
            </a:pPr>
            <a:r>
              <a:rPr lang="en" sz="930"/>
              <a:t>The mosaics are provided in 1x1 degree tiles, in geographic lat/long coordinates, and comprise the following data layers:</a:t>
            </a:r>
            <a:endParaRPr/>
          </a:p>
          <a:p>
            <a:pPr marL="57150" lvl="0" indent="-57150" algn="l" rtl="0">
              <a:lnSpc>
                <a:spcPct val="80000"/>
              </a:lnSpc>
              <a:spcBef>
                <a:spcPts val="465"/>
              </a:spcBef>
              <a:spcAft>
                <a:spcPts val="0"/>
              </a:spcAft>
              <a:buClr>
                <a:schemeClr val="dk2"/>
              </a:buClr>
              <a:buSzPts val="1550"/>
              <a:buFont typeface="Arial"/>
              <a:buChar char="•"/>
            </a:pPr>
            <a:r>
              <a:rPr lang="en" sz="1550">
                <a:solidFill>
                  <a:schemeClr val="dk2"/>
                </a:solidFill>
              </a:rPr>
              <a:t>Measurement data:</a:t>
            </a:r>
            <a:endParaRPr/>
          </a:p>
          <a:p>
            <a:pPr marL="914400" lvl="4" indent="-342900" algn="l" rtl="0">
              <a:lnSpc>
                <a:spcPct val="80000"/>
              </a:lnSpc>
              <a:spcBef>
                <a:spcPts val="419"/>
              </a:spcBef>
              <a:spcAft>
                <a:spcPts val="0"/>
              </a:spcAft>
              <a:buClr>
                <a:srgbClr val="008000"/>
              </a:buClr>
              <a:buSzPts val="1395"/>
              <a:buFont typeface="Arial"/>
              <a:buChar char="•"/>
            </a:pPr>
            <a:r>
              <a:rPr lang="en" sz="1395">
                <a:solidFill>
                  <a:srgbClr val="008000"/>
                </a:solidFill>
              </a:rPr>
              <a:t>The HH &amp; HV polarisation images are given as gamma-nought backscatter</a:t>
            </a:r>
            <a:endParaRPr/>
          </a:p>
          <a:p>
            <a:pPr marL="914400" lvl="4" indent="-342900" algn="l" rtl="0">
              <a:lnSpc>
                <a:spcPct val="80000"/>
              </a:lnSpc>
              <a:spcBef>
                <a:spcPts val="419"/>
              </a:spcBef>
              <a:spcAft>
                <a:spcPts val="0"/>
              </a:spcAft>
              <a:buClr>
                <a:srgbClr val="008000"/>
              </a:buClr>
              <a:buSzPts val="1395"/>
              <a:buFont typeface="Arial"/>
              <a:buChar char="•"/>
            </a:pPr>
            <a:r>
              <a:rPr lang="en" sz="1395">
                <a:solidFill>
                  <a:srgbClr val="008000"/>
                </a:solidFill>
              </a:rPr>
              <a:t>They have been subject to full Geometric &amp; Radiometric Terrain Correction</a:t>
            </a:r>
            <a:endParaRPr/>
          </a:p>
          <a:p>
            <a:pPr marL="57150" lvl="0" indent="-57150" algn="l" rtl="0">
              <a:lnSpc>
                <a:spcPct val="80000"/>
              </a:lnSpc>
              <a:spcBef>
                <a:spcPts val="600"/>
              </a:spcBef>
              <a:spcAft>
                <a:spcPts val="0"/>
              </a:spcAft>
              <a:buClr>
                <a:schemeClr val="dk2"/>
              </a:buClr>
              <a:buSzPts val="1550"/>
              <a:buFont typeface="Arial"/>
              <a:buChar char="•"/>
            </a:pPr>
            <a:r>
              <a:rPr lang="en" sz="1550">
                <a:solidFill>
                  <a:schemeClr val="dk2"/>
                </a:solidFill>
              </a:rPr>
              <a:t>There are 3 Per-pixel metadata images included:</a:t>
            </a:r>
            <a:endParaRPr/>
          </a:p>
          <a:p>
            <a:pPr marL="914400" lvl="4" indent="-342900" algn="l" rtl="0">
              <a:lnSpc>
                <a:spcPct val="80000"/>
              </a:lnSpc>
              <a:spcBef>
                <a:spcPts val="419"/>
              </a:spcBef>
              <a:spcAft>
                <a:spcPts val="0"/>
              </a:spcAft>
              <a:buClr>
                <a:srgbClr val="008000"/>
              </a:buClr>
              <a:buSzPts val="1395"/>
              <a:buFont typeface="Arial"/>
              <a:buChar char="•"/>
            </a:pPr>
            <a:r>
              <a:rPr lang="en" sz="1395">
                <a:solidFill>
                  <a:srgbClr val="008000"/>
                </a:solidFill>
              </a:rPr>
              <a:t>Local incidence angle image</a:t>
            </a:r>
            <a:endParaRPr/>
          </a:p>
          <a:p>
            <a:pPr marL="914400" lvl="4" indent="-342900" algn="l" rtl="0">
              <a:lnSpc>
                <a:spcPct val="80000"/>
              </a:lnSpc>
              <a:spcBef>
                <a:spcPts val="419"/>
              </a:spcBef>
              <a:spcAft>
                <a:spcPts val="0"/>
              </a:spcAft>
              <a:buClr>
                <a:srgbClr val="008000"/>
              </a:buClr>
              <a:buSzPts val="1395"/>
              <a:buFont typeface="Arial"/>
              <a:buChar char="•"/>
            </a:pPr>
            <a:r>
              <a:rPr lang="en" sz="1395">
                <a:solidFill>
                  <a:srgbClr val="008000"/>
                </a:solidFill>
              </a:rPr>
              <a:t>Observation date image, which indicates on a per-pixel basis, the corresponding observation date</a:t>
            </a:r>
            <a:endParaRPr/>
          </a:p>
          <a:p>
            <a:pPr marL="914400" lvl="4" indent="-342900" algn="l" rtl="0">
              <a:lnSpc>
                <a:spcPct val="80000"/>
              </a:lnSpc>
              <a:spcBef>
                <a:spcPts val="419"/>
              </a:spcBef>
              <a:spcAft>
                <a:spcPts val="0"/>
              </a:spcAft>
              <a:buClr>
                <a:srgbClr val="008000"/>
              </a:buClr>
              <a:buSzPts val="1395"/>
              <a:buFont typeface="Arial"/>
              <a:buChar char="•"/>
            </a:pPr>
            <a:r>
              <a:rPr lang="en" sz="1395">
                <a:solidFill>
                  <a:srgbClr val="008000"/>
                </a:solidFill>
              </a:rPr>
              <a:t>And a Mask image, with information about valid data; no-data; radar shadow and lay-over; and water surfaces)</a:t>
            </a:r>
            <a:endParaRPr/>
          </a:p>
          <a:p>
            <a:pPr marL="57150" lvl="0" indent="-57150" algn="l" rtl="0">
              <a:lnSpc>
                <a:spcPct val="80000"/>
              </a:lnSpc>
              <a:spcBef>
                <a:spcPts val="600"/>
              </a:spcBef>
              <a:spcAft>
                <a:spcPts val="0"/>
              </a:spcAft>
              <a:buClr>
                <a:schemeClr val="dk2"/>
              </a:buClr>
              <a:buSzPts val="1550"/>
              <a:buFont typeface="Arial"/>
              <a:buChar char="•"/>
            </a:pPr>
            <a:r>
              <a:rPr lang="en" sz="1550">
                <a:solidFill>
                  <a:schemeClr val="dk2"/>
                </a:solidFill>
              </a:rPr>
              <a:t>The General metadata is the key point of non-compliance with the CARD4L standards, as it presently only consists of a s</a:t>
            </a:r>
            <a:r>
              <a:rPr lang="en" sz="1395">
                <a:solidFill>
                  <a:schemeClr val="accent2"/>
                </a:solidFill>
              </a:rPr>
              <a:t>imple ENVI header.</a:t>
            </a:r>
            <a:endParaRPr/>
          </a:p>
          <a:p>
            <a:pPr marL="57150" lvl="0" indent="31432" algn="l" rtl="0">
              <a:lnSpc>
                <a:spcPct val="80000"/>
              </a:lnSpc>
              <a:spcBef>
                <a:spcPts val="600"/>
              </a:spcBef>
              <a:spcAft>
                <a:spcPts val="0"/>
              </a:spcAft>
              <a:buClr>
                <a:schemeClr val="dk1"/>
              </a:buClr>
              <a:buSzPts val="1395"/>
              <a:buFont typeface="Arial"/>
              <a:buNone/>
            </a:pPr>
            <a:endParaRPr sz="1395">
              <a:solidFill>
                <a:schemeClr val="accent2"/>
              </a:solidFill>
            </a:endParaRPr>
          </a:p>
          <a:p>
            <a:pPr marL="57150" lvl="0" indent="-57150" algn="l" rtl="0">
              <a:lnSpc>
                <a:spcPct val="80000"/>
              </a:lnSpc>
              <a:spcBef>
                <a:spcPts val="600"/>
              </a:spcBef>
              <a:spcAft>
                <a:spcPts val="0"/>
              </a:spcAft>
              <a:buClr>
                <a:schemeClr val="accent2"/>
              </a:buClr>
              <a:buSzPts val="1395"/>
              <a:buFont typeface="Arial"/>
              <a:buChar char="•"/>
            </a:pPr>
            <a:r>
              <a:rPr lang="en" sz="1395">
                <a:solidFill>
                  <a:schemeClr val="accent2"/>
                </a:solidFill>
              </a:rPr>
              <a:t>The file format is generic raw, with the backscatter data provided as 16 bit Unsigned Integer</a:t>
            </a:r>
            <a:endParaRPr sz="1395">
              <a:solidFill>
                <a:srgbClr val="008000"/>
              </a:solidFill>
            </a:endParaRPr>
          </a:p>
          <a:p>
            <a:pPr marL="0" lvl="0" indent="0" algn="l" rtl="0">
              <a:lnSpc>
                <a:spcPct val="80000"/>
              </a:lnSpc>
              <a:spcBef>
                <a:spcPts val="279"/>
              </a:spcBef>
              <a:spcAft>
                <a:spcPts val="0"/>
              </a:spcAft>
              <a:buNone/>
            </a:pPr>
            <a:endParaRPr sz="930"/>
          </a:p>
        </p:txBody>
      </p:sp>
      <p:sp>
        <p:nvSpPr>
          <p:cNvPr id="966" name="Google Shape;966;gd642cb3b72_32_130:notes"/>
          <p:cNvSpPr txBox="1">
            <a:spLocks noGrp="1"/>
          </p:cNvSpPr>
          <p:nvPr>
            <p:ph type="sldNum" idx="12"/>
          </p:nvPr>
        </p:nvSpPr>
        <p:spPr>
          <a:xfrm>
            <a:off x="3883991" y="8684972"/>
            <a:ext cx="2972392" cy="457568"/>
          </a:xfrm>
          <a:prstGeom prst="rect">
            <a:avLst/>
          </a:prstGeom>
          <a:noFill/>
          <a:ln>
            <a:noFill/>
          </a:ln>
        </p:spPr>
        <p:txBody>
          <a:bodyPr spcFirstLastPara="1" wrap="square" lIns="92150" tIns="46075" rIns="92150" bIns="46075" anchor="b" anchorCtr="0">
            <a:no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d642cb3b72_32_147:notes"/>
          <p:cNvSpPr>
            <a:spLocks noGrp="1" noRot="1" noChangeAspect="1"/>
          </p:cNvSpPr>
          <p:nvPr>
            <p:ph type="sldImg" idx="2"/>
          </p:nvPr>
        </p:nvSpPr>
        <p:spPr>
          <a:xfrm>
            <a:off x="90548" y="684962"/>
            <a:ext cx="6676905" cy="343064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3" name="Google Shape;983;gd642cb3b72_32_147:notes"/>
          <p:cNvSpPr txBox="1">
            <a:spLocks noGrp="1"/>
          </p:cNvSpPr>
          <p:nvPr>
            <p:ph type="body" idx="1"/>
          </p:nvPr>
        </p:nvSpPr>
        <p:spPr>
          <a:xfrm>
            <a:off x="685316" y="4343221"/>
            <a:ext cx="5487370" cy="4115173"/>
          </a:xfrm>
          <a:prstGeom prst="rect">
            <a:avLst/>
          </a:prstGeom>
          <a:noFill/>
          <a:ln>
            <a:noFill/>
          </a:ln>
        </p:spPr>
        <p:txBody>
          <a:bodyPr spcFirstLastPara="1" wrap="square" lIns="92150" tIns="46075" rIns="92150" bIns="46075" anchor="t" anchorCtr="0">
            <a:noAutofit/>
          </a:bodyPr>
          <a:lstStyle/>
          <a:p>
            <a:pPr marL="0" lvl="0" indent="0" algn="l" rtl="0">
              <a:lnSpc>
                <a:spcPct val="80000"/>
              </a:lnSpc>
              <a:spcBef>
                <a:spcPts val="0"/>
              </a:spcBef>
              <a:spcAft>
                <a:spcPts val="0"/>
              </a:spcAft>
              <a:buNone/>
            </a:pPr>
            <a:r>
              <a:rPr lang="en" sz="930"/>
              <a:t>JAXA EORC is currently undertaking a major reprocessing effort of all global mosaic data, and that presented a perfect opportunity to assure that the new products  are fully CARD4L compliant</a:t>
            </a:r>
            <a:endParaRPr/>
          </a:p>
          <a:p>
            <a:pPr marL="0" lvl="0" indent="0" algn="l" rtl="0">
              <a:lnSpc>
                <a:spcPct val="80000"/>
              </a:lnSpc>
              <a:spcBef>
                <a:spcPts val="279"/>
              </a:spcBef>
              <a:spcAft>
                <a:spcPts val="0"/>
              </a:spcAft>
              <a:buNone/>
            </a:pPr>
            <a:endParaRPr sz="930"/>
          </a:p>
          <a:p>
            <a:pPr marL="0" lvl="0" indent="0" algn="l" rtl="0">
              <a:lnSpc>
                <a:spcPct val="80000"/>
              </a:lnSpc>
              <a:spcBef>
                <a:spcPts val="279"/>
              </a:spcBef>
              <a:spcAft>
                <a:spcPts val="0"/>
              </a:spcAft>
              <a:buNone/>
            </a:pPr>
            <a:r>
              <a:rPr lang="en" sz="930"/>
              <a:t>The re-processed mosaics will feature</a:t>
            </a:r>
            <a:endParaRPr/>
          </a:p>
          <a:p>
            <a:pPr marL="171450" lvl="0" indent="-171450" algn="l" rtl="0">
              <a:lnSpc>
                <a:spcPct val="80000"/>
              </a:lnSpc>
              <a:spcBef>
                <a:spcPts val="279"/>
              </a:spcBef>
              <a:spcAft>
                <a:spcPts val="0"/>
              </a:spcAft>
              <a:buClr>
                <a:schemeClr val="dk1"/>
              </a:buClr>
              <a:buSzPts val="930"/>
              <a:buFont typeface="Calibri"/>
              <a:buChar char="-"/>
            </a:pPr>
            <a:r>
              <a:rPr lang="en" sz="930"/>
              <a:t>improved geometric accuracy</a:t>
            </a:r>
            <a:endParaRPr/>
          </a:p>
          <a:p>
            <a:pPr marL="171450" lvl="0" indent="-171450" algn="l" rtl="0">
              <a:lnSpc>
                <a:spcPct val="80000"/>
              </a:lnSpc>
              <a:spcBef>
                <a:spcPts val="279"/>
              </a:spcBef>
              <a:spcAft>
                <a:spcPts val="0"/>
              </a:spcAft>
              <a:buClr>
                <a:schemeClr val="dk1"/>
              </a:buClr>
              <a:buSzPts val="930"/>
              <a:buFont typeface="Calibri"/>
              <a:buChar char="-"/>
            </a:pPr>
            <a:r>
              <a:rPr lang="en" sz="930"/>
              <a:t>They will be composed of data from the year in question only, in order to maintain the temporal integrity of the mosaics. This is important for instance when using the data for change analysis </a:t>
            </a:r>
            <a:endParaRPr/>
          </a:p>
          <a:p>
            <a:pPr marL="171450" lvl="0" indent="-171450" algn="l" rtl="0">
              <a:lnSpc>
                <a:spcPct val="80000"/>
              </a:lnSpc>
              <a:spcBef>
                <a:spcPts val="279"/>
              </a:spcBef>
              <a:spcAft>
                <a:spcPts val="0"/>
              </a:spcAft>
              <a:buClr>
                <a:schemeClr val="dk1"/>
              </a:buClr>
              <a:buSzPts val="930"/>
              <a:buFont typeface="Calibri"/>
              <a:buChar char="-"/>
            </a:pPr>
            <a:r>
              <a:rPr lang="en" sz="930"/>
              <a:t>The mosaics will be provided in GeoTiff format to accommodate direct ingestion in standard GIS software such as QGIS or ARC-GIS</a:t>
            </a:r>
            <a:endParaRPr/>
          </a:p>
          <a:p>
            <a:pPr marL="171450" lvl="0" indent="-112395" algn="l" rtl="0">
              <a:lnSpc>
                <a:spcPct val="80000"/>
              </a:lnSpc>
              <a:spcBef>
                <a:spcPts val="279"/>
              </a:spcBef>
              <a:spcAft>
                <a:spcPts val="0"/>
              </a:spcAft>
              <a:buClr>
                <a:schemeClr val="dk1"/>
              </a:buClr>
              <a:buSzPts val="930"/>
              <a:buFont typeface="Calibri"/>
              <a:buNone/>
            </a:pPr>
            <a:endParaRPr sz="930"/>
          </a:p>
          <a:p>
            <a:pPr marL="0" lvl="0" indent="0" algn="l" rtl="0">
              <a:lnSpc>
                <a:spcPct val="80000"/>
              </a:lnSpc>
              <a:spcBef>
                <a:spcPts val="326"/>
              </a:spcBef>
              <a:spcAft>
                <a:spcPts val="0"/>
              </a:spcAft>
              <a:buNone/>
            </a:pPr>
            <a:r>
              <a:rPr lang="en" sz="1085">
                <a:solidFill>
                  <a:schemeClr val="accent2"/>
                </a:solidFill>
              </a:rPr>
              <a:t>Processing/Re-processing schedule</a:t>
            </a:r>
            <a:endParaRPr sz="100">
              <a:solidFill>
                <a:srgbClr val="008000"/>
              </a:solidFill>
            </a:endParaRPr>
          </a:p>
          <a:p>
            <a:pPr marL="0" lvl="0" indent="0" algn="ctr" rtl="0">
              <a:lnSpc>
                <a:spcPct val="80000"/>
              </a:lnSpc>
              <a:spcBef>
                <a:spcPts val="23"/>
              </a:spcBef>
              <a:spcAft>
                <a:spcPts val="0"/>
              </a:spcAft>
              <a:buNone/>
            </a:pPr>
            <a:endParaRPr sz="100">
              <a:solidFill>
                <a:srgbClr val="008000"/>
              </a:solidFill>
            </a:endParaRPr>
          </a:p>
          <a:p>
            <a:pPr marL="0" lvl="0" indent="-59055" algn="l" rtl="0">
              <a:lnSpc>
                <a:spcPct val="80000"/>
              </a:lnSpc>
              <a:spcBef>
                <a:spcPts val="279"/>
              </a:spcBef>
              <a:spcAft>
                <a:spcPts val="0"/>
              </a:spcAft>
              <a:buClr>
                <a:schemeClr val="accent2"/>
              </a:buClr>
              <a:buSzPts val="930"/>
              <a:buFont typeface="Arial"/>
              <a:buChar char="•"/>
            </a:pPr>
            <a:r>
              <a:rPr lang="en" sz="930">
                <a:solidFill>
                  <a:schemeClr val="accent2"/>
                </a:solidFill>
              </a:rPr>
              <a:t>The </a:t>
            </a:r>
            <a:r>
              <a:rPr lang="en" sz="930"/>
              <a:t>2019 &amp; 2020 PALSAR-2 are being processed as we speak, with public release in late March or April</a:t>
            </a:r>
            <a:endParaRPr/>
          </a:p>
          <a:p>
            <a:pPr marL="0" lvl="0" indent="-59055" algn="l" rtl="0">
              <a:lnSpc>
                <a:spcPct val="80000"/>
              </a:lnSpc>
              <a:spcBef>
                <a:spcPts val="879"/>
              </a:spcBef>
              <a:spcAft>
                <a:spcPts val="0"/>
              </a:spcAft>
              <a:buClr>
                <a:schemeClr val="accent2"/>
              </a:buClr>
              <a:buSzPts val="930"/>
              <a:buFont typeface="Arial"/>
              <a:buChar char="•"/>
            </a:pPr>
            <a:r>
              <a:rPr lang="en" sz="930">
                <a:solidFill>
                  <a:schemeClr val="accent2"/>
                </a:solidFill>
              </a:rPr>
              <a:t>The </a:t>
            </a:r>
            <a:r>
              <a:rPr lang="en" sz="930"/>
              <a:t>2015 through 18 PALSAR-2 mosaics are scheduled for the 2</a:t>
            </a:r>
            <a:r>
              <a:rPr lang="en" sz="930" baseline="30000"/>
              <a:t>nd</a:t>
            </a:r>
            <a:r>
              <a:rPr lang="en" sz="930"/>
              <a:t> and 3</a:t>
            </a:r>
            <a:r>
              <a:rPr lang="en" sz="930" baseline="30000"/>
              <a:t>rd</a:t>
            </a:r>
            <a:r>
              <a:rPr lang="en" sz="930"/>
              <a:t> quarter of this year</a:t>
            </a:r>
            <a:endParaRPr/>
          </a:p>
          <a:p>
            <a:pPr marL="0" lvl="0" indent="-59055" algn="l" rtl="0">
              <a:lnSpc>
                <a:spcPct val="80000"/>
              </a:lnSpc>
              <a:spcBef>
                <a:spcPts val="879"/>
              </a:spcBef>
              <a:spcAft>
                <a:spcPts val="0"/>
              </a:spcAft>
              <a:buClr>
                <a:schemeClr val="accent2"/>
              </a:buClr>
              <a:buSzPts val="930"/>
              <a:buFont typeface="Arial"/>
              <a:buChar char="•"/>
            </a:pPr>
            <a:r>
              <a:rPr lang="en" sz="930">
                <a:solidFill>
                  <a:schemeClr val="accent2"/>
                </a:solidFill>
              </a:rPr>
              <a:t>All </a:t>
            </a:r>
            <a:r>
              <a:rPr lang="en" sz="930"/>
              <a:t>PALSAR-1 mosaics are to be re-processed in the second half of this year</a:t>
            </a:r>
            <a:endParaRPr/>
          </a:p>
          <a:p>
            <a:pPr marL="0" lvl="0" indent="-59055" algn="l" rtl="0">
              <a:lnSpc>
                <a:spcPct val="80000"/>
              </a:lnSpc>
              <a:spcBef>
                <a:spcPts val="879"/>
              </a:spcBef>
              <a:spcAft>
                <a:spcPts val="0"/>
              </a:spcAft>
              <a:buClr>
                <a:schemeClr val="accent2"/>
              </a:buClr>
              <a:buSzPts val="930"/>
              <a:buFont typeface="Arial"/>
              <a:buChar char="•"/>
            </a:pPr>
            <a:r>
              <a:rPr lang="en" sz="930">
                <a:solidFill>
                  <a:schemeClr val="accent2"/>
                </a:solidFill>
              </a:rPr>
              <a:t>And in collaboration with the ESA CCI Biomass project, reprocessing of all historical </a:t>
            </a:r>
            <a:r>
              <a:rPr lang="en" sz="930"/>
              <a:t>JERS-1 data is also planned </a:t>
            </a:r>
            <a:endParaRPr/>
          </a:p>
          <a:p>
            <a:pPr marL="342900" lvl="0" indent="-342900" algn="l" rtl="0">
              <a:lnSpc>
                <a:spcPct val="80000"/>
              </a:lnSpc>
              <a:spcBef>
                <a:spcPts val="879"/>
              </a:spcBef>
              <a:spcAft>
                <a:spcPts val="0"/>
              </a:spcAft>
              <a:buClr>
                <a:schemeClr val="accent2"/>
              </a:buClr>
              <a:buSzPts val="930"/>
              <a:buFont typeface="Arial"/>
              <a:buChar char="•"/>
            </a:pPr>
            <a:r>
              <a:rPr lang="en" sz="930">
                <a:solidFill>
                  <a:schemeClr val="accent2"/>
                </a:solidFill>
              </a:rPr>
              <a:t>At the end of the year, a new mosaic product consisting of all fully polarimetricl data acquired with ALOS-2 is planned. This is very exciting and we hope this product will stimulate new SAR polarimetry applications. This also presents a potential opportunity to assure compliance with the CARD4L Polarimetric Radar (POL) specifications.</a:t>
            </a:r>
            <a:endParaRPr/>
          </a:p>
          <a:p>
            <a:pPr marL="342900" lvl="0" indent="-283845" algn="l" rtl="0">
              <a:lnSpc>
                <a:spcPct val="80000"/>
              </a:lnSpc>
              <a:spcBef>
                <a:spcPts val="879"/>
              </a:spcBef>
              <a:spcAft>
                <a:spcPts val="0"/>
              </a:spcAft>
              <a:buClr>
                <a:schemeClr val="dk1"/>
              </a:buClr>
              <a:buSzPts val="930"/>
              <a:buFont typeface="Arial"/>
              <a:buNone/>
            </a:pPr>
            <a:endParaRPr sz="930">
              <a:solidFill>
                <a:schemeClr val="accent2"/>
              </a:solidFill>
            </a:endParaRPr>
          </a:p>
          <a:p>
            <a:pPr marL="342900" lvl="0" indent="-342900" algn="l" rtl="0">
              <a:lnSpc>
                <a:spcPct val="80000"/>
              </a:lnSpc>
              <a:spcBef>
                <a:spcPts val="879"/>
              </a:spcBef>
              <a:spcAft>
                <a:spcPts val="0"/>
              </a:spcAft>
              <a:buClr>
                <a:schemeClr val="accent2"/>
              </a:buClr>
              <a:buSzPts val="930"/>
              <a:buFont typeface="Arial"/>
              <a:buChar char="•"/>
            </a:pPr>
            <a:r>
              <a:rPr lang="en" sz="930">
                <a:solidFill>
                  <a:schemeClr val="accent2"/>
                </a:solidFill>
              </a:rPr>
              <a:t>CARD4L self-assessment of the mosaic products is ongoing, including the development of complete general metadata information.</a:t>
            </a:r>
            <a:endParaRPr/>
          </a:p>
          <a:p>
            <a:pPr marL="342900" marR="0" lvl="0" indent="-342900" algn="l" rtl="0">
              <a:lnSpc>
                <a:spcPct val="80000"/>
              </a:lnSpc>
              <a:spcBef>
                <a:spcPts val="879"/>
              </a:spcBef>
              <a:spcAft>
                <a:spcPts val="0"/>
              </a:spcAft>
              <a:buClr>
                <a:schemeClr val="accent2"/>
              </a:buClr>
              <a:buSzPts val="930"/>
              <a:buFont typeface="Arial"/>
              <a:buChar char="•"/>
            </a:pPr>
            <a:r>
              <a:rPr lang="en" sz="930">
                <a:solidFill>
                  <a:schemeClr val="accent2"/>
                </a:solidFill>
              </a:rPr>
              <a:t>the </a:t>
            </a:r>
            <a:r>
              <a:rPr lang="en" sz="930">
                <a:solidFill>
                  <a:srgbClr val="008000"/>
                </a:solidFill>
              </a:rPr>
              <a:t>aim  is to achieve at least threshold compliance with the CARD4L Normalised Radar Backscatter (NRB) specifications</a:t>
            </a:r>
            <a:endParaRPr sz="930">
              <a:solidFill>
                <a:schemeClr val="accent2"/>
              </a:solidFill>
            </a:endParaRPr>
          </a:p>
          <a:p>
            <a:pPr marL="342900" lvl="0" indent="-342900" algn="l" rtl="0">
              <a:lnSpc>
                <a:spcPct val="80000"/>
              </a:lnSpc>
              <a:spcBef>
                <a:spcPts val="879"/>
              </a:spcBef>
              <a:spcAft>
                <a:spcPts val="0"/>
              </a:spcAft>
              <a:buClr>
                <a:schemeClr val="accent2"/>
              </a:buClr>
              <a:buSzPts val="930"/>
              <a:buFont typeface="Arial"/>
              <a:buChar char="•"/>
            </a:pPr>
            <a:r>
              <a:rPr lang="en" sz="930">
                <a:solidFill>
                  <a:schemeClr val="accent2"/>
                </a:solidFill>
              </a:rPr>
              <a:t>The target is to submit the assessment for review by CEOS WG CalVal in mid 2021</a:t>
            </a:r>
            <a:endParaRPr sz="1085">
              <a:solidFill>
                <a:srgbClr val="3366FF"/>
              </a:solidFill>
            </a:endParaRPr>
          </a:p>
          <a:p>
            <a:pPr marL="171450" lvl="0" indent="-112395" algn="l" rtl="0">
              <a:lnSpc>
                <a:spcPct val="80000"/>
              </a:lnSpc>
              <a:spcBef>
                <a:spcPts val="879"/>
              </a:spcBef>
              <a:spcAft>
                <a:spcPts val="0"/>
              </a:spcAft>
              <a:buClr>
                <a:schemeClr val="dk1"/>
              </a:buClr>
              <a:buSzPts val="930"/>
              <a:buFont typeface="Calibri"/>
              <a:buNone/>
            </a:pPr>
            <a:endParaRPr sz="930"/>
          </a:p>
        </p:txBody>
      </p:sp>
      <p:sp>
        <p:nvSpPr>
          <p:cNvPr id="984" name="Google Shape;984;gd642cb3b72_32_147:notes"/>
          <p:cNvSpPr txBox="1">
            <a:spLocks noGrp="1"/>
          </p:cNvSpPr>
          <p:nvPr>
            <p:ph type="sldNum" idx="12"/>
          </p:nvPr>
        </p:nvSpPr>
        <p:spPr>
          <a:xfrm>
            <a:off x="3883991" y="8684972"/>
            <a:ext cx="2972392" cy="457568"/>
          </a:xfrm>
          <a:prstGeom prst="rect">
            <a:avLst/>
          </a:prstGeom>
          <a:noFill/>
          <a:ln>
            <a:noFill/>
          </a:ln>
        </p:spPr>
        <p:txBody>
          <a:bodyPr spcFirstLastPara="1" wrap="square" lIns="92150" tIns="46075" rIns="92150" bIns="46075" anchor="b" anchorCtr="0">
            <a:noAutofit/>
          </a:bodyPr>
          <a:lstStyle/>
          <a:p>
            <a:pPr marL="0" lvl="0" indent="0" algn="r" rtl="0">
              <a:spcBef>
                <a:spcPts val="0"/>
              </a:spcBef>
              <a:spcAft>
                <a:spcPts val="0"/>
              </a:spcAft>
              <a:buNone/>
            </a:pPr>
            <a:fld id="{00000000-1234-1234-1234-123412341234}" type="slidenum">
              <a:rPr lang="en"/>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d5c4749534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d5c474953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d642cb3b72_32_155:notes"/>
          <p:cNvSpPr>
            <a:spLocks noGrp="1" noRot="1" noChangeAspect="1"/>
          </p:cNvSpPr>
          <p:nvPr>
            <p:ph type="sldImg" idx="2"/>
          </p:nvPr>
        </p:nvSpPr>
        <p:spPr>
          <a:xfrm>
            <a:off x="90548" y="684962"/>
            <a:ext cx="6676905" cy="343064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2" name="Google Shape;992;gd642cb3b72_32_155:notes"/>
          <p:cNvSpPr txBox="1">
            <a:spLocks noGrp="1"/>
          </p:cNvSpPr>
          <p:nvPr>
            <p:ph type="body" idx="1"/>
          </p:nvPr>
        </p:nvSpPr>
        <p:spPr>
          <a:xfrm>
            <a:off x="685316" y="4343221"/>
            <a:ext cx="5487370" cy="4115173"/>
          </a:xfrm>
          <a:prstGeom prst="rect">
            <a:avLst/>
          </a:prstGeom>
          <a:noFill/>
          <a:ln>
            <a:noFill/>
          </a:ln>
        </p:spPr>
        <p:txBody>
          <a:bodyPr spcFirstLastPara="1" wrap="square" lIns="92150" tIns="46075" rIns="92150" bIns="46075" anchor="t" anchorCtr="0">
            <a:noAutofit/>
          </a:bodyPr>
          <a:lstStyle/>
          <a:p>
            <a:pPr marL="0" lvl="0" indent="0" algn="l" rtl="0">
              <a:spcBef>
                <a:spcPts val="0"/>
              </a:spcBef>
              <a:spcAft>
                <a:spcPts val="0"/>
              </a:spcAft>
              <a:buNone/>
            </a:pPr>
            <a:endParaRPr/>
          </a:p>
        </p:txBody>
      </p:sp>
      <p:sp>
        <p:nvSpPr>
          <p:cNvPr id="993" name="Google Shape;993;gd642cb3b72_32_155:notes"/>
          <p:cNvSpPr txBox="1">
            <a:spLocks noGrp="1"/>
          </p:cNvSpPr>
          <p:nvPr>
            <p:ph type="sldNum" idx="12"/>
          </p:nvPr>
        </p:nvSpPr>
        <p:spPr>
          <a:xfrm>
            <a:off x="3883991" y="8684972"/>
            <a:ext cx="2972392" cy="457568"/>
          </a:xfrm>
          <a:prstGeom prst="rect">
            <a:avLst/>
          </a:prstGeom>
          <a:noFill/>
          <a:ln>
            <a:noFill/>
          </a:ln>
        </p:spPr>
        <p:txBody>
          <a:bodyPr spcFirstLastPara="1" wrap="square" lIns="92150" tIns="46075" rIns="92150" bIns="46075" anchor="b" anchorCtr="0">
            <a:no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642cb3b72_32_180:notes"/>
          <p:cNvSpPr>
            <a:spLocks noGrp="1" noRot="1" noChangeAspect="1"/>
          </p:cNvSpPr>
          <p:nvPr>
            <p:ph type="sldImg" idx="2"/>
          </p:nvPr>
        </p:nvSpPr>
        <p:spPr>
          <a:xfrm>
            <a:off x="90548" y="684962"/>
            <a:ext cx="6676905" cy="343064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gd642cb3b72_32_180:notes"/>
          <p:cNvSpPr txBox="1">
            <a:spLocks noGrp="1"/>
          </p:cNvSpPr>
          <p:nvPr>
            <p:ph type="body" idx="1"/>
          </p:nvPr>
        </p:nvSpPr>
        <p:spPr>
          <a:xfrm>
            <a:off x="685316" y="4343221"/>
            <a:ext cx="5487370" cy="4115173"/>
          </a:xfrm>
          <a:prstGeom prst="rect">
            <a:avLst/>
          </a:prstGeom>
          <a:noFill/>
          <a:ln>
            <a:noFill/>
          </a:ln>
        </p:spPr>
        <p:txBody>
          <a:bodyPr spcFirstLastPara="1" wrap="square" lIns="92150" tIns="46075" rIns="92150" bIns="46075" anchor="t" anchorCtr="0">
            <a:noAutofit/>
          </a:bodyPr>
          <a:lstStyle/>
          <a:p>
            <a:pPr marL="0" lvl="0" indent="0" algn="l" rtl="0">
              <a:spcBef>
                <a:spcPts val="0"/>
              </a:spcBef>
              <a:spcAft>
                <a:spcPts val="0"/>
              </a:spcAft>
              <a:buNone/>
            </a:pPr>
            <a:endParaRPr/>
          </a:p>
        </p:txBody>
      </p:sp>
      <p:sp>
        <p:nvSpPr>
          <p:cNvPr id="1019" name="Google Shape;1019;gd642cb3b72_32_180:notes"/>
          <p:cNvSpPr txBox="1">
            <a:spLocks noGrp="1"/>
          </p:cNvSpPr>
          <p:nvPr>
            <p:ph type="sldNum" idx="12"/>
          </p:nvPr>
        </p:nvSpPr>
        <p:spPr>
          <a:xfrm>
            <a:off x="3883991" y="8684972"/>
            <a:ext cx="2972392" cy="457568"/>
          </a:xfrm>
          <a:prstGeom prst="rect">
            <a:avLst/>
          </a:prstGeom>
          <a:noFill/>
          <a:ln>
            <a:noFill/>
          </a:ln>
        </p:spPr>
        <p:txBody>
          <a:bodyPr spcFirstLastPara="1" wrap="square" lIns="92150" tIns="46075" rIns="92150" bIns="46075" anchor="b" anchorCtr="0">
            <a:no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d642cb3b72_29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d642cb3b72_29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d642cb3b72_39_282:notes"/>
          <p:cNvSpPr txBox="1">
            <a:spLocks noGrp="1"/>
          </p:cNvSpPr>
          <p:nvPr>
            <p:ph type="body" idx="1"/>
          </p:nvPr>
        </p:nvSpPr>
        <p:spPr>
          <a:xfrm>
            <a:off x="884077" y="4357773"/>
            <a:ext cx="5078636" cy="40843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1" name="Google Shape;1031;gd642cb3b72_39_282:notes"/>
          <p:cNvSpPr>
            <a:spLocks noGrp="1" noRot="1" noChangeAspect="1"/>
          </p:cNvSpPr>
          <p:nvPr>
            <p:ph type="sldImg" idx="2"/>
          </p:nvPr>
        </p:nvSpPr>
        <p:spPr>
          <a:xfrm>
            <a:off x="145745" y="681450"/>
            <a:ext cx="6627372" cy="340432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d642cb3b72_39_288:notes"/>
          <p:cNvSpPr txBox="1">
            <a:spLocks noGrp="1"/>
          </p:cNvSpPr>
          <p:nvPr>
            <p:ph type="body" idx="1"/>
          </p:nvPr>
        </p:nvSpPr>
        <p:spPr>
          <a:xfrm>
            <a:off x="884077" y="4357773"/>
            <a:ext cx="5078636" cy="40843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7" name="Google Shape;1037;gd642cb3b72_39_288:notes"/>
          <p:cNvSpPr>
            <a:spLocks noGrp="1" noRot="1" noChangeAspect="1"/>
          </p:cNvSpPr>
          <p:nvPr>
            <p:ph type="sldImg" idx="2"/>
          </p:nvPr>
        </p:nvSpPr>
        <p:spPr>
          <a:xfrm>
            <a:off x="145745" y="681450"/>
            <a:ext cx="6627372" cy="340432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d642cb3b72_39_293:notes"/>
          <p:cNvSpPr txBox="1">
            <a:spLocks noGrp="1"/>
          </p:cNvSpPr>
          <p:nvPr>
            <p:ph type="body" idx="1"/>
          </p:nvPr>
        </p:nvSpPr>
        <p:spPr>
          <a:xfrm>
            <a:off x="884077" y="4357773"/>
            <a:ext cx="5078636" cy="40843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3" name="Google Shape;1043;gd642cb3b72_39_293:notes"/>
          <p:cNvSpPr>
            <a:spLocks noGrp="1" noRot="1" noChangeAspect="1"/>
          </p:cNvSpPr>
          <p:nvPr>
            <p:ph type="sldImg" idx="2"/>
          </p:nvPr>
        </p:nvSpPr>
        <p:spPr>
          <a:xfrm>
            <a:off x="145745" y="681450"/>
            <a:ext cx="6627372" cy="340432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d642cb3b72_39_298:notes"/>
          <p:cNvSpPr txBox="1">
            <a:spLocks noGrp="1"/>
          </p:cNvSpPr>
          <p:nvPr>
            <p:ph type="body" idx="1"/>
          </p:nvPr>
        </p:nvSpPr>
        <p:spPr>
          <a:xfrm>
            <a:off x="884077" y="4357773"/>
            <a:ext cx="5078636" cy="40843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9" name="Google Shape;1049;gd642cb3b72_39_298:notes"/>
          <p:cNvSpPr>
            <a:spLocks noGrp="1" noRot="1" noChangeAspect="1"/>
          </p:cNvSpPr>
          <p:nvPr>
            <p:ph type="sldImg" idx="2"/>
          </p:nvPr>
        </p:nvSpPr>
        <p:spPr>
          <a:xfrm>
            <a:off x="145745" y="681450"/>
            <a:ext cx="6627372" cy="340432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d642cb3b72_39_305:notes"/>
          <p:cNvSpPr txBox="1">
            <a:spLocks noGrp="1"/>
          </p:cNvSpPr>
          <p:nvPr>
            <p:ph type="body" idx="1"/>
          </p:nvPr>
        </p:nvSpPr>
        <p:spPr>
          <a:xfrm>
            <a:off x="884077" y="4357773"/>
            <a:ext cx="5078636" cy="40843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7" name="Google Shape;1057;gd642cb3b72_39_305:notes"/>
          <p:cNvSpPr>
            <a:spLocks noGrp="1" noRot="1" noChangeAspect="1"/>
          </p:cNvSpPr>
          <p:nvPr>
            <p:ph type="sldImg" idx="2"/>
          </p:nvPr>
        </p:nvSpPr>
        <p:spPr>
          <a:xfrm>
            <a:off x="145745" y="681450"/>
            <a:ext cx="6627372" cy="340432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d642cb3b72_39_320:notes"/>
          <p:cNvSpPr txBox="1">
            <a:spLocks noGrp="1"/>
          </p:cNvSpPr>
          <p:nvPr>
            <p:ph type="body" idx="1"/>
          </p:nvPr>
        </p:nvSpPr>
        <p:spPr>
          <a:xfrm>
            <a:off x="884077" y="4357773"/>
            <a:ext cx="5078636" cy="40843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3" name="Google Shape;1073;gd642cb3b72_39_320:notes"/>
          <p:cNvSpPr>
            <a:spLocks noGrp="1" noRot="1" noChangeAspect="1"/>
          </p:cNvSpPr>
          <p:nvPr>
            <p:ph type="sldImg" idx="2"/>
          </p:nvPr>
        </p:nvSpPr>
        <p:spPr>
          <a:xfrm>
            <a:off x="145745" y="681450"/>
            <a:ext cx="6627372" cy="340432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d642cb3b72_39_326:notes"/>
          <p:cNvSpPr>
            <a:spLocks noGrp="1" noRot="1" noChangeAspect="1"/>
          </p:cNvSpPr>
          <p:nvPr>
            <p:ph type="sldImg" idx="2"/>
          </p:nvPr>
        </p:nvSpPr>
        <p:spPr>
          <a:xfrm>
            <a:off x="145745" y="681450"/>
            <a:ext cx="6627372" cy="340432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80" name="Google Shape;1080;gd642cb3b72_39_326:notes"/>
          <p:cNvSpPr txBox="1">
            <a:spLocks noGrp="1"/>
          </p:cNvSpPr>
          <p:nvPr>
            <p:ph type="body" idx="1"/>
          </p:nvPr>
        </p:nvSpPr>
        <p:spPr>
          <a:xfrm>
            <a:off x="884077" y="4357773"/>
            <a:ext cx="5078636" cy="4084316"/>
          </a:xfrm>
          <a:prstGeom prst="rect">
            <a:avLst/>
          </a:prstGeom>
          <a:noFill/>
          <a:ln>
            <a:noFill/>
          </a:ln>
        </p:spPr>
        <p:txBody>
          <a:bodyPr spcFirstLastPara="1" wrap="square" lIns="86150" tIns="43075" rIns="86150" bIns="43075" anchor="t" anchorCtr="0">
            <a:noAutofit/>
          </a:bodyPr>
          <a:lstStyle/>
          <a:p>
            <a:pPr marL="0" lvl="0" indent="0" algn="l" rtl="0">
              <a:spcBef>
                <a:spcPts val="0"/>
              </a:spcBef>
              <a:spcAft>
                <a:spcPts val="0"/>
              </a:spcAft>
              <a:buNone/>
            </a:pPr>
            <a:endParaRPr/>
          </a:p>
        </p:txBody>
      </p:sp>
      <p:sp>
        <p:nvSpPr>
          <p:cNvPr id="1081" name="Google Shape;1081;gd642cb3b72_39_326:notes"/>
          <p:cNvSpPr txBox="1">
            <a:spLocks noGrp="1"/>
          </p:cNvSpPr>
          <p:nvPr>
            <p:ph type="sldNum" idx="12"/>
          </p:nvPr>
        </p:nvSpPr>
        <p:spPr>
          <a:xfrm>
            <a:off x="3901468" y="8714084"/>
            <a:ext cx="2943719" cy="407992"/>
          </a:xfrm>
          <a:prstGeom prst="rect">
            <a:avLst/>
          </a:prstGeom>
          <a:noFill/>
          <a:ln>
            <a:noFill/>
          </a:ln>
        </p:spPr>
        <p:txBody>
          <a:bodyPr spcFirstLastPara="1" wrap="square" lIns="86150" tIns="43075" rIns="86150" bIns="43075" anchor="b" anchorCtr="0">
            <a:noAutofit/>
          </a:bodyPr>
          <a:lstStyle/>
          <a:p>
            <a:pPr marL="0" lvl="0" indent="0" algn="r" rtl="0">
              <a:spcBef>
                <a:spcPts val="0"/>
              </a:spcBef>
              <a:spcAft>
                <a:spcPts val="0"/>
              </a:spcAft>
              <a:buNone/>
            </a:pPr>
            <a:fld id="{00000000-1234-1234-1234-123412341234}" type="slidenum">
              <a:rPr lang="en"/>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d89cf859a4_259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d89cf859a4_25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d642cb3b72_39_342:notes"/>
          <p:cNvSpPr>
            <a:spLocks noGrp="1" noRot="1" noChangeAspect="1"/>
          </p:cNvSpPr>
          <p:nvPr>
            <p:ph type="sldImg" idx="2"/>
          </p:nvPr>
        </p:nvSpPr>
        <p:spPr>
          <a:xfrm>
            <a:off x="145745" y="681450"/>
            <a:ext cx="6627372" cy="340432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97" name="Google Shape;1097;gd642cb3b72_39_342:notes"/>
          <p:cNvSpPr txBox="1">
            <a:spLocks noGrp="1"/>
          </p:cNvSpPr>
          <p:nvPr>
            <p:ph type="body" idx="1"/>
          </p:nvPr>
        </p:nvSpPr>
        <p:spPr>
          <a:xfrm>
            <a:off x="884077" y="4357773"/>
            <a:ext cx="5078636" cy="4084316"/>
          </a:xfrm>
          <a:prstGeom prst="rect">
            <a:avLst/>
          </a:prstGeom>
          <a:noFill/>
          <a:ln>
            <a:noFill/>
          </a:ln>
        </p:spPr>
        <p:txBody>
          <a:bodyPr spcFirstLastPara="1" wrap="square" lIns="86150" tIns="43075" rIns="86150" bIns="43075" anchor="t" anchorCtr="0">
            <a:noAutofit/>
          </a:bodyPr>
          <a:lstStyle/>
          <a:p>
            <a:pPr marL="0" lvl="0" indent="0" algn="l" rtl="0">
              <a:spcBef>
                <a:spcPts val="0"/>
              </a:spcBef>
              <a:spcAft>
                <a:spcPts val="0"/>
              </a:spcAft>
              <a:buNone/>
            </a:pPr>
            <a:endParaRPr/>
          </a:p>
        </p:txBody>
      </p:sp>
      <p:sp>
        <p:nvSpPr>
          <p:cNvPr id="1098" name="Google Shape;1098;gd642cb3b72_39_342:notes"/>
          <p:cNvSpPr txBox="1">
            <a:spLocks noGrp="1"/>
          </p:cNvSpPr>
          <p:nvPr>
            <p:ph type="sldNum" idx="12"/>
          </p:nvPr>
        </p:nvSpPr>
        <p:spPr>
          <a:xfrm>
            <a:off x="3901468" y="8714084"/>
            <a:ext cx="2943719" cy="407992"/>
          </a:xfrm>
          <a:prstGeom prst="rect">
            <a:avLst/>
          </a:prstGeom>
          <a:noFill/>
          <a:ln>
            <a:noFill/>
          </a:ln>
        </p:spPr>
        <p:txBody>
          <a:bodyPr spcFirstLastPara="1" wrap="square" lIns="86150" tIns="43075" rIns="86150" bIns="43075" anchor="b" anchorCtr="0">
            <a:no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d642cb3b72_39_350:notes"/>
          <p:cNvSpPr>
            <a:spLocks noGrp="1" noRot="1" noChangeAspect="1"/>
          </p:cNvSpPr>
          <p:nvPr>
            <p:ph type="sldImg" idx="2"/>
          </p:nvPr>
        </p:nvSpPr>
        <p:spPr>
          <a:xfrm>
            <a:off x="145745" y="681450"/>
            <a:ext cx="6627372" cy="340432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06" name="Google Shape;1106;gd642cb3b72_39_350:notes"/>
          <p:cNvSpPr txBox="1">
            <a:spLocks noGrp="1"/>
          </p:cNvSpPr>
          <p:nvPr>
            <p:ph type="body" idx="1"/>
          </p:nvPr>
        </p:nvSpPr>
        <p:spPr>
          <a:xfrm>
            <a:off x="884077" y="4357773"/>
            <a:ext cx="5078636" cy="4084316"/>
          </a:xfrm>
          <a:prstGeom prst="rect">
            <a:avLst/>
          </a:prstGeom>
          <a:noFill/>
          <a:ln>
            <a:noFill/>
          </a:ln>
        </p:spPr>
        <p:txBody>
          <a:bodyPr spcFirstLastPara="1" wrap="square" lIns="86150" tIns="43075" rIns="86150" bIns="43075" anchor="t" anchorCtr="0">
            <a:noAutofit/>
          </a:bodyPr>
          <a:lstStyle/>
          <a:p>
            <a:pPr marL="285750" lvl="0" indent="-285750" algn="just" rtl="0">
              <a:spcBef>
                <a:spcPts val="0"/>
              </a:spcBef>
              <a:spcAft>
                <a:spcPts val="0"/>
              </a:spcAft>
              <a:buClr>
                <a:schemeClr val="dk1"/>
              </a:buClr>
              <a:buSzPts val="1400"/>
              <a:buFont typeface="Courier New"/>
              <a:buChar char="o"/>
            </a:pPr>
            <a:r>
              <a:rPr lang="en" sz="1400">
                <a:latin typeface="Calibri"/>
                <a:ea typeface="Calibri"/>
                <a:cs typeface="Calibri"/>
                <a:sym typeface="Calibri"/>
              </a:rPr>
              <a:t>One of the most comprehensive pictures of our changing planet is now available to the public.</a:t>
            </a:r>
            <a:endParaRPr/>
          </a:p>
          <a:p>
            <a:pPr marL="285750" lvl="0" indent="-285750" algn="just" rtl="0">
              <a:spcBef>
                <a:spcPts val="800"/>
              </a:spcBef>
              <a:spcAft>
                <a:spcPts val="0"/>
              </a:spcAft>
              <a:buClr>
                <a:schemeClr val="dk1"/>
              </a:buClr>
              <a:buSzPts val="1200"/>
              <a:buFont typeface="Courier New"/>
              <a:buChar char="o"/>
            </a:pPr>
            <a:r>
              <a:rPr lang="en" sz="1200">
                <a:latin typeface="Calibri"/>
                <a:ea typeface="Calibri"/>
                <a:cs typeface="Calibri"/>
                <a:sym typeface="Calibri"/>
              </a:rPr>
              <a:t>24 million satellite images from Sentinel-2 and Landsat from the past 37 years have been embedded into a new layer of Google Earth.</a:t>
            </a:r>
            <a:endParaRPr/>
          </a:p>
          <a:p>
            <a:pPr marL="0" lvl="0" indent="0" algn="l" rtl="0">
              <a:spcBef>
                <a:spcPts val="360"/>
              </a:spcBef>
              <a:spcAft>
                <a:spcPts val="0"/>
              </a:spcAft>
              <a:buNone/>
            </a:pPr>
            <a:endParaRPr/>
          </a:p>
        </p:txBody>
      </p:sp>
      <p:sp>
        <p:nvSpPr>
          <p:cNvPr id="1107" name="Google Shape;1107;gd642cb3b72_39_350:notes"/>
          <p:cNvSpPr txBox="1">
            <a:spLocks noGrp="1"/>
          </p:cNvSpPr>
          <p:nvPr>
            <p:ph type="sldNum" idx="12"/>
          </p:nvPr>
        </p:nvSpPr>
        <p:spPr>
          <a:xfrm>
            <a:off x="3901468" y="8714084"/>
            <a:ext cx="2943719" cy="407992"/>
          </a:xfrm>
          <a:prstGeom prst="rect">
            <a:avLst/>
          </a:prstGeom>
          <a:noFill/>
          <a:ln>
            <a:noFill/>
          </a:ln>
        </p:spPr>
        <p:txBody>
          <a:bodyPr spcFirstLastPara="1" wrap="square" lIns="86150" tIns="43075" rIns="86150" bIns="43075" anchor="b" anchorCtr="0">
            <a:noAutofit/>
          </a:bodyPr>
          <a:lstStyle/>
          <a:p>
            <a:pPr marL="0" lvl="0" indent="0" algn="r" rtl="0">
              <a:spcBef>
                <a:spcPts val="0"/>
              </a:spcBef>
              <a:spcAft>
                <a:spcPts val="0"/>
              </a:spcAft>
              <a:buNone/>
            </a:pPr>
            <a:fld id="{00000000-1234-1234-1234-123412341234}" type="slidenum">
              <a:rPr lang="en"/>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d642cb3b72_39_359:notes"/>
          <p:cNvSpPr>
            <a:spLocks noGrp="1" noRot="1" noChangeAspect="1"/>
          </p:cNvSpPr>
          <p:nvPr>
            <p:ph type="sldImg" idx="2"/>
          </p:nvPr>
        </p:nvSpPr>
        <p:spPr>
          <a:xfrm>
            <a:off x="145745" y="681450"/>
            <a:ext cx="6627372" cy="340432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16" name="Google Shape;1116;gd642cb3b72_39_359:notes"/>
          <p:cNvSpPr txBox="1">
            <a:spLocks noGrp="1"/>
          </p:cNvSpPr>
          <p:nvPr>
            <p:ph type="body" idx="1"/>
          </p:nvPr>
        </p:nvSpPr>
        <p:spPr>
          <a:xfrm>
            <a:off x="884077" y="4357773"/>
            <a:ext cx="5078636" cy="4084316"/>
          </a:xfrm>
          <a:prstGeom prst="rect">
            <a:avLst/>
          </a:prstGeom>
          <a:noFill/>
          <a:ln>
            <a:noFill/>
          </a:ln>
        </p:spPr>
        <p:txBody>
          <a:bodyPr spcFirstLastPara="1" wrap="square" lIns="86150" tIns="43075" rIns="86150" bIns="43075" anchor="t" anchorCtr="0">
            <a:noAutofit/>
          </a:bodyPr>
          <a:lstStyle/>
          <a:p>
            <a:pPr marL="0" lvl="0" indent="0" algn="l" rtl="0">
              <a:spcBef>
                <a:spcPts val="0"/>
              </a:spcBef>
              <a:spcAft>
                <a:spcPts val="0"/>
              </a:spcAft>
              <a:buNone/>
            </a:pPr>
            <a:r>
              <a:rPr lang="en"/>
              <a:t>Columbia Glacier in Alaska</a:t>
            </a:r>
            <a:endParaRPr/>
          </a:p>
          <a:p>
            <a:pPr marL="0" lvl="0" indent="0" algn="l" rtl="0">
              <a:spcBef>
                <a:spcPts val="360"/>
              </a:spcBef>
              <a:spcAft>
                <a:spcPts val="0"/>
              </a:spcAft>
              <a:buNone/>
            </a:pPr>
            <a:r>
              <a:rPr lang="en" sz="1200">
                <a:solidFill>
                  <a:schemeClr val="dk1"/>
                </a:solidFill>
                <a:latin typeface="Calibri"/>
                <a:ea typeface="Calibri"/>
                <a:cs typeface="Calibri"/>
                <a:sym typeface="Calibri"/>
              </a:rPr>
              <a:t>Sentinel-2 image acquired in August 2019. On top of the image we have annotated historical glacier calving front lines from 1986 using data from Landsat and Sentinel-2.</a:t>
            </a:r>
            <a:endParaRPr/>
          </a:p>
          <a:p>
            <a:pPr marL="0" lvl="0" indent="0" algn="l" rtl="0">
              <a:spcBef>
                <a:spcPts val="360"/>
              </a:spcBef>
              <a:spcAft>
                <a:spcPts val="0"/>
              </a:spcAft>
              <a:buNone/>
            </a:pPr>
            <a:r>
              <a:rPr lang="en" sz="1200">
                <a:solidFill>
                  <a:schemeClr val="dk1"/>
                </a:solidFill>
                <a:latin typeface="Calibri"/>
                <a:ea typeface="Calibri"/>
                <a:cs typeface="Calibri"/>
                <a:sym typeface="Calibri"/>
              </a:rPr>
              <a:t> Main result : The glacier has been retreating of about 20 km in 33 years (1986-2019)</a:t>
            </a:r>
            <a:endParaRPr sz="1200">
              <a:solidFill>
                <a:schemeClr val="dk1"/>
              </a:solidFill>
              <a:latin typeface="Calibri"/>
              <a:ea typeface="Calibri"/>
              <a:cs typeface="Calibri"/>
              <a:sym typeface="Calibri"/>
            </a:endParaRPr>
          </a:p>
          <a:p>
            <a:pPr marL="0" lvl="0" indent="0" algn="l" rtl="0">
              <a:spcBef>
                <a:spcPts val="360"/>
              </a:spcBef>
              <a:spcAft>
                <a:spcPts val="0"/>
              </a:spcAft>
              <a:buNone/>
            </a:pPr>
            <a:endParaRPr/>
          </a:p>
        </p:txBody>
      </p:sp>
      <p:sp>
        <p:nvSpPr>
          <p:cNvPr id="1117" name="Google Shape;1117;gd642cb3b72_39_359:notes"/>
          <p:cNvSpPr txBox="1">
            <a:spLocks noGrp="1"/>
          </p:cNvSpPr>
          <p:nvPr>
            <p:ph type="sldNum" idx="12"/>
          </p:nvPr>
        </p:nvSpPr>
        <p:spPr>
          <a:xfrm>
            <a:off x="3901468" y="8714084"/>
            <a:ext cx="2943719" cy="407992"/>
          </a:xfrm>
          <a:prstGeom prst="rect">
            <a:avLst/>
          </a:prstGeom>
          <a:noFill/>
          <a:ln>
            <a:noFill/>
          </a:ln>
        </p:spPr>
        <p:txBody>
          <a:bodyPr spcFirstLastPara="1" wrap="square" lIns="86150" tIns="43075" rIns="86150" bIns="43075" anchor="b" anchorCtr="0">
            <a:noAutofit/>
          </a:bodyPr>
          <a:lstStyle/>
          <a:p>
            <a:pPr marL="0" lvl="0" indent="0" algn="r" rtl="0">
              <a:spcBef>
                <a:spcPts val="0"/>
              </a:spcBef>
              <a:spcAft>
                <a:spcPts val="0"/>
              </a:spcAft>
              <a:buNone/>
            </a:pPr>
            <a:fld id="{00000000-1234-1234-1234-123412341234}" type="slidenum">
              <a:rPr lang="en"/>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d642cb3b72_29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d642cb3b72_29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d406f4ce28_4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0" name="Google Shape;1130;gd406f4ce28_4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d406f4ce28_4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7" name="Google Shape;1137;gd406f4ce28_4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d406f4ce28_4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5" name="Google Shape;1145;gd406f4ce28_4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d406f4ce28_4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2" name="Google Shape;1152;gd406f4ce28_4_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3" name="Google Shape;1153;gd406f4ce28_4_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d406f4ce28_4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9" name="Google Shape;1159;gd406f4ce28_4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d406f4ce28_4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3" name="Google Shape;1173;gd406f4ce28_4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d4027de46a_2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d4027de46a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d89cf859a4_12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1" name="Google Shape;1181;gd89cf859a4_12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d642cb3b72_29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d642cb3b72_29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819ab1a225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819ab1a225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d89cf859a4_259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d89cf859a4_259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d9e6dec6d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d9e6dec6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35.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2" Type="http://schemas.openxmlformats.org/officeDocument/2006/relationships/image" Target="../media/image34.jpg"/><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36.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제목 및 내용">
  <p:cSld name="4_제목 및 내용">
    <p:spTree>
      <p:nvGrpSpPr>
        <p:cNvPr id="1" name="Shape 60"/>
        <p:cNvGrpSpPr/>
        <p:nvPr/>
      </p:nvGrpSpPr>
      <p:grpSpPr>
        <a:xfrm>
          <a:off x="0" y="0"/>
          <a:ext cx="0" cy="0"/>
          <a:chOff x="0" y="0"/>
          <a:chExt cx="0" cy="0"/>
        </a:xfrm>
      </p:grpSpPr>
      <p:pic>
        <p:nvPicPr>
          <p:cNvPr id="61" name="Google Shape;61;p14" descr="E:\00_csuah\csuah_산출물\518_2012. 09. 11_항공우주연구원 ppt\CI\한국항공우주연구원-designmecca_w.png"/>
          <p:cNvPicPr preferRelativeResize="0"/>
          <p:nvPr/>
        </p:nvPicPr>
        <p:blipFill rotWithShape="1">
          <a:blip r:embed="rId2">
            <a:alphaModFix/>
          </a:blip>
          <a:srcRect/>
          <a:stretch/>
        </p:blipFill>
        <p:spPr>
          <a:xfrm>
            <a:off x="7452321" y="52401"/>
            <a:ext cx="1048823" cy="24862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제목 및 내용">
  <p:cSld name="제목 및 내용">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233363" y="735809"/>
            <a:ext cx="8666100" cy="3936300"/>
          </a:xfrm>
          <a:prstGeom prst="rect">
            <a:avLst/>
          </a:prstGeom>
          <a:noFill/>
          <a:ln>
            <a:noFill/>
          </a:ln>
        </p:spPr>
        <p:txBody>
          <a:bodyPr spcFirstLastPara="1" wrap="square" lIns="92050" tIns="46025" rIns="92050" bIns="46025" anchor="t" anchorCtr="0">
            <a:noAutofit/>
          </a:bodyPr>
          <a:lstStyle>
            <a:lvl1pPr marL="457200" lvl="0" indent="-345821" algn="l" rtl="0">
              <a:spcBef>
                <a:spcPts val="369"/>
              </a:spcBef>
              <a:spcAft>
                <a:spcPts val="0"/>
              </a:spcAft>
              <a:buClr>
                <a:schemeClr val="dk1"/>
              </a:buClr>
              <a:buSzPts val="1846"/>
              <a:buFont typeface="Arial"/>
              <a:buChar char="•"/>
              <a:defRPr sz="1845" b="1" i="0">
                <a:latin typeface="Arial"/>
                <a:ea typeface="Arial"/>
                <a:cs typeface="Arial"/>
                <a:sym typeface="Arial"/>
              </a:defRPr>
            </a:lvl1pPr>
            <a:lvl2pPr marL="914400" lvl="1" indent="-334137" algn="l" rtl="0">
              <a:spcBef>
                <a:spcPts val="332"/>
              </a:spcBef>
              <a:spcAft>
                <a:spcPts val="0"/>
              </a:spcAft>
              <a:buClr>
                <a:schemeClr val="dk1"/>
              </a:buClr>
              <a:buSzPts val="1662"/>
              <a:buFont typeface="Arial"/>
              <a:buChar char="–"/>
              <a:defRPr sz="1662">
                <a:latin typeface="Arial"/>
                <a:ea typeface="Arial"/>
                <a:cs typeface="Arial"/>
                <a:sym typeface="Arial"/>
              </a:defRPr>
            </a:lvl2pPr>
            <a:lvl3pPr marL="1371600" lvl="2" indent="-322389" algn="l" rtl="0">
              <a:spcBef>
                <a:spcPts val="295"/>
              </a:spcBef>
              <a:spcAft>
                <a:spcPts val="0"/>
              </a:spcAft>
              <a:buClr>
                <a:schemeClr val="dk1"/>
              </a:buClr>
              <a:buSzPts val="1477"/>
              <a:buFont typeface="Arial"/>
              <a:buChar char="•"/>
              <a:defRPr sz="1477" b="1">
                <a:latin typeface="Arial"/>
                <a:ea typeface="Arial"/>
                <a:cs typeface="Arial"/>
                <a:sym typeface="Arial"/>
              </a:defRPr>
            </a:lvl3pPr>
            <a:lvl4pPr marL="1828800" lvl="3" indent="-322389" algn="l" rtl="0">
              <a:spcBef>
                <a:spcPts val="295"/>
              </a:spcBef>
              <a:spcAft>
                <a:spcPts val="0"/>
              </a:spcAft>
              <a:buClr>
                <a:schemeClr val="dk1"/>
              </a:buClr>
              <a:buSzPts val="1477"/>
              <a:buFont typeface="Arial"/>
              <a:buChar char="–"/>
              <a:defRPr sz="1477" b="1">
                <a:latin typeface="Arial"/>
                <a:ea typeface="Arial"/>
                <a:cs typeface="Arial"/>
                <a:sym typeface="Arial"/>
              </a:defRPr>
            </a:lvl4pPr>
            <a:lvl5pPr marL="2286000" lvl="4" indent="-322389" algn="l" rtl="0">
              <a:spcBef>
                <a:spcPts val="295"/>
              </a:spcBef>
              <a:spcAft>
                <a:spcPts val="0"/>
              </a:spcAft>
              <a:buClr>
                <a:schemeClr val="dk1"/>
              </a:buClr>
              <a:buSzPts val="1477"/>
              <a:buFont typeface="Arial"/>
              <a:buChar char="»"/>
              <a:defRPr sz="1477" b="1">
                <a:latin typeface="Arial"/>
                <a:ea typeface="Arial"/>
                <a:cs typeface="Arial"/>
                <a:sym typeface="Aria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64" name="Google Shape;64;p15"/>
          <p:cNvSpPr txBox="1">
            <a:spLocks noGrp="1"/>
          </p:cNvSpPr>
          <p:nvPr>
            <p:ph type="title"/>
          </p:nvPr>
        </p:nvSpPr>
        <p:spPr>
          <a:xfrm>
            <a:off x="1219200" y="98824"/>
            <a:ext cx="6705600" cy="529800"/>
          </a:xfrm>
          <a:prstGeom prst="rect">
            <a:avLst/>
          </a:prstGeom>
          <a:noFill/>
          <a:ln>
            <a:noFill/>
          </a:ln>
        </p:spPr>
        <p:txBody>
          <a:bodyPr spcFirstLastPara="1" wrap="square" lIns="92050" tIns="46025" rIns="92050" bIns="46025" anchor="ctr" anchorCtr="0">
            <a:noAutofit/>
          </a:bodyPr>
          <a:lstStyle>
            <a:lvl1pPr lvl="0" algn="ctr" rtl="0">
              <a:spcBef>
                <a:spcPts val="0"/>
              </a:spcBef>
              <a:spcAft>
                <a:spcPts val="0"/>
              </a:spcAft>
              <a:buSzPts val="1400"/>
              <a:buNone/>
              <a:defRPr>
                <a:latin typeface="Arial"/>
                <a:ea typeface="Arial"/>
                <a:cs typeface="Arial"/>
                <a:sym typeface="Aria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457200" y="205978"/>
            <a:ext cx="8229600" cy="857400"/>
          </a:xfrm>
          <a:prstGeom prst="rect">
            <a:avLst/>
          </a:prstGeom>
          <a:noFill/>
          <a:ln>
            <a:noFill/>
          </a:ln>
        </p:spPr>
        <p:txBody>
          <a:bodyPr spcFirstLastPara="1" wrap="square" lIns="92050" tIns="46025" rIns="92050" bIns="460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8" name="Google Shape;68;p17"/>
          <p:cNvSpPr txBox="1">
            <a:spLocks noGrp="1"/>
          </p:cNvSpPr>
          <p:nvPr>
            <p:ph type="body" idx="1"/>
          </p:nvPr>
        </p:nvSpPr>
        <p:spPr>
          <a:xfrm>
            <a:off x="457200" y="1200150"/>
            <a:ext cx="8229600" cy="3394500"/>
          </a:xfrm>
          <a:prstGeom prst="rect">
            <a:avLst/>
          </a:prstGeom>
          <a:noFill/>
          <a:ln>
            <a:noFill/>
          </a:ln>
        </p:spPr>
        <p:txBody>
          <a:bodyPr spcFirstLastPara="1" wrap="square" lIns="92050" tIns="46025" rIns="92050" bIns="46025"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내용1">
  <p:cSld name="1_내용1">
    <p:spTree>
      <p:nvGrpSpPr>
        <p:cNvPr id="1" name="Shape 69"/>
        <p:cNvGrpSpPr/>
        <p:nvPr/>
      </p:nvGrpSpPr>
      <p:grpSpPr>
        <a:xfrm>
          <a:off x="0" y="0"/>
          <a:ext cx="0" cy="0"/>
          <a:chOff x="0" y="0"/>
          <a:chExt cx="0" cy="0"/>
        </a:xfrm>
      </p:grpSpPr>
      <p:sp>
        <p:nvSpPr>
          <p:cNvPr id="70" name="Google Shape;70;p18"/>
          <p:cNvSpPr txBox="1">
            <a:spLocks noGrp="1"/>
          </p:cNvSpPr>
          <p:nvPr>
            <p:ph type="body" idx="1"/>
          </p:nvPr>
        </p:nvSpPr>
        <p:spPr>
          <a:xfrm>
            <a:off x="262240" y="99486"/>
            <a:ext cx="6611100" cy="456000"/>
          </a:xfrm>
          <a:prstGeom prst="rect">
            <a:avLst/>
          </a:prstGeom>
          <a:noFill/>
          <a:ln>
            <a:noFill/>
          </a:ln>
        </p:spPr>
        <p:txBody>
          <a:bodyPr spcFirstLastPara="1" wrap="square" lIns="92050" tIns="46025" rIns="92050" bIns="46025" anchor="t" anchorCtr="0">
            <a:noAutofit/>
          </a:bodyPr>
          <a:lstStyle>
            <a:lvl1pPr marL="457200" marR="0" lvl="0" indent="-228600" algn="l" rtl="0">
              <a:lnSpc>
                <a:spcPct val="100000"/>
              </a:lnSpc>
              <a:spcBef>
                <a:spcPts val="0"/>
              </a:spcBef>
              <a:spcAft>
                <a:spcPts val="0"/>
              </a:spcAft>
              <a:buClr>
                <a:srgbClr val="262699"/>
              </a:buClr>
              <a:buSzPts val="3200"/>
              <a:buFont typeface="Arial"/>
              <a:buNone/>
              <a:defRPr sz="3200" b="1">
                <a:solidFill>
                  <a:srgbClr val="262699"/>
                </a:solidFill>
                <a:latin typeface="Arial"/>
                <a:ea typeface="Arial"/>
                <a:cs typeface="Arial"/>
                <a:sym typeface="Arial"/>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71" name="Google Shape;71;p18"/>
          <p:cNvSpPr txBox="1">
            <a:spLocks noGrp="1"/>
          </p:cNvSpPr>
          <p:nvPr>
            <p:ph type="body" idx="2"/>
          </p:nvPr>
        </p:nvSpPr>
        <p:spPr>
          <a:xfrm>
            <a:off x="288235" y="672110"/>
            <a:ext cx="8498100" cy="1619400"/>
          </a:xfrm>
          <a:prstGeom prst="rect">
            <a:avLst/>
          </a:prstGeom>
          <a:noFill/>
          <a:ln>
            <a:noFill/>
          </a:ln>
        </p:spPr>
        <p:txBody>
          <a:bodyPr spcFirstLastPara="1" wrap="square" lIns="92050" tIns="46025" rIns="92050" bIns="46025" anchor="t" anchorCtr="0">
            <a:normAutofit/>
          </a:bodyPr>
          <a:lstStyle>
            <a:lvl1pPr marL="457200" lvl="0" indent="-381000" algn="l" rtl="0">
              <a:lnSpc>
                <a:spcPct val="150000"/>
              </a:lnSpc>
              <a:spcBef>
                <a:spcPts val="0"/>
              </a:spcBef>
              <a:spcAft>
                <a:spcPts val="0"/>
              </a:spcAft>
              <a:buClr>
                <a:srgbClr val="262626"/>
              </a:buClr>
              <a:buSzPts val="2400"/>
              <a:buFont typeface="Noto Sans Symbols"/>
              <a:buChar char="❖"/>
              <a:defRPr sz="2400" b="1">
                <a:solidFill>
                  <a:srgbClr val="262626"/>
                </a:solidFill>
                <a:latin typeface="Arial"/>
                <a:ea typeface="Arial"/>
                <a:cs typeface="Arial"/>
                <a:sym typeface="Arial"/>
              </a:defRPr>
            </a:lvl1pPr>
            <a:lvl2pPr marL="914400" lvl="1" indent="-342900" algn="l" rtl="0">
              <a:lnSpc>
                <a:spcPct val="150000"/>
              </a:lnSpc>
              <a:spcBef>
                <a:spcPts val="0"/>
              </a:spcBef>
              <a:spcAft>
                <a:spcPts val="0"/>
              </a:spcAft>
              <a:buClr>
                <a:srgbClr val="262626"/>
              </a:buClr>
              <a:buSzPts val="1800"/>
              <a:buFont typeface="Noto Sans Symbols"/>
              <a:buChar char="⮚"/>
              <a:defRPr sz="1800" b="1">
                <a:solidFill>
                  <a:srgbClr val="262626"/>
                </a:solidFill>
                <a:latin typeface="Arial"/>
                <a:ea typeface="Arial"/>
                <a:cs typeface="Arial"/>
                <a:sym typeface="Arial"/>
              </a:defRPr>
            </a:lvl2pPr>
            <a:lvl3pPr marL="1371600" lvl="2" indent="-330200" algn="l" rtl="0">
              <a:lnSpc>
                <a:spcPct val="150000"/>
              </a:lnSpc>
              <a:spcBef>
                <a:spcPts val="0"/>
              </a:spcBef>
              <a:spcAft>
                <a:spcPts val="0"/>
              </a:spcAft>
              <a:buClr>
                <a:srgbClr val="262626"/>
              </a:buClr>
              <a:buSzPts val="1600"/>
              <a:buFont typeface="Noto Sans Symbols"/>
              <a:buChar char="▪"/>
              <a:defRPr sz="1600" b="1">
                <a:solidFill>
                  <a:srgbClr val="262626"/>
                </a:solidFill>
                <a:latin typeface="Arial"/>
                <a:ea typeface="Arial"/>
                <a:cs typeface="Arial"/>
                <a:sym typeface="Arial"/>
              </a:defRPr>
            </a:lvl3pPr>
            <a:lvl4pPr marL="1828800" lvl="3" indent="-317500" algn="l" rtl="0">
              <a:lnSpc>
                <a:spcPct val="150000"/>
              </a:lnSpc>
              <a:spcBef>
                <a:spcPts val="0"/>
              </a:spcBef>
              <a:spcAft>
                <a:spcPts val="0"/>
              </a:spcAft>
              <a:buClr>
                <a:srgbClr val="262626"/>
              </a:buClr>
              <a:buSzPts val="1400"/>
              <a:buFont typeface="Malgun Gothic"/>
              <a:buChar char="-"/>
              <a:defRPr sz="1400" b="1">
                <a:solidFill>
                  <a:srgbClr val="262626"/>
                </a:solidFill>
                <a:latin typeface="Arial"/>
                <a:ea typeface="Arial"/>
                <a:cs typeface="Arial"/>
                <a:sym typeface="Arial"/>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0"/>
        <p:cNvGrpSpPr/>
        <p:nvPr/>
      </p:nvGrpSpPr>
      <p:grpSpPr>
        <a:xfrm>
          <a:off x="0" y="0"/>
          <a:ext cx="0" cy="0"/>
          <a:chOff x="0" y="0"/>
          <a:chExt cx="0" cy="0"/>
        </a:xfrm>
      </p:grpSpPr>
      <p:sp>
        <p:nvSpPr>
          <p:cNvPr id="81" name="Google Shape;81;p20"/>
          <p:cNvSpPr txBox="1">
            <a:spLocks noGrp="1"/>
          </p:cNvSpPr>
          <p:nvPr>
            <p:ph type="ctrTitle"/>
          </p:nvPr>
        </p:nvSpPr>
        <p:spPr>
          <a:xfrm>
            <a:off x="685800" y="1428750"/>
            <a:ext cx="7543800" cy="194548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2"/>
              </a:buClr>
              <a:buSzPts val="6600"/>
              <a:buFont typeface="Cambria"/>
              <a:buNone/>
              <a:defRPr sz="6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20"/>
          <p:cNvSpPr txBox="1">
            <a:spLocks noGrp="1"/>
          </p:cNvSpPr>
          <p:nvPr>
            <p:ph type="subTitle" idx="1"/>
          </p:nvPr>
        </p:nvSpPr>
        <p:spPr>
          <a:xfrm>
            <a:off x="685800" y="3429000"/>
            <a:ext cx="6461760" cy="800100"/>
          </a:xfrm>
          <a:prstGeom prst="rect">
            <a:avLst/>
          </a:prstGeom>
          <a:noFill/>
          <a:ln>
            <a:noFill/>
          </a:ln>
        </p:spPr>
        <p:txBody>
          <a:bodyPr spcFirstLastPara="1" wrap="square" lIns="91425" tIns="45700" rIns="91425" bIns="45700" anchor="t" anchorCtr="0">
            <a:normAutofit/>
          </a:bodyPr>
          <a:lstStyle>
            <a:lvl1pPr lvl="0" algn="l">
              <a:spcBef>
                <a:spcPts val="400"/>
              </a:spcBef>
              <a:spcAft>
                <a:spcPts val="0"/>
              </a:spcAft>
              <a:buSzPts val="2000"/>
              <a:buNone/>
              <a:defRPr sz="2000">
                <a:solidFill>
                  <a:srgbClr val="8C8B8A"/>
                </a:solidFill>
              </a:defRPr>
            </a:lvl1pPr>
            <a:lvl2pPr lvl="1" algn="ctr">
              <a:spcBef>
                <a:spcPts val="400"/>
              </a:spcBef>
              <a:spcAft>
                <a:spcPts val="0"/>
              </a:spcAft>
              <a:buSzPts val="2000"/>
              <a:buNone/>
              <a:defRPr>
                <a:solidFill>
                  <a:srgbClr val="8C8B8A"/>
                </a:solidFill>
              </a:defRPr>
            </a:lvl2pPr>
            <a:lvl3pPr lvl="2" algn="ctr">
              <a:spcBef>
                <a:spcPts val="360"/>
              </a:spcBef>
              <a:spcAft>
                <a:spcPts val="0"/>
              </a:spcAft>
              <a:buSzPts val="1800"/>
              <a:buNone/>
              <a:defRPr>
                <a:solidFill>
                  <a:srgbClr val="8C8B8A"/>
                </a:solidFill>
              </a:defRPr>
            </a:lvl3pPr>
            <a:lvl4pPr lvl="3" algn="ctr">
              <a:spcBef>
                <a:spcPts val="320"/>
              </a:spcBef>
              <a:spcAft>
                <a:spcPts val="0"/>
              </a:spcAft>
              <a:buSzPts val="1600"/>
              <a:buNone/>
              <a:defRPr>
                <a:solidFill>
                  <a:srgbClr val="8C8B8A"/>
                </a:solidFill>
              </a:defRPr>
            </a:lvl4pPr>
            <a:lvl5pPr lvl="4" algn="ctr">
              <a:spcBef>
                <a:spcPts val="280"/>
              </a:spcBef>
              <a:spcAft>
                <a:spcPts val="0"/>
              </a:spcAft>
              <a:buSzPts val="1400"/>
              <a:buNone/>
              <a:defRPr>
                <a:solidFill>
                  <a:srgbClr val="8C8B8A"/>
                </a:solidFill>
              </a:defRPr>
            </a:lvl5pPr>
            <a:lvl6pPr lvl="5" algn="ctr">
              <a:spcBef>
                <a:spcPts val="280"/>
              </a:spcBef>
              <a:spcAft>
                <a:spcPts val="0"/>
              </a:spcAft>
              <a:buSzPts val="1400"/>
              <a:buNone/>
              <a:defRPr>
                <a:solidFill>
                  <a:srgbClr val="8C8B8A"/>
                </a:solidFill>
              </a:defRPr>
            </a:lvl6pPr>
            <a:lvl7pPr lvl="6" algn="ctr">
              <a:spcBef>
                <a:spcPts val="280"/>
              </a:spcBef>
              <a:spcAft>
                <a:spcPts val="0"/>
              </a:spcAft>
              <a:buSzPts val="1400"/>
              <a:buNone/>
              <a:defRPr>
                <a:solidFill>
                  <a:srgbClr val="8C8B8A"/>
                </a:solidFill>
              </a:defRPr>
            </a:lvl7pPr>
            <a:lvl8pPr lvl="7" algn="ctr">
              <a:spcBef>
                <a:spcPts val="280"/>
              </a:spcBef>
              <a:spcAft>
                <a:spcPts val="0"/>
              </a:spcAft>
              <a:buSzPts val="1400"/>
              <a:buNone/>
              <a:defRPr>
                <a:solidFill>
                  <a:srgbClr val="8C8B8A"/>
                </a:solidFill>
              </a:defRPr>
            </a:lvl8pPr>
            <a:lvl9pPr lvl="8" algn="ctr">
              <a:spcBef>
                <a:spcPts val="280"/>
              </a:spcBef>
              <a:spcAft>
                <a:spcPts val="0"/>
              </a:spcAft>
              <a:buSzPts val="1400"/>
              <a:buNone/>
              <a:defRPr>
                <a:solidFill>
                  <a:srgbClr val="8C8B8A"/>
                </a:solidFill>
              </a:defRPr>
            </a:lvl9pPr>
          </a:lstStyle>
          <a:p>
            <a:endParaRPr/>
          </a:p>
        </p:txBody>
      </p:sp>
      <p:sp>
        <p:nvSpPr>
          <p:cNvPr id="83" name="Google Shape;83;p20"/>
          <p:cNvSpPr txBox="1">
            <a:spLocks noGrp="1"/>
          </p:cNvSpPr>
          <p:nvPr>
            <p:ph type="dt" idx="10"/>
          </p:nvPr>
        </p:nvSpPr>
        <p:spPr>
          <a:xfrm rot="-5400000">
            <a:off x="7856151" y="1188720"/>
            <a:ext cx="1828799"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0"/>
          <p:cNvSpPr txBox="1">
            <a:spLocks noGrp="1"/>
          </p:cNvSpPr>
          <p:nvPr>
            <p:ph type="ftr" idx="11"/>
          </p:nvPr>
        </p:nvSpPr>
        <p:spPr>
          <a:xfrm rot="-5400000">
            <a:off x="7882820" y="2990850"/>
            <a:ext cx="1775461" cy="36576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0"/>
          <p:cNvSpPr>
            <a:spLocks noGrp="1"/>
          </p:cNvSpPr>
          <p:nvPr>
            <p:ph type="sldNum" idx="12"/>
          </p:nvPr>
        </p:nvSpPr>
        <p:spPr>
          <a:xfrm>
            <a:off x="8531788" y="4236720"/>
            <a:ext cx="548640" cy="29718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21"/>
          <p:cNvSpPr txBox="1">
            <a:spLocks noGrp="1"/>
          </p:cNvSpPr>
          <p:nvPr>
            <p:ph type="title"/>
          </p:nvPr>
        </p:nvSpPr>
        <p:spPr>
          <a:xfrm>
            <a:off x="457200" y="205978"/>
            <a:ext cx="76200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21"/>
          <p:cNvSpPr txBox="1">
            <a:spLocks noGrp="1"/>
          </p:cNvSpPr>
          <p:nvPr>
            <p:ph type="dt" idx="10"/>
          </p:nvPr>
        </p:nvSpPr>
        <p:spPr>
          <a:xfrm rot="-5400000">
            <a:off x="7856151" y="1188720"/>
            <a:ext cx="1828799"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1"/>
          <p:cNvSpPr txBox="1">
            <a:spLocks noGrp="1"/>
          </p:cNvSpPr>
          <p:nvPr>
            <p:ph type="ftr" idx="11"/>
          </p:nvPr>
        </p:nvSpPr>
        <p:spPr>
          <a:xfrm rot="-5400000">
            <a:off x="7882820" y="2990850"/>
            <a:ext cx="1775461" cy="36576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1"/>
          <p:cNvSpPr>
            <a:spLocks noGrp="1"/>
          </p:cNvSpPr>
          <p:nvPr>
            <p:ph type="sldNum" idx="12"/>
          </p:nvPr>
        </p:nvSpPr>
        <p:spPr>
          <a:xfrm>
            <a:off x="8531788" y="4236720"/>
            <a:ext cx="548640" cy="29718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
        <p:nvSpPr>
          <p:cNvPr id="92" name="Google Shape;92;p22"/>
          <p:cNvSpPr txBox="1">
            <a:spLocks noGrp="1"/>
          </p:cNvSpPr>
          <p:nvPr>
            <p:ph type="dt" idx="10"/>
          </p:nvPr>
        </p:nvSpPr>
        <p:spPr>
          <a:xfrm rot="-5400000">
            <a:off x="7856151" y="1188720"/>
            <a:ext cx="1828799"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2"/>
          <p:cNvSpPr txBox="1">
            <a:spLocks noGrp="1"/>
          </p:cNvSpPr>
          <p:nvPr>
            <p:ph type="ftr" idx="11"/>
          </p:nvPr>
        </p:nvSpPr>
        <p:spPr>
          <a:xfrm rot="-5400000">
            <a:off x="7882820" y="2990850"/>
            <a:ext cx="1775461" cy="36576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2"/>
          <p:cNvSpPr>
            <a:spLocks noGrp="1"/>
          </p:cNvSpPr>
          <p:nvPr>
            <p:ph type="sldNum" idx="12"/>
          </p:nvPr>
        </p:nvSpPr>
        <p:spPr>
          <a:xfrm>
            <a:off x="8531788" y="4236720"/>
            <a:ext cx="548640" cy="29718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5"/>
        <p:cNvGrpSpPr/>
        <p:nvPr/>
      </p:nvGrpSpPr>
      <p:grpSpPr>
        <a:xfrm>
          <a:off x="0" y="0"/>
          <a:ext cx="0" cy="0"/>
          <a:chOff x="0" y="0"/>
          <a:chExt cx="0" cy="0"/>
        </a:xfrm>
      </p:grpSpPr>
      <p:sp>
        <p:nvSpPr>
          <p:cNvPr id="96" name="Google Shape;96;p23"/>
          <p:cNvSpPr txBox="1">
            <a:spLocks noGrp="1"/>
          </p:cNvSpPr>
          <p:nvPr>
            <p:ph type="title"/>
          </p:nvPr>
        </p:nvSpPr>
        <p:spPr>
          <a:xfrm>
            <a:off x="457200" y="205978"/>
            <a:ext cx="76200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3"/>
          <p:cNvSpPr txBox="1">
            <a:spLocks noGrp="1"/>
          </p:cNvSpPr>
          <p:nvPr>
            <p:ph type="body" idx="1"/>
          </p:nvPr>
        </p:nvSpPr>
        <p:spPr>
          <a:xfrm>
            <a:off x="457200" y="1200150"/>
            <a:ext cx="7620000" cy="360045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8" name="Google Shape;98;p23"/>
          <p:cNvSpPr txBox="1">
            <a:spLocks noGrp="1"/>
          </p:cNvSpPr>
          <p:nvPr>
            <p:ph type="dt" idx="10"/>
          </p:nvPr>
        </p:nvSpPr>
        <p:spPr>
          <a:xfrm rot="-5400000">
            <a:off x="7856151" y="1188720"/>
            <a:ext cx="1828799"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3"/>
          <p:cNvSpPr txBox="1">
            <a:spLocks noGrp="1"/>
          </p:cNvSpPr>
          <p:nvPr>
            <p:ph type="ftr" idx="11"/>
          </p:nvPr>
        </p:nvSpPr>
        <p:spPr>
          <a:xfrm rot="-5400000">
            <a:off x="7882820" y="2990850"/>
            <a:ext cx="1775461" cy="36576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3"/>
          <p:cNvSpPr>
            <a:spLocks noGrp="1"/>
          </p:cNvSpPr>
          <p:nvPr>
            <p:ph type="sldNum" idx="12"/>
          </p:nvPr>
        </p:nvSpPr>
        <p:spPr>
          <a:xfrm>
            <a:off x="8531788" y="4236720"/>
            <a:ext cx="548640" cy="29718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1"/>
        <p:cNvGrpSpPr/>
        <p:nvPr/>
      </p:nvGrpSpPr>
      <p:grpSpPr>
        <a:xfrm>
          <a:off x="0" y="0"/>
          <a:ext cx="0" cy="0"/>
          <a:chOff x="0" y="0"/>
          <a:chExt cx="0" cy="0"/>
        </a:xfrm>
      </p:grpSpPr>
      <p:sp>
        <p:nvSpPr>
          <p:cNvPr id="102" name="Google Shape;102;p24"/>
          <p:cNvSpPr txBox="1">
            <a:spLocks noGrp="1"/>
          </p:cNvSpPr>
          <p:nvPr>
            <p:ph type="title"/>
          </p:nvPr>
        </p:nvSpPr>
        <p:spPr>
          <a:xfrm>
            <a:off x="722313" y="4114800"/>
            <a:ext cx="7659687" cy="8763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2"/>
              </a:buClr>
              <a:buSzPts val="3600"/>
              <a:buFont typeface="Cambria"/>
              <a:buNone/>
              <a:defRPr sz="36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24"/>
          <p:cNvSpPr txBox="1">
            <a:spLocks noGrp="1"/>
          </p:cNvSpPr>
          <p:nvPr>
            <p:ph type="body" idx="1"/>
          </p:nvPr>
        </p:nvSpPr>
        <p:spPr>
          <a:xfrm>
            <a:off x="722313" y="2889647"/>
            <a:ext cx="6135687" cy="1225154"/>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SzPts val="2000"/>
              <a:buNone/>
              <a:defRPr sz="2000">
                <a:solidFill>
                  <a:srgbClr val="8C8B8A"/>
                </a:solidFill>
              </a:defRPr>
            </a:lvl1pPr>
            <a:lvl2pPr marL="914400" lvl="1" indent="-228600" algn="l">
              <a:spcBef>
                <a:spcPts val="360"/>
              </a:spcBef>
              <a:spcAft>
                <a:spcPts val="0"/>
              </a:spcAft>
              <a:buSzPts val="1800"/>
              <a:buNone/>
              <a:defRPr sz="1800">
                <a:solidFill>
                  <a:srgbClr val="8C8B8A"/>
                </a:solidFill>
              </a:defRPr>
            </a:lvl2pPr>
            <a:lvl3pPr marL="1371600" lvl="2" indent="-228600" algn="l">
              <a:spcBef>
                <a:spcPts val="320"/>
              </a:spcBef>
              <a:spcAft>
                <a:spcPts val="0"/>
              </a:spcAft>
              <a:buSzPts val="1600"/>
              <a:buNone/>
              <a:defRPr sz="1600">
                <a:solidFill>
                  <a:srgbClr val="8C8B8A"/>
                </a:solidFill>
              </a:defRPr>
            </a:lvl3pPr>
            <a:lvl4pPr marL="1828800" lvl="3" indent="-228600" algn="l">
              <a:spcBef>
                <a:spcPts val="280"/>
              </a:spcBef>
              <a:spcAft>
                <a:spcPts val="0"/>
              </a:spcAft>
              <a:buSzPts val="1400"/>
              <a:buNone/>
              <a:defRPr sz="1400">
                <a:solidFill>
                  <a:srgbClr val="8C8B8A"/>
                </a:solidFill>
              </a:defRPr>
            </a:lvl4pPr>
            <a:lvl5pPr marL="2286000" lvl="4" indent="-228600" algn="l">
              <a:spcBef>
                <a:spcPts val="280"/>
              </a:spcBef>
              <a:spcAft>
                <a:spcPts val="0"/>
              </a:spcAft>
              <a:buSzPts val="1400"/>
              <a:buNone/>
              <a:defRPr sz="1400">
                <a:solidFill>
                  <a:srgbClr val="8C8B8A"/>
                </a:solidFill>
              </a:defRPr>
            </a:lvl5pPr>
            <a:lvl6pPr marL="2743200" lvl="5" indent="-228600" algn="l">
              <a:spcBef>
                <a:spcPts val="280"/>
              </a:spcBef>
              <a:spcAft>
                <a:spcPts val="0"/>
              </a:spcAft>
              <a:buSzPts val="1400"/>
              <a:buNone/>
              <a:defRPr sz="1400">
                <a:solidFill>
                  <a:srgbClr val="8C8B8A"/>
                </a:solidFill>
              </a:defRPr>
            </a:lvl6pPr>
            <a:lvl7pPr marL="3200400" lvl="6" indent="-228600" algn="l">
              <a:spcBef>
                <a:spcPts val="280"/>
              </a:spcBef>
              <a:spcAft>
                <a:spcPts val="0"/>
              </a:spcAft>
              <a:buSzPts val="1400"/>
              <a:buNone/>
              <a:defRPr sz="1400">
                <a:solidFill>
                  <a:srgbClr val="8C8B8A"/>
                </a:solidFill>
              </a:defRPr>
            </a:lvl7pPr>
            <a:lvl8pPr marL="3657600" lvl="7" indent="-228600" algn="l">
              <a:spcBef>
                <a:spcPts val="280"/>
              </a:spcBef>
              <a:spcAft>
                <a:spcPts val="0"/>
              </a:spcAft>
              <a:buSzPts val="1400"/>
              <a:buNone/>
              <a:defRPr sz="1400">
                <a:solidFill>
                  <a:srgbClr val="8C8B8A"/>
                </a:solidFill>
              </a:defRPr>
            </a:lvl8pPr>
            <a:lvl9pPr marL="4114800" lvl="8" indent="-228600" algn="l">
              <a:spcBef>
                <a:spcPts val="280"/>
              </a:spcBef>
              <a:spcAft>
                <a:spcPts val="0"/>
              </a:spcAft>
              <a:buSzPts val="1400"/>
              <a:buNone/>
              <a:defRPr sz="1400">
                <a:solidFill>
                  <a:srgbClr val="8C8B8A"/>
                </a:solidFill>
              </a:defRPr>
            </a:lvl9pPr>
          </a:lstStyle>
          <a:p>
            <a:endParaRPr/>
          </a:p>
        </p:txBody>
      </p:sp>
      <p:sp>
        <p:nvSpPr>
          <p:cNvPr id="104" name="Google Shape;104;p24"/>
          <p:cNvSpPr txBox="1">
            <a:spLocks noGrp="1"/>
          </p:cNvSpPr>
          <p:nvPr>
            <p:ph type="dt" idx="10"/>
          </p:nvPr>
        </p:nvSpPr>
        <p:spPr>
          <a:xfrm rot="-5400000">
            <a:off x="7856151" y="1188720"/>
            <a:ext cx="1828799"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4"/>
          <p:cNvSpPr txBox="1">
            <a:spLocks noGrp="1"/>
          </p:cNvSpPr>
          <p:nvPr>
            <p:ph type="ftr" idx="11"/>
          </p:nvPr>
        </p:nvSpPr>
        <p:spPr>
          <a:xfrm rot="-5400000">
            <a:off x="7882820" y="2990850"/>
            <a:ext cx="1775461" cy="36576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4"/>
          <p:cNvSpPr>
            <a:spLocks noGrp="1"/>
          </p:cNvSpPr>
          <p:nvPr>
            <p:ph type="sldNum" idx="12"/>
          </p:nvPr>
        </p:nvSpPr>
        <p:spPr>
          <a:xfrm>
            <a:off x="8531788" y="4236720"/>
            <a:ext cx="548640" cy="29718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7"/>
        <p:cNvGrpSpPr/>
        <p:nvPr/>
      </p:nvGrpSpPr>
      <p:grpSpPr>
        <a:xfrm>
          <a:off x="0" y="0"/>
          <a:ext cx="0" cy="0"/>
          <a:chOff x="0" y="0"/>
          <a:chExt cx="0" cy="0"/>
        </a:xfrm>
      </p:grpSpPr>
      <p:sp>
        <p:nvSpPr>
          <p:cNvPr id="108" name="Google Shape;108;p25"/>
          <p:cNvSpPr txBox="1">
            <a:spLocks noGrp="1"/>
          </p:cNvSpPr>
          <p:nvPr>
            <p:ph type="title"/>
          </p:nvPr>
        </p:nvSpPr>
        <p:spPr>
          <a:xfrm>
            <a:off x="457200" y="205978"/>
            <a:ext cx="76200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25"/>
          <p:cNvSpPr txBox="1">
            <a:spLocks noGrp="1"/>
          </p:cNvSpPr>
          <p:nvPr>
            <p:ph type="body" idx="1"/>
          </p:nvPr>
        </p:nvSpPr>
        <p:spPr>
          <a:xfrm>
            <a:off x="457200" y="1152144"/>
            <a:ext cx="3657600" cy="3442716"/>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110" name="Google Shape;110;p25"/>
          <p:cNvSpPr txBox="1">
            <a:spLocks noGrp="1"/>
          </p:cNvSpPr>
          <p:nvPr>
            <p:ph type="body" idx="2"/>
          </p:nvPr>
        </p:nvSpPr>
        <p:spPr>
          <a:xfrm>
            <a:off x="4419600" y="1152144"/>
            <a:ext cx="3657600" cy="3442716"/>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111" name="Google Shape;111;p25"/>
          <p:cNvSpPr txBox="1">
            <a:spLocks noGrp="1"/>
          </p:cNvSpPr>
          <p:nvPr>
            <p:ph type="dt" idx="10"/>
          </p:nvPr>
        </p:nvSpPr>
        <p:spPr>
          <a:xfrm rot="-5400000">
            <a:off x="7856151" y="1188720"/>
            <a:ext cx="1828799"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5"/>
          <p:cNvSpPr txBox="1">
            <a:spLocks noGrp="1"/>
          </p:cNvSpPr>
          <p:nvPr>
            <p:ph type="ftr" idx="11"/>
          </p:nvPr>
        </p:nvSpPr>
        <p:spPr>
          <a:xfrm rot="-5400000">
            <a:off x="7882820" y="2990850"/>
            <a:ext cx="1775461" cy="36576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5"/>
          <p:cNvSpPr>
            <a:spLocks noGrp="1"/>
          </p:cNvSpPr>
          <p:nvPr>
            <p:ph type="sldNum" idx="12"/>
          </p:nvPr>
        </p:nvSpPr>
        <p:spPr>
          <a:xfrm>
            <a:off x="8531788" y="4236720"/>
            <a:ext cx="548640" cy="29718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4"/>
        <p:cNvGrpSpPr/>
        <p:nvPr/>
      </p:nvGrpSpPr>
      <p:grpSpPr>
        <a:xfrm>
          <a:off x="0" y="0"/>
          <a:ext cx="0" cy="0"/>
          <a:chOff x="0" y="0"/>
          <a:chExt cx="0" cy="0"/>
        </a:xfrm>
      </p:grpSpPr>
      <p:sp>
        <p:nvSpPr>
          <p:cNvPr id="115" name="Google Shape;115;p26"/>
          <p:cNvSpPr txBox="1">
            <a:spLocks noGrp="1"/>
          </p:cNvSpPr>
          <p:nvPr>
            <p:ph type="title"/>
          </p:nvPr>
        </p:nvSpPr>
        <p:spPr>
          <a:xfrm>
            <a:off x="457200" y="205978"/>
            <a:ext cx="76200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2"/>
              </a:buClr>
              <a:buSzPts val="4600"/>
              <a:buFont typeface="Cambr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26"/>
          <p:cNvSpPr txBox="1">
            <a:spLocks noGrp="1"/>
          </p:cNvSpPr>
          <p:nvPr>
            <p:ph type="body" idx="1"/>
          </p:nvPr>
        </p:nvSpPr>
        <p:spPr>
          <a:xfrm>
            <a:off x="457200" y="1151335"/>
            <a:ext cx="3657600" cy="479822"/>
          </a:xfrm>
          <a:prstGeom prst="rect">
            <a:avLst/>
          </a:prstGeom>
          <a:noFill/>
          <a:ln>
            <a:noFill/>
          </a:ln>
        </p:spPr>
        <p:txBody>
          <a:bodyPr spcFirstLastPara="1" wrap="square" lIns="91425" tIns="45700" rIns="91425" bIns="45700" anchor="b" anchorCtr="0">
            <a:noAutofit/>
          </a:bodyPr>
          <a:lstStyle>
            <a:lvl1pPr marL="457200" lvl="0" indent="-228600" algn="ctr">
              <a:spcBef>
                <a:spcPts val="400"/>
              </a:spcBef>
              <a:spcAft>
                <a:spcPts val="0"/>
              </a:spcAft>
              <a:buSzPts val="2000"/>
              <a:buNone/>
              <a:defRPr sz="2000" b="1">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117" name="Google Shape;117;p26"/>
          <p:cNvSpPr txBox="1">
            <a:spLocks noGrp="1"/>
          </p:cNvSpPr>
          <p:nvPr>
            <p:ph type="body" idx="2"/>
          </p:nvPr>
        </p:nvSpPr>
        <p:spPr>
          <a:xfrm>
            <a:off x="457200" y="1631156"/>
            <a:ext cx="3657600"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118" name="Google Shape;118;p26"/>
          <p:cNvSpPr txBox="1">
            <a:spLocks noGrp="1"/>
          </p:cNvSpPr>
          <p:nvPr>
            <p:ph type="body" idx="3"/>
          </p:nvPr>
        </p:nvSpPr>
        <p:spPr>
          <a:xfrm>
            <a:off x="4419600" y="1151335"/>
            <a:ext cx="3657600" cy="479822"/>
          </a:xfrm>
          <a:prstGeom prst="rect">
            <a:avLst/>
          </a:prstGeom>
          <a:noFill/>
          <a:ln>
            <a:noFill/>
          </a:ln>
        </p:spPr>
        <p:txBody>
          <a:bodyPr spcFirstLastPara="1" wrap="square" lIns="91425" tIns="45700" rIns="91425" bIns="45700" anchor="b" anchorCtr="0">
            <a:noAutofit/>
          </a:bodyPr>
          <a:lstStyle>
            <a:lvl1pPr marL="457200" lvl="0" indent="-228600" algn="ctr">
              <a:spcBef>
                <a:spcPts val="400"/>
              </a:spcBef>
              <a:spcAft>
                <a:spcPts val="0"/>
              </a:spcAft>
              <a:buSzPts val="2000"/>
              <a:buNone/>
              <a:defRPr sz="2000" b="1">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119" name="Google Shape;119;p26"/>
          <p:cNvSpPr txBox="1">
            <a:spLocks noGrp="1"/>
          </p:cNvSpPr>
          <p:nvPr>
            <p:ph type="body" idx="4"/>
          </p:nvPr>
        </p:nvSpPr>
        <p:spPr>
          <a:xfrm>
            <a:off x="4419600" y="1631156"/>
            <a:ext cx="3657600"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120" name="Google Shape;120;p26"/>
          <p:cNvSpPr txBox="1">
            <a:spLocks noGrp="1"/>
          </p:cNvSpPr>
          <p:nvPr>
            <p:ph type="dt" idx="10"/>
          </p:nvPr>
        </p:nvSpPr>
        <p:spPr>
          <a:xfrm rot="-5400000">
            <a:off x="7856151" y="1188720"/>
            <a:ext cx="1828799"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6"/>
          <p:cNvSpPr txBox="1">
            <a:spLocks noGrp="1"/>
          </p:cNvSpPr>
          <p:nvPr>
            <p:ph type="ftr" idx="11"/>
          </p:nvPr>
        </p:nvSpPr>
        <p:spPr>
          <a:xfrm rot="-5400000">
            <a:off x="7882820" y="2990850"/>
            <a:ext cx="1775461" cy="36576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6"/>
          <p:cNvSpPr>
            <a:spLocks noGrp="1"/>
          </p:cNvSpPr>
          <p:nvPr>
            <p:ph type="sldNum" idx="12"/>
          </p:nvPr>
        </p:nvSpPr>
        <p:spPr>
          <a:xfrm>
            <a:off x="8531788" y="4236720"/>
            <a:ext cx="548640" cy="29718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3"/>
        <p:cNvGrpSpPr/>
        <p:nvPr/>
      </p:nvGrpSpPr>
      <p:grpSpPr>
        <a:xfrm>
          <a:off x="0" y="0"/>
          <a:ext cx="0" cy="0"/>
          <a:chOff x="0" y="0"/>
          <a:chExt cx="0" cy="0"/>
        </a:xfrm>
      </p:grpSpPr>
      <p:sp>
        <p:nvSpPr>
          <p:cNvPr id="124" name="Google Shape;124;p27"/>
          <p:cNvSpPr txBox="1">
            <a:spLocks noGrp="1"/>
          </p:cNvSpPr>
          <p:nvPr>
            <p:ph type="title"/>
          </p:nvPr>
        </p:nvSpPr>
        <p:spPr>
          <a:xfrm>
            <a:off x="304801" y="4121658"/>
            <a:ext cx="7772400" cy="44577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dk2"/>
              </a:buClr>
              <a:buSzPts val="2200"/>
              <a:buFont typeface="Cambria"/>
              <a:buNone/>
              <a:defRPr sz="2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27"/>
          <p:cNvSpPr txBox="1">
            <a:spLocks noGrp="1"/>
          </p:cNvSpPr>
          <p:nvPr>
            <p:ph type="body" idx="1"/>
          </p:nvPr>
        </p:nvSpPr>
        <p:spPr>
          <a:xfrm>
            <a:off x="304799" y="4572000"/>
            <a:ext cx="7772401" cy="457200"/>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126" name="Google Shape;126;p27"/>
          <p:cNvSpPr txBox="1">
            <a:spLocks noGrp="1"/>
          </p:cNvSpPr>
          <p:nvPr>
            <p:ph type="dt" idx="10"/>
          </p:nvPr>
        </p:nvSpPr>
        <p:spPr>
          <a:xfrm rot="-5400000">
            <a:off x="7856151" y="1188720"/>
            <a:ext cx="1828799"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7"/>
          <p:cNvSpPr txBox="1">
            <a:spLocks noGrp="1"/>
          </p:cNvSpPr>
          <p:nvPr>
            <p:ph type="ftr" idx="11"/>
          </p:nvPr>
        </p:nvSpPr>
        <p:spPr>
          <a:xfrm rot="-5400000">
            <a:off x="7882820" y="2990850"/>
            <a:ext cx="1775461" cy="36576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7"/>
          <p:cNvSpPr>
            <a:spLocks noGrp="1"/>
          </p:cNvSpPr>
          <p:nvPr>
            <p:ph type="sldNum" idx="12"/>
          </p:nvPr>
        </p:nvSpPr>
        <p:spPr>
          <a:xfrm>
            <a:off x="8531788" y="4236720"/>
            <a:ext cx="548640" cy="29718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
        <p:nvSpPr>
          <p:cNvPr id="129" name="Google Shape;129;p27"/>
          <p:cNvSpPr txBox="1">
            <a:spLocks noGrp="1"/>
          </p:cNvSpPr>
          <p:nvPr>
            <p:ph type="body" idx="2"/>
          </p:nvPr>
        </p:nvSpPr>
        <p:spPr>
          <a:xfrm>
            <a:off x="304800" y="285750"/>
            <a:ext cx="7772400" cy="370713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0"/>
        <p:cNvGrpSpPr/>
        <p:nvPr/>
      </p:nvGrpSpPr>
      <p:grpSpPr>
        <a:xfrm>
          <a:off x="0" y="0"/>
          <a:ext cx="0" cy="0"/>
          <a:chOff x="0" y="0"/>
          <a:chExt cx="0" cy="0"/>
        </a:xfrm>
      </p:grpSpPr>
      <p:sp>
        <p:nvSpPr>
          <p:cNvPr id="131" name="Google Shape;131;p28"/>
          <p:cNvSpPr txBox="1">
            <a:spLocks noGrp="1"/>
          </p:cNvSpPr>
          <p:nvPr>
            <p:ph type="title"/>
          </p:nvPr>
        </p:nvSpPr>
        <p:spPr>
          <a:xfrm>
            <a:off x="301752" y="4121459"/>
            <a:ext cx="7772400" cy="445969"/>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dk2"/>
              </a:buClr>
              <a:buSzPts val="2200"/>
              <a:buFont typeface="Cambria"/>
              <a:buNone/>
              <a:defRPr sz="22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28"/>
          <p:cNvSpPr>
            <a:spLocks noGrp="1"/>
          </p:cNvSpPr>
          <p:nvPr>
            <p:ph type="pic" idx="2"/>
          </p:nvPr>
        </p:nvSpPr>
        <p:spPr>
          <a:xfrm>
            <a:off x="0" y="0"/>
            <a:ext cx="84582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accent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accent2"/>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accent3"/>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accent4"/>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accent5"/>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accent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accent2"/>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accent3"/>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accent4"/>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3" name="Google Shape;133;p28"/>
          <p:cNvSpPr txBox="1">
            <a:spLocks noGrp="1"/>
          </p:cNvSpPr>
          <p:nvPr>
            <p:ph type="body" idx="1"/>
          </p:nvPr>
        </p:nvSpPr>
        <p:spPr>
          <a:xfrm>
            <a:off x="301752" y="4572000"/>
            <a:ext cx="7772400" cy="459486"/>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134" name="Google Shape;134;p28"/>
          <p:cNvSpPr txBox="1">
            <a:spLocks noGrp="1"/>
          </p:cNvSpPr>
          <p:nvPr>
            <p:ph type="dt" idx="10"/>
          </p:nvPr>
        </p:nvSpPr>
        <p:spPr>
          <a:xfrm rot="-5400000">
            <a:off x="7856151" y="1188720"/>
            <a:ext cx="1828799"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8"/>
          <p:cNvSpPr>
            <a:spLocks noGrp="1"/>
          </p:cNvSpPr>
          <p:nvPr>
            <p:ph type="sldNum" idx="12"/>
          </p:nvPr>
        </p:nvSpPr>
        <p:spPr>
          <a:xfrm>
            <a:off x="8531788" y="4236720"/>
            <a:ext cx="548640" cy="29718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
        <p:nvSpPr>
          <p:cNvPr id="136" name="Google Shape;136;p28"/>
          <p:cNvSpPr txBox="1">
            <a:spLocks noGrp="1"/>
          </p:cNvSpPr>
          <p:nvPr>
            <p:ph type="ftr" idx="11"/>
          </p:nvPr>
        </p:nvSpPr>
        <p:spPr>
          <a:xfrm rot="-5400000">
            <a:off x="7882820" y="2990850"/>
            <a:ext cx="1775461" cy="36576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7"/>
        <p:cNvGrpSpPr/>
        <p:nvPr/>
      </p:nvGrpSpPr>
      <p:grpSpPr>
        <a:xfrm>
          <a:off x="0" y="0"/>
          <a:ext cx="0" cy="0"/>
          <a:chOff x="0" y="0"/>
          <a:chExt cx="0" cy="0"/>
        </a:xfrm>
      </p:grpSpPr>
      <p:sp>
        <p:nvSpPr>
          <p:cNvPr id="138" name="Google Shape;138;p29"/>
          <p:cNvSpPr txBox="1">
            <a:spLocks noGrp="1"/>
          </p:cNvSpPr>
          <p:nvPr>
            <p:ph type="title"/>
          </p:nvPr>
        </p:nvSpPr>
        <p:spPr>
          <a:xfrm>
            <a:off x="457200" y="205978"/>
            <a:ext cx="76200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29"/>
          <p:cNvSpPr txBox="1">
            <a:spLocks noGrp="1"/>
          </p:cNvSpPr>
          <p:nvPr>
            <p:ph type="body" idx="1"/>
          </p:nvPr>
        </p:nvSpPr>
        <p:spPr>
          <a:xfrm rot="5400000">
            <a:off x="2466975" y="-809625"/>
            <a:ext cx="3600450" cy="76200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40" name="Google Shape;140;p29"/>
          <p:cNvSpPr txBox="1">
            <a:spLocks noGrp="1"/>
          </p:cNvSpPr>
          <p:nvPr>
            <p:ph type="dt" idx="10"/>
          </p:nvPr>
        </p:nvSpPr>
        <p:spPr>
          <a:xfrm rot="-5400000">
            <a:off x="7856151" y="1188720"/>
            <a:ext cx="1828799"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9"/>
          <p:cNvSpPr txBox="1">
            <a:spLocks noGrp="1"/>
          </p:cNvSpPr>
          <p:nvPr>
            <p:ph type="ftr" idx="11"/>
          </p:nvPr>
        </p:nvSpPr>
        <p:spPr>
          <a:xfrm rot="-5400000">
            <a:off x="7882820" y="2990850"/>
            <a:ext cx="1775461" cy="36576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9"/>
          <p:cNvSpPr>
            <a:spLocks noGrp="1"/>
          </p:cNvSpPr>
          <p:nvPr>
            <p:ph type="sldNum" idx="12"/>
          </p:nvPr>
        </p:nvSpPr>
        <p:spPr>
          <a:xfrm>
            <a:off x="8531788" y="4236720"/>
            <a:ext cx="548640" cy="29718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3"/>
        <p:cNvGrpSpPr/>
        <p:nvPr/>
      </p:nvGrpSpPr>
      <p:grpSpPr>
        <a:xfrm>
          <a:off x="0" y="0"/>
          <a:ext cx="0" cy="0"/>
          <a:chOff x="0" y="0"/>
          <a:chExt cx="0" cy="0"/>
        </a:xfrm>
      </p:grpSpPr>
      <p:sp>
        <p:nvSpPr>
          <p:cNvPr id="144" name="Google Shape;144;p30"/>
          <p:cNvSpPr txBox="1">
            <a:spLocks noGrp="1"/>
          </p:cNvSpPr>
          <p:nvPr>
            <p:ph type="title"/>
          </p:nvPr>
        </p:nvSpPr>
        <p:spPr>
          <a:xfrm rot="5400000">
            <a:off x="5311378" y="1524000"/>
            <a:ext cx="4388644" cy="1752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30"/>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46" name="Google Shape;146;p30"/>
          <p:cNvSpPr txBox="1">
            <a:spLocks noGrp="1"/>
          </p:cNvSpPr>
          <p:nvPr>
            <p:ph type="dt" idx="10"/>
          </p:nvPr>
        </p:nvSpPr>
        <p:spPr>
          <a:xfrm rot="-5400000">
            <a:off x="7856151" y="1188720"/>
            <a:ext cx="1828799"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30"/>
          <p:cNvSpPr txBox="1">
            <a:spLocks noGrp="1"/>
          </p:cNvSpPr>
          <p:nvPr>
            <p:ph type="ftr" idx="11"/>
          </p:nvPr>
        </p:nvSpPr>
        <p:spPr>
          <a:xfrm rot="-5400000">
            <a:off x="7882820" y="2990850"/>
            <a:ext cx="1775461" cy="36576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30"/>
          <p:cNvSpPr>
            <a:spLocks noGrp="1"/>
          </p:cNvSpPr>
          <p:nvPr>
            <p:ph type="sldNum" idx="12"/>
          </p:nvPr>
        </p:nvSpPr>
        <p:spPr>
          <a:xfrm>
            <a:off x="8531788" y="4236720"/>
            <a:ext cx="548640" cy="29718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タイトルとコンテンツ">
  <p:cSld name="タイトルとコンテンツ">
    <p:spTree>
      <p:nvGrpSpPr>
        <p:cNvPr id="1" name="Shape 156"/>
        <p:cNvGrpSpPr/>
        <p:nvPr/>
      </p:nvGrpSpPr>
      <p:grpSpPr>
        <a:xfrm>
          <a:off x="0" y="0"/>
          <a:ext cx="0" cy="0"/>
          <a:chOff x="0" y="0"/>
          <a:chExt cx="0" cy="0"/>
        </a:xfrm>
      </p:grpSpPr>
      <p:sp>
        <p:nvSpPr>
          <p:cNvPr id="157" name="Google Shape;157;p32"/>
          <p:cNvSpPr txBox="1">
            <a:spLocks noGrp="1"/>
          </p:cNvSpPr>
          <p:nvPr>
            <p:ph type="body" idx="1"/>
          </p:nvPr>
        </p:nvSpPr>
        <p:spPr>
          <a:xfrm>
            <a:off x="237392" y="642938"/>
            <a:ext cx="8686800" cy="4232672"/>
          </a:xfrm>
          <a:prstGeom prst="rect">
            <a:avLst/>
          </a:prstGeom>
          <a:noFill/>
          <a:ln>
            <a:noFill/>
          </a:ln>
        </p:spPr>
        <p:txBody>
          <a:bodyPr spcFirstLastPara="1" wrap="square" lIns="79125" tIns="39550" rIns="79125" bIns="39550" anchor="t" anchorCtr="0">
            <a:noAutofit/>
          </a:bodyPr>
          <a:lstStyle>
            <a:lvl1pPr marL="457200" lvl="0" indent="-330200" algn="l">
              <a:spcBef>
                <a:spcPts val="700"/>
              </a:spcBef>
              <a:spcAft>
                <a:spcPts val="0"/>
              </a:spcAft>
              <a:buClr>
                <a:schemeClr val="dk1"/>
              </a:buClr>
              <a:buSzPts val="1600"/>
              <a:buChar char="•"/>
              <a:defRPr sz="1600"/>
            </a:lvl1pPr>
            <a:lvl2pPr marL="914400" lvl="1" indent="-330200" algn="l">
              <a:spcBef>
                <a:spcPts val="700"/>
              </a:spcBef>
              <a:spcAft>
                <a:spcPts val="0"/>
              </a:spcAft>
              <a:buClr>
                <a:schemeClr val="dk1"/>
              </a:buClr>
              <a:buSzPts val="1600"/>
              <a:buFont typeface="Noto Sans Symbols"/>
              <a:buChar char="⮚"/>
              <a:defRPr sz="1600"/>
            </a:lvl2pPr>
            <a:lvl3pPr marL="1371600" lvl="2" indent="-330200" algn="l">
              <a:spcBef>
                <a:spcPts val="700"/>
              </a:spcBef>
              <a:spcAft>
                <a:spcPts val="0"/>
              </a:spcAft>
              <a:buClr>
                <a:schemeClr val="dk1"/>
              </a:buClr>
              <a:buSzPts val="1600"/>
              <a:buFont typeface="Noto Sans Symbols"/>
              <a:buChar char="✔"/>
              <a:defRPr sz="1600"/>
            </a:lvl3pPr>
            <a:lvl4pPr marL="1828800" lvl="3" indent="-330200" algn="l">
              <a:spcBef>
                <a:spcPts val="700"/>
              </a:spcBef>
              <a:spcAft>
                <a:spcPts val="0"/>
              </a:spcAft>
              <a:buClr>
                <a:schemeClr val="dk1"/>
              </a:buClr>
              <a:buSzPts val="1600"/>
              <a:buChar char="–"/>
              <a:defRPr sz="1600"/>
            </a:lvl4pPr>
            <a:lvl5pPr marL="2286000" lvl="4" indent="-330200" algn="l">
              <a:spcBef>
                <a:spcPts val="700"/>
              </a:spcBef>
              <a:spcAft>
                <a:spcPts val="0"/>
              </a:spcAft>
              <a:buClr>
                <a:schemeClr val="dk1"/>
              </a:buClr>
              <a:buSzPts val="1600"/>
              <a:buChar char="»"/>
              <a:defRPr sz="1600"/>
            </a:lvl5pPr>
            <a:lvl6pPr marL="2743200" lvl="5" indent="-330200" algn="l">
              <a:spcBef>
                <a:spcPts val="300"/>
              </a:spcBef>
              <a:spcAft>
                <a:spcPts val="0"/>
              </a:spcAft>
              <a:buClr>
                <a:schemeClr val="dk1"/>
              </a:buClr>
              <a:buSzPts val="1600"/>
              <a:buChar char="•"/>
              <a:defRPr/>
            </a:lvl6pPr>
            <a:lvl7pPr marL="3200400" lvl="6" indent="-330200" algn="l">
              <a:spcBef>
                <a:spcPts val="300"/>
              </a:spcBef>
              <a:spcAft>
                <a:spcPts val="0"/>
              </a:spcAft>
              <a:buClr>
                <a:schemeClr val="dk1"/>
              </a:buClr>
              <a:buSzPts val="1600"/>
              <a:buChar char="•"/>
              <a:defRPr/>
            </a:lvl7pPr>
            <a:lvl8pPr marL="3657600" lvl="7" indent="-330200" algn="l">
              <a:spcBef>
                <a:spcPts val="300"/>
              </a:spcBef>
              <a:spcAft>
                <a:spcPts val="0"/>
              </a:spcAft>
              <a:buClr>
                <a:schemeClr val="dk1"/>
              </a:buClr>
              <a:buSzPts val="1600"/>
              <a:buChar char="•"/>
              <a:defRPr/>
            </a:lvl8pPr>
            <a:lvl9pPr marL="4114800" lvl="8" indent="-330200" algn="l">
              <a:spcBef>
                <a:spcPts val="300"/>
              </a:spcBef>
              <a:spcAft>
                <a:spcPts val="0"/>
              </a:spcAft>
              <a:buClr>
                <a:schemeClr val="dk1"/>
              </a:buClr>
              <a:buSzPts val="1600"/>
              <a:buChar char="•"/>
              <a:defRPr/>
            </a:lvl9pPr>
          </a:lstStyle>
          <a:p>
            <a:endParaRPr/>
          </a:p>
        </p:txBody>
      </p:sp>
      <p:sp>
        <p:nvSpPr>
          <p:cNvPr id="158" name="Google Shape;158;p32"/>
          <p:cNvSpPr txBox="1">
            <a:spLocks noGrp="1"/>
          </p:cNvSpPr>
          <p:nvPr>
            <p:ph type="dt" idx="10"/>
          </p:nvPr>
        </p:nvSpPr>
        <p:spPr>
          <a:xfrm>
            <a:off x="457200" y="4869662"/>
            <a:ext cx="2133600" cy="273844"/>
          </a:xfrm>
          <a:prstGeom prst="rect">
            <a:avLst/>
          </a:prstGeom>
          <a:noFill/>
          <a:ln>
            <a:noFill/>
          </a:ln>
        </p:spPr>
        <p:txBody>
          <a:bodyPr spcFirstLastPara="1" wrap="square" lIns="79125" tIns="39550" rIns="79125" bIns="39550" anchor="ctr" anchorCtr="0">
            <a:noAutofit/>
          </a:bodyPr>
          <a:lstStyle>
            <a:lvl1pPr lvl="0" algn="l">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59" name="Google Shape;159;p32"/>
          <p:cNvSpPr txBox="1">
            <a:spLocks noGrp="1"/>
          </p:cNvSpPr>
          <p:nvPr>
            <p:ph type="ftr" idx="11"/>
          </p:nvPr>
        </p:nvSpPr>
        <p:spPr>
          <a:xfrm>
            <a:off x="3124200" y="4869662"/>
            <a:ext cx="2895600" cy="273844"/>
          </a:xfrm>
          <a:prstGeom prst="rect">
            <a:avLst/>
          </a:prstGeom>
          <a:noFill/>
          <a:ln>
            <a:noFill/>
          </a:ln>
        </p:spPr>
        <p:txBody>
          <a:bodyPr spcFirstLastPara="1" wrap="square" lIns="79125" tIns="39550" rIns="79125" bIns="39550" anchor="ctr" anchorCtr="0">
            <a:noAutofit/>
          </a:bodyPr>
          <a:lstStyle>
            <a:lvl1pPr lvl="0" algn="ctr">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タイトル スライド" type="title">
  <p:cSld name="TITLE">
    <p:spTree>
      <p:nvGrpSpPr>
        <p:cNvPr id="1" name="Shape 160"/>
        <p:cNvGrpSpPr/>
        <p:nvPr/>
      </p:nvGrpSpPr>
      <p:grpSpPr>
        <a:xfrm>
          <a:off x="0" y="0"/>
          <a:ext cx="0" cy="0"/>
          <a:chOff x="0" y="0"/>
          <a:chExt cx="0" cy="0"/>
        </a:xfrm>
      </p:grpSpPr>
      <p:sp>
        <p:nvSpPr>
          <p:cNvPr id="161" name="Google Shape;161;p33"/>
          <p:cNvSpPr txBox="1">
            <a:spLocks noGrp="1"/>
          </p:cNvSpPr>
          <p:nvPr>
            <p:ph type="ctrTitle"/>
          </p:nvPr>
        </p:nvSpPr>
        <p:spPr>
          <a:xfrm>
            <a:off x="685800" y="1597827"/>
            <a:ext cx="7772400" cy="1102519"/>
          </a:xfrm>
          <a:prstGeom prst="rect">
            <a:avLst/>
          </a:prstGeom>
          <a:noFill/>
          <a:ln>
            <a:noFill/>
          </a:ln>
        </p:spPr>
        <p:txBody>
          <a:bodyPr spcFirstLastPara="1" wrap="square" lIns="79125" tIns="39550" rIns="79125" bIns="39550" anchor="t" anchorCtr="0">
            <a:noAutofit/>
          </a:bodyPr>
          <a:lstStyle>
            <a:lvl1pPr marR="0" lvl="0" algn="ctr" rtl="0">
              <a:spcBef>
                <a:spcPts val="0"/>
              </a:spcBef>
              <a:spcAft>
                <a:spcPts val="0"/>
              </a:spcAft>
              <a:buSzPts val="1200"/>
              <a:buNone/>
              <a:defRPr sz="2800" b="1">
                <a:solidFill>
                  <a:schemeClr val="dk1"/>
                </a:solidFill>
                <a:latin typeface="Calibri"/>
                <a:ea typeface="Calibri"/>
                <a:cs typeface="Calibri"/>
                <a:sym typeface="Calibri"/>
              </a:defRPr>
            </a:lvl1pPr>
            <a:lvl2pPr marR="0" lvl="1" algn="ctr" rtl="0">
              <a:spcBef>
                <a:spcPts val="0"/>
              </a:spcBef>
              <a:spcAft>
                <a:spcPts val="0"/>
              </a:spcAft>
              <a:buSzPts val="1200"/>
              <a:buNone/>
              <a:defRPr sz="2400" b="1" i="0" u="none" strike="noStrike" cap="none">
                <a:solidFill>
                  <a:schemeClr val="lt1"/>
                </a:solidFill>
                <a:latin typeface="MS PGothic"/>
                <a:ea typeface="MS PGothic"/>
                <a:cs typeface="MS PGothic"/>
                <a:sym typeface="MS PGothic"/>
              </a:defRPr>
            </a:lvl2pPr>
            <a:lvl3pPr marR="0" lvl="2" algn="ctr" rtl="0">
              <a:spcBef>
                <a:spcPts val="0"/>
              </a:spcBef>
              <a:spcAft>
                <a:spcPts val="0"/>
              </a:spcAft>
              <a:buSzPts val="1200"/>
              <a:buNone/>
              <a:defRPr sz="2400" b="1" i="0" u="none" strike="noStrike" cap="none">
                <a:solidFill>
                  <a:schemeClr val="lt1"/>
                </a:solidFill>
                <a:latin typeface="MS PGothic"/>
                <a:ea typeface="MS PGothic"/>
                <a:cs typeface="MS PGothic"/>
                <a:sym typeface="MS PGothic"/>
              </a:defRPr>
            </a:lvl3pPr>
            <a:lvl4pPr marR="0" lvl="3" algn="ctr" rtl="0">
              <a:spcBef>
                <a:spcPts val="0"/>
              </a:spcBef>
              <a:spcAft>
                <a:spcPts val="0"/>
              </a:spcAft>
              <a:buSzPts val="1200"/>
              <a:buNone/>
              <a:defRPr sz="2400" b="1" i="0" u="none" strike="noStrike" cap="none">
                <a:solidFill>
                  <a:schemeClr val="lt1"/>
                </a:solidFill>
                <a:latin typeface="MS PGothic"/>
                <a:ea typeface="MS PGothic"/>
                <a:cs typeface="MS PGothic"/>
                <a:sym typeface="MS PGothic"/>
              </a:defRPr>
            </a:lvl4pPr>
            <a:lvl5pPr marR="0" lvl="4" algn="ctr" rtl="0">
              <a:spcBef>
                <a:spcPts val="0"/>
              </a:spcBef>
              <a:spcAft>
                <a:spcPts val="0"/>
              </a:spcAft>
              <a:buSzPts val="1200"/>
              <a:buNone/>
              <a:defRPr sz="2400" b="1" i="0" u="none" strike="noStrike" cap="none">
                <a:solidFill>
                  <a:schemeClr val="lt1"/>
                </a:solidFill>
                <a:latin typeface="MS PGothic"/>
                <a:ea typeface="MS PGothic"/>
                <a:cs typeface="MS PGothic"/>
                <a:sym typeface="MS PGothic"/>
              </a:defRPr>
            </a:lvl5pPr>
            <a:lvl6pPr marR="0" lvl="5" algn="ctr" rtl="0">
              <a:spcBef>
                <a:spcPts val="0"/>
              </a:spcBef>
              <a:spcAft>
                <a:spcPts val="0"/>
              </a:spcAft>
              <a:buSzPts val="1200"/>
              <a:buNone/>
              <a:defRPr sz="3500" b="0" i="0" u="none" strike="noStrike" cap="none">
                <a:solidFill>
                  <a:schemeClr val="dk1"/>
                </a:solidFill>
                <a:latin typeface="MS PGothic"/>
                <a:ea typeface="MS PGothic"/>
                <a:cs typeface="MS PGothic"/>
                <a:sym typeface="MS PGothic"/>
              </a:defRPr>
            </a:lvl6pPr>
            <a:lvl7pPr marR="0" lvl="6" algn="ctr" rtl="0">
              <a:spcBef>
                <a:spcPts val="0"/>
              </a:spcBef>
              <a:spcAft>
                <a:spcPts val="0"/>
              </a:spcAft>
              <a:buSzPts val="1200"/>
              <a:buNone/>
              <a:defRPr sz="3500" b="0" i="0" u="none" strike="noStrike" cap="none">
                <a:solidFill>
                  <a:schemeClr val="dk1"/>
                </a:solidFill>
                <a:latin typeface="MS PGothic"/>
                <a:ea typeface="MS PGothic"/>
                <a:cs typeface="MS PGothic"/>
                <a:sym typeface="MS PGothic"/>
              </a:defRPr>
            </a:lvl7pPr>
            <a:lvl8pPr marR="0" lvl="7" algn="ctr" rtl="0">
              <a:spcBef>
                <a:spcPts val="0"/>
              </a:spcBef>
              <a:spcAft>
                <a:spcPts val="0"/>
              </a:spcAft>
              <a:buSzPts val="1200"/>
              <a:buNone/>
              <a:defRPr sz="3500" b="0" i="0" u="none" strike="noStrike" cap="none">
                <a:solidFill>
                  <a:schemeClr val="dk1"/>
                </a:solidFill>
                <a:latin typeface="MS PGothic"/>
                <a:ea typeface="MS PGothic"/>
                <a:cs typeface="MS PGothic"/>
                <a:sym typeface="MS PGothic"/>
              </a:defRPr>
            </a:lvl8pPr>
            <a:lvl9pPr marR="0" lvl="8" algn="ctr" rtl="0">
              <a:spcBef>
                <a:spcPts val="0"/>
              </a:spcBef>
              <a:spcAft>
                <a:spcPts val="0"/>
              </a:spcAft>
              <a:buSzPts val="1200"/>
              <a:buNone/>
              <a:defRPr sz="3500" b="0" i="0" u="none" strike="noStrike" cap="none">
                <a:solidFill>
                  <a:schemeClr val="dk1"/>
                </a:solidFill>
                <a:latin typeface="MS PGothic"/>
                <a:ea typeface="MS PGothic"/>
                <a:cs typeface="MS PGothic"/>
                <a:sym typeface="MS PGothic"/>
              </a:defRPr>
            </a:lvl9pPr>
          </a:lstStyle>
          <a:p>
            <a:endParaRPr/>
          </a:p>
        </p:txBody>
      </p:sp>
      <p:sp>
        <p:nvSpPr>
          <p:cNvPr id="162" name="Google Shape;162;p33"/>
          <p:cNvSpPr txBox="1">
            <a:spLocks noGrp="1"/>
          </p:cNvSpPr>
          <p:nvPr>
            <p:ph type="subTitle" idx="1"/>
          </p:nvPr>
        </p:nvSpPr>
        <p:spPr>
          <a:xfrm>
            <a:off x="1371600" y="2914650"/>
            <a:ext cx="6400800" cy="1314450"/>
          </a:xfrm>
          <a:prstGeom prst="rect">
            <a:avLst/>
          </a:prstGeom>
          <a:noFill/>
          <a:ln>
            <a:noFill/>
          </a:ln>
        </p:spPr>
        <p:txBody>
          <a:bodyPr spcFirstLastPara="1" wrap="square" lIns="79125" tIns="39550" rIns="79125" bIns="39550" anchor="t" anchorCtr="0">
            <a:noAutofit/>
          </a:bodyPr>
          <a:lstStyle>
            <a:lvl1pPr lvl="0" algn="ctr">
              <a:spcBef>
                <a:spcPts val="500"/>
              </a:spcBef>
              <a:spcAft>
                <a:spcPts val="0"/>
              </a:spcAft>
              <a:buClr>
                <a:schemeClr val="dk1"/>
              </a:buClr>
              <a:buSzPts val="2400"/>
              <a:buNone/>
              <a:defRPr>
                <a:solidFill>
                  <a:schemeClr val="dk1"/>
                </a:solidFill>
              </a:defRPr>
            </a:lvl1pPr>
            <a:lvl2pPr lvl="1" algn="ctr">
              <a:spcBef>
                <a:spcPts val="500"/>
              </a:spcBef>
              <a:spcAft>
                <a:spcPts val="0"/>
              </a:spcAft>
              <a:buClr>
                <a:srgbClr val="888888"/>
              </a:buClr>
              <a:buSzPts val="2400"/>
              <a:buNone/>
              <a:defRPr>
                <a:solidFill>
                  <a:srgbClr val="888888"/>
                </a:solidFill>
              </a:defRPr>
            </a:lvl2pPr>
            <a:lvl3pPr lvl="2" algn="ctr">
              <a:spcBef>
                <a:spcPts val="400"/>
              </a:spcBef>
              <a:spcAft>
                <a:spcPts val="0"/>
              </a:spcAft>
              <a:buClr>
                <a:srgbClr val="888888"/>
              </a:buClr>
              <a:buSzPts val="2100"/>
              <a:buNone/>
              <a:defRPr>
                <a:solidFill>
                  <a:srgbClr val="888888"/>
                </a:solidFill>
              </a:defRPr>
            </a:lvl3pPr>
            <a:lvl4pPr lvl="3" algn="ctr">
              <a:spcBef>
                <a:spcPts val="300"/>
              </a:spcBef>
              <a:spcAft>
                <a:spcPts val="0"/>
              </a:spcAft>
              <a:buClr>
                <a:srgbClr val="888888"/>
              </a:buClr>
              <a:buSzPts val="1700"/>
              <a:buNone/>
              <a:defRPr>
                <a:solidFill>
                  <a:srgbClr val="888888"/>
                </a:solidFill>
              </a:defRPr>
            </a:lvl4pPr>
            <a:lvl5pPr lvl="4" algn="ctr">
              <a:spcBef>
                <a:spcPts val="300"/>
              </a:spcBef>
              <a:spcAft>
                <a:spcPts val="0"/>
              </a:spcAft>
              <a:buClr>
                <a:srgbClr val="888888"/>
              </a:buClr>
              <a:buSzPts val="1700"/>
              <a:buNone/>
              <a:defRPr>
                <a:solidFill>
                  <a:srgbClr val="888888"/>
                </a:solidFill>
              </a:defRPr>
            </a:lvl5pPr>
            <a:lvl6pPr lvl="5" algn="ctr">
              <a:spcBef>
                <a:spcPts val="300"/>
              </a:spcBef>
              <a:spcAft>
                <a:spcPts val="0"/>
              </a:spcAft>
              <a:buClr>
                <a:srgbClr val="888888"/>
              </a:buClr>
              <a:buSzPts val="1700"/>
              <a:buNone/>
              <a:defRPr>
                <a:solidFill>
                  <a:srgbClr val="888888"/>
                </a:solidFill>
              </a:defRPr>
            </a:lvl6pPr>
            <a:lvl7pPr lvl="6" algn="ctr">
              <a:spcBef>
                <a:spcPts val="300"/>
              </a:spcBef>
              <a:spcAft>
                <a:spcPts val="0"/>
              </a:spcAft>
              <a:buClr>
                <a:srgbClr val="888888"/>
              </a:buClr>
              <a:buSzPts val="1700"/>
              <a:buNone/>
              <a:defRPr>
                <a:solidFill>
                  <a:srgbClr val="888888"/>
                </a:solidFill>
              </a:defRPr>
            </a:lvl7pPr>
            <a:lvl8pPr lvl="7" algn="ctr">
              <a:spcBef>
                <a:spcPts val="300"/>
              </a:spcBef>
              <a:spcAft>
                <a:spcPts val="0"/>
              </a:spcAft>
              <a:buClr>
                <a:srgbClr val="888888"/>
              </a:buClr>
              <a:buSzPts val="1700"/>
              <a:buNone/>
              <a:defRPr>
                <a:solidFill>
                  <a:srgbClr val="888888"/>
                </a:solidFill>
              </a:defRPr>
            </a:lvl8pPr>
            <a:lvl9pPr lvl="8" algn="ctr">
              <a:spcBef>
                <a:spcPts val="300"/>
              </a:spcBef>
              <a:spcAft>
                <a:spcPts val="0"/>
              </a:spcAft>
              <a:buClr>
                <a:srgbClr val="888888"/>
              </a:buClr>
              <a:buSzPts val="1700"/>
              <a:buNone/>
              <a:defRPr>
                <a:solidFill>
                  <a:srgbClr val="888888"/>
                </a:solidFill>
              </a:defRPr>
            </a:lvl9pPr>
          </a:lstStyle>
          <a:p>
            <a:endParaRPr/>
          </a:p>
        </p:txBody>
      </p:sp>
      <p:sp>
        <p:nvSpPr>
          <p:cNvPr id="163" name="Google Shape;163;p33"/>
          <p:cNvSpPr txBox="1">
            <a:spLocks noGrp="1"/>
          </p:cNvSpPr>
          <p:nvPr>
            <p:ph type="dt" idx="10"/>
          </p:nvPr>
        </p:nvSpPr>
        <p:spPr>
          <a:xfrm>
            <a:off x="457200" y="4869662"/>
            <a:ext cx="2133600" cy="273844"/>
          </a:xfrm>
          <a:prstGeom prst="rect">
            <a:avLst/>
          </a:prstGeom>
          <a:noFill/>
          <a:ln>
            <a:noFill/>
          </a:ln>
        </p:spPr>
        <p:txBody>
          <a:bodyPr spcFirstLastPara="1" wrap="square" lIns="79125" tIns="39550" rIns="79125" bIns="39550" anchor="ctr" anchorCtr="0">
            <a:noAutofit/>
          </a:bodyPr>
          <a:lstStyle>
            <a:lvl1pPr lvl="0" algn="l">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64" name="Google Shape;164;p33"/>
          <p:cNvSpPr txBox="1">
            <a:spLocks noGrp="1"/>
          </p:cNvSpPr>
          <p:nvPr>
            <p:ph type="ftr" idx="11"/>
          </p:nvPr>
        </p:nvSpPr>
        <p:spPr>
          <a:xfrm>
            <a:off x="3124200" y="4869662"/>
            <a:ext cx="2895600" cy="273844"/>
          </a:xfrm>
          <a:prstGeom prst="rect">
            <a:avLst/>
          </a:prstGeom>
          <a:noFill/>
          <a:ln>
            <a:noFill/>
          </a:ln>
        </p:spPr>
        <p:txBody>
          <a:bodyPr spcFirstLastPara="1" wrap="square" lIns="79125" tIns="39550" rIns="79125" bIns="39550" anchor="ctr" anchorCtr="0">
            <a:noAutofit/>
          </a:bodyPr>
          <a:lstStyle>
            <a:lvl1pPr lvl="0" algn="ctr">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タイトルとコンテンツ（インデントなし）" type="obj">
  <p:cSld name="OBJECT">
    <p:spTree>
      <p:nvGrpSpPr>
        <p:cNvPr id="1" name="Shape 165"/>
        <p:cNvGrpSpPr/>
        <p:nvPr/>
      </p:nvGrpSpPr>
      <p:grpSpPr>
        <a:xfrm>
          <a:off x="0" y="0"/>
          <a:ext cx="0" cy="0"/>
          <a:chOff x="0" y="0"/>
          <a:chExt cx="0" cy="0"/>
        </a:xfrm>
      </p:grpSpPr>
      <p:sp>
        <p:nvSpPr>
          <p:cNvPr id="166" name="Google Shape;166;p34"/>
          <p:cNvSpPr txBox="1">
            <a:spLocks noGrp="1"/>
          </p:cNvSpPr>
          <p:nvPr>
            <p:ph type="title"/>
          </p:nvPr>
        </p:nvSpPr>
        <p:spPr>
          <a:xfrm>
            <a:off x="583866" y="20241"/>
            <a:ext cx="8375085" cy="461962"/>
          </a:xfrm>
          <a:prstGeom prst="rect">
            <a:avLst/>
          </a:prstGeom>
          <a:noFill/>
          <a:ln>
            <a:noFill/>
          </a:ln>
        </p:spPr>
        <p:txBody>
          <a:bodyPr spcFirstLastPara="1" wrap="square" lIns="79125" tIns="39550" rIns="79125" bIns="39550" anchor="t" anchorCtr="0">
            <a:noAutofit/>
          </a:bodyPr>
          <a:lstStyle>
            <a:lvl1pPr marR="0" lvl="0" algn="ctr" rtl="0">
              <a:spcBef>
                <a:spcPts val="0"/>
              </a:spcBef>
              <a:spcAft>
                <a:spcPts val="0"/>
              </a:spcAft>
              <a:buSzPts val="1200"/>
              <a:buNone/>
              <a:defRPr sz="2800" b="1">
                <a:solidFill>
                  <a:schemeClr val="lt1"/>
                </a:solidFill>
                <a:latin typeface="Calibri"/>
                <a:ea typeface="Calibri"/>
                <a:cs typeface="Calibri"/>
                <a:sym typeface="Calibri"/>
              </a:defRPr>
            </a:lvl1pPr>
            <a:lvl2pPr marR="0" lvl="1" algn="ctr" rtl="0">
              <a:spcBef>
                <a:spcPts val="0"/>
              </a:spcBef>
              <a:spcAft>
                <a:spcPts val="0"/>
              </a:spcAft>
              <a:buSzPts val="1200"/>
              <a:buNone/>
              <a:defRPr sz="2400" b="1" i="0" u="none" strike="noStrike" cap="none">
                <a:solidFill>
                  <a:schemeClr val="lt1"/>
                </a:solidFill>
                <a:latin typeface="MS PGothic"/>
                <a:ea typeface="MS PGothic"/>
                <a:cs typeface="MS PGothic"/>
                <a:sym typeface="MS PGothic"/>
              </a:defRPr>
            </a:lvl2pPr>
            <a:lvl3pPr marR="0" lvl="2" algn="ctr" rtl="0">
              <a:spcBef>
                <a:spcPts val="0"/>
              </a:spcBef>
              <a:spcAft>
                <a:spcPts val="0"/>
              </a:spcAft>
              <a:buSzPts val="1200"/>
              <a:buNone/>
              <a:defRPr sz="2400" b="1" i="0" u="none" strike="noStrike" cap="none">
                <a:solidFill>
                  <a:schemeClr val="lt1"/>
                </a:solidFill>
                <a:latin typeface="MS PGothic"/>
                <a:ea typeface="MS PGothic"/>
                <a:cs typeface="MS PGothic"/>
                <a:sym typeface="MS PGothic"/>
              </a:defRPr>
            </a:lvl3pPr>
            <a:lvl4pPr marR="0" lvl="3" algn="ctr" rtl="0">
              <a:spcBef>
                <a:spcPts val="0"/>
              </a:spcBef>
              <a:spcAft>
                <a:spcPts val="0"/>
              </a:spcAft>
              <a:buSzPts val="1200"/>
              <a:buNone/>
              <a:defRPr sz="2400" b="1" i="0" u="none" strike="noStrike" cap="none">
                <a:solidFill>
                  <a:schemeClr val="lt1"/>
                </a:solidFill>
                <a:latin typeface="MS PGothic"/>
                <a:ea typeface="MS PGothic"/>
                <a:cs typeface="MS PGothic"/>
                <a:sym typeface="MS PGothic"/>
              </a:defRPr>
            </a:lvl4pPr>
            <a:lvl5pPr marR="0" lvl="4" algn="ctr" rtl="0">
              <a:spcBef>
                <a:spcPts val="0"/>
              </a:spcBef>
              <a:spcAft>
                <a:spcPts val="0"/>
              </a:spcAft>
              <a:buSzPts val="1200"/>
              <a:buNone/>
              <a:defRPr sz="2400" b="1" i="0" u="none" strike="noStrike" cap="none">
                <a:solidFill>
                  <a:schemeClr val="lt1"/>
                </a:solidFill>
                <a:latin typeface="MS PGothic"/>
                <a:ea typeface="MS PGothic"/>
                <a:cs typeface="MS PGothic"/>
                <a:sym typeface="MS PGothic"/>
              </a:defRPr>
            </a:lvl5pPr>
            <a:lvl6pPr marR="0" lvl="5" algn="ctr" rtl="0">
              <a:spcBef>
                <a:spcPts val="0"/>
              </a:spcBef>
              <a:spcAft>
                <a:spcPts val="0"/>
              </a:spcAft>
              <a:buSzPts val="1200"/>
              <a:buNone/>
              <a:defRPr sz="3500" b="0" i="0" u="none" strike="noStrike" cap="none">
                <a:solidFill>
                  <a:schemeClr val="dk1"/>
                </a:solidFill>
                <a:latin typeface="MS PGothic"/>
                <a:ea typeface="MS PGothic"/>
                <a:cs typeface="MS PGothic"/>
                <a:sym typeface="MS PGothic"/>
              </a:defRPr>
            </a:lvl6pPr>
            <a:lvl7pPr marR="0" lvl="6" algn="ctr" rtl="0">
              <a:spcBef>
                <a:spcPts val="0"/>
              </a:spcBef>
              <a:spcAft>
                <a:spcPts val="0"/>
              </a:spcAft>
              <a:buSzPts val="1200"/>
              <a:buNone/>
              <a:defRPr sz="3500" b="0" i="0" u="none" strike="noStrike" cap="none">
                <a:solidFill>
                  <a:schemeClr val="dk1"/>
                </a:solidFill>
                <a:latin typeface="MS PGothic"/>
                <a:ea typeface="MS PGothic"/>
                <a:cs typeface="MS PGothic"/>
                <a:sym typeface="MS PGothic"/>
              </a:defRPr>
            </a:lvl7pPr>
            <a:lvl8pPr marR="0" lvl="7" algn="ctr" rtl="0">
              <a:spcBef>
                <a:spcPts val="0"/>
              </a:spcBef>
              <a:spcAft>
                <a:spcPts val="0"/>
              </a:spcAft>
              <a:buSzPts val="1200"/>
              <a:buNone/>
              <a:defRPr sz="3500" b="0" i="0" u="none" strike="noStrike" cap="none">
                <a:solidFill>
                  <a:schemeClr val="dk1"/>
                </a:solidFill>
                <a:latin typeface="MS PGothic"/>
                <a:ea typeface="MS PGothic"/>
                <a:cs typeface="MS PGothic"/>
                <a:sym typeface="MS PGothic"/>
              </a:defRPr>
            </a:lvl8pPr>
            <a:lvl9pPr marR="0" lvl="8" algn="ctr" rtl="0">
              <a:spcBef>
                <a:spcPts val="0"/>
              </a:spcBef>
              <a:spcAft>
                <a:spcPts val="0"/>
              </a:spcAft>
              <a:buSzPts val="1200"/>
              <a:buNone/>
              <a:defRPr sz="3500" b="0" i="0" u="none" strike="noStrike" cap="none">
                <a:solidFill>
                  <a:schemeClr val="dk1"/>
                </a:solidFill>
                <a:latin typeface="MS PGothic"/>
                <a:ea typeface="MS PGothic"/>
                <a:cs typeface="MS PGothic"/>
                <a:sym typeface="MS PGothic"/>
              </a:defRPr>
            </a:lvl9pPr>
          </a:lstStyle>
          <a:p>
            <a:endParaRPr/>
          </a:p>
        </p:txBody>
      </p:sp>
      <p:sp>
        <p:nvSpPr>
          <p:cNvPr id="167" name="Google Shape;167;p34"/>
          <p:cNvSpPr txBox="1">
            <a:spLocks noGrp="1"/>
          </p:cNvSpPr>
          <p:nvPr>
            <p:ph type="body" idx="1"/>
          </p:nvPr>
        </p:nvSpPr>
        <p:spPr>
          <a:xfrm>
            <a:off x="237392" y="642938"/>
            <a:ext cx="8686800" cy="4232672"/>
          </a:xfrm>
          <a:prstGeom prst="rect">
            <a:avLst/>
          </a:prstGeom>
          <a:noFill/>
          <a:ln>
            <a:noFill/>
          </a:ln>
        </p:spPr>
        <p:txBody>
          <a:bodyPr spcFirstLastPara="1" wrap="square" lIns="79125" tIns="39550" rIns="79125" bIns="39550" anchor="t" anchorCtr="0">
            <a:noAutofit/>
          </a:bodyPr>
          <a:lstStyle>
            <a:lvl1pPr marL="457200" lvl="0" indent="-228600" algn="l">
              <a:spcBef>
                <a:spcPts val="700"/>
              </a:spcBef>
              <a:spcAft>
                <a:spcPts val="0"/>
              </a:spcAft>
              <a:buClr>
                <a:schemeClr val="dk1"/>
              </a:buClr>
              <a:buSzPts val="1600"/>
              <a:buNone/>
              <a:defRPr sz="1600"/>
            </a:lvl1pPr>
            <a:lvl2pPr marL="914400" lvl="1" indent="-330200" algn="l">
              <a:spcBef>
                <a:spcPts val="700"/>
              </a:spcBef>
              <a:spcAft>
                <a:spcPts val="0"/>
              </a:spcAft>
              <a:buClr>
                <a:schemeClr val="dk1"/>
              </a:buClr>
              <a:buSzPts val="1600"/>
              <a:buFont typeface="Noto Sans Symbols"/>
              <a:buChar char="⮚"/>
              <a:defRPr sz="1600"/>
            </a:lvl2pPr>
            <a:lvl3pPr marL="1371600" lvl="2" indent="-330200" algn="l">
              <a:spcBef>
                <a:spcPts val="700"/>
              </a:spcBef>
              <a:spcAft>
                <a:spcPts val="0"/>
              </a:spcAft>
              <a:buClr>
                <a:schemeClr val="dk1"/>
              </a:buClr>
              <a:buSzPts val="1600"/>
              <a:buFont typeface="Noto Sans Symbols"/>
              <a:buChar char="✔"/>
              <a:defRPr sz="1600"/>
            </a:lvl3pPr>
            <a:lvl4pPr marL="1828800" lvl="3" indent="-330200" algn="l">
              <a:spcBef>
                <a:spcPts val="700"/>
              </a:spcBef>
              <a:spcAft>
                <a:spcPts val="0"/>
              </a:spcAft>
              <a:buClr>
                <a:schemeClr val="dk1"/>
              </a:buClr>
              <a:buSzPts val="1600"/>
              <a:buChar char="–"/>
              <a:defRPr sz="1600"/>
            </a:lvl4pPr>
            <a:lvl5pPr marL="2286000" lvl="4" indent="-330200" algn="l">
              <a:spcBef>
                <a:spcPts val="700"/>
              </a:spcBef>
              <a:spcAft>
                <a:spcPts val="0"/>
              </a:spcAft>
              <a:buClr>
                <a:schemeClr val="dk1"/>
              </a:buClr>
              <a:buSzPts val="1600"/>
              <a:buChar char="»"/>
              <a:defRPr sz="1600"/>
            </a:lvl5pPr>
            <a:lvl6pPr marL="2743200" lvl="5" indent="-330200" algn="l">
              <a:spcBef>
                <a:spcPts val="300"/>
              </a:spcBef>
              <a:spcAft>
                <a:spcPts val="0"/>
              </a:spcAft>
              <a:buClr>
                <a:schemeClr val="dk1"/>
              </a:buClr>
              <a:buSzPts val="1600"/>
              <a:buChar char="•"/>
              <a:defRPr/>
            </a:lvl6pPr>
            <a:lvl7pPr marL="3200400" lvl="6" indent="-330200" algn="l">
              <a:spcBef>
                <a:spcPts val="300"/>
              </a:spcBef>
              <a:spcAft>
                <a:spcPts val="0"/>
              </a:spcAft>
              <a:buClr>
                <a:schemeClr val="dk1"/>
              </a:buClr>
              <a:buSzPts val="1600"/>
              <a:buChar char="•"/>
              <a:defRPr/>
            </a:lvl7pPr>
            <a:lvl8pPr marL="3657600" lvl="7" indent="-330200" algn="l">
              <a:spcBef>
                <a:spcPts val="300"/>
              </a:spcBef>
              <a:spcAft>
                <a:spcPts val="0"/>
              </a:spcAft>
              <a:buClr>
                <a:schemeClr val="dk1"/>
              </a:buClr>
              <a:buSzPts val="1600"/>
              <a:buChar char="•"/>
              <a:defRPr/>
            </a:lvl8pPr>
            <a:lvl9pPr marL="4114800" lvl="8" indent="-330200" algn="l">
              <a:spcBef>
                <a:spcPts val="300"/>
              </a:spcBef>
              <a:spcAft>
                <a:spcPts val="0"/>
              </a:spcAft>
              <a:buClr>
                <a:schemeClr val="dk1"/>
              </a:buClr>
              <a:buSzPts val="1600"/>
              <a:buChar char="•"/>
              <a:defRPr/>
            </a:lvl9pPr>
          </a:lstStyle>
          <a:p>
            <a:endParaRPr/>
          </a:p>
        </p:txBody>
      </p:sp>
      <p:sp>
        <p:nvSpPr>
          <p:cNvPr id="168" name="Google Shape;168;p34"/>
          <p:cNvSpPr txBox="1">
            <a:spLocks noGrp="1"/>
          </p:cNvSpPr>
          <p:nvPr>
            <p:ph type="dt" idx="10"/>
          </p:nvPr>
        </p:nvSpPr>
        <p:spPr>
          <a:xfrm>
            <a:off x="457200" y="4869662"/>
            <a:ext cx="2133600" cy="273844"/>
          </a:xfrm>
          <a:prstGeom prst="rect">
            <a:avLst/>
          </a:prstGeom>
          <a:noFill/>
          <a:ln>
            <a:noFill/>
          </a:ln>
        </p:spPr>
        <p:txBody>
          <a:bodyPr spcFirstLastPara="1" wrap="square" lIns="79125" tIns="39550" rIns="79125" bIns="39550" anchor="ctr" anchorCtr="0">
            <a:noAutofit/>
          </a:bodyPr>
          <a:lstStyle>
            <a:lvl1pPr lvl="0" algn="l">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69" name="Google Shape;169;p34"/>
          <p:cNvSpPr txBox="1">
            <a:spLocks noGrp="1"/>
          </p:cNvSpPr>
          <p:nvPr>
            <p:ph type="ftr" idx="11"/>
          </p:nvPr>
        </p:nvSpPr>
        <p:spPr>
          <a:xfrm>
            <a:off x="3124200" y="4869662"/>
            <a:ext cx="2895600" cy="273844"/>
          </a:xfrm>
          <a:prstGeom prst="rect">
            <a:avLst/>
          </a:prstGeom>
          <a:noFill/>
          <a:ln>
            <a:noFill/>
          </a:ln>
        </p:spPr>
        <p:txBody>
          <a:bodyPr spcFirstLastPara="1" wrap="square" lIns="79125" tIns="39550" rIns="79125" bIns="39550" anchor="ctr" anchorCtr="0">
            <a:noAutofit/>
          </a:bodyPr>
          <a:lstStyle>
            <a:lvl1pPr lvl="0" algn="ctr">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70" name="Google Shape;170;p34"/>
          <p:cNvSpPr txBox="1">
            <a:spLocks noGrp="1"/>
          </p:cNvSpPr>
          <p:nvPr>
            <p:ph type="sldNum" idx="12"/>
          </p:nvPr>
        </p:nvSpPr>
        <p:spPr>
          <a:xfrm>
            <a:off x="8626720" y="4948238"/>
            <a:ext cx="495300" cy="195263"/>
          </a:xfrm>
          <a:prstGeom prst="rect">
            <a:avLst/>
          </a:prstGeom>
          <a:noFill/>
          <a:ln>
            <a:noFill/>
          </a:ln>
        </p:spPr>
        <p:txBody>
          <a:bodyPr spcFirstLastPara="1" wrap="square" lIns="79125" tIns="39550" rIns="79125" bIns="39550" anchor="t" anchorCtr="0">
            <a:noAutofit/>
          </a:bodyPr>
          <a:lstStyle>
            <a:lvl1pPr marL="0" marR="0" lvl="0" indent="0" algn="l" rtl="0">
              <a:spcBef>
                <a:spcPts val="0"/>
              </a:spcBef>
              <a:spcAft>
                <a:spcPts val="0"/>
              </a:spcAft>
              <a:buNone/>
              <a:defRPr sz="1600">
                <a:solidFill>
                  <a:schemeClr val="dk1"/>
                </a:solidFill>
                <a:latin typeface="Arial"/>
                <a:ea typeface="Arial"/>
                <a:cs typeface="Arial"/>
                <a:sym typeface="Arial"/>
              </a:defRPr>
            </a:lvl1pPr>
            <a:lvl2pPr marL="0" marR="0" lvl="1" indent="0" algn="l" rtl="0">
              <a:spcBef>
                <a:spcPts val="0"/>
              </a:spcBef>
              <a:spcAft>
                <a:spcPts val="0"/>
              </a:spcAft>
              <a:buNone/>
              <a:defRPr sz="1600">
                <a:solidFill>
                  <a:schemeClr val="dk1"/>
                </a:solidFill>
                <a:latin typeface="Arial"/>
                <a:ea typeface="Arial"/>
                <a:cs typeface="Arial"/>
                <a:sym typeface="Arial"/>
              </a:defRPr>
            </a:lvl2pPr>
            <a:lvl3pPr marL="0" marR="0" lvl="2" indent="0" algn="l" rtl="0">
              <a:spcBef>
                <a:spcPts val="0"/>
              </a:spcBef>
              <a:spcAft>
                <a:spcPts val="0"/>
              </a:spcAft>
              <a:buNone/>
              <a:defRPr sz="1600">
                <a:solidFill>
                  <a:schemeClr val="dk1"/>
                </a:solidFill>
                <a:latin typeface="Arial"/>
                <a:ea typeface="Arial"/>
                <a:cs typeface="Arial"/>
                <a:sym typeface="Arial"/>
              </a:defRPr>
            </a:lvl3pPr>
            <a:lvl4pPr marL="0" marR="0" lvl="3" indent="0" algn="l" rtl="0">
              <a:spcBef>
                <a:spcPts val="0"/>
              </a:spcBef>
              <a:spcAft>
                <a:spcPts val="0"/>
              </a:spcAft>
              <a:buNone/>
              <a:defRPr sz="1600">
                <a:solidFill>
                  <a:schemeClr val="dk1"/>
                </a:solidFill>
                <a:latin typeface="Arial"/>
                <a:ea typeface="Arial"/>
                <a:cs typeface="Arial"/>
                <a:sym typeface="Arial"/>
              </a:defRPr>
            </a:lvl4pPr>
            <a:lvl5pPr marL="0" marR="0" lvl="4" indent="0" algn="l" rtl="0">
              <a:spcBef>
                <a:spcPts val="0"/>
              </a:spcBef>
              <a:spcAft>
                <a:spcPts val="0"/>
              </a:spcAft>
              <a:buNone/>
              <a:defRPr sz="1600">
                <a:solidFill>
                  <a:schemeClr val="dk1"/>
                </a:solidFill>
                <a:latin typeface="Arial"/>
                <a:ea typeface="Arial"/>
                <a:cs typeface="Arial"/>
                <a:sym typeface="Arial"/>
              </a:defRPr>
            </a:lvl5pPr>
            <a:lvl6pPr marL="0" marR="0" lvl="5" indent="0" algn="l" rtl="0">
              <a:spcBef>
                <a:spcPts val="0"/>
              </a:spcBef>
              <a:spcAft>
                <a:spcPts val="0"/>
              </a:spcAft>
              <a:buNone/>
              <a:defRPr sz="1600">
                <a:solidFill>
                  <a:schemeClr val="dk1"/>
                </a:solidFill>
                <a:latin typeface="Arial"/>
                <a:ea typeface="Arial"/>
                <a:cs typeface="Arial"/>
                <a:sym typeface="Arial"/>
              </a:defRPr>
            </a:lvl6pPr>
            <a:lvl7pPr marL="0" marR="0" lvl="6" indent="0" algn="l" rtl="0">
              <a:spcBef>
                <a:spcPts val="0"/>
              </a:spcBef>
              <a:spcAft>
                <a:spcPts val="0"/>
              </a:spcAft>
              <a:buNone/>
              <a:defRPr sz="1600">
                <a:solidFill>
                  <a:schemeClr val="dk1"/>
                </a:solidFill>
                <a:latin typeface="Arial"/>
                <a:ea typeface="Arial"/>
                <a:cs typeface="Arial"/>
                <a:sym typeface="Arial"/>
              </a:defRPr>
            </a:lvl7pPr>
            <a:lvl8pPr marL="0" marR="0" lvl="7" indent="0" algn="l" rtl="0">
              <a:spcBef>
                <a:spcPts val="0"/>
              </a:spcBef>
              <a:spcAft>
                <a:spcPts val="0"/>
              </a:spcAft>
              <a:buNone/>
              <a:defRPr sz="1600">
                <a:solidFill>
                  <a:schemeClr val="dk1"/>
                </a:solidFill>
                <a:latin typeface="Arial"/>
                <a:ea typeface="Arial"/>
                <a:cs typeface="Arial"/>
                <a:sym typeface="Arial"/>
              </a:defRPr>
            </a:lvl8pPr>
            <a:lvl9pPr marL="0" marR="0" lvl="8" indent="0" algn="l" rtl="0">
              <a:spcBef>
                <a:spcPts val="0"/>
              </a:spcBef>
              <a:spcAft>
                <a:spcPts val="0"/>
              </a:spcAft>
              <a:buNone/>
              <a:defRPr sz="16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171"/>
        <p:cNvGrpSpPr/>
        <p:nvPr/>
      </p:nvGrpSpPr>
      <p:grpSpPr>
        <a:xfrm>
          <a:off x="0" y="0"/>
          <a:ext cx="0" cy="0"/>
          <a:chOff x="0" y="0"/>
          <a:chExt cx="0" cy="0"/>
        </a:xfrm>
      </p:grpSpPr>
      <p:sp>
        <p:nvSpPr>
          <p:cNvPr id="172" name="Google Shape;172;p35"/>
          <p:cNvSpPr txBox="1">
            <a:spLocks noGrp="1"/>
          </p:cNvSpPr>
          <p:nvPr>
            <p:ph type="title"/>
          </p:nvPr>
        </p:nvSpPr>
        <p:spPr>
          <a:xfrm>
            <a:off x="583866" y="20241"/>
            <a:ext cx="8375085" cy="461962"/>
          </a:xfrm>
          <a:prstGeom prst="rect">
            <a:avLst/>
          </a:prstGeom>
          <a:noFill/>
          <a:ln>
            <a:noFill/>
          </a:ln>
        </p:spPr>
        <p:txBody>
          <a:bodyPr spcFirstLastPara="1" wrap="square" lIns="79125" tIns="39550" rIns="79125" bIns="39550" anchor="t" anchorCtr="0">
            <a:noAutofit/>
          </a:bodyPr>
          <a:lstStyle>
            <a:lvl1pPr marR="0" lvl="0" algn="ctr" rtl="0">
              <a:spcBef>
                <a:spcPts val="0"/>
              </a:spcBef>
              <a:spcAft>
                <a:spcPts val="0"/>
              </a:spcAft>
              <a:buSzPts val="1200"/>
              <a:buNone/>
              <a:defRPr sz="2800" b="1">
                <a:solidFill>
                  <a:schemeClr val="lt1"/>
                </a:solidFill>
                <a:latin typeface="Calibri"/>
                <a:ea typeface="Calibri"/>
                <a:cs typeface="Calibri"/>
                <a:sym typeface="Calibri"/>
              </a:defRPr>
            </a:lvl1pPr>
            <a:lvl2pPr marR="0" lvl="1" algn="ctr" rtl="0">
              <a:spcBef>
                <a:spcPts val="0"/>
              </a:spcBef>
              <a:spcAft>
                <a:spcPts val="0"/>
              </a:spcAft>
              <a:buSzPts val="1200"/>
              <a:buNone/>
              <a:defRPr sz="2400" b="1" i="0" u="none" strike="noStrike" cap="none">
                <a:solidFill>
                  <a:schemeClr val="lt1"/>
                </a:solidFill>
                <a:latin typeface="MS PGothic"/>
                <a:ea typeface="MS PGothic"/>
                <a:cs typeface="MS PGothic"/>
                <a:sym typeface="MS PGothic"/>
              </a:defRPr>
            </a:lvl2pPr>
            <a:lvl3pPr marR="0" lvl="2" algn="ctr" rtl="0">
              <a:spcBef>
                <a:spcPts val="0"/>
              </a:spcBef>
              <a:spcAft>
                <a:spcPts val="0"/>
              </a:spcAft>
              <a:buSzPts val="1200"/>
              <a:buNone/>
              <a:defRPr sz="2400" b="1" i="0" u="none" strike="noStrike" cap="none">
                <a:solidFill>
                  <a:schemeClr val="lt1"/>
                </a:solidFill>
                <a:latin typeface="MS PGothic"/>
                <a:ea typeface="MS PGothic"/>
                <a:cs typeface="MS PGothic"/>
                <a:sym typeface="MS PGothic"/>
              </a:defRPr>
            </a:lvl3pPr>
            <a:lvl4pPr marR="0" lvl="3" algn="ctr" rtl="0">
              <a:spcBef>
                <a:spcPts val="0"/>
              </a:spcBef>
              <a:spcAft>
                <a:spcPts val="0"/>
              </a:spcAft>
              <a:buSzPts val="1200"/>
              <a:buNone/>
              <a:defRPr sz="2400" b="1" i="0" u="none" strike="noStrike" cap="none">
                <a:solidFill>
                  <a:schemeClr val="lt1"/>
                </a:solidFill>
                <a:latin typeface="MS PGothic"/>
                <a:ea typeface="MS PGothic"/>
                <a:cs typeface="MS PGothic"/>
                <a:sym typeface="MS PGothic"/>
              </a:defRPr>
            </a:lvl4pPr>
            <a:lvl5pPr marR="0" lvl="4" algn="ctr" rtl="0">
              <a:spcBef>
                <a:spcPts val="0"/>
              </a:spcBef>
              <a:spcAft>
                <a:spcPts val="0"/>
              </a:spcAft>
              <a:buSzPts val="1200"/>
              <a:buNone/>
              <a:defRPr sz="2400" b="1" i="0" u="none" strike="noStrike" cap="none">
                <a:solidFill>
                  <a:schemeClr val="lt1"/>
                </a:solidFill>
                <a:latin typeface="MS PGothic"/>
                <a:ea typeface="MS PGothic"/>
                <a:cs typeface="MS PGothic"/>
                <a:sym typeface="MS PGothic"/>
              </a:defRPr>
            </a:lvl5pPr>
            <a:lvl6pPr marR="0" lvl="5" algn="ctr" rtl="0">
              <a:spcBef>
                <a:spcPts val="0"/>
              </a:spcBef>
              <a:spcAft>
                <a:spcPts val="0"/>
              </a:spcAft>
              <a:buSzPts val="1200"/>
              <a:buNone/>
              <a:defRPr sz="3500" b="0" i="0" u="none" strike="noStrike" cap="none">
                <a:solidFill>
                  <a:schemeClr val="dk1"/>
                </a:solidFill>
                <a:latin typeface="MS PGothic"/>
                <a:ea typeface="MS PGothic"/>
                <a:cs typeface="MS PGothic"/>
                <a:sym typeface="MS PGothic"/>
              </a:defRPr>
            </a:lvl6pPr>
            <a:lvl7pPr marR="0" lvl="6" algn="ctr" rtl="0">
              <a:spcBef>
                <a:spcPts val="0"/>
              </a:spcBef>
              <a:spcAft>
                <a:spcPts val="0"/>
              </a:spcAft>
              <a:buSzPts val="1200"/>
              <a:buNone/>
              <a:defRPr sz="3500" b="0" i="0" u="none" strike="noStrike" cap="none">
                <a:solidFill>
                  <a:schemeClr val="dk1"/>
                </a:solidFill>
                <a:latin typeface="MS PGothic"/>
                <a:ea typeface="MS PGothic"/>
                <a:cs typeface="MS PGothic"/>
                <a:sym typeface="MS PGothic"/>
              </a:defRPr>
            </a:lvl7pPr>
            <a:lvl8pPr marR="0" lvl="7" algn="ctr" rtl="0">
              <a:spcBef>
                <a:spcPts val="0"/>
              </a:spcBef>
              <a:spcAft>
                <a:spcPts val="0"/>
              </a:spcAft>
              <a:buSzPts val="1200"/>
              <a:buNone/>
              <a:defRPr sz="3500" b="0" i="0" u="none" strike="noStrike" cap="none">
                <a:solidFill>
                  <a:schemeClr val="dk1"/>
                </a:solidFill>
                <a:latin typeface="MS PGothic"/>
                <a:ea typeface="MS PGothic"/>
                <a:cs typeface="MS PGothic"/>
                <a:sym typeface="MS PGothic"/>
              </a:defRPr>
            </a:lvl8pPr>
            <a:lvl9pPr marR="0" lvl="8" algn="ctr" rtl="0">
              <a:spcBef>
                <a:spcPts val="0"/>
              </a:spcBef>
              <a:spcAft>
                <a:spcPts val="0"/>
              </a:spcAft>
              <a:buSzPts val="1200"/>
              <a:buNone/>
              <a:defRPr sz="3500" b="0" i="0" u="none" strike="noStrike" cap="none">
                <a:solidFill>
                  <a:schemeClr val="dk1"/>
                </a:solidFill>
                <a:latin typeface="MS PGothic"/>
                <a:ea typeface="MS PGothic"/>
                <a:cs typeface="MS PGothic"/>
                <a:sym typeface="MS PGothic"/>
              </a:defRPr>
            </a:lvl9pPr>
          </a:lstStyle>
          <a:p>
            <a:endParaRPr/>
          </a:p>
        </p:txBody>
      </p:sp>
      <p:sp>
        <p:nvSpPr>
          <p:cNvPr id="173" name="Google Shape;173;p35"/>
          <p:cNvSpPr txBox="1">
            <a:spLocks noGrp="1"/>
          </p:cNvSpPr>
          <p:nvPr>
            <p:ph type="dt" idx="10"/>
          </p:nvPr>
        </p:nvSpPr>
        <p:spPr>
          <a:xfrm>
            <a:off x="457200" y="4869662"/>
            <a:ext cx="2133600" cy="273844"/>
          </a:xfrm>
          <a:prstGeom prst="rect">
            <a:avLst/>
          </a:prstGeom>
          <a:noFill/>
          <a:ln>
            <a:noFill/>
          </a:ln>
        </p:spPr>
        <p:txBody>
          <a:bodyPr spcFirstLastPara="1" wrap="square" lIns="79125" tIns="39550" rIns="79125" bIns="39550" anchor="ctr" anchorCtr="0">
            <a:noAutofit/>
          </a:bodyPr>
          <a:lstStyle>
            <a:lvl1pPr lvl="0" algn="l">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74" name="Google Shape;174;p35"/>
          <p:cNvSpPr txBox="1">
            <a:spLocks noGrp="1"/>
          </p:cNvSpPr>
          <p:nvPr>
            <p:ph type="ftr" idx="11"/>
          </p:nvPr>
        </p:nvSpPr>
        <p:spPr>
          <a:xfrm>
            <a:off x="3124200" y="4869662"/>
            <a:ext cx="2895600" cy="273844"/>
          </a:xfrm>
          <a:prstGeom prst="rect">
            <a:avLst/>
          </a:prstGeom>
          <a:noFill/>
          <a:ln>
            <a:noFill/>
          </a:ln>
        </p:spPr>
        <p:txBody>
          <a:bodyPr spcFirstLastPara="1" wrap="square" lIns="79125" tIns="39550" rIns="79125" bIns="39550" anchor="ctr" anchorCtr="0">
            <a:noAutofit/>
          </a:bodyPr>
          <a:lstStyle>
            <a:lvl1pPr lvl="0" algn="ctr">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175"/>
        <p:cNvGrpSpPr/>
        <p:nvPr/>
      </p:nvGrpSpPr>
      <p:grpSpPr>
        <a:xfrm>
          <a:off x="0" y="0"/>
          <a:ext cx="0" cy="0"/>
          <a:chOff x="0" y="0"/>
          <a:chExt cx="0" cy="0"/>
        </a:xfrm>
      </p:grpSpPr>
      <p:sp>
        <p:nvSpPr>
          <p:cNvPr id="176" name="Google Shape;176;p36"/>
          <p:cNvSpPr txBox="1">
            <a:spLocks noGrp="1"/>
          </p:cNvSpPr>
          <p:nvPr>
            <p:ph type="dt" idx="10"/>
          </p:nvPr>
        </p:nvSpPr>
        <p:spPr>
          <a:xfrm>
            <a:off x="457200" y="4869662"/>
            <a:ext cx="2133600" cy="273844"/>
          </a:xfrm>
          <a:prstGeom prst="rect">
            <a:avLst/>
          </a:prstGeom>
          <a:noFill/>
          <a:ln>
            <a:noFill/>
          </a:ln>
        </p:spPr>
        <p:txBody>
          <a:bodyPr spcFirstLastPara="1" wrap="square" lIns="79125" tIns="39550" rIns="79125" bIns="39550" anchor="ctr" anchorCtr="0">
            <a:noAutofit/>
          </a:bodyPr>
          <a:lstStyle>
            <a:lvl1pPr lvl="0" algn="l">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77" name="Google Shape;177;p36"/>
          <p:cNvSpPr txBox="1">
            <a:spLocks noGrp="1"/>
          </p:cNvSpPr>
          <p:nvPr>
            <p:ph type="ftr" idx="11"/>
          </p:nvPr>
        </p:nvSpPr>
        <p:spPr>
          <a:xfrm>
            <a:off x="3124200" y="4869662"/>
            <a:ext cx="2895600" cy="273844"/>
          </a:xfrm>
          <a:prstGeom prst="rect">
            <a:avLst/>
          </a:prstGeom>
          <a:noFill/>
          <a:ln>
            <a:noFill/>
          </a:ln>
        </p:spPr>
        <p:txBody>
          <a:bodyPr spcFirstLastPara="1" wrap="square" lIns="79125" tIns="39550" rIns="79125" bIns="39550" anchor="ctr" anchorCtr="0">
            <a:noAutofit/>
          </a:bodyPr>
          <a:lstStyle>
            <a:lvl1pPr lvl="0" algn="ctr">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COVER2">
  <p:cSld name="1_COVER2">
    <p:spTree>
      <p:nvGrpSpPr>
        <p:cNvPr id="1" name="Shape 211"/>
        <p:cNvGrpSpPr/>
        <p:nvPr/>
      </p:nvGrpSpPr>
      <p:grpSpPr>
        <a:xfrm>
          <a:off x="0" y="0"/>
          <a:ext cx="0" cy="0"/>
          <a:chOff x="0" y="0"/>
          <a:chExt cx="0" cy="0"/>
        </a:xfrm>
      </p:grpSpPr>
      <p:pic>
        <p:nvPicPr>
          <p:cNvPr id="212" name="Google Shape;212;p3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3" name="Google Shape;213;p38"/>
          <p:cNvSpPr/>
          <p:nvPr/>
        </p:nvSpPr>
        <p:spPr>
          <a:xfrm>
            <a:off x="3" y="-1"/>
            <a:ext cx="9143999" cy="5143500"/>
          </a:xfrm>
          <a:prstGeom prst="rect">
            <a:avLst/>
          </a:prstGeom>
          <a:solidFill>
            <a:srgbClr val="335E6F">
              <a:alpha val="49803"/>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214" name="Google Shape;214;p38"/>
          <p:cNvSpPr/>
          <p:nvPr/>
        </p:nvSpPr>
        <p:spPr>
          <a:xfrm rot="2700000">
            <a:off x="-2837247" y="3558119"/>
            <a:ext cx="4706100" cy="10798460"/>
          </a:xfrm>
          <a:custGeom>
            <a:avLst/>
            <a:gdLst/>
            <a:ahLst/>
            <a:cxnLst/>
            <a:rect l="l" t="t" r="r" b="b"/>
            <a:pathLst>
              <a:path w="6274800" h="14397947" extrusionOk="0">
                <a:moveTo>
                  <a:pt x="3137400" y="0"/>
                </a:moveTo>
                <a:lnTo>
                  <a:pt x="6274800" y="3137400"/>
                </a:lnTo>
                <a:lnTo>
                  <a:pt x="6274717" y="3137400"/>
                </a:lnTo>
                <a:lnTo>
                  <a:pt x="6274717" y="14397947"/>
                </a:lnTo>
                <a:lnTo>
                  <a:pt x="0" y="14397947"/>
                </a:lnTo>
                <a:lnTo>
                  <a:pt x="0" y="3137400"/>
                </a:lnTo>
                <a:close/>
              </a:path>
            </a:pathLst>
          </a:custGeom>
          <a:gradFill>
            <a:gsLst>
              <a:gs pos="0">
                <a:srgbClr val="003249"/>
              </a:gs>
              <a:gs pos="100000">
                <a:srgbClr val="003249">
                  <a:alpha val="0"/>
                </a:srgbClr>
              </a:gs>
            </a:gsLst>
            <a:lin ang="54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cxnSp>
        <p:nvCxnSpPr>
          <p:cNvPr id="215" name="Google Shape;215;p38"/>
          <p:cNvCxnSpPr/>
          <p:nvPr/>
        </p:nvCxnSpPr>
        <p:spPr>
          <a:xfrm>
            <a:off x="166079" y="4817228"/>
            <a:ext cx="8802000" cy="0"/>
          </a:xfrm>
          <a:prstGeom prst="straightConnector1">
            <a:avLst/>
          </a:prstGeom>
          <a:noFill/>
          <a:ln w="9525" cap="flat" cmpd="sng">
            <a:solidFill>
              <a:schemeClr val="lt1"/>
            </a:solidFill>
            <a:prstDash val="solid"/>
            <a:round/>
            <a:headEnd type="none" w="sm" len="sm"/>
            <a:tailEnd type="none" w="sm" len="sm"/>
          </a:ln>
        </p:spPr>
      </p:cxnSp>
      <p:pic>
        <p:nvPicPr>
          <p:cNvPr id="216" name="Google Shape;216;p38"/>
          <p:cNvPicPr preferRelativeResize="0"/>
          <p:nvPr/>
        </p:nvPicPr>
        <p:blipFill rotWithShape="1">
          <a:blip r:embed="rId3">
            <a:alphaModFix/>
          </a:blip>
          <a:srcRect/>
          <a:stretch/>
        </p:blipFill>
        <p:spPr>
          <a:xfrm>
            <a:off x="7748617" y="-162064"/>
            <a:ext cx="1570419" cy="985500"/>
          </a:xfrm>
          <a:prstGeom prst="rect">
            <a:avLst/>
          </a:prstGeom>
          <a:noFill/>
          <a:ln>
            <a:noFill/>
          </a:ln>
        </p:spPr>
      </p:pic>
      <p:pic>
        <p:nvPicPr>
          <p:cNvPr id="217" name="Google Shape;217;p38"/>
          <p:cNvPicPr preferRelativeResize="0"/>
          <p:nvPr/>
        </p:nvPicPr>
        <p:blipFill rotWithShape="1">
          <a:blip r:embed="rId4">
            <a:alphaModFix/>
          </a:blip>
          <a:srcRect/>
          <a:stretch/>
        </p:blipFill>
        <p:spPr>
          <a:xfrm>
            <a:off x="7757434" y="4939438"/>
            <a:ext cx="1227690" cy="79439"/>
          </a:xfrm>
          <a:prstGeom prst="rect">
            <a:avLst/>
          </a:prstGeom>
          <a:noFill/>
          <a:ln>
            <a:noFill/>
          </a:ln>
        </p:spPr>
      </p:pic>
      <p:cxnSp>
        <p:nvCxnSpPr>
          <p:cNvPr id="218" name="Google Shape;218;p38"/>
          <p:cNvCxnSpPr/>
          <p:nvPr/>
        </p:nvCxnSpPr>
        <p:spPr>
          <a:xfrm>
            <a:off x="164765" y="3059227"/>
            <a:ext cx="8803311" cy="0"/>
          </a:xfrm>
          <a:prstGeom prst="straightConnector1">
            <a:avLst/>
          </a:prstGeom>
          <a:noFill/>
          <a:ln w="9525" cap="flat" cmpd="sng">
            <a:solidFill>
              <a:schemeClr val="lt1"/>
            </a:solidFill>
            <a:prstDash val="solid"/>
            <a:round/>
            <a:headEnd type="none" w="sm" len="sm"/>
            <a:tailEnd type="none" w="sm" len="sm"/>
          </a:ln>
        </p:spPr>
      </p:cxnSp>
      <p:sp>
        <p:nvSpPr>
          <p:cNvPr id="219" name="Google Shape;219;p38"/>
          <p:cNvSpPr txBox="1">
            <a:spLocks noGrp="1"/>
          </p:cNvSpPr>
          <p:nvPr>
            <p:ph type="title"/>
          </p:nvPr>
        </p:nvSpPr>
        <p:spPr>
          <a:xfrm>
            <a:off x="162322" y="2632080"/>
            <a:ext cx="8805758" cy="422834"/>
          </a:xfrm>
          <a:prstGeom prst="rect">
            <a:avLst/>
          </a:prstGeom>
          <a:noFill/>
          <a:ln>
            <a:noFill/>
          </a:ln>
        </p:spPr>
        <p:txBody>
          <a:bodyPr spcFirstLastPara="1" wrap="square" lIns="0" tIns="34275" rIns="0" bIns="34275" anchor="b" anchorCtr="0">
            <a:noAutofit/>
          </a:bodyPr>
          <a:lstStyle>
            <a:lvl1pPr lvl="0" algn="l">
              <a:spcBef>
                <a:spcPts val="0"/>
              </a:spcBef>
              <a:spcAft>
                <a:spcPts val="0"/>
              </a:spcAft>
              <a:buSzPts val="1100"/>
              <a:buNone/>
              <a:defRPr sz="30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0" name="Google Shape;220;p38"/>
          <p:cNvSpPr txBox="1">
            <a:spLocks noGrp="1"/>
          </p:cNvSpPr>
          <p:nvPr>
            <p:ph type="body" idx="1"/>
          </p:nvPr>
        </p:nvSpPr>
        <p:spPr>
          <a:xfrm>
            <a:off x="7023754" y="3818824"/>
            <a:ext cx="1946102" cy="986581"/>
          </a:xfrm>
          <a:prstGeom prst="rect">
            <a:avLst/>
          </a:prstGeom>
          <a:noFill/>
          <a:ln>
            <a:noFill/>
          </a:ln>
        </p:spPr>
        <p:txBody>
          <a:bodyPr spcFirstLastPara="1" wrap="square" lIns="0" tIns="34275" rIns="0" bIns="34275" anchor="ctr" anchorCtr="0">
            <a:noAutofit/>
          </a:bodyPr>
          <a:lstStyle>
            <a:lvl1pPr marL="457200" lvl="0" indent="-228600" algn="r">
              <a:lnSpc>
                <a:spcPct val="150000"/>
              </a:lnSpc>
              <a:spcBef>
                <a:spcPts val="200"/>
              </a:spcBef>
              <a:spcAft>
                <a:spcPts val="0"/>
              </a:spcAft>
              <a:buSzPts val="1100"/>
              <a:buNone/>
              <a:defRPr sz="900">
                <a:solidFill>
                  <a:schemeClr val="lt1"/>
                </a:solidFill>
              </a:defRPr>
            </a:lvl1pPr>
            <a:lvl2pPr marL="914400" lvl="1" indent="-228600" algn="l">
              <a:lnSpc>
                <a:spcPct val="119000"/>
              </a:lnSpc>
              <a:spcBef>
                <a:spcPts val="300"/>
              </a:spcBef>
              <a:spcAft>
                <a:spcPts val="0"/>
              </a:spcAft>
              <a:buSzPts val="1100"/>
              <a:buNone/>
              <a:defRPr/>
            </a:lvl2pPr>
            <a:lvl3pPr marL="1371600" lvl="2" indent="-228600" algn="l">
              <a:lnSpc>
                <a:spcPct val="119000"/>
              </a:lnSpc>
              <a:spcBef>
                <a:spcPts val="300"/>
              </a:spcBef>
              <a:spcAft>
                <a:spcPts val="0"/>
              </a:spcAft>
              <a:buSzPts val="1100"/>
              <a:buNone/>
              <a:defRPr/>
            </a:lvl3pPr>
            <a:lvl4pPr marL="1828800" lvl="3" indent="-228600" algn="l">
              <a:lnSpc>
                <a:spcPct val="119000"/>
              </a:lnSpc>
              <a:spcBef>
                <a:spcPts val="300"/>
              </a:spcBef>
              <a:spcAft>
                <a:spcPts val="0"/>
              </a:spcAft>
              <a:buSzPts val="1100"/>
              <a:buNone/>
              <a:defRPr/>
            </a:lvl4pPr>
            <a:lvl5pPr marL="2286000" lvl="4" indent="-228600" algn="l">
              <a:lnSpc>
                <a:spcPct val="119000"/>
              </a:lnSpc>
              <a:spcBef>
                <a:spcPts val="300"/>
              </a:spcBef>
              <a:spcAft>
                <a:spcPts val="0"/>
              </a:spcAft>
              <a:buSzPts val="1100"/>
              <a:buNone/>
              <a:defRPr/>
            </a:lvl5pPr>
            <a:lvl6pPr marL="2743200" lvl="5" indent="-317500" algn="l">
              <a:lnSpc>
                <a:spcPct val="119000"/>
              </a:lnSpc>
              <a:spcBef>
                <a:spcPts val="300"/>
              </a:spcBef>
              <a:spcAft>
                <a:spcPts val="0"/>
              </a:spcAft>
              <a:buSzPts val="1400"/>
              <a:buChar char="–"/>
              <a:defRPr/>
            </a:lvl6pPr>
            <a:lvl7pPr marL="3200400" lvl="6" indent="-317500" algn="l">
              <a:lnSpc>
                <a:spcPct val="119000"/>
              </a:lnSpc>
              <a:spcBef>
                <a:spcPts val="300"/>
              </a:spcBef>
              <a:spcAft>
                <a:spcPts val="0"/>
              </a:spcAft>
              <a:buSzPts val="1400"/>
              <a:buChar char="–"/>
              <a:defRPr/>
            </a:lvl7pPr>
            <a:lvl8pPr marL="3657600" lvl="7" indent="-317500" algn="l">
              <a:lnSpc>
                <a:spcPct val="119000"/>
              </a:lnSpc>
              <a:spcBef>
                <a:spcPts val="300"/>
              </a:spcBef>
              <a:spcAft>
                <a:spcPts val="0"/>
              </a:spcAft>
              <a:buSzPts val="1400"/>
              <a:buChar char="–"/>
              <a:defRPr/>
            </a:lvl8pPr>
            <a:lvl9pPr marL="4114800" lvl="8" indent="-317500" algn="l">
              <a:lnSpc>
                <a:spcPct val="119000"/>
              </a:lnSpc>
              <a:spcBef>
                <a:spcPts val="300"/>
              </a:spcBef>
              <a:spcAft>
                <a:spcPts val="0"/>
              </a:spcAft>
              <a:buSzPts val="1400"/>
              <a:buChar char="–"/>
              <a:defRPr/>
            </a:lvl9pPr>
          </a:lstStyle>
          <a:p>
            <a:endParaRPr/>
          </a:p>
        </p:txBody>
      </p:sp>
      <p:grpSp>
        <p:nvGrpSpPr>
          <p:cNvPr id="221" name="Google Shape;221;p38"/>
          <p:cNvGrpSpPr/>
          <p:nvPr/>
        </p:nvGrpSpPr>
        <p:grpSpPr>
          <a:xfrm>
            <a:off x="170019" y="4929041"/>
            <a:ext cx="6960691" cy="108086"/>
            <a:chOff x="226688" y="6572055"/>
            <a:chExt cx="9280921" cy="144115"/>
          </a:xfrm>
        </p:grpSpPr>
        <p:pic>
          <p:nvPicPr>
            <p:cNvPr id="222" name="Google Shape;222;p38" descr="at.png"/>
            <p:cNvPicPr preferRelativeResize="0"/>
            <p:nvPr/>
          </p:nvPicPr>
          <p:blipFill rotWithShape="1">
            <a:blip r:embed="rId5">
              <a:alphaModFix/>
            </a:blip>
            <a:srcRect/>
            <a:stretch/>
          </p:blipFill>
          <p:spPr>
            <a:xfrm>
              <a:off x="226688" y="6572055"/>
              <a:ext cx="217977" cy="144114"/>
            </a:xfrm>
            <a:prstGeom prst="rect">
              <a:avLst/>
            </a:prstGeom>
            <a:noFill/>
            <a:ln>
              <a:noFill/>
            </a:ln>
          </p:spPr>
        </p:pic>
        <p:pic>
          <p:nvPicPr>
            <p:cNvPr id="223" name="Google Shape;223;p38" descr="be.png"/>
            <p:cNvPicPr preferRelativeResize="0"/>
            <p:nvPr/>
          </p:nvPicPr>
          <p:blipFill rotWithShape="1">
            <a:blip r:embed="rId6">
              <a:alphaModFix/>
            </a:blip>
            <a:srcRect/>
            <a:stretch/>
          </p:blipFill>
          <p:spPr>
            <a:xfrm>
              <a:off x="597100" y="6572055"/>
              <a:ext cx="217977" cy="144114"/>
            </a:xfrm>
            <a:prstGeom prst="rect">
              <a:avLst/>
            </a:prstGeom>
            <a:noFill/>
            <a:ln>
              <a:noFill/>
            </a:ln>
          </p:spPr>
        </p:pic>
        <p:pic>
          <p:nvPicPr>
            <p:cNvPr id="224" name="Google Shape;224;p38" descr="ch.png"/>
            <p:cNvPicPr preferRelativeResize="0"/>
            <p:nvPr/>
          </p:nvPicPr>
          <p:blipFill rotWithShape="1">
            <a:blip r:embed="rId7">
              <a:alphaModFix/>
            </a:blip>
            <a:srcRect/>
            <a:stretch/>
          </p:blipFill>
          <p:spPr>
            <a:xfrm>
              <a:off x="7652002" y="6572055"/>
              <a:ext cx="217977" cy="144114"/>
            </a:xfrm>
            <a:prstGeom prst="rect">
              <a:avLst/>
            </a:prstGeom>
            <a:noFill/>
            <a:ln>
              <a:noFill/>
            </a:ln>
          </p:spPr>
        </p:pic>
        <p:pic>
          <p:nvPicPr>
            <p:cNvPr id="225" name="Google Shape;225;p38" descr="cz.png"/>
            <p:cNvPicPr preferRelativeResize="0"/>
            <p:nvPr/>
          </p:nvPicPr>
          <p:blipFill rotWithShape="1">
            <a:blip r:embed="rId8">
              <a:alphaModFix/>
            </a:blip>
            <a:srcRect/>
            <a:stretch/>
          </p:blipFill>
          <p:spPr>
            <a:xfrm>
              <a:off x="970446" y="6572055"/>
              <a:ext cx="217977" cy="144114"/>
            </a:xfrm>
            <a:prstGeom prst="rect">
              <a:avLst/>
            </a:prstGeom>
            <a:noFill/>
            <a:ln>
              <a:noFill/>
            </a:ln>
          </p:spPr>
        </p:pic>
        <p:pic>
          <p:nvPicPr>
            <p:cNvPr id="226" name="Google Shape;226;p38" descr="de.png"/>
            <p:cNvPicPr preferRelativeResize="0"/>
            <p:nvPr/>
          </p:nvPicPr>
          <p:blipFill rotWithShape="1">
            <a:blip r:embed="rId9">
              <a:alphaModFix/>
            </a:blip>
            <a:srcRect/>
            <a:stretch/>
          </p:blipFill>
          <p:spPr>
            <a:xfrm>
              <a:off x="2830886" y="6572055"/>
              <a:ext cx="217977" cy="144114"/>
            </a:xfrm>
            <a:prstGeom prst="rect">
              <a:avLst/>
            </a:prstGeom>
            <a:noFill/>
            <a:ln>
              <a:noFill/>
            </a:ln>
          </p:spPr>
        </p:pic>
        <p:pic>
          <p:nvPicPr>
            <p:cNvPr id="227" name="Google Shape;227;p38" descr="dk.png"/>
            <p:cNvPicPr preferRelativeResize="0"/>
            <p:nvPr/>
          </p:nvPicPr>
          <p:blipFill rotWithShape="1">
            <a:blip r:embed="rId10">
              <a:alphaModFix/>
            </a:blip>
            <a:srcRect/>
            <a:stretch/>
          </p:blipFill>
          <p:spPr>
            <a:xfrm>
              <a:off x="1340468" y="6572055"/>
              <a:ext cx="217977" cy="144114"/>
            </a:xfrm>
            <a:prstGeom prst="rect">
              <a:avLst/>
            </a:prstGeom>
            <a:noFill/>
            <a:ln>
              <a:noFill/>
            </a:ln>
          </p:spPr>
        </p:pic>
        <p:pic>
          <p:nvPicPr>
            <p:cNvPr id="228" name="Google Shape;228;p38" descr="ee.png"/>
            <p:cNvPicPr preferRelativeResize="0"/>
            <p:nvPr/>
          </p:nvPicPr>
          <p:blipFill rotWithShape="1">
            <a:blip r:embed="rId11">
              <a:alphaModFix/>
            </a:blip>
            <a:srcRect/>
            <a:stretch/>
          </p:blipFill>
          <p:spPr>
            <a:xfrm>
              <a:off x="1710886" y="6572055"/>
              <a:ext cx="217977" cy="144114"/>
            </a:xfrm>
            <a:prstGeom prst="rect">
              <a:avLst/>
            </a:prstGeom>
            <a:noFill/>
            <a:ln>
              <a:noFill/>
            </a:ln>
          </p:spPr>
        </p:pic>
        <p:pic>
          <p:nvPicPr>
            <p:cNvPr id="229" name="Google Shape;229;p38" descr="es.png"/>
            <p:cNvPicPr preferRelativeResize="0"/>
            <p:nvPr/>
          </p:nvPicPr>
          <p:blipFill rotWithShape="1">
            <a:blip r:embed="rId12">
              <a:alphaModFix/>
            </a:blip>
            <a:srcRect/>
            <a:stretch/>
          </p:blipFill>
          <p:spPr>
            <a:xfrm>
              <a:off x="6909231" y="6572055"/>
              <a:ext cx="217977" cy="144114"/>
            </a:xfrm>
            <a:prstGeom prst="rect">
              <a:avLst/>
            </a:prstGeom>
            <a:noFill/>
            <a:ln>
              <a:noFill/>
            </a:ln>
          </p:spPr>
        </p:pic>
        <p:pic>
          <p:nvPicPr>
            <p:cNvPr id="230" name="Google Shape;230;p38" descr="fi.png"/>
            <p:cNvPicPr preferRelativeResize="0"/>
            <p:nvPr/>
          </p:nvPicPr>
          <p:blipFill rotWithShape="1">
            <a:blip r:embed="rId13">
              <a:alphaModFix/>
            </a:blip>
            <a:srcRect/>
            <a:stretch/>
          </p:blipFill>
          <p:spPr>
            <a:xfrm>
              <a:off x="2088120" y="6572055"/>
              <a:ext cx="217977" cy="144114"/>
            </a:xfrm>
            <a:prstGeom prst="rect">
              <a:avLst/>
            </a:prstGeom>
            <a:noFill/>
            <a:ln>
              <a:noFill/>
            </a:ln>
          </p:spPr>
        </p:pic>
        <p:pic>
          <p:nvPicPr>
            <p:cNvPr id="231" name="Google Shape;231;p38" descr="fr.png"/>
            <p:cNvPicPr preferRelativeResize="0"/>
            <p:nvPr/>
          </p:nvPicPr>
          <p:blipFill rotWithShape="1">
            <a:blip r:embed="rId14">
              <a:alphaModFix/>
            </a:blip>
            <a:srcRect/>
            <a:stretch/>
          </p:blipFill>
          <p:spPr>
            <a:xfrm>
              <a:off x="2456977" y="6572055"/>
              <a:ext cx="217977" cy="144114"/>
            </a:xfrm>
            <a:prstGeom prst="rect">
              <a:avLst/>
            </a:prstGeom>
            <a:noFill/>
            <a:ln>
              <a:noFill/>
            </a:ln>
          </p:spPr>
        </p:pic>
        <p:pic>
          <p:nvPicPr>
            <p:cNvPr id="232" name="Google Shape;232;p38" descr="gr.png"/>
            <p:cNvPicPr preferRelativeResize="0"/>
            <p:nvPr/>
          </p:nvPicPr>
          <p:blipFill rotWithShape="1">
            <a:blip r:embed="rId15">
              <a:alphaModFix/>
            </a:blip>
            <a:srcRect/>
            <a:stretch/>
          </p:blipFill>
          <p:spPr>
            <a:xfrm>
              <a:off x="3199746" y="6572055"/>
              <a:ext cx="217977" cy="144114"/>
            </a:xfrm>
            <a:prstGeom prst="rect">
              <a:avLst/>
            </a:prstGeom>
            <a:noFill/>
            <a:ln>
              <a:noFill/>
            </a:ln>
          </p:spPr>
        </p:pic>
        <p:pic>
          <p:nvPicPr>
            <p:cNvPr id="233" name="Google Shape;233;p38" descr="hu.png"/>
            <p:cNvPicPr preferRelativeResize="0"/>
            <p:nvPr/>
          </p:nvPicPr>
          <p:blipFill rotWithShape="1">
            <a:blip r:embed="rId16">
              <a:alphaModFix/>
            </a:blip>
            <a:srcRect/>
            <a:stretch/>
          </p:blipFill>
          <p:spPr>
            <a:xfrm>
              <a:off x="3568607" y="6572055"/>
              <a:ext cx="217977" cy="144114"/>
            </a:xfrm>
            <a:prstGeom prst="rect">
              <a:avLst/>
            </a:prstGeom>
            <a:noFill/>
            <a:ln>
              <a:noFill/>
            </a:ln>
          </p:spPr>
        </p:pic>
        <p:pic>
          <p:nvPicPr>
            <p:cNvPr id="234" name="Google Shape;234;p38" descr="ie.png"/>
            <p:cNvPicPr preferRelativeResize="0"/>
            <p:nvPr/>
          </p:nvPicPr>
          <p:blipFill rotWithShape="1">
            <a:blip r:embed="rId17">
              <a:alphaModFix/>
            </a:blip>
            <a:srcRect/>
            <a:stretch/>
          </p:blipFill>
          <p:spPr>
            <a:xfrm>
              <a:off x="3937466" y="6572055"/>
              <a:ext cx="217977" cy="144114"/>
            </a:xfrm>
            <a:prstGeom prst="rect">
              <a:avLst/>
            </a:prstGeom>
            <a:noFill/>
            <a:ln>
              <a:noFill/>
            </a:ln>
          </p:spPr>
        </p:pic>
        <p:pic>
          <p:nvPicPr>
            <p:cNvPr id="235" name="Google Shape;235;p38" descr="it.png"/>
            <p:cNvPicPr preferRelativeResize="0"/>
            <p:nvPr/>
          </p:nvPicPr>
          <p:blipFill rotWithShape="1">
            <a:blip r:embed="rId18">
              <a:alphaModFix/>
            </a:blip>
            <a:srcRect/>
            <a:stretch/>
          </p:blipFill>
          <p:spPr>
            <a:xfrm>
              <a:off x="4306322" y="6572055"/>
              <a:ext cx="217977" cy="144114"/>
            </a:xfrm>
            <a:prstGeom prst="rect">
              <a:avLst/>
            </a:prstGeom>
            <a:noFill/>
            <a:ln>
              <a:noFill/>
            </a:ln>
          </p:spPr>
        </p:pic>
        <p:pic>
          <p:nvPicPr>
            <p:cNvPr id="236" name="Google Shape;236;p38" descr="lu.png"/>
            <p:cNvPicPr preferRelativeResize="0"/>
            <p:nvPr/>
          </p:nvPicPr>
          <p:blipFill rotWithShape="1">
            <a:blip r:embed="rId19">
              <a:alphaModFix/>
            </a:blip>
            <a:srcRect/>
            <a:stretch/>
          </p:blipFill>
          <p:spPr>
            <a:xfrm>
              <a:off x="4676775" y="6572055"/>
              <a:ext cx="217977" cy="144114"/>
            </a:xfrm>
            <a:prstGeom prst="rect">
              <a:avLst/>
            </a:prstGeom>
            <a:noFill/>
            <a:ln>
              <a:noFill/>
            </a:ln>
          </p:spPr>
        </p:pic>
        <p:pic>
          <p:nvPicPr>
            <p:cNvPr id="237" name="Google Shape;237;p38" descr="nl.png"/>
            <p:cNvPicPr preferRelativeResize="0"/>
            <p:nvPr/>
          </p:nvPicPr>
          <p:blipFill rotWithShape="1">
            <a:blip r:embed="rId20">
              <a:alphaModFix/>
            </a:blip>
            <a:srcRect/>
            <a:stretch/>
          </p:blipFill>
          <p:spPr>
            <a:xfrm>
              <a:off x="5050684" y="6572055"/>
              <a:ext cx="217977" cy="144114"/>
            </a:xfrm>
            <a:prstGeom prst="rect">
              <a:avLst/>
            </a:prstGeom>
            <a:noFill/>
            <a:ln>
              <a:noFill/>
            </a:ln>
          </p:spPr>
        </p:pic>
        <p:pic>
          <p:nvPicPr>
            <p:cNvPr id="238" name="Google Shape;238;p38" descr="no.png"/>
            <p:cNvPicPr preferRelativeResize="0"/>
            <p:nvPr/>
          </p:nvPicPr>
          <p:blipFill rotWithShape="1">
            <a:blip r:embed="rId21">
              <a:alphaModFix/>
            </a:blip>
            <a:srcRect/>
            <a:stretch/>
          </p:blipFill>
          <p:spPr>
            <a:xfrm>
              <a:off x="5428051" y="6572055"/>
              <a:ext cx="217977" cy="144114"/>
            </a:xfrm>
            <a:prstGeom prst="rect">
              <a:avLst/>
            </a:prstGeom>
            <a:noFill/>
            <a:ln>
              <a:noFill/>
            </a:ln>
          </p:spPr>
        </p:pic>
        <p:pic>
          <p:nvPicPr>
            <p:cNvPr id="239" name="Google Shape;239;p38" descr="pl.png"/>
            <p:cNvPicPr preferRelativeResize="0"/>
            <p:nvPr/>
          </p:nvPicPr>
          <p:blipFill rotWithShape="1">
            <a:blip r:embed="rId22">
              <a:alphaModFix/>
            </a:blip>
            <a:srcRect/>
            <a:stretch/>
          </p:blipFill>
          <p:spPr>
            <a:xfrm>
              <a:off x="5795181" y="6572055"/>
              <a:ext cx="217977" cy="144114"/>
            </a:xfrm>
            <a:prstGeom prst="rect">
              <a:avLst/>
            </a:prstGeom>
            <a:noFill/>
            <a:ln>
              <a:noFill/>
            </a:ln>
          </p:spPr>
        </p:pic>
        <p:pic>
          <p:nvPicPr>
            <p:cNvPr id="240" name="Google Shape;240;p38" descr="pt.png"/>
            <p:cNvPicPr preferRelativeResize="0"/>
            <p:nvPr/>
          </p:nvPicPr>
          <p:blipFill rotWithShape="1">
            <a:blip r:embed="rId23">
              <a:alphaModFix/>
            </a:blip>
            <a:srcRect/>
            <a:stretch/>
          </p:blipFill>
          <p:spPr>
            <a:xfrm>
              <a:off x="6167359" y="6572055"/>
              <a:ext cx="217977" cy="144114"/>
            </a:xfrm>
            <a:prstGeom prst="rect">
              <a:avLst/>
            </a:prstGeom>
            <a:noFill/>
            <a:ln>
              <a:noFill/>
            </a:ln>
          </p:spPr>
        </p:pic>
        <p:pic>
          <p:nvPicPr>
            <p:cNvPr id="241" name="Google Shape;241;p38" descr="ro.png"/>
            <p:cNvPicPr preferRelativeResize="0"/>
            <p:nvPr/>
          </p:nvPicPr>
          <p:blipFill rotWithShape="1">
            <a:blip r:embed="rId24">
              <a:alphaModFix/>
            </a:blip>
            <a:srcRect/>
            <a:stretch/>
          </p:blipFill>
          <p:spPr>
            <a:xfrm>
              <a:off x="6541267" y="6572055"/>
              <a:ext cx="217977" cy="144114"/>
            </a:xfrm>
            <a:prstGeom prst="rect">
              <a:avLst/>
            </a:prstGeom>
            <a:noFill/>
            <a:ln>
              <a:noFill/>
            </a:ln>
          </p:spPr>
        </p:pic>
        <p:pic>
          <p:nvPicPr>
            <p:cNvPr id="242" name="Google Shape;242;p38" descr="se.png"/>
            <p:cNvPicPr preferRelativeResize="0"/>
            <p:nvPr/>
          </p:nvPicPr>
          <p:blipFill rotWithShape="1">
            <a:blip r:embed="rId25">
              <a:alphaModFix/>
            </a:blip>
            <a:srcRect/>
            <a:stretch/>
          </p:blipFill>
          <p:spPr>
            <a:xfrm>
              <a:off x="7279811" y="6572055"/>
              <a:ext cx="217977" cy="144114"/>
            </a:xfrm>
            <a:prstGeom prst="rect">
              <a:avLst/>
            </a:prstGeom>
            <a:noFill/>
            <a:ln>
              <a:noFill/>
            </a:ln>
          </p:spPr>
        </p:pic>
        <p:pic>
          <p:nvPicPr>
            <p:cNvPr id="243" name="Google Shape;243;p38" descr="uk.png"/>
            <p:cNvPicPr preferRelativeResize="0"/>
            <p:nvPr/>
          </p:nvPicPr>
          <p:blipFill rotWithShape="1">
            <a:blip r:embed="rId26">
              <a:alphaModFix/>
            </a:blip>
            <a:srcRect/>
            <a:stretch/>
          </p:blipFill>
          <p:spPr>
            <a:xfrm>
              <a:off x="8017547" y="6572055"/>
              <a:ext cx="217977" cy="144114"/>
            </a:xfrm>
            <a:prstGeom prst="rect">
              <a:avLst/>
            </a:prstGeom>
            <a:noFill/>
            <a:ln>
              <a:noFill/>
            </a:ln>
          </p:spPr>
        </p:pic>
        <p:pic>
          <p:nvPicPr>
            <p:cNvPr id="244" name="Google Shape;244;p38" descr="ca.png"/>
            <p:cNvPicPr preferRelativeResize="0"/>
            <p:nvPr/>
          </p:nvPicPr>
          <p:blipFill rotWithShape="1">
            <a:blip r:embed="rId27">
              <a:alphaModFix/>
            </a:blip>
            <a:srcRect/>
            <a:stretch/>
          </p:blipFill>
          <p:spPr>
            <a:xfrm>
              <a:off x="9291609" y="6573362"/>
              <a:ext cx="216000" cy="142807"/>
            </a:xfrm>
            <a:prstGeom prst="rect">
              <a:avLst/>
            </a:prstGeom>
            <a:noFill/>
            <a:ln>
              <a:noFill/>
            </a:ln>
          </p:spPr>
        </p:pic>
        <p:pic>
          <p:nvPicPr>
            <p:cNvPr id="245" name="Google Shape;245;p38"/>
            <p:cNvPicPr preferRelativeResize="0"/>
            <p:nvPr/>
          </p:nvPicPr>
          <p:blipFill rotWithShape="1">
            <a:blip r:embed="rId28">
              <a:alphaModFix/>
            </a:blip>
            <a:srcRect/>
            <a:stretch/>
          </p:blipFill>
          <p:spPr>
            <a:xfrm>
              <a:off x="8555553" y="6572169"/>
              <a:ext cx="216000" cy="144000"/>
            </a:xfrm>
            <a:prstGeom prst="rect">
              <a:avLst/>
            </a:prstGeom>
            <a:noFill/>
            <a:ln>
              <a:noFill/>
            </a:ln>
          </p:spPr>
        </p:pic>
        <p:pic>
          <p:nvPicPr>
            <p:cNvPr id="246" name="Google Shape;246;p38" descr="si.png"/>
            <p:cNvPicPr preferRelativeResize="0"/>
            <p:nvPr/>
          </p:nvPicPr>
          <p:blipFill rotWithShape="1">
            <a:blip r:embed="rId29">
              <a:alphaModFix/>
            </a:blip>
            <a:srcRect/>
            <a:stretch/>
          </p:blipFill>
          <p:spPr>
            <a:xfrm>
              <a:off x="8928090" y="6572513"/>
              <a:ext cx="217284" cy="143656"/>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500"/>
                                        <p:tgtEl>
                                          <p:spTgt spid="21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21"/>
                                        </p:tgtEl>
                                        <p:attrNameLst>
                                          <p:attrName>style.visibility</p:attrName>
                                        </p:attrNameLst>
                                      </p:cBhvr>
                                      <p:to>
                                        <p:strVal val="visible"/>
                                      </p:to>
                                    </p:set>
                                    <p:anim calcmode="lin" valueType="num">
                                      <p:cBhvr additive="base">
                                        <p:cTn id="11" dur="1500"/>
                                        <p:tgtEl>
                                          <p:spTgt spid="221"/>
                                        </p:tgtEl>
                                        <p:attrNameLst>
                                          <p:attrName>ppt_x</p:attrName>
                                        </p:attrNameLst>
                                      </p:cBhvr>
                                      <p:tavLst>
                                        <p:tav tm="0">
                                          <p:val>
                                            <p:strVal val="#ppt_x-1"/>
                                          </p:val>
                                        </p:tav>
                                        <p:tav tm="100000">
                                          <p:val>
                                            <p:strVal val="#ppt_x"/>
                                          </p:val>
                                        </p:tav>
                                      </p:tavLst>
                                    </p:anim>
                                  </p:childTnLst>
                                </p:cTn>
                              </p:par>
                              <p:par>
                                <p:cTn id="12" presetID="1" presetClass="entr" presetSubtype="0" fill="hold" nodeType="withEffect">
                                  <p:stCondLst>
                                    <p:cond delay="500"/>
                                  </p:stCondLst>
                                  <p:childTnLst>
                                    <p:set>
                                      <p:cBhvr>
                                        <p:cTn id="13" dur="1" fill="hold">
                                          <p:stCondLst>
                                            <p:cond delay="0"/>
                                          </p:stCondLst>
                                        </p:cTn>
                                        <p:tgtEl>
                                          <p:spTgt spid="216"/>
                                        </p:tgtEl>
                                        <p:attrNameLst>
                                          <p:attrName>style.visibility</p:attrName>
                                        </p:attrNameLst>
                                      </p:cBhvr>
                                      <p:to>
                                        <p:strVal val="visible"/>
                                      </p:to>
                                    </p:se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17"/>
                                        </p:tgtEl>
                                        <p:attrNameLst>
                                          <p:attrName>style.visibility</p:attrName>
                                        </p:attrNameLst>
                                      </p:cBhvr>
                                      <p:to>
                                        <p:strVal val="visible"/>
                                      </p:to>
                                    </p:set>
                                    <p:animEffect transition="in" filter="fade">
                                      <p:cBhvr>
                                        <p:cTn id="17" dur="500"/>
                                        <p:tgtEl>
                                          <p:spTgt spid="217"/>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218"/>
                                        </p:tgtEl>
                                        <p:attrNameLst>
                                          <p:attrName>style.visibility</p:attrName>
                                        </p:attrNameLst>
                                      </p:cBhvr>
                                      <p:to>
                                        <p:strVal val="visible"/>
                                      </p:to>
                                    </p:set>
                                    <p:animEffect transition="in" filter="fade">
                                      <p:cBhvr>
                                        <p:cTn id="21" dur="500"/>
                                        <p:tgtEl>
                                          <p:spTgt spid="218"/>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219"/>
                                        </p:tgtEl>
                                        <p:attrNameLst>
                                          <p:attrName>style.visibility</p:attrName>
                                        </p:attrNameLst>
                                      </p:cBhvr>
                                      <p:to>
                                        <p:strVal val="visible"/>
                                      </p:to>
                                    </p:set>
                                    <p:animEffect transition="in" filter="fade">
                                      <p:cBhvr>
                                        <p:cTn id="25" dur="500"/>
                                        <p:tgtEl>
                                          <p:spTgt spid="219"/>
                                        </p:tgtEl>
                                      </p:cBhvr>
                                    </p:animEffect>
                                  </p:childTnLst>
                                </p:cTn>
                              </p:par>
                            </p:childTnLst>
                          </p:cTn>
                        </p:par>
                        <p:par>
                          <p:cTn id="26" fill="hold">
                            <p:stCondLst>
                              <p:cond delay="3500"/>
                            </p:stCondLst>
                            <p:childTnLst>
                              <p:par>
                                <p:cTn id="27" presetID="10" presetClass="entr" presetSubtype="0" fill="hold" nodeType="afterEffect">
                                  <p:stCondLst>
                                    <p:cond delay="0"/>
                                  </p:stCondLst>
                                  <p:childTnLst>
                                    <p:set>
                                      <p:cBhvr>
                                        <p:cTn id="28" dur="1" fill="hold">
                                          <p:stCondLst>
                                            <p:cond delay="0"/>
                                          </p:stCondLst>
                                        </p:cTn>
                                        <p:tgtEl>
                                          <p:spTgt spid="220"/>
                                        </p:tgtEl>
                                        <p:attrNameLst>
                                          <p:attrName>style.visibility</p:attrName>
                                        </p:attrNameLst>
                                      </p:cBhvr>
                                      <p:to>
                                        <p:strVal val="visible"/>
                                      </p:to>
                                    </p:set>
                                    <p:animEffect transition="in" filter="fade">
                                      <p:cBhvr>
                                        <p:cTn id="29" dur="5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7"/>
        <p:cNvGrpSpPr/>
        <p:nvPr/>
      </p:nvGrpSpPr>
      <p:grpSpPr>
        <a:xfrm>
          <a:off x="0" y="0"/>
          <a:ext cx="0" cy="0"/>
          <a:chOff x="0" y="0"/>
          <a:chExt cx="0" cy="0"/>
        </a:xfrm>
      </p:grpSpPr>
      <p:sp>
        <p:nvSpPr>
          <p:cNvPr id="248" name="Google Shape;248;p39"/>
          <p:cNvSpPr txBox="1">
            <a:spLocks noGrp="1"/>
          </p:cNvSpPr>
          <p:nvPr>
            <p:ph type="title"/>
          </p:nvPr>
        </p:nvSpPr>
        <p:spPr>
          <a:xfrm>
            <a:off x="162319" y="117287"/>
            <a:ext cx="7581638" cy="422834"/>
          </a:xfrm>
          <a:prstGeom prst="rect">
            <a:avLst/>
          </a:prstGeom>
          <a:noFill/>
          <a:ln>
            <a:noFill/>
          </a:ln>
        </p:spPr>
        <p:txBody>
          <a:bodyPr spcFirstLastPara="1" wrap="square" lIns="0" tIns="34275" rIns="0" bIns="34275" anchor="ctr" anchorCtr="0">
            <a:norm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9" name="Google Shape;249;p39"/>
          <p:cNvSpPr txBox="1">
            <a:spLocks noGrp="1"/>
          </p:cNvSpPr>
          <p:nvPr>
            <p:ph type="body" idx="1"/>
          </p:nvPr>
        </p:nvSpPr>
        <p:spPr>
          <a:xfrm>
            <a:off x="163699" y="662333"/>
            <a:ext cx="8822747" cy="4159258"/>
          </a:xfrm>
          <a:prstGeom prst="rect">
            <a:avLst/>
          </a:prstGeom>
          <a:noFill/>
          <a:ln>
            <a:noFill/>
          </a:ln>
        </p:spPr>
        <p:txBody>
          <a:bodyPr spcFirstLastPara="1" wrap="square" lIns="68575" tIns="34275" rIns="68575" bIns="34275" anchor="t" anchorCtr="0">
            <a:noAutofit/>
          </a:bodyPr>
          <a:lstStyle>
            <a:lvl1pPr marL="457200" lvl="0" indent="-228600" algn="l">
              <a:lnSpc>
                <a:spcPct val="119000"/>
              </a:lnSpc>
              <a:spcBef>
                <a:spcPts val="300"/>
              </a:spcBef>
              <a:spcAft>
                <a:spcPts val="0"/>
              </a:spcAft>
              <a:buSzPts val="1100"/>
              <a:buNone/>
              <a:defRPr/>
            </a:lvl1pPr>
            <a:lvl2pPr marL="914400" lvl="1" indent="-228600" algn="l">
              <a:lnSpc>
                <a:spcPct val="119000"/>
              </a:lnSpc>
              <a:spcBef>
                <a:spcPts val="300"/>
              </a:spcBef>
              <a:spcAft>
                <a:spcPts val="0"/>
              </a:spcAft>
              <a:buSzPts val="1100"/>
              <a:buNone/>
              <a:defRPr/>
            </a:lvl2pPr>
            <a:lvl3pPr marL="1371600" lvl="2" indent="-228600" algn="l">
              <a:lnSpc>
                <a:spcPct val="119000"/>
              </a:lnSpc>
              <a:spcBef>
                <a:spcPts val="300"/>
              </a:spcBef>
              <a:spcAft>
                <a:spcPts val="0"/>
              </a:spcAft>
              <a:buSzPts val="1100"/>
              <a:buNone/>
              <a:defRPr/>
            </a:lvl3pPr>
            <a:lvl4pPr marL="1828800" lvl="3" indent="-228600" algn="l">
              <a:lnSpc>
                <a:spcPct val="119000"/>
              </a:lnSpc>
              <a:spcBef>
                <a:spcPts val="300"/>
              </a:spcBef>
              <a:spcAft>
                <a:spcPts val="0"/>
              </a:spcAft>
              <a:buSzPts val="1100"/>
              <a:buNone/>
              <a:defRPr/>
            </a:lvl4pPr>
            <a:lvl5pPr marL="2286000" lvl="4" indent="-228600" algn="l">
              <a:lnSpc>
                <a:spcPct val="119000"/>
              </a:lnSpc>
              <a:spcBef>
                <a:spcPts val="300"/>
              </a:spcBef>
              <a:spcAft>
                <a:spcPts val="0"/>
              </a:spcAft>
              <a:buSzPts val="1100"/>
              <a:buNone/>
              <a:defRPr/>
            </a:lvl5pPr>
            <a:lvl6pPr marL="2743200" lvl="5" indent="-317500" algn="l">
              <a:lnSpc>
                <a:spcPct val="119000"/>
              </a:lnSpc>
              <a:spcBef>
                <a:spcPts val="300"/>
              </a:spcBef>
              <a:spcAft>
                <a:spcPts val="0"/>
              </a:spcAft>
              <a:buSzPts val="1400"/>
              <a:buChar char="–"/>
              <a:defRPr/>
            </a:lvl6pPr>
            <a:lvl7pPr marL="3200400" lvl="6" indent="-317500" algn="l">
              <a:lnSpc>
                <a:spcPct val="119000"/>
              </a:lnSpc>
              <a:spcBef>
                <a:spcPts val="300"/>
              </a:spcBef>
              <a:spcAft>
                <a:spcPts val="0"/>
              </a:spcAft>
              <a:buSzPts val="1400"/>
              <a:buChar char="–"/>
              <a:defRPr/>
            </a:lvl7pPr>
            <a:lvl8pPr marL="3657600" lvl="7" indent="-317500" algn="l">
              <a:lnSpc>
                <a:spcPct val="119000"/>
              </a:lnSpc>
              <a:spcBef>
                <a:spcPts val="300"/>
              </a:spcBef>
              <a:spcAft>
                <a:spcPts val="0"/>
              </a:spcAft>
              <a:buSzPts val="1400"/>
              <a:buChar char="–"/>
              <a:defRPr/>
            </a:lvl8pPr>
            <a:lvl9pPr marL="4114800" lvl="8" indent="-317500" algn="l">
              <a:lnSpc>
                <a:spcPct val="119000"/>
              </a:lnSpc>
              <a:spcBef>
                <a:spcPts val="300"/>
              </a:spcBef>
              <a:spcAft>
                <a:spcPts val="0"/>
              </a:spcAft>
              <a:buSzPts val="14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250"/>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1"/>
        <p:cNvGrpSpPr/>
        <p:nvPr/>
      </p:nvGrpSpPr>
      <p:grpSpPr>
        <a:xfrm>
          <a:off x="0" y="0"/>
          <a:ext cx="0" cy="0"/>
          <a:chOff x="0" y="0"/>
          <a:chExt cx="0" cy="0"/>
        </a:xfrm>
      </p:grpSpPr>
      <p:sp>
        <p:nvSpPr>
          <p:cNvPr id="252" name="Google Shape;252;p41"/>
          <p:cNvSpPr txBox="1">
            <a:spLocks noGrp="1"/>
          </p:cNvSpPr>
          <p:nvPr>
            <p:ph type="ctrTitle"/>
          </p:nvPr>
        </p:nvSpPr>
        <p:spPr>
          <a:xfrm>
            <a:off x="1143000" y="841772"/>
            <a:ext cx="6858000" cy="1790700"/>
          </a:xfrm>
          <a:prstGeom prst="rect">
            <a:avLst/>
          </a:prstGeom>
          <a:noFill/>
          <a:ln>
            <a:noFill/>
          </a:ln>
        </p:spPr>
        <p:txBody>
          <a:bodyPr spcFirstLastPara="1" wrap="square" lIns="0" tIns="34275" rIns="0" bIns="34275" anchor="b" anchorCtr="0">
            <a:normAutofit/>
          </a:bodyPr>
          <a:lstStyle>
            <a:lvl1pPr lvl="0" algn="ctr">
              <a:spcBef>
                <a:spcPts val="0"/>
              </a:spcBef>
              <a:spcAft>
                <a:spcPts val="0"/>
              </a:spcAft>
              <a:buSzPts val="1100"/>
              <a:buNone/>
              <a:defRPr sz="45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3" name="Google Shape;253;p41"/>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119000"/>
              </a:lnSpc>
              <a:spcBef>
                <a:spcPts val="400"/>
              </a:spcBef>
              <a:spcAft>
                <a:spcPts val="0"/>
              </a:spcAft>
              <a:buSzPts val="1800"/>
              <a:buNone/>
              <a:defRPr sz="1800"/>
            </a:lvl1pPr>
            <a:lvl2pPr lvl="1" algn="ctr">
              <a:lnSpc>
                <a:spcPct val="119000"/>
              </a:lnSpc>
              <a:spcBef>
                <a:spcPts val="300"/>
              </a:spcBef>
              <a:spcAft>
                <a:spcPts val="0"/>
              </a:spcAft>
              <a:buSzPts val="1500"/>
              <a:buNone/>
              <a:defRPr sz="1500"/>
            </a:lvl2pPr>
            <a:lvl3pPr lvl="2" algn="ctr">
              <a:lnSpc>
                <a:spcPct val="119000"/>
              </a:lnSpc>
              <a:spcBef>
                <a:spcPts val="300"/>
              </a:spcBef>
              <a:spcAft>
                <a:spcPts val="0"/>
              </a:spcAft>
              <a:buSzPts val="1300"/>
              <a:buNone/>
              <a:defRPr sz="1300"/>
            </a:lvl3pPr>
            <a:lvl4pPr lvl="3" algn="ctr">
              <a:lnSpc>
                <a:spcPct val="119000"/>
              </a:lnSpc>
              <a:spcBef>
                <a:spcPts val="200"/>
              </a:spcBef>
              <a:spcAft>
                <a:spcPts val="0"/>
              </a:spcAft>
              <a:buSzPts val="1200"/>
              <a:buNone/>
              <a:defRPr sz="1200"/>
            </a:lvl4pPr>
            <a:lvl5pPr lvl="4" algn="ctr">
              <a:lnSpc>
                <a:spcPct val="119000"/>
              </a:lnSpc>
              <a:spcBef>
                <a:spcPts val="200"/>
              </a:spcBef>
              <a:spcAft>
                <a:spcPts val="0"/>
              </a:spcAft>
              <a:buSzPts val="1200"/>
              <a:buNone/>
              <a:defRPr sz="1200"/>
            </a:lvl5pPr>
            <a:lvl6pPr lvl="5" algn="ctr">
              <a:lnSpc>
                <a:spcPct val="119000"/>
              </a:lnSpc>
              <a:spcBef>
                <a:spcPts val="200"/>
              </a:spcBef>
              <a:spcAft>
                <a:spcPts val="0"/>
              </a:spcAft>
              <a:buSzPts val="1200"/>
              <a:buNone/>
              <a:defRPr sz="1200"/>
            </a:lvl6pPr>
            <a:lvl7pPr lvl="6" algn="ctr">
              <a:lnSpc>
                <a:spcPct val="119000"/>
              </a:lnSpc>
              <a:spcBef>
                <a:spcPts val="200"/>
              </a:spcBef>
              <a:spcAft>
                <a:spcPts val="0"/>
              </a:spcAft>
              <a:buSzPts val="1200"/>
              <a:buNone/>
              <a:defRPr sz="1200"/>
            </a:lvl7pPr>
            <a:lvl8pPr lvl="7" algn="ctr">
              <a:lnSpc>
                <a:spcPct val="119000"/>
              </a:lnSpc>
              <a:spcBef>
                <a:spcPts val="200"/>
              </a:spcBef>
              <a:spcAft>
                <a:spcPts val="0"/>
              </a:spcAft>
              <a:buSzPts val="1200"/>
              <a:buNone/>
              <a:defRPr sz="1200"/>
            </a:lvl8pPr>
            <a:lvl9pPr lvl="8" algn="ctr">
              <a:lnSpc>
                <a:spcPct val="119000"/>
              </a:lnSpc>
              <a:spcBef>
                <a:spcPts val="200"/>
              </a:spcBef>
              <a:spcAft>
                <a:spcPts val="0"/>
              </a:spcAft>
              <a:buSzPts val="1200"/>
              <a:buNone/>
              <a:defRPr sz="1200"/>
            </a:lvl9pPr>
          </a:lstStyle>
          <a:p>
            <a:endParaRPr/>
          </a:p>
        </p:txBody>
      </p:sp>
      <p:sp>
        <p:nvSpPr>
          <p:cNvPr id="254" name="Google Shape;254;p41"/>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00">
                <a:solidFill>
                  <a:schemeClr val="dk1"/>
                </a:solidFill>
                <a:latin typeface="Verdana"/>
                <a:ea typeface="Verdana"/>
                <a:cs typeface="Verdana"/>
                <a:sym typeface="Verdana"/>
              </a:defRPr>
            </a:lvl1pPr>
            <a:lvl2pPr marR="0" lvl="1" algn="l" rtl="0">
              <a:spcBef>
                <a:spcPts val="0"/>
              </a:spcBef>
              <a:spcAft>
                <a:spcPts val="0"/>
              </a:spcAft>
              <a:buSzPts val="11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1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1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1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1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1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1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100"/>
              <a:buNone/>
              <a:defRPr sz="1800" b="0" i="0" u="none" strike="noStrike" cap="none">
                <a:solidFill>
                  <a:schemeClr val="dk1"/>
                </a:solidFill>
                <a:latin typeface="Verdana"/>
                <a:ea typeface="Verdana"/>
                <a:cs typeface="Verdana"/>
                <a:sym typeface="Verdana"/>
              </a:defRPr>
            </a:lvl9pPr>
          </a:lstStyle>
          <a:p>
            <a:endParaRPr/>
          </a:p>
        </p:txBody>
      </p:sp>
      <p:sp>
        <p:nvSpPr>
          <p:cNvPr id="255" name="Google Shape;255;p41"/>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00">
                <a:solidFill>
                  <a:schemeClr val="dk1"/>
                </a:solidFill>
                <a:latin typeface="Verdana"/>
                <a:ea typeface="Verdana"/>
                <a:cs typeface="Verdana"/>
                <a:sym typeface="Verdana"/>
              </a:defRPr>
            </a:lvl1pPr>
            <a:lvl2pPr marR="0" lvl="1" algn="l" rtl="0">
              <a:spcBef>
                <a:spcPts val="0"/>
              </a:spcBef>
              <a:spcAft>
                <a:spcPts val="0"/>
              </a:spcAft>
              <a:buSzPts val="11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1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1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1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1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1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1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100"/>
              <a:buNone/>
              <a:defRPr sz="1800" b="0" i="0" u="none" strike="noStrike" cap="none">
                <a:solidFill>
                  <a:schemeClr val="dk1"/>
                </a:solidFill>
                <a:latin typeface="Verdana"/>
                <a:ea typeface="Verdana"/>
                <a:cs typeface="Verdana"/>
                <a:sym typeface="Verdana"/>
              </a:defRPr>
            </a:lvl9pPr>
          </a:lstStyle>
          <a:p>
            <a:endParaRPr/>
          </a:p>
        </p:txBody>
      </p:sp>
      <p:sp>
        <p:nvSpPr>
          <p:cNvPr id="256" name="Google Shape;256;p41"/>
          <p:cNvSpPr txBox="1">
            <a:spLocks noGrp="1"/>
          </p:cNvSpPr>
          <p:nvPr>
            <p:ph type="sldNum" idx="12"/>
          </p:nvPr>
        </p:nvSpPr>
        <p:spPr>
          <a:xfrm>
            <a:off x="6457951" y="4767264"/>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spcAft>
                <a:spcPts val="0"/>
              </a:spcAft>
              <a:buNone/>
              <a:defRPr sz="1800">
                <a:solidFill>
                  <a:schemeClr val="dk1"/>
                </a:solidFill>
                <a:latin typeface="Verdana"/>
                <a:ea typeface="Verdana"/>
                <a:cs typeface="Verdana"/>
                <a:sym typeface="Verdana"/>
              </a:defRPr>
            </a:lvl1pPr>
            <a:lvl2pPr marL="0" marR="0" lvl="1" indent="0" algn="l" rtl="0">
              <a:spcBef>
                <a:spcPts val="0"/>
              </a:spcBef>
              <a:spcAft>
                <a:spcPts val="0"/>
              </a:spcAft>
              <a:buNone/>
              <a:defRPr sz="1800">
                <a:solidFill>
                  <a:schemeClr val="dk1"/>
                </a:solidFill>
                <a:latin typeface="Verdana"/>
                <a:ea typeface="Verdana"/>
                <a:cs typeface="Verdana"/>
                <a:sym typeface="Verdana"/>
              </a:defRPr>
            </a:lvl2pPr>
            <a:lvl3pPr marL="0" marR="0" lvl="2" indent="0" algn="l" rtl="0">
              <a:spcBef>
                <a:spcPts val="0"/>
              </a:spcBef>
              <a:spcAft>
                <a:spcPts val="0"/>
              </a:spcAft>
              <a:buNone/>
              <a:defRPr sz="1800">
                <a:solidFill>
                  <a:schemeClr val="dk1"/>
                </a:solidFill>
                <a:latin typeface="Verdana"/>
                <a:ea typeface="Verdana"/>
                <a:cs typeface="Verdana"/>
                <a:sym typeface="Verdana"/>
              </a:defRPr>
            </a:lvl3pPr>
            <a:lvl4pPr marL="0" marR="0" lvl="3" indent="0" algn="l" rtl="0">
              <a:spcBef>
                <a:spcPts val="0"/>
              </a:spcBef>
              <a:spcAft>
                <a:spcPts val="0"/>
              </a:spcAft>
              <a:buNone/>
              <a:defRPr sz="1800">
                <a:solidFill>
                  <a:schemeClr val="dk1"/>
                </a:solidFill>
                <a:latin typeface="Verdana"/>
                <a:ea typeface="Verdana"/>
                <a:cs typeface="Verdana"/>
                <a:sym typeface="Verdana"/>
              </a:defRPr>
            </a:lvl4pPr>
            <a:lvl5pPr marL="0" marR="0" lvl="4" indent="0" algn="l" rtl="0">
              <a:spcBef>
                <a:spcPts val="0"/>
              </a:spcBef>
              <a:spcAft>
                <a:spcPts val="0"/>
              </a:spcAft>
              <a:buNone/>
              <a:defRPr sz="1800">
                <a:solidFill>
                  <a:schemeClr val="dk1"/>
                </a:solidFill>
                <a:latin typeface="Verdana"/>
                <a:ea typeface="Verdana"/>
                <a:cs typeface="Verdana"/>
                <a:sym typeface="Verdana"/>
              </a:defRPr>
            </a:lvl5pPr>
            <a:lvl6pPr marL="0" marR="0" lvl="5" indent="0" algn="l" rtl="0">
              <a:spcBef>
                <a:spcPts val="0"/>
              </a:spcBef>
              <a:spcAft>
                <a:spcPts val="0"/>
              </a:spcAft>
              <a:buNone/>
              <a:defRPr sz="1800">
                <a:solidFill>
                  <a:schemeClr val="dk1"/>
                </a:solidFill>
                <a:latin typeface="Verdana"/>
                <a:ea typeface="Verdana"/>
                <a:cs typeface="Verdana"/>
                <a:sym typeface="Verdana"/>
              </a:defRPr>
            </a:lvl6pPr>
            <a:lvl7pPr marL="0" marR="0" lvl="6" indent="0" algn="l" rtl="0">
              <a:spcBef>
                <a:spcPts val="0"/>
              </a:spcBef>
              <a:spcAft>
                <a:spcPts val="0"/>
              </a:spcAft>
              <a:buNone/>
              <a:defRPr sz="1800">
                <a:solidFill>
                  <a:schemeClr val="dk1"/>
                </a:solidFill>
                <a:latin typeface="Verdana"/>
                <a:ea typeface="Verdana"/>
                <a:cs typeface="Verdana"/>
                <a:sym typeface="Verdana"/>
              </a:defRPr>
            </a:lvl7pPr>
            <a:lvl8pPr marL="0" marR="0" lvl="7" indent="0" algn="l" rtl="0">
              <a:spcBef>
                <a:spcPts val="0"/>
              </a:spcBef>
              <a:spcAft>
                <a:spcPts val="0"/>
              </a:spcAft>
              <a:buNone/>
              <a:defRPr sz="1800">
                <a:solidFill>
                  <a:schemeClr val="dk1"/>
                </a:solidFill>
                <a:latin typeface="Verdana"/>
                <a:ea typeface="Verdana"/>
                <a:cs typeface="Verdana"/>
                <a:sym typeface="Verdana"/>
              </a:defRPr>
            </a:lvl8pPr>
            <a:lvl9pPr marL="0" marR="0" lvl="8" indent="0" algn="l" rtl="0">
              <a:spcBef>
                <a:spcPts val="0"/>
              </a:spcBef>
              <a:spcAft>
                <a:spcPts val="0"/>
              </a:spcAft>
              <a:buNone/>
              <a:defRPr sz="1800">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CLEAR1">
  <p:cSld name="1_CLEAR1">
    <p:spTree>
      <p:nvGrpSpPr>
        <p:cNvPr id="1" name="Shape 257"/>
        <p:cNvGrpSpPr/>
        <p:nvPr/>
      </p:nvGrpSpPr>
      <p:grpSpPr>
        <a:xfrm>
          <a:off x="0" y="0"/>
          <a:ext cx="0" cy="0"/>
          <a:chOff x="0" y="0"/>
          <a:chExt cx="0" cy="0"/>
        </a:xfrm>
      </p:grpSpPr>
      <p:sp>
        <p:nvSpPr>
          <p:cNvPr id="258" name="Google Shape;258;p42"/>
          <p:cNvSpPr/>
          <p:nvPr/>
        </p:nvSpPr>
        <p:spPr>
          <a:xfrm>
            <a:off x="0" y="0"/>
            <a:ext cx="9144000" cy="661645"/>
          </a:xfrm>
          <a:prstGeom prst="rect">
            <a:avLst/>
          </a:prstGeom>
          <a:solidFill>
            <a:srgbClr val="00324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59" name="Google Shape;259;p42"/>
          <p:cNvSpPr txBox="1">
            <a:spLocks noGrp="1"/>
          </p:cNvSpPr>
          <p:nvPr>
            <p:ph type="title"/>
          </p:nvPr>
        </p:nvSpPr>
        <p:spPr>
          <a:xfrm>
            <a:off x="163696" y="117993"/>
            <a:ext cx="7584921" cy="415498"/>
          </a:xfrm>
          <a:prstGeom prst="rect">
            <a:avLst/>
          </a:prstGeom>
          <a:noFill/>
          <a:ln>
            <a:noFill/>
          </a:ln>
        </p:spPr>
        <p:txBody>
          <a:bodyPr spcFirstLastPara="1" wrap="square" lIns="0" tIns="34275" rIns="0" bIns="34275" anchor="ctr" anchorCtr="0">
            <a:sp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260" name="Google Shape;260;p42"/>
          <p:cNvPicPr preferRelativeResize="0"/>
          <p:nvPr/>
        </p:nvPicPr>
        <p:blipFill rotWithShape="1">
          <a:blip r:embed="rId2">
            <a:alphaModFix/>
          </a:blip>
          <a:srcRect/>
          <a:stretch/>
        </p:blipFill>
        <p:spPr>
          <a:xfrm>
            <a:off x="7748617" y="-162064"/>
            <a:ext cx="1570419" cy="985500"/>
          </a:xfrm>
          <a:prstGeom prst="rect">
            <a:avLst/>
          </a:prstGeom>
          <a:noFill/>
          <a:ln>
            <a:noFill/>
          </a:ln>
        </p:spPr>
      </p:pic>
      <p:sp>
        <p:nvSpPr>
          <p:cNvPr id="261" name="Google Shape;261;p42"/>
          <p:cNvSpPr txBox="1">
            <a:spLocks noGrp="1"/>
          </p:cNvSpPr>
          <p:nvPr>
            <p:ph type="body" idx="1"/>
          </p:nvPr>
        </p:nvSpPr>
        <p:spPr>
          <a:xfrm>
            <a:off x="163699" y="661646"/>
            <a:ext cx="8822747" cy="4155584"/>
          </a:xfrm>
          <a:prstGeom prst="rect">
            <a:avLst/>
          </a:prstGeom>
          <a:noFill/>
          <a:ln>
            <a:noFill/>
          </a:ln>
        </p:spPr>
        <p:txBody>
          <a:bodyPr spcFirstLastPara="1" wrap="square" lIns="68575" tIns="34275" rIns="68575" bIns="34275" anchor="t" anchorCtr="0">
            <a:noAutofit/>
          </a:bodyPr>
          <a:lstStyle>
            <a:lvl1pPr marL="457200" lvl="0" indent="-228600" algn="l">
              <a:lnSpc>
                <a:spcPct val="119000"/>
              </a:lnSpc>
              <a:spcBef>
                <a:spcPts val="300"/>
              </a:spcBef>
              <a:spcAft>
                <a:spcPts val="0"/>
              </a:spcAft>
              <a:buSzPts val="1100"/>
              <a:buNone/>
              <a:defRPr/>
            </a:lvl1pPr>
            <a:lvl2pPr marL="914400" lvl="1" indent="-228600" algn="l">
              <a:lnSpc>
                <a:spcPct val="119000"/>
              </a:lnSpc>
              <a:spcBef>
                <a:spcPts val="300"/>
              </a:spcBef>
              <a:spcAft>
                <a:spcPts val="0"/>
              </a:spcAft>
              <a:buSzPts val="1100"/>
              <a:buNone/>
              <a:defRPr/>
            </a:lvl2pPr>
            <a:lvl3pPr marL="1371600" lvl="2" indent="-228600" algn="l">
              <a:lnSpc>
                <a:spcPct val="119000"/>
              </a:lnSpc>
              <a:spcBef>
                <a:spcPts val="300"/>
              </a:spcBef>
              <a:spcAft>
                <a:spcPts val="0"/>
              </a:spcAft>
              <a:buSzPts val="1100"/>
              <a:buNone/>
              <a:defRPr/>
            </a:lvl3pPr>
            <a:lvl4pPr marL="1828800" lvl="3" indent="-228600" algn="l">
              <a:lnSpc>
                <a:spcPct val="119000"/>
              </a:lnSpc>
              <a:spcBef>
                <a:spcPts val="300"/>
              </a:spcBef>
              <a:spcAft>
                <a:spcPts val="0"/>
              </a:spcAft>
              <a:buSzPts val="1100"/>
              <a:buNone/>
              <a:defRPr/>
            </a:lvl4pPr>
            <a:lvl5pPr marL="2286000" lvl="4" indent="-228600" algn="l">
              <a:lnSpc>
                <a:spcPct val="119000"/>
              </a:lnSpc>
              <a:spcBef>
                <a:spcPts val="300"/>
              </a:spcBef>
              <a:spcAft>
                <a:spcPts val="0"/>
              </a:spcAft>
              <a:buSzPts val="1100"/>
              <a:buNone/>
              <a:defRPr/>
            </a:lvl5pPr>
            <a:lvl6pPr marL="2743200" lvl="5" indent="-317500" algn="l">
              <a:lnSpc>
                <a:spcPct val="119000"/>
              </a:lnSpc>
              <a:spcBef>
                <a:spcPts val="300"/>
              </a:spcBef>
              <a:spcAft>
                <a:spcPts val="0"/>
              </a:spcAft>
              <a:buSzPts val="1400"/>
              <a:buChar char="–"/>
              <a:defRPr/>
            </a:lvl6pPr>
            <a:lvl7pPr marL="3200400" lvl="6" indent="-317500" algn="l">
              <a:lnSpc>
                <a:spcPct val="119000"/>
              </a:lnSpc>
              <a:spcBef>
                <a:spcPts val="300"/>
              </a:spcBef>
              <a:spcAft>
                <a:spcPts val="0"/>
              </a:spcAft>
              <a:buSzPts val="1400"/>
              <a:buChar char="–"/>
              <a:defRPr/>
            </a:lvl7pPr>
            <a:lvl8pPr marL="3657600" lvl="7" indent="-317500" algn="l">
              <a:lnSpc>
                <a:spcPct val="119000"/>
              </a:lnSpc>
              <a:spcBef>
                <a:spcPts val="300"/>
              </a:spcBef>
              <a:spcAft>
                <a:spcPts val="0"/>
              </a:spcAft>
              <a:buSzPts val="1400"/>
              <a:buChar char="–"/>
              <a:defRPr/>
            </a:lvl8pPr>
            <a:lvl9pPr marL="4114800" lvl="8" indent="-317500" algn="l">
              <a:lnSpc>
                <a:spcPct val="119000"/>
              </a:lnSpc>
              <a:spcBef>
                <a:spcPts val="300"/>
              </a:spcBef>
              <a:spcAft>
                <a:spcPts val="0"/>
              </a:spcAft>
              <a:buSzPts val="1400"/>
              <a:buChar char="–"/>
              <a:defRPr/>
            </a:lvl9pPr>
          </a:lstStyle>
          <a:p>
            <a:endParaRPr/>
          </a:p>
        </p:txBody>
      </p:sp>
      <p:cxnSp>
        <p:nvCxnSpPr>
          <p:cNvPr id="262" name="Google Shape;262;p42"/>
          <p:cNvCxnSpPr/>
          <p:nvPr/>
        </p:nvCxnSpPr>
        <p:spPr>
          <a:xfrm>
            <a:off x="166079" y="4817228"/>
            <a:ext cx="8802000" cy="0"/>
          </a:xfrm>
          <a:prstGeom prst="straightConnector1">
            <a:avLst/>
          </a:prstGeom>
          <a:noFill/>
          <a:ln w="9525" cap="flat" cmpd="sng">
            <a:solidFill>
              <a:srgbClr val="003249"/>
            </a:solidFill>
            <a:prstDash val="solid"/>
            <a:round/>
            <a:headEnd type="none" w="sm" len="sm"/>
            <a:tailEnd type="none" w="sm" len="sm"/>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LEAR2">
  <p:cSld name="CLEAR2">
    <p:spTree>
      <p:nvGrpSpPr>
        <p:cNvPr id="1" name="Shape 263"/>
        <p:cNvGrpSpPr/>
        <p:nvPr/>
      </p:nvGrpSpPr>
      <p:grpSpPr>
        <a:xfrm>
          <a:off x="0" y="0"/>
          <a:ext cx="0" cy="0"/>
          <a:chOff x="0" y="0"/>
          <a:chExt cx="0" cy="0"/>
        </a:xfrm>
      </p:grpSpPr>
      <p:sp>
        <p:nvSpPr>
          <p:cNvPr id="264" name="Google Shape;264;p43"/>
          <p:cNvSpPr txBox="1">
            <a:spLocks noGrp="1"/>
          </p:cNvSpPr>
          <p:nvPr>
            <p:ph type="title"/>
          </p:nvPr>
        </p:nvSpPr>
        <p:spPr>
          <a:xfrm>
            <a:off x="163696" y="117993"/>
            <a:ext cx="7584921" cy="415498"/>
          </a:xfrm>
          <a:prstGeom prst="rect">
            <a:avLst/>
          </a:prstGeom>
          <a:noFill/>
          <a:ln>
            <a:noFill/>
          </a:ln>
        </p:spPr>
        <p:txBody>
          <a:bodyPr spcFirstLastPara="1" wrap="square" lIns="0" tIns="34275" rIns="0" bIns="34275" anchor="ctr" anchorCtr="0">
            <a:spAutoFit/>
          </a:bodyPr>
          <a:lstStyle>
            <a:lvl1pPr lvl="0" algn="l">
              <a:spcBef>
                <a:spcPts val="0"/>
              </a:spcBef>
              <a:spcAft>
                <a:spcPts val="0"/>
              </a:spcAft>
              <a:buSzPts val="1100"/>
              <a:buNone/>
              <a:defRPr>
                <a:solidFill>
                  <a:srgbClr val="335E6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5" name="Google Shape;265;p43"/>
          <p:cNvSpPr txBox="1">
            <a:spLocks noGrp="1"/>
          </p:cNvSpPr>
          <p:nvPr>
            <p:ph type="body" idx="1"/>
          </p:nvPr>
        </p:nvSpPr>
        <p:spPr>
          <a:xfrm>
            <a:off x="163699" y="661646"/>
            <a:ext cx="8822747" cy="4155584"/>
          </a:xfrm>
          <a:prstGeom prst="rect">
            <a:avLst/>
          </a:prstGeom>
          <a:noFill/>
          <a:ln>
            <a:noFill/>
          </a:ln>
        </p:spPr>
        <p:txBody>
          <a:bodyPr spcFirstLastPara="1" wrap="square" lIns="68575" tIns="34275" rIns="68575" bIns="34275" anchor="t" anchorCtr="0">
            <a:noAutofit/>
          </a:bodyPr>
          <a:lstStyle>
            <a:lvl1pPr marL="457200" lvl="0" indent="-228600" algn="l">
              <a:lnSpc>
                <a:spcPct val="119000"/>
              </a:lnSpc>
              <a:spcBef>
                <a:spcPts val="300"/>
              </a:spcBef>
              <a:spcAft>
                <a:spcPts val="0"/>
              </a:spcAft>
              <a:buSzPts val="1100"/>
              <a:buNone/>
              <a:defRPr/>
            </a:lvl1pPr>
            <a:lvl2pPr marL="914400" lvl="1" indent="-228600" algn="l">
              <a:lnSpc>
                <a:spcPct val="119000"/>
              </a:lnSpc>
              <a:spcBef>
                <a:spcPts val="300"/>
              </a:spcBef>
              <a:spcAft>
                <a:spcPts val="0"/>
              </a:spcAft>
              <a:buSzPts val="1100"/>
              <a:buNone/>
              <a:defRPr/>
            </a:lvl2pPr>
            <a:lvl3pPr marL="1371600" lvl="2" indent="-228600" algn="l">
              <a:lnSpc>
                <a:spcPct val="119000"/>
              </a:lnSpc>
              <a:spcBef>
                <a:spcPts val="300"/>
              </a:spcBef>
              <a:spcAft>
                <a:spcPts val="0"/>
              </a:spcAft>
              <a:buSzPts val="1100"/>
              <a:buNone/>
              <a:defRPr/>
            </a:lvl3pPr>
            <a:lvl4pPr marL="1828800" lvl="3" indent="-228600" algn="l">
              <a:lnSpc>
                <a:spcPct val="119000"/>
              </a:lnSpc>
              <a:spcBef>
                <a:spcPts val="300"/>
              </a:spcBef>
              <a:spcAft>
                <a:spcPts val="0"/>
              </a:spcAft>
              <a:buSzPts val="1100"/>
              <a:buNone/>
              <a:defRPr/>
            </a:lvl4pPr>
            <a:lvl5pPr marL="2286000" lvl="4" indent="-228600" algn="l">
              <a:lnSpc>
                <a:spcPct val="119000"/>
              </a:lnSpc>
              <a:spcBef>
                <a:spcPts val="300"/>
              </a:spcBef>
              <a:spcAft>
                <a:spcPts val="0"/>
              </a:spcAft>
              <a:buSzPts val="1100"/>
              <a:buNone/>
              <a:defRPr/>
            </a:lvl5pPr>
            <a:lvl6pPr marL="2743200" lvl="5" indent="-317500" algn="l">
              <a:lnSpc>
                <a:spcPct val="119000"/>
              </a:lnSpc>
              <a:spcBef>
                <a:spcPts val="300"/>
              </a:spcBef>
              <a:spcAft>
                <a:spcPts val="0"/>
              </a:spcAft>
              <a:buSzPts val="1400"/>
              <a:buChar char="–"/>
              <a:defRPr/>
            </a:lvl6pPr>
            <a:lvl7pPr marL="3200400" lvl="6" indent="-317500" algn="l">
              <a:lnSpc>
                <a:spcPct val="119000"/>
              </a:lnSpc>
              <a:spcBef>
                <a:spcPts val="300"/>
              </a:spcBef>
              <a:spcAft>
                <a:spcPts val="0"/>
              </a:spcAft>
              <a:buSzPts val="1400"/>
              <a:buChar char="–"/>
              <a:defRPr/>
            </a:lvl7pPr>
            <a:lvl8pPr marL="3657600" lvl="7" indent="-317500" algn="l">
              <a:lnSpc>
                <a:spcPct val="119000"/>
              </a:lnSpc>
              <a:spcBef>
                <a:spcPts val="300"/>
              </a:spcBef>
              <a:spcAft>
                <a:spcPts val="0"/>
              </a:spcAft>
              <a:buSzPts val="1400"/>
              <a:buChar char="–"/>
              <a:defRPr/>
            </a:lvl8pPr>
            <a:lvl9pPr marL="4114800" lvl="8" indent="-317500" algn="l">
              <a:lnSpc>
                <a:spcPct val="119000"/>
              </a:lnSpc>
              <a:spcBef>
                <a:spcPts val="300"/>
              </a:spcBef>
              <a:spcAft>
                <a:spcPts val="0"/>
              </a:spcAft>
              <a:buSzPts val="1400"/>
              <a:buChar char="–"/>
              <a:defRPr/>
            </a:lvl9pPr>
          </a:lstStyle>
          <a:p>
            <a:endParaRPr/>
          </a:p>
        </p:txBody>
      </p:sp>
      <p:cxnSp>
        <p:nvCxnSpPr>
          <p:cNvPr id="266" name="Google Shape;266;p43"/>
          <p:cNvCxnSpPr/>
          <p:nvPr/>
        </p:nvCxnSpPr>
        <p:spPr>
          <a:xfrm>
            <a:off x="166079" y="4817228"/>
            <a:ext cx="8802000" cy="0"/>
          </a:xfrm>
          <a:prstGeom prst="straightConnector1">
            <a:avLst/>
          </a:prstGeom>
          <a:noFill/>
          <a:ln w="9525" cap="flat" cmpd="sng">
            <a:solidFill>
              <a:srgbClr val="003249"/>
            </a:solidFill>
            <a:prstDash val="solid"/>
            <a:round/>
            <a:headEnd type="none" w="sm" len="sm"/>
            <a:tailEnd type="none" w="sm" len="sm"/>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LEAR3">
  <p:cSld name="CLEAR3">
    <p:spTree>
      <p:nvGrpSpPr>
        <p:cNvPr id="1" name="Shape 267"/>
        <p:cNvGrpSpPr/>
        <p:nvPr/>
      </p:nvGrpSpPr>
      <p:grpSpPr>
        <a:xfrm>
          <a:off x="0" y="0"/>
          <a:ext cx="0" cy="0"/>
          <a:chOff x="0" y="0"/>
          <a:chExt cx="0" cy="0"/>
        </a:xfrm>
      </p:grpSpPr>
      <p:sp>
        <p:nvSpPr>
          <p:cNvPr id="268" name="Google Shape;268;p44"/>
          <p:cNvSpPr txBox="1">
            <a:spLocks noGrp="1"/>
          </p:cNvSpPr>
          <p:nvPr>
            <p:ph type="body" idx="1"/>
          </p:nvPr>
        </p:nvSpPr>
        <p:spPr>
          <a:xfrm>
            <a:off x="163699" y="662333"/>
            <a:ext cx="8822747" cy="4159258"/>
          </a:xfrm>
          <a:prstGeom prst="rect">
            <a:avLst/>
          </a:prstGeom>
          <a:noFill/>
          <a:ln>
            <a:noFill/>
          </a:ln>
        </p:spPr>
        <p:txBody>
          <a:bodyPr spcFirstLastPara="1" wrap="square" lIns="68575" tIns="34275" rIns="68575" bIns="34275" anchor="t" anchorCtr="0">
            <a:noAutofit/>
          </a:bodyPr>
          <a:lstStyle>
            <a:lvl1pPr marL="457200" lvl="0" indent="-228600" algn="l">
              <a:lnSpc>
                <a:spcPct val="119000"/>
              </a:lnSpc>
              <a:spcBef>
                <a:spcPts val="300"/>
              </a:spcBef>
              <a:spcAft>
                <a:spcPts val="0"/>
              </a:spcAft>
              <a:buSzPts val="1100"/>
              <a:buNone/>
              <a:defRPr/>
            </a:lvl1pPr>
            <a:lvl2pPr marL="914400" lvl="1" indent="-228600" algn="l">
              <a:lnSpc>
                <a:spcPct val="119000"/>
              </a:lnSpc>
              <a:spcBef>
                <a:spcPts val="300"/>
              </a:spcBef>
              <a:spcAft>
                <a:spcPts val="0"/>
              </a:spcAft>
              <a:buSzPts val="1100"/>
              <a:buNone/>
              <a:defRPr/>
            </a:lvl2pPr>
            <a:lvl3pPr marL="1371600" lvl="2" indent="-228600" algn="l">
              <a:lnSpc>
                <a:spcPct val="119000"/>
              </a:lnSpc>
              <a:spcBef>
                <a:spcPts val="300"/>
              </a:spcBef>
              <a:spcAft>
                <a:spcPts val="0"/>
              </a:spcAft>
              <a:buSzPts val="1100"/>
              <a:buNone/>
              <a:defRPr/>
            </a:lvl3pPr>
            <a:lvl4pPr marL="1828800" lvl="3" indent="-228600" algn="l">
              <a:lnSpc>
                <a:spcPct val="119000"/>
              </a:lnSpc>
              <a:spcBef>
                <a:spcPts val="300"/>
              </a:spcBef>
              <a:spcAft>
                <a:spcPts val="0"/>
              </a:spcAft>
              <a:buSzPts val="1100"/>
              <a:buNone/>
              <a:defRPr/>
            </a:lvl4pPr>
            <a:lvl5pPr marL="2286000" lvl="4" indent="-228600" algn="l">
              <a:lnSpc>
                <a:spcPct val="119000"/>
              </a:lnSpc>
              <a:spcBef>
                <a:spcPts val="300"/>
              </a:spcBef>
              <a:spcAft>
                <a:spcPts val="0"/>
              </a:spcAft>
              <a:buSzPts val="1100"/>
              <a:buNone/>
              <a:defRPr/>
            </a:lvl5pPr>
            <a:lvl6pPr marL="2743200" lvl="5" indent="-317500" algn="l">
              <a:lnSpc>
                <a:spcPct val="119000"/>
              </a:lnSpc>
              <a:spcBef>
                <a:spcPts val="300"/>
              </a:spcBef>
              <a:spcAft>
                <a:spcPts val="0"/>
              </a:spcAft>
              <a:buSzPts val="1400"/>
              <a:buChar char="–"/>
              <a:defRPr/>
            </a:lvl6pPr>
            <a:lvl7pPr marL="3200400" lvl="6" indent="-317500" algn="l">
              <a:lnSpc>
                <a:spcPct val="119000"/>
              </a:lnSpc>
              <a:spcBef>
                <a:spcPts val="300"/>
              </a:spcBef>
              <a:spcAft>
                <a:spcPts val="0"/>
              </a:spcAft>
              <a:buSzPts val="1400"/>
              <a:buChar char="–"/>
              <a:defRPr/>
            </a:lvl7pPr>
            <a:lvl8pPr marL="3657600" lvl="7" indent="-317500" algn="l">
              <a:lnSpc>
                <a:spcPct val="119000"/>
              </a:lnSpc>
              <a:spcBef>
                <a:spcPts val="300"/>
              </a:spcBef>
              <a:spcAft>
                <a:spcPts val="0"/>
              </a:spcAft>
              <a:buSzPts val="1400"/>
              <a:buChar char="–"/>
              <a:defRPr/>
            </a:lvl8pPr>
            <a:lvl9pPr marL="4114800" lvl="8" indent="-317500" algn="l">
              <a:lnSpc>
                <a:spcPct val="119000"/>
              </a:lnSpc>
              <a:spcBef>
                <a:spcPts val="300"/>
              </a:spcBef>
              <a:spcAft>
                <a:spcPts val="0"/>
              </a:spcAft>
              <a:buSzPts val="1400"/>
              <a:buChar char="–"/>
              <a:defRPr/>
            </a:lvl9pPr>
          </a:lstStyle>
          <a:p>
            <a:endParaRPr/>
          </a:p>
        </p:txBody>
      </p:sp>
      <p:cxnSp>
        <p:nvCxnSpPr>
          <p:cNvPr id="269" name="Google Shape;269;p44"/>
          <p:cNvCxnSpPr/>
          <p:nvPr/>
        </p:nvCxnSpPr>
        <p:spPr>
          <a:xfrm>
            <a:off x="163697" y="661645"/>
            <a:ext cx="8826300" cy="0"/>
          </a:xfrm>
          <a:prstGeom prst="straightConnector1">
            <a:avLst/>
          </a:prstGeom>
          <a:noFill/>
          <a:ln w="9525" cap="flat" cmpd="sng">
            <a:solidFill>
              <a:srgbClr val="003249"/>
            </a:solidFill>
            <a:prstDash val="solid"/>
            <a:round/>
            <a:headEnd type="none" w="sm" len="sm"/>
            <a:tailEnd type="none" w="sm" len="sm"/>
          </a:ln>
        </p:spPr>
      </p:cxnSp>
      <p:sp>
        <p:nvSpPr>
          <p:cNvPr id="270" name="Google Shape;270;p44"/>
          <p:cNvSpPr txBox="1">
            <a:spLocks noGrp="1"/>
          </p:cNvSpPr>
          <p:nvPr>
            <p:ph type="title"/>
          </p:nvPr>
        </p:nvSpPr>
        <p:spPr>
          <a:xfrm>
            <a:off x="163696" y="117993"/>
            <a:ext cx="7584921" cy="415498"/>
          </a:xfrm>
          <a:prstGeom prst="rect">
            <a:avLst/>
          </a:prstGeom>
          <a:noFill/>
          <a:ln>
            <a:noFill/>
          </a:ln>
        </p:spPr>
        <p:txBody>
          <a:bodyPr spcFirstLastPara="1" wrap="square" lIns="0" tIns="34275" rIns="0" bIns="34275" anchor="ctr" anchorCtr="0">
            <a:spAutoFit/>
          </a:bodyPr>
          <a:lstStyle>
            <a:lvl1pPr lvl="0" algn="l">
              <a:spcBef>
                <a:spcPts val="0"/>
              </a:spcBef>
              <a:spcAft>
                <a:spcPts val="0"/>
              </a:spcAft>
              <a:buSzPts val="1100"/>
              <a:buNone/>
              <a:defRPr>
                <a:solidFill>
                  <a:srgbClr val="335E6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cxnSp>
        <p:nvCxnSpPr>
          <p:cNvPr id="271" name="Google Shape;271;p44"/>
          <p:cNvCxnSpPr/>
          <p:nvPr/>
        </p:nvCxnSpPr>
        <p:spPr>
          <a:xfrm>
            <a:off x="166079" y="4817228"/>
            <a:ext cx="8802000" cy="0"/>
          </a:xfrm>
          <a:prstGeom prst="straightConnector1">
            <a:avLst/>
          </a:prstGeom>
          <a:noFill/>
          <a:ln w="9525" cap="flat" cmpd="sng">
            <a:solidFill>
              <a:srgbClr val="003249"/>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LEAR4">
  <p:cSld name="CLEAR4">
    <p:spTree>
      <p:nvGrpSpPr>
        <p:cNvPr id="1" name="Shape 272"/>
        <p:cNvGrpSpPr/>
        <p:nvPr/>
      </p:nvGrpSpPr>
      <p:grpSpPr>
        <a:xfrm>
          <a:off x="0" y="0"/>
          <a:ext cx="0" cy="0"/>
          <a:chOff x="0" y="0"/>
          <a:chExt cx="0" cy="0"/>
        </a:xfrm>
      </p:grpSpPr>
      <p:sp>
        <p:nvSpPr>
          <p:cNvPr id="273" name="Google Shape;273;p45"/>
          <p:cNvSpPr txBox="1">
            <a:spLocks noGrp="1"/>
          </p:cNvSpPr>
          <p:nvPr>
            <p:ph type="body" idx="1"/>
          </p:nvPr>
        </p:nvSpPr>
        <p:spPr>
          <a:xfrm>
            <a:off x="163696" y="1254919"/>
            <a:ext cx="4341632" cy="3238500"/>
          </a:xfrm>
          <a:prstGeom prst="rect">
            <a:avLst/>
          </a:prstGeom>
          <a:noFill/>
          <a:ln>
            <a:noFill/>
          </a:ln>
        </p:spPr>
        <p:txBody>
          <a:bodyPr spcFirstLastPara="1" wrap="square" lIns="68575" tIns="34275" rIns="68575" bIns="34275" anchor="t" anchorCtr="0">
            <a:noAutofit/>
          </a:bodyPr>
          <a:lstStyle>
            <a:lvl1pPr marL="457200" lvl="0" indent="-228600" algn="l">
              <a:lnSpc>
                <a:spcPct val="119000"/>
              </a:lnSpc>
              <a:spcBef>
                <a:spcPts val="300"/>
              </a:spcBef>
              <a:spcAft>
                <a:spcPts val="0"/>
              </a:spcAft>
              <a:buSzPts val="1100"/>
              <a:buNone/>
              <a:defRPr sz="1400"/>
            </a:lvl1pPr>
            <a:lvl2pPr marL="914400" lvl="1" indent="-228600" algn="l">
              <a:lnSpc>
                <a:spcPct val="119000"/>
              </a:lnSpc>
              <a:spcBef>
                <a:spcPts val="300"/>
              </a:spcBef>
              <a:spcAft>
                <a:spcPts val="0"/>
              </a:spcAft>
              <a:buSzPts val="1100"/>
              <a:buNone/>
              <a:defRPr sz="1400"/>
            </a:lvl2pPr>
            <a:lvl3pPr marL="1371600" lvl="2" indent="-228600" algn="l">
              <a:lnSpc>
                <a:spcPct val="119000"/>
              </a:lnSpc>
              <a:spcBef>
                <a:spcPts val="300"/>
              </a:spcBef>
              <a:spcAft>
                <a:spcPts val="0"/>
              </a:spcAft>
              <a:buSzPts val="1100"/>
              <a:buNone/>
              <a:defRPr sz="1400"/>
            </a:lvl3pPr>
            <a:lvl4pPr marL="1828800" lvl="3" indent="-228600" algn="l">
              <a:lnSpc>
                <a:spcPct val="119000"/>
              </a:lnSpc>
              <a:spcBef>
                <a:spcPts val="300"/>
              </a:spcBef>
              <a:spcAft>
                <a:spcPts val="0"/>
              </a:spcAft>
              <a:buSzPts val="1100"/>
              <a:buNone/>
              <a:defRPr sz="1400"/>
            </a:lvl4pPr>
            <a:lvl5pPr marL="2286000" lvl="4" indent="-228600" algn="l">
              <a:lnSpc>
                <a:spcPct val="119000"/>
              </a:lnSpc>
              <a:spcBef>
                <a:spcPts val="300"/>
              </a:spcBef>
              <a:spcAft>
                <a:spcPts val="0"/>
              </a:spcAft>
              <a:buSzPts val="1100"/>
              <a:buNone/>
              <a:defRPr sz="1400"/>
            </a:lvl5pPr>
            <a:lvl6pPr marL="2743200" lvl="5" indent="-317500" algn="l">
              <a:lnSpc>
                <a:spcPct val="119000"/>
              </a:lnSpc>
              <a:spcBef>
                <a:spcPts val="300"/>
              </a:spcBef>
              <a:spcAft>
                <a:spcPts val="0"/>
              </a:spcAft>
              <a:buSzPts val="1400"/>
              <a:buChar char="–"/>
              <a:defRPr sz="1400"/>
            </a:lvl6pPr>
            <a:lvl7pPr marL="3200400" lvl="6" indent="-317500" algn="l">
              <a:lnSpc>
                <a:spcPct val="119000"/>
              </a:lnSpc>
              <a:spcBef>
                <a:spcPts val="300"/>
              </a:spcBef>
              <a:spcAft>
                <a:spcPts val="0"/>
              </a:spcAft>
              <a:buSzPts val="1400"/>
              <a:buChar char="–"/>
              <a:defRPr sz="1400"/>
            </a:lvl7pPr>
            <a:lvl8pPr marL="3657600" lvl="7" indent="-317500" algn="l">
              <a:lnSpc>
                <a:spcPct val="119000"/>
              </a:lnSpc>
              <a:spcBef>
                <a:spcPts val="300"/>
              </a:spcBef>
              <a:spcAft>
                <a:spcPts val="0"/>
              </a:spcAft>
              <a:buSzPts val="1400"/>
              <a:buChar char="–"/>
              <a:defRPr sz="1400"/>
            </a:lvl8pPr>
            <a:lvl9pPr marL="4114800" lvl="8" indent="-317500" algn="l">
              <a:lnSpc>
                <a:spcPct val="119000"/>
              </a:lnSpc>
              <a:spcBef>
                <a:spcPts val="300"/>
              </a:spcBef>
              <a:spcAft>
                <a:spcPts val="0"/>
              </a:spcAft>
              <a:buSzPts val="1400"/>
              <a:buChar char="–"/>
              <a:defRPr sz="1400"/>
            </a:lvl9pPr>
          </a:lstStyle>
          <a:p>
            <a:endParaRPr/>
          </a:p>
        </p:txBody>
      </p:sp>
      <p:sp>
        <p:nvSpPr>
          <p:cNvPr id="274" name="Google Shape;274;p45"/>
          <p:cNvSpPr txBox="1">
            <a:spLocks noGrp="1"/>
          </p:cNvSpPr>
          <p:nvPr>
            <p:ph type="body" idx="2"/>
          </p:nvPr>
        </p:nvSpPr>
        <p:spPr>
          <a:xfrm>
            <a:off x="4657722" y="1254919"/>
            <a:ext cx="4332274" cy="3238500"/>
          </a:xfrm>
          <a:prstGeom prst="rect">
            <a:avLst/>
          </a:prstGeom>
          <a:noFill/>
          <a:ln>
            <a:noFill/>
          </a:ln>
        </p:spPr>
        <p:txBody>
          <a:bodyPr spcFirstLastPara="1" wrap="square" lIns="68575" tIns="34275" rIns="68575" bIns="34275" anchor="t" anchorCtr="0">
            <a:noAutofit/>
          </a:bodyPr>
          <a:lstStyle>
            <a:lvl1pPr marL="457200" lvl="0" indent="-228600" algn="l">
              <a:lnSpc>
                <a:spcPct val="119000"/>
              </a:lnSpc>
              <a:spcBef>
                <a:spcPts val="300"/>
              </a:spcBef>
              <a:spcAft>
                <a:spcPts val="0"/>
              </a:spcAft>
              <a:buSzPts val="1100"/>
              <a:buNone/>
              <a:defRPr sz="1400"/>
            </a:lvl1pPr>
            <a:lvl2pPr marL="914400" lvl="1" indent="-228600" algn="l">
              <a:lnSpc>
                <a:spcPct val="119000"/>
              </a:lnSpc>
              <a:spcBef>
                <a:spcPts val="300"/>
              </a:spcBef>
              <a:spcAft>
                <a:spcPts val="0"/>
              </a:spcAft>
              <a:buSzPts val="1100"/>
              <a:buNone/>
              <a:defRPr sz="1400"/>
            </a:lvl2pPr>
            <a:lvl3pPr marL="1371600" lvl="2" indent="-228600" algn="l">
              <a:lnSpc>
                <a:spcPct val="119000"/>
              </a:lnSpc>
              <a:spcBef>
                <a:spcPts val="300"/>
              </a:spcBef>
              <a:spcAft>
                <a:spcPts val="0"/>
              </a:spcAft>
              <a:buSzPts val="1100"/>
              <a:buNone/>
              <a:defRPr sz="1400"/>
            </a:lvl3pPr>
            <a:lvl4pPr marL="1828800" lvl="3" indent="-228600" algn="l">
              <a:lnSpc>
                <a:spcPct val="119000"/>
              </a:lnSpc>
              <a:spcBef>
                <a:spcPts val="300"/>
              </a:spcBef>
              <a:spcAft>
                <a:spcPts val="0"/>
              </a:spcAft>
              <a:buSzPts val="1100"/>
              <a:buNone/>
              <a:defRPr sz="1400"/>
            </a:lvl4pPr>
            <a:lvl5pPr marL="2286000" lvl="4" indent="-228600" algn="l">
              <a:lnSpc>
                <a:spcPct val="119000"/>
              </a:lnSpc>
              <a:spcBef>
                <a:spcPts val="300"/>
              </a:spcBef>
              <a:spcAft>
                <a:spcPts val="0"/>
              </a:spcAft>
              <a:buSzPts val="1100"/>
              <a:buNone/>
              <a:defRPr sz="1400"/>
            </a:lvl5pPr>
            <a:lvl6pPr marL="2743200" lvl="5" indent="-317500" algn="l">
              <a:lnSpc>
                <a:spcPct val="119000"/>
              </a:lnSpc>
              <a:spcBef>
                <a:spcPts val="300"/>
              </a:spcBef>
              <a:spcAft>
                <a:spcPts val="0"/>
              </a:spcAft>
              <a:buSzPts val="1400"/>
              <a:buChar char="–"/>
              <a:defRPr sz="1400"/>
            </a:lvl6pPr>
            <a:lvl7pPr marL="3200400" lvl="6" indent="-317500" algn="l">
              <a:lnSpc>
                <a:spcPct val="119000"/>
              </a:lnSpc>
              <a:spcBef>
                <a:spcPts val="300"/>
              </a:spcBef>
              <a:spcAft>
                <a:spcPts val="0"/>
              </a:spcAft>
              <a:buSzPts val="1400"/>
              <a:buChar char="–"/>
              <a:defRPr sz="1400"/>
            </a:lvl7pPr>
            <a:lvl8pPr marL="3657600" lvl="7" indent="-317500" algn="l">
              <a:lnSpc>
                <a:spcPct val="119000"/>
              </a:lnSpc>
              <a:spcBef>
                <a:spcPts val="300"/>
              </a:spcBef>
              <a:spcAft>
                <a:spcPts val="0"/>
              </a:spcAft>
              <a:buSzPts val="1400"/>
              <a:buChar char="–"/>
              <a:defRPr sz="1400"/>
            </a:lvl8pPr>
            <a:lvl9pPr marL="4114800" lvl="8" indent="-317500" algn="l">
              <a:lnSpc>
                <a:spcPct val="119000"/>
              </a:lnSpc>
              <a:spcBef>
                <a:spcPts val="300"/>
              </a:spcBef>
              <a:spcAft>
                <a:spcPts val="0"/>
              </a:spcAft>
              <a:buSzPts val="1400"/>
              <a:buChar char="–"/>
              <a:defRPr sz="1400"/>
            </a:lvl9pPr>
          </a:lstStyle>
          <a:p>
            <a:endParaRPr/>
          </a:p>
        </p:txBody>
      </p:sp>
      <p:cxnSp>
        <p:nvCxnSpPr>
          <p:cNvPr id="275" name="Google Shape;275;p45"/>
          <p:cNvCxnSpPr/>
          <p:nvPr/>
        </p:nvCxnSpPr>
        <p:spPr>
          <a:xfrm>
            <a:off x="163697" y="661645"/>
            <a:ext cx="8826300" cy="0"/>
          </a:xfrm>
          <a:prstGeom prst="straightConnector1">
            <a:avLst/>
          </a:prstGeom>
          <a:noFill/>
          <a:ln w="9525" cap="flat" cmpd="sng">
            <a:solidFill>
              <a:srgbClr val="003249"/>
            </a:solidFill>
            <a:prstDash val="solid"/>
            <a:round/>
            <a:headEnd type="none" w="sm" len="sm"/>
            <a:tailEnd type="none" w="sm" len="sm"/>
          </a:ln>
        </p:spPr>
      </p:cxnSp>
      <p:sp>
        <p:nvSpPr>
          <p:cNvPr id="276" name="Google Shape;276;p45"/>
          <p:cNvSpPr txBox="1">
            <a:spLocks noGrp="1"/>
          </p:cNvSpPr>
          <p:nvPr>
            <p:ph type="title"/>
          </p:nvPr>
        </p:nvSpPr>
        <p:spPr>
          <a:xfrm>
            <a:off x="163696" y="117993"/>
            <a:ext cx="7584921" cy="415498"/>
          </a:xfrm>
          <a:prstGeom prst="rect">
            <a:avLst/>
          </a:prstGeom>
          <a:noFill/>
          <a:ln>
            <a:noFill/>
          </a:ln>
        </p:spPr>
        <p:txBody>
          <a:bodyPr spcFirstLastPara="1" wrap="square" lIns="0" tIns="34275" rIns="0" bIns="34275" anchor="ctr" anchorCtr="0">
            <a:spAutoFit/>
          </a:bodyPr>
          <a:lstStyle>
            <a:lvl1pPr lvl="0" algn="l">
              <a:spcBef>
                <a:spcPts val="0"/>
              </a:spcBef>
              <a:spcAft>
                <a:spcPts val="0"/>
              </a:spcAft>
              <a:buSzPts val="1100"/>
              <a:buNone/>
              <a:defRPr>
                <a:solidFill>
                  <a:srgbClr val="335E6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cxnSp>
        <p:nvCxnSpPr>
          <p:cNvPr id="277" name="Google Shape;277;p45"/>
          <p:cNvCxnSpPr/>
          <p:nvPr/>
        </p:nvCxnSpPr>
        <p:spPr>
          <a:xfrm>
            <a:off x="166079" y="4817228"/>
            <a:ext cx="8802000" cy="0"/>
          </a:xfrm>
          <a:prstGeom prst="straightConnector1">
            <a:avLst/>
          </a:prstGeom>
          <a:noFill/>
          <a:ln w="9525" cap="flat" cmpd="sng">
            <a:solidFill>
              <a:srgbClr val="003249"/>
            </a:solidFill>
            <a:prstDash val="solid"/>
            <a:round/>
            <a:headEnd type="none" w="sm" len="sm"/>
            <a:tailEnd type="none" w="sm" len="sm"/>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LEAR_COLOUR_BG1">
  <p:cSld name="CLEAR_COLOUR_BG1">
    <p:spTree>
      <p:nvGrpSpPr>
        <p:cNvPr id="1" name="Shape 278"/>
        <p:cNvGrpSpPr/>
        <p:nvPr/>
      </p:nvGrpSpPr>
      <p:grpSpPr>
        <a:xfrm>
          <a:off x="0" y="0"/>
          <a:ext cx="0" cy="0"/>
          <a:chOff x="0" y="0"/>
          <a:chExt cx="0" cy="0"/>
        </a:xfrm>
      </p:grpSpPr>
      <p:sp>
        <p:nvSpPr>
          <p:cNvPr id="279" name="Google Shape;279;p46"/>
          <p:cNvSpPr/>
          <p:nvPr/>
        </p:nvSpPr>
        <p:spPr>
          <a:xfrm>
            <a:off x="-4922" y="-1"/>
            <a:ext cx="9148924" cy="5143501"/>
          </a:xfrm>
          <a:prstGeom prst="rect">
            <a:avLst/>
          </a:prstGeom>
          <a:solidFill>
            <a:srgbClr val="E8E9E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80" name="Google Shape;280;p46"/>
          <p:cNvSpPr txBox="1"/>
          <p:nvPr/>
        </p:nvSpPr>
        <p:spPr>
          <a:xfrm>
            <a:off x="6154457" y="4651287"/>
            <a:ext cx="2813621" cy="161583"/>
          </a:xfrm>
          <a:prstGeom prst="rect">
            <a:avLst/>
          </a:prstGeom>
          <a:noFill/>
          <a:ln>
            <a:noFill/>
          </a:ln>
        </p:spPr>
        <p:txBody>
          <a:bodyPr spcFirstLastPara="1" wrap="square" lIns="0" tIns="34275" rIns="0" bIns="34275" anchor="t" anchorCtr="0">
            <a:spAutoFit/>
          </a:bodyPr>
          <a:lstStyle/>
          <a:p>
            <a:pPr marL="685800" marR="0" lvl="2" indent="0" algn="r" rtl="0">
              <a:spcBef>
                <a:spcPts val="0"/>
              </a:spcBef>
              <a:spcAft>
                <a:spcPts val="0"/>
              </a:spcAft>
              <a:buNone/>
            </a:pPr>
            <a:fld id="{00000000-1234-1234-1234-123412341234}" type="slidenum">
              <a:rPr lang="en" sz="600" b="0" i="0" u="none" strike="noStrike" cap="none">
                <a:solidFill>
                  <a:srgbClr val="8197A6"/>
                </a:solidFill>
                <a:latin typeface="Arial"/>
                <a:ea typeface="Arial"/>
                <a:cs typeface="Arial"/>
                <a:sym typeface="Arial"/>
              </a:rPr>
              <a:t>‹#›</a:t>
            </a:fld>
            <a:endParaRPr sz="600" b="0" i="0" u="none" strike="noStrike" cap="none">
              <a:solidFill>
                <a:srgbClr val="8197A6"/>
              </a:solidFill>
              <a:latin typeface="Arial"/>
              <a:ea typeface="Arial"/>
              <a:cs typeface="Arial"/>
              <a:sym typeface="Arial"/>
            </a:endParaRPr>
          </a:p>
        </p:txBody>
      </p:sp>
      <p:cxnSp>
        <p:nvCxnSpPr>
          <p:cNvPr id="281" name="Google Shape;281;p46"/>
          <p:cNvCxnSpPr/>
          <p:nvPr/>
        </p:nvCxnSpPr>
        <p:spPr>
          <a:xfrm>
            <a:off x="166079" y="4817228"/>
            <a:ext cx="8802000" cy="0"/>
          </a:xfrm>
          <a:prstGeom prst="straightConnector1">
            <a:avLst/>
          </a:prstGeom>
          <a:noFill/>
          <a:ln w="9525" cap="flat" cmpd="sng">
            <a:solidFill>
              <a:srgbClr val="003249"/>
            </a:solidFill>
            <a:prstDash val="solid"/>
            <a:round/>
            <a:headEnd type="none" w="sm" len="sm"/>
            <a:tailEnd type="none" w="sm" len="sm"/>
          </a:ln>
        </p:spPr>
      </p:cxnSp>
      <p:sp>
        <p:nvSpPr>
          <p:cNvPr id="282" name="Google Shape;282;p46"/>
          <p:cNvSpPr txBox="1">
            <a:spLocks noGrp="1"/>
          </p:cNvSpPr>
          <p:nvPr>
            <p:ph type="title"/>
          </p:nvPr>
        </p:nvSpPr>
        <p:spPr>
          <a:xfrm>
            <a:off x="163696" y="117993"/>
            <a:ext cx="7584921" cy="415498"/>
          </a:xfrm>
          <a:prstGeom prst="rect">
            <a:avLst/>
          </a:prstGeom>
          <a:noFill/>
          <a:ln>
            <a:noFill/>
          </a:ln>
        </p:spPr>
        <p:txBody>
          <a:bodyPr spcFirstLastPara="1" wrap="square" lIns="0" tIns="34275" rIns="0" bIns="34275" anchor="ctr" anchorCtr="0">
            <a:spAutoFit/>
          </a:bodyPr>
          <a:lstStyle>
            <a:lvl1pPr lvl="0" algn="l">
              <a:spcBef>
                <a:spcPts val="0"/>
              </a:spcBef>
              <a:spcAft>
                <a:spcPts val="0"/>
              </a:spcAft>
              <a:buSzPts val="1100"/>
              <a:buNone/>
              <a:defRPr>
                <a:solidFill>
                  <a:srgbClr val="0032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cxnSp>
        <p:nvCxnSpPr>
          <p:cNvPr id="283" name="Google Shape;283;p46"/>
          <p:cNvCxnSpPr/>
          <p:nvPr/>
        </p:nvCxnSpPr>
        <p:spPr>
          <a:xfrm>
            <a:off x="163697" y="661645"/>
            <a:ext cx="8826300" cy="0"/>
          </a:xfrm>
          <a:prstGeom prst="straightConnector1">
            <a:avLst/>
          </a:prstGeom>
          <a:noFill/>
          <a:ln w="9525" cap="flat" cmpd="sng">
            <a:solidFill>
              <a:srgbClr val="003249"/>
            </a:solidFill>
            <a:prstDash val="solid"/>
            <a:round/>
            <a:headEnd type="none" w="sm" len="sm"/>
            <a:tailEnd type="none" w="sm" len="sm"/>
          </a:ln>
        </p:spPr>
      </p:cxnSp>
      <p:pic>
        <p:nvPicPr>
          <p:cNvPr id="284" name="Google Shape;284;p46"/>
          <p:cNvPicPr preferRelativeResize="0"/>
          <p:nvPr/>
        </p:nvPicPr>
        <p:blipFill rotWithShape="1">
          <a:blip r:embed="rId2">
            <a:alphaModFix/>
          </a:blip>
          <a:srcRect/>
          <a:stretch/>
        </p:blipFill>
        <p:spPr>
          <a:xfrm>
            <a:off x="7748620" y="-161928"/>
            <a:ext cx="1571400" cy="985500"/>
          </a:xfrm>
          <a:prstGeom prst="rect">
            <a:avLst/>
          </a:prstGeom>
          <a:noFill/>
          <a:ln>
            <a:noFill/>
          </a:ln>
        </p:spPr>
      </p:pic>
      <p:sp>
        <p:nvSpPr>
          <p:cNvPr id="285" name="Google Shape;285;p46"/>
          <p:cNvSpPr txBox="1">
            <a:spLocks noGrp="1"/>
          </p:cNvSpPr>
          <p:nvPr>
            <p:ph type="body" idx="1"/>
          </p:nvPr>
        </p:nvSpPr>
        <p:spPr>
          <a:xfrm>
            <a:off x="163699" y="661644"/>
            <a:ext cx="8822747" cy="4161024"/>
          </a:xfrm>
          <a:prstGeom prst="rect">
            <a:avLst/>
          </a:prstGeom>
          <a:noFill/>
          <a:ln>
            <a:noFill/>
          </a:ln>
        </p:spPr>
        <p:txBody>
          <a:bodyPr spcFirstLastPara="1" wrap="square" lIns="68575" tIns="34275" rIns="68575" bIns="34275" anchor="t" anchorCtr="0">
            <a:noAutofit/>
          </a:bodyPr>
          <a:lstStyle>
            <a:lvl1pPr marL="457200" lvl="0" indent="-228600" algn="l">
              <a:lnSpc>
                <a:spcPct val="119000"/>
              </a:lnSpc>
              <a:spcBef>
                <a:spcPts val="300"/>
              </a:spcBef>
              <a:spcAft>
                <a:spcPts val="0"/>
              </a:spcAft>
              <a:buSzPts val="1100"/>
              <a:buNone/>
              <a:defRPr/>
            </a:lvl1pPr>
            <a:lvl2pPr marL="914400" lvl="1" indent="-228600" algn="l">
              <a:lnSpc>
                <a:spcPct val="119000"/>
              </a:lnSpc>
              <a:spcBef>
                <a:spcPts val="300"/>
              </a:spcBef>
              <a:spcAft>
                <a:spcPts val="0"/>
              </a:spcAft>
              <a:buSzPts val="1100"/>
              <a:buNone/>
              <a:defRPr/>
            </a:lvl2pPr>
            <a:lvl3pPr marL="1371600" lvl="2" indent="-228600" algn="l">
              <a:lnSpc>
                <a:spcPct val="119000"/>
              </a:lnSpc>
              <a:spcBef>
                <a:spcPts val="300"/>
              </a:spcBef>
              <a:spcAft>
                <a:spcPts val="0"/>
              </a:spcAft>
              <a:buSzPts val="1100"/>
              <a:buNone/>
              <a:defRPr/>
            </a:lvl3pPr>
            <a:lvl4pPr marL="1828800" lvl="3" indent="-228600" algn="l">
              <a:lnSpc>
                <a:spcPct val="119000"/>
              </a:lnSpc>
              <a:spcBef>
                <a:spcPts val="300"/>
              </a:spcBef>
              <a:spcAft>
                <a:spcPts val="0"/>
              </a:spcAft>
              <a:buSzPts val="1100"/>
              <a:buNone/>
              <a:defRPr/>
            </a:lvl4pPr>
            <a:lvl5pPr marL="2286000" lvl="4" indent="-228600" algn="l">
              <a:lnSpc>
                <a:spcPct val="119000"/>
              </a:lnSpc>
              <a:spcBef>
                <a:spcPts val="300"/>
              </a:spcBef>
              <a:spcAft>
                <a:spcPts val="0"/>
              </a:spcAft>
              <a:buSzPts val="1100"/>
              <a:buNone/>
              <a:defRPr/>
            </a:lvl5pPr>
            <a:lvl6pPr marL="2743200" lvl="5" indent="-317500" algn="l">
              <a:lnSpc>
                <a:spcPct val="119000"/>
              </a:lnSpc>
              <a:spcBef>
                <a:spcPts val="300"/>
              </a:spcBef>
              <a:spcAft>
                <a:spcPts val="0"/>
              </a:spcAft>
              <a:buSzPts val="1400"/>
              <a:buChar char="–"/>
              <a:defRPr/>
            </a:lvl6pPr>
            <a:lvl7pPr marL="3200400" lvl="6" indent="-317500" algn="l">
              <a:lnSpc>
                <a:spcPct val="119000"/>
              </a:lnSpc>
              <a:spcBef>
                <a:spcPts val="300"/>
              </a:spcBef>
              <a:spcAft>
                <a:spcPts val="0"/>
              </a:spcAft>
              <a:buSzPts val="1400"/>
              <a:buChar char="–"/>
              <a:defRPr/>
            </a:lvl7pPr>
            <a:lvl8pPr marL="3657600" lvl="7" indent="-317500" algn="l">
              <a:lnSpc>
                <a:spcPct val="119000"/>
              </a:lnSpc>
              <a:spcBef>
                <a:spcPts val="300"/>
              </a:spcBef>
              <a:spcAft>
                <a:spcPts val="0"/>
              </a:spcAft>
              <a:buSzPts val="1400"/>
              <a:buChar char="–"/>
              <a:defRPr/>
            </a:lvl8pPr>
            <a:lvl9pPr marL="4114800" lvl="8" indent="-317500" algn="l">
              <a:lnSpc>
                <a:spcPct val="119000"/>
              </a:lnSpc>
              <a:spcBef>
                <a:spcPts val="300"/>
              </a:spcBef>
              <a:spcAft>
                <a:spcPts val="0"/>
              </a:spcAft>
              <a:buSzPts val="1400"/>
              <a:buChar char="–"/>
              <a:defRPr/>
            </a:lvl9pPr>
          </a:lstStyle>
          <a:p>
            <a:endParaRPr/>
          </a:p>
        </p:txBody>
      </p:sp>
      <p:pic>
        <p:nvPicPr>
          <p:cNvPr id="286" name="Google Shape;286;p46"/>
          <p:cNvPicPr preferRelativeResize="0"/>
          <p:nvPr/>
        </p:nvPicPr>
        <p:blipFill rotWithShape="1">
          <a:blip r:embed="rId3">
            <a:alphaModFix/>
          </a:blip>
          <a:srcRect/>
          <a:stretch/>
        </p:blipFill>
        <p:spPr>
          <a:xfrm>
            <a:off x="7757434" y="4939438"/>
            <a:ext cx="1227690" cy="79439"/>
          </a:xfrm>
          <a:prstGeom prst="rect">
            <a:avLst/>
          </a:prstGeom>
          <a:noFill/>
          <a:ln>
            <a:noFill/>
          </a:ln>
        </p:spPr>
      </p:pic>
      <p:grpSp>
        <p:nvGrpSpPr>
          <p:cNvPr id="287" name="Google Shape;287;p46"/>
          <p:cNvGrpSpPr/>
          <p:nvPr/>
        </p:nvGrpSpPr>
        <p:grpSpPr>
          <a:xfrm>
            <a:off x="170019" y="4929041"/>
            <a:ext cx="6960691" cy="108086"/>
            <a:chOff x="226688" y="6572055"/>
            <a:chExt cx="9280921" cy="144115"/>
          </a:xfrm>
        </p:grpSpPr>
        <p:pic>
          <p:nvPicPr>
            <p:cNvPr id="288" name="Google Shape;288;p46" descr="at.png"/>
            <p:cNvPicPr preferRelativeResize="0"/>
            <p:nvPr/>
          </p:nvPicPr>
          <p:blipFill rotWithShape="1">
            <a:blip r:embed="rId4">
              <a:alphaModFix/>
            </a:blip>
            <a:srcRect/>
            <a:stretch/>
          </p:blipFill>
          <p:spPr>
            <a:xfrm>
              <a:off x="226688" y="6572055"/>
              <a:ext cx="217977" cy="144114"/>
            </a:xfrm>
            <a:prstGeom prst="rect">
              <a:avLst/>
            </a:prstGeom>
            <a:noFill/>
            <a:ln>
              <a:noFill/>
            </a:ln>
          </p:spPr>
        </p:pic>
        <p:pic>
          <p:nvPicPr>
            <p:cNvPr id="289" name="Google Shape;289;p46" descr="be.png"/>
            <p:cNvPicPr preferRelativeResize="0"/>
            <p:nvPr/>
          </p:nvPicPr>
          <p:blipFill rotWithShape="1">
            <a:blip r:embed="rId5">
              <a:alphaModFix/>
            </a:blip>
            <a:srcRect/>
            <a:stretch/>
          </p:blipFill>
          <p:spPr>
            <a:xfrm>
              <a:off x="597100" y="6572055"/>
              <a:ext cx="217977" cy="144114"/>
            </a:xfrm>
            <a:prstGeom prst="rect">
              <a:avLst/>
            </a:prstGeom>
            <a:noFill/>
            <a:ln>
              <a:noFill/>
            </a:ln>
          </p:spPr>
        </p:pic>
        <p:pic>
          <p:nvPicPr>
            <p:cNvPr id="290" name="Google Shape;290;p46" descr="ch.png"/>
            <p:cNvPicPr preferRelativeResize="0"/>
            <p:nvPr/>
          </p:nvPicPr>
          <p:blipFill rotWithShape="1">
            <a:blip r:embed="rId6">
              <a:alphaModFix/>
            </a:blip>
            <a:srcRect/>
            <a:stretch/>
          </p:blipFill>
          <p:spPr>
            <a:xfrm>
              <a:off x="7652002" y="6572055"/>
              <a:ext cx="217977" cy="144114"/>
            </a:xfrm>
            <a:prstGeom prst="rect">
              <a:avLst/>
            </a:prstGeom>
            <a:noFill/>
            <a:ln>
              <a:noFill/>
            </a:ln>
          </p:spPr>
        </p:pic>
        <p:pic>
          <p:nvPicPr>
            <p:cNvPr id="291" name="Google Shape;291;p46" descr="cz.png"/>
            <p:cNvPicPr preferRelativeResize="0"/>
            <p:nvPr/>
          </p:nvPicPr>
          <p:blipFill rotWithShape="1">
            <a:blip r:embed="rId7">
              <a:alphaModFix/>
            </a:blip>
            <a:srcRect/>
            <a:stretch/>
          </p:blipFill>
          <p:spPr>
            <a:xfrm>
              <a:off x="970446" y="6572055"/>
              <a:ext cx="217977" cy="144114"/>
            </a:xfrm>
            <a:prstGeom prst="rect">
              <a:avLst/>
            </a:prstGeom>
            <a:noFill/>
            <a:ln>
              <a:noFill/>
            </a:ln>
          </p:spPr>
        </p:pic>
        <p:pic>
          <p:nvPicPr>
            <p:cNvPr id="292" name="Google Shape;292;p46" descr="de.png"/>
            <p:cNvPicPr preferRelativeResize="0"/>
            <p:nvPr/>
          </p:nvPicPr>
          <p:blipFill rotWithShape="1">
            <a:blip r:embed="rId8">
              <a:alphaModFix/>
            </a:blip>
            <a:srcRect/>
            <a:stretch/>
          </p:blipFill>
          <p:spPr>
            <a:xfrm>
              <a:off x="2830886" y="6572055"/>
              <a:ext cx="217977" cy="144114"/>
            </a:xfrm>
            <a:prstGeom prst="rect">
              <a:avLst/>
            </a:prstGeom>
            <a:noFill/>
            <a:ln>
              <a:noFill/>
            </a:ln>
          </p:spPr>
        </p:pic>
        <p:pic>
          <p:nvPicPr>
            <p:cNvPr id="293" name="Google Shape;293;p46" descr="dk.png"/>
            <p:cNvPicPr preferRelativeResize="0"/>
            <p:nvPr/>
          </p:nvPicPr>
          <p:blipFill rotWithShape="1">
            <a:blip r:embed="rId9">
              <a:alphaModFix/>
            </a:blip>
            <a:srcRect/>
            <a:stretch/>
          </p:blipFill>
          <p:spPr>
            <a:xfrm>
              <a:off x="1340468" y="6572055"/>
              <a:ext cx="217977" cy="144114"/>
            </a:xfrm>
            <a:prstGeom prst="rect">
              <a:avLst/>
            </a:prstGeom>
            <a:noFill/>
            <a:ln>
              <a:noFill/>
            </a:ln>
          </p:spPr>
        </p:pic>
        <p:pic>
          <p:nvPicPr>
            <p:cNvPr id="294" name="Google Shape;294;p46" descr="ee.png"/>
            <p:cNvPicPr preferRelativeResize="0"/>
            <p:nvPr/>
          </p:nvPicPr>
          <p:blipFill rotWithShape="1">
            <a:blip r:embed="rId10">
              <a:alphaModFix/>
            </a:blip>
            <a:srcRect/>
            <a:stretch/>
          </p:blipFill>
          <p:spPr>
            <a:xfrm>
              <a:off x="1710886" y="6572055"/>
              <a:ext cx="217977" cy="144114"/>
            </a:xfrm>
            <a:prstGeom prst="rect">
              <a:avLst/>
            </a:prstGeom>
            <a:noFill/>
            <a:ln>
              <a:noFill/>
            </a:ln>
          </p:spPr>
        </p:pic>
        <p:pic>
          <p:nvPicPr>
            <p:cNvPr id="295" name="Google Shape;295;p46" descr="es.png"/>
            <p:cNvPicPr preferRelativeResize="0"/>
            <p:nvPr/>
          </p:nvPicPr>
          <p:blipFill rotWithShape="1">
            <a:blip r:embed="rId11">
              <a:alphaModFix/>
            </a:blip>
            <a:srcRect/>
            <a:stretch/>
          </p:blipFill>
          <p:spPr>
            <a:xfrm>
              <a:off x="6909231" y="6572055"/>
              <a:ext cx="217977" cy="144114"/>
            </a:xfrm>
            <a:prstGeom prst="rect">
              <a:avLst/>
            </a:prstGeom>
            <a:noFill/>
            <a:ln>
              <a:noFill/>
            </a:ln>
          </p:spPr>
        </p:pic>
        <p:pic>
          <p:nvPicPr>
            <p:cNvPr id="296" name="Google Shape;296;p46" descr="fi.png"/>
            <p:cNvPicPr preferRelativeResize="0"/>
            <p:nvPr/>
          </p:nvPicPr>
          <p:blipFill rotWithShape="1">
            <a:blip r:embed="rId12">
              <a:alphaModFix/>
            </a:blip>
            <a:srcRect/>
            <a:stretch/>
          </p:blipFill>
          <p:spPr>
            <a:xfrm>
              <a:off x="2088120" y="6572055"/>
              <a:ext cx="217977" cy="144114"/>
            </a:xfrm>
            <a:prstGeom prst="rect">
              <a:avLst/>
            </a:prstGeom>
            <a:noFill/>
            <a:ln>
              <a:noFill/>
            </a:ln>
          </p:spPr>
        </p:pic>
        <p:pic>
          <p:nvPicPr>
            <p:cNvPr id="297" name="Google Shape;297;p46" descr="fr.png"/>
            <p:cNvPicPr preferRelativeResize="0"/>
            <p:nvPr/>
          </p:nvPicPr>
          <p:blipFill rotWithShape="1">
            <a:blip r:embed="rId13">
              <a:alphaModFix/>
            </a:blip>
            <a:srcRect/>
            <a:stretch/>
          </p:blipFill>
          <p:spPr>
            <a:xfrm>
              <a:off x="2456977" y="6572055"/>
              <a:ext cx="217977" cy="144114"/>
            </a:xfrm>
            <a:prstGeom prst="rect">
              <a:avLst/>
            </a:prstGeom>
            <a:noFill/>
            <a:ln>
              <a:noFill/>
            </a:ln>
          </p:spPr>
        </p:pic>
        <p:pic>
          <p:nvPicPr>
            <p:cNvPr id="298" name="Google Shape;298;p46" descr="gr.png"/>
            <p:cNvPicPr preferRelativeResize="0"/>
            <p:nvPr/>
          </p:nvPicPr>
          <p:blipFill rotWithShape="1">
            <a:blip r:embed="rId14">
              <a:alphaModFix/>
            </a:blip>
            <a:srcRect/>
            <a:stretch/>
          </p:blipFill>
          <p:spPr>
            <a:xfrm>
              <a:off x="3199746" y="6572055"/>
              <a:ext cx="217977" cy="144114"/>
            </a:xfrm>
            <a:prstGeom prst="rect">
              <a:avLst/>
            </a:prstGeom>
            <a:noFill/>
            <a:ln>
              <a:noFill/>
            </a:ln>
          </p:spPr>
        </p:pic>
        <p:pic>
          <p:nvPicPr>
            <p:cNvPr id="299" name="Google Shape;299;p46" descr="hu.png"/>
            <p:cNvPicPr preferRelativeResize="0"/>
            <p:nvPr/>
          </p:nvPicPr>
          <p:blipFill rotWithShape="1">
            <a:blip r:embed="rId15">
              <a:alphaModFix/>
            </a:blip>
            <a:srcRect/>
            <a:stretch/>
          </p:blipFill>
          <p:spPr>
            <a:xfrm>
              <a:off x="3568607" y="6572055"/>
              <a:ext cx="217977" cy="144114"/>
            </a:xfrm>
            <a:prstGeom prst="rect">
              <a:avLst/>
            </a:prstGeom>
            <a:noFill/>
            <a:ln>
              <a:noFill/>
            </a:ln>
          </p:spPr>
        </p:pic>
        <p:pic>
          <p:nvPicPr>
            <p:cNvPr id="300" name="Google Shape;300;p46" descr="ie.png"/>
            <p:cNvPicPr preferRelativeResize="0"/>
            <p:nvPr/>
          </p:nvPicPr>
          <p:blipFill rotWithShape="1">
            <a:blip r:embed="rId16">
              <a:alphaModFix/>
            </a:blip>
            <a:srcRect/>
            <a:stretch/>
          </p:blipFill>
          <p:spPr>
            <a:xfrm>
              <a:off x="3937466" y="6572055"/>
              <a:ext cx="217977" cy="144114"/>
            </a:xfrm>
            <a:prstGeom prst="rect">
              <a:avLst/>
            </a:prstGeom>
            <a:noFill/>
            <a:ln>
              <a:noFill/>
            </a:ln>
          </p:spPr>
        </p:pic>
        <p:pic>
          <p:nvPicPr>
            <p:cNvPr id="301" name="Google Shape;301;p46" descr="it.png"/>
            <p:cNvPicPr preferRelativeResize="0"/>
            <p:nvPr/>
          </p:nvPicPr>
          <p:blipFill rotWithShape="1">
            <a:blip r:embed="rId17">
              <a:alphaModFix/>
            </a:blip>
            <a:srcRect/>
            <a:stretch/>
          </p:blipFill>
          <p:spPr>
            <a:xfrm>
              <a:off x="4306322" y="6572055"/>
              <a:ext cx="217977" cy="144114"/>
            </a:xfrm>
            <a:prstGeom prst="rect">
              <a:avLst/>
            </a:prstGeom>
            <a:noFill/>
            <a:ln>
              <a:noFill/>
            </a:ln>
          </p:spPr>
        </p:pic>
        <p:pic>
          <p:nvPicPr>
            <p:cNvPr id="302" name="Google Shape;302;p46" descr="lu.png"/>
            <p:cNvPicPr preferRelativeResize="0"/>
            <p:nvPr/>
          </p:nvPicPr>
          <p:blipFill rotWithShape="1">
            <a:blip r:embed="rId18">
              <a:alphaModFix/>
            </a:blip>
            <a:srcRect/>
            <a:stretch/>
          </p:blipFill>
          <p:spPr>
            <a:xfrm>
              <a:off x="4676775" y="6572055"/>
              <a:ext cx="217977" cy="144114"/>
            </a:xfrm>
            <a:prstGeom prst="rect">
              <a:avLst/>
            </a:prstGeom>
            <a:noFill/>
            <a:ln>
              <a:noFill/>
            </a:ln>
          </p:spPr>
        </p:pic>
        <p:pic>
          <p:nvPicPr>
            <p:cNvPr id="303" name="Google Shape;303;p46" descr="nl.png"/>
            <p:cNvPicPr preferRelativeResize="0"/>
            <p:nvPr/>
          </p:nvPicPr>
          <p:blipFill rotWithShape="1">
            <a:blip r:embed="rId19">
              <a:alphaModFix/>
            </a:blip>
            <a:srcRect/>
            <a:stretch/>
          </p:blipFill>
          <p:spPr>
            <a:xfrm>
              <a:off x="5050684" y="6572055"/>
              <a:ext cx="217977" cy="144114"/>
            </a:xfrm>
            <a:prstGeom prst="rect">
              <a:avLst/>
            </a:prstGeom>
            <a:noFill/>
            <a:ln>
              <a:noFill/>
            </a:ln>
          </p:spPr>
        </p:pic>
        <p:pic>
          <p:nvPicPr>
            <p:cNvPr id="304" name="Google Shape;304;p46" descr="no.png"/>
            <p:cNvPicPr preferRelativeResize="0"/>
            <p:nvPr/>
          </p:nvPicPr>
          <p:blipFill rotWithShape="1">
            <a:blip r:embed="rId20">
              <a:alphaModFix/>
            </a:blip>
            <a:srcRect/>
            <a:stretch/>
          </p:blipFill>
          <p:spPr>
            <a:xfrm>
              <a:off x="5428051" y="6572055"/>
              <a:ext cx="217977" cy="144114"/>
            </a:xfrm>
            <a:prstGeom prst="rect">
              <a:avLst/>
            </a:prstGeom>
            <a:noFill/>
            <a:ln>
              <a:noFill/>
            </a:ln>
          </p:spPr>
        </p:pic>
        <p:pic>
          <p:nvPicPr>
            <p:cNvPr id="305" name="Google Shape;305;p46" descr="pl.png"/>
            <p:cNvPicPr preferRelativeResize="0"/>
            <p:nvPr/>
          </p:nvPicPr>
          <p:blipFill rotWithShape="1">
            <a:blip r:embed="rId21">
              <a:alphaModFix/>
            </a:blip>
            <a:srcRect/>
            <a:stretch/>
          </p:blipFill>
          <p:spPr>
            <a:xfrm>
              <a:off x="5795181" y="6572055"/>
              <a:ext cx="217977" cy="144114"/>
            </a:xfrm>
            <a:prstGeom prst="rect">
              <a:avLst/>
            </a:prstGeom>
            <a:noFill/>
            <a:ln>
              <a:noFill/>
            </a:ln>
          </p:spPr>
        </p:pic>
        <p:pic>
          <p:nvPicPr>
            <p:cNvPr id="306" name="Google Shape;306;p46" descr="pt.png"/>
            <p:cNvPicPr preferRelativeResize="0"/>
            <p:nvPr/>
          </p:nvPicPr>
          <p:blipFill rotWithShape="1">
            <a:blip r:embed="rId22">
              <a:alphaModFix/>
            </a:blip>
            <a:srcRect/>
            <a:stretch/>
          </p:blipFill>
          <p:spPr>
            <a:xfrm>
              <a:off x="6167359" y="6572055"/>
              <a:ext cx="217977" cy="144114"/>
            </a:xfrm>
            <a:prstGeom prst="rect">
              <a:avLst/>
            </a:prstGeom>
            <a:noFill/>
            <a:ln>
              <a:noFill/>
            </a:ln>
          </p:spPr>
        </p:pic>
        <p:pic>
          <p:nvPicPr>
            <p:cNvPr id="307" name="Google Shape;307;p46" descr="ro.png"/>
            <p:cNvPicPr preferRelativeResize="0"/>
            <p:nvPr/>
          </p:nvPicPr>
          <p:blipFill rotWithShape="1">
            <a:blip r:embed="rId23">
              <a:alphaModFix/>
            </a:blip>
            <a:srcRect/>
            <a:stretch/>
          </p:blipFill>
          <p:spPr>
            <a:xfrm>
              <a:off x="6541267" y="6572055"/>
              <a:ext cx="217977" cy="144114"/>
            </a:xfrm>
            <a:prstGeom prst="rect">
              <a:avLst/>
            </a:prstGeom>
            <a:noFill/>
            <a:ln>
              <a:noFill/>
            </a:ln>
          </p:spPr>
        </p:pic>
        <p:pic>
          <p:nvPicPr>
            <p:cNvPr id="308" name="Google Shape;308;p46" descr="se.png"/>
            <p:cNvPicPr preferRelativeResize="0"/>
            <p:nvPr/>
          </p:nvPicPr>
          <p:blipFill rotWithShape="1">
            <a:blip r:embed="rId24">
              <a:alphaModFix/>
            </a:blip>
            <a:srcRect/>
            <a:stretch/>
          </p:blipFill>
          <p:spPr>
            <a:xfrm>
              <a:off x="7279811" y="6572055"/>
              <a:ext cx="217977" cy="144114"/>
            </a:xfrm>
            <a:prstGeom prst="rect">
              <a:avLst/>
            </a:prstGeom>
            <a:noFill/>
            <a:ln>
              <a:noFill/>
            </a:ln>
          </p:spPr>
        </p:pic>
        <p:pic>
          <p:nvPicPr>
            <p:cNvPr id="309" name="Google Shape;309;p46" descr="uk.png"/>
            <p:cNvPicPr preferRelativeResize="0"/>
            <p:nvPr/>
          </p:nvPicPr>
          <p:blipFill rotWithShape="1">
            <a:blip r:embed="rId25">
              <a:alphaModFix/>
            </a:blip>
            <a:srcRect/>
            <a:stretch/>
          </p:blipFill>
          <p:spPr>
            <a:xfrm>
              <a:off x="8017547" y="6572055"/>
              <a:ext cx="217977" cy="144114"/>
            </a:xfrm>
            <a:prstGeom prst="rect">
              <a:avLst/>
            </a:prstGeom>
            <a:noFill/>
            <a:ln>
              <a:noFill/>
            </a:ln>
          </p:spPr>
        </p:pic>
        <p:pic>
          <p:nvPicPr>
            <p:cNvPr id="310" name="Google Shape;310;p46" descr="ca.png"/>
            <p:cNvPicPr preferRelativeResize="0"/>
            <p:nvPr/>
          </p:nvPicPr>
          <p:blipFill rotWithShape="1">
            <a:blip r:embed="rId26">
              <a:alphaModFix/>
            </a:blip>
            <a:srcRect/>
            <a:stretch/>
          </p:blipFill>
          <p:spPr>
            <a:xfrm>
              <a:off x="9291609" y="6573362"/>
              <a:ext cx="216000" cy="142807"/>
            </a:xfrm>
            <a:prstGeom prst="rect">
              <a:avLst/>
            </a:prstGeom>
            <a:noFill/>
            <a:ln>
              <a:noFill/>
            </a:ln>
          </p:spPr>
        </p:pic>
        <p:pic>
          <p:nvPicPr>
            <p:cNvPr id="311" name="Google Shape;311;p46"/>
            <p:cNvPicPr preferRelativeResize="0"/>
            <p:nvPr/>
          </p:nvPicPr>
          <p:blipFill rotWithShape="1">
            <a:blip r:embed="rId27">
              <a:alphaModFix/>
            </a:blip>
            <a:srcRect/>
            <a:stretch/>
          </p:blipFill>
          <p:spPr>
            <a:xfrm>
              <a:off x="8555553" y="6572169"/>
              <a:ext cx="216000" cy="144000"/>
            </a:xfrm>
            <a:prstGeom prst="rect">
              <a:avLst/>
            </a:prstGeom>
            <a:noFill/>
            <a:ln>
              <a:noFill/>
            </a:ln>
          </p:spPr>
        </p:pic>
        <p:pic>
          <p:nvPicPr>
            <p:cNvPr id="312" name="Google Shape;312;p46" descr="si.png"/>
            <p:cNvPicPr preferRelativeResize="0"/>
            <p:nvPr/>
          </p:nvPicPr>
          <p:blipFill rotWithShape="1">
            <a:blip r:embed="rId28">
              <a:alphaModFix/>
            </a:blip>
            <a:srcRect/>
            <a:stretch/>
          </p:blipFill>
          <p:spPr>
            <a:xfrm>
              <a:off x="8928090" y="6572513"/>
              <a:ext cx="217284" cy="143656"/>
            </a:xfrm>
            <a:prstGeom prst="rect">
              <a:avLst/>
            </a:prstGeom>
            <a:noFill/>
            <a:ln>
              <a:noFill/>
            </a:ln>
          </p:spPr>
        </p:pic>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LEAR_COLOUR_BG2">
  <p:cSld name="CLEAR_COLOUR_BG2">
    <p:spTree>
      <p:nvGrpSpPr>
        <p:cNvPr id="1" name="Shape 313"/>
        <p:cNvGrpSpPr/>
        <p:nvPr/>
      </p:nvGrpSpPr>
      <p:grpSpPr>
        <a:xfrm>
          <a:off x="0" y="0"/>
          <a:ext cx="0" cy="0"/>
          <a:chOff x="0" y="0"/>
          <a:chExt cx="0" cy="0"/>
        </a:xfrm>
      </p:grpSpPr>
      <p:sp>
        <p:nvSpPr>
          <p:cNvPr id="314" name="Google Shape;314;p47"/>
          <p:cNvSpPr/>
          <p:nvPr/>
        </p:nvSpPr>
        <p:spPr>
          <a:xfrm>
            <a:off x="-4922" y="-1"/>
            <a:ext cx="9148924" cy="5143502"/>
          </a:xfrm>
          <a:prstGeom prst="rect">
            <a:avLst/>
          </a:prstGeom>
          <a:solidFill>
            <a:srgbClr val="76C8A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315" name="Google Shape;315;p47"/>
          <p:cNvSpPr txBox="1"/>
          <p:nvPr/>
        </p:nvSpPr>
        <p:spPr>
          <a:xfrm>
            <a:off x="6154457" y="4651287"/>
            <a:ext cx="2813621" cy="161583"/>
          </a:xfrm>
          <a:prstGeom prst="rect">
            <a:avLst/>
          </a:prstGeom>
          <a:noFill/>
          <a:ln>
            <a:noFill/>
          </a:ln>
        </p:spPr>
        <p:txBody>
          <a:bodyPr spcFirstLastPara="1" wrap="square" lIns="0" tIns="34275" rIns="0" bIns="34275" anchor="t" anchorCtr="0">
            <a:spAutoFit/>
          </a:bodyPr>
          <a:lstStyle/>
          <a:p>
            <a:pPr marL="685800" marR="0" lvl="2" indent="0" algn="r" rtl="0">
              <a:spcBef>
                <a:spcPts val="0"/>
              </a:spcBef>
              <a:spcAft>
                <a:spcPts val="0"/>
              </a:spcAft>
              <a:buNone/>
            </a:pPr>
            <a:fld id="{00000000-1234-1234-1234-123412341234}" type="slidenum">
              <a:rPr lang="en" sz="600" b="0" i="0" u="none" strike="noStrike" cap="none">
                <a:solidFill>
                  <a:srgbClr val="8197A6"/>
                </a:solidFill>
                <a:latin typeface="Arial"/>
                <a:ea typeface="Arial"/>
                <a:cs typeface="Arial"/>
                <a:sym typeface="Arial"/>
              </a:rPr>
              <a:t>‹#›</a:t>
            </a:fld>
            <a:endParaRPr sz="600" b="0" i="0" u="none" strike="noStrike" cap="none">
              <a:solidFill>
                <a:srgbClr val="8197A6"/>
              </a:solidFill>
              <a:latin typeface="Arial"/>
              <a:ea typeface="Arial"/>
              <a:cs typeface="Arial"/>
              <a:sym typeface="Arial"/>
            </a:endParaRPr>
          </a:p>
        </p:txBody>
      </p:sp>
      <p:cxnSp>
        <p:nvCxnSpPr>
          <p:cNvPr id="316" name="Google Shape;316;p47"/>
          <p:cNvCxnSpPr/>
          <p:nvPr/>
        </p:nvCxnSpPr>
        <p:spPr>
          <a:xfrm>
            <a:off x="166079" y="4817228"/>
            <a:ext cx="8802000" cy="0"/>
          </a:xfrm>
          <a:prstGeom prst="straightConnector1">
            <a:avLst/>
          </a:prstGeom>
          <a:noFill/>
          <a:ln w="9525" cap="flat" cmpd="sng">
            <a:solidFill>
              <a:srgbClr val="003249"/>
            </a:solidFill>
            <a:prstDash val="solid"/>
            <a:round/>
            <a:headEnd type="none" w="sm" len="sm"/>
            <a:tailEnd type="none" w="sm" len="sm"/>
          </a:ln>
        </p:spPr>
      </p:cxnSp>
      <p:sp>
        <p:nvSpPr>
          <p:cNvPr id="317" name="Google Shape;317;p47"/>
          <p:cNvSpPr txBox="1">
            <a:spLocks noGrp="1"/>
          </p:cNvSpPr>
          <p:nvPr>
            <p:ph type="title"/>
          </p:nvPr>
        </p:nvSpPr>
        <p:spPr>
          <a:xfrm>
            <a:off x="163696" y="117993"/>
            <a:ext cx="7584921" cy="415498"/>
          </a:xfrm>
          <a:prstGeom prst="rect">
            <a:avLst/>
          </a:prstGeom>
          <a:noFill/>
          <a:ln>
            <a:noFill/>
          </a:ln>
        </p:spPr>
        <p:txBody>
          <a:bodyPr spcFirstLastPara="1" wrap="square" lIns="0" tIns="34275" rIns="0" bIns="34275" anchor="ctr" anchorCtr="0">
            <a:spAutoFit/>
          </a:bodyPr>
          <a:lstStyle>
            <a:lvl1pPr lvl="0" algn="l">
              <a:spcBef>
                <a:spcPts val="0"/>
              </a:spcBef>
              <a:spcAft>
                <a:spcPts val="0"/>
              </a:spcAft>
              <a:buSzPts val="1100"/>
              <a:buNone/>
              <a:defRPr>
                <a:solidFill>
                  <a:srgbClr val="0032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cxnSp>
        <p:nvCxnSpPr>
          <p:cNvPr id="318" name="Google Shape;318;p47"/>
          <p:cNvCxnSpPr/>
          <p:nvPr/>
        </p:nvCxnSpPr>
        <p:spPr>
          <a:xfrm>
            <a:off x="163697" y="661645"/>
            <a:ext cx="8826300" cy="0"/>
          </a:xfrm>
          <a:prstGeom prst="straightConnector1">
            <a:avLst/>
          </a:prstGeom>
          <a:noFill/>
          <a:ln w="9525" cap="flat" cmpd="sng">
            <a:solidFill>
              <a:srgbClr val="003249"/>
            </a:solidFill>
            <a:prstDash val="solid"/>
            <a:round/>
            <a:headEnd type="none" w="sm" len="sm"/>
            <a:tailEnd type="none" w="sm" len="sm"/>
          </a:ln>
        </p:spPr>
      </p:cxnSp>
      <p:pic>
        <p:nvPicPr>
          <p:cNvPr id="319" name="Google Shape;319;p47"/>
          <p:cNvPicPr preferRelativeResize="0"/>
          <p:nvPr/>
        </p:nvPicPr>
        <p:blipFill rotWithShape="1">
          <a:blip r:embed="rId2">
            <a:alphaModFix/>
          </a:blip>
          <a:srcRect/>
          <a:stretch/>
        </p:blipFill>
        <p:spPr>
          <a:xfrm>
            <a:off x="7748620" y="-161928"/>
            <a:ext cx="1571400" cy="985500"/>
          </a:xfrm>
          <a:prstGeom prst="rect">
            <a:avLst/>
          </a:prstGeom>
          <a:noFill/>
          <a:ln>
            <a:noFill/>
          </a:ln>
        </p:spPr>
      </p:pic>
      <p:sp>
        <p:nvSpPr>
          <p:cNvPr id="320" name="Google Shape;320;p47"/>
          <p:cNvSpPr txBox="1">
            <a:spLocks noGrp="1"/>
          </p:cNvSpPr>
          <p:nvPr>
            <p:ph type="body" idx="1"/>
          </p:nvPr>
        </p:nvSpPr>
        <p:spPr>
          <a:xfrm>
            <a:off x="163699" y="661646"/>
            <a:ext cx="8822747" cy="4156249"/>
          </a:xfrm>
          <a:prstGeom prst="rect">
            <a:avLst/>
          </a:prstGeom>
          <a:noFill/>
          <a:ln>
            <a:noFill/>
          </a:ln>
        </p:spPr>
        <p:txBody>
          <a:bodyPr spcFirstLastPara="1" wrap="square" lIns="68575" tIns="34275" rIns="68575" bIns="34275" anchor="t" anchorCtr="0">
            <a:noAutofit/>
          </a:bodyPr>
          <a:lstStyle>
            <a:lvl1pPr marL="457200" lvl="0" indent="-228600" algn="l">
              <a:lnSpc>
                <a:spcPct val="119000"/>
              </a:lnSpc>
              <a:spcBef>
                <a:spcPts val="300"/>
              </a:spcBef>
              <a:spcAft>
                <a:spcPts val="0"/>
              </a:spcAft>
              <a:buSzPts val="1100"/>
              <a:buNone/>
              <a:defRPr>
                <a:solidFill>
                  <a:srgbClr val="006762"/>
                </a:solidFill>
              </a:defRPr>
            </a:lvl1pPr>
            <a:lvl2pPr marL="914400" lvl="1" indent="-228600" algn="l">
              <a:lnSpc>
                <a:spcPct val="119000"/>
              </a:lnSpc>
              <a:spcBef>
                <a:spcPts val="300"/>
              </a:spcBef>
              <a:spcAft>
                <a:spcPts val="0"/>
              </a:spcAft>
              <a:buSzPts val="1100"/>
              <a:buNone/>
              <a:defRPr>
                <a:solidFill>
                  <a:srgbClr val="006762"/>
                </a:solidFill>
              </a:defRPr>
            </a:lvl2pPr>
            <a:lvl3pPr marL="1371600" lvl="2" indent="-228600" algn="l">
              <a:lnSpc>
                <a:spcPct val="119000"/>
              </a:lnSpc>
              <a:spcBef>
                <a:spcPts val="300"/>
              </a:spcBef>
              <a:spcAft>
                <a:spcPts val="0"/>
              </a:spcAft>
              <a:buSzPts val="1100"/>
              <a:buNone/>
              <a:defRPr>
                <a:solidFill>
                  <a:srgbClr val="006762"/>
                </a:solidFill>
              </a:defRPr>
            </a:lvl3pPr>
            <a:lvl4pPr marL="1828800" lvl="3" indent="-228600" algn="l">
              <a:lnSpc>
                <a:spcPct val="119000"/>
              </a:lnSpc>
              <a:spcBef>
                <a:spcPts val="300"/>
              </a:spcBef>
              <a:spcAft>
                <a:spcPts val="0"/>
              </a:spcAft>
              <a:buSzPts val="1100"/>
              <a:buNone/>
              <a:defRPr>
                <a:solidFill>
                  <a:srgbClr val="006762"/>
                </a:solidFill>
              </a:defRPr>
            </a:lvl4pPr>
            <a:lvl5pPr marL="2286000" lvl="4" indent="-228600" algn="l">
              <a:lnSpc>
                <a:spcPct val="119000"/>
              </a:lnSpc>
              <a:spcBef>
                <a:spcPts val="300"/>
              </a:spcBef>
              <a:spcAft>
                <a:spcPts val="0"/>
              </a:spcAft>
              <a:buSzPts val="1100"/>
              <a:buNone/>
              <a:defRPr>
                <a:solidFill>
                  <a:srgbClr val="006762"/>
                </a:solidFill>
              </a:defRPr>
            </a:lvl5pPr>
            <a:lvl6pPr marL="2743200" lvl="5" indent="-317500" algn="l">
              <a:lnSpc>
                <a:spcPct val="119000"/>
              </a:lnSpc>
              <a:spcBef>
                <a:spcPts val="300"/>
              </a:spcBef>
              <a:spcAft>
                <a:spcPts val="0"/>
              </a:spcAft>
              <a:buSzPts val="1400"/>
              <a:buChar char="–"/>
              <a:defRPr/>
            </a:lvl6pPr>
            <a:lvl7pPr marL="3200400" lvl="6" indent="-317500" algn="l">
              <a:lnSpc>
                <a:spcPct val="119000"/>
              </a:lnSpc>
              <a:spcBef>
                <a:spcPts val="300"/>
              </a:spcBef>
              <a:spcAft>
                <a:spcPts val="0"/>
              </a:spcAft>
              <a:buSzPts val="1400"/>
              <a:buChar char="–"/>
              <a:defRPr/>
            </a:lvl7pPr>
            <a:lvl8pPr marL="3657600" lvl="7" indent="-317500" algn="l">
              <a:lnSpc>
                <a:spcPct val="119000"/>
              </a:lnSpc>
              <a:spcBef>
                <a:spcPts val="300"/>
              </a:spcBef>
              <a:spcAft>
                <a:spcPts val="0"/>
              </a:spcAft>
              <a:buSzPts val="1400"/>
              <a:buChar char="–"/>
              <a:defRPr/>
            </a:lvl8pPr>
            <a:lvl9pPr marL="4114800" lvl="8" indent="-317500" algn="l">
              <a:lnSpc>
                <a:spcPct val="119000"/>
              </a:lnSpc>
              <a:spcBef>
                <a:spcPts val="300"/>
              </a:spcBef>
              <a:spcAft>
                <a:spcPts val="0"/>
              </a:spcAft>
              <a:buSzPts val="1400"/>
              <a:buChar char="–"/>
              <a:defRPr/>
            </a:lvl9pPr>
          </a:lstStyle>
          <a:p>
            <a:endParaRPr/>
          </a:p>
        </p:txBody>
      </p:sp>
      <p:pic>
        <p:nvPicPr>
          <p:cNvPr id="321" name="Google Shape;321;p47"/>
          <p:cNvPicPr preferRelativeResize="0"/>
          <p:nvPr/>
        </p:nvPicPr>
        <p:blipFill rotWithShape="1">
          <a:blip r:embed="rId3">
            <a:alphaModFix/>
          </a:blip>
          <a:srcRect/>
          <a:stretch/>
        </p:blipFill>
        <p:spPr>
          <a:xfrm>
            <a:off x="7757434" y="4939438"/>
            <a:ext cx="1227690" cy="79439"/>
          </a:xfrm>
          <a:prstGeom prst="rect">
            <a:avLst/>
          </a:prstGeom>
          <a:noFill/>
          <a:ln>
            <a:noFill/>
          </a:ln>
        </p:spPr>
      </p:pic>
      <p:grpSp>
        <p:nvGrpSpPr>
          <p:cNvPr id="322" name="Google Shape;322;p47"/>
          <p:cNvGrpSpPr/>
          <p:nvPr/>
        </p:nvGrpSpPr>
        <p:grpSpPr>
          <a:xfrm>
            <a:off x="170019" y="4929041"/>
            <a:ext cx="6960691" cy="108086"/>
            <a:chOff x="226688" y="6572055"/>
            <a:chExt cx="9280921" cy="144115"/>
          </a:xfrm>
        </p:grpSpPr>
        <p:pic>
          <p:nvPicPr>
            <p:cNvPr id="323" name="Google Shape;323;p47" descr="at.png"/>
            <p:cNvPicPr preferRelativeResize="0"/>
            <p:nvPr/>
          </p:nvPicPr>
          <p:blipFill rotWithShape="1">
            <a:blip r:embed="rId4">
              <a:alphaModFix/>
            </a:blip>
            <a:srcRect/>
            <a:stretch/>
          </p:blipFill>
          <p:spPr>
            <a:xfrm>
              <a:off x="226688" y="6572055"/>
              <a:ext cx="217977" cy="144114"/>
            </a:xfrm>
            <a:prstGeom prst="rect">
              <a:avLst/>
            </a:prstGeom>
            <a:noFill/>
            <a:ln>
              <a:noFill/>
            </a:ln>
          </p:spPr>
        </p:pic>
        <p:pic>
          <p:nvPicPr>
            <p:cNvPr id="324" name="Google Shape;324;p47" descr="be.png"/>
            <p:cNvPicPr preferRelativeResize="0"/>
            <p:nvPr/>
          </p:nvPicPr>
          <p:blipFill rotWithShape="1">
            <a:blip r:embed="rId5">
              <a:alphaModFix/>
            </a:blip>
            <a:srcRect/>
            <a:stretch/>
          </p:blipFill>
          <p:spPr>
            <a:xfrm>
              <a:off x="597100" y="6572055"/>
              <a:ext cx="217977" cy="144114"/>
            </a:xfrm>
            <a:prstGeom prst="rect">
              <a:avLst/>
            </a:prstGeom>
            <a:noFill/>
            <a:ln>
              <a:noFill/>
            </a:ln>
          </p:spPr>
        </p:pic>
        <p:pic>
          <p:nvPicPr>
            <p:cNvPr id="325" name="Google Shape;325;p47" descr="ch.png"/>
            <p:cNvPicPr preferRelativeResize="0"/>
            <p:nvPr/>
          </p:nvPicPr>
          <p:blipFill rotWithShape="1">
            <a:blip r:embed="rId6">
              <a:alphaModFix/>
            </a:blip>
            <a:srcRect/>
            <a:stretch/>
          </p:blipFill>
          <p:spPr>
            <a:xfrm>
              <a:off x="7652002" y="6572055"/>
              <a:ext cx="217977" cy="144114"/>
            </a:xfrm>
            <a:prstGeom prst="rect">
              <a:avLst/>
            </a:prstGeom>
            <a:noFill/>
            <a:ln>
              <a:noFill/>
            </a:ln>
          </p:spPr>
        </p:pic>
        <p:pic>
          <p:nvPicPr>
            <p:cNvPr id="326" name="Google Shape;326;p47" descr="cz.png"/>
            <p:cNvPicPr preferRelativeResize="0"/>
            <p:nvPr/>
          </p:nvPicPr>
          <p:blipFill rotWithShape="1">
            <a:blip r:embed="rId7">
              <a:alphaModFix/>
            </a:blip>
            <a:srcRect/>
            <a:stretch/>
          </p:blipFill>
          <p:spPr>
            <a:xfrm>
              <a:off x="970446" y="6572055"/>
              <a:ext cx="217977" cy="144114"/>
            </a:xfrm>
            <a:prstGeom prst="rect">
              <a:avLst/>
            </a:prstGeom>
            <a:noFill/>
            <a:ln>
              <a:noFill/>
            </a:ln>
          </p:spPr>
        </p:pic>
        <p:pic>
          <p:nvPicPr>
            <p:cNvPr id="327" name="Google Shape;327;p47" descr="de.png"/>
            <p:cNvPicPr preferRelativeResize="0"/>
            <p:nvPr/>
          </p:nvPicPr>
          <p:blipFill rotWithShape="1">
            <a:blip r:embed="rId8">
              <a:alphaModFix/>
            </a:blip>
            <a:srcRect/>
            <a:stretch/>
          </p:blipFill>
          <p:spPr>
            <a:xfrm>
              <a:off x="2830886" y="6572055"/>
              <a:ext cx="217977" cy="144114"/>
            </a:xfrm>
            <a:prstGeom prst="rect">
              <a:avLst/>
            </a:prstGeom>
            <a:noFill/>
            <a:ln>
              <a:noFill/>
            </a:ln>
          </p:spPr>
        </p:pic>
        <p:pic>
          <p:nvPicPr>
            <p:cNvPr id="328" name="Google Shape;328;p47" descr="dk.png"/>
            <p:cNvPicPr preferRelativeResize="0"/>
            <p:nvPr/>
          </p:nvPicPr>
          <p:blipFill rotWithShape="1">
            <a:blip r:embed="rId9">
              <a:alphaModFix/>
            </a:blip>
            <a:srcRect/>
            <a:stretch/>
          </p:blipFill>
          <p:spPr>
            <a:xfrm>
              <a:off x="1340468" y="6572055"/>
              <a:ext cx="217977" cy="144114"/>
            </a:xfrm>
            <a:prstGeom prst="rect">
              <a:avLst/>
            </a:prstGeom>
            <a:noFill/>
            <a:ln>
              <a:noFill/>
            </a:ln>
          </p:spPr>
        </p:pic>
        <p:pic>
          <p:nvPicPr>
            <p:cNvPr id="329" name="Google Shape;329;p47" descr="ee.png"/>
            <p:cNvPicPr preferRelativeResize="0"/>
            <p:nvPr/>
          </p:nvPicPr>
          <p:blipFill rotWithShape="1">
            <a:blip r:embed="rId10">
              <a:alphaModFix/>
            </a:blip>
            <a:srcRect/>
            <a:stretch/>
          </p:blipFill>
          <p:spPr>
            <a:xfrm>
              <a:off x="1710886" y="6572055"/>
              <a:ext cx="217977" cy="144114"/>
            </a:xfrm>
            <a:prstGeom prst="rect">
              <a:avLst/>
            </a:prstGeom>
            <a:noFill/>
            <a:ln>
              <a:noFill/>
            </a:ln>
          </p:spPr>
        </p:pic>
        <p:pic>
          <p:nvPicPr>
            <p:cNvPr id="330" name="Google Shape;330;p47" descr="es.png"/>
            <p:cNvPicPr preferRelativeResize="0"/>
            <p:nvPr/>
          </p:nvPicPr>
          <p:blipFill rotWithShape="1">
            <a:blip r:embed="rId11">
              <a:alphaModFix/>
            </a:blip>
            <a:srcRect/>
            <a:stretch/>
          </p:blipFill>
          <p:spPr>
            <a:xfrm>
              <a:off x="6909231" y="6572055"/>
              <a:ext cx="217977" cy="144114"/>
            </a:xfrm>
            <a:prstGeom prst="rect">
              <a:avLst/>
            </a:prstGeom>
            <a:noFill/>
            <a:ln>
              <a:noFill/>
            </a:ln>
          </p:spPr>
        </p:pic>
        <p:pic>
          <p:nvPicPr>
            <p:cNvPr id="331" name="Google Shape;331;p47" descr="fi.png"/>
            <p:cNvPicPr preferRelativeResize="0"/>
            <p:nvPr/>
          </p:nvPicPr>
          <p:blipFill rotWithShape="1">
            <a:blip r:embed="rId12">
              <a:alphaModFix/>
            </a:blip>
            <a:srcRect/>
            <a:stretch/>
          </p:blipFill>
          <p:spPr>
            <a:xfrm>
              <a:off x="2088120" y="6572055"/>
              <a:ext cx="217977" cy="144114"/>
            </a:xfrm>
            <a:prstGeom prst="rect">
              <a:avLst/>
            </a:prstGeom>
            <a:noFill/>
            <a:ln>
              <a:noFill/>
            </a:ln>
          </p:spPr>
        </p:pic>
        <p:pic>
          <p:nvPicPr>
            <p:cNvPr id="332" name="Google Shape;332;p47" descr="fr.png"/>
            <p:cNvPicPr preferRelativeResize="0"/>
            <p:nvPr/>
          </p:nvPicPr>
          <p:blipFill rotWithShape="1">
            <a:blip r:embed="rId13">
              <a:alphaModFix/>
            </a:blip>
            <a:srcRect/>
            <a:stretch/>
          </p:blipFill>
          <p:spPr>
            <a:xfrm>
              <a:off x="2456977" y="6572055"/>
              <a:ext cx="217977" cy="144114"/>
            </a:xfrm>
            <a:prstGeom prst="rect">
              <a:avLst/>
            </a:prstGeom>
            <a:noFill/>
            <a:ln>
              <a:noFill/>
            </a:ln>
          </p:spPr>
        </p:pic>
        <p:pic>
          <p:nvPicPr>
            <p:cNvPr id="333" name="Google Shape;333;p47" descr="gr.png"/>
            <p:cNvPicPr preferRelativeResize="0"/>
            <p:nvPr/>
          </p:nvPicPr>
          <p:blipFill rotWithShape="1">
            <a:blip r:embed="rId14">
              <a:alphaModFix/>
            </a:blip>
            <a:srcRect/>
            <a:stretch/>
          </p:blipFill>
          <p:spPr>
            <a:xfrm>
              <a:off x="3199746" y="6572055"/>
              <a:ext cx="217977" cy="144114"/>
            </a:xfrm>
            <a:prstGeom prst="rect">
              <a:avLst/>
            </a:prstGeom>
            <a:noFill/>
            <a:ln>
              <a:noFill/>
            </a:ln>
          </p:spPr>
        </p:pic>
        <p:pic>
          <p:nvPicPr>
            <p:cNvPr id="334" name="Google Shape;334;p47" descr="hu.png"/>
            <p:cNvPicPr preferRelativeResize="0"/>
            <p:nvPr/>
          </p:nvPicPr>
          <p:blipFill rotWithShape="1">
            <a:blip r:embed="rId15">
              <a:alphaModFix/>
            </a:blip>
            <a:srcRect/>
            <a:stretch/>
          </p:blipFill>
          <p:spPr>
            <a:xfrm>
              <a:off x="3568607" y="6572055"/>
              <a:ext cx="217977" cy="144114"/>
            </a:xfrm>
            <a:prstGeom prst="rect">
              <a:avLst/>
            </a:prstGeom>
            <a:noFill/>
            <a:ln>
              <a:noFill/>
            </a:ln>
          </p:spPr>
        </p:pic>
        <p:pic>
          <p:nvPicPr>
            <p:cNvPr id="335" name="Google Shape;335;p47" descr="ie.png"/>
            <p:cNvPicPr preferRelativeResize="0"/>
            <p:nvPr/>
          </p:nvPicPr>
          <p:blipFill rotWithShape="1">
            <a:blip r:embed="rId16">
              <a:alphaModFix/>
            </a:blip>
            <a:srcRect/>
            <a:stretch/>
          </p:blipFill>
          <p:spPr>
            <a:xfrm>
              <a:off x="3937466" y="6572055"/>
              <a:ext cx="217977" cy="144114"/>
            </a:xfrm>
            <a:prstGeom prst="rect">
              <a:avLst/>
            </a:prstGeom>
            <a:noFill/>
            <a:ln>
              <a:noFill/>
            </a:ln>
          </p:spPr>
        </p:pic>
        <p:pic>
          <p:nvPicPr>
            <p:cNvPr id="336" name="Google Shape;336;p47" descr="it.png"/>
            <p:cNvPicPr preferRelativeResize="0"/>
            <p:nvPr/>
          </p:nvPicPr>
          <p:blipFill rotWithShape="1">
            <a:blip r:embed="rId17">
              <a:alphaModFix/>
            </a:blip>
            <a:srcRect/>
            <a:stretch/>
          </p:blipFill>
          <p:spPr>
            <a:xfrm>
              <a:off x="4306322" y="6572055"/>
              <a:ext cx="217977" cy="144114"/>
            </a:xfrm>
            <a:prstGeom prst="rect">
              <a:avLst/>
            </a:prstGeom>
            <a:noFill/>
            <a:ln>
              <a:noFill/>
            </a:ln>
          </p:spPr>
        </p:pic>
        <p:pic>
          <p:nvPicPr>
            <p:cNvPr id="337" name="Google Shape;337;p47" descr="lu.png"/>
            <p:cNvPicPr preferRelativeResize="0"/>
            <p:nvPr/>
          </p:nvPicPr>
          <p:blipFill rotWithShape="1">
            <a:blip r:embed="rId18">
              <a:alphaModFix/>
            </a:blip>
            <a:srcRect/>
            <a:stretch/>
          </p:blipFill>
          <p:spPr>
            <a:xfrm>
              <a:off x="4676775" y="6572055"/>
              <a:ext cx="217977" cy="144114"/>
            </a:xfrm>
            <a:prstGeom prst="rect">
              <a:avLst/>
            </a:prstGeom>
            <a:noFill/>
            <a:ln>
              <a:noFill/>
            </a:ln>
          </p:spPr>
        </p:pic>
        <p:pic>
          <p:nvPicPr>
            <p:cNvPr id="338" name="Google Shape;338;p47" descr="nl.png"/>
            <p:cNvPicPr preferRelativeResize="0"/>
            <p:nvPr/>
          </p:nvPicPr>
          <p:blipFill rotWithShape="1">
            <a:blip r:embed="rId19">
              <a:alphaModFix/>
            </a:blip>
            <a:srcRect/>
            <a:stretch/>
          </p:blipFill>
          <p:spPr>
            <a:xfrm>
              <a:off x="5050684" y="6572055"/>
              <a:ext cx="217977" cy="144114"/>
            </a:xfrm>
            <a:prstGeom prst="rect">
              <a:avLst/>
            </a:prstGeom>
            <a:noFill/>
            <a:ln>
              <a:noFill/>
            </a:ln>
          </p:spPr>
        </p:pic>
        <p:pic>
          <p:nvPicPr>
            <p:cNvPr id="339" name="Google Shape;339;p47" descr="no.png"/>
            <p:cNvPicPr preferRelativeResize="0"/>
            <p:nvPr/>
          </p:nvPicPr>
          <p:blipFill rotWithShape="1">
            <a:blip r:embed="rId20">
              <a:alphaModFix/>
            </a:blip>
            <a:srcRect/>
            <a:stretch/>
          </p:blipFill>
          <p:spPr>
            <a:xfrm>
              <a:off x="5428051" y="6572055"/>
              <a:ext cx="217977" cy="144114"/>
            </a:xfrm>
            <a:prstGeom prst="rect">
              <a:avLst/>
            </a:prstGeom>
            <a:noFill/>
            <a:ln>
              <a:noFill/>
            </a:ln>
          </p:spPr>
        </p:pic>
        <p:pic>
          <p:nvPicPr>
            <p:cNvPr id="340" name="Google Shape;340;p47" descr="pl.png"/>
            <p:cNvPicPr preferRelativeResize="0"/>
            <p:nvPr/>
          </p:nvPicPr>
          <p:blipFill rotWithShape="1">
            <a:blip r:embed="rId21">
              <a:alphaModFix/>
            </a:blip>
            <a:srcRect/>
            <a:stretch/>
          </p:blipFill>
          <p:spPr>
            <a:xfrm>
              <a:off x="5795181" y="6572055"/>
              <a:ext cx="217977" cy="144114"/>
            </a:xfrm>
            <a:prstGeom prst="rect">
              <a:avLst/>
            </a:prstGeom>
            <a:noFill/>
            <a:ln>
              <a:noFill/>
            </a:ln>
          </p:spPr>
        </p:pic>
        <p:pic>
          <p:nvPicPr>
            <p:cNvPr id="341" name="Google Shape;341;p47" descr="pt.png"/>
            <p:cNvPicPr preferRelativeResize="0"/>
            <p:nvPr/>
          </p:nvPicPr>
          <p:blipFill rotWithShape="1">
            <a:blip r:embed="rId22">
              <a:alphaModFix/>
            </a:blip>
            <a:srcRect/>
            <a:stretch/>
          </p:blipFill>
          <p:spPr>
            <a:xfrm>
              <a:off x="6167359" y="6572055"/>
              <a:ext cx="217977" cy="144114"/>
            </a:xfrm>
            <a:prstGeom prst="rect">
              <a:avLst/>
            </a:prstGeom>
            <a:noFill/>
            <a:ln>
              <a:noFill/>
            </a:ln>
          </p:spPr>
        </p:pic>
        <p:pic>
          <p:nvPicPr>
            <p:cNvPr id="342" name="Google Shape;342;p47" descr="ro.png"/>
            <p:cNvPicPr preferRelativeResize="0"/>
            <p:nvPr/>
          </p:nvPicPr>
          <p:blipFill rotWithShape="1">
            <a:blip r:embed="rId23">
              <a:alphaModFix/>
            </a:blip>
            <a:srcRect/>
            <a:stretch/>
          </p:blipFill>
          <p:spPr>
            <a:xfrm>
              <a:off x="6541267" y="6572055"/>
              <a:ext cx="217977" cy="144114"/>
            </a:xfrm>
            <a:prstGeom prst="rect">
              <a:avLst/>
            </a:prstGeom>
            <a:noFill/>
            <a:ln>
              <a:noFill/>
            </a:ln>
          </p:spPr>
        </p:pic>
        <p:pic>
          <p:nvPicPr>
            <p:cNvPr id="343" name="Google Shape;343;p47" descr="se.png"/>
            <p:cNvPicPr preferRelativeResize="0"/>
            <p:nvPr/>
          </p:nvPicPr>
          <p:blipFill rotWithShape="1">
            <a:blip r:embed="rId24">
              <a:alphaModFix/>
            </a:blip>
            <a:srcRect/>
            <a:stretch/>
          </p:blipFill>
          <p:spPr>
            <a:xfrm>
              <a:off x="7279811" y="6572055"/>
              <a:ext cx="217977" cy="144114"/>
            </a:xfrm>
            <a:prstGeom prst="rect">
              <a:avLst/>
            </a:prstGeom>
            <a:noFill/>
            <a:ln>
              <a:noFill/>
            </a:ln>
          </p:spPr>
        </p:pic>
        <p:pic>
          <p:nvPicPr>
            <p:cNvPr id="344" name="Google Shape;344;p47" descr="uk.png"/>
            <p:cNvPicPr preferRelativeResize="0"/>
            <p:nvPr/>
          </p:nvPicPr>
          <p:blipFill rotWithShape="1">
            <a:blip r:embed="rId25">
              <a:alphaModFix/>
            </a:blip>
            <a:srcRect/>
            <a:stretch/>
          </p:blipFill>
          <p:spPr>
            <a:xfrm>
              <a:off x="8017547" y="6572055"/>
              <a:ext cx="217977" cy="144114"/>
            </a:xfrm>
            <a:prstGeom prst="rect">
              <a:avLst/>
            </a:prstGeom>
            <a:noFill/>
            <a:ln>
              <a:noFill/>
            </a:ln>
          </p:spPr>
        </p:pic>
        <p:pic>
          <p:nvPicPr>
            <p:cNvPr id="345" name="Google Shape;345;p47" descr="ca.png"/>
            <p:cNvPicPr preferRelativeResize="0"/>
            <p:nvPr/>
          </p:nvPicPr>
          <p:blipFill rotWithShape="1">
            <a:blip r:embed="rId26">
              <a:alphaModFix/>
            </a:blip>
            <a:srcRect/>
            <a:stretch/>
          </p:blipFill>
          <p:spPr>
            <a:xfrm>
              <a:off x="9291609" y="6573362"/>
              <a:ext cx="216000" cy="142807"/>
            </a:xfrm>
            <a:prstGeom prst="rect">
              <a:avLst/>
            </a:prstGeom>
            <a:noFill/>
            <a:ln>
              <a:noFill/>
            </a:ln>
          </p:spPr>
        </p:pic>
        <p:pic>
          <p:nvPicPr>
            <p:cNvPr id="346" name="Google Shape;346;p47"/>
            <p:cNvPicPr preferRelativeResize="0"/>
            <p:nvPr/>
          </p:nvPicPr>
          <p:blipFill rotWithShape="1">
            <a:blip r:embed="rId27">
              <a:alphaModFix/>
            </a:blip>
            <a:srcRect/>
            <a:stretch/>
          </p:blipFill>
          <p:spPr>
            <a:xfrm>
              <a:off x="8555553" y="6572169"/>
              <a:ext cx="216000" cy="144000"/>
            </a:xfrm>
            <a:prstGeom prst="rect">
              <a:avLst/>
            </a:prstGeom>
            <a:noFill/>
            <a:ln>
              <a:noFill/>
            </a:ln>
          </p:spPr>
        </p:pic>
        <p:pic>
          <p:nvPicPr>
            <p:cNvPr id="347" name="Google Shape;347;p47" descr="si.png"/>
            <p:cNvPicPr preferRelativeResize="0"/>
            <p:nvPr/>
          </p:nvPicPr>
          <p:blipFill rotWithShape="1">
            <a:blip r:embed="rId28">
              <a:alphaModFix/>
            </a:blip>
            <a:srcRect/>
            <a:stretch/>
          </p:blipFill>
          <p:spPr>
            <a:xfrm>
              <a:off x="8928090" y="6572513"/>
              <a:ext cx="217284" cy="143656"/>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LEAR_COLOUR_BG3">
  <p:cSld name="CLEAR_COLOUR_BG3">
    <p:spTree>
      <p:nvGrpSpPr>
        <p:cNvPr id="1" name="Shape 348"/>
        <p:cNvGrpSpPr/>
        <p:nvPr/>
      </p:nvGrpSpPr>
      <p:grpSpPr>
        <a:xfrm>
          <a:off x="0" y="0"/>
          <a:ext cx="0" cy="0"/>
          <a:chOff x="0" y="0"/>
          <a:chExt cx="0" cy="0"/>
        </a:xfrm>
      </p:grpSpPr>
      <p:sp>
        <p:nvSpPr>
          <p:cNvPr id="349" name="Google Shape;349;p48"/>
          <p:cNvSpPr/>
          <p:nvPr/>
        </p:nvSpPr>
        <p:spPr>
          <a:xfrm>
            <a:off x="-4922" y="-1"/>
            <a:ext cx="9148924" cy="5143502"/>
          </a:xfrm>
          <a:prstGeom prst="rect">
            <a:avLst/>
          </a:prstGeom>
          <a:solidFill>
            <a:srgbClr val="F1666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350" name="Google Shape;350;p48"/>
          <p:cNvSpPr txBox="1"/>
          <p:nvPr/>
        </p:nvSpPr>
        <p:spPr>
          <a:xfrm>
            <a:off x="6154457" y="4651287"/>
            <a:ext cx="2813621" cy="161583"/>
          </a:xfrm>
          <a:prstGeom prst="rect">
            <a:avLst/>
          </a:prstGeom>
          <a:noFill/>
          <a:ln>
            <a:noFill/>
          </a:ln>
        </p:spPr>
        <p:txBody>
          <a:bodyPr spcFirstLastPara="1" wrap="square" lIns="0" tIns="34275" rIns="0" bIns="34275" anchor="t" anchorCtr="0">
            <a:spAutoFit/>
          </a:bodyPr>
          <a:lstStyle/>
          <a:p>
            <a:pPr marL="685800" marR="0" lvl="2" indent="0" algn="r" rtl="0">
              <a:spcBef>
                <a:spcPts val="0"/>
              </a:spcBef>
              <a:spcAft>
                <a:spcPts val="0"/>
              </a:spcAft>
              <a:buNone/>
            </a:pPr>
            <a:fld id="{00000000-1234-1234-1234-123412341234}" type="slidenum">
              <a:rPr lang="en" sz="600" b="0" i="0" u="none" strike="noStrike" cap="none">
                <a:solidFill>
                  <a:srgbClr val="8197A6"/>
                </a:solidFill>
                <a:latin typeface="Arial"/>
                <a:ea typeface="Arial"/>
                <a:cs typeface="Arial"/>
                <a:sym typeface="Arial"/>
              </a:rPr>
              <a:t>‹#›</a:t>
            </a:fld>
            <a:endParaRPr sz="600" b="0" i="0" u="none" strike="noStrike" cap="none">
              <a:solidFill>
                <a:srgbClr val="8197A6"/>
              </a:solidFill>
              <a:latin typeface="Arial"/>
              <a:ea typeface="Arial"/>
              <a:cs typeface="Arial"/>
              <a:sym typeface="Arial"/>
            </a:endParaRPr>
          </a:p>
        </p:txBody>
      </p:sp>
      <p:cxnSp>
        <p:nvCxnSpPr>
          <p:cNvPr id="351" name="Google Shape;351;p48"/>
          <p:cNvCxnSpPr/>
          <p:nvPr/>
        </p:nvCxnSpPr>
        <p:spPr>
          <a:xfrm>
            <a:off x="166079" y="4817228"/>
            <a:ext cx="8802000" cy="0"/>
          </a:xfrm>
          <a:prstGeom prst="straightConnector1">
            <a:avLst/>
          </a:prstGeom>
          <a:noFill/>
          <a:ln w="9525" cap="flat" cmpd="sng">
            <a:solidFill>
              <a:srgbClr val="003249"/>
            </a:solidFill>
            <a:prstDash val="solid"/>
            <a:round/>
            <a:headEnd type="none" w="sm" len="sm"/>
            <a:tailEnd type="none" w="sm" len="sm"/>
          </a:ln>
        </p:spPr>
      </p:cxnSp>
      <p:sp>
        <p:nvSpPr>
          <p:cNvPr id="352" name="Google Shape;352;p48"/>
          <p:cNvSpPr txBox="1">
            <a:spLocks noGrp="1"/>
          </p:cNvSpPr>
          <p:nvPr>
            <p:ph type="title"/>
          </p:nvPr>
        </p:nvSpPr>
        <p:spPr>
          <a:xfrm>
            <a:off x="163696" y="117993"/>
            <a:ext cx="7584921" cy="415498"/>
          </a:xfrm>
          <a:prstGeom prst="rect">
            <a:avLst/>
          </a:prstGeom>
          <a:noFill/>
          <a:ln>
            <a:noFill/>
          </a:ln>
        </p:spPr>
        <p:txBody>
          <a:bodyPr spcFirstLastPara="1" wrap="square" lIns="0" tIns="34275" rIns="0" bIns="34275" anchor="ctr" anchorCtr="0">
            <a:spAutoFit/>
          </a:bodyPr>
          <a:lstStyle>
            <a:lvl1pPr lvl="0" algn="l">
              <a:spcBef>
                <a:spcPts val="0"/>
              </a:spcBef>
              <a:spcAft>
                <a:spcPts val="0"/>
              </a:spcAft>
              <a:buSzPts val="1100"/>
              <a:buNone/>
              <a:defRPr>
                <a:solidFill>
                  <a:srgbClr val="0032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cxnSp>
        <p:nvCxnSpPr>
          <p:cNvPr id="353" name="Google Shape;353;p48"/>
          <p:cNvCxnSpPr/>
          <p:nvPr/>
        </p:nvCxnSpPr>
        <p:spPr>
          <a:xfrm>
            <a:off x="163697" y="661645"/>
            <a:ext cx="8826300" cy="0"/>
          </a:xfrm>
          <a:prstGeom prst="straightConnector1">
            <a:avLst/>
          </a:prstGeom>
          <a:noFill/>
          <a:ln w="9525" cap="flat" cmpd="sng">
            <a:solidFill>
              <a:srgbClr val="003249"/>
            </a:solidFill>
            <a:prstDash val="solid"/>
            <a:round/>
            <a:headEnd type="none" w="sm" len="sm"/>
            <a:tailEnd type="none" w="sm" len="sm"/>
          </a:ln>
        </p:spPr>
      </p:cxnSp>
      <p:pic>
        <p:nvPicPr>
          <p:cNvPr id="354" name="Google Shape;354;p48"/>
          <p:cNvPicPr preferRelativeResize="0"/>
          <p:nvPr/>
        </p:nvPicPr>
        <p:blipFill rotWithShape="1">
          <a:blip r:embed="rId2">
            <a:alphaModFix/>
          </a:blip>
          <a:srcRect/>
          <a:stretch/>
        </p:blipFill>
        <p:spPr>
          <a:xfrm>
            <a:off x="7748620" y="-161928"/>
            <a:ext cx="1571400" cy="985500"/>
          </a:xfrm>
          <a:prstGeom prst="rect">
            <a:avLst/>
          </a:prstGeom>
          <a:noFill/>
          <a:ln>
            <a:noFill/>
          </a:ln>
        </p:spPr>
      </p:pic>
      <p:sp>
        <p:nvSpPr>
          <p:cNvPr id="355" name="Google Shape;355;p48"/>
          <p:cNvSpPr txBox="1">
            <a:spLocks noGrp="1"/>
          </p:cNvSpPr>
          <p:nvPr>
            <p:ph type="body" idx="1"/>
          </p:nvPr>
        </p:nvSpPr>
        <p:spPr>
          <a:xfrm>
            <a:off x="163699" y="661644"/>
            <a:ext cx="8822747" cy="4151226"/>
          </a:xfrm>
          <a:prstGeom prst="rect">
            <a:avLst/>
          </a:prstGeom>
          <a:noFill/>
          <a:ln>
            <a:noFill/>
          </a:ln>
        </p:spPr>
        <p:txBody>
          <a:bodyPr spcFirstLastPara="1" wrap="square" lIns="68575" tIns="34275" rIns="68575" bIns="34275" anchor="t" anchorCtr="0">
            <a:noAutofit/>
          </a:bodyPr>
          <a:lstStyle>
            <a:lvl1pPr marL="457200" lvl="0" indent="-228600" algn="l">
              <a:lnSpc>
                <a:spcPct val="119000"/>
              </a:lnSpc>
              <a:spcBef>
                <a:spcPts val="300"/>
              </a:spcBef>
              <a:spcAft>
                <a:spcPts val="0"/>
              </a:spcAft>
              <a:buSzPts val="1100"/>
              <a:buNone/>
              <a:defRPr>
                <a:solidFill>
                  <a:srgbClr val="960136"/>
                </a:solidFill>
              </a:defRPr>
            </a:lvl1pPr>
            <a:lvl2pPr marL="914400" lvl="1" indent="-228600" algn="l">
              <a:lnSpc>
                <a:spcPct val="119000"/>
              </a:lnSpc>
              <a:spcBef>
                <a:spcPts val="300"/>
              </a:spcBef>
              <a:spcAft>
                <a:spcPts val="0"/>
              </a:spcAft>
              <a:buSzPts val="1100"/>
              <a:buNone/>
              <a:defRPr>
                <a:solidFill>
                  <a:srgbClr val="960136"/>
                </a:solidFill>
              </a:defRPr>
            </a:lvl2pPr>
            <a:lvl3pPr marL="1371600" lvl="2" indent="-228600" algn="l">
              <a:lnSpc>
                <a:spcPct val="119000"/>
              </a:lnSpc>
              <a:spcBef>
                <a:spcPts val="300"/>
              </a:spcBef>
              <a:spcAft>
                <a:spcPts val="0"/>
              </a:spcAft>
              <a:buSzPts val="1100"/>
              <a:buNone/>
              <a:defRPr>
                <a:solidFill>
                  <a:srgbClr val="960136"/>
                </a:solidFill>
              </a:defRPr>
            </a:lvl3pPr>
            <a:lvl4pPr marL="1828800" lvl="3" indent="-228600" algn="l">
              <a:lnSpc>
                <a:spcPct val="119000"/>
              </a:lnSpc>
              <a:spcBef>
                <a:spcPts val="300"/>
              </a:spcBef>
              <a:spcAft>
                <a:spcPts val="0"/>
              </a:spcAft>
              <a:buSzPts val="1100"/>
              <a:buNone/>
              <a:defRPr>
                <a:solidFill>
                  <a:srgbClr val="960136"/>
                </a:solidFill>
              </a:defRPr>
            </a:lvl4pPr>
            <a:lvl5pPr marL="2286000" lvl="4" indent="-228600" algn="l">
              <a:lnSpc>
                <a:spcPct val="119000"/>
              </a:lnSpc>
              <a:spcBef>
                <a:spcPts val="300"/>
              </a:spcBef>
              <a:spcAft>
                <a:spcPts val="0"/>
              </a:spcAft>
              <a:buSzPts val="1100"/>
              <a:buNone/>
              <a:defRPr>
                <a:solidFill>
                  <a:srgbClr val="960136"/>
                </a:solidFill>
              </a:defRPr>
            </a:lvl5pPr>
            <a:lvl6pPr marL="2743200" lvl="5" indent="-317500" algn="l">
              <a:lnSpc>
                <a:spcPct val="119000"/>
              </a:lnSpc>
              <a:spcBef>
                <a:spcPts val="300"/>
              </a:spcBef>
              <a:spcAft>
                <a:spcPts val="0"/>
              </a:spcAft>
              <a:buSzPts val="1400"/>
              <a:buChar char="–"/>
              <a:defRPr/>
            </a:lvl6pPr>
            <a:lvl7pPr marL="3200400" lvl="6" indent="-317500" algn="l">
              <a:lnSpc>
                <a:spcPct val="119000"/>
              </a:lnSpc>
              <a:spcBef>
                <a:spcPts val="300"/>
              </a:spcBef>
              <a:spcAft>
                <a:spcPts val="0"/>
              </a:spcAft>
              <a:buSzPts val="1400"/>
              <a:buChar char="–"/>
              <a:defRPr/>
            </a:lvl7pPr>
            <a:lvl8pPr marL="3657600" lvl="7" indent="-317500" algn="l">
              <a:lnSpc>
                <a:spcPct val="119000"/>
              </a:lnSpc>
              <a:spcBef>
                <a:spcPts val="300"/>
              </a:spcBef>
              <a:spcAft>
                <a:spcPts val="0"/>
              </a:spcAft>
              <a:buSzPts val="1400"/>
              <a:buChar char="–"/>
              <a:defRPr/>
            </a:lvl8pPr>
            <a:lvl9pPr marL="4114800" lvl="8" indent="-317500" algn="l">
              <a:lnSpc>
                <a:spcPct val="119000"/>
              </a:lnSpc>
              <a:spcBef>
                <a:spcPts val="300"/>
              </a:spcBef>
              <a:spcAft>
                <a:spcPts val="0"/>
              </a:spcAft>
              <a:buSzPts val="1400"/>
              <a:buChar char="–"/>
              <a:defRPr/>
            </a:lvl9pPr>
          </a:lstStyle>
          <a:p>
            <a:endParaRPr/>
          </a:p>
        </p:txBody>
      </p:sp>
      <p:pic>
        <p:nvPicPr>
          <p:cNvPr id="356" name="Google Shape;356;p48"/>
          <p:cNvPicPr preferRelativeResize="0"/>
          <p:nvPr/>
        </p:nvPicPr>
        <p:blipFill rotWithShape="1">
          <a:blip r:embed="rId3">
            <a:alphaModFix/>
          </a:blip>
          <a:srcRect/>
          <a:stretch/>
        </p:blipFill>
        <p:spPr>
          <a:xfrm>
            <a:off x="7757434" y="4939438"/>
            <a:ext cx="1227690" cy="79439"/>
          </a:xfrm>
          <a:prstGeom prst="rect">
            <a:avLst/>
          </a:prstGeom>
          <a:noFill/>
          <a:ln>
            <a:noFill/>
          </a:ln>
        </p:spPr>
      </p:pic>
      <p:grpSp>
        <p:nvGrpSpPr>
          <p:cNvPr id="357" name="Google Shape;357;p48"/>
          <p:cNvGrpSpPr/>
          <p:nvPr/>
        </p:nvGrpSpPr>
        <p:grpSpPr>
          <a:xfrm>
            <a:off x="170019" y="4929041"/>
            <a:ext cx="6960691" cy="108086"/>
            <a:chOff x="226688" y="6572055"/>
            <a:chExt cx="9280921" cy="144115"/>
          </a:xfrm>
        </p:grpSpPr>
        <p:pic>
          <p:nvPicPr>
            <p:cNvPr id="358" name="Google Shape;358;p48" descr="at.png"/>
            <p:cNvPicPr preferRelativeResize="0"/>
            <p:nvPr/>
          </p:nvPicPr>
          <p:blipFill rotWithShape="1">
            <a:blip r:embed="rId4">
              <a:alphaModFix/>
            </a:blip>
            <a:srcRect/>
            <a:stretch/>
          </p:blipFill>
          <p:spPr>
            <a:xfrm>
              <a:off x="226688" y="6572055"/>
              <a:ext cx="217977" cy="144114"/>
            </a:xfrm>
            <a:prstGeom prst="rect">
              <a:avLst/>
            </a:prstGeom>
            <a:noFill/>
            <a:ln>
              <a:noFill/>
            </a:ln>
          </p:spPr>
        </p:pic>
        <p:pic>
          <p:nvPicPr>
            <p:cNvPr id="359" name="Google Shape;359;p48" descr="be.png"/>
            <p:cNvPicPr preferRelativeResize="0"/>
            <p:nvPr/>
          </p:nvPicPr>
          <p:blipFill rotWithShape="1">
            <a:blip r:embed="rId5">
              <a:alphaModFix/>
            </a:blip>
            <a:srcRect/>
            <a:stretch/>
          </p:blipFill>
          <p:spPr>
            <a:xfrm>
              <a:off x="597100" y="6572055"/>
              <a:ext cx="217977" cy="144114"/>
            </a:xfrm>
            <a:prstGeom prst="rect">
              <a:avLst/>
            </a:prstGeom>
            <a:noFill/>
            <a:ln>
              <a:noFill/>
            </a:ln>
          </p:spPr>
        </p:pic>
        <p:pic>
          <p:nvPicPr>
            <p:cNvPr id="360" name="Google Shape;360;p48" descr="ch.png"/>
            <p:cNvPicPr preferRelativeResize="0"/>
            <p:nvPr/>
          </p:nvPicPr>
          <p:blipFill rotWithShape="1">
            <a:blip r:embed="rId6">
              <a:alphaModFix/>
            </a:blip>
            <a:srcRect/>
            <a:stretch/>
          </p:blipFill>
          <p:spPr>
            <a:xfrm>
              <a:off x="7652002" y="6572055"/>
              <a:ext cx="217977" cy="144114"/>
            </a:xfrm>
            <a:prstGeom prst="rect">
              <a:avLst/>
            </a:prstGeom>
            <a:noFill/>
            <a:ln>
              <a:noFill/>
            </a:ln>
          </p:spPr>
        </p:pic>
        <p:pic>
          <p:nvPicPr>
            <p:cNvPr id="361" name="Google Shape;361;p48" descr="cz.png"/>
            <p:cNvPicPr preferRelativeResize="0"/>
            <p:nvPr/>
          </p:nvPicPr>
          <p:blipFill rotWithShape="1">
            <a:blip r:embed="rId7">
              <a:alphaModFix/>
            </a:blip>
            <a:srcRect/>
            <a:stretch/>
          </p:blipFill>
          <p:spPr>
            <a:xfrm>
              <a:off x="970446" y="6572055"/>
              <a:ext cx="217977" cy="144114"/>
            </a:xfrm>
            <a:prstGeom prst="rect">
              <a:avLst/>
            </a:prstGeom>
            <a:noFill/>
            <a:ln>
              <a:noFill/>
            </a:ln>
          </p:spPr>
        </p:pic>
        <p:pic>
          <p:nvPicPr>
            <p:cNvPr id="362" name="Google Shape;362;p48" descr="de.png"/>
            <p:cNvPicPr preferRelativeResize="0"/>
            <p:nvPr/>
          </p:nvPicPr>
          <p:blipFill rotWithShape="1">
            <a:blip r:embed="rId8">
              <a:alphaModFix/>
            </a:blip>
            <a:srcRect/>
            <a:stretch/>
          </p:blipFill>
          <p:spPr>
            <a:xfrm>
              <a:off x="2830886" y="6572055"/>
              <a:ext cx="217977" cy="144114"/>
            </a:xfrm>
            <a:prstGeom prst="rect">
              <a:avLst/>
            </a:prstGeom>
            <a:noFill/>
            <a:ln>
              <a:noFill/>
            </a:ln>
          </p:spPr>
        </p:pic>
        <p:pic>
          <p:nvPicPr>
            <p:cNvPr id="363" name="Google Shape;363;p48" descr="dk.png"/>
            <p:cNvPicPr preferRelativeResize="0"/>
            <p:nvPr/>
          </p:nvPicPr>
          <p:blipFill rotWithShape="1">
            <a:blip r:embed="rId9">
              <a:alphaModFix/>
            </a:blip>
            <a:srcRect/>
            <a:stretch/>
          </p:blipFill>
          <p:spPr>
            <a:xfrm>
              <a:off x="1340468" y="6572055"/>
              <a:ext cx="217977" cy="144114"/>
            </a:xfrm>
            <a:prstGeom prst="rect">
              <a:avLst/>
            </a:prstGeom>
            <a:noFill/>
            <a:ln>
              <a:noFill/>
            </a:ln>
          </p:spPr>
        </p:pic>
        <p:pic>
          <p:nvPicPr>
            <p:cNvPr id="364" name="Google Shape;364;p48" descr="ee.png"/>
            <p:cNvPicPr preferRelativeResize="0"/>
            <p:nvPr/>
          </p:nvPicPr>
          <p:blipFill rotWithShape="1">
            <a:blip r:embed="rId10">
              <a:alphaModFix/>
            </a:blip>
            <a:srcRect/>
            <a:stretch/>
          </p:blipFill>
          <p:spPr>
            <a:xfrm>
              <a:off x="1710886" y="6572055"/>
              <a:ext cx="217977" cy="144114"/>
            </a:xfrm>
            <a:prstGeom prst="rect">
              <a:avLst/>
            </a:prstGeom>
            <a:noFill/>
            <a:ln>
              <a:noFill/>
            </a:ln>
          </p:spPr>
        </p:pic>
        <p:pic>
          <p:nvPicPr>
            <p:cNvPr id="365" name="Google Shape;365;p48" descr="es.png"/>
            <p:cNvPicPr preferRelativeResize="0"/>
            <p:nvPr/>
          </p:nvPicPr>
          <p:blipFill rotWithShape="1">
            <a:blip r:embed="rId11">
              <a:alphaModFix/>
            </a:blip>
            <a:srcRect/>
            <a:stretch/>
          </p:blipFill>
          <p:spPr>
            <a:xfrm>
              <a:off x="6909231" y="6572055"/>
              <a:ext cx="217977" cy="144114"/>
            </a:xfrm>
            <a:prstGeom prst="rect">
              <a:avLst/>
            </a:prstGeom>
            <a:noFill/>
            <a:ln>
              <a:noFill/>
            </a:ln>
          </p:spPr>
        </p:pic>
        <p:pic>
          <p:nvPicPr>
            <p:cNvPr id="366" name="Google Shape;366;p48" descr="fi.png"/>
            <p:cNvPicPr preferRelativeResize="0"/>
            <p:nvPr/>
          </p:nvPicPr>
          <p:blipFill rotWithShape="1">
            <a:blip r:embed="rId12">
              <a:alphaModFix/>
            </a:blip>
            <a:srcRect/>
            <a:stretch/>
          </p:blipFill>
          <p:spPr>
            <a:xfrm>
              <a:off x="2088120" y="6572055"/>
              <a:ext cx="217977" cy="144114"/>
            </a:xfrm>
            <a:prstGeom prst="rect">
              <a:avLst/>
            </a:prstGeom>
            <a:noFill/>
            <a:ln>
              <a:noFill/>
            </a:ln>
          </p:spPr>
        </p:pic>
        <p:pic>
          <p:nvPicPr>
            <p:cNvPr id="367" name="Google Shape;367;p48" descr="fr.png"/>
            <p:cNvPicPr preferRelativeResize="0"/>
            <p:nvPr/>
          </p:nvPicPr>
          <p:blipFill rotWithShape="1">
            <a:blip r:embed="rId13">
              <a:alphaModFix/>
            </a:blip>
            <a:srcRect/>
            <a:stretch/>
          </p:blipFill>
          <p:spPr>
            <a:xfrm>
              <a:off x="2456977" y="6572055"/>
              <a:ext cx="217977" cy="144114"/>
            </a:xfrm>
            <a:prstGeom prst="rect">
              <a:avLst/>
            </a:prstGeom>
            <a:noFill/>
            <a:ln>
              <a:noFill/>
            </a:ln>
          </p:spPr>
        </p:pic>
        <p:pic>
          <p:nvPicPr>
            <p:cNvPr id="368" name="Google Shape;368;p48" descr="gr.png"/>
            <p:cNvPicPr preferRelativeResize="0"/>
            <p:nvPr/>
          </p:nvPicPr>
          <p:blipFill rotWithShape="1">
            <a:blip r:embed="rId14">
              <a:alphaModFix/>
            </a:blip>
            <a:srcRect/>
            <a:stretch/>
          </p:blipFill>
          <p:spPr>
            <a:xfrm>
              <a:off x="3199746" y="6572055"/>
              <a:ext cx="217977" cy="144114"/>
            </a:xfrm>
            <a:prstGeom prst="rect">
              <a:avLst/>
            </a:prstGeom>
            <a:noFill/>
            <a:ln>
              <a:noFill/>
            </a:ln>
          </p:spPr>
        </p:pic>
        <p:pic>
          <p:nvPicPr>
            <p:cNvPr id="369" name="Google Shape;369;p48" descr="hu.png"/>
            <p:cNvPicPr preferRelativeResize="0"/>
            <p:nvPr/>
          </p:nvPicPr>
          <p:blipFill rotWithShape="1">
            <a:blip r:embed="rId15">
              <a:alphaModFix/>
            </a:blip>
            <a:srcRect/>
            <a:stretch/>
          </p:blipFill>
          <p:spPr>
            <a:xfrm>
              <a:off x="3568607" y="6572055"/>
              <a:ext cx="217977" cy="144114"/>
            </a:xfrm>
            <a:prstGeom prst="rect">
              <a:avLst/>
            </a:prstGeom>
            <a:noFill/>
            <a:ln>
              <a:noFill/>
            </a:ln>
          </p:spPr>
        </p:pic>
        <p:pic>
          <p:nvPicPr>
            <p:cNvPr id="370" name="Google Shape;370;p48" descr="ie.png"/>
            <p:cNvPicPr preferRelativeResize="0"/>
            <p:nvPr/>
          </p:nvPicPr>
          <p:blipFill rotWithShape="1">
            <a:blip r:embed="rId16">
              <a:alphaModFix/>
            </a:blip>
            <a:srcRect/>
            <a:stretch/>
          </p:blipFill>
          <p:spPr>
            <a:xfrm>
              <a:off x="3937466" y="6572055"/>
              <a:ext cx="217977" cy="144114"/>
            </a:xfrm>
            <a:prstGeom prst="rect">
              <a:avLst/>
            </a:prstGeom>
            <a:noFill/>
            <a:ln>
              <a:noFill/>
            </a:ln>
          </p:spPr>
        </p:pic>
        <p:pic>
          <p:nvPicPr>
            <p:cNvPr id="371" name="Google Shape;371;p48" descr="it.png"/>
            <p:cNvPicPr preferRelativeResize="0"/>
            <p:nvPr/>
          </p:nvPicPr>
          <p:blipFill rotWithShape="1">
            <a:blip r:embed="rId17">
              <a:alphaModFix/>
            </a:blip>
            <a:srcRect/>
            <a:stretch/>
          </p:blipFill>
          <p:spPr>
            <a:xfrm>
              <a:off x="4306322" y="6572055"/>
              <a:ext cx="217977" cy="144114"/>
            </a:xfrm>
            <a:prstGeom prst="rect">
              <a:avLst/>
            </a:prstGeom>
            <a:noFill/>
            <a:ln>
              <a:noFill/>
            </a:ln>
          </p:spPr>
        </p:pic>
        <p:pic>
          <p:nvPicPr>
            <p:cNvPr id="372" name="Google Shape;372;p48" descr="lu.png"/>
            <p:cNvPicPr preferRelativeResize="0"/>
            <p:nvPr/>
          </p:nvPicPr>
          <p:blipFill rotWithShape="1">
            <a:blip r:embed="rId18">
              <a:alphaModFix/>
            </a:blip>
            <a:srcRect/>
            <a:stretch/>
          </p:blipFill>
          <p:spPr>
            <a:xfrm>
              <a:off x="4676775" y="6572055"/>
              <a:ext cx="217977" cy="144114"/>
            </a:xfrm>
            <a:prstGeom prst="rect">
              <a:avLst/>
            </a:prstGeom>
            <a:noFill/>
            <a:ln>
              <a:noFill/>
            </a:ln>
          </p:spPr>
        </p:pic>
        <p:pic>
          <p:nvPicPr>
            <p:cNvPr id="373" name="Google Shape;373;p48" descr="nl.png"/>
            <p:cNvPicPr preferRelativeResize="0"/>
            <p:nvPr/>
          </p:nvPicPr>
          <p:blipFill rotWithShape="1">
            <a:blip r:embed="rId19">
              <a:alphaModFix/>
            </a:blip>
            <a:srcRect/>
            <a:stretch/>
          </p:blipFill>
          <p:spPr>
            <a:xfrm>
              <a:off x="5050684" y="6572055"/>
              <a:ext cx="217977" cy="144114"/>
            </a:xfrm>
            <a:prstGeom prst="rect">
              <a:avLst/>
            </a:prstGeom>
            <a:noFill/>
            <a:ln>
              <a:noFill/>
            </a:ln>
          </p:spPr>
        </p:pic>
        <p:pic>
          <p:nvPicPr>
            <p:cNvPr id="374" name="Google Shape;374;p48" descr="no.png"/>
            <p:cNvPicPr preferRelativeResize="0"/>
            <p:nvPr/>
          </p:nvPicPr>
          <p:blipFill rotWithShape="1">
            <a:blip r:embed="rId20">
              <a:alphaModFix/>
            </a:blip>
            <a:srcRect/>
            <a:stretch/>
          </p:blipFill>
          <p:spPr>
            <a:xfrm>
              <a:off x="5428051" y="6572055"/>
              <a:ext cx="217977" cy="144114"/>
            </a:xfrm>
            <a:prstGeom prst="rect">
              <a:avLst/>
            </a:prstGeom>
            <a:noFill/>
            <a:ln>
              <a:noFill/>
            </a:ln>
          </p:spPr>
        </p:pic>
        <p:pic>
          <p:nvPicPr>
            <p:cNvPr id="375" name="Google Shape;375;p48" descr="pl.png"/>
            <p:cNvPicPr preferRelativeResize="0"/>
            <p:nvPr/>
          </p:nvPicPr>
          <p:blipFill rotWithShape="1">
            <a:blip r:embed="rId21">
              <a:alphaModFix/>
            </a:blip>
            <a:srcRect/>
            <a:stretch/>
          </p:blipFill>
          <p:spPr>
            <a:xfrm>
              <a:off x="5795181" y="6572055"/>
              <a:ext cx="217977" cy="144114"/>
            </a:xfrm>
            <a:prstGeom prst="rect">
              <a:avLst/>
            </a:prstGeom>
            <a:noFill/>
            <a:ln>
              <a:noFill/>
            </a:ln>
          </p:spPr>
        </p:pic>
        <p:pic>
          <p:nvPicPr>
            <p:cNvPr id="376" name="Google Shape;376;p48" descr="pt.png"/>
            <p:cNvPicPr preferRelativeResize="0"/>
            <p:nvPr/>
          </p:nvPicPr>
          <p:blipFill rotWithShape="1">
            <a:blip r:embed="rId22">
              <a:alphaModFix/>
            </a:blip>
            <a:srcRect/>
            <a:stretch/>
          </p:blipFill>
          <p:spPr>
            <a:xfrm>
              <a:off x="6167359" y="6572055"/>
              <a:ext cx="217977" cy="144114"/>
            </a:xfrm>
            <a:prstGeom prst="rect">
              <a:avLst/>
            </a:prstGeom>
            <a:noFill/>
            <a:ln>
              <a:noFill/>
            </a:ln>
          </p:spPr>
        </p:pic>
        <p:pic>
          <p:nvPicPr>
            <p:cNvPr id="377" name="Google Shape;377;p48" descr="ro.png"/>
            <p:cNvPicPr preferRelativeResize="0"/>
            <p:nvPr/>
          </p:nvPicPr>
          <p:blipFill rotWithShape="1">
            <a:blip r:embed="rId23">
              <a:alphaModFix/>
            </a:blip>
            <a:srcRect/>
            <a:stretch/>
          </p:blipFill>
          <p:spPr>
            <a:xfrm>
              <a:off x="6541267" y="6572055"/>
              <a:ext cx="217977" cy="144114"/>
            </a:xfrm>
            <a:prstGeom prst="rect">
              <a:avLst/>
            </a:prstGeom>
            <a:noFill/>
            <a:ln>
              <a:noFill/>
            </a:ln>
          </p:spPr>
        </p:pic>
        <p:pic>
          <p:nvPicPr>
            <p:cNvPr id="378" name="Google Shape;378;p48" descr="se.png"/>
            <p:cNvPicPr preferRelativeResize="0"/>
            <p:nvPr/>
          </p:nvPicPr>
          <p:blipFill rotWithShape="1">
            <a:blip r:embed="rId24">
              <a:alphaModFix/>
            </a:blip>
            <a:srcRect/>
            <a:stretch/>
          </p:blipFill>
          <p:spPr>
            <a:xfrm>
              <a:off x="7279811" y="6572055"/>
              <a:ext cx="217977" cy="144114"/>
            </a:xfrm>
            <a:prstGeom prst="rect">
              <a:avLst/>
            </a:prstGeom>
            <a:noFill/>
            <a:ln>
              <a:noFill/>
            </a:ln>
          </p:spPr>
        </p:pic>
        <p:pic>
          <p:nvPicPr>
            <p:cNvPr id="379" name="Google Shape;379;p48" descr="uk.png"/>
            <p:cNvPicPr preferRelativeResize="0"/>
            <p:nvPr/>
          </p:nvPicPr>
          <p:blipFill rotWithShape="1">
            <a:blip r:embed="rId25">
              <a:alphaModFix/>
            </a:blip>
            <a:srcRect/>
            <a:stretch/>
          </p:blipFill>
          <p:spPr>
            <a:xfrm>
              <a:off x="8017547" y="6572055"/>
              <a:ext cx="217977" cy="144114"/>
            </a:xfrm>
            <a:prstGeom prst="rect">
              <a:avLst/>
            </a:prstGeom>
            <a:noFill/>
            <a:ln>
              <a:noFill/>
            </a:ln>
          </p:spPr>
        </p:pic>
        <p:pic>
          <p:nvPicPr>
            <p:cNvPr id="380" name="Google Shape;380;p48" descr="ca.png"/>
            <p:cNvPicPr preferRelativeResize="0"/>
            <p:nvPr/>
          </p:nvPicPr>
          <p:blipFill rotWithShape="1">
            <a:blip r:embed="rId26">
              <a:alphaModFix/>
            </a:blip>
            <a:srcRect/>
            <a:stretch/>
          </p:blipFill>
          <p:spPr>
            <a:xfrm>
              <a:off x="9291609" y="6573362"/>
              <a:ext cx="216000" cy="142807"/>
            </a:xfrm>
            <a:prstGeom prst="rect">
              <a:avLst/>
            </a:prstGeom>
            <a:noFill/>
            <a:ln>
              <a:noFill/>
            </a:ln>
          </p:spPr>
        </p:pic>
        <p:pic>
          <p:nvPicPr>
            <p:cNvPr id="381" name="Google Shape;381;p48"/>
            <p:cNvPicPr preferRelativeResize="0"/>
            <p:nvPr/>
          </p:nvPicPr>
          <p:blipFill rotWithShape="1">
            <a:blip r:embed="rId27">
              <a:alphaModFix/>
            </a:blip>
            <a:srcRect/>
            <a:stretch/>
          </p:blipFill>
          <p:spPr>
            <a:xfrm>
              <a:off x="8555553" y="6572169"/>
              <a:ext cx="216000" cy="144000"/>
            </a:xfrm>
            <a:prstGeom prst="rect">
              <a:avLst/>
            </a:prstGeom>
            <a:noFill/>
            <a:ln>
              <a:noFill/>
            </a:ln>
          </p:spPr>
        </p:pic>
        <p:pic>
          <p:nvPicPr>
            <p:cNvPr id="382" name="Google Shape;382;p48" descr="si.png"/>
            <p:cNvPicPr preferRelativeResize="0"/>
            <p:nvPr/>
          </p:nvPicPr>
          <p:blipFill rotWithShape="1">
            <a:blip r:embed="rId28">
              <a:alphaModFix/>
            </a:blip>
            <a:srcRect/>
            <a:stretch/>
          </p:blipFill>
          <p:spPr>
            <a:xfrm>
              <a:off x="8928090" y="6572513"/>
              <a:ext cx="217284" cy="143656"/>
            </a:xfrm>
            <a:prstGeom prst="rect">
              <a:avLst/>
            </a:prstGeom>
            <a:noFill/>
            <a:ln>
              <a:noFill/>
            </a:ln>
          </p:spPr>
        </p:pic>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LEAR_COLOUR_BG4">
  <p:cSld name="CLEAR_COLOUR_BG4">
    <p:spTree>
      <p:nvGrpSpPr>
        <p:cNvPr id="1" name="Shape 383"/>
        <p:cNvGrpSpPr/>
        <p:nvPr/>
      </p:nvGrpSpPr>
      <p:grpSpPr>
        <a:xfrm>
          <a:off x="0" y="0"/>
          <a:ext cx="0" cy="0"/>
          <a:chOff x="0" y="0"/>
          <a:chExt cx="0" cy="0"/>
        </a:xfrm>
      </p:grpSpPr>
      <p:sp>
        <p:nvSpPr>
          <p:cNvPr id="384" name="Google Shape;384;p49"/>
          <p:cNvSpPr/>
          <p:nvPr/>
        </p:nvSpPr>
        <p:spPr>
          <a:xfrm>
            <a:off x="-4922" y="-1"/>
            <a:ext cx="9148924" cy="5143502"/>
          </a:xfrm>
          <a:prstGeom prst="rect">
            <a:avLst/>
          </a:prstGeom>
          <a:solidFill>
            <a:srgbClr val="FFCC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385" name="Google Shape;385;p49"/>
          <p:cNvSpPr txBox="1"/>
          <p:nvPr/>
        </p:nvSpPr>
        <p:spPr>
          <a:xfrm>
            <a:off x="6154457" y="4651287"/>
            <a:ext cx="2813621" cy="161583"/>
          </a:xfrm>
          <a:prstGeom prst="rect">
            <a:avLst/>
          </a:prstGeom>
          <a:noFill/>
          <a:ln>
            <a:noFill/>
          </a:ln>
        </p:spPr>
        <p:txBody>
          <a:bodyPr spcFirstLastPara="1" wrap="square" lIns="0" tIns="34275" rIns="0" bIns="34275" anchor="t" anchorCtr="0">
            <a:spAutoFit/>
          </a:bodyPr>
          <a:lstStyle/>
          <a:p>
            <a:pPr marL="685800" marR="0" lvl="2" indent="0" algn="r" rtl="0">
              <a:spcBef>
                <a:spcPts val="0"/>
              </a:spcBef>
              <a:spcAft>
                <a:spcPts val="0"/>
              </a:spcAft>
              <a:buNone/>
            </a:pPr>
            <a:fld id="{00000000-1234-1234-1234-123412341234}" type="slidenum">
              <a:rPr lang="en" sz="600" b="0" i="0" u="none" strike="noStrike" cap="none">
                <a:solidFill>
                  <a:srgbClr val="8197A6"/>
                </a:solidFill>
                <a:latin typeface="Arial"/>
                <a:ea typeface="Arial"/>
                <a:cs typeface="Arial"/>
                <a:sym typeface="Arial"/>
              </a:rPr>
              <a:t>‹#›</a:t>
            </a:fld>
            <a:endParaRPr sz="600" b="0" i="0" u="none" strike="noStrike" cap="none">
              <a:solidFill>
                <a:srgbClr val="8197A6"/>
              </a:solidFill>
              <a:latin typeface="Arial"/>
              <a:ea typeface="Arial"/>
              <a:cs typeface="Arial"/>
              <a:sym typeface="Arial"/>
            </a:endParaRPr>
          </a:p>
        </p:txBody>
      </p:sp>
      <p:cxnSp>
        <p:nvCxnSpPr>
          <p:cNvPr id="386" name="Google Shape;386;p49"/>
          <p:cNvCxnSpPr/>
          <p:nvPr/>
        </p:nvCxnSpPr>
        <p:spPr>
          <a:xfrm>
            <a:off x="166079" y="4817228"/>
            <a:ext cx="8802000" cy="0"/>
          </a:xfrm>
          <a:prstGeom prst="straightConnector1">
            <a:avLst/>
          </a:prstGeom>
          <a:noFill/>
          <a:ln w="9525" cap="flat" cmpd="sng">
            <a:solidFill>
              <a:srgbClr val="003249"/>
            </a:solidFill>
            <a:prstDash val="solid"/>
            <a:round/>
            <a:headEnd type="none" w="sm" len="sm"/>
            <a:tailEnd type="none" w="sm" len="sm"/>
          </a:ln>
        </p:spPr>
      </p:cxnSp>
      <p:sp>
        <p:nvSpPr>
          <p:cNvPr id="387" name="Google Shape;387;p49"/>
          <p:cNvSpPr txBox="1">
            <a:spLocks noGrp="1"/>
          </p:cNvSpPr>
          <p:nvPr>
            <p:ph type="title"/>
          </p:nvPr>
        </p:nvSpPr>
        <p:spPr>
          <a:xfrm>
            <a:off x="163696" y="117993"/>
            <a:ext cx="7584921" cy="415498"/>
          </a:xfrm>
          <a:prstGeom prst="rect">
            <a:avLst/>
          </a:prstGeom>
          <a:noFill/>
          <a:ln>
            <a:noFill/>
          </a:ln>
        </p:spPr>
        <p:txBody>
          <a:bodyPr spcFirstLastPara="1" wrap="square" lIns="0" tIns="34275" rIns="0" bIns="34275" anchor="ctr" anchorCtr="0">
            <a:spAutoFit/>
          </a:bodyPr>
          <a:lstStyle>
            <a:lvl1pPr lvl="0" algn="l">
              <a:spcBef>
                <a:spcPts val="0"/>
              </a:spcBef>
              <a:spcAft>
                <a:spcPts val="0"/>
              </a:spcAft>
              <a:buSzPts val="1100"/>
              <a:buNone/>
              <a:defRPr>
                <a:solidFill>
                  <a:srgbClr val="0032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cxnSp>
        <p:nvCxnSpPr>
          <p:cNvPr id="388" name="Google Shape;388;p49"/>
          <p:cNvCxnSpPr/>
          <p:nvPr/>
        </p:nvCxnSpPr>
        <p:spPr>
          <a:xfrm>
            <a:off x="163697" y="661645"/>
            <a:ext cx="8826300" cy="0"/>
          </a:xfrm>
          <a:prstGeom prst="straightConnector1">
            <a:avLst/>
          </a:prstGeom>
          <a:noFill/>
          <a:ln w="9525" cap="flat" cmpd="sng">
            <a:solidFill>
              <a:srgbClr val="003249"/>
            </a:solidFill>
            <a:prstDash val="solid"/>
            <a:round/>
            <a:headEnd type="none" w="sm" len="sm"/>
            <a:tailEnd type="none" w="sm" len="sm"/>
          </a:ln>
        </p:spPr>
      </p:cxnSp>
      <p:pic>
        <p:nvPicPr>
          <p:cNvPr id="389" name="Google Shape;389;p49"/>
          <p:cNvPicPr preferRelativeResize="0"/>
          <p:nvPr/>
        </p:nvPicPr>
        <p:blipFill rotWithShape="1">
          <a:blip r:embed="rId2">
            <a:alphaModFix/>
          </a:blip>
          <a:srcRect/>
          <a:stretch/>
        </p:blipFill>
        <p:spPr>
          <a:xfrm>
            <a:off x="7748620" y="-161928"/>
            <a:ext cx="1571400" cy="985500"/>
          </a:xfrm>
          <a:prstGeom prst="rect">
            <a:avLst/>
          </a:prstGeom>
          <a:noFill/>
          <a:ln>
            <a:noFill/>
          </a:ln>
        </p:spPr>
      </p:pic>
      <p:sp>
        <p:nvSpPr>
          <p:cNvPr id="390" name="Google Shape;390;p49"/>
          <p:cNvSpPr txBox="1">
            <a:spLocks noGrp="1"/>
          </p:cNvSpPr>
          <p:nvPr>
            <p:ph type="body" idx="1"/>
          </p:nvPr>
        </p:nvSpPr>
        <p:spPr>
          <a:xfrm>
            <a:off x="163699" y="661644"/>
            <a:ext cx="8822747" cy="4151226"/>
          </a:xfrm>
          <a:prstGeom prst="rect">
            <a:avLst/>
          </a:prstGeom>
          <a:noFill/>
          <a:ln>
            <a:noFill/>
          </a:ln>
        </p:spPr>
        <p:txBody>
          <a:bodyPr spcFirstLastPara="1" wrap="square" lIns="68575" tIns="34275" rIns="68575" bIns="34275" anchor="t" anchorCtr="0">
            <a:noAutofit/>
          </a:bodyPr>
          <a:lstStyle>
            <a:lvl1pPr marL="457200" lvl="0" indent="-228600" algn="l">
              <a:lnSpc>
                <a:spcPct val="119000"/>
              </a:lnSpc>
              <a:spcBef>
                <a:spcPts val="300"/>
              </a:spcBef>
              <a:spcAft>
                <a:spcPts val="0"/>
              </a:spcAft>
              <a:buSzPts val="1100"/>
              <a:buNone/>
              <a:defRPr>
                <a:solidFill>
                  <a:srgbClr val="A75534"/>
                </a:solidFill>
              </a:defRPr>
            </a:lvl1pPr>
            <a:lvl2pPr marL="914400" lvl="1" indent="-228600" algn="l">
              <a:lnSpc>
                <a:spcPct val="119000"/>
              </a:lnSpc>
              <a:spcBef>
                <a:spcPts val="300"/>
              </a:spcBef>
              <a:spcAft>
                <a:spcPts val="0"/>
              </a:spcAft>
              <a:buSzPts val="1100"/>
              <a:buNone/>
              <a:defRPr>
                <a:solidFill>
                  <a:srgbClr val="A75534"/>
                </a:solidFill>
              </a:defRPr>
            </a:lvl2pPr>
            <a:lvl3pPr marL="1371600" lvl="2" indent="-228600" algn="l">
              <a:lnSpc>
                <a:spcPct val="119000"/>
              </a:lnSpc>
              <a:spcBef>
                <a:spcPts val="300"/>
              </a:spcBef>
              <a:spcAft>
                <a:spcPts val="0"/>
              </a:spcAft>
              <a:buSzPts val="1100"/>
              <a:buNone/>
              <a:defRPr>
                <a:solidFill>
                  <a:srgbClr val="A75534"/>
                </a:solidFill>
              </a:defRPr>
            </a:lvl3pPr>
            <a:lvl4pPr marL="1828800" lvl="3" indent="-228600" algn="l">
              <a:lnSpc>
                <a:spcPct val="119000"/>
              </a:lnSpc>
              <a:spcBef>
                <a:spcPts val="300"/>
              </a:spcBef>
              <a:spcAft>
                <a:spcPts val="0"/>
              </a:spcAft>
              <a:buSzPts val="1100"/>
              <a:buNone/>
              <a:defRPr>
                <a:solidFill>
                  <a:srgbClr val="A75534"/>
                </a:solidFill>
              </a:defRPr>
            </a:lvl4pPr>
            <a:lvl5pPr marL="2286000" lvl="4" indent="-228600" algn="l">
              <a:lnSpc>
                <a:spcPct val="119000"/>
              </a:lnSpc>
              <a:spcBef>
                <a:spcPts val="300"/>
              </a:spcBef>
              <a:spcAft>
                <a:spcPts val="0"/>
              </a:spcAft>
              <a:buSzPts val="1100"/>
              <a:buNone/>
              <a:defRPr>
                <a:solidFill>
                  <a:srgbClr val="A75534"/>
                </a:solidFill>
              </a:defRPr>
            </a:lvl5pPr>
            <a:lvl6pPr marL="2743200" lvl="5" indent="-317500" algn="l">
              <a:lnSpc>
                <a:spcPct val="119000"/>
              </a:lnSpc>
              <a:spcBef>
                <a:spcPts val="300"/>
              </a:spcBef>
              <a:spcAft>
                <a:spcPts val="0"/>
              </a:spcAft>
              <a:buSzPts val="1400"/>
              <a:buChar char="–"/>
              <a:defRPr/>
            </a:lvl6pPr>
            <a:lvl7pPr marL="3200400" lvl="6" indent="-317500" algn="l">
              <a:lnSpc>
                <a:spcPct val="119000"/>
              </a:lnSpc>
              <a:spcBef>
                <a:spcPts val="300"/>
              </a:spcBef>
              <a:spcAft>
                <a:spcPts val="0"/>
              </a:spcAft>
              <a:buSzPts val="1400"/>
              <a:buChar char="–"/>
              <a:defRPr/>
            </a:lvl7pPr>
            <a:lvl8pPr marL="3657600" lvl="7" indent="-317500" algn="l">
              <a:lnSpc>
                <a:spcPct val="119000"/>
              </a:lnSpc>
              <a:spcBef>
                <a:spcPts val="300"/>
              </a:spcBef>
              <a:spcAft>
                <a:spcPts val="0"/>
              </a:spcAft>
              <a:buSzPts val="1400"/>
              <a:buChar char="–"/>
              <a:defRPr/>
            </a:lvl8pPr>
            <a:lvl9pPr marL="4114800" lvl="8" indent="-317500" algn="l">
              <a:lnSpc>
                <a:spcPct val="119000"/>
              </a:lnSpc>
              <a:spcBef>
                <a:spcPts val="300"/>
              </a:spcBef>
              <a:spcAft>
                <a:spcPts val="0"/>
              </a:spcAft>
              <a:buSzPts val="1400"/>
              <a:buChar char="–"/>
              <a:defRPr/>
            </a:lvl9pPr>
          </a:lstStyle>
          <a:p>
            <a:endParaRPr/>
          </a:p>
        </p:txBody>
      </p:sp>
      <p:pic>
        <p:nvPicPr>
          <p:cNvPr id="391" name="Google Shape;391;p49"/>
          <p:cNvPicPr preferRelativeResize="0"/>
          <p:nvPr/>
        </p:nvPicPr>
        <p:blipFill rotWithShape="1">
          <a:blip r:embed="rId3">
            <a:alphaModFix/>
          </a:blip>
          <a:srcRect/>
          <a:stretch/>
        </p:blipFill>
        <p:spPr>
          <a:xfrm>
            <a:off x="7757434" y="4939438"/>
            <a:ext cx="1227690" cy="79439"/>
          </a:xfrm>
          <a:prstGeom prst="rect">
            <a:avLst/>
          </a:prstGeom>
          <a:noFill/>
          <a:ln>
            <a:noFill/>
          </a:ln>
        </p:spPr>
      </p:pic>
      <p:grpSp>
        <p:nvGrpSpPr>
          <p:cNvPr id="392" name="Google Shape;392;p49"/>
          <p:cNvGrpSpPr/>
          <p:nvPr/>
        </p:nvGrpSpPr>
        <p:grpSpPr>
          <a:xfrm>
            <a:off x="170019" y="4929041"/>
            <a:ext cx="6960691" cy="108086"/>
            <a:chOff x="226688" y="6572055"/>
            <a:chExt cx="9280921" cy="144115"/>
          </a:xfrm>
        </p:grpSpPr>
        <p:pic>
          <p:nvPicPr>
            <p:cNvPr id="393" name="Google Shape;393;p49" descr="at.png"/>
            <p:cNvPicPr preferRelativeResize="0"/>
            <p:nvPr/>
          </p:nvPicPr>
          <p:blipFill rotWithShape="1">
            <a:blip r:embed="rId4">
              <a:alphaModFix/>
            </a:blip>
            <a:srcRect/>
            <a:stretch/>
          </p:blipFill>
          <p:spPr>
            <a:xfrm>
              <a:off x="226688" y="6572055"/>
              <a:ext cx="217977" cy="144114"/>
            </a:xfrm>
            <a:prstGeom prst="rect">
              <a:avLst/>
            </a:prstGeom>
            <a:noFill/>
            <a:ln>
              <a:noFill/>
            </a:ln>
          </p:spPr>
        </p:pic>
        <p:pic>
          <p:nvPicPr>
            <p:cNvPr id="394" name="Google Shape;394;p49" descr="be.png"/>
            <p:cNvPicPr preferRelativeResize="0"/>
            <p:nvPr/>
          </p:nvPicPr>
          <p:blipFill rotWithShape="1">
            <a:blip r:embed="rId5">
              <a:alphaModFix/>
            </a:blip>
            <a:srcRect/>
            <a:stretch/>
          </p:blipFill>
          <p:spPr>
            <a:xfrm>
              <a:off x="597100" y="6572055"/>
              <a:ext cx="217977" cy="144114"/>
            </a:xfrm>
            <a:prstGeom prst="rect">
              <a:avLst/>
            </a:prstGeom>
            <a:noFill/>
            <a:ln>
              <a:noFill/>
            </a:ln>
          </p:spPr>
        </p:pic>
        <p:pic>
          <p:nvPicPr>
            <p:cNvPr id="395" name="Google Shape;395;p49" descr="ch.png"/>
            <p:cNvPicPr preferRelativeResize="0"/>
            <p:nvPr/>
          </p:nvPicPr>
          <p:blipFill rotWithShape="1">
            <a:blip r:embed="rId6">
              <a:alphaModFix/>
            </a:blip>
            <a:srcRect/>
            <a:stretch/>
          </p:blipFill>
          <p:spPr>
            <a:xfrm>
              <a:off x="7652002" y="6572055"/>
              <a:ext cx="217977" cy="144114"/>
            </a:xfrm>
            <a:prstGeom prst="rect">
              <a:avLst/>
            </a:prstGeom>
            <a:noFill/>
            <a:ln>
              <a:noFill/>
            </a:ln>
          </p:spPr>
        </p:pic>
        <p:pic>
          <p:nvPicPr>
            <p:cNvPr id="396" name="Google Shape;396;p49" descr="cz.png"/>
            <p:cNvPicPr preferRelativeResize="0"/>
            <p:nvPr/>
          </p:nvPicPr>
          <p:blipFill rotWithShape="1">
            <a:blip r:embed="rId7">
              <a:alphaModFix/>
            </a:blip>
            <a:srcRect/>
            <a:stretch/>
          </p:blipFill>
          <p:spPr>
            <a:xfrm>
              <a:off x="970446" y="6572055"/>
              <a:ext cx="217977" cy="144114"/>
            </a:xfrm>
            <a:prstGeom prst="rect">
              <a:avLst/>
            </a:prstGeom>
            <a:noFill/>
            <a:ln>
              <a:noFill/>
            </a:ln>
          </p:spPr>
        </p:pic>
        <p:pic>
          <p:nvPicPr>
            <p:cNvPr id="397" name="Google Shape;397;p49" descr="de.png"/>
            <p:cNvPicPr preferRelativeResize="0"/>
            <p:nvPr/>
          </p:nvPicPr>
          <p:blipFill rotWithShape="1">
            <a:blip r:embed="rId8">
              <a:alphaModFix/>
            </a:blip>
            <a:srcRect/>
            <a:stretch/>
          </p:blipFill>
          <p:spPr>
            <a:xfrm>
              <a:off x="2830886" y="6572055"/>
              <a:ext cx="217977" cy="144114"/>
            </a:xfrm>
            <a:prstGeom prst="rect">
              <a:avLst/>
            </a:prstGeom>
            <a:noFill/>
            <a:ln>
              <a:noFill/>
            </a:ln>
          </p:spPr>
        </p:pic>
        <p:pic>
          <p:nvPicPr>
            <p:cNvPr id="398" name="Google Shape;398;p49" descr="dk.png"/>
            <p:cNvPicPr preferRelativeResize="0"/>
            <p:nvPr/>
          </p:nvPicPr>
          <p:blipFill rotWithShape="1">
            <a:blip r:embed="rId9">
              <a:alphaModFix/>
            </a:blip>
            <a:srcRect/>
            <a:stretch/>
          </p:blipFill>
          <p:spPr>
            <a:xfrm>
              <a:off x="1340468" y="6572055"/>
              <a:ext cx="217977" cy="144114"/>
            </a:xfrm>
            <a:prstGeom prst="rect">
              <a:avLst/>
            </a:prstGeom>
            <a:noFill/>
            <a:ln>
              <a:noFill/>
            </a:ln>
          </p:spPr>
        </p:pic>
        <p:pic>
          <p:nvPicPr>
            <p:cNvPr id="399" name="Google Shape;399;p49" descr="ee.png"/>
            <p:cNvPicPr preferRelativeResize="0"/>
            <p:nvPr/>
          </p:nvPicPr>
          <p:blipFill rotWithShape="1">
            <a:blip r:embed="rId10">
              <a:alphaModFix/>
            </a:blip>
            <a:srcRect/>
            <a:stretch/>
          </p:blipFill>
          <p:spPr>
            <a:xfrm>
              <a:off x="1710886" y="6572055"/>
              <a:ext cx="217977" cy="144114"/>
            </a:xfrm>
            <a:prstGeom prst="rect">
              <a:avLst/>
            </a:prstGeom>
            <a:noFill/>
            <a:ln>
              <a:noFill/>
            </a:ln>
          </p:spPr>
        </p:pic>
        <p:pic>
          <p:nvPicPr>
            <p:cNvPr id="400" name="Google Shape;400;p49" descr="es.png"/>
            <p:cNvPicPr preferRelativeResize="0"/>
            <p:nvPr/>
          </p:nvPicPr>
          <p:blipFill rotWithShape="1">
            <a:blip r:embed="rId11">
              <a:alphaModFix/>
            </a:blip>
            <a:srcRect/>
            <a:stretch/>
          </p:blipFill>
          <p:spPr>
            <a:xfrm>
              <a:off x="6909231" y="6572055"/>
              <a:ext cx="217977" cy="144114"/>
            </a:xfrm>
            <a:prstGeom prst="rect">
              <a:avLst/>
            </a:prstGeom>
            <a:noFill/>
            <a:ln>
              <a:noFill/>
            </a:ln>
          </p:spPr>
        </p:pic>
        <p:pic>
          <p:nvPicPr>
            <p:cNvPr id="401" name="Google Shape;401;p49" descr="fi.png"/>
            <p:cNvPicPr preferRelativeResize="0"/>
            <p:nvPr/>
          </p:nvPicPr>
          <p:blipFill rotWithShape="1">
            <a:blip r:embed="rId12">
              <a:alphaModFix/>
            </a:blip>
            <a:srcRect/>
            <a:stretch/>
          </p:blipFill>
          <p:spPr>
            <a:xfrm>
              <a:off x="2088120" y="6572055"/>
              <a:ext cx="217977" cy="144114"/>
            </a:xfrm>
            <a:prstGeom prst="rect">
              <a:avLst/>
            </a:prstGeom>
            <a:noFill/>
            <a:ln>
              <a:noFill/>
            </a:ln>
          </p:spPr>
        </p:pic>
        <p:pic>
          <p:nvPicPr>
            <p:cNvPr id="402" name="Google Shape;402;p49" descr="fr.png"/>
            <p:cNvPicPr preferRelativeResize="0"/>
            <p:nvPr/>
          </p:nvPicPr>
          <p:blipFill rotWithShape="1">
            <a:blip r:embed="rId13">
              <a:alphaModFix/>
            </a:blip>
            <a:srcRect/>
            <a:stretch/>
          </p:blipFill>
          <p:spPr>
            <a:xfrm>
              <a:off x="2456977" y="6572055"/>
              <a:ext cx="217977" cy="144114"/>
            </a:xfrm>
            <a:prstGeom prst="rect">
              <a:avLst/>
            </a:prstGeom>
            <a:noFill/>
            <a:ln>
              <a:noFill/>
            </a:ln>
          </p:spPr>
        </p:pic>
        <p:pic>
          <p:nvPicPr>
            <p:cNvPr id="403" name="Google Shape;403;p49" descr="gr.png"/>
            <p:cNvPicPr preferRelativeResize="0"/>
            <p:nvPr/>
          </p:nvPicPr>
          <p:blipFill rotWithShape="1">
            <a:blip r:embed="rId14">
              <a:alphaModFix/>
            </a:blip>
            <a:srcRect/>
            <a:stretch/>
          </p:blipFill>
          <p:spPr>
            <a:xfrm>
              <a:off x="3199746" y="6572055"/>
              <a:ext cx="217977" cy="144114"/>
            </a:xfrm>
            <a:prstGeom prst="rect">
              <a:avLst/>
            </a:prstGeom>
            <a:noFill/>
            <a:ln>
              <a:noFill/>
            </a:ln>
          </p:spPr>
        </p:pic>
        <p:pic>
          <p:nvPicPr>
            <p:cNvPr id="404" name="Google Shape;404;p49" descr="hu.png"/>
            <p:cNvPicPr preferRelativeResize="0"/>
            <p:nvPr/>
          </p:nvPicPr>
          <p:blipFill rotWithShape="1">
            <a:blip r:embed="rId15">
              <a:alphaModFix/>
            </a:blip>
            <a:srcRect/>
            <a:stretch/>
          </p:blipFill>
          <p:spPr>
            <a:xfrm>
              <a:off x="3568607" y="6572055"/>
              <a:ext cx="217977" cy="144114"/>
            </a:xfrm>
            <a:prstGeom prst="rect">
              <a:avLst/>
            </a:prstGeom>
            <a:noFill/>
            <a:ln>
              <a:noFill/>
            </a:ln>
          </p:spPr>
        </p:pic>
        <p:pic>
          <p:nvPicPr>
            <p:cNvPr id="405" name="Google Shape;405;p49" descr="ie.png"/>
            <p:cNvPicPr preferRelativeResize="0"/>
            <p:nvPr/>
          </p:nvPicPr>
          <p:blipFill rotWithShape="1">
            <a:blip r:embed="rId16">
              <a:alphaModFix/>
            </a:blip>
            <a:srcRect/>
            <a:stretch/>
          </p:blipFill>
          <p:spPr>
            <a:xfrm>
              <a:off x="3937466" y="6572055"/>
              <a:ext cx="217977" cy="144114"/>
            </a:xfrm>
            <a:prstGeom prst="rect">
              <a:avLst/>
            </a:prstGeom>
            <a:noFill/>
            <a:ln>
              <a:noFill/>
            </a:ln>
          </p:spPr>
        </p:pic>
        <p:pic>
          <p:nvPicPr>
            <p:cNvPr id="406" name="Google Shape;406;p49" descr="it.png"/>
            <p:cNvPicPr preferRelativeResize="0"/>
            <p:nvPr/>
          </p:nvPicPr>
          <p:blipFill rotWithShape="1">
            <a:blip r:embed="rId17">
              <a:alphaModFix/>
            </a:blip>
            <a:srcRect/>
            <a:stretch/>
          </p:blipFill>
          <p:spPr>
            <a:xfrm>
              <a:off x="4306322" y="6572055"/>
              <a:ext cx="217977" cy="144114"/>
            </a:xfrm>
            <a:prstGeom prst="rect">
              <a:avLst/>
            </a:prstGeom>
            <a:noFill/>
            <a:ln>
              <a:noFill/>
            </a:ln>
          </p:spPr>
        </p:pic>
        <p:pic>
          <p:nvPicPr>
            <p:cNvPr id="407" name="Google Shape;407;p49" descr="lu.png"/>
            <p:cNvPicPr preferRelativeResize="0"/>
            <p:nvPr/>
          </p:nvPicPr>
          <p:blipFill rotWithShape="1">
            <a:blip r:embed="rId18">
              <a:alphaModFix/>
            </a:blip>
            <a:srcRect/>
            <a:stretch/>
          </p:blipFill>
          <p:spPr>
            <a:xfrm>
              <a:off x="4676775" y="6572055"/>
              <a:ext cx="217977" cy="144114"/>
            </a:xfrm>
            <a:prstGeom prst="rect">
              <a:avLst/>
            </a:prstGeom>
            <a:noFill/>
            <a:ln>
              <a:noFill/>
            </a:ln>
          </p:spPr>
        </p:pic>
        <p:pic>
          <p:nvPicPr>
            <p:cNvPr id="408" name="Google Shape;408;p49" descr="nl.png"/>
            <p:cNvPicPr preferRelativeResize="0"/>
            <p:nvPr/>
          </p:nvPicPr>
          <p:blipFill rotWithShape="1">
            <a:blip r:embed="rId19">
              <a:alphaModFix/>
            </a:blip>
            <a:srcRect/>
            <a:stretch/>
          </p:blipFill>
          <p:spPr>
            <a:xfrm>
              <a:off x="5050684" y="6572055"/>
              <a:ext cx="217977" cy="144114"/>
            </a:xfrm>
            <a:prstGeom prst="rect">
              <a:avLst/>
            </a:prstGeom>
            <a:noFill/>
            <a:ln>
              <a:noFill/>
            </a:ln>
          </p:spPr>
        </p:pic>
        <p:pic>
          <p:nvPicPr>
            <p:cNvPr id="409" name="Google Shape;409;p49" descr="no.png"/>
            <p:cNvPicPr preferRelativeResize="0"/>
            <p:nvPr/>
          </p:nvPicPr>
          <p:blipFill rotWithShape="1">
            <a:blip r:embed="rId20">
              <a:alphaModFix/>
            </a:blip>
            <a:srcRect/>
            <a:stretch/>
          </p:blipFill>
          <p:spPr>
            <a:xfrm>
              <a:off x="5428051" y="6572055"/>
              <a:ext cx="217977" cy="144114"/>
            </a:xfrm>
            <a:prstGeom prst="rect">
              <a:avLst/>
            </a:prstGeom>
            <a:noFill/>
            <a:ln>
              <a:noFill/>
            </a:ln>
          </p:spPr>
        </p:pic>
        <p:pic>
          <p:nvPicPr>
            <p:cNvPr id="410" name="Google Shape;410;p49" descr="pl.png"/>
            <p:cNvPicPr preferRelativeResize="0"/>
            <p:nvPr/>
          </p:nvPicPr>
          <p:blipFill rotWithShape="1">
            <a:blip r:embed="rId21">
              <a:alphaModFix/>
            </a:blip>
            <a:srcRect/>
            <a:stretch/>
          </p:blipFill>
          <p:spPr>
            <a:xfrm>
              <a:off x="5795181" y="6572055"/>
              <a:ext cx="217977" cy="144114"/>
            </a:xfrm>
            <a:prstGeom prst="rect">
              <a:avLst/>
            </a:prstGeom>
            <a:noFill/>
            <a:ln>
              <a:noFill/>
            </a:ln>
          </p:spPr>
        </p:pic>
        <p:pic>
          <p:nvPicPr>
            <p:cNvPr id="411" name="Google Shape;411;p49" descr="pt.png"/>
            <p:cNvPicPr preferRelativeResize="0"/>
            <p:nvPr/>
          </p:nvPicPr>
          <p:blipFill rotWithShape="1">
            <a:blip r:embed="rId22">
              <a:alphaModFix/>
            </a:blip>
            <a:srcRect/>
            <a:stretch/>
          </p:blipFill>
          <p:spPr>
            <a:xfrm>
              <a:off x="6167359" y="6572055"/>
              <a:ext cx="217977" cy="144114"/>
            </a:xfrm>
            <a:prstGeom prst="rect">
              <a:avLst/>
            </a:prstGeom>
            <a:noFill/>
            <a:ln>
              <a:noFill/>
            </a:ln>
          </p:spPr>
        </p:pic>
        <p:pic>
          <p:nvPicPr>
            <p:cNvPr id="412" name="Google Shape;412;p49" descr="ro.png"/>
            <p:cNvPicPr preferRelativeResize="0"/>
            <p:nvPr/>
          </p:nvPicPr>
          <p:blipFill rotWithShape="1">
            <a:blip r:embed="rId23">
              <a:alphaModFix/>
            </a:blip>
            <a:srcRect/>
            <a:stretch/>
          </p:blipFill>
          <p:spPr>
            <a:xfrm>
              <a:off x="6541267" y="6572055"/>
              <a:ext cx="217977" cy="144114"/>
            </a:xfrm>
            <a:prstGeom prst="rect">
              <a:avLst/>
            </a:prstGeom>
            <a:noFill/>
            <a:ln>
              <a:noFill/>
            </a:ln>
          </p:spPr>
        </p:pic>
        <p:pic>
          <p:nvPicPr>
            <p:cNvPr id="413" name="Google Shape;413;p49" descr="se.png"/>
            <p:cNvPicPr preferRelativeResize="0"/>
            <p:nvPr/>
          </p:nvPicPr>
          <p:blipFill rotWithShape="1">
            <a:blip r:embed="rId24">
              <a:alphaModFix/>
            </a:blip>
            <a:srcRect/>
            <a:stretch/>
          </p:blipFill>
          <p:spPr>
            <a:xfrm>
              <a:off x="7279811" y="6572055"/>
              <a:ext cx="217977" cy="144114"/>
            </a:xfrm>
            <a:prstGeom prst="rect">
              <a:avLst/>
            </a:prstGeom>
            <a:noFill/>
            <a:ln>
              <a:noFill/>
            </a:ln>
          </p:spPr>
        </p:pic>
        <p:pic>
          <p:nvPicPr>
            <p:cNvPr id="414" name="Google Shape;414;p49" descr="uk.png"/>
            <p:cNvPicPr preferRelativeResize="0"/>
            <p:nvPr/>
          </p:nvPicPr>
          <p:blipFill rotWithShape="1">
            <a:blip r:embed="rId25">
              <a:alphaModFix/>
            </a:blip>
            <a:srcRect/>
            <a:stretch/>
          </p:blipFill>
          <p:spPr>
            <a:xfrm>
              <a:off x="8017547" y="6572055"/>
              <a:ext cx="217977" cy="144114"/>
            </a:xfrm>
            <a:prstGeom prst="rect">
              <a:avLst/>
            </a:prstGeom>
            <a:noFill/>
            <a:ln>
              <a:noFill/>
            </a:ln>
          </p:spPr>
        </p:pic>
        <p:pic>
          <p:nvPicPr>
            <p:cNvPr id="415" name="Google Shape;415;p49" descr="ca.png"/>
            <p:cNvPicPr preferRelativeResize="0"/>
            <p:nvPr/>
          </p:nvPicPr>
          <p:blipFill rotWithShape="1">
            <a:blip r:embed="rId26">
              <a:alphaModFix/>
            </a:blip>
            <a:srcRect/>
            <a:stretch/>
          </p:blipFill>
          <p:spPr>
            <a:xfrm>
              <a:off x="9291609" y="6573362"/>
              <a:ext cx="216000" cy="142807"/>
            </a:xfrm>
            <a:prstGeom prst="rect">
              <a:avLst/>
            </a:prstGeom>
            <a:noFill/>
            <a:ln>
              <a:noFill/>
            </a:ln>
          </p:spPr>
        </p:pic>
        <p:pic>
          <p:nvPicPr>
            <p:cNvPr id="416" name="Google Shape;416;p49"/>
            <p:cNvPicPr preferRelativeResize="0"/>
            <p:nvPr/>
          </p:nvPicPr>
          <p:blipFill rotWithShape="1">
            <a:blip r:embed="rId27">
              <a:alphaModFix/>
            </a:blip>
            <a:srcRect/>
            <a:stretch/>
          </p:blipFill>
          <p:spPr>
            <a:xfrm>
              <a:off x="8555553" y="6572169"/>
              <a:ext cx="216000" cy="144000"/>
            </a:xfrm>
            <a:prstGeom prst="rect">
              <a:avLst/>
            </a:prstGeom>
            <a:noFill/>
            <a:ln>
              <a:noFill/>
            </a:ln>
          </p:spPr>
        </p:pic>
        <p:pic>
          <p:nvPicPr>
            <p:cNvPr id="417" name="Google Shape;417;p49" descr="si.png"/>
            <p:cNvPicPr preferRelativeResize="0"/>
            <p:nvPr/>
          </p:nvPicPr>
          <p:blipFill rotWithShape="1">
            <a:blip r:embed="rId28">
              <a:alphaModFix/>
            </a:blip>
            <a:srcRect/>
            <a:stretch/>
          </p:blipFill>
          <p:spPr>
            <a:xfrm>
              <a:off x="8928090" y="6572513"/>
              <a:ext cx="217284" cy="143656"/>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LEAR_COLOUR_BG5">
  <p:cSld name="CLEAR_COLOUR_BG5">
    <p:spTree>
      <p:nvGrpSpPr>
        <p:cNvPr id="1" name="Shape 418"/>
        <p:cNvGrpSpPr/>
        <p:nvPr/>
      </p:nvGrpSpPr>
      <p:grpSpPr>
        <a:xfrm>
          <a:off x="0" y="0"/>
          <a:ext cx="0" cy="0"/>
          <a:chOff x="0" y="0"/>
          <a:chExt cx="0" cy="0"/>
        </a:xfrm>
      </p:grpSpPr>
      <p:sp>
        <p:nvSpPr>
          <p:cNvPr id="419" name="Google Shape;419;p50"/>
          <p:cNvSpPr/>
          <p:nvPr/>
        </p:nvSpPr>
        <p:spPr>
          <a:xfrm>
            <a:off x="-4922" y="-1"/>
            <a:ext cx="9148924" cy="5143502"/>
          </a:xfrm>
          <a:prstGeom prst="rect">
            <a:avLst/>
          </a:prstGeom>
          <a:solidFill>
            <a:srgbClr val="6DCFF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20" name="Google Shape;420;p50"/>
          <p:cNvSpPr txBox="1"/>
          <p:nvPr/>
        </p:nvSpPr>
        <p:spPr>
          <a:xfrm>
            <a:off x="6154457" y="4651287"/>
            <a:ext cx="2813621" cy="161583"/>
          </a:xfrm>
          <a:prstGeom prst="rect">
            <a:avLst/>
          </a:prstGeom>
          <a:noFill/>
          <a:ln>
            <a:noFill/>
          </a:ln>
        </p:spPr>
        <p:txBody>
          <a:bodyPr spcFirstLastPara="1" wrap="square" lIns="0" tIns="34275" rIns="0" bIns="34275" anchor="t" anchorCtr="0">
            <a:spAutoFit/>
          </a:bodyPr>
          <a:lstStyle/>
          <a:p>
            <a:pPr marL="685800" marR="0" lvl="2" indent="0" algn="r" rtl="0">
              <a:spcBef>
                <a:spcPts val="0"/>
              </a:spcBef>
              <a:spcAft>
                <a:spcPts val="0"/>
              </a:spcAft>
              <a:buNone/>
            </a:pPr>
            <a:fld id="{00000000-1234-1234-1234-123412341234}" type="slidenum">
              <a:rPr lang="en" sz="600" b="0" i="0" u="none" strike="noStrike" cap="none">
                <a:solidFill>
                  <a:srgbClr val="8197A6"/>
                </a:solidFill>
                <a:latin typeface="Arial"/>
                <a:ea typeface="Arial"/>
                <a:cs typeface="Arial"/>
                <a:sym typeface="Arial"/>
              </a:rPr>
              <a:t>‹#›</a:t>
            </a:fld>
            <a:endParaRPr sz="600" b="0" i="0" u="none" strike="noStrike" cap="none">
              <a:solidFill>
                <a:srgbClr val="8197A6"/>
              </a:solidFill>
              <a:latin typeface="Arial"/>
              <a:ea typeface="Arial"/>
              <a:cs typeface="Arial"/>
              <a:sym typeface="Arial"/>
            </a:endParaRPr>
          </a:p>
        </p:txBody>
      </p:sp>
      <p:cxnSp>
        <p:nvCxnSpPr>
          <p:cNvPr id="421" name="Google Shape;421;p50"/>
          <p:cNvCxnSpPr/>
          <p:nvPr/>
        </p:nvCxnSpPr>
        <p:spPr>
          <a:xfrm>
            <a:off x="166079" y="4817228"/>
            <a:ext cx="8802000" cy="0"/>
          </a:xfrm>
          <a:prstGeom prst="straightConnector1">
            <a:avLst/>
          </a:prstGeom>
          <a:noFill/>
          <a:ln w="9525" cap="flat" cmpd="sng">
            <a:solidFill>
              <a:srgbClr val="003249"/>
            </a:solidFill>
            <a:prstDash val="solid"/>
            <a:round/>
            <a:headEnd type="none" w="sm" len="sm"/>
            <a:tailEnd type="none" w="sm" len="sm"/>
          </a:ln>
        </p:spPr>
      </p:cxnSp>
      <p:sp>
        <p:nvSpPr>
          <p:cNvPr id="422" name="Google Shape;422;p50"/>
          <p:cNvSpPr txBox="1">
            <a:spLocks noGrp="1"/>
          </p:cNvSpPr>
          <p:nvPr>
            <p:ph type="title"/>
          </p:nvPr>
        </p:nvSpPr>
        <p:spPr>
          <a:xfrm>
            <a:off x="163696" y="117993"/>
            <a:ext cx="7584921" cy="415498"/>
          </a:xfrm>
          <a:prstGeom prst="rect">
            <a:avLst/>
          </a:prstGeom>
          <a:noFill/>
          <a:ln>
            <a:noFill/>
          </a:ln>
        </p:spPr>
        <p:txBody>
          <a:bodyPr spcFirstLastPara="1" wrap="square" lIns="0" tIns="34275" rIns="0" bIns="34275" anchor="ctr" anchorCtr="0">
            <a:spAutoFit/>
          </a:bodyPr>
          <a:lstStyle>
            <a:lvl1pPr lvl="0" algn="l">
              <a:spcBef>
                <a:spcPts val="0"/>
              </a:spcBef>
              <a:spcAft>
                <a:spcPts val="0"/>
              </a:spcAft>
              <a:buSzPts val="1100"/>
              <a:buNone/>
              <a:defRPr>
                <a:solidFill>
                  <a:srgbClr val="0032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cxnSp>
        <p:nvCxnSpPr>
          <p:cNvPr id="423" name="Google Shape;423;p50"/>
          <p:cNvCxnSpPr/>
          <p:nvPr/>
        </p:nvCxnSpPr>
        <p:spPr>
          <a:xfrm>
            <a:off x="163697" y="661645"/>
            <a:ext cx="8826300" cy="0"/>
          </a:xfrm>
          <a:prstGeom prst="straightConnector1">
            <a:avLst/>
          </a:prstGeom>
          <a:noFill/>
          <a:ln w="9525" cap="flat" cmpd="sng">
            <a:solidFill>
              <a:srgbClr val="003249"/>
            </a:solidFill>
            <a:prstDash val="solid"/>
            <a:round/>
            <a:headEnd type="none" w="sm" len="sm"/>
            <a:tailEnd type="none" w="sm" len="sm"/>
          </a:ln>
        </p:spPr>
      </p:cxnSp>
      <p:pic>
        <p:nvPicPr>
          <p:cNvPr id="424" name="Google Shape;424;p50"/>
          <p:cNvPicPr preferRelativeResize="0"/>
          <p:nvPr/>
        </p:nvPicPr>
        <p:blipFill rotWithShape="1">
          <a:blip r:embed="rId2">
            <a:alphaModFix/>
          </a:blip>
          <a:srcRect/>
          <a:stretch/>
        </p:blipFill>
        <p:spPr>
          <a:xfrm>
            <a:off x="7748620" y="-161928"/>
            <a:ext cx="1571400" cy="985500"/>
          </a:xfrm>
          <a:prstGeom prst="rect">
            <a:avLst/>
          </a:prstGeom>
          <a:noFill/>
          <a:ln>
            <a:noFill/>
          </a:ln>
        </p:spPr>
      </p:pic>
      <p:sp>
        <p:nvSpPr>
          <p:cNvPr id="425" name="Google Shape;425;p50"/>
          <p:cNvSpPr txBox="1">
            <a:spLocks noGrp="1"/>
          </p:cNvSpPr>
          <p:nvPr>
            <p:ph type="body" idx="1"/>
          </p:nvPr>
        </p:nvSpPr>
        <p:spPr>
          <a:xfrm>
            <a:off x="163699" y="661644"/>
            <a:ext cx="8822747" cy="4151226"/>
          </a:xfrm>
          <a:prstGeom prst="rect">
            <a:avLst/>
          </a:prstGeom>
          <a:noFill/>
          <a:ln>
            <a:noFill/>
          </a:ln>
        </p:spPr>
        <p:txBody>
          <a:bodyPr spcFirstLastPara="1" wrap="square" lIns="68575" tIns="34275" rIns="68575" bIns="34275" anchor="t" anchorCtr="0">
            <a:noAutofit/>
          </a:bodyPr>
          <a:lstStyle>
            <a:lvl1pPr marL="457200" lvl="0" indent="-228600" algn="l">
              <a:lnSpc>
                <a:spcPct val="119000"/>
              </a:lnSpc>
              <a:spcBef>
                <a:spcPts val="300"/>
              </a:spcBef>
              <a:spcAft>
                <a:spcPts val="0"/>
              </a:spcAft>
              <a:buSzPts val="1100"/>
              <a:buNone/>
              <a:defRPr>
                <a:solidFill>
                  <a:srgbClr val="1E3378"/>
                </a:solidFill>
              </a:defRPr>
            </a:lvl1pPr>
            <a:lvl2pPr marL="914400" lvl="1" indent="-228600" algn="l">
              <a:lnSpc>
                <a:spcPct val="119000"/>
              </a:lnSpc>
              <a:spcBef>
                <a:spcPts val="300"/>
              </a:spcBef>
              <a:spcAft>
                <a:spcPts val="0"/>
              </a:spcAft>
              <a:buSzPts val="1100"/>
              <a:buNone/>
              <a:defRPr>
                <a:solidFill>
                  <a:srgbClr val="1E3378"/>
                </a:solidFill>
              </a:defRPr>
            </a:lvl2pPr>
            <a:lvl3pPr marL="1371600" lvl="2" indent="-228600" algn="l">
              <a:lnSpc>
                <a:spcPct val="119000"/>
              </a:lnSpc>
              <a:spcBef>
                <a:spcPts val="300"/>
              </a:spcBef>
              <a:spcAft>
                <a:spcPts val="0"/>
              </a:spcAft>
              <a:buSzPts val="1100"/>
              <a:buNone/>
              <a:defRPr>
                <a:solidFill>
                  <a:srgbClr val="1E3378"/>
                </a:solidFill>
              </a:defRPr>
            </a:lvl3pPr>
            <a:lvl4pPr marL="1828800" lvl="3" indent="-228600" algn="l">
              <a:lnSpc>
                <a:spcPct val="119000"/>
              </a:lnSpc>
              <a:spcBef>
                <a:spcPts val="300"/>
              </a:spcBef>
              <a:spcAft>
                <a:spcPts val="0"/>
              </a:spcAft>
              <a:buSzPts val="1100"/>
              <a:buNone/>
              <a:defRPr>
                <a:solidFill>
                  <a:srgbClr val="1E3378"/>
                </a:solidFill>
              </a:defRPr>
            </a:lvl4pPr>
            <a:lvl5pPr marL="2286000" lvl="4" indent="-228600" algn="l">
              <a:lnSpc>
                <a:spcPct val="119000"/>
              </a:lnSpc>
              <a:spcBef>
                <a:spcPts val="300"/>
              </a:spcBef>
              <a:spcAft>
                <a:spcPts val="0"/>
              </a:spcAft>
              <a:buSzPts val="1100"/>
              <a:buNone/>
              <a:defRPr>
                <a:solidFill>
                  <a:srgbClr val="1E3378"/>
                </a:solidFill>
              </a:defRPr>
            </a:lvl5pPr>
            <a:lvl6pPr marL="2743200" lvl="5" indent="-317500" algn="l">
              <a:lnSpc>
                <a:spcPct val="119000"/>
              </a:lnSpc>
              <a:spcBef>
                <a:spcPts val="300"/>
              </a:spcBef>
              <a:spcAft>
                <a:spcPts val="0"/>
              </a:spcAft>
              <a:buSzPts val="1400"/>
              <a:buChar char="–"/>
              <a:defRPr/>
            </a:lvl6pPr>
            <a:lvl7pPr marL="3200400" lvl="6" indent="-317500" algn="l">
              <a:lnSpc>
                <a:spcPct val="119000"/>
              </a:lnSpc>
              <a:spcBef>
                <a:spcPts val="300"/>
              </a:spcBef>
              <a:spcAft>
                <a:spcPts val="0"/>
              </a:spcAft>
              <a:buSzPts val="1400"/>
              <a:buChar char="–"/>
              <a:defRPr/>
            </a:lvl7pPr>
            <a:lvl8pPr marL="3657600" lvl="7" indent="-317500" algn="l">
              <a:lnSpc>
                <a:spcPct val="119000"/>
              </a:lnSpc>
              <a:spcBef>
                <a:spcPts val="300"/>
              </a:spcBef>
              <a:spcAft>
                <a:spcPts val="0"/>
              </a:spcAft>
              <a:buSzPts val="1400"/>
              <a:buChar char="–"/>
              <a:defRPr/>
            </a:lvl8pPr>
            <a:lvl9pPr marL="4114800" lvl="8" indent="-317500" algn="l">
              <a:lnSpc>
                <a:spcPct val="119000"/>
              </a:lnSpc>
              <a:spcBef>
                <a:spcPts val="300"/>
              </a:spcBef>
              <a:spcAft>
                <a:spcPts val="0"/>
              </a:spcAft>
              <a:buSzPts val="1400"/>
              <a:buChar char="–"/>
              <a:defRPr/>
            </a:lvl9pPr>
          </a:lstStyle>
          <a:p>
            <a:endParaRPr/>
          </a:p>
        </p:txBody>
      </p:sp>
      <p:pic>
        <p:nvPicPr>
          <p:cNvPr id="426" name="Google Shape;426;p50"/>
          <p:cNvPicPr preferRelativeResize="0"/>
          <p:nvPr/>
        </p:nvPicPr>
        <p:blipFill rotWithShape="1">
          <a:blip r:embed="rId3">
            <a:alphaModFix/>
          </a:blip>
          <a:srcRect/>
          <a:stretch/>
        </p:blipFill>
        <p:spPr>
          <a:xfrm>
            <a:off x="7757434" y="4939438"/>
            <a:ext cx="1227690" cy="79439"/>
          </a:xfrm>
          <a:prstGeom prst="rect">
            <a:avLst/>
          </a:prstGeom>
          <a:noFill/>
          <a:ln>
            <a:noFill/>
          </a:ln>
        </p:spPr>
      </p:pic>
      <p:grpSp>
        <p:nvGrpSpPr>
          <p:cNvPr id="427" name="Google Shape;427;p50"/>
          <p:cNvGrpSpPr/>
          <p:nvPr/>
        </p:nvGrpSpPr>
        <p:grpSpPr>
          <a:xfrm>
            <a:off x="170019" y="4929041"/>
            <a:ext cx="6960691" cy="108086"/>
            <a:chOff x="226688" y="6572055"/>
            <a:chExt cx="9280921" cy="144115"/>
          </a:xfrm>
        </p:grpSpPr>
        <p:pic>
          <p:nvPicPr>
            <p:cNvPr id="428" name="Google Shape;428;p50" descr="at.png"/>
            <p:cNvPicPr preferRelativeResize="0"/>
            <p:nvPr/>
          </p:nvPicPr>
          <p:blipFill rotWithShape="1">
            <a:blip r:embed="rId4">
              <a:alphaModFix/>
            </a:blip>
            <a:srcRect/>
            <a:stretch/>
          </p:blipFill>
          <p:spPr>
            <a:xfrm>
              <a:off x="226688" y="6572055"/>
              <a:ext cx="217977" cy="144114"/>
            </a:xfrm>
            <a:prstGeom prst="rect">
              <a:avLst/>
            </a:prstGeom>
            <a:noFill/>
            <a:ln>
              <a:noFill/>
            </a:ln>
          </p:spPr>
        </p:pic>
        <p:pic>
          <p:nvPicPr>
            <p:cNvPr id="429" name="Google Shape;429;p50" descr="be.png"/>
            <p:cNvPicPr preferRelativeResize="0"/>
            <p:nvPr/>
          </p:nvPicPr>
          <p:blipFill rotWithShape="1">
            <a:blip r:embed="rId5">
              <a:alphaModFix/>
            </a:blip>
            <a:srcRect/>
            <a:stretch/>
          </p:blipFill>
          <p:spPr>
            <a:xfrm>
              <a:off x="597100" y="6572055"/>
              <a:ext cx="217977" cy="144114"/>
            </a:xfrm>
            <a:prstGeom prst="rect">
              <a:avLst/>
            </a:prstGeom>
            <a:noFill/>
            <a:ln>
              <a:noFill/>
            </a:ln>
          </p:spPr>
        </p:pic>
        <p:pic>
          <p:nvPicPr>
            <p:cNvPr id="430" name="Google Shape;430;p50" descr="ch.png"/>
            <p:cNvPicPr preferRelativeResize="0"/>
            <p:nvPr/>
          </p:nvPicPr>
          <p:blipFill rotWithShape="1">
            <a:blip r:embed="rId6">
              <a:alphaModFix/>
            </a:blip>
            <a:srcRect/>
            <a:stretch/>
          </p:blipFill>
          <p:spPr>
            <a:xfrm>
              <a:off x="7652002" y="6572055"/>
              <a:ext cx="217977" cy="144114"/>
            </a:xfrm>
            <a:prstGeom prst="rect">
              <a:avLst/>
            </a:prstGeom>
            <a:noFill/>
            <a:ln>
              <a:noFill/>
            </a:ln>
          </p:spPr>
        </p:pic>
        <p:pic>
          <p:nvPicPr>
            <p:cNvPr id="431" name="Google Shape;431;p50" descr="cz.png"/>
            <p:cNvPicPr preferRelativeResize="0"/>
            <p:nvPr/>
          </p:nvPicPr>
          <p:blipFill rotWithShape="1">
            <a:blip r:embed="rId7">
              <a:alphaModFix/>
            </a:blip>
            <a:srcRect/>
            <a:stretch/>
          </p:blipFill>
          <p:spPr>
            <a:xfrm>
              <a:off x="970446" y="6572055"/>
              <a:ext cx="217977" cy="144114"/>
            </a:xfrm>
            <a:prstGeom prst="rect">
              <a:avLst/>
            </a:prstGeom>
            <a:noFill/>
            <a:ln>
              <a:noFill/>
            </a:ln>
          </p:spPr>
        </p:pic>
        <p:pic>
          <p:nvPicPr>
            <p:cNvPr id="432" name="Google Shape;432;p50" descr="de.png"/>
            <p:cNvPicPr preferRelativeResize="0"/>
            <p:nvPr/>
          </p:nvPicPr>
          <p:blipFill rotWithShape="1">
            <a:blip r:embed="rId8">
              <a:alphaModFix/>
            </a:blip>
            <a:srcRect/>
            <a:stretch/>
          </p:blipFill>
          <p:spPr>
            <a:xfrm>
              <a:off x="2830886" y="6572055"/>
              <a:ext cx="217977" cy="144114"/>
            </a:xfrm>
            <a:prstGeom prst="rect">
              <a:avLst/>
            </a:prstGeom>
            <a:noFill/>
            <a:ln>
              <a:noFill/>
            </a:ln>
          </p:spPr>
        </p:pic>
        <p:pic>
          <p:nvPicPr>
            <p:cNvPr id="433" name="Google Shape;433;p50" descr="dk.png"/>
            <p:cNvPicPr preferRelativeResize="0"/>
            <p:nvPr/>
          </p:nvPicPr>
          <p:blipFill rotWithShape="1">
            <a:blip r:embed="rId9">
              <a:alphaModFix/>
            </a:blip>
            <a:srcRect/>
            <a:stretch/>
          </p:blipFill>
          <p:spPr>
            <a:xfrm>
              <a:off x="1340468" y="6572055"/>
              <a:ext cx="217977" cy="144114"/>
            </a:xfrm>
            <a:prstGeom prst="rect">
              <a:avLst/>
            </a:prstGeom>
            <a:noFill/>
            <a:ln>
              <a:noFill/>
            </a:ln>
          </p:spPr>
        </p:pic>
        <p:pic>
          <p:nvPicPr>
            <p:cNvPr id="434" name="Google Shape;434;p50" descr="ee.png"/>
            <p:cNvPicPr preferRelativeResize="0"/>
            <p:nvPr/>
          </p:nvPicPr>
          <p:blipFill rotWithShape="1">
            <a:blip r:embed="rId10">
              <a:alphaModFix/>
            </a:blip>
            <a:srcRect/>
            <a:stretch/>
          </p:blipFill>
          <p:spPr>
            <a:xfrm>
              <a:off x="1710886" y="6572055"/>
              <a:ext cx="217977" cy="144114"/>
            </a:xfrm>
            <a:prstGeom prst="rect">
              <a:avLst/>
            </a:prstGeom>
            <a:noFill/>
            <a:ln>
              <a:noFill/>
            </a:ln>
          </p:spPr>
        </p:pic>
        <p:pic>
          <p:nvPicPr>
            <p:cNvPr id="435" name="Google Shape;435;p50" descr="es.png"/>
            <p:cNvPicPr preferRelativeResize="0"/>
            <p:nvPr/>
          </p:nvPicPr>
          <p:blipFill rotWithShape="1">
            <a:blip r:embed="rId11">
              <a:alphaModFix/>
            </a:blip>
            <a:srcRect/>
            <a:stretch/>
          </p:blipFill>
          <p:spPr>
            <a:xfrm>
              <a:off x="6909231" y="6572055"/>
              <a:ext cx="217977" cy="144114"/>
            </a:xfrm>
            <a:prstGeom prst="rect">
              <a:avLst/>
            </a:prstGeom>
            <a:noFill/>
            <a:ln>
              <a:noFill/>
            </a:ln>
          </p:spPr>
        </p:pic>
        <p:pic>
          <p:nvPicPr>
            <p:cNvPr id="436" name="Google Shape;436;p50" descr="fi.png"/>
            <p:cNvPicPr preferRelativeResize="0"/>
            <p:nvPr/>
          </p:nvPicPr>
          <p:blipFill rotWithShape="1">
            <a:blip r:embed="rId12">
              <a:alphaModFix/>
            </a:blip>
            <a:srcRect/>
            <a:stretch/>
          </p:blipFill>
          <p:spPr>
            <a:xfrm>
              <a:off x="2088120" y="6572055"/>
              <a:ext cx="217977" cy="144114"/>
            </a:xfrm>
            <a:prstGeom prst="rect">
              <a:avLst/>
            </a:prstGeom>
            <a:noFill/>
            <a:ln>
              <a:noFill/>
            </a:ln>
          </p:spPr>
        </p:pic>
        <p:pic>
          <p:nvPicPr>
            <p:cNvPr id="437" name="Google Shape;437;p50" descr="fr.png"/>
            <p:cNvPicPr preferRelativeResize="0"/>
            <p:nvPr/>
          </p:nvPicPr>
          <p:blipFill rotWithShape="1">
            <a:blip r:embed="rId13">
              <a:alphaModFix/>
            </a:blip>
            <a:srcRect/>
            <a:stretch/>
          </p:blipFill>
          <p:spPr>
            <a:xfrm>
              <a:off x="2456977" y="6572055"/>
              <a:ext cx="217977" cy="144114"/>
            </a:xfrm>
            <a:prstGeom prst="rect">
              <a:avLst/>
            </a:prstGeom>
            <a:noFill/>
            <a:ln>
              <a:noFill/>
            </a:ln>
          </p:spPr>
        </p:pic>
        <p:pic>
          <p:nvPicPr>
            <p:cNvPr id="438" name="Google Shape;438;p50" descr="gr.png"/>
            <p:cNvPicPr preferRelativeResize="0"/>
            <p:nvPr/>
          </p:nvPicPr>
          <p:blipFill rotWithShape="1">
            <a:blip r:embed="rId14">
              <a:alphaModFix/>
            </a:blip>
            <a:srcRect/>
            <a:stretch/>
          </p:blipFill>
          <p:spPr>
            <a:xfrm>
              <a:off x="3199746" y="6572055"/>
              <a:ext cx="217977" cy="144114"/>
            </a:xfrm>
            <a:prstGeom prst="rect">
              <a:avLst/>
            </a:prstGeom>
            <a:noFill/>
            <a:ln>
              <a:noFill/>
            </a:ln>
          </p:spPr>
        </p:pic>
        <p:pic>
          <p:nvPicPr>
            <p:cNvPr id="439" name="Google Shape;439;p50" descr="hu.png"/>
            <p:cNvPicPr preferRelativeResize="0"/>
            <p:nvPr/>
          </p:nvPicPr>
          <p:blipFill rotWithShape="1">
            <a:blip r:embed="rId15">
              <a:alphaModFix/>
            </a:blip>
            <a:srcRect/>
            <a:stretch/>
          </p:blipFill>
          <p:spPr>
            <a:xfrm>
              <a:off x="3568607" y="6572055"/>
              <a:ext cx="217977" cy="144114"/>
            </a:xfrm>
            <a:prstGeom prst="rect">
              <a:avLst/>
            </a:prstGeom>
            <a:noFill/>
            <a:ln>
              <a:noFill/>
            </a:ln>
          </p:spPr>
        </p:pic>
        <p:pic>
          <p:nvPicPr>
            <p:cNvPr id="440" name="Google Shape;440;p50" descr="ie.png"/>
            <p:cNvPicPr preferRelativeResize="0"/>
            <p:nvPr/>
          </p:nvPicPr>
          <p:blipFill rotWithShape="1">
            <a:blip r:embed="rId16">
              <a:alphaModFix/>
            </a:blip>
            <a:srcRect/>
            <a:stretch/>
          </p:blipFill>
          <p:spPr>
            <a:xfrm>
              <a:off x="3937466" y="6572055"/>
              <a:ext cx="217977" cy="144114"/>
            </a:xfrm>
            <a:prstGeom prst="rect">
              <a:avLst/>
            </a:prstGeom>
            <a:noFill/>
            <a:ln>
              <a:noFill/>
            </a:ln>
          </p:spPr>
        </p:pic>
        <p:pic>
          <p:nvPicPr>
            <p:cNvPr id="441" name="Google Shape;441;p50" descr="it.png"/>
            <p:cNvPicPr preferRelativeResize="0"/>
            <p:nvPr/>
          </p:nvPicPr>
          <p:blipFill rotWithShape="1">
            <a:blip r:embed="rId17">
              <a:alphaModFix/>
            </a:blip>
            <a:srcRect/>
            <a:stretch/>
          </p:blipFill>
          <p:spPr>
            <a:xfrm>
              <a:off x="4306322" y="6572055"/>
              <a:ext cx="217977" cy="144114"/>
            </a:xfrm>
            <a:prstGeom prst="rect">
              <a:avLst/>
            </a:prstGeom>
            <a:noFill/>
            <a:ln>
              <a:noFill/>
            </a:ln>
          </p:spPr>
        </p:pic>
        <p:pic>
          <p:nvPicPr>
            <p:cNvPr id="442" name="Google Shape;442;p50" descr="lu.png"/>
            <p:cNvPicPr preferRelativeResize="0"/>
            <p:nvPr/>
          </p:nvPicPr>
          <p:blipFill rotWithShape="1">
            <a:blip r:embed="rId18">
              <a:alphaModFix/>
            </a:blip>
            <a:srcRect/>
            <a:stretch/>
          </p:blipFill>
          <p:spPr>
            <a:xfrm>
              <a:off x="4676775" y="6572055"/>
              <a:ext cx="217977" cy="144114"/>
            </a:xfrm>
            <a:prstGeom prst="rect">
              <a:avLst/>
            </a:prstGeom>
            <a:noFill/>
            <a:ln>
              <a:noFill/>
            </a:ln>
          </p:spPr>
        </p:pic>
        <p:pic>
          <p:nvPicPr>
            <p:cNvPr id="443" name="Google Shape;443;p50" descr="nl.png"/>
            <p:cNvPicPr preferRelativeResize="0"/>
            <p:nvPr/>
          </p:nvPicPr>
          <p:blipFill rotWithShape="1">
            <a:blip r:embed="rId19">
              <a:alphaModFix/>
            </a:blip>
            <a:srcRect/>
            <a:stretch/>
          </p:blipFill>
          <p:spPr>
            <a:xfrm>
              <a:off x="5050684" y="6572055"/>
              <a:ext cx="217977" cy="144114"/>
            </a:xfrm>
            <a:prstGeom prst="rect">
              <a:avLst/>
            </a:prstGeom>
            <a:noFill/>
            <a:ln>
              <a:noFill/>
            </a:ln>
          </p:spPr>
        </p:pic>
        <p:pic>
          <p:nvPicPr>
            <p:cNvPr id="444" name="Google Shape;444;p50" descr="no.png"/>
            <p:cNvPicPr preferRelativeResize="0"/>
            <p:nvPr/>
          </p:nvPicPr>
          <p:blipFill rotWithShape="1">
            <a:blip r:embed="rId20">
              <a:alphaModFix/>
            </a:blip>
            <a:srcRect/>
            <a:stretch/>
          </p:blipFill>
          <p:spPr>
            <a:xfrm>
              <a:off x="5428051" y="6572055"/>
              <a:ext cx="217977" cy="144114"/>
            </a:xfrm>
            <a:prstGeom prst="rect">
              <a:avLst/>
            </a:prstGeom>
            <a:noFill/>
            <a:ln>
              <a:noFill/>
            </a:ln>
          </p:spPr>
        </p:pic>
        <p:pic>
          <p:nvPicPr>
            <p:cNvPr id="445" name="Google Shape;445;p50" descr="pl.png"/>
            <p:cNvPicPr preferRelativeResize="0"/>
            <p:nvPr/>
          </p:nvPicPr>
          <p:blipFill rotWithShape="1">
            <a:blip r:embed="rId21">
              <a:alphaModFix/>
            </a:blip>
            <a:srcRect/>
            <a:stretch/>
          </p:blipFill>
          <p:spPr>
            <a:xfrm>
              <a:off x="5795181" y="6572055"/>
              <a:ext cx="217977" cy="144114"/>
            </a:xfrm>
            <a:prstGeom prst="rect">
              <a:avLst/>
            </a:prstGeom>
            <a:noFill/>
            <a:ln>
              <a:noFill/>
            </a:ln>
          </p:spPr>
        </p:pic>
        <p:pic>
          <p:nvPicPr>
            <p:cNvPr id="446" name="Google Shape;446;p50" descr="pt.png"/>
            <p:cNvPicPr preferRelativeResize="0"/>
            <p:nvPr/>
          </p:nvPicPr>
          <p:blipFill rotWithShape="1">
            <a:blip r:embed="rId22">
              <a:alphaModFix/>
            </a:blip>
            <a:srcRect/>
            <a:stretch/>
          </p:blipFill>
          <p:spPr>
            <a:xfrm>
              <a:off x="6167359" y="6572055"/>
              <a:ext cx="217977" cy="144114"/>
            </a:xfrm>
            <a:prstGeom prst="rect">
              <a:avLst/>
            </a:prstGeom>
            <a:noFill/>
            <a:ln>
              <a:noFill/>
            </a:ln>
          </p:spPr>
        </p:pic>
        <p:pic>
          <p:nvPicPr>
            <p:cNvPr id="447" name="Google Shape;447;p50" descr="ro.png"/>
            <p:cNvPicPr preferRelativeResize="0"/>
            <p:nvPr/>
          </p:nvPicPr>
          <p:blipFill rotWithShape="1">
            <a:blip r:embed="rId23">
              <a:alphaModFix/>
            </a:blip>
            <a:srcRect/>
            <a:stretch/>
          </p:blipFill>
          <p:spPr>
            <a:xfrm>
              <a:off x="6541267" y="6572055"/>
              <a:ext cx="217977" cy="144114"/>
            </a:xfrm>
            <a:prstGeom prst="rect">
              <a:avLst/>
            </a:prstGeom>
            <a:noFill/>
            <a:ln>
              <a:noFill/>
            </a:ln>
          </p:spPr>
        </p:pic>
        <p:pic>
          <p:nvPicPr>
            <p:cNvPr id="448" name="Google Shape;448;p50" descr="se.png"/>
            <p:cNvPicPr preferRelativeResize="0"/>
            <p:nvPr/>
          </p:nvPicPr>
          <p:blipFill rotWithShape="1">
            <a:blip r:embed="rId24">
              <a:alphaModFix/>
            </a:blip>
            <a:srcRect/>
            <a:stretch/>
          </p:blipFill>
          <p:spPr>
            <a:xfrm>
              <a:off x="7279811" y="6572055"/>
              <a:ext cx="217977" cy="144114"/>
            </a:xfrm>
            <a:prstGeom prst="rect">
              <a:avLst/>
            </a:prstGeom>
            <a:noFill/>
            <a:ln>
              <a:noFill/>
            </a:ln>
          </p:spPr>
        </p:pic>
        <p:pic>
          <p:nvPicPr>
            <p:cNvPr id="449" name="Google Shape;449;p50" descr="uk.png"/>
            <p:cNvPicPr preferRelativeResize="0"/>
            <p:nvPr/>
          </p:nvPicPr>
          <p:blipFill rotWithShape="1">
            <a:blip r:embed="rId25">
              <a:alphaModFix/>
            </a:blip>
            <a:srcRect/>
            <a:stretch/>
          </p:blipFill>
          <p:spPr>
            <a:xfrm>
              <a:off x="8017547" y="6572055"/>
              <a:ext cx="217977" cy="144114"/>
            </a:xfrm>
            <a:prstGeom prst="rect">
              <a:avLst/>
            </a:prstGeom>
            <a:noFill/>
            <a:ln>
              <a:noFill/>
            </a:ln>
          </p:spPr>
        </p:pic>
        <p:pic>
          <p:nvPicPr>
            <p:cNvPr id="450" name="Google Shape;450;p50" descr="ca.png"/>
            <p:cNvPicPr preferRelativeResize="0"/>
            <p:nvPr/>
          </p:nvPicPr>
          <p:blipFill rotWithShape="1">
            <a:blip r:embed="rId26">
              <a:alphaModFix/>
            </a:blip>
            <a:srcRect/>
            <a:stretch/>
          </p:blipFill>
          <p:spPr>
            <a:xfrm>
              <a:off x="9291609" y="6573362"/>
              <a:ext cx="216000" cy="142807"/>
            </a:xfrm>
            <a:prstGeom prst="rect">
              <a:avLst/>
            </a:prstGeom>
            <a:noFill/>
            <a:ln>
              <a:noFill/>
            </a:ln>
          </p:spPr>
        </p:pic>
        <p:pic>
          <p:nvPicPr>
            <p:cNvPr id="451" name="Google Shape;451;p50"/>
            <p:cNvPicPr preferRelativeResize="0"/>
            <p:nvPr/>
          </p:nvPicPr>
          <p:blipFill rotWithShape="1">
            <a:blip r:embed="rId27">
              <a:alphaModFix/>
            </a:blip>
            <a:srcRect/>
            <a:stretch/>
          </p:blipFill>
          <p:spPr>
            <a:xfrm>
              <a:off x="8555553" y="6572169"/>
              <a:ext cx="216000" cy="144000"/>
            </a:xfrm>
            <a:prstGeom prst="rect">
              <a:avLst/>
            </a:prstGeom>
            <a:noFill/>
            <a:ln>
              <a:noFill/>
            </a:ln>
          </p:spPr>
        </p:pic>
        <p:pic>
          <p:nvPicPr>
            <p:cNvPr id="452" name="Google Shape;452;p50" descr="si.png"/>
            <p:cNvPicPr preferRelativeResize="0"/>
            <p:nvPr/>
          </p:nvPicPr>
          <p:blipFill rotWithShape="1">
            <a:blip r:embed="rId28">
              <a:alphaModFix/>
            </a:blip>
            <a:srcRect/>
            <a:stretch/>
          </p:blipFill>
          <p:spPr>
            <a:xfrm>
              <a:off x="8928090" y="6572513"/>
              <a:ext cx="217284" cy="143656"/>
            </a:xfrm>
            <a:prstGeom prst="rect">
              <a:avLst/>
            </a:prstGeom>
            <a:noFill/>
            <a:ln>
              <a:noFill/>
            </a:ln>
          </p:spPr>
        </p:pic>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ARK_CLOSING1">
  <p:cSld name="DARK_CLOSING1">
    <p:spTree>
      <p:nvGrpSpPr>
        <p:cNvPr id="1" name="Shape 453"/>
        <p:cNvGrpSpPr/>
        <p:nvPr/>
      </p:nvGrpSpPr>
      <p:grpSpPr>
        <a:xfrm>
          <a:off x="0" y="0"/>
          <a:ext cx="0" cy="0"/>
          <a:chOff x="0" y="0"/>
          <a:chExt cx="0" cy="0"/>
        </a:xfrm>
      </p:grpSpPr>
      <p:sp>
        <p:nvSpPr>
          <p:cNvPr id="454" name="Google Shape;454;p51"/>
          <p:cNvSpPr/>
          <p:nvPr/>
        </p:nvSpPr>
        <p:spPr>
          <a:xfrm>
            <a:off x="0" y="-1"/>
            <a:ext cx="9144000" cy="5143501"/>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335E6F"/>
              </a:solidFill>
              <a:latin typeface="Verdana"/>
              <a:ea typeface="Verdana"/>
              <a:cs typeface="Verdana"/>
              <a:sym typeface="Verdana"/>
            </a:endParaRPr>
          </a:p>
        </p:txBody>
      </p:sp>
      <p:sp>
        <p:nvSpPr>
          <p:cNvPr id="455" name="Google Shape;455;p51"/>
          <p:cNvSpPr/>
          <p:nvPr/>
        </p:nvSpPr>
        <p:spPr>
          <a:xfrm flipH="1">
            <a:off x="3514728" y="1508478"/>
            <a:ext cx="2114550" cy="2114276"/>
          </a:xfrm>
          <a:prstGeom prst="rect">
            <a:avLst/>
          </a:prstGeom>
          <a:solidFill>
            <a:schemeClr val="lt1"/>
          </a:solidFill>
          <a:ln w="9525" cap="flat" cmpd="sng">
            <a:solidFill>
              <a:srgbClr val="00324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56" name="Google Shape;456;p51"/>
          <p:cNvSpPr txBox="1"/>
          <p:nvPr/>
        </p:nvSpPr>
        <p:spPr>
          <a:xfrm>
            <a:off x="3514726" y="3393154"/>
            <a:ext cx="2109586" cy="23587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1"/>
              </a:buClr>
              <a:buSzPts val="1100"/>
              <a:buFont typeface="Arial"/>
              <a:buNone/>
            </a:pPr>
            <a:endParaRPr sz="1100">
              <a:solidFill>
                <a:srgbClr val="8197A6"/>
              </a:solidFill>
              <a:latin typeface="Arial"/>
              <a:ea typeface="Arial"/>
              <a:cs typeface="Arial"/>
              <a:sym typeface="Arial"/>
            </a:endParaRPr>
          </a:p>
        </p:txBody>
      </p:sp>
      <p:sp>
        <p:nvSpPr>
          <p:cNvPr id="457" name="Google Shape;457;p51"/>
          <p:cNvSpPr txBox="1">
            <a:spLocks noGrp="1"/>
          </p:cNvSpPr>
          <p:nvPr>
            <p:ph type="body" idx="1"/>
          </p:nvPr>
        </p:nvSpPr>
        <p:spPr>
          <a:xfrm>
            <a:off x="3514724" y="1531144"/>
            <a:ext cx="2114552" cy="1769268"/>
          </a:xfrm>
          <a:prstGeom prst="rect">
            <a:avLst/>
          </a:prstGeom>
          <a:noFill/>
          <a:ln>
            <a:noFill/>
          </a:ln>
        </p:spPr>
        <p:txBody>
          <a:bodyPr spcFirstLastPara="1" wrap="square" lIns="68575" tIns="34275" rIns="68575" bIns="34275" anchor="t" anchorCtr="0">
            <a:normAutofit/>
          </a:bodyPr>
          <a:lstStyle>
            <a:lvl1pPr marL="457200" lvl="0" indent="-228600" algn="l">
              <a:lnSpc>
                <a:spcPct val="119000"/>
              </a:lnSpc>
              <a:spcBef>
                <a:spcPts val="300"/>
              </a:spcBef>
              <a:spcAft>
                <a:spcPts val="0"/>
              </a:spcAft>
              <a:buSzPts val="1600"/>
              <a:buNone/>
              <a:defRPr sz="1600" b="0">
                <a:solidFill>
                  <a:srgbClr val="003249"/>
                </a:solidFill>
                <a:latin typeface="Arial"/>
                <a:ea typeface="Arial"/>
                <a:cs typeface="Arial"/>
                <a:sym typeface="Arial"/>
              </a:defRPr>
            </a:lvl1pPr>
            <a:lvl2pPr marL="914400" lvl="1" indent="-228600" algn="l">
              <a:lnSpc>
                <a:spcPct val="119000"/>
              </a:lnSpc>
              <a:spcBef>
                <a:spcPts val="300"/>
              </a:spcBef>
              <a:spcAft>
                <a:spcPts val="0"/>
              </a:spcAft>
              <a:buSzPts val="1500"/>
              <a:buNone/>
              <a:defRPr sz="1500" b="1"/>
            </a:lvl2pPr>
            <a:lvl3pPr marL="1371600" lvl="2" indent="-228600" algn="l">
              <a:lnSpc>
                <a:spcPct val="119000"/>
              </a:lnSpc>
              <a:spcBef>
                <a:spcPts val="300"/>
              </a:spcBef>
              <a:spcAft>
                <a:spcPts val="0"/>
              </a:spcAft>
              <a:buSzPts val="1400"/>
              <a:buNone/>
              <a:defRPr sz="1400" b="1"/>
            </a:lvl3pPr>
            <a:lvl4pPr marL="1828800" lvl="3" indent="-228600" algn="l">
              <a:lnSpc>
                <a:spcPct val="119000"/>
              </a:lnSpc>
              <a:spcBef>
                <a:spcPts val="200"/>
              </a:spcBef>
              <a:spcAft>
                <a:spcPts val="0"/>
              </a:spcAft>
              <a:buSzPts val="1200"/>
              <a:buNone/>
              <a:defRPr sz="1200" b="1"/>
            </a:lvl4pPr>
            <a:lvl5pPr marL="2286000" lvl="4" indent="-228600" algn="l">
              <a:lnSpc>
                <a:spcPct val="119000"/>
              </a:lnSpc>
              <a:spcBef>
                <a:spcPts val="200"/>
              </a:spcBef>
              <a:spcAft>
                <a:spcPts val="0"/>
              </a:spcAft>
              <a:buSzPts val="1200"/>
              <a:buNone/>
              <a:defRPr sz="1200" b="1"/>
            </a:lvl5pPr>
            <a:lvl6pPr marL="2743200" lvl="5" indent="-228600" algn="l">
              <a:lnSpc>
                <a:spcPct val="119000"/>
              </a:lnSpc>
              <a:spcBef>
                <a:spcPts val="200"/>
              </a:spcBef>
              <a:spcAft>
                <a:spcPts val="0"/>
              </a:spcAft>
              <a:buSzPts val="1200"/>
              <a:buNone/>
              <a:defRPr sz="1200" b="1"/>
            </a:lvl6pPr>
            <a:lvl7pPr marL="3200400" lvl="6" indent="-228600" algn="l">
              <a:lnSpc>
                <a:spcPct val="119000"/>
              </a:lnSpc>
              <a:spcBef>
                <a:spcPts val="200"/>
              </a:spcBef>
              <a:spcAft>
                <a:spcPts val="0"/>
              </a:spcAft>
              <a:buSzPts val="1200"/>
              <a:buNone/>
              <a:defRPr sz="1200" b="1"/>
            </a:lvl7pPr>
            <a:lvl8pPr marL="3657600" lvl="7" indent="-228600" algn="l">
              <a:lnSpc>
                <a:spcPct val="119000"/>
              </a:lnSpc>
              <a:spcBef>
                <a:spcPts val="200"/>
              </a:spcBef>
              <a:spcAft>
                <a:spcPts val="0"/>
              </a:spcAft>
              <a:buSzPts val="1200"/>
              <a:buNone/>
              <a:defRPr sz="1200" b="1"/>
            </a:lvl8pPr>
            <a:lvl9pPr marL="4114800" lvl="8" indent="-228600" algn="l">
              <a:lnSpc>
                <a:spcPct val="119000"/>
              </a:lnSpc>
              <a:spcBef>
                <a:spcPts val="200"/>
              </a:spcBef>
              <a:spcAft>
                <a:spcPts val="0"/>
              </a:spcAft>
              <a:buSzPts val="1200"/>
              <a:buNone/>
              <a:defRPr sz="1200" b="1"/>
            </a:lvl9pPr>
          </a:lstStyle>
          <a:p>
            <a:endParaRPr/>
          </a:p>
        </p:txBody>
      </p:sp>
      <p:sp>
        <p:nvSpPr>
          <p:cNvPr id="458" name="Google Shape;458;p51"/>
          <p:cNvSpPr txBox="1"/>
          <p:nvPr/>
        </p:nvSpPr>
        <p:spPr>
          <a:xfrm>
            <a:off x="3514724" y="1305019"/>
            <a:ext cx="2114552" cy="196141"/>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8197A6"/>
              </a:buClr>
              <a:buSzPts val="800"/>
              <a:buFont typeface="Arial"/>
              <a:buNone/>
            </a:pPr>
            <a:r>
              <a:rPr lang="en" sz="800">
                <a:solidFill>
                  <a:srgbClr val="8197A6"/>
                </a:solidFill>
                <a:latin typeface="Arial"/>
                <a:ea typeface="Arial"/>
                <a:cs typeface="Arial"/>
                <a:sym typeface="Arial"/>
              </a:rPr>
              <a:t>Produced by</a:t>
            </a:r>
            <a:endParaRPr sz="800">
              <a:solidFill>
                <a:srgbClr val="8197A6"/>
              </a:solidFill>
              <a:latin typeface="Arial"/>
              <a:ea typeface="Arial"/>
              <a:cs typeface="Arial"/>
              <a:sym typeface="Arial"/>
            </a:endParaRPr>
          </a:p>
        </p:txBody>
      </p:sp>
      <p:sp>
        <p:nvSpPr>
          <p:cNvPr id="459" name="Google Shape;459;p51"/>
          <p:cNvSpPr txBox="1">
            <a:spLocks noGrp="1"/>
          </p:cNvSpPr>
          <p:nvPr>
            <p:ph type="body" idx="2"/>
          </p:nvPr>
        </p:nvSpPr>
        <p:spPr>
          <a:xfrm>
            <a:off x="3514724" y="3305086"/>
            <a:ext cx="2114552" cy="317674"/>
          </a:xfrm>
          <a:prstGeom prst="rect">
            <a:avLst/>
          </a:prstGeom>
          <a:noFill/>
          <a:ln>
            <a:noFill/>
          </a:ln>
        </p:spPr>
        <p:txBody>
          <a:bodyPr spcFirstLastPara="1" wrap="square" lIns="68575" tIns="34275" rIns="68575" bIns="34275" anchor="ctr" anchorCtr="0">
            <a:noAutofit/>
          </a:bodyPr>
          <a:lstStyle>
            <a:lvl1pPr marL="457200" lvl="0" indent="-228600" algn="l">
              <a:lnSpc>
                <a:spcPct val="119000"/>
              </a:lnSpc>
              <a:spcBef>
                <a:spcPts val="200"/>
              </a:spcBef>
              <a:spcAft>
                <a:spcPts val="0"/>
              </a:spcAft>
              <a:buSzPts val="1100"/>
              <a:buNone/>
              <a:defRPr sz="1100" b="0">
                <a:solidFill>
                  <a:srgbClr val="003249"/>
                </a:solidFill>
                <a:latin typeface="Arial"/>
                <a:ea typeface="Arial"/>
                <a:cs typeface="Arial"/>
                <a:sym typeface="Arial"/>
              </a:defRPr>
            </a:lvl1pPr>
            <a:lvl2pPr marL="914400" lvl="1" indent="-228600" algn="l">
              <a:lnSpc>
                <a:spcPct val="119000"/>
              </a:lnSpc>
              <a:spcBef>
                <a:spcPts val="300"/>
              </a:spcBef>
              <a:spcAft>
                <a:spcPts val="0"/>
              </a:spcAft>
              <a:buSzPts val="1500"/>
              <a:buNone/>
              <a:defRPr sz="1500" b="1"/>
            </a:lvl2pPr>
            <a:lvl3pPr marL="1371600" lvl="2" indent="-228600" algn="l">
              <a:lnSpc>
                <a:spcPct val="119000"/>
              </a:lnSpc>
              <a:spcBef>
                <a:spcPts val="300"/>
              </a:spcBef>
              <a:spcAft>
                <a:spcPts val="0"/>
              </a:spcAft>
              <a:buSzPts val="1400"/>
              <a:buNone/>
              <a:defRPr sz="1400" b="1"/>
            </a:lvl3pPr>
            <a:lvl4pPr marL="1828800" lvl="3" indent="-228600" algn="l">
              <a:lnSpc>
                <a:spcPct val="119000"/>
              </a:lnSpc>
              <a:spcBef>
                <a:spcPts val="200"/>
              </a:spcBef>
              <a:spcAft>
                <a:spcPts val="0"/>
              </a:spcAft>
              <a:buSzPts val="1200"/>
              <a:buNone/>
              <a:defRPr sz="1200" b="1"/>
            </a:lvl4pPr>
            <a:lvl5pPr marL="2286000" lvl="4" indent="-228600" algn="l">
              <a:lnSpc>
                <a:spcPct val="119000"/>
              </a:lnSpc>
              <a:spcBef>
                <a:spcPts val="200"/>
              </a:spcBef>
              <a:spcAft>
                <a:spcPts val="0"/>
              </a:spcAft>
              <a:buSzPts val="1200"/>
              <a:buNone/>
              <a:defRPr sz="1200" b="1"/>
            </a:lvl5pPr>
            <a:lvl6pPr marL="2743200" lvl="5" indent="-228600" algn="l">
              <a:lnSpc>
                <a:spcPct val="119000"/>
              </a:lnSpc>
              <a:spcBef>
                <a:spcPts val="200"/>
              </a:spcBef>
              <a:spcAft>
                <a:spcPts val="0"/>
              </a:spcAft>
              <a:buSzPts val="1200"/>
              <a:buNone/>
              <a:defRPr sz="1200" b="1"/>
            </a:lvl6pPr>
            <a:lvl7pPr marL="3200400" lvl="6" indent="-228600" algn="l">
              <a:lnSpc>
                <a:spcPct val="119000"/>
              </a:lnSpc>
              <a:spcBef>
                <a:spcPts val="200"/>
              </a:spcBef>
              <a:spcAft>
                <a:spcPts val="0"/>
              </a:spcAft>
              <a:buSzPts val="1200"/>
              <a:buNone/>
              <a:defRPr sz="1200" b="1"/>
            </a:lvl7pPr>
            <a:lvl8pPr marL="3657600" lvl="7" indent="-228600" algn="l">
              <a:lnSpc>
                <a:spcPct val="119000"/>
              </a:lnSpc>
              <a:spcBef>
                <a:spcPts val="200"/>
              </a:spcBef>
              <a:spcAft>
                <a:spcPts val="0"/>
              </a:spcAft>
              <a:buSzPts val="1200"/>
              <a:buNone/>
              <a:defRPr sz="1200" b="1"/>
            </a:lvl8pPr>
            <a:lvl9pPr marL="4114800" lvl="8" indent="-228600" algn="l">
              <a:lnSpc>
                <a:spcPct val="119000"/>
              </a:lnSpc>
              <a:spcBef>
                <a:spcPts val="200"/>
              </a:spcBef>
              <a:spcAft>
                <a:spcPts val="0"/>
              </a:spcAft>
              <a:buSzPts val="1200"/>
              <a:buNone/>
              <a:defRPr sz="1200" b="1"/>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itle Slide" type="tx">
  <p:cSld name="TITLE_AND_BODY">
    <p:bg>
      <p:bgPr>
        <a:blipFill>
          <a:blip r:embed="rId2">
            <a:alphaModFix/>
          </a:blip>
          <a:stretch>
            <a:fillRect/>
          </a:stretch>
        </a:blipFill>
        <a:effectLst/>
      </p:bgPr>
    </p:bg>
    <p:spTree>
      <p:nvGrpSpPr>
        <p:cNvPr id="1" name="Shape 462"/>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63"/>
        <p:cNvGrpSpPr/>
        <p:nvPr/>
      </p:nvGrpSpPr>
      <p:grpSpPr>
        <a:xfrm>
          <a:off x="0" y="0"/>
          <a:ext cx="0" cy="0"/>
          <a:chOff x="0" y="0"/>
          <a:chExt cx="0" cy="0"/>
        </a:xfrm>
      </p:grpSpPr>
      <p:sp>
        <p:nvSpPr>
          <p:cNvPr id="464" name="Google Shape;464;p54"/>
          <p:cNvSpPr txBox="1">
            <a:spLocks noGrp="1"/>
          </p:cNvSpPr>
          <p:nvPr>
            <p:ph type="title"/>
          </p:nvPr>
        </p:nvSpPr>
        <p:spPr>
          <a:xfrm>
            <a:off x="1780674" y="122549"/>
            <a:ext cx="58644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FFFFFF"/>
              </a:buClr>
              <a:buSzPts val="1800"/>
              <a:buFont typeface="Arial"/>
              <a:buNone/>
              <a:defRPr sz="3200" b="0" i="0" u="none" strike="noStrike" cap="none">
                <a:solidFill>
                  <a:srgbClr val="FFFFFF"/>
                </a:solidFill>
                <a:latin typeface="Arial"/>
                <a:ea typeface="Arial"/>
                <a:cs typeface="Arial"/>
                <a:sym typeface="Arial"/>
              </a:defRPr>
            </a:lvl1pPr>
            <a:lvl2pPr marR="0" lvl="1" algn="r" rtl="0">
              <a:spcBef>
                <a:spcPts val="0"/>
              </a:spcBef>
              <a:spcAft>
                <a:spcPts val="0"/>
              </a:spcAft>
              <a:buClr>
                <a:srgbClr val="FFFFFF"/>
              </a:buClr>
              <a:buSzPts val="1400"/>
              <a:buFont typeface="Arial"/>
              <a:buNone/>
              <a:defRPr sz="3200" b="0" i="0" u="none" strike="noStrike" cap="none">
                <a:solidFill>
                  <a:srgbClr val="FFFFFF"/>
                </a:solidFill>
                <a:latin typeface="Arial"/>
                <a:ea typeface="Arial"/>
                <a:cs typeface="Arial"/>
                <a:sym typeface="Arial"/>
              </a:defRPr>
            </a:lvl2pPr>
            <a:lvl3pPr marR="0" lvl="2" algn="r" rtl="0">
              <a:spcBef>
                <a:spcPts val="0"/>
              </a:spcBef>
              <a:spcAft>
                <a:spcPts val="0"/>
              </a:spcAft>
              <a:buClr>
                <a:srgbClr val="FFFFFF"/>
              </a:buClr>
              <a:buSzPts val="1400"/>
              <a:buFont typeface="Arial"/>
              <a:buNone/>
              <a:defRPr sz="3200" b="0" i="0" u="none" strike="noStrike" cap="none">
                <a:solidFill>
                  <a:srgbClr val="FFFFFF"/>
                </a:solidFill>
                <a:latin typeface="Arial"/>
                <a:ea typeface="Arial"/>
                <a:cs typeface="Arial"/>
                <a:sym typeface="Arial"/>
              </a:defRPr>
            </a:lvl3pPr>
            <a:lvl4pPr marR="0" lvl="3" algn="r" rtl="0">
              <a:spcBef>
                <a:spcPts val="0"/>
              </a:spcBef>
              <a:spcAft>
                <a:spcPts val="0"/>
              </a:spcAft>
              <a:buClr>
                <a:srgbClr val="FFFFFF"/>
              </a:buClr>
              <a:buSzPts val="1400"/>
              <a:buFont typeface="Arial"/>
              <a:buNone/>
              <a:defRPr sz="3200" b="0" i="0" u="none" strike="noStrike" cap="none">
                <a:solidFill>
                  <a:srgbClr val="FFFFFF"/>
                </a:solidFill>
                <a:latin typeface="Arial"/>
                <a:ea typeface="Arial"/>
                <a:cs typeface="Arial"/>
                <a:sym typeface="Arial"/>
              </a:defRPr>
            </a:lvl4pPr>
            <a:lvl5pPr marR="0" lvl="4" algn="r" rtl="0">
              <a:spcBef>
                <a:spcPts val="0"/>
              </a:spcBef>
              <a:spcAft>
                <a:spcPts val="0"/>
              </a:spcAft>
              <a:buClr>
                <a:srgbClr val="FFFFFF"/>
              </a:buClr>
              <a:buSzPts val="1400"/>
              <a:buFont typeface="Arial"/>
              <a:buNone/>
              <a:defRPr sz="3200" b="0" i="0" u="none" strike="noStrike" cap="none">
                <a:solidFill>
                  <a:srgbClr val="FFFFFF"/>
                </a:solidFill>
                <a:latin typeface="Arial"/>
                <a:ea typeface="Arial"/>
                <a:cs typeface="Arial"/>
                <a:sym typeface="Arial"/>
              </a:defRPr>
            </a:lvl5pPr>
            <a:lvl6pPr marR="0" lvl="5" algn="r" rtl="0">
              <a:spcBef>
                <a:spcPts val="0"/>
              </a:spcBef>
              <a:spcAft>
                <a:spcPts val="0"/>
              </a:spcAft>
              <a:buClr>
                <a:srgbClr val="FFFFFF"/>
              </a:buClr>
              <a:buSzPts val="1400"/>
              <a:buFont typeface="Arial"/>
              <a:buNone/>
              <a:defRPr sz="3200" b="0" i="0" u="none" strike="noStrike" cap="none">
                <a:solidFill>
                  <a:srgbClr val="FFFFFF"/>
                </a:solidFill>
                <a:latin typeface="Arial"/>
                <a:ea typeface="Arial"/>
                <a:cs typeface="Arial"/>
                <a:sym typeface="Arial"/>
              </a:defRPr>
            </a:lvl6pPr>
            <a:lvl7pPr marR="0" lvl="6" algn="r" rtl="0">
              <a:spcBef>
                <a:spcPts val="0"/>
              </a:spcBef>
              <a:spcAft>
                <a:spcPts val="0"/>
              </a:spcAft>
              <a:buClr>
                <a:srgbClr val="FFFFFF"/>
              </a:buClr>
              <a:buSzPts val="1400"/>
              <a:buFont typeface="Arial"/>
              <a:buNone/>
              <a:defRPr sz="3200" b="0" i="0" u="none" strike="noStrike" cap="none">
                <a:solidFill>
                  <a:srgbClr val="FFFFFF"/>
                </a:solidFill>
                <a:latin typeface="Arial"/>
                <a:ea typeface="Arial"/>
                <a:cs typeface="Arial"/>
                <a:sym typeface="Arial"/>
              </a:defRPr>
            </a:lvl7pPr>
            <a:lvl8pPr marR="0" lvl="7" algn="r" rtl="0">
              <a:spcBef>
                <a:spcPts val="0"/>
              </a:spcBef>
              <a:spcAft>
                <a:spcPts val="0"/>
              </a:spcAft>
              <a:buClr>
                <a:srgbClr val="FFFFFF"/>
              </a:buClr>
              <a:buSzPts val="1400"/>
              <a:buFont typeface="Arial"/>
              <a:buNone/>
              <a:defRPr sz="3200" b="0" i="0" u="none" strike="noStrike" cap="none">
                <a:solidFill>
                  <a:srgbClr val="FFFFFF"/>
                </a:solidFill>
                <a:latin typeface="Arial"/>
                <a:ea typeface="Arial"/>
                <a:cs typeface="Arial"/>
                <a:sym typeface="Arial"/>
              </a:defRPr>
            </a:lvl8pPr>
            <a:lvl9pPr marR="0" lvl="8" algn="r" rtl="0">
              <a:spcBef>
                <a:spcPts val="0"/>
              </a:spcBef>
              <a:spcAft>
                <a:spcPts val="0"/>
              </a:spcAft>
              <a:buClr>
                <a:srgbClr val="FFFFFF"/>
              </a:buClr>
              <a:buSzPts val="1400"/>
              <a:buFont typeface="Arial"/>
              <a:buNone/>
              <a:defRPr sz="3200" b="0" i="0" u="none" strike="noStrike" cap="none">
                <a:solidFill>
                  <a:srgbClr val="FFFFFF"/>
                </a:solidFill>
                <a:latin typeface="Arial"/>
                <a:ea typeface="Arial"/>
                <a:cs typeface="Arial"/>
                <a:sym typeface="Arial"/>
              </a:defRPr>
            </a:lvl9pPr>
          </a:lstStyle>
          <a:p>
            <a:endParaRPr/>
          </a:p>
        </p:txBody>
      </p:sp>
      <p:sp>
        <p:nvSpPr>
          <p:cNvPr id="465" name="Google Shape;465;p54"/>
          <p:cNvSpPr txBox="1">
            <a:spLocks noGrp="1"/>
          </p:cNvSpPr>
          <p:nvPr>
            <p:ph type="body" idx="1"/>
          </p:nvPr>
        </p:nvSpPr>
        <p:spPr>
          <a:xfrm>
            <a:off x="96253" y="1200151"/>
            <a:ext cx="8958300" cy="3653775"/>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rgbClr val="002569"/>
              </a:buClr>
              <a:buSzPts val="1800"/>
              <a:buFont typeface="Arial"/>
              <a:buChar char="•"/>
              <a:defRPr sz="2400" b="0" i="0" u="none" strike="noStrike" cap="none">
                <a:solidFill>
                  <a:srgbClr val="002569"/>
                </a:solidFill>
                <a:latin typeface="Arial"/>
                <a:ea typeface="Arial"/>
                <a:cs typeface="Arial"/>
                <a:sym typeface="Arial"/>
              </a:defRPr>
            </a:lvl1pPr>
            <a:lvl2pPr marL="914400" marR="0" lvl="1" indent="-342900" algn="l" rtl="0">
              <a:spcBef>
                <a:spcPts val="360"/>
              </a:spcBef>
              <a:spcAft>
                <a:spcPts val="0"/>
              </a:spcAft>
              <a:buClr>
                <a:srgbClr val="002569"/>
              </a:buClr>
              <a:buSzPts val="1800"/>
              <a:buFont typeface="Arial"/>
              <a:buChar char="–"/>
              <a:defRPr sz="2400" b="0" i="0" u="none" strike="noStrike" cap="none">
                <a:solidFill>
                  <a:srgbClr val="002569"/>
                </a:solidFill>
                <a:latin typeface="Arial"/>
                <a:ea typeface="Arial"/>
                <a:cs typeface="Arial"/>
                <a:sym typeface="Arial"/>
              </a:defRPr>
            </a:lvl2pPr>
            <a:lvl3pPr marL="1371600" marR="0" lvl="2" indent="-342900" algn="l" rtl="0">
              <a:spcBef>
                <a:spcPts val="360"/>
              </a:spcBef>
              <a:spcAft>
                <a:spcPts val="0"/>
              </a:spcAft>
              <a:buClr>
                <a:srgbClr val="002569"/>
              </a:buClr>
              <a:buSzPts val="1800"/>
              <a:buFont typeface="Arial"/>
              <a:buChar char="•"/>
              <a:defRPr sz="2400" b="0" i="0" u="none" strike="noStrike" cap="none">
                <a:solidFill>
                  <a:srgbClr val="002569"/>
                </a:solidFill>
                <a:latin typeface="Arial"/>
                <a:ea typeface="Arial"/>
                <a:cs typeface="Arial"/>
                <a:sym typeface="Arial"/>
              </a:defRPr>
            </a:lvl3pPr>
            <a:lvl4pPr marL="1828800" marR="0" lvl="3" indent="-342900" algn="l" rtl="0">
              <a:spcBef>
                <a:spcPts val="360"/>
              </a:spcBef>
              <a:spcAft>
                <a:spcPts val="0"/>
              </a:spcAft>
              <a:buClr>
                <a:srgbClr val="002569"/>
              </a:buClr>
              <a:buSzPts val="1800"/>
              <a:buFont typeface="Arial"/>
              <a:buChar char="–"/>
              <a:defRPr sz="2400" b="0" i="0" u="none" strike="noStrike" cap="none">
                <a:solidFill>
                  <a:srgbClr val="002569"/>
                </a:solidFill>
                <a:latin typeface="Arial"/>
                <a:ea typeface="Arial"/>
                <a:cs typeface="Arial"/>
                <a:sym typeface="Arial"/>
              </a:defRPr>
            </a:lvl4pPr>
            <a:lvl5pPr marL="2286000" marR="0" lvl="4" indent="-342900" algn="l" rtl="0">
              <a:spcBef>
                <a:spcPts val="360"/>
              </a:spcBef>
              <a:spcAft>
                <a:spcPts val="0"/>
              </a:spcAft>
              <a:buClr>
                <a:srgbClr val="002569"/>
              </a:buClr>
              <a:buSzPts val="1800"/>
              <a:buFont typeface="Arial"/>
              <a:buChar char="»"/>
              <a:defRPr sz="2400" b="0" i="0" u="none" strike="noStrike" cap="none">
                <a:solidFill>
                  <a:srgbClr val="002569"/>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2400" b="0" i="0" u="none" strike="noStrike" cap="none">
                <a:solidFill>
                  <a:srgbClr val="002569"/>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2400" b="0" i="0" u="none" strike="noStrike" cap="none">
                <a:solidFill>
                  <a:srgbClr val="002569"/>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2400" b="0" i="0" u="none" strike="noStrike" cap="none">
                <a:solidFill>
                  <a:srgbClr val="002569"/>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2400" b="0" i="0" u="none" strike="noStrike" cap="none">
                <a:solidFill>
                  <a:srgbClr val="002569"/>
                </a:solidFill>
                <a:latin typeface="Arial"/>
                <a:ea typeface="Arial"/>
                <a:cs typeface="Arial"/>
                <a:sym typeface="Arial"/>
              </a:defRPr>
            </a:lvl9pPr>
          </a:lstStyle>
          <a:p>
            <a:endParaRPr/>
          </a:p>
        </p:txBody>
      </p:sp>
      <p:sp>
        <p:nvSpPr>
          <p:cNvPr id="466" name="Google Shape;466;p54"/>
          <p:cNvSpPr>
            <a:spLocks noGrp="1"/>
          </p:cNvSpPr>
          <p:nvPr>
            <p:ph type="sldNum" idx="12"/>
          </p:nvPr>
        </p:nvSpPr>
        <p:spPr>
          <a:xfrm>
            <a:off x="8796528" y="4947464"/>
            <a:ext cx="260400" cy="187200"/>
          </a:xfrm>
          <a:prstGeom prst="roundRect">
            <a:avLst>
              <a:gd name="adj" fmla="val 16667"/>
            </a:avLst>
          </a:prstGeom>
          <a:solidFill>
            <a:schemeClr val="lt1">
              <a:alpha val="47843"/>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spAutoFit/>
          </a:bodyPr>
          <a:lstStyle>
            <a:lvl1pPr marL="0" marR="0" lvl="0" indent="0" algn="ctr">
              <a:spcBef>
                <a:spcPts val="0"/>
              </a:spcBef>
              <a:spcAft>
                <a:spcPts val="0"/>
              </a:spcAft>
              <a:buClr>
                <a:schemeClr val="dk2"/>
              </a:buClr>
              <a:buSzPts val="1100"/>
              <a:buFont typeface="Helvetica Neue"/>
              <a:buNone/>
              <a:defRPr sz="1100" b="0" i="1" u="none" strike="noStrike" cap="none">
                <a:solidFill>
                  <a:schemeClr val="dk2"/>
                </a:solidFill>
                <a:latin typeface="Helvetica Neue"/>
                <a:ea typeface="Helvetica Neue"/>
                <a:cs typeface="Helvetica Neue"/>
                <a:sym typeface="Helvetica Neue"/>
              </a:defRPr>
            </a:lvl1pPr>
            <a:lvl2pPr marL="0" marR="0" lvl="1" indent="0" algn="ctr">
              <a:spcBef>
                <a:spcPts val="0"/>
              </a:spcBef>
              <a:spcAft>
                <a:spcPts val="0"/>
              </a:spcAft>
              <a:buClr>
                <a:schemeClr val="dk2"/>
              </a:buClr>
              <a:buSzPts val="1100"/>
              <a:buFont typeface="Helvetica Neue"/>
              <a:buNone/>
              <a:defRPr sz="1100" b="0" i="1" u="none" strike="noStrike" cap="none">
                <a:solidFill>
                  <a:schemeClr val="dk2"/>
                </a:solidFill>
                <a:latin typeface="Helvetica Neue"/>
                <a:ea typeface="Helvetica Neue"/>
                <a:cs typeface="Helvetica Neue"/>
                <a:sym typeface="Helvetica Neue"/>
              </a:defRPr>
            </a:lvl2pPr>
            <a:lvl3pPr marL="0" marR="0" lvl="2" indent="0" algn="ctr">
              <a:spcBef>
                <a:spcPts val="0"/>
              </a:spcBef>
              <a:spcAft>
                <a:spcPts val="0"/>
              </a:spcAft>
              <a:buClr>
                <a:schemeClr val="dk2"/>
              </a:buClr>
              <a:buSzPts val="1100"/>
              <a:buFont typeface="Helvetica Neue"/>
              <a:buNone/>
              <a:defRPr sz="1100" b="0" i="1" u="none" strike="noStrike" cap="none">
                <a:solidFill>
                  <a:schemeClr val="dk2"/>
                </a:solidFill>
                <a:latin typeface="Helvetica Neue"/>
                <a:ea typeface="Helvetica Neue"/>
                <a:cs typeface="Helvetica Neue"/>
                <a:sym typeface="Helvetica Neue"/>
              </a:defRPr>
            </a:lvl3pPr>
            <a:lvl4pPr marL="0" marR="0" lvl="3" indent="0" algn="ctr">
              <a:spcBef>
                <a:spcPts val="0"/>
              </a:spcBef>
              <a:spcAft>
                <a:spcPts val="0"/>
              </a:spcAft>
              <a:buClr>
                <a:schemeClr val="dk2"/>
              </a:buClr>
              <a:buSzPts val="1100"/>
              <a:buFont typeface="Helvetica Neue"/>
              <a:buNone/>
              <a:defRPr sz="1100" b="0" i="1" u="none" strike="noStrike" cap="none">
                <a:solidFill>
                  <a:schemeClr val="dk2"/>
                </a:solidFill>
                <a:latin typeface="Helvetica Neue"/>
                <a:ea typeface="Helvetica Neue"/>
                <a:cs typeface="Helvetica Neue"/>
                <a:sym typeface="Helvetica Neue"/>
              </a:defRPr>
            </a:lvl4pPr>
            <a:lvl5pPr marL="0" marR="0" lvl="4" indent="0" algn="ctr">
              <a:spcBef>
                <a:spcPts val="0"/>
              </a:spcBef>
              <a:spcAft>
                <a:spcPts val="0"/>
              </a:spcAft>
              <a:buClr>
                <a:schemeClr val="dk2"/>
              </a:buClr>
              <a:buSzPts val="1100"/>
              <a:buFont typeface="Helvetica Neue"/>
              <a:buNone/>
              <a:defRPr sz="1100" b="0" i="1" u="none" strike="noStrike" cap="none">
                <a:solidFill>
                  <a:schemeClr val="dk2"/>
                </a:solidFill>
                <a:latin typeface="Helvetica Neue"/>
                <a:ea typeface="Helvetica Neue"/>
                <a:cs typeface="Helvetica Neue"/>
                <a:sym typeface="Helvetica Neue"/>
              </a:defRPr>
            </a:lvl5pPr>
            <a:lvl6pPr marL="0" marR="0" lvl="5" indent="0" algn="ctr">
              <a:spcBef>
                <a:spcPts val="0"/>
              </a:spcBef>
              <a:spcAft>
                <a:spcPts val="0"/>
              </a:spcAft>
              <a:buClr>
                <a:schemeClr val="dk2"/>
              </a:buClr>
              <a:buSzPts val="1100"/>
              <a:buFont typeface="Helvetica Neue"/>
              <a:buNone/>
              <a:defRPr sz="1100" b="0" i="1" u="none" strike="noStrike" cap="none">
                <a:solidFill>
                  <a:schemeClr val="dk2"/>
                </a:solidFill>
                <a:latin typeface="Helvetica Neue"/>
                <a:ea typeface="Helvetica Neue"/>
                <a:cs typeface="Helvetica Neue"/>
                <a:sym typeface="Helvetica Neue"/>
              </a:defRPr>
            </a:lvl6pPr>
            <a:lvl7pPr marL="0" marR="0" lvl="6" indent="0" algn="ctr">
              <a:spcBef>
                <a:spcPts val="0"/>
              </a:spcBef>
              <a:spcAft>
                <a:spcPts val="0"/>
              </a:spcAft>
              <a:buClr>
                <a:schemeClr val="dk2"/>
              </a:buClr>
              <a:buSzPts val="1100"/>
              <a:buFont typeface="Helvetica Neue"/>
              <a:buNone/>
              <a:defRPr sz="1100" b="0" i="1" u="none" strike="noStrike" cap="none">
                <a:solidFill>
                  <a:schemeClr val="dk2"/>
                </a:solidFill>
                <a:latin typeface="Helvetica Neue"/>
                <a:ea typeface="Helvetica Neue"/>
                <a:cs typeface="Helvetica Neue"/>
                <a:sym typeface="Helvetica Neue"/>
              </a:defRPr>
            </a:lvl7pPr>
            <a:lvl8pPr marL="0" marR="0" lvl="7" indent="0" algn="ctr">
              <a:spcBef>
                <a:spcPts val="0"/>
              </a:spcBef>
              <a:spcAft>
                <a:spcPts val="0"/>
              </a:spcAft>
              <a:buClr>
                <a:schemeClr val="dk2"/>
              </a:buClr>
              <a:buSzPts val="1100"/>
              <a:buFont typeface="Helvetica Neue"/>
              <a:buNone/>
              <a:defRPr sz="1100" b="0" i="1" u="none" strike="noStrike" cap="none">
                <a:solidFill>
                  <a:schemeClr val="dk2"/>
                </a:solidFill>
                <a:latin typeface="Helvetica Neue"/>
                <a:ea typeface="Helvetica Neue"/>
                <a:cs typeface="Helvetica Neue"/>
                <a:sym typeface="Helvetica Neue"/>
              </a:defRPr>
            </a:lvl8pPr>
            <a:lvl9pPr marL="0" marR="0" lvl="8" indent="0" algn="ctr">
              <a:spcBef>
                <a:spcPts val="0"/>
              </a:spcBef>
              <a:spcAft>
                <a:spcPts val="0"/>
              </a:spcAft>
              <a:buClr>
                <a:schemeClr val="dk2"/>
              </a:buClr>
              <a:buSzPts val="1100"/>
              <a:buFont typeface="Helvetica Neue"/>
              <a:buNone/>
              <a:defRPr sz="1100" b="0" i="1" u="none" strike="noStrike" cap="none">
                <a:solidFill>
                  <a:schemeClr val="dk2"/>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pic>
        <p:nvPicPr>
          <p:cNvPr id="467" name="Google Shape;467;p54"/>
          <p:cNvPicPr preferRelativeResize="0"/>
          <p:nvPr/>
        </p:nvPicPr>
        <p:blipFill rotWithShape="1">
          <a:blip r:embed="rId2">
            <a:alphaModFix/>
          </a:blip>
          <a:srcRect/>
          <a:stretch/>
        </p:blipFill>
        <p:spPr>
          <a:xfrm>
            <a:off x="7924800" y="4369716"/>
            <a:ext cx="840658" cy="6858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468"/>
        <p:cNvGrpSpPr/>
        <p:nvPr/>
      </p:nvGrpSpPr>
      <p:grpSpPr>
        <a:xfrm>
          <a:off x="0" y="0"/>
          <a:ext cx="0" cy="0"/>
          <a:chOff x="0" y="0"/>
          <a:chExt cx="0" cy="0"/>
        </a:xfrm>
      </p:grpSpPr>
      <p:sp>
        <p:nvSpPr>
          <p:cNvPr id="469" name="Google Shape;469;p55"/>
          <p:cNvSpPr>
            <a:spLocks noGrp="1"/>
          </p:cNvSpPr>
          <p:nvPr>
            <p:ph type="sldNum" idx="12"/>
          </p:nvPr>
        </p:nvSpPr>
        <p:spPr>
          <a:xfrm>
            <a:off x="8763000" y="4972050"/>
            <a:ext cx="304800" cy="140464"/>
          </a:xfrm>
          <a:prstGeom prst="roundRect">
            <a:avLst>
              <a:gd name="adj" fmla="val 16667"/>
            </a:avLst>
          </a:prstGeom>
          <a:solidFill>
            <a:schemeClr val="lt1">
              <a:alpha val="48627"/>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spAutoFit/>
          </a:bodyPr>
          <a:lstStyle>
            <a:lvl1pPr marL="0" marR="0" lvl="0" indent="0" algn="ctr">
              <a:spcBef>
                <a:spcPts val="0"/>
              </a:spcBef>
              <a:buNone/>
              <a:defRPr sz="1100" i="1">
                <a:solidFill>
                  <a:schemeClr val="dk2"/>
                </a:solidFill>
                <a:latin typeface="Helvetica Neue"/>
                <a:ea typeface="Helvetica Neue"/>
                <a:cs typeface="Helvetica Neue"/>
                <a:sym typeface="Helvetica Neue"/>
              </a:defRPr>
            </a:lvl1pPr>
            <a:lvl2pPr marL="0" marR="0" lvl="1" indent="0" algn="ctr">
              <a:spcBef>
                <a:spcPts val="0"/>
              </a:spcBef>
              <a:buNone/>
              <a:defRPr sz="1100" i="1">
                <a:solidFill>
                  <a:schemeClr val="dk2"/>
                </a:solidFill>
                <a:latin typeface="Helvetica Neue"/>
                <a:ea typeface="Helvetica Neue"/>
                <a:cs typeface="Helvetica Neue"/>
                <a:sym typeface="Helvetica Neue"/>
              </a:defRPr>
            </a:lvl2pPr>
            <a:lvl3pPr marL="0" marR="0" lvl="2" indent="0" algn="ctr">
              <a:spcBef>
                <a:spcPts val="0"/>
              </a:spcBef>
              <a:buNone/>
              <a:defRPr sz="1100" i="1">
                <a:solidFill>
                  <a:schemeClr val="dk2"/>
                </a:solidFill>
                <a:latin typeface="Helvetica Neue"/>
                <a:ea typeface="Helvetica Neue"/>
                <a:cs typeface="Helvetica Neue"/>
                <a:sym typeface="Helvetica Neue"/>
              </a:defRPr>
            </a:lvl3pPr>
            <a:lvl4pPr marL="0" marR="0" lvl="3" indent="0" algn="ctr">
              <a:spcBef>
                <a:spcPts val="0"/>
              </a:spcBef>
              <a:buNone/>
              <a:defRPr sz="1100" i="1">
                <a:solidFill>
                  <a:schemeClr val="dk2"/>
                </a:solidFill>
                <a:latin typeface="Helvetica Neue"/>
                <a:ea typeface="Helvetica Neue"/>
                <a:cs typeface="Helvetica Neue"/>
                <a:sym typeface="Helvetica Neue"/>
              </a:defRPr>
            </a:lvl4pPr>
            <a:lvl5pPr marL="0" marR="0" lvl="4" indent="0" algn="ctr">
              <a:spcBef>
                <a:spcPts val="0"/>
              </a:spcBef>
              <a:buNone/>
              <a:defRPr sz="1100" i="1">
                <a:solidFill>
                  <a:schemeClr val="dk2"/>
                </a:solidFill>
                <a:latin typeface="Helvetica Neue"/>
                <a:ea typeface="Helvetica Neue"/>
                <a:cs typeface="Helvetica Neue"/>
                <a:sym typeface="Helvetica Neue"/>
              </a:defRPr>
            </a:lvl5pPr>
            <a:lvl6pPr marL="0" marR="0" lvl="5" indent="0" algn="ctr">
              <a:spcBef>
                <a:spcPts val="0"/>
              </a:spcBef>
              <a:buNone/>
              <a:defRPr sz="1100" i="1">
                <a:solidFill>
                  <a:schemeClr val="dk2"/>
                </a:solidFill>
                <a:latin typeface="Helvetica Neue"/>
                <a:ea typeface="Helvetica Neue"/>
                <a:cs typeface="Helvetica Neue"/>
                <a:sym typeface="Helvetica Neue"/>
              </a:defRPr>
            </a:lvl6pPr>
            <a:lvl7pPr marL="0" marR="0" lvl="6" indent="0" algn="ctr">
              <a:spcBef>
                <a:spcPts val="0"/>
              </a:spcBef>
              <a:buNone/>
              <a:defRPr sz="1100" i="1">
                <a:solidFill>
                  <a:schemeClr val="dk2"/>
                </a:solidFill>
                <a:latin typeface="Helvetica Neue"/>
                <a:ea typeface="Helvetica Neue"/>
                <a:cs typeface="Helvetica Neue"/>
                <a:sym typeface="Helvetica Neue"/>
              </a:defRPr>
            </a:lvl7pPr>
            <a:lvl8pPr marL="0" marR="0" lvl="7" indent="0" algn="ctr">
              <a:spcBef>
                <a:spcPts val="0"/>
              </a:spcBef>
              <a:buNone/>
              <a:defRPr sz="1100" i="1">
                <a:solidFill>
                  <a:schemeClr val="dk2"/>
                </a:solidFill>
                <a:latin typeface="Helvetica Neue"/>
                <a:ea typeface="Helvetica Neue"/>
                <a:cs typeface="Helvetica Neue"/>
                <a:sym typeface="Helvetica Neue"/>
              </a:defRPr>
            </a:lvl8pPr>
            <a:lvl9pPr marL="0" marR="0" lvl="8" indent="0" algn="ctr">
              <a:spcBef>
                <a:spcPts val="0"/>
              </a:spcBef>
              <a:buNone/>
              <a:defRPr sz="1100" i="1">
                <a:solidFill>
                  <a:schemeClr val="dk2"/>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
        <p:nvSpPr>
          <p:cNvPr id="470" name="Google Shape;470;p55"/>
          <p:cNvSpPr txBox="1">
            <a:spLocks noGrp="1"/>
          </p:cNvSpPr>
          <p:nvPr>
            <p:ph type="body" idx="1"/>
          </p:nvPr>
        </p:nvSpPr>
        <p:spPr>
          <a:xfrm>
            <a:off x="457200" y="1200150"/>
            <a:ext cx="8153400" cy="3543300"/>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500"/>
              </a:spcBef>
              <a:spcAft>
                <a:spcPts val="0"/>
              </a:spcAft>
              <a:buClr>
                <a:srgbClr val="002569"/>
              </a:buClr>
              <a:buSzPts val="2000"/>
              <a:buFont typeface="Arial"/>
              <a:buChar char="•"/>
              <a:defRPr sz="2000" b="0" i="0" u="none" strike="noStrike" cap="none">
                <a:solidFill>
                  <a:srgbClr val="002569"/>
                </a:solidFill>
                <a:latin typeface="Helvetica Neue"/>
                <a:ea typeface="Helvetica Neue"/>
                <a:cs typeface="Helvetica Neue"/>
                <a:sym typeface="Helvetica Neue"/>
              </a:defRPr>
            </a:lvl1pPr>
            <a:lvl2pPr marL="914400" marR="0" lvl="1" indent="-355600" algn="l" rtl="0">
              <a:spcBef>
                <a:spcPts val="500"/>
              </a:spcBef>
              <a:spcAft>
                <a:spcPts val="0"/>
              </a:spcAft>
              <a:buClr>
                <a:srgbClr val="002569"/>
              </a:buClr>
              <a:buSzPts val="2000"/>
              <a:buFont typeface="Courier New"/>
              <a:buChar char="o"/>
              <a:defRPr sz="2000" b="0" i="0" u="none" strike="noStrike" cap="none">
                <a:solidFill>
                  <a:srgbClr val="002569"/>
                </a:solidFill>
                <a:latin typeface="Helvetica Neue"/>
                <a:ea typeface="Helvetica Neue"/>
                <a:cs typeface="Helvetica Neue"/>
                <a:sym typeface="Helvetica Neue"/>
              </a:defRPr>
            </a:lvl2pPr>
            <a:lvl3pPr marL="1371600" marR="0" lvl="2" indent="-355600" algn="l" rtl="0">
              <a:spcBef>
                <a:spcPts val="500"/>
              </a:spcBef>
              <a:spcAft>
                <a:spcPts val="0"/>
              </a:spcAft>
              <a:buClr>
                <a:srgbClr val="002569"/>
              </a:buClr>
              <a:buSzPts val="2000"/>
              <a:buFont typeface="Noto Sans Symbols"/>
              <a:buChar char="▪"/>
              <a:defRPr sz="2000" b="0" i="0" u="none" strike="noStrike" cap="none">
                <a:solidFill>
                  <a:srgbClr val="002569"/>
                </a:solidFill>
                <a:latin typeface="Helvetica Neue"/>
                <a:ea typeface="Helvetica Neue"/>
                <a:cs typeface="Helvetica Neue"/>
                <a:sym typeface="Helvetica Neue"/>
              </a:defRPr>
            </a:lvl3pPr>
            <a:lvl4pPr marL="1828800" marR="0" lvl="3" indent="-355600" algn="l" rtl="0">
              <a:spcBef>
                <a:spcPts val="500"/>
              </a:spcBef>
              <a:spcAft>
                <a:spcPts val="0"/>
              </a:spcAft>
              <a:buClr>
                <a:srgbClr val="002569"/>
              </a:buClr>
              <a:buSzPts val="2000"/>
              <a:buFont typeface="Arial"/>
              <a:buChar char="▪"/>
              <a:defRPr sz="2000" b="0" i="0" u="none" strike="noStrike" cap="none">
                <a:solidFill>
                  <a:srgbClr val="002569"/>
                </a:solidFill>
                <a:latin typeface="Helvetica Neue"/>
                <a:ea typeface="Helvetica Neue"/>
                <a:cs typeface="Helvetica Neue"/>
                <a:sym typeface="Helvetica Neue"/>
              </a:defRPr>
            </a:lvl4pPr>
            <a:lvl5pPr marL="2286000" marR="0" lvl="4" indent="-355600" algn="l" rtl="0">
              <a:spcBef>
                <a:spcPts val="500"/>
              </a:spcBef>
              <a:spcAft>
                <a:spcPts val="0"/>
              </a:spcAft>
              <a:buClr>
                <a:srgbClr val="002569"/>
              </a:buClr>
              <a:buSzPts val="2000"/>
              <a:buFont typeface="Arial"/>
              <a:buChar char="•"/>
              <a:defRPr sz="2000" b="0" i="0" u="none" strike="noStrike" cap="none">
                <a:solidFill>
                  <a:srgbClr val="002569"/>
                </a:solidFill>
                <a:latin typeface="Helvetica Neue"/>
                <a:ea typeface="Helvetica Neue"/>
                <a:cs typeface="Helvetica Neue"/>
                <a:sym typeface="Helvetica Neue"/>
              </a:defRPr>
            </a:lvl5pPr>
            <a:lvl6pPr marL="2743200" marR="0" lvl="5"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6pPr>
            <a:lvl7pPr marL="3200400" marR="0" lvl="6"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7pPr>
            <a:lvl8pPr marL="3657600" marR="0" lvl="7"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8pPr>
            <a:lvl9pPr marL="4114800" marR="0" lvl="8"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9pPr>
          </a:lstStyle>
          <a:p>
            <a:endParaRPr/>
          </a:p>
        </p:txBody>
      </p:sp>
      <p:sp>
        <p:nvSpPr>
          <p:cNvPr id="471" name="Google Shape;471;p55"/>
          <p:cNvSpPr txBox="1">
            <a:spLocks noGrp="1"/>
          </p:cNvSpPr>
          <p:nvPr>
            <p:ph type="body" idx="2"/>
          </p:nvPr>
        </p:nvSpPr>
        <p:spPr>
          <a:xfrm>
            <a:off x="2057400" y="228600"/>
            <a:ext cx="4953000" cy="4000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00"/>
              </a:spcBef>
              <a:spcAft>
                <a:spcPts val="0"/>
              </a:spcAft>
              <a:buClr>
                <a:schemeClr val="lt1"/>
              </a:buClr>
              <a:buSzPts val="2400"/>
              <a:buFont typeface="Arial"/>
              <a:buNone/>
              <a:defRPr sz="2400" b="0" i="0" u="none" strike="noStrike" cap="none">
                <a:solidFill>
                  <a:schemeClr val="lt1"/>
                </a:solidFill>
                <a:latin typeface="Helvetica Neue"/>
                <a:ea typeface="Helvetica Neue"/>
                <a:cs typeface="Helvetica Neue"/>
                <a:sym typeface="Helvetica Neue"/>
              </a:defRPr>
            </a:lvl1pPr>
            <a:lvl2pPr marL="914400" marR="0" lvl="1" indent="-381000" algn="l" rtl="0">
              <a:spcBef>
                <a:spcPts val="500"/>
              </a:spcBef>
              <a:spcAft>
                <a:spcPts val="0"/>
              </a:spcAft>
              <a:buClr>
                <a:srgbClr val="002569"/>
              </a:buClr>
              <a:buSzPts val="2400"/>
              <a:buFont typeface="Arial"/>
              <a:buChar char="•"/>
              <a:defRPr sz="2400" b="0" i="0" u="none" strike="noStrike" cap="none">
                <a:solidFill>
                  <a:srgbClr val="002569"/>
                </a:solidFill>
                <a:latin typeface="Arial"/>
                <a:ea typeface="Arial"/>
                <a:cs typeface="Arial"/>
                <a:sym typeface="Arial"/>
              </a:defRPr>
            </a:lvl2pPr>
            <a:lvl3pPr marL="1371600" marR="0" lvl="2" indent="-381000" algn="l" rtl="0">
              <a:spcBef>
                <a:spcPts val="500"/>
              </a:spcBef>
              <a:spcAft>
                <a:spcPts val="0"/>
              </a:spcAft>
              <a:buClr>
                <a:srgbClr val="002569"/>
              </a:buClr>
              <a:buSzPts val="2400"/>
              <a:buFont typeface="Arial"/>
              <a:buChar char="o"/>
              <a:defRPr sz="2400" b="0" i="0" u="none" strike="noStrike" cap="none">
                <a:solidFill>
                  <a:srgbClr val="002569"/>
                </a:solidFill>
                <a:latin typeface="Arial"/>
                <a:ea typeface="Arial"/>
                <a:cs typeface="Arial"/>
                <a:sym typeface="Arial"/>
              </a:defRPr>
            </a:lvl3pPr>
            <a:lvl4pPr marL="1828800" marR="0" lvl="3" indent="-381000" algn="l" rtl="0">
              <a:spcBef>
                <a:spcPts val="500"/>
              </a:spcBef>
              <a:spcAft>
                <a:spcPts val="0"/>
              </a:spcAft>
              <a:buClr>
                <a:srgbClr val="002569"/>
              </a:buClr>
              <a:buSzPts val="2400"/>
              <a:buFont typeface="Arial"/>
              <a:buChar char="▪"/>
              <a:defRPr sz="2400" b="0" i="0" u="none" strike="noStrike" cap="none">
                <a:solidFill>
                  <a:srgbClr val="002569"/>
                </a:solidFill>
                <a:latin typeface="Arial"/>
                <a:ea typeface="Arial"/>
                <a:cs typeface="Arial"/>
                <a:sym typeface="Arial"/>
              </a:defRPr>
            </a:lvl4pPr>
            <a:lvl5pPr marL="2286000" marR="0" lvl="4" indent="-381000" algn="l" rtl="0">
              <a:spcBef>
                <a:spcPts val="500"/>
              </a:spcBef>
              <a:spcAft>
                <a:spcPts val="0"/>
              </a:spcAft>
              <a:buClr>
                <a:srgbClr val="002569"/>
              </a:buClr>
              <a:buSzPts val="2400"/>
              <a:buFont typeface="Arial"/>
              <a:buChar char="•"/>
              <a:defRPr sz="2400" b="0" i="0" u="none" strike="noStrike" cap="none">
                <a:solidFill>
                  <a:srgbClr val="002569"/>
                </a:solidFill>
                <a:latin typeface="Arial"/>
                <a:ea typeface="Arial"/>
                <a:cs typeface="Arial"/>
                <a:sym typeface="Arial"/>
              </a:defRPr>
            </a:lvl5pPr>
            <a:lvl6pPr marL="2743200" marR="0" lvl="5"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6pPr>
            <a:lvl7pPr marL="3200400" marR="0" lvl="6"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7pPr>
            <a:lvl8pPr marL="3657600" marR="0" lvl="7"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8pPr>
            <a:lvl9pPr marL="4114800" marR="0" lvl="8"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0.xml"/><Relationship Id="rId7" Type="http://schemas.openxmlformats.org/officeDocument/2006/relationships/image" Target="../media/image5.jp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image" Target="../media/image9.png"/><Relationship Id="rId26" Type="http://schemas.openxmlformats.org/officeDocument/2006/relationships/image" Target="../media/image17.png"/><Relationship Id="rId39" Type="http://schemas.openxmlformats.org/officeDocument/2006/relationships/image" Target="../media/image30.png"/><Relationship Id="rId21" Type="http://schemas.openxmlformats.org/officeDocument/2006/relationships/image" Target="../media/image12.png"/><Relationship Id="rId34" Type="http://schemas.openxmlformats.org/officeDocument/2006/relationships/image" Target="../media/image25.png"/><Relationship Id="rId42" Type="http://schemas.openxmlformats.org/officeDocument/2006/relationships/image" Target="../media/image33.png"/><Relationship Id="rId7" Type="http://schemas.openxmlformats.org/officeDocument/2006/relationships/slideLayout" Target="../slideLayouts/slideLayout39.xml"/><Relationship Id="rId2" Type="http://schemas.openxmlformats.org/officeDocument/2006/relationships/slideLayout" Target="../slideLayouts/slideLayout34.xml"/><Relationship Id="rId16" Type="http://schemas.openxmlformats.org/officeDocument/2006/relationships/image" Target="../media/image7.png"/><Relationship Id="rId20" Type="http://schemas.openxmlformats.org/officeDocument/2006/relationships/image" Target="../media/image11.png"/><Relationship Id="rId29" Type="http://schemas.openxmlformats.org/officeDocument/2006/relationships/image" Target="../media/image20.png"/><Relationship Id="rId41" Type="http://schemas.openxmlformats.org/officeDocument/2006/relationships/image" Target="../media/image32.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image" Target="../media/image15.png"/><Relationship Id="rId32" Type="http://schemas.openxmlformats.org/officeDocument/2006/relationships/image" Target="../media/image23.png"/><Relationship Id="rId37" Type="http://schemas.openxmlformats.org/officeDocument/2006/relationships/image" Target="../media/image28.png"/><Relationship Id="rId40" Type="http://schemas.openxmlformats.org/officeDocument/2006/relationships/image" Target="../media/image31.png"/><Relationship Id="rId5" Type="http://schemas.openxmlformats.org/officeDocument/2006/relationships/slideLayout" Target="../slideLayouts/slideLayout37.xml"/><Relationship Id="rId15" Type="http://schemas.openxmlformats.org/officeDocument/2006/relationships/theme" Target="../theme/theme5.xml"/><Relationship Id="rId23" Type="http://schemas.openxmlformats.org/officeDocument/2006/relationships/image" Target="../media/image14.png"/><Relationship Id="rId28" Type="http://schemas.openxmlformats.org/officeDocument/2006/relationships/image" Target="../media/image19.png"/><Relationship Id="rId36" Type="http://schemas.openxmlformats.org/officeDocument/2006/relationships/image" Target="../media/image27.png"/><Relationship Id="rId10" Type="http://schemas.openxmlformats.org/officeDocument/2006/relationships/slideLayout" Target="../slideLayouts/slideLayout42.xml"/><Relationship Id="rId19" Type="http://schemas.openxmlformats.org/officeDocument/2006/relationships/image" Target="../media/image10.png"/><Relationship Id="rId31" Type="http://schemas.openxmlformats.org/officeDocument/2006/relationships/image" Target="../media/image22.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image" Target="../media/image13.png"/><Relationship Id="rId27" Type="http://schemas.openxmlformats.org/officeDocument/2006/relationships/image" Target="../media/image18.png"/><Relationship Id="rId30" Type="http://schemas.openxmlformats.org/officeDocument/2006/relationships/image" Target="../media/image21.png"/><Relationship Id="rId35" Type="http://schemas.openxmlformats.org/officeDocument/2006/relationships/image" Target="../media/image26.png"/><Relationship Id="rId8" Type="http://schemas.openxmlformats.org/officeDocument/2006/relationships/slideLayout" Target="../slideLayouts/slideLayout40.xml"/><Relationship Id="rId3" Type="http://schemas.openxmlformats.org/officeDocument/2006/relationships/slideLayout" Target="../slideLayouts/slideLayout35.xml"/><Relationship Id="rId12" Type="http://schemas.openxmlformats.org/officeDocument/2006/relationships/slideLayout" Target="../slideLayouts/slideLayout44.xml"/><Relationship Id="rId17" Type="http://schemas.openxmlformats.org/officeDocument/2006/relationships/image" Target="../media/image8.png"/><Relationship Id="rId25" Type="http://schemas.openxmlformats.org/officeDocument/2006/relationships/image" Target="../media/image16.png"/><Relationship Id="rId33" Type="http://schemas.openxmlformats.org/officeDocument/2006/relationships/image" Target="../media/image24.png"/><Relationship Id="rId38" Type="http://schemas.openxmlformats.org/officeDocument/2006/relationships/image" Target="../media/image29.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37.jp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cxnSp>
        <p:nvCxnSpPr>
          <p:cNvPr id="51" name="Google Shape;51;p13"/>
          <p:cNvCxnSpPr/>
          <p:nvPr/>
        </p:nvCxnSpPr>
        <p:spPr>
          <a:xfrm>
            <a:off x="228600" y="4860131"/>
            <a:ext cx="8686800" cy="0"/>
          </a:xfrm>
          <a:prstGeom prst="straightConnector1">
            <a:avLst/>
          </a:prstGeom>
          <a:noFill/>
          <a:ln w="25400" cap="flat" cmpd="sng">
            <a:solidFill>
              <a:schemeClr val="accent2"/>
            </a:solidFill>
            <a:prstDash val="solid"/>
            <a:round/>
            <a:headEnd type="none" w="sm" len="sm"/>
            <a:tailEnd type="none" w="sm" len="sm"/>
          </a:ln>
        </p:spPr>
      </p:cxnSp>
      <p:cxnSp>
        <p:nvCxnSpPr>
          <p:cNvPr id="52" name="Google Shape;52;p13"/>
          <p:cNvCxnSpPr/>
          <p:nvPr/>
        </p:nvCxnSpPr>
        <p:spPr>
          <a:xfrm>
            <a:off x="228600" y="4857750"/>
            <a:ext cx="8686800" cy="0"/>
          </a:xfrm>
          <a:prstGeom prst="straightConnector1">
            <a:avLst/>
          </a:prstGeom>
          <a:noFill/>
          <a:ln w="25400" cap="flat" cmpd="sng">
            <a:solidFill>
              <a:schemeClr val="accent2"/>
            </a:solidFill>
            <a:prstDash val="solid"/>
            <a:round/>
            <a:headEnd type="none" w="sm" len="sm"/>
            <a:tailEnd type="none" w="sm" len="sm"/>
          </a:ln>
        </p:spPr>
      </p:cxnSp>
      <p:cxnSp>
        <p:nvCxnSpPr>
          <p:cNvPr id="53" name="Google Shape;53;p13"/>
          <p:cNvCxnSpPr/>
          <p:nvPr/>
        </p:nvCxnSpPr>
        <p:spPr>
          <a:xfrm>
            <a:off x="228600" y="681540"/>
            <a:ext cx="8686800" cy="0"/>
          </a:xfrm>
          <a:prstGeom prst="straightConnector1">
            <a:avLst/>
          </a:prstGeom>
          <a:noFill/>
          <a:ln w="57150" cap="flat" cmpd="sng">
            <a:solidFill>
              <a:schemeClr val="accent2"/>
            </a:solidFill>
            <a:prstDash val="solid"/>
            <a:round/>
            <a:headEnd type="none" w="sm" len="sm"/>
            <a:tailEnd type="none" w="sm" len="sm"/>
          </a:ln>
        </p:spPr>
      </p:cxnSp>
      <p:sp>
        <p:nvSpPr>
          <p:cNvPr id="54" name="Google Shape;54;p13"/>
          <p:cNvSpPr txBox="1">
            <a:spLocks noGrp="1"/>
          </p:cNvSpPr>
          <p:nvPr>
            <p:ph type="title"/>
          </p:nvPr>
        </p:nvSpPr>
        <p:spPr>
          <a:xfrm>
            <a:off x="1219200" y="98824"/>
            <a:ext cx="6705600" cy="529800"/>
          </a:xfrm>
          <a:prstGeom prst="rect">
            <a:avLst/>
          </a:prstGeom>
          <a:noFill/>
          <a:ln>
            <a:noFill/>
          </a:ln>
        </p:spPr>
        <p:txBody>
          <a:bodyPr spcFirstLastPara="1" wrap="square" lIns="92050" tIns="46025" rIns="92050" bIns="46025" anchor="ctr" anchorCtr="0">
            <a:noAutofit/>
          </a:bodyPr>
          <a:lstStyle>
            <a:lvl1pPr marR="0" lvl="0" algn="ctr" rtl="0">
              <a:spcBef>
                <a:spcPts val="0"/>
              </a:spcBef>
              <a:spcAft>
                <a:spcPts val="0"/>
              </a:spcAft>
              <a:buSzPts val="1400"/>
              <a:buNone/>
              <a:defRPr sz="2954"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123"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123"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123"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123"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123"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123"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123"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123" b="1" i="0" u="none" strike="noStrike" cap="none">
                <a:solidFill>
                  <a:schemeClr val="dk2"/>
                </a:solidFill>
                <a:latin typeface="Arial"/>
                <a:ea typeface="Arial"/>
                <a:cs typeface="Arial"/>
                <a:sym typeface="Arial"/>
              </a:defRPr>
            </a:lvl9pPr>
          </a:lstStyle>
          <a:p>
            <a:endParaRPr/>
          </a:p>
        </p:txBody>
      </p:sp>
      <p:sp>
        <p:nvSpPr>
          <p:cNvPr id="55" name="Google Shape;55;p13"/>
          <p:cNvSpPr txBox="1">
            <a:spLocks noGrp="1"/>
          </p:cNvSpPr>
          <p:nvPr>
            <p:ph type="body" idx="1"/>
          </p:nvPr>
        </p:nvSpPr>
        <p:spPr>
          <a:xfrm>
            <a:off x="233363" y="735809"/>
            <a:ext cx="8666100" cy="3936300"/>
          </a:xfrm>
          <a:prstGeom prst="rect">
            <a:avLst/>
          </a:prstGeom>
          <a:noFill/>
          <a:ln>
            <a:noFill/>
          </a:ln>
        </p:spPr>
        <p:txBody>
          <a:bodyPr spcFirstLastPara="1" wrap="square" lIns="92050" tIns="46025" rIns="92050" bIns="46025" anchor="t" anchorCtr="0">
            <a:noAutofit/>
          </a:bodyPr>
          <a:lstStyle>
            <a:lvl1pPr marL="457200" marR="0" lvl="0" indent="-345821" algn="l" rtl="0">
              <a:spcBef>
                <a:spcPts val="369"/>
              </a:spcBef>
              <a:spcAft>
                <a:spcPts val="0"/>
              </a:spcAft>
              <a:buClr>
                <a:schemeClr val="dk1"/>
              </a:buClr>
              <a:buSzPts val="1846"/>
              <a:buFont typeface="Arial"/>
              <a:buChar char="•"/>
              <a:defRPr sz="1845" b="1" i="0" u="none" strike="noStrike" cap="none">
                <a:solidFill>
                  <a:schemeClr val="dk1"/>
                </a:solidFill>
                <a:latin typeface="Arial"/>
                <a:ea typeface="Arial"/>
                <a:cs typeface="Arial"/>
                <a:sym typeface="Arial"/>
              </a:defRPr>
            </a:lvl1pPr>
            <a:lvl2pPr marL="914400" marR="0" lvl="1" indent="-334137" algn="l" rtl="0">
              <a:spcBef>
                <a:spcPts val="332"/>
              </a:spcBef>
              <a:spcAft>
                <a:spcPts val="0"/>
              </a:spcAft>
              <a:buClr>
                <a:schemeClr val="dk1"/>
              </a:buClr>
              <a:buSzPts val="1662"/>
              <a:buFont typeface="Arial"/>
              <a:buChar char="–"/>
              <a:defRPr sz="1662" b="0" i="0" u="none" strike="noStrike" cap="none">
                <a:solidFill>
                  <a:schemeClr val="dk1"/>
                </a:solidFill>
                <a:latin typeface="Arial"/>
                <a:ea typeface="Arial"/>
                <a:cs typeface="Arial"/>
                <a:sym typeface="Arial"/>
              </a:defRPr>
            </a:lvl2pPr>
            <a:lvl3pPr marL="1371600" marR="0" lvl="2" indent="-322389" algn="l" rtl="0">
              <a:spcBef>
                <a:spcPts val="295"/>
              </a:spcBef>
              <a:spcAft>
                <a:spcPts val="0"/>
              </a:spcAft>
              <a:buClr>
                <a:schemeClr val="dk1"/>
              </a:buClr>
              <a:buSzPts val="1477"/>
              <a:buFont typeface="Arial"/>
              <a:buChar char="•"/>
              <a:defRPr sz="1477" b="1" i="0" u="none" strike="noStrike" cap="none">
                <a:solidFill>
                  <a:schemeClr val="dk1"/>
                </a:solidFill>
                <a:latin typeface="Arial"/>
                <a:ea typeface="Arial"/>
                <a:cs typeface="Arial"/>
                <a:sym typeface="Arial"/>
              </a:defRPr>
            </a:lvl3pPr>
            <a:lvl4pPr marL="1828800" marR="0" lvl="3" indent="-322389" algn="l" rtl="0">
              <a:spcBef>
                <a:spcPts val="295"/>
              </a:spcBef>
              <a:spcAft>
                <a:spcPts val="0"/>
              </a:spcAft>
              <a:buClr>
                <a:schemeClr val="dk1"/>
              </a:buClr>
              <a:buSzPts val="1477"/>
              <a:buFont typeface="Arial"/>
              <a:buChar char="–"/>
              <a:defRPr sz="1477" b="1" i="0" u="none" strike="noStrike" cap="none">
                <a:solidFill>
                  <a:schemeClr val="dk1"/>
                </a:solidFill>
                <a:latin typeface="Arial"/>
                <a:ea typeface="Arial"/>
                <a:cs typeface="Arial"/>
                <a:sym typeface="Arial"/>
              </a:defRPr>
            </a:lvl4pPr>
            <a:lvl5pPr marL="2286000" marR="0" lvl="4" indent="-322389" algn="l" rtl="0">
              <a:spcBef>
                <a:spcPts val="295"/>
              </a:spcBef>
              <a:spcAft>
                <a:spcPts val="0"/>
              </a:spcAft>
              <a:buClr>
                <a:schemeClr val="dk1"/>
              </a:buClr>
              <a:buSzPts val="1477"/>
              <a:buFont typeface="Arial"/>
              <a:buChar char="»"/>
              <a:defRPr sz="1477" b="1" i="0" u="none" strike="noStrike" cap="none">
                <a:solidFill>
                  <a:schemeClr val="dk1"/>
                </a:solidFill>
                <a:latin typeface="Arial"/>
                <a:ea typeface="Arial"/>
                <a:cs typeface="Arial"/>
                <a:sym typeface="Arial"/>
              </a:defRPr>
            </a:lvl5pPr>
            <a:lvl6pPr marL="2743200" marR="0" lvl="5" indent="-322389" algn="l" rtl="0">
              <a:spcBef>
                <a:spcPts val="295"/>
              </a:spcBef>
              <a:spcAft>
                <a:spcPts val="0"/>
              </a:spcAft>
              <a:buClr>
                <a:schemeClr val="dk1"/>
              </a:buClr>
              <a:buSzPts val="1477"/>
              <a:buFont typeface="Arial"/>
              <a:buChar char="»"/>
              <a:defRPr sz="1477" b="1" i="0" u="none" strike="noStrike" cap="none">
                <a:solidFill>
                  <a:schemeClr val="dk1"/>
                </a:solidFill>
                <a:latin typeface="Arial"/>
                <a:ea typeface="Arial"/>
                <a:cs typeface="Arial"/>
                <a:sym typeface="Arial"/>
              </a:defRPr>
            </a:lvl6pPr>
            <a:lvl7pPr marL="3200400" marR="0" lvl="6" indent="-322389" algn="l" rtl="0">
              <a:spcBef>
                <a:spcPts val="295"/>
              </a:spcBef>
              <a:spcAft>
                <a:spcPts val="0"/>
              </a:spcAft>
              <a:buClr>
                <a:schemeClr val="dk1"/>
              </a:buClr>
              <a:buSzPts val="1477"/>
              <a:buFont typeface="Arial"/>
              <a:buChar char="»"/>
              <a:defRPr sz="1477" b="1" i="0" u="none" strike="noStrike" cap="none">
                <a:solidFill>
                  <a:schemeClr val="dk1"/>
                </a:solidFill>
                <a:latin typeface="Arial"/>
                <a:ea typeface="Arial"/>
                <a:cs typeface="Arial"/>
                <a:sym typeface="Arial"/>
              </a:defRPr>
            </a:lvl7pPr>
            <a:lvl8pPr marL="3657600" marR="0" lvl="7" indent="-322389" algn="l" rtl="0">
              <a:spcBef>
                <a:spcPts val="295"/>
              </a:spcBef>
              <a:spcAft>
                <a:spcPts val="0"/>
              </a:spcAft>
              <a:buClr>
                <a:schemeClr val="dk1"/>
              </a:buClr>
              <a:buSzPts val="1477"/>
              <a:buFont typeface="Arial"/>
              <a:buChar char="»"/>
              <a:defRPr sz="1477" b="1" i="0" u="none" strike="noStrike" cap="none">
                <a:solidFill>
                  <a:schemeClr val="dk1"/>
                </a:solidFill>
                <a:latin typeface="Arial"/>
                <a:ea typeface="Arial"/>
                <a:cs typeface="Arial"/>
                <a:sym typeface="Arial"/>
              </a:defRPr>
            </a:lvl8pPr>
            <a:lvl9pPr marL="4114800" marR="0" lvl="8" indent="-322389" algn="l" rtl="0">
              <a:spcBef>
                <a:spcPts val="295"/>
              </a:spcBef>
              <a:spcAft>
                <a:spcPts val="0"/>
              </a:spcAft>
              <a:buClr>
                <a:schemeClr val="dk1"/>
              </a:buClr>
              <a:buSzPts val="1477"/>
              <a:buFont typeface="Arial"/>
              <a:buChar char="»"/>
              <a:defRPr sz="1477" b="1" i="0" u="none" strike="noStrike" cap="none">
                <a:solidFill>
                  <a:schemeClr val="dk1"/>
                </a:solidFill>
                <a:latin typeface="Arial"/>
                <a:ea typeface="Arial"/>
                <a:cs typeface="Arial"/>
                <a:sym typeface="Arial"/>
              </a:defRPr>
            </a:lvl9pPr>
          </a:lstStyle>
          <a:p>
            <a:endParaRPr/>
          </a:p>
        </p:txBody>
      </p:sp>
      <p:pic>
        <p:nvPicPr>
          <p:cNvPr id="56" name="Google Shape;56;p13"/>
          <p:cNvPicPr preferRelativeResize="0"/>
          <p:nvPr/>
        </p:nvPicPr>
        <p:blipFill rotWithShape="1">
          <a:blip r:embed="rId7">
            <a:alphaModFix/>
          </a:blip>
          <a:srcRect/>
          <a:stretch/>
        </p:blipFill>
        <p:spPr>
          <a:xfrm>
            <a:off x="7933094" y="99554"/>
            <a:ext cx="876300" cy="521494"/>
          </a:xfrm>
          <a:prstGeom prst="rect">
            <a:avLst/>
          </a:prstGeom>
          <a:noFill/>
          <a:ln>
            <a:noFill/>
          </a:ln>
        </p:spPr>
      </p:pic>
      <p:pic>
        <p:nvPicPr>
          <p:cNvPr id="57" name="Google Shape;57;p13"/>
          <p:cNvPicPr preferRelativeResize="0"/>
          <p:nvPr/>
        </p:nvPicPr>
        <p:blipFill rotWithShape="1">
          <a:blip r:embed="rId8">
            <a:alphaModFix/>
          </a:blip>
          <a:srcRect/>
          <a:stretch/>
        </p:blipFill>
        <p:spPr>
          <a:xfrm rot="-246472">
            <a:off x="188631" y="-3900"/>
            <a:ext cx="891200" cy="546077"/>
          </a:xfrm>
          <a:prstGeom prst="rect">
            <a:avLst/>
          </a:prstGeom>
          <a:noFill/>
          <a:ln>
            <a:noFill/>
          </a:ln>
        </p:spPr>
      </p:pic>
      <p:pic>
        <p:nvPicPr>
          <p:cNvPr id="58" name="Google Shape;58;p13"/>
          <p:cNvPicPr preferRelativeResize="0"/>
          <p:nvPr/>
        </p:nvPicPr>
        <p:blipFill rotWithShape="1">
          <a:blip r:embed="rId9">
            <a:alphaModFix/>
          </a:blip>
          <a:srcRect l="6910" t="16798" r="6919"/>
          <a:stretch/>
        </p:blipFill>
        <p:spPr>
          <a:xfrm>
            <a:off x="405994" y="533777"/>
            <a:ext cx="653890" cy="114010"/>
          </a:xfrm>
          <a:prstGeom prst="rect">
            <a:avLst/>
          </a:prstGeom>
          <a:noFill/>
          <a:ln>
            <a:noFill/>
          </a:ln>
        </p:spPr>
      </p:pic>
      <p:sp>
        <p:nvSpPr>
          <p:cNvPr id="59" name="Google Shape;59;p13"/>
          <p:cNvSpPr/>
          <p:nvPr/>
        </p:nvSpPr>
        <p:spPr>
          <a:xfrm>
            <a:off x="8567936" y="4840002"/>
            <a:ext cx="576000" cy="19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100" b="0" i="0" u="none" strike="noStrike" cap="none">
                <a:solidFill>
                  <a:schemeClr val="dk1"/>
                </a:solidFill>
                <a:latin typeface="Arial"/>
                <a:ea typeface="Arial"/>
                <a:cs typeface="Arial"/>
                <a:sym typeface="Arial"/>
              </a:rPr>
              <a:t>‹#›</a:t>
            </a:fld>
            <a:endParaRPr sz="1100" b="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75000">
              <a:schemeClr val="lt1"/>
            </a:gs>
            <a:gs pos="100000">
              <a:srgbClr val="D8D8D8"/>
            </a:gs>
          </a:gsLst>
          <a:path path="circle">
            <a:fillToRect l="50000" t="50000" r="50000" b="50000"/>
          </a:path>
          <a:tileRect/>
        </a:gradFill>
        <a:effectLst/>
      </p:bgPr>
    </p:bg>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457200" y="205978"/>
            <a:ext cx="7620000" cy="857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2"/>
              </a:buClr>
              <a:buSzPts val="4600"/>
              <a:buFont typeface="Cambria"/>
              <a:buNone/>
              <a:defRPr sz="4600" b="0" i="0" u="none" strike="noStrike" cap="none">
                <a:solidFill>
                  <a:schemeClr val="dk2"/>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9"/>
          <p:cNvSpPr txBox="1">
            <a:spLocks noGrp="1"/>
          </p:cNvSpPr>
          <p:nvPr>
            <p:ph type="body" idx="1"/>
          </p:nvPr>
        </p:nvSpPr>
        <p:spPr>
          <a:xfrm>
            <a:off x="457200" y="1200150"/>
            <a:ext cx="7620000" cy="3600450"/>
          </a:xfrm>
          <a:prstGeom prst="rect">
            <a:avLst/>
          </a:prstGeom>
          <a:noFill/>
          <a:ln>
            <a:noFill/>
          </a:ln>
        </p:spPr>
        <p:txBody>
          <a:bodyPr spcFirstLastPara="1" wrap="square" lIns="91425" tIns="45700" rIns="91425" bIns="45700" anchor="t" anchorCtr="0">
            <a:normAutofit/>
          </a:bodyPr>
          <a:lstStyle>
            <a:lvl1pPr marL="457200" marR="0" lvl="0" indent="-368300" algn="l" rtl="0">
              <a:spcBef>
                <a:spcPts val="440"/>
              </a:spcBef>
              <a:spcAft>
                <a:spcPts val="0"/>
              </a:spcAft>
              <a:buClr>
                <a:schemeClr val="accent1"/>
              </a:buClr>
              <a:buSzPts val="2200"/>
              <a:buFont typeface="Arial"/>
              <a:buChar char="•"/>
              <a:defRPr sz="22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accent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3"/>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accent4"/>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17500" algn="l" rtl="0">
              <a:spcBef>
                <a:spcPts val="280"/>
              </a:spcBef>
              <a:spcAft>
                <a:spcPts val="0"/>
              </a:spcAft>
              <a:buClr>
                <a:schemeClr val="accent5"/>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spcBef>
                <a:spcPts val="280"/>
              </a:spcBef>
              <a:spcAft>
                <a:spcPts val="0"/>
              </a:spcAft>
              <a:buClr>
                <a:schemeClr val="accent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spcBef>
                <a:spcPts val="280"/>
              </a:spcBef>
              <a:spcAft>
                <a:spcPts val="0"/>
              </a:spcAft>
              <a:buClr>
                <a:schemeClr val="accent2"/>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spcBef>
                <a:spcPts val="280"/>
              </a:spcBef>
              <a:spcAft>
                <a:spcPts val="0"/>
              </a:spcAft>
              <a:buClr>
                <a:schemeClr val="accent3"/>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spcBef>
                <a:spcPts val="280"/>
              </a:spcBef>
              <a:spcAft>
                <a:spcPts val="0"/>
              </a:spcAft>
              <a:buClr>
                <a:schemeClr val="accent4"/>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5" name="Google Shape;75;p19"/>
          <p:cNvSpPr/>
          <p:nvPr/>
        </p:nvSpPr>
        <p:spPr>
          <a:xfrm>
            <a:off x="8458200" y="0"/>
            <a:ext cx="685800" cy="5143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6" name="Google Shape;76;p19"/>
          <p:cNvSpPr/>
          <p:nvPr/>
        </p:nvSpPr>
        <p:spPr>
          <a:xfrm>
            <a:off x="8458200" y="4114800"/>
            <a:ext cx="685800" cy="5143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7" name="Google Shape;77;p19"/>
          <p:cNvSpPr>
            <a:spLocks noGrp="1"/>
          </p:cNvSpPr>
          <p:nvPr>
            <p:ph type="sldNum" idx="12"/>
          </p:nvPr>
        </p:nvSpPr>
        <p:spPr>
          <a:xfrm>
            <a:off x="8531788" y="4236720"/>
            <a:ext cx="548640" cy="29718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rtl="0">
              <a:spcBef>
                <a:spcPts val="0"/>
              </a:spcBef>
              <a:buNone/>
              <a:defRPr sz="1800" b="0" i="0" u="none" strike="noStrike" cap="none">
                <a:solidFill>
                  <a:srgbClr val="FFFFFF"/>
                </a:solidFill>
                <a:latin typeface="Calibri"/>
                <a:ea typeface="Calibri"/>
                <a:cs typeface="Calibri"/>
                <a:sym typeface="Calibri"/>
              </a:defRPr>
            </a:lvl1pPr>
            <a:lvl2pPr marL="0" marR="0" lvl="1" indent="0" algn="ctr" rtl="0">
              <a:spcBef>
                <a:spcPts val="0"/>
              </a:spcBef>
              <a:buNone/>
              <a:defRPr sz="1800" b="0" i="0" u="none" strike="noStrike" cap="none">
                <a:solidFill>
                  <a:srgbClr val="FFFFFF"/>
                </a:solidFill>
                <a:latin typeface="Calibri"/>
                <a:ea typeface="Calibri"/>
                <a:cs typeface="Calibri"/>
                <a:sym typeface="Calibri"/>
              </a:defRPr>
            </a:lvl2pPr>
            <a:lvl3pPr marL="0" marR="0" lvl="2" indent="0" algn="ctr" rtl="0">
              <a:spcBef>
                <a:spcPts val="0"/>
              </a:spcBef>
              <a:buNone/>
              <a:defRPr sz="1800" b="0" i="0" u="none" strike="noStrike" cap="none">
                <a:solidFill>
                  <a:srgbClr val="FFFFFF"/>
                </a:solidFill>
                <a:latin typeface="Calibri"/>
                <a:ea typeface="Calibri"/>
                <a:cs typeface="Calibri"/>
                <a:sym typeface="Calibri"/>
              </a:defRPr>
            </a:lvl3pPr>
            <a:lvl4pPr marL="0" marR="0" lvl="3" indent="0" algn="ctr" rtl="0">
              <a:spcBef>
                <a:spcPts val="0"/>
              </a:spcBef>
              <a:buNone/>
              <a:defRPr sz="1800" b="0" i="0" u="none" strike="noStrike" cap="none">
                <a:solidFill>
                  <a:srgbClr val="FFFFFF"/>
                </a:solidFill>
                <a:latin typeface="Calibri"/>
                <a:ea typeface="Calibri"/>
                <a:cs typeface="Calibri"/>
                <a:sym typeface="Calibri"/>
              </a:defRPr>
            </a:lvl4pPr>
            <a:lvl5pPr marL="0" marR="0" lvl="4" indent="0" algn="ctr" rtl="0">
              <a:spcBef>
                <a:spcPts val="0"/>
              </a:spcBef>
              <a:buNone/>
              <a:defRPr sz="1800" b="0" i="0" u="none" strike="noStrike" cap="none">
                <a:solidFill>
                  <a:srgbClr val="FFFFFF"/>
                </a:solidFill>
                <a:latin typeface="Calibri"/>
                <a:ea typeface="Calibri"/>
                <a:cs typeface="Calibri"/>
                <a:sym typeface="Calibri"/>
              </a:defRPr>
            </a:lvl5pPr>
            <a:lvl6pPr marL="0" marR="0" lvl="5" indent="0" algn="ctr" rtl="0">
              <a:spcBef>
                <a:spcPts val="0"/>
              </a:spcBef>
              <a:buNone/>
              <a:defRPr sz="1800" b="0" i="0" u="none" strike="noStrike" cap="none">
                <a:solidFill>
                  <a:srgbClr val="FFFFFF"/>
                </a:solidFill>
                <a:latin typeface="Calibri"/>
                <a:ea typeface="Calibri"/>
                <a:cs typeface="Calibri"/>
                <a:sym typeface="Calibri"/>
              </a:defRPr>
            </a:lvl6pPr>
            <a:lvl7pPr marL="0" marR="0" lvl="6" indent="0" algn="ctr" rtl="0">
              <a:spcBef>
                <a:spcPts val="0"/>
              </a:spcBef>
              <a:buNone/>
              <a:defRPr sz="1800" b="0" i="0" u="none" strike="noStrike" cap="none">
                <a:solidFill>
                  <a:srgbClr val="FFFFFF"/>
                </a:solidFill>
                <a:latin typeface="Calibri"/>
                <a:ea typeface="Calibri"/>
                <a:cs typeface="Calibri"/>
                <a:sym typeface="Calibri"/>
              </a:defRPr>
            </a:lvl7pPr>
            <a:lvl8pPr marL="0" marR="0" lvl="7" indent="0" algn="ctr" rtl="0">
              <a:spcBef>
                <a:spcPts val="0"/>
              </a:spcBef>
              <a:buNone/>
              <a:defRPr sz="1800" b="0" i="0" u="none" strike="noStrike" cap="none">
                <a:solidFill>
                  <a:srgbClr val="FFFFFF"/>
                </a:solidFill>
                <a:latin typeface="Calibri"/>
                <a:ea typeface="Calibri"/>
                <a:cs typeface="Calibri"/>
                <a:sym typeface="Calibri"/>
              </a:defRPr>
            </a:lvl8pPr>
            <a:lvl9pPr marL="0" marR="0" lvl="8" indent="0" algn="ctr" rtl="0">
              <a:spcBef>
                <a:spcPts val="0"/>
              </a:spcBef>
              <a:buNone/>
              <a:defRPr sz="1800" b="0"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
        <p:nvSpPr>
          <p:cNvPr id="78" name="Google Shape;78;p19"/>
          <p:cNvSpPr txBox="1">
            <a:spLocks noGrp="1"/>
          </p:cNvSpPr>
          <p:nvPr>
            <p:ph type="ftr" idx="11"/>
          </p:nvPr>
        </p:nvSpPr>
        <p:spPr>
          <a:xfrm rot="-5400000">
            <a:off x="7882820" y="2990850"/>
            <a:ext cx="1775461" cy="36576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l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9"/>
          <p:cNvSpPr txBox="1">
            <a:spLocks noGrp="1"/>
          </p:cNvSpPr>
          <p:nvPr>
            <p:ph type="dt" idx="10"/>
          </p:nvPr>
        </p:nvSpPr>
        <p:spPr>
          <a:xfrm rot="-5400000">
            <a:off x="7856151" y="1188720"/>
            <a:ext cx="1828799" cy="36576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pic>
        <p:nvPicPr>
          <p:cNvPr id="150" name="Google Shape;150;p31" descr="PPT4"/>
          <p:cNvPicPr preferRelativeResize="0"/>
          <p:nvPr/>
        </p:nvPicPr>
        <p:blipFill rotWithShape="1">
          <a:blip r:embed="rId7">
            <a:alphaModFix/>
          </a:blip>
          <a:srcRect/>
          <a:stretch/>
        </p:blipFill>
        <p:spPr>
          <a:xfrm>
            <a:off x="0" y="-20241"/>
            <a:ext cx="9144000" cy="539354"/>
          </a:xfrm>
          <a:prstGeom prst="rect">
            <a:avLst/>
          </a:prstGeom>
          <a:noFill/>
          <a:ln>
            <a:noFill/>
          </a:ln>
        </p:spPr>
      </p:pic>
      <p:sp>
        <p:nvSpPr>
          <p:cNvPr id="151" name="Google Shape;151;p31"/>
          <p:cNvSpPr txBox="1">
            <a:spLocks noGrp="1"/>
          </p:cNvSpPr>
          <p:nvPr>
            <p:ph type="body" idx="1"/>
          </p:nvPr>
        </p:nvSpPr>
        <p:spPr>
          <a:xfrm>
            <a:off x="237392" y="642938"/>
            <a:ext cx="8686800" cy="4232672"/>
          </a:xfrm>
          <a:prstGeom prst="rect">
            <a:avLst/>
          </a:prstGeom>
          <a:noFill/>
          <a:ln>
            <a:noFill/>
          </a:ln>
        </p:spPr>
        <p:txBody>
          <a:bodyPr spcFirstLastPara="1" wrap="square" lIns="79125" tIns="39550" rIns="79125" bIns="39550" anchor="t" anchorCtr="0">
            <a:noAutofit/>
          </a:bodyPr>
          <a:lstStyle>
            <a:lvl1pPr marL="457200" marR="0" lvl="0" indent="-381000" algn="l" rtl="0">
              <a:spcBef>
                <a:spcPts val="500"/>
              </a:spcBef>
              <a:spcAft>
                <a:spcPts val="0"/>
              </a:spcAft>
              <a:buClr>
                <a:schemeClr val="dk1"/>
              </a:buClr>
              <a:buSzPts val="2400"/>
              <a:buFont typeface="Arial"/>
              <a:buChar char="•"/>
              <a:defRPr sz="2400" b="0" i="0" u="none" strike="noStrike" cap="none">
                <a:solidFill>
                  <a:schemeClr val="dk1"/>
                </a:solidFill>
                <a:latin typeface="MS PGothic"/>
                <a:ea typeface="MS PGothic"/>
                <a:cs typeface="MS PGothic"/>
                <a:sym typeface="MS PGothic"/>
              </a:defRPr>
            </a:lvl1pPr>
            <a:lvl2pPr marL="914400" marR="0" lvl="1" indent="-381000" algn="l" rtl="0">
              <a:spcBef>
                <a:spcPts val="500"/>
              </a:spcBef>
              <a:spcAft>
                <a:spcPts val="0"/>
              </a:spcAft>
              <a:buClr>
                <a:schemeClr val="dk1"/>
              </a:buClr>
              <a:buSzPts val="2400"/>
              <a:buFont typeface="Arial"/>
              <a:buChar char="–"/>
              <a:defRPr sz="2400" b="0" i="0" u="none" strike="noStrike" cap="none">
                <a:solidFill>
                  <a:schemeClr val="dk1"/>
                </a:solidFill>
                <a:latin typeface="MS PGothic"/>
                <a:ea typeface="MS PGothic"/>
                <a:cs typeface="MS PGothic"/>
                <a:sym typeface="MS PGothic"/>
              </a:defRPr>
            </a:lvl2pPr>
            <a:lvl3pPr marL="1371600" marR="0" lvl="2" indent="-361950" algn="l" rtl="0">
              <a:spcBef>
                <a:spcPts val="400"/>
              </a:spcBef>
              <a:spcAft>
                <a:spcPts val="0"/>
              </a:spcAft>
              <a:buClr>
                <a:schemeClr val="dk1"/>
              </a:buClr>
              <a:buSzPts val="2100"/>
              <a:buFont typeface="Arial"/>
              <a:buChar char="•"/>
              <a:defRPr sz="2100" b="0" i="0" u="none" strike="noStrike" cap="none">
                <a:solidFill>
                  <a:schemeClr val="dk1"/>
                </a:solidFill>
                <a:latin typeface="MS PGothic"/>
                <a:ea typeface="MS PGothic"/>
                <a:cs typeface="MS PGothic"/>
                <a:sym typeface="MS PGothic"/>
              </a:defRPr>
            </a:lvl3pPr>
            <a:lvl4pPr marL="1828800" marR="0" lvl="3" indent="-336550" algn="l" rtl="0">
              <a:spcBef>
                <a:spcPts val="300"/>
              </a:spcBef>
              <a:spcAft>
                <a:spcPts val="0"/>
              </a:spcAft>
              <a:buClr>
                <a:schemeClr val="dk1"/>
              </a:buClr>
              <a:buSzPts val="1700"/>
              <a:buFont typeface="Arial"/>
              <a:buChar char="–"/>
              <a:defRPr sz="1700" b="0" i="0" u="none" strike="noStrike" cap="none">
                <a:solidFill>
                  <a:schemeClr val="dk1"/>
                </a:solidFill>
                <a:latin typeface="MS PGothic"/>
                <a:ea typeface="MS PGothic"/>
                <a:cs typeface="MS PGothic"/>
                <a:sym typeface="MS PGothic"/>
              </a:defRPr>
            </a:lvl4pPr>
            <a:lvl5pPr marL="2286000" marR="0" lvl="4" indent="-336550" algn="l" rtl="0">
              <a:spcBef>
                <a:spcPts val="300"/>
              </a:spcBef>
              <a:spcAft>
                <a:spcPts val="0"/>
              </a:spcAft>
              <a:buClr>
                <a:schemeClr val="dk1"/>
              </a:buClr>
              <a:buSzPts val="1700"/>
              <a:buFont typeface="Arial"/>
              <a:buChar char="»"/>
              <a:defRPr sz="1700" b="0" i="0" u="none" strike="noStrike" cap="none">
                <a:solidFill>
                  <a:schemeClr val="dk1"/>
                </a:solidFill>
                <a:latin typeface="MS PGothic"/>
                <a:ea typeface="MS PGothic"/>
                <a:cs typeface="MS PGothic"/>
                <a:sym typeface="MS PGothic"/>
              </a:defRPr>
            </a:lvl5pPr>
            <a:lvl6pPr marL="2743200" marR="0" lvl="5" indent="-336550" algn="l" rtl="0">
              <a:spcBef>
                <a:spcPts val="3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spcBef>
                <a:spcPts val="3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spcBef>
                <a:spcPts val="3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spcBef>
                <a:spcPts val="3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152" name="Google Shape;152;p31"/>
          <p:cNvSpPr txBox="1">
            <a:spLocks noGrp="1"/>
          </p:cNvSpPr>
          <p:nvPr>
            <p:ph type="dt" idx="10"/>
          </p:nvPr>
        </p:nvSpPr>
        <p:spPr>
          <a:xfrm>
            <a:off x="457200" y="4869662"/>
            <a:ext cx="2133600" cy="273844"/>
          </a:xfrm>
          <a:prstGeom prst="rect">
            <a:avLst/>
          </a:prstGeom>
          <a:noFill/>
          <a:ln>
            <a:noFill/>
          </a:ln>
        </p:spPr>
        <p:txBody>
          <a:bodyPr spcFirstLastPara="1" wrap="square" lIns="79125" tIns="39550" rIns="79125" bIns="39550" anchor="ctr" anchorCtr="0">
            <a:noAutofit/>
          </a:bodyPr>
          <a:lstStyle>
            <a:lvl1pPr marR="0" lvl="0" algn="l" rtl="0">
              <a:spcBef>
                <a:spcPts val="0"/>
              </a:spcBef>
              <a:spcAft>
                <a:spcPts val="0"/>
              </a:spcAft>
              <a:buSzPts val="1200"/>
              <a:buNone/>
              <a:defRPr sz="1000" b="0" i="0" u="none" strike="noStrike" cap="none">
                <a:solidFill>
                  <a:srgbClr val="898989"/>
                </a:solidFill>
                <a:latin typeface="MS PGothic"/>
                <a:ea typeface="MS PGothic"/>
                <a:cs typeface="MS PGothic"/>
                <a:sym typeface="MS PGothic"/>
              </a:defRPr>
            </a:lvl1pPr>
            <a:lvl2pPr marR="0" lvl="1" algn="l" rtl="0">
              <a:spcBef>
                <a:spcPts val="0"/>
              </a:spcBef>
              <a:spcAft>
                <a:spcPts val="0"/>
              </a:spcAft>
              <a:buSzPts val="1200"/>
              <a:buNone/>
              <a:defRPr sz="1600" b="0" i="0" u="none" strike="noStrike" cap="none">
                <a:solidFill>
                  <a:schemeClr val="dk1"/>
                </a:solidFill>
                <a:latin typeface="Arial"/>
                <a:ea typeface="Arial"/>
                <a:cs typeface="Arial"/>
                <a:sym typeface="Arial"/>
              </a:defRPr>
            </a:lvl2pPr>
            <a:lvl3pPr marR="0" lvl="2" algn="l" rtl="0">
              <a:spcBef>
                <a:spcPts val="0"/>
              </a:spcBef>
              <a:spcAft>
                <a:spcPts val="0"/>
              </a:spcAft>
              <a:buSzPts val="1200"/>
              <a:buNone/>
              <a:defRPr sz="1600" b="0" i="0" u="none" strike="noStrike" cap="none">
                <a:solidFill>
                  <a:schemeClr val="dk1"/>
                </a:solidFill>
                <a:latin typeface="Arial"/>
                <a:ea typeface="Arial"/>
                <a:cs typeface="Arial"/>
                <a:sym typeface="Arial"/>
              </a:defRPr>
            </a:lvl3pPr>
            <a:lvl4pPr marR="0" lvl="3" algn="l" rtl="0">
              <a:spcBef>
                <a:spcPts val="0"/>
              </a:spcBef>
              <a:spcAft>
                <a:spcPts val="0"/>
              </a:spcAft>
              <a:buSzPts val="1200"/>
              <a:buNone/>
              <a:defRPr sz="1600" b="0" i="0" u="none" strike="noStrike" cap="none">
                <a:solidFill>
                  <a:schemeClr val="dk1"/>
                </a:solidFill>
                <a:latin typeface="Arial"/>
                <a:ea typeface="Arial"/>
                <a:cs typeface="Arial"/>
                <a:sym typeface="Arial"/>
              </a:defRPr>
            </a:lvl4pPr>
            <a:lvl5pPr marR="0" lvl="4" algn="l" rtl="0">
              <a:spcBef>
                <a:spcPts val="0"/>
              </a:spcBef>
              <a:spcAft>
                <a:spcPts val="0"/>
              </a:spcAft>
              <a:buSzPts val="1200"/>
              <a:buNone/>
              <a:defRPr sz="1600" b="0" i="0" u="none" strike="noStrike" cap="none">
                <a:solidFill>
                  <a:schemeClr val="dk1"/>
                </a:solidFill>
                <a:latin typeface="Arial"/>
                <a:ea typeface="Arial"/>
                <a:cs typeface="Arial"/>
                <a:sym typeface="Arial"/>
              </a:defRPr>
            </a:lvl5pPr>
            <a:lvl6pPr marR="0" lvl="5" algn="l" rtl="0">
              <a:spcBef>
                <a:spcPts val="0"/>
              </a:spcBef>
              <a:spcAft>
                <a:spcPts val="0"/>
              </a:spcAft>
              <a:buSzPts val="1200"/>
              <a:buNone/>
              <a:defRPr sz="1600" b="0" i="0" u="none" strike="noStrike" cap="none">
                <a:solidFill>
                  <a:schemeClr val="dk1"/>
                </a:solidFill>
                <a:latin typeface="Arial"/>
                <a:ea typeface="Arial"/>
                <a:cs typeface="Arial"/>
                <a:sym typeface="Arial"/>
              </a:defRPr>
            </a:lvl6pPr>
            <a:lvl7pPr marR="0" lvl="6" algn="l" rtl="0">
              <a:spcBef>
                <a:spcPts val="0"/>
              </a:spcBef>
              <a:spcAft>
                <a:spcPts val="0"/>
              </a:spcAft>
              <a:buSzPts val="1200"/>
              <a:buNone/>
              <a:defRPr sz="1600" b="0" i="0" u="none" strike="noStrike" cap="none">
                <a:solidFill>
                  <a:schemeClr val="dk1"/>
                </a:solidFill>
                <a:latin typeface="Arial"/>
                <a:ea typeface="Arial"/>
                <a:cs typeface="Arial"/>
                <a:sym typeface="Arial"/>
              </a:defRPr>
            </a:lvl7pPr>
            <a:lvl8pPr marR="0" lvl="7" algn="l" rtl="0">
              <a:spcBef>
                <a:spcPts val="0"/>
              </a:spcBef>
              <a:spcAft>
                <a:spcPts val="0"/>
              </a:spcAft>
              <a:buSzPts val="1200"/>
              <a:buNone/>
              <a:defRPr sz="1600" b="0" i="0" u="none" strike="noStrike" cap="none">
                <a:solidFill>
                  <a:schemeClr val="dk1"/>
                </a:solidFill>
                <a:latin typeface="Arial"/>
                <a:ea typeface="Arial"/>
                <a:cs typeface="Arial"/>
                <a:sym typeface="Arial"/>
              </a:defRPr>
            </a:lvl8pPr>
            <a:lvl9pPr marR="0" lvl="8" algn="l" rtl="0">
              <a:spcBef>
                <a:spcPts val="0"/>
              </a:spcBef>
              <a:spcAft>
                <a:spcPts val="0"/>
              </a:spcAft>
              <a:buSzPts val="1200"/>
              <a:buNone/>
              <a:defRPr sz="1600" b="0" i="0" u="none" strike="noStrike" cap="none">
                <a:solidFill>
                  <a:schemeClr val="dk1"/>
                </a:solidFill>
                <a:latin typeface="Arial"/>
                <a:ea typeface="Arial"/>
                <a:cs typeface="Arial"/>
                <a:sym typeface="Arial"/>
              </a:defRPr>
            </a:lvl9pPr>
          </a:lstStyle>
          <a:p>
            <a:endParaRPr/>
          </a:p>
        </p:txBody>
      </p:sp>
      <p:sp>
        <p:nvSpPr>
          <p:cNvPr id="153" name="Google Shape;153;p31"/>
          <p:cNvSpPr txBox="1">
            <a:spLocks noGrp="1"/>
          </p:cNvSpPr>
          <p:nvPr>
            <p:ph type="ftr" idx="11"/>
          </p:nvPr>
        </p:nvSpPr>
        <p:spPr>
          <a:xfrm>
            <a:off x="3124200" y="4869662"/>
            <a:ext cx="2895600" cy="273844"/>
          </a:xfrm>
          <a:prstGeom prst="rect">
            <a:avLst/>
          </a:prstGeom>
          <a:noFill/>
          <a:ln>
            <a:noFill/>
          </a:ln>
        </p:spPr>
        <p:txBody>
          <a:bodyPr spcFirstLastPara="1" wrap="square" lIns="79125" tIns="39550" rIns="79125" bIns="39550" anchor="ctr" anchorCtr="0">
            <a:noAutofit/>
          </a:bodyPr>
          <a:lstStyle>
            <a:lvl1pPr marR="0" lvl="0" algn="ctr" rtl="0">
              <a:spcBef>
                <a:spcPts val="0"/>
              </a:spcBef>
              <a:spcAft>
                <a:spcPts val="0"/>
              </a:spcAft>
              <a:buSzPts val="1200"/>
              <a:buNone/>
              <a:defRPr sz="1000" b="0" i="0" u="none" strike="noStrike" cap="none">
                <a:solidFill>
                  <a:srgbClr val="888888"/>
                </a:solidFill>
                <a:latin typeface="MS PGothic"/>
                <a:ea typeface="MS PGothic"/>
                <a:cs typeface="MS PGothic"/>
                <a:sym typeface="MS PGothic"/>
              </a:defRPr>
            </a:lvl1pPr>
            <a:lvl2pPr marR="0" lvl="1" algn="l" rtl="0">
              <a:spcBef>
                <a:spcPts val="0"/>
              </a:spcBef>
              <a:spcAft>
                <a:spcPts val="0"/>
              </a:spcAft>
              <a:buSzPts val="1200"/>
              <a:buNone/>
              <a:defRPr sz="1600" b="0" i="0" u="none" strike="noStrike" cap="none">
                <a:solidFill>
                  <a:schemeClr val="dk1"/>
                </a:solidFill>
                <a:latin typeface="Arial"/>
                <a:ea typeface="Arial"/>
                <a:cs typeface="Arial"/>
                <a:sym typeface="Arial"/>
              </a:defRPr>
            </a:lvl2pPr>
            <a:lvl3pPr marR="0" lvl="2" algn="l" rtl="0">
              <a:spcBef>
                <a:spcPts val="0"/>
              </a:spcBef>
              <a:spcAft>
                <a:spcPts val="0"/>
              </a:spcAft>
              <a:buSzPts val="1200"/>
              <a:buNone/>
              <a:defRPr sz="1600" b="0" i="0" u="none" strike="noStrike" cap="none">
                <a:solidFill>
                  <a:schemeClr val="dk1"/>
                </a:solidFill>
                <a:latin typeface="Arial"/>
                <a:ea typeface="Arial"/>
                <a:cs typeface="Arial"/>
                <a:sym typeface="Arial"/>
              </a:defRPr>
            </a:lvl3pPr>
            <a:lvl4pPr marR="0" lvl="3" algn="l" rtl="0">
              <a:spcBef>
                <a:spcPts val="0"/>
              </a:spcBef>
              <a:spcAft>
                <a:spcPts val="0"/>
              </a:spcAft>
              <a:buSzPts val="1200"/>
              <a:buNone/>
              <a:defRPr sz="1600" b="0" i="0" u="none" strike="noStrike" cap="none">
                <a:solidFill>
                  <a:schemeClr val="dk1"/>
                </a:solidFill>
                <a:latin typeface="Arial"/>
                <a:ea typeface="Arial"/>
                <a:cs typeface="Arial"/>
                <a:sym typeface="Arial"/>
              </a:defRPr>
            </a:lvl4pPr>
            <a:lvl5pPr marR="0" lvl="4" algn="l" rtl="0">
              <a:spcBef>
                <a:spcPts val="0"/>
              </a:spcBef>
              <a:spcAft>
                <a:spcPts val="0"/>
              </a:spcAft>
              <a:buSzPts val="1200"/>
              <a:buNone/>
              <a:defRPr sz="1600" b="0" i="0" u="none" strike="noStrike" cap="none">
                <a:solidFill>
                  <a:schemeClr val="dk1"/>
                </a:solidFill>
                <a:latin typeface="Arial"/>
                <a:ea typeface="Arial"/>
                <a:cs typeface="Arial"/>
                <a:sym typeface="Arial"/>
              </a:defRPr>
            </a:lvl5pPr>
            <a:lvl6pPr marR="0" lvl="5" algn="l" rtl="0">
              <a:spcBef>
                <a:spcPts val="0"/>
              </a:spcBef>
              <a:spcAft>
                <a:spcPts val="0"/>
              </a:spcAft>
              <a:buSzPts val="1200"/>
              <a:buNone/>
              <a:defRPr sz="1600" b="0" i="0" u="none" strike="noStrike" cap="none">
                <a:solidFill>
                  <a:schemeClr val="dk1"/>
                </a:solidFill>
                <a:latin typeface="Arial"/>
                <a:ea typeface="Arial"/>
                <a:cs typeface="Arial"/>
                <a:sym typeface="Arial"/>
              </a:defRPr>
            </a:lvl6pPr>
            <a:lvl7pPr marR="0" lvl="6" algn="l" rtl="0">
              <a:spcBef>
                <a:spcPts val="0"/>
              </a:spcBef>
              <a:spcAft>
                <a:spcPts val="0"/>
              </a:spcAft>
              <a:buSzPts val="1200"/>
              <a:buNone/>
              <a:defRPr sz="1600" b="0" i="0" u="none" strike="noStrike" cap="none">
                <a:solidFill>
                  <a:schemeClr val="dk1"/>
                </a:solidFill>
                <a:latin typeface="Arial"/>
                <a:ea typeface="Arial"/>
                <a:cs typeface="Arial"/>
                <a:sym typeface="Arial"/>
              </a:defRPr>
            </a:lvl7pPr>
            <a:lvl8pPr marR="0" lvl="7" algn="l" rtl="0">
              <a:spcBef>
                <a:spcPts val="0"/>
              </a:spcBef>
              <a:spcAft>
                <a:spcPts val="0"/>
              </a:spcAft>
              <a:buSzPts val="1200"/>
              <a:buNone/>
              <a:defRPr sz="1600" b="0" i="0" u="none" strike="noStrike" cap="none">
                <a:solidFill>
                  <a:schemeClr val="dk1"/>
                </a:solidFill>
                <a:latin typeface="Arial"/>
                <a:ea typeface="Arial"/>
                <a:cs typeface="Arial"/>
                <a:sym typeface="Arial"/>
              </a:defRPr>
            </a:lvl8pPr>
            <a:lvl9pPr marR="0" lvl="8" algn="l" rtl="0">
              <a:spcBef>
                <a:spcPts val="0"/>
              </a:spcBef>
              <a:spcAft>
                <a:spcPts val="0"/>
              </a:spcAft>
              <a:buSzPts val="1200"/>
              <a:buNone/>
              <a:defRPr sz="1600" b="0" i="0" u="none" strike="noStrike" cap="none">
                <a:solidFill>
                  <a:schemeClr val="dk1"/>
                </a:solidFill>
                <a:latin typeface="Arial"/>
                <a:ea typeface="Arial"/>
                <a:cs typeface="Arial"/>
                <a:sym typeface="Arial"/>
              </a:defRPr>
            </a:lvl9pPr>
          </a:lstStyle>
          <a:p>
            <a:endParaRPr/>
          </a:p>
        </p:txBody>
      </p:sp>
      <p:pic>
        <p:nvPicPr>
          <p:cNvPr id="154" name="Google Shape;154;p31" descr="A2_1_blue_glay"/>
          <p:cNvPicPr preferRelativeResize="0"/>
          <p:nvPr/>
        </p:nvPicPr>
        <p:blipFill rotWithShape="1">
          <a:blip r:embed="rId8">
            <a:alphaModFix/>
          </a:blip>
          <a:srcRect/>
          <a:stretch/>
        </p:blipFill>
        <p:spPr>
          <a:xfrm>
            <a:off x="-1462" y="-3136"/>
            <a:ext cx="928508" cy="539354"/>
          </a:xfrm>
          <a:prstGeom prst="rect">
            <a:avLst/>
          </a:prstGeom>
          <a:noFill/>
          <a:ln>
            <a:noFill/>
          </a:ln>
        </p:spPr>
      </p:pic>
      <p:sp>
        <p:nvSpPr>
          <p:cNvPr id="155" name="Google Shape;155;p31"/>
          <p:cNvSpPr txBox="1"/>
          <p:nvPr/>
        </p:nvSpPr>
        <p:spPr>
          <a:xfrm>
            <a:off x="8558906" y="108029"/>
            <a:ext cx="495300" cy="195263"/>
          </a:xfrm>
          <a:prstGeom prst="rect">
            <a:avLst/>
          </a:prstGeom>
          <a:noFill/>
          <a:ln>
            <a:noFill/>
          </a:ln>
        </p:spPr>
        <p:txBody>
          <a:bodyPr spcFirstLastPara="1" wrap="square" lIns="79125" tIns="39550" rIns="79125" bIns="39550" anchor="t" anchorCtr="0">
            <a:noAutofit/>
          </a:bodyPr>
          <a:lstStyle/>
          <a:p>
            <a:pPr marL="0" marR="0" lvl="0" indent="0" algn="l" rtl="0">
              <a:spcBef>
                <a:spcPts val="0"/>
              </a:spcBef>
              <a:spcAft>
                <a:spcPts val="0"/>
              </a:spcAft>
              <a:buNone/>
            </a:pPr>
            <a:fld id="{00000000-1234-1234-1234-123412341234}" type="slidenum">
              <a:rPr lang="en" sz="1600" b="0" i="0" u="none" strike="noStrike" cap="none">
                <a:solidFill>
                  <a:schemeClr val="dk2"/>
                </a:solidFill>
                <a:latin typeface="Arial"/>
                <a:ea typeface="Arial"/>
                <a:cs typeface="Arial"/>
                <a:sym typeface="Arial"/>
              </a:rPr>
              <a:t>‹#›</a:t>
            </a:fld>
            <a:endParaRPr sz="16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8"/>
        <p:cNvGrpSpPr/>
        <p:nvPr/>
      </p:nvGrpSpPr>
      <p:grpSpPr>
        <a:xfrm>
          <a:off x="0" y="0"/>
          <a:ext cx="0" cy="0"/>
          <a:chOff x="0" y="0"/>
          <a:chExt cx="0" cy="0"/>
        </a:xfrm>
      </p:grpSpPr>
      <p:sp>
        <p:nvSpPr>
          <p:cNvPr id="179" name="Google Shape;179;p37"/>
          <p:cNvSpPr txBox="1">
            <a:spLocks noGrp="1"/>
          </p:cNvSpPr>
          <p:nvPr>
            <p:ph type="body" idx="1"/>
          </p:nvPr>
        </p:nvSpPr>
        <p:spPr>
          <a:xfrm>
            <a:off x="163699" y="662333"/>
            <a:ext cx="8822747" cy="415925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19000"/>
              </a:lnSpc>
              <a:spcBef>
                <a:spcPts val="300"/>
              </a:spcBef>
              <a:spcAft>
                <a:spcPts val="0"/>
              </a:spcAft>
              <a:buSzPts val="1100"/>
              <a:buNone/>
              <a:defRPr sz="1400" b="0" i="0" u="none" strike="noStrike" cap="none">
                <a:solidFill>
                  <a:srgbClr val="8197A6"/>
                </a:solidFill>
                <a:latin typeface="Arial"/>
                <a:ea typeface="Arial"/>
                <a:cs typeface="Arial"/>
                <a:sym typeface="Arial"/>
              </a:defRPr>
            </a:lvl1pPr>
            <a:lvl2pPr marL="914400" marR="0" lvl="1" indent="-228600" algn="l" rtl="0">
              <a:lnSpc>
                <a:spcPct val="119000"/>
              </a:lnSpc>
              <a:spcBef>
                <a:spcPts val="300"/>
              </a:spcBef>
              <a:spcAft>
                <a:spcPts val="0"/>
              </a:spcAft>
              <a:buSzPts val="1100"/>
              <a:buNone/>
              <a:defRPr sz="1400" b="0" i="0" u="none" strike="noStrike" cap="none">
                <a:solidFill>
                  <a:srgbClr val="8197A6"/>
                </a:solidFill>
                <a:latin typeface="Arial"/>
                <a:ea typeface="Arial"/>
                <a:cs typeface="Arial"/>
                <a:sym typeface="Arial"/>
              </a:defRPr>
            </a:lvl2pPr>
            <a:lvl3pPr marL="1371600" marR="0" lvl="2" indent="-228600" algn="l" rtl="0">
              <a:lnSpc>
                <a:spcPct val="119000"/>
              </a:lnSpc>
              <a:spcBef>
                <a:spcPts val="300"/>
              </a:spcBef>
              <a:spcAft>
                <a:spcPts val="0"/>
              </a:spcAft>
              <a:buSzPts val="1100"/>
              <a:buNone/>
              <a:defRPr sz="1400" b="0" i="0" u="none" strike="noStrike" cap="none">
                <a:solidFill>
                  <a:srgbClr val="8197A6"/>
                </a:solidFill>
                <a:latin typeface="Arial"/>
                <a:ea typeface="Arial"/>
                <a:cs typeface="Arial"/>
                <a:sym typeface="Arial"/>
              </a:defRPr>
            </a:lvl3pPr>
            <a:lvl4pPr marL="1828800" marR="0" lvl="3" indent="-228600" algn="l" rtl="0">
              <a:lnSpc>
                <a:spcPct val="119000"/>
              </a:lnSpc>
              <a:spcBef>
                <a:spcPts val="300"/>
              </a:spcBef>
              <a:spcAft>
                <a:spcPts val="0"/>
              </a:spcAft>
              <a:buSzPts val="1100"/>
              <a:buNone/>
              <a:defRPr sz="1400" b="0" i="0" u="none" strike="noStrike" cap="none">
                <a:solidFill>
                  <a:srgbClr val="8197A6"/>
                </a:solidFill>
                <a:latin typeface="Arial"/>
                <a:ea typeface="Arial"/>
                <a:cs typeface="Arial"/>
                <a:sym typeface="Arial"/>
              </a:defRPr>
            </a:lvl4pPr>
            <a:lvl5pPr marL="2286000" marR="0" lvl="4" indent="-228600" algn="l" rtl="0">
              <a:lnSpc>
                <a:spcPct val="119000"/>
              </a:lnSpc>
              <a:spcBef>
                <a:spcPts val="300"/>
              </a:spcBef>
              <a:spcAft>
                <a:spcPts val="0"/>
              </a:spcAft>
              <a:buSzPts val="1100"/>
              <a:buNone/>
              <a:defRPr sz="1400" b="0" i="0" u="none" strike="noStrike" cap="none">
                <a:solidFill>
                  <a:srgbClr val="8197A6"/>
                </a:solidFill>
                <a:latin typeface="Arial"/>
                <a:ea typeface="Arial"/>
                <a:cs typeface="Arial"/>
                <a:sym typeface="Arial"/>
              </a:defRPr>
            </a:lvl5pPr>
            <a:lvl6pPr marL="2743200" marR="0" lvl="5" indent="-304800" algn="l" rtl="0">
              <a:lnSpc>
                <a:spcPct val="119000"/>
              </a:lnSpc>
              <a:spcBef>
                <a:spcPts val="200"/>
              </a:spcBef>
              <a:spcAft>
                <a:spcPts val="0"/>
              </a:spcAft>
              <a:buClr>
                <a:schemeClr val="accent1"/>
              </a:buClr>
              <a:buSzPts val="1200"/>
              <a:buFont typeface="Verdana"/>
              <a:buChar char="–"/>
              <a:defRPr sz="1200" b="0" i="0" u="none" strike="noStrike" cap="none">
                <a:solidFill>
                  <a:schemeClr val="lt2"/>
                </a:solidFill>
                <a:latin typeface="Arial"/>
                <a:ea typeface="Arial"/>
                <a:cs typeface="Arial"/>
                <a:sym typeface="Arial"/>
              </a:defRPr>
            </a:lvl6pPr>
            <a:lvl7pPr marL="3200400" marR="0" lvl="6" indent="-304800" algn="l" rtl="0">
              <a:lnSpc>
                <a:spcPct val="119000"/>
              </a:lnSpc>
              <a:spcBef>
                <a:spcPts val="200"/>
              </a:spcBef>
              <a:spcAft>
                <a:spcPts val="0"/>
              </a:spcAft>
              <a:buClr>
                <a:schemeClr val="accent1"/>
              </a:buClr>
              <a:buSzPts val="1200"/>
              <a:buFont typeface="Verdana"/>
              <a:buChar char="–"/>
              <a:defRPr sz="1200" b="0" i="0" u="none" strike="noStrike" cap="none">
                <a:solidFill>
                  <a:schemeClr val="lt2"/>
                </a:solidFill>
                <a:latin typeface="Arial"/>
                <a:ea typeface="Arial"/>
                <a:cs typeface="Arial"/>
                <a:sym typeface="Arial"/>
              </a:defRPr>
            </a:lvl7pPr>
            <a:lvl8pPr marL="3657600" marR="0" lvl="7" indent="-304800" algn="l" rtl="0">
              <a:lnSpc>
                <a:spcPct val="119000"/>
              </a:lnSpc>
              <a:spcBef>
                <a:spcPts val="200"/>
              </a:spcBef>
              <a:spcAft>
                <a:spcPts val="0"/>
              </a:spcAft>
              <a:buClr>
                <a:schemeClr val="accent1"/>
              </a:buClr>
              <a:buSzPts val="1200"/>
              <a:buFont typeface="Verdana"/>
              <a:buChar char="–"/>
              <a:defRPr sz="1200" b="0" i="0" u="none" strike="noStrike" cap="none">
                <a:solidFill>
                  <a:schemeClr val="lt2"/>
                </a:solidFill>
                <a:latin typeface="Arial"/>
                <a:ea typeface="Arial"/>
                <a:cs typeface="Arial"/>
                <a:sym typeface="Arial"/>
              </a:defRPr>
            </a:lvl8pPr>
            <a:lvl9pPr marL="4114800" marR="0" lvl="8" indent="-304800" algn="l" rtl="0">
              <a:lnSpc>
                <a:spcPct val="119000"/>
              </a:lnSpc>
              <a:spcBef>
                <a:spcPts val="200"/>
              </a:spcBef>
              <a:spcAft>
                <a:spcPts val="0"/>
              </a:spcAft>
              <a:buClr>
                <a:schemeClr val="accent1"/>
              </a:buClr>
              <a:buSzPts val="1200"/>
              <a:buFont typeface="Verdana"/>
              <a:buChar char="–"/>
              <a:defRPr sz="1200" b="0" i="0" u="none" strike="noStrike" cap="none">
                <a:solidFill>
                  <a:schemeClr val="lt2"/>
                </a:solidFill>
                <a:latin typeface="Arial"/>
                <a:ea typeface="Arial"/>
                <a:cs typeface="Arial"/>
                <a:sym typeface="Arial"/>
              </a:defRPr>
            </a:lvl9pPr>
          </a:lstStyle>
          <a:p>
            <a:endParaRPr/>
          </a:p>
        </p:txBody>
      </p:sp>
      <p:pic>
        <p:nvPicPr>
          <p:cNvPr id="180" name="Google Shape;180;p37"/>
          <p:cNvPicPr preferRelativeResize="0"/>
          <p:nvPr/>
        </p:nvPicPr>
        <p:blipFill rotWithShape="1">
          <a:blip r:embed="rId16">
            <a:alphaModFix/>
          </a:blip>
          <a:srcRect/>
          <a:stretch/>
        </p:blipFill>
        <p:spPr>
          <a:xfrm>
            <a:off x="7748620" y="-161928"/>
            <a:ext cx="1571400" cy="985500"/>
          </a:xfrm>
          <a:prstGeom prst="rect">
            <a:avLst/>
          </a:prstGeom>
          <a:noFill/>
          <a:ln>
            <a:noFill/>
          </a:ln>
        </p:spPr>
      </p:pic>
      <p:sp>
        <p:nvSpPr>
          <p:cNvPr id="181" name="Google Shape;181;p37"/>
          <p:cNvSpPr txBox="1"/>
          <p:nvPr/>
        </p:nvSpPr>
        <p:spPr>
          <a:xfrm>
            <a:off x="6154457" y="4651287"/>
            <a:ext cx="2813621" cy="161583"/>
          </a:xfrm>
          <a:prstGeom prst="rect">
            <a:avLst/>
          </a:prstGeom>
          <a:noFill/>
          <a:ln>
            <a:noFill/>
          </a:ln>
        </p:spPr>
        <p:txBody>
          <a:bodyPr spcFirstLastPara="1" wrap="square" lIns="0" tIns="34275" rIns="0" bIns="34275" anchor="t" anchorCtr="0">
            <a:spAutoFit/>
          </a:bodyPr>
          <a:lstStyle/>
          <a:p>
            <a:pPr marL="685800" marR="0" lvl="2" indent="0" algn="r" rtl="0">
              <a:spcBef>
                <a:spcPts val="0"/>
              </a:spcBef>
              <a:spcAft>
                <a:spcPts val="0"/>
              </a:spcAft>
              <a:buNone/>
            </a:pPr>
            <a:fld id="{00000000-1234-1234-1234-123412341234}" type="slidenum">
              <a:rPr lang="en" sz="600" b="0" i="0" u="none" strike="noStrike" cap="none">
                <a:solidFill>
                  <a:srgbClr val="8197A6"/>
                </a:solidFill>
                <a:latin typeface="Arial"/>
                <a:ea typeface="Arial"/>
                <a:cs typeface="Arial"/>
                <a:sym typeface="Arial"/>
              </a:rPr>
              <a:t>‹#›</a:t>
            </a:fld>
            <a:endParaRPr sz="600" b="0" i="0" u="none" strike="noStrike" cap="none">
              <a:solidFill>
                <a:srgbClr val="8197A6"/>
              </a:solidFill>
              <a:latin typeface="Arial"/>
              <a:ea typeface="Arial"/>
              <a:cs typeface="Arial"/>
              <a:sym typeface="Arial"/>
            </a:endParaRPr>
          </a:p>
        </p:txBody>
      </p:sp>
      <p:sp>
        <p:nvSpPr>
          <p:cNvPr id="182" name="Google Shape;182;p37"/>
          <p:cNvSpPr txBox="1">
            <a:spLocks noGrp="1"/>
          </p:cNvSpPr>
          <p:nvPr>
            <p:ph type="title"/>
          </p:nvPr>
        </p:nvSpPr>
        <p:spPr>
          <a:xfrm>
            <a:off x="162319" y="117287"/>
            <a:ext cx="7581638" cy="422834"/>
          </a:xfrm>
          <a:prstGeom prst="rect">
            <a:avLst/>
          </a:prstGeom>
          <a:noFill/>
          <a:ln>
            <a:noFill/>
          </a:ln>
        </p:spPr>
        <p:txBody>
          <a:bodyPr spcFirstLastPara="1" wrap="square" lIns="0" tIns="34275" rIns="0" bIns="34275" anchor="ctr" anchorCtr="0">
            <a:normAutofit/>
          </a:bodyPr>
          <a:lstStyle>
            <a:lvl1pPr marR="0" lvl="0" algn="l" rtl="0">
              <a:spcBef>
                <a:spcPts val="0"/>
              </a:spcBef>
              <a:spcAft>
                <a:spcPts val="0"/>
              </a:spcAft>
              <a:buSzPts val="1100"/>
              <a:buNone/>
              <a:defRPr sz="2300" b="1" i="0" u="none" strike="noStrike" cap="none">
                <a:solidFill>
                  <a:srgbClr val="335E6F"/>
                </a:solidFill>
                <a:latin typeface="Arial"/>
                <a:ea typeface="Arial"/>
                <a:cs typeface="Arial"/>
                <a:sym typeface="Arial"/>
              </a:defRPr>
            </a:lvl1pPr>
            <a:lvl2pPr marR="0" lvl="1" algn="l" rtl="0">
              <a:spcBef>
                <a:spcPts val="0"/>
              </a:spcBef>
              <a:spcAft>
                <a:spcPts val="0"/>
              </a:spcAft>
              <a:buSzPts val="1100"/>
              <a:buNone/>
              <a:defRPr sz="1700" b="0" i="0" u="none" strike="noStrike" cap="none">
                <a:solidFill>
                  <a:srgbClr val="0070C0"/>
                </a:solidFill>
                <a:latin typeface="Arial"/>
                <a:ea typeface="Arial"/>
                <a:cs typeface="Arial"/>
                <a:sym typeface="Arial"/>
              </a:defRPr>
            </a:lvl2pPr>
            <a:lvl3pPr marR="0" lvl="2" algn="l" rtl="0">
              <a:spcBef>
                <a:spcPts val="0"/>
              </a:spcBef>
              <a:spcAft>
                <a:spcPts val="0"/>
              </a:spcAft>
              <a:buSzPts val="1100"/>
              <a:buNone/>
              <a:defRPr sz="1700" b="0" i="0" u="none" strike="noStrike" cap="none">
                <a:solidFill>
                  <a:srgbClr val="0070C0"/>
                </a:solidFill>
                <a:latin typeface="Arial"/>
                <a:ea typeface="Arial"/>
                <a:cs typeface="Arial"/>
                <a:sym typeface="Arial"/>
              </a:defRPr>
            </a:lvl3pPr>
            <a:lvl4pPr marR="0" lvl="3" algn="l" rtl="0">
              <a:spcBef>
                <a:spcPts val="0"/>
              </a:spcBef>
              <a:spcAft>
                <a:spcPts val="0"/>
              </a:spcAft>
              <a:buSzPts val="1100"/>
              <a:buNone/>
              <a:defRPr sz="1700" b="0" i="0" u="none" strike="noStrike" cap="none">
                <a:solidFill>
                  <a:srgbClr val="0070C0"/>
                </a:solidFill>
                <a:latin typeface="Arial"/>
                <a:ea typeface="Arial"/>
                <a:cs typeface="Arial"/>
                <a:sym typeface="Arial"/>
              </a:defRPr>
            </a:lvl4pPr>
            <a:lvl5pPr marR="0" lvl="4" algn="l" rtl="0">
              <a:spcBef>
                <a:spcPts val="0"/>
              </a:spcBef>
              <a:spcAft>
                <a:spcPts val="0"/>
              </a:spcAft>
              <a:buSzPts val="1100"/>
              <a:buNone/>
              <a:defRPr sz="1700" b="0" i="0" u="none" strike="noStrike" cap="none">
                <a:solidFill>
                  <a:srgbClr val="0070C0"/>
                </a:solidFill>
                <a:latin typeface="Arial"/>
                <a:ea typeface="Arial"/>
                <a:cs typeface="Arial"/>
                <a:sym typeface="Arial"/>
              </a:defRPr>
            </a:lvl5pPr>
            <a:lvl6pPr marR="0" lvl="5" algn="l" rtl="0">
              <a:spcBef>
                <a:spcPts val="0"/>
              </a:spcBef>
              <a:spcAft>
                <a:spcPts val="0"/>
              </a:spcAft>
              <a:buSzPts val="1100"/>
              <a:buNone/>
              <a:defRPr sz="1700" b="1" i="0" u="none" strike="noStrike" cap="none">
                <a:solidFill>
                  <a:schemeClr val="lt1"/>
                </a:solidFill>
                <a:latin typeface="Verdana"/>
                <a:ea typeface="Verdana"/>
                <a:cs typeface="Verdana"/>
                <a:sym typeface="Verdana"/>
              </a:defRPr>
            </a:lvl6pPr>
            <a:lvl7pPr marR="0" lvl="6" algn="l" rtl="0">
              <a:spcBef>
                <a:spcPts val="0"/>
              </a:spcBef>
              <a:spcAft>
                <a:spcPts val="0"/>
              </a:spcAft>
              <a:buSzPts val="1100"/>
              <a:buNone/>
              <a:defRPr sz="1700" b="1" i="0" u="none" strike="noStrike" cap="none">
                <a:solidFill>
                  <a:schemeClr val="lt1"/>
                </a:solidFill>
                <a:latin typeface="Verdana"/>
                <a:ea typeface="Verdana"/>
                <a:cs typeface="Verdana"/>
                <a:sym typeface="Verdana"/>
              </a:defRPr>
            </a:lvl7pPr>
            <a:lvl8pPr marR="0" lvl="7" algn="l" rtl="0">
              <a:spcBef>
                <a:spcPts val="0"/>
              </a:spcBef>
              <a:spcAft>
                <a:spcPts val="0"/>
              </a:spcAft>
              <a:buSzPts val="1100"/>
              <a:buNone/>
              <a:defRPr sz="1700" b="1" i="0" u="none" strike="noStrike" cap="none">
                <a:solidFill>
                  <a:schemeClr val="lt1"/>
                </a:solidFill>
                <a:latin typeface="Verdana"/>
                <a:ea typeface="Verdana"/>
                <a:cs typeface="Verdana"/>
                <a:sym typeface="Verdana"/>
              </a:defRPr>
            </a:lvl8pPr>
            <a:lvl9pPr marR="0" lvl="8" algn="l" rtl="0">
              <a:spcBef>
                <a:spcPts val="0"/>
              </a:spcBef>
              <a:spcAft>
                <a:spcPts val="0"/>
              </a:spcAft>
              <a:buSzPts val="1100"/>
              <a:buNone/>
              <a:defRPr sz="1700" b="1" i="0" u="none" strike="noStrike" cap="none">
                <a:solidFill>
                  <a:schemeClr val="lt1"/>
                </a:solidFill>
                <a:latin typeface="Verdana"/>
                <a:ea typeface="Verdana"/>
                <a:cs typeface="Verdana"/>
                <a:sym typeface="Verdana"/>
              </a:defRPr>
            </a:lvl9pPr>
          </a:lstStyle>
          <a:p>
            <a:endParaRPr/>
          </a:p>
        </p:txBody>
      </p:sp>
      <p:pic>
        <p:nvPicPr>
          <p:cNvPr id="183" name="Google Shape;183;p37"/>
          <p:cNvPicPr preferRelativeResize="0"/>
          <p:nvPr/>
        </p:nvPicPr>
        <p:blipFill rotWithShape="1">
          <a:blip r:embed="rId17">
            <a:alphaModFix/>
          </a:blip>
          <a:srcRect/>
          <a:stretch/>
        </p:blipFill>
        <p:spPr>
          <a:xfrm>
            <a:off x="7757434" y="4939438"/>
            <a:ext cx="1227690" cy="79439"/>
          </a:xfrm>
          <a:prstGeom prst="rect">
            <a:avLst/>
          </a:prstGeom>
          <a:noFill/>
          <a:ln>
            <a:noFill/>
          </a:ln>
        </p:spPr>
      </p:pic>
      <p:cxnSp>
        <p:nvCxnSpPr>
          <p:cNvPr id="184" name="Google Shape;184;p37"/>
          <p:cNvCxnSpPr/>
          <p:nvPr/>
        </p:nvCxnSpPr>
        <p:spPr>
          <a:xfrm>
            <a:off x="166079" y="4817228"/>
            <a:ext cx="8802000" cy="0"/>
          </a:xfrm>
          <a:prstGeom prst="straightConnector1">
            <a:avLst/>
          </a:prstGeom>
          <a:noFill/>
          <a:ln w="9525" cap="flat" cmpd="sng">
            <a:solidFill>
              <a:srgbClr val="003249"/>
            </a:solidFill>
            <a:prstDash val="solid"/>
            <a:round/>
            <a:headEnd type="none" w="sm" len="sm"/>
            <a:tailEnd type="none" w="sm" len="sm"/>
          </a:ln>
        </p:spPr>
      </p:cxnSp>
      <p:grpSp>
        <p:nvGrpSpPr>
          <p:cNvPr id="185" name="Google Shape;185;p37"/>
          <p:cNvGrpSpPr/>
          <p:nvPr/>
        </p:nvGrpSpPr>
        <p:grpSpPr>
          <a:xfrm>
            <a:off x="170019" y="4929041"/>
            <a:ext cx="6960691" cy="108086"/>
            <a:chOff x="226688" y="6572055"/>
            <a:chExt cx="9280921" cy="144115"/>
          </a:xfrm>
        </p:grpSpPr>
        <p:pic>
          <p:nvPicPr>
            <p:cNvPr id="186" name="Google Shape;186;p37" descr="at.png"/>
            <p:cNvPicPr preferRelativeResize="0"/>
            <p:nvPr/>
          </p:nvPicPr>
          <p:blipFill rotWithShape="1">
            <a:blip r:embed="rId18">
              <a:alphaModFix/>
            </a:blip>
            <a:srcRect/>
            <a:stretch/>
          </p:blipFill>
          <p:spPr>
            <a:xfrm>
              <a:off x="226688" y="6572055"/>
              <a:ext cx="217977" cy="144114"/>
            </a:xfrm>
            <a:prstGeom prst="rect">
              <a:avLst/>
            </a:prstGeom>
            <a:noFill/>
            <a:ln>
              <a:noFill/>
            </a:ln>
          </p:spPr>
        </p:pic>
        <p:pic>
          <p:nvPicPr>
            <p:cNvPr id="187" name="Google Shape;187;p37" descr="be.png"/>
            <p:cNvPicPr preferRelativeResize="0"/>
            <p:nvPr/>
          </p:nvPicPr>
          <p:blipFill rotWithShape="1">
            <a:blip r:embed="rId19">
              <a:alphaModFix/>
            </a:blip>
            <a:srcRect/>
            <a:stretch/>
          </p:blipFill>
          <p:spPr>
            <a:xfrm>
              <a:off x="597100" y="6572055"/>
              <a:ext cx="217977" cy="144114"/>
            </a:xfrm>
            <a:prstGeom prst="rect">
              <a:avLst/>
            </a:prstGeom>
            <a:noFill/>
            <a:ln>
              <a:noFill/>
            </a:ln>
          </p:spPr>
        </p:pic>
        <p:pic>
          <p:nvPicPr>
            <p:cNvPr id="188" name="Google Shape;188;p37" descr="ch.png"/>
            <p:cNvPicPr preferRelativeResize="0"/>
            <p:nvPr/>
          </p:nvPicPr>
          <p:blipFill rotWithShape="1">
            <a:blip r:embed="rId20">
              <a:alphaModFix/>
            </a:blip>
            <a:srcRect/>
            <a:stretch/>
          </p:blipFill>
          <p:spPr>
            <a:xfrm>
              <a:off x="7652002" y="6572055"/>
              <a:ext cx="217977" cy="144114"/>
            </a:xfrm>
            <a:prstGeom prst="rect">
              <a:avLst/>
            </a:prstGeom>
            <a:noFill/>
            <a:ln>
              <a:noFill/>
            </a:ln>
          </p:spPr>
        </p:pic>
        <p:pic>
          <p:nvPicPr>
            <p:cNvPr id="189" name="Google Shape;189;p37" descr="cz.png"/>
            <p:cNvPicPr preferRelativeResize="0"/>
            <p:nvPr/>
          </p:nvPicPr>
          <p:blipFill rotWithShape="1">
            <a:blip r:embed="rId21">
              <a:alphaModFix/>
            </a:blip>
            <a:srcRect/>
            <a:stretch/>
          </p:blipFill>
          <p:spPr>
            <a:xfrm>
              <a:off x="970446" y="6572055"/>
              <a:ext cx="217977" cy="144114"/>
            </a:xfrm>
            <a:prstGeom prst="rect">
              <a:avLst/>
            </a:prstGeom>
            <a:noFill/>
            <a:ln>
              <a:noFill/>
            </a:ln>
          </p:spPr>
        </p:pic>
        <p:pic>
          <p:nvPicPr>
            <p:cNvPr id="190" name="Google Shape;190;p37" descr="de.png"/>
            <p:cNvPicPr preferRelativeResize="0"/>
            <p:nvPr/>
          </p:nvPicPr>
          <p:blipFill rotWithShape="1">
            <a:blip r:embed="rId22">
              <a:alphaModFix/>
            </a:blip>
            <a:srcRect/>
            <a:stretch/>
          </p:blipFill>
          <p:spPr>
            <a:xfrm>
              <a:off x="2830886" y="6572055"/>
              <a:ext cx="217977" cy="144114"/>
            </a:xfrm>
            <a:prstGeom prst="rect">
              <a:avLst/>
            </a:prstGeom>
            <a:noFill/>
            <a:ln>
              <a:noFill/>
            </a:ln>
          </p:spPr>
        </p:pic>
        <p:pic>
          <p:nvPicPr>
            <p:cNvPr id="191" name="Google Shape;191;p37" descr="dk.png"/>
            <p:cNvPicPr preferRelativeResize="0"/>
            <p:nvPr/>
          </p:nvPicPr>
          <p:blipFill rotWithShape="1">
            <a:blip r:embed="rId23">
              <a:alphaModFix/>
            </a:blip>
            <a:srcRect/>
            <a:stretch/>
          </p:blipFill>
          <p:spPr>
            <a:xfrm>
              <a:off x="1340468" y="6572055"/>
              <a:ext cx="217977" cy="144114"/>
            </a:xfrm>
            <a:prstGeom prst="rect">
              <a:avLst/>
            </a:prstGeom>
            <a:noFill/>
            <a:ln>
              <a:noFill/>
            </a:ln>
          </p:spPr>
        </p:pic>
        <p:pic>
          <p:nvPicPr>
            <p:cNvPr id="192" name="Google Shape;192;p37" descr="ee.png"/>
            <p:cNvPicPr preferRelativeResize="0"/>
            <p:nvPr/>
          </p:nvPicPr>
          <p:blipFill rotWithShape="1">
            <a:blip r:embed="rId24">
              <a:alphaModFix/>
            </a:blip>
            <a:srcRect/>
            <a:stretch/>
          </p:blipFill>
          <p:spPr>
            <a:xfrm>
              <a:off x="1710886" y="6572055"/>
              <a:ext cx="217977" cy="144114"/>
            </a:xfrm>
            <a:prstGeom prst="rect">
              <a:avLst/>
            </a:prstGeom>
            <a:noFill/>
            <a:ln>
              <a:noFill/>
            </a:ln>
          </p:spPr>
        </p:pic>
        <p:pic>
          <p:nvPicPr>
            <p:cNvPr id="193" name="Google Shape;193;p37" descr="es.png"/>
            <p:cNvPicPr preferRelativeResize="0"/>
            <p:nvPr/>
          </p:nvPicPr>
          <p:blipFill rotWithShape="1">
            <a:blip r:embed="rId25">
              <a:alphaModFix/>
            </a:blip>
            <a:srcRect/>
            <a:stretch/>
          </p:blipFill>
          <p:spPr>
            <a:xfrm>
              <a:off x="6909231" y="6572055"/>
              <a:ext cx="217977" cy="144114"/>
            </a:xfrm>
            <a:prstGeom prst="rect">
              <a:avLst/>
            </a:prstGeom>
            <a:noFill/>
            <a:ln>
              <a:noFill/>
            </a:ln>
          </p:spPr>
        </p:pic>
        <p:pic>
          <p:nvPicPr>
            <p:cNvPr id="194" name="Google Shape;194;p37" descr="fi.png"/>
            <p:cNvPicPr preferRelativeResize="0"/>
            <p:nvPr/>
          </p:nvPicPr>
          <p:blipFill rotWithShape="1">
            <a:blip r:embed="rId26">
              <a:alphaModFix/>
            </a:blip>
            <a:srcRect/>
            <a:stretch/>
          </p:blipFill>
          <p:spPr>
            <a:xfrm>
              <a:off x="2088120" y="6572055"/>
              <a:ext cx="217977" cy="144114"/>
            </a:xfrm>
            <a:prstGeom prst="rect">
              <a:avLst/>
            </a:prstGeom>
            <a:noFill/>
            <a:ln>
              <a:noFill/>
            </a:ln>
          </p:spPr>
        </p:pic>
        <p:pic>
          <p:nvPicPr>
            <p:cNvPr id="195" name="Google Shape;195;p37" descr="fr.png"/>
            <p:cNvPicPr preferRelativeResize="0"/>
            <p:nvPr/>
          </p:nvPicPr>
          <p:blipFill rotWithShape="1">
            <a:blip r:embed="rId27">
              <a:alphaModFix/>
            </a:blip>
            <a:srcRect/>
            <a:stretch/>
          </p:blipFill>
          <p:spPr>
            <a:xfrm>
              <a:off x="2456977" y="6572055"/>
              <a:ext cx="217977" cy="144114"/>
            </a:xfrm>
            <a:prstGeom prst="rect">
              <a:avLst/>
            </a:prstGeom>
            <a:noFill/>
            <a:ln>
              <a:noFill/>
            </a:ln>
          </p:spPr>
        </p:pic>
        <p:pic>
          <p:nvPicPr>
            <p:cNvPr id="196" name="Google Shape;196;p37" descr="gr.png"/>
            <p:cNvPicPr preferRelativeResize="0"/>
            <p:nvPr/>
          </p:nvPicPr>
          <p:blipFill rotWithShape="1">
            <a:blip r:embed="rId28">
              <a:alphaModFix/>
            </a:blip>
            <a:srcRect/>
            <a:stretch/>
          </p:blipFill>
          <p:spPr>
            <a:xfrm>
              <a:off x="3199746" y="6572055"/>
              <a:ext cx="217977" cy="144114"/>
            </a:xfrm>
            <a:prstGeom prst="rect">
              <a:avLst/>
            </a:prstGeom>
            <a:noFill/>
            <a:ln>
              <a:noFill/>
            </a:ln>
          </p:spPr>
        </p:pic>
        <p:pic>
          <p:nvPicPr>
            <p:cNvPr id="197" name="Google Shape;197;p37" descr="hu.png"/>
            <p:cNvPicPr preferRelativeResize="0"/>
            <p:nvPr/>
          </p:nvPicPr>
          <p:blipFill rotWithShape="1">
            <a:blip r:embed="rId29">
              <a:alphaModFix/>
            </a:blip>
            <a:srcRect/>
            <a:stretch/>
          </p:blipFill>
          <p:spPr>
            <a:xfrm>
              <a:off x="3568607" y="6572055"/>
              <a:ext cx="217977" cy="144114"/>
            </a:xfrm>
            <a:prstGeom prst="rect">
              <a:avLst/>
            </a:prstGeom>
            <a:noFill/>
            <a:ln>
              <a:noFill/>
            </a:ln>
          </p:spPr>
        </p:pic>
        <p:pic>
          <p:nvPicPr>
            <p:cNvPr id="198" name="Google Shape;198;p37" descr="ie.png"/>
            <p:cNvPicPr preferRelativeResize="0"/>
            <p:nvPr/>
          </p:nvPicPr>
          <p:blipFill rotWithShape="1">
            <a:blip r:embed="rId30">
              <a:alphaModFix/>
            </a:blip>
            <a:srcRect/>
            <a:stretch/>
          </p:blipFill>
          <p:spPr>
            <a:xfrm>
              <a:off x="3937466" y="6572055"/>
              <a:ext cx="217977" cy="144114"/>
            </a:xfrm>
            <a:prstGeom prst="rect">
              <a:avLst/>
            </a:prstGeom>
            <a:noFill/>
            <a:ln>
              <a:noFill/>
            </a:ln>
          </p:spPr>
        </p:pic>
        <p:pic>
          <p:nvPicPr>
            <p:cNvPr id="199" name="Google Shape;199;p37" descr="it.png"/>
            <p:cNvPicPr preferRelativeResize="0"/>
            <p:nvPr/>
          </p:nvPicPr>
          <p:blipFill rotWithShape="1">
            <a:blip r:embed="rId31">
              <a:alphaModFix/>
            </a:blip>
            <a:srcRect/>
            <a:stretch/>
          </p:blipFill>
          <p:spPr>
            <a:xfrm>
              <a:off x="4306322" y="6572055"/>
              <a:ext cx="217977" cy="144114"/>
            </a:xfrm>
            <a:prstGeom prst="rect">
              <a:avLst/>
            </a:prstGeom>
            <a:noFill/>
            <a:ln>
              <a:noFill/>
            </a:ln>
          </p:spPr>
        </p:pic>
        <p:pic>
          <p:nvPicPr>
            <p:cNvPr id="200" name="Google Shape;200;p37" descr="lu.png"/>
            <p:cNvPicPr preferRelativeResize="0"/>
            <p:nvPr/>
          </p:nvPicPr>
          <p:blipFill rotWithShape="1">
            <a:blip r:embed="rId32">
              <a:alphaModFix/>
            </a:blip>
            <a:srcRect/>
            <a:stretch/>
          </p:blipFill>
          <p:spPr>
            <a:xfrm>
              <a:off x="4676775" y="6572055"/>
              <a:ext cx="217977" cy="144114"/>
            </a:xfrm>
            <a:prstGeom prst="rect">
              <a:avLst/>
            </a:prstGeom>
            <a:noFill/>
            <a:ln>
              <a:noFill/>
            </a:ln>
          </p:spPr>
        </p:pic>
        <p:pic>
          <p:nvPicPr>
            <p:cNvPr id="201" name="Google Shape;201;p37" descr="nl.png"/>
            <p:cNvPicPr preferRelativeResize="0"/>
            <p:nvPr/>
          </p:nvPicPr>
          <p:blipFill rotWithShape="1">
            <a:blip r:embed="rId33">
              <a:alphaModFix/>
            </a:blip>
            <a:srcRect/>
            <a:stretch/>
          </p:blipFill>
          <p:spPr>
            <a:xfrm>
              <a:off x="5050684" y="6572055"/>
              <a:ext cx="217977" cy="144114"/>
            </a:xfrm>
            <a:prstGeom prst="rect">
              <a:avLst/>
            </a:prstGeom>
            <a:noFill/>
            <a:ln>
              <a:noFill/>
            </a:ln>
          </p:spPr>
        </p:pic>
        <p:pic>
          <p:nvPicPr>
            <p:cNvPr id="202" name="Google Shape;202;p37" descr="no.png"/>
            <p:cNvPicPr preferRelativeResize="0"/>
            <p:nvPr/>
          </p:nvPicPr>
          <p:blipFill rotWithShape="1">
            <a:blip r:embed="rId34">
              <a:alphaModFix/>
            </a:blip>
            <a:srcRect/>
            <a:stretch/>
          </p:blipFill>
          <p:spPr>
            <a:xfrm>
              <a:off x="5428051" y="6572055"/>
              <a:ext cx="217977" cy="144114"/>
            </a:xfrm>
            <a:prstGeom prst="rect">
              <a:avLst/>
            </a:prstGeom>
            <a:noFill/>
            <a:ln>
              <a:noFill/>
            </a:ln>
          </p:spPr>
        </p:pic>
        <p:pic>
          <p:nvPicPr>
            <p:cNvPr id="203" name="Google Shape;203;p37" descr="pl.png"/>
            <p:cNvPicPr preferRelativeResize="0"/>
            <p:nvPr/>
          </p:nvPicPr>
          <p:blipFill rotWithShape="1">
            <a:blip r:embed="rId35">
              <a:alphaModFix/>
            </a:blip>
            <a:srcRect/>
            <a:stretch/>
          </p:blipFill>
          <p:spPr>
            <a:xfrm>
              <a:off x="5795181" y="6572055"/>
              <a:ext cx="217977" cy="144114"/>
            </a:xfrm>
            <a:prstGeom prst="rect">
              <a:avLst/>
            </a:prstGeom>
            <a:noFill/>
            <a:ln>
              <a:noFill/>
            </a:ln>
          </p:spPr>
        </p:pic>
        <p:pic>
          <p:nvPicPr>
            <p:cNvPr id="204" name="Google Shape;204;p37" descr="pt.png"/>
            <p:cNvPicPr preferRelativeResize="0"/>
            <p:nvPr/>
          </p:nvPicPr>
          <p:blipFill rotWithShape="1">
            <a:blip r:embed="rId36">
              <a:alphaModFix/>
            </a:blip>
            <a:srcRect/>
            <a:stretch/>
          </p:blipFill>
          <p:spPr>
            <a:xfrm>
              <a:off x="6167359" y="6572055"/>
              <a:ext cx="217977" cy="144114"/>
            </a:xfrm>
            <a:prstGeom prst="rect">
              <a:avLst/>
            </a:prstGeom>
            <a:noFill/>
            <a:ln>
              <a:noFill/>
            </a:ln>
          </p:spPr>
        </p:pic>
        <p:pic>
          <p:nvPicPr>
            <p:cNvPr id="205" name="Google Shape;205;p37" descr="ro.png"/>
            <p:cNvPicPr preferRelativeResize="0"/>
            <p:nvPr/>
          </p:nvPicPr>
          <p:blipFill rotWithShape="1">
            <a:blip r:embed="rId37">
              <a:alphaModFix/>
            </a:blip>
            <a:srcRect/>
            <a:stretch/>
          </p:blipFill>
          <p:spPr>
            <a:xfrm>
              <a:off x="6541267" y="6572055"/>
              <a:ext cx="217977" cy="144114"/>
            </a:xfrm>
            <a:prstGeom prst="rect">
              <a:avLst/>
            </a:prstGeom>
            <a:noFill/>
            <a:ln>
              <a:noFill/>
            </a:ln>
          </p:spPr>
        </p:pic>
        <p:pic>
          <p:nvPicPr>
            <p:cNvPr id="206" name="Google Shape;206;p37" descr="se.png"/>
            <p:cNvPicPr preferRelativeResize="0"/>
            <p:nvPr/>
          </p:nvPicPr>
          <p:blipFill rotWithShape="1">
            <a:blip r:embed="rId38">
              <a:alphaModFix/>
            </a:blip>
            <a:srcRect/>
            <a:stretch/>
          </p:blipFill>
          <p:spPr>
            <a:xfrm>
              <a:off x="7279811" y="6572055"/>
              <a:ext cx="217977" cy="144114"/>
            </a:xfrm>
            <a:prstGeom prst="rect">
              <a:avLst/>
            </a:prstGeom>
            <a:noFill/>
            <a:ln>
              <a:noFill/>
            </a:ln>
          </p:spPr>
        </p:pic>
        <p:pic>
          <p:nvPicPr>
            <p:cNvPr id="207" name="Google Shape;207;p37" descr="uk.png"/>
            <p:cNvPicPr preferRelativeResize="0"/>
            <p:nvPr/>
          </p:nvPicPr>
          <p:blipFill rotWithShape="1">
            <a:blip r:embed="rId39">
              <a:alphaModFix/>
            </a:blip>
            <a:srcRect/>
            <a:stretch/>
          </p:blipFill>
          <p:spPr>
            <a:xfrm>
              <a:off x="8017547" y="6572055"/>
              <a:ext cx="217977" cy="144114"/>
            </a:xfrm>
            <a:prstGeom prst="rect">
              <a:avLst/>
            </a:prstGeom>
            <a:noFill/>
            <a:ln>
              <a:noFill/>
            </a:ln>
          </p:spPr>
        </p:pic>
        <p:pic>
          <p:nvPicPr>
            <p:cNvPr id="208" name="Google Shape;208;p37" descr="ca.png"/>
            <p:cNvPicPr preferRelativeResize="0"/>
            <p:nvPr/>
          </p:nvPicPr>
          <p:blipFill rotWithShape="1">
            <a:blip r:embed="rId40">
              <a:alphaModFix/>
            </a:blip>
            <a:srcRect/>
            <a:stretch/>
          </p:blipFill>
          <p:spPr>
            <a:xfrm>
              <a:off x="9291609" y="6573362"/>
              <a:ext cx="216000" cy="142807"/>
            </a:xfrm>
            <a:prstGeom prst="rect">
              <a:avLst/>
            </a:prstGeom>
            <a:noFill/>
            <a:ln>
              <a:noFill/>
            </a:ln>
          </p:spPr>
        </p:pic>
        <p:pic>
          <p:nvPicPr>
            <p:cNvPr id="209" name="Google Shape;209;p37"/>
            <p:cNvPicPr preferRelativeResize="0"/>
            <p:nvPr/>
          </p:nvPicPr>
          <p:blipFill rotWithShape="1">
            <a:blip r:embed="rId41">
              <a:alphaModFix/>
            </a:blip>
            <a:srcRect/>
            <a:stretch/>
          </p:blipFill>
          <p:spPr>
            <a:xfrm>
              <a:off x="8555553" y="6572169"/>
              <a:ext cx="216000" cy="144000"/>
            </a:xfrm>
            <a:prstGeom prst="rect">
              <a:avLst/>
            </a:prstGeom>
            <a:noFill/>
            <a:ln>
              <a:noFill/>
            </a:ln>
          </p:spPr>
        </p:pic>
        <p:pic>
          <p:nvPicPr>
            <p:cNvPr id="210" name="Google Shape;210;p37" descr="si.png"/>
            <p:cNvPicPr preferRelativeResize="0"/>
            <p:nvPr/>
          </p:nvPicPr>
          <p:blipFill rotWithShape="1">
            <a:blip r:embed="rId42">
              <a:alphaModFix/>
            </a:blip>
            <a:srcRect/>
            <a:stretch/>
          </p:blipFill>
          <p:spPr>
            <a:xfrm>
              <a:off x="8928090" y="6572513"/>
              <a:ext cx="217284" cy="143656"/>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460"/>
        <p:cNvGrpSpPr/>
        <p:nvPr/>
      </p:nvGrpSpPr>
      <p:grpSpPr>
        <a:xfrm>
          <a:off x="0" y="0"/>
          <a:ext cx="0" cy="0"/>
          <a:chOff x="0" y="0"/>
          <a:chExt cx="0" cy="0"/>
        </a:xfrm>
      </p:grpSpPr>
      <p:sp>
        <p:nvSpPr>
          <p:cNvPr id="461" name="Google Shape;461;p52"/>
          <p:cNvSpPr txBox="1">
            <a:spLocks noGrp="1"/>
          </p:cNvSpPr>
          <p:nvPr>
            <p:ph type="sldNum" idx="12"/>
          </p:nvPr>
        </p:nvSpPr>
        <p:spPr>
          <a:xfrm>
            <a:off x="7239000" y="4910138"/>
            <a:ext cx="1905000" cy="192405"/>
          </a:xfrm>
          <a:prstGeom prst="rect">
            <a:avLst/>
          </a:prstGeom>
          <a:noFill/>
          <a:ln>
            <a:noFill/>
          </a:ln>
        </p:spPr>
        <p:txBody>
          <a:bodyPr spcFirstLastPara="1" wrap="square" lIns="45700" tIns="45700" rIns="45700" bIns="45700" anchor="t" anchorCtr="0">
            <a:spAutoFit/>
          </a:bodyPr>
          <a:lstStyle>
            <a:lvl1pPr marL="0" marR="0" lvl="0" indent="0" algn="r" rtl="0">
              <a:spcBef>
                <a:spcPts val="0"/>
              </a:spcBef>
              <a:buNone/>
              <a:defRPr sz="1000" b="0" i="0" u="none" strike="noStrike" cap="none">
                <a:solidFill>
                  <a:srgbClr val="002569"/>
                </a:solidFill>
                <a:latin typeface="Calibri"/>
                <a:ea typeface="Calibri"/>
                <a:cs typeface="Calibri"/>
                <a:sym typeface="Calibri"/>
              </a:defRPr>
            </a:lvl1pPr>
            <a:lvl2pPr marL="0" marR="0" lvl="1" indent="0" algn="r" rtl="0">
              <a:spcBef>
                <a:spcPts val="0"/>
              </a:spcBef>
              <a:buNone/>
              <a:defRPr sz="1000" b="0" i="0" u="none" strike="noStrike" cap="none">
                <a:solidFill>
                  <a:srgbClr val="002569"/>
                </a:solidFill>
                <a:latin typeface="Calibri"/>
                <a:ea typeface="Calibri"/>
                <a:cs typeface="Calibri"/>
                <a:sym typeface="Calibri"/>
              </a:defRPr>
            </a:lvl2pPr>
            <a:lvl3pPr marL="0" marR="0" lvl="2" indent="0" algn="r" rtl="0">
              <a:spcBef>
                <a:spcPts val="0"/>
              </a:spcBef>
              <a:buNone/>
              <a:defRPr sz="1000" b="0" i="0" u="none" strike="noStrike" cap="none">
                <a:solidFill>
                  <a:srgbClr val="002569"/>
                </a:solidFill>
                <a:latin typeface="Calibri"/>
                <a:ea typeface="Calibri"/>
                <a:cs typeface="Calibri"/>
                <a:sym typeface="Calibri"/>
              </a:defRPr>
            </a:lvl3pPr>
            <a:lvl4pPr marL="0" marR="0" lvl="3" indent="0" algn="r" rtl="0">
              <a:spcBef>
                <a:spcPts val="0"/>
              </a:spcBef>
              <a:buNone/>
              <a:defRPr sz="1000" b="0" i="0" u="none" strike="noStrike" cap="none">
                <a:solidFill>
                  <a:srgbClr val="002569"/>
                </a:solidFill>
                <a:latin typeface="Calibri"/>
                <a:ea typeface="Calibri"/>
                <a:cs typeface="Calibri"/>
                <a:sym typeface="Calibri"/>
              </a:defRPr>
            </a:lvl4pPr>
            <a:lvl5pPr marL="0" marR="0" lvl="4" indent="0" algn="r" rtl="0">
              <a:spcBef>
                <a:spcPts val="0"/>
              </a:spcBef>
              <a:buNone/>
              <a:defRPr sz="1000" b="0" i="0" u="none" strike="noStrike" cap="none">
                <a:solidFill>
                  <a:srgbClr val="002569"/>
                </a:solidFill>
                <a:latin typeface="Calibri"/>
                <a:ea typeface="Calibri"/>
                <a:cs typeface="Calibri"/>
                <a:sym typeface="Calibri"/>
              </a:defRPr>
            </a:lvl5pPr>
            <a:lvl6pPr marL="0" marR="0" lvl="5" indent="0" algn="r" rtl="0">
              <a:spcBef>
                <a:spcPts val="0"/>
              </a:spcBef>
              <a:buNone/>
              <a:defRPr sz="1000" b="0" i="0" u="none" strike="noStrike" cap="none">
                <a:solidFill>
                  <a:srgbClr val="002569"/>
                </a:solidFill>
                <a:latin typeface="Calibri"/>
                <a:ea typeface="Calibri"/>
                <a:cs typeface="Calibri"/>
                <a:sym typeface="Calibri"/>
              </a:defRPr>
            </a:lvl6pPr>
            <a:lvl7pPr marL="0" marR="0" lvl="6" indent="0" algn="r" rtl="0">
              <a:spcBef>
                <a:spcPts val="0"/>
              </a:spcBef>
              <a:buNone/>
              <a:defRPr sz="1000" b="0" i="0" u="none" strike="noStrike" cap="none">
                <a:solidFill>
                  <a:srgbClr val="002569"/>
                </a:solidFill>
                <a:latin typeface="Calibri"/>
                <a:ea typeface="Calibri"/>
                <a:cs typeface="Calibri"/>
                <a:sym typeface="Calibri"/>
              </a:defRPr>
            </a:lvl7pPr>
            <a:lvl8pPr marL="0" marR="0" lvl="7" indent="0" algn="r" rtl="0">
              <a:spcBef>
                <a:spcPts val="0"/>
              </a:spcBef>
              <a:buNone/>
              <a:defRPr sz="1000" b="0" i="0" u="none" strike="noStrike" cap="none">
                <a:solidFill>
                  <a:srgbClr val="002569"/>
                </a:solidFill>
                <a:latin typeface="Calibri"/>
                <a:ea typeface="Calibri"/>
                <a:cs typeface="Calibri"/>
                <a:sym typeface="Calibri"/>
              </a:defRPr>
            </a:lvl8pPr>
            <a:lvl9pPr marL="0" marR="0" lvl="8" indent="0" algn="r" rtl="0">
              <a:spcBef>
                <a:spcPts val="0"/>
              </a:spcBef>
              <a:buNone/>
              <a:defRPr sz="1000" b="0" i="0" u="none" strike="noStrike" cap="none">
                <a:solidFill>
                  <a:srgbClr val="00256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48.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48.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48.xml"/><Relationship Id="rId5" Type="http://schemas.openxmlformats.org/officeDocument/2006/relationships/image" Target="../media/image58.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4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hyperlink" Target="https://www.youtube.com/watch?v=Pe-7WXle-EI"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15.xml"/><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4.xml"/><Relationship Id="rId1" Type="http://schemas.openxmlformats.org/officeDocument/2006/relationships/slideLayout" Target="../slideLayouts/slideLayout28.xml"/><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g"/><Relationship Id="rId7" Type="http://schemas.openxmlformats.org/officeDocument/2006/relationships/image" Target="../media/image94.jpg"/><Relationship Id="rId2" Type="http://schemas.openxmlformats.org/officeDocument/2006/relationships/notesSlide" Target="../notesSlides/notesSlide48.xml"/><Relationship Id="rId1" Type="http://schemas.openxmlformats.org/officeDocument/2006/relationships/slideLayout" Target="../slideLayouts/slideLayout28.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 Id="rId9"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0.xml"/><Relationship Id="rId1" Type="http://schemas.openxmlformats.org/officeDocument/2006/relationships/slideLayout" Target="../slideLayouts/slideLayout28.xml"/><Relationship Id="rId5" Type="http://schemas.openxmlformats.org/officeDocument/2006/relationships/image" Target="../media/image101.jpg"/><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6.xml"/><Relationship Id="rId1" Type="http://schemas.openxmlformats.org/officeDocument/2006/relationships/slideLayout" Target="../slideLayouts/slideLayout34.xml"/><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notesSlide" Target="../notesSlides/notesSlide57.xml"/><Relationship Id="rId1" Type="http://schemas.openxmlformats.org/officeDocument/2006/relationships/slideLayout" Target="../slideLayouts/slideLayout35.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gif"/></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jpg"/><Relationship Id="rId7" Type="http://schemas.openxmlformats.org/officeDocument/2006/relationships/image" Target="../media/image114.jpg"/><Relationship Id="rId12" Type="http://schemas.openxmlformats.org/officeDocument/2006/relationships/image" Target="../media/image119.png"/><Relationship Id="rId2" Type="http://schemas.openxmlformats.org/officeDocument/2006/relationships/notesSlide" Target="../notesSlides/notesSlide59.xml"/><Relationship Id="rId1" Type="http://schemas.openxmlformats.org/officeDocument/2006/relationships/slideLayout" Target="../slideLayouts/slideLayout34.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6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0.xml"/><Relationship Id="rId1" Type="http://schemas.openxmlformats.org/officeDocument/2006/relationships/slideLayout" Target="../slideLayouts/slideLayout34.xml"/><Relationship Id="rId4" Type="http://schemas.openxmlformats.org/officeDocument/2006/relationships/hyperlink" Target="https://github.com/senbox-org/sen2like"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1.xml"/><Relationship Id="rId1" Type="http://schemas.openxmlformats.org/officeDocument/2006/relationships/slideLayout" Target="../slideLayouts/slideLayout35.xml"/><Relationship Id="rId4" Type="http://schemas.openxmlformats.org/officeDocument/2006/relationships/hyperlink" Target="https://blog.google/products/earth/timelapse-in-google-earth/"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62.xml"/><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3.jpg"/><Relationship Id="rId2" Type="http://schemas.openxmlformats.org/officeDocument/2006/relationships/notesSlide" Target="../notesSlides/notesSlide68.xml"/><Relationship Id="rId1" Type="http://schemas.openxmlformats.org/officeDocument/2006/relationships/slideLayout" Target="../slideLayouts/slideLayout19.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6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69.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s://ceos.org/document_management/Working_Groups/WGISS/Meetings/WGISS-51/2.Wednesday/2021.04.21_Analysis-Ready-Satellite-Data.pdf" TargetMode="External"/><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s://docs.google.com/presentation/d/1lsDkQjq4LaY6xyPsNcW_2OKCMlndptR3RC66ZwRMx-w/edit?usp=sharing" TargetMode="External"/><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hyperlink" Target="https://ceos.org/document_management/Virtual_Constellations/LSI/Meetings/LSI-VC-10/Presentations/CARD4L_EnMAP_MBachmann_fin.pptx"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56"/>
          <p:cNvSpPr txBox="1">
            <a:spLocks noGrp="1"/>
          </p:cNvSpPr>
          <p:nvPr>
            <p:ph type="ctrTitle"/>
          </p:nvPr>
        </p:nvSpPr>
        <p:spPr>
          <a:xfrm>
            <a:off x="311708" y="78152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CARD4L and the Product Family Specifications (PFS)</a:t>
            </a:r>
            <a:endParaRPr/>
          </a:p>
        </p:txBody>
      </p:sp>
      <p:sp>
        <p:nvSpPr>
          <p:cNvPr id="477" name="Google Shape;477;p5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LSI-VC-10 Teleconference #1</a:t>
            </a:r>
            <a:endParaRPr/>
          </a:p>
        </p:txBody>
      </p:sp>
      <p:sp>
        <p:nvSpPr>
          <p:cNvPr id="478" name="Google Shape;478;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5"/>
          <p:cNvSpPr>
            <a:spLocks noGrp="1"/>
          </p:cNvSpPr>
          <p:nvPr>
            <p:ph type="sldNum" idx="12"/>
          </p:nvPr>
        </p:nvSpPr>
        <p:spPr>
          <a:xfrm>
            <a:off x="8839200" y="4914900"/>
            <a:ext cx="195300" cy="140400"/>
          </a:xfrm>
          <a:prstGeom prst="roundRect">
            <a:avLst>
              <a:gd name="adj" fmla="val 16667"/>
            </a:avLst>
          </a:prstGeom>
          <a:solidFill>
            <a:schemeClr val="lt1">
              <a:alpha val="48235"/>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Clr>
                <a:schemeClr val="dk2"/>
              </a:buClr>
              <a:buSzPts val="1100"/>
              <a:buFont typeface="Helvetica Neue"/>
              <a:buNone/>
            </a:pPr>
            <a:fld id="{00000000-1234-1234-1234-123412341234}" type="slidenum">
              <a:rPr lang="en"/>
              <a:t>10</a:t>
            </a:fld>
            <a:endParaRPr/>
          </a:p>
        </p:txBody>
      </p:sp>
      <p:sp>
        <p:nvSpPr>
          <p:cNvPr id="547" name="Google Shape;547;p65"/>
          <p:cNvSpPr txBox="1"/>
          <p:nvPr/>
        </p:nvSpPr>
        <p:spPr>
          <a:xfrm>
            <a:off x="1812574" y="-1"/>
            <a:ext cx="58644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100"/>
              <a:buFont typeface="Arial"/>
              <a:buNone/>
            </a:pPr>
            <a:r>
              <a:rPr lang="en" sz="2800" b="0" i="0" u="none" strike="noStrike" cap="none">
                <a:solidFill>
                  <a:srgbClr val="FFFFFF"/>
                </a:solidFill>
                <a:latin typeface="Arial"/>
                <a:ea typeface="Arial"/>
                <a:cs typeface="Arial"/>
                <a:sym typeface="Arial"/>
              </a:rPr>
              <a:t>CARD4L SAR &amp; LiDAR</a:t>
            </a:r>
            <a:endParaRPr/>
          </a:p>
          <a:p>
            <a:pPr marL="0" marR="0" lvl="0" indent="0" algn="ctr" rtl="0">
              <a:spcBef>
                <a:spcPts val="0"/>
              </a:spcBef>
              <a:spcAft>
                <a:spcPts val="0"/>
              </a:spcAft>
              <a:buClr>
                <a:srgbClr val="FFFFFF"/>
              </a:buClr>
              <a:buSzPts val="2400"/>
              <a:buFont typeface="Helvetica Neue"/>
              <a:buNone/>
            </a:pPr>
            <a:r>
              <a:rPr lang="en" sz="2800" b="0" i="0" u="none" strike="noStrike" cap="none">
                <a:solidFill>
                  <a:srgbClr val="FFFFFF"/>
                </a:solidFill>
                <a:latin typeface="Arial"/>
                <a:ea typeface="Arial"/>
                <a:cs typeface="Arial"/>
                <a:sym typeface="Arial"/>
              </a:rPr>
              <a:t>Current status</a:t>
            </a:r>
            <a:endParaRPr/>
          </a:p>
        </p:txBody>
      </p:sp>
      <p:sp>
        <p:nvSpPr>
          <p:cNvPr id="548" name="Google Shape;548;p65"/>
          <p:cNvSpPr txBox="1"/>
          <p:nvPr/>
        </p:nvSpPr>
        <p:spPr>
          <a:xfrm>
            <a:off x="992125" y="1120525"/>
            <a:ext cx="5486400" cy="2628900"/>
          </a:xfrm>
          <a:prstGeom prst="rect">
            <a:avLst/>
          </a:prstGeom>
          <a:noFill/>
          <a:ln>
            <a:noFill/>
          </a:ln>
        </p:spPr>
        <p:txBody>
          <a:bodyPr spcFirstLastPara="1" wrap="square" lIns="68550" tIns="34275" rIns="68550" bIns="34275" anchor="t" anchorCtr="0">
            <a:noAutofit/>
          </a:bodyPr>
          <a:lstStyle/>
          <a:p>
            <a:pPr marL="104775" marR="0" lvl="0" indent="0" algn="l" rtl="0">
              <a:lnSpc>
                <a:spcPct val="115000"/>
              </a:lnSpc>
              <a:spcBef>
                <a:spcPts val="375"/>
              </a:spcBef>
              <a:spcAft>
                <a:spcPts val="0"/>
              </a:spcAft>
              <a:buClr>
                <a:srgbClr val="1F497D"/>
              </a:buClr>
              <a:buSzPts val="1400"/>
              <a:buFont typeface="Arial"/>
              <a:buNone/>
            </a:pPr>
            <a:r>
              <a:rPr lang="en" sz="1500" b="1" i="0" u="none" strike="noStrike" cap="none">
                <a:solidFill>
                  <a:srgbClr val="00B050"/>
                </a:solidFill>
                <a:latin typeface="Arial"/>
                <a:ea typeface="Arial"/>
                <a:cs typeface="Arial"/>
                <a:sym typeface="Arial"/>
              </a:rPr>
              <a:t>Completed 2019 &amp; 2020, Annual rev. 2021</a:t>
            </a:r>
            <a:endParaRPr sz="1100"/>
          </a:p>
          <a:p>
            <a:pPr marL="342900" marR="0" lvl="0" indent="-219075" algn="l" rtl="0">
              <a:lnSpc>
                <a:spcPct val="115000"/>
              </a:lnSpc>
              <a:spcBef>
                <a:spcPts val="375"/>
              </a:spcBef>
              <a:spcAft>
                <a:spcPts val="0"/>
              </a:spcAft>
              <a:buClr>
                <a:srgbClr val="1F497D"/>
              </a:buClr>
              <a:buSzPts val="1100"/>
              <a:buFont typeface="Arial"/>
              <a:buChar char="•"/>
            </a:pPr>
            <a:r>
              <a:rPr lang="en" sz="1500" b="0" i="0" u="none" strike="noStrike" cap="none">
                <a:solidFill>
                  <a:srgbClr val="00B050"/>
                </a:solidFill>
                <a:latin typeface="Arial"/>
                <a:ea typeface="Arial"/>
                <a:cs typeface="Arial"/>
                <a:sym typeface="Arial"/>
              </a:rPr>
              <a:t>Normalised Radar Backscatter (NRB)</a:t>
            </a:r>
            <a:endParaRPr sz="600" b="1" i="0" u="none" strike="noStrike" cap="none">
              <a:solidFill>
                <a:srgbClr val="00B050"/>
              </a:solidFill>
              <a:latin typeface="Arial"/>
              <a:ea typeface="Arial"/>
              <a:cs typeface="Arial"/>
              <a:sym typeface="Arial"/>
            </a:endParaRPr>
          </a:p>
          <a:p>
            <a:pPr marL="342900" marR="0" lvl="0" indent="-219075" algn="l" rtl="0">
              <a:lnSpc>
                <a:spcPct val="115000"/>
              </a:lnSpc>
              <a:spcBef>
                <a:spcPts val="375"/>
              </a:spcBef>
              <a:spcAft>
                <a:spcPts val="0"/>
              </a:spcAft>
              <a:buClr>
                <a:srgbClr val="1F497D"/>
              </a:buClr>
              <a:buSzPts val="1100"/>
              <a:buFont typeface="Arial"/>
              <a:buChar char="•"/>
            </a:pPr>
            <a:r>
              <a:rPr lang="en" sz="1500" b="0" i="0" u="none" strike="noStrike" cap="none">
                <a:solidFill>
                  <a:srgbClr val="00B050"/>
                </a:solidFill>
                <a:latin typeface="Arial"/>
                <a:ea typeface="Arial"/>
                <a:cs typeface="Arial"/>
                <a:sym typeface="Arial"/>
              </a:rPr>
              <a:t>Polarimetric Radar (POL)</a:t>
            </a:r>
            <a:endParaRPr sz="1100" b="0" i="0" u="none" strike="noStrike" cap="none">
              <a:solidFill>
                <a:srgbClr val="00B050"/>
              </a:solidFill>
              <a:latin typeface="Arial"/>
              <a:ea typeface="Arial"/>
              <a:cs typeface="Arial"/>
              <a:sym typeface="Arial"/>
            </a:endParaRPr>
          </a:p>
          <a:p>
            <a:pPr marL="104775" marR="0" lvl="0" indent="0" algn="l" rtl="0">
              <a:lnSpc>
                <a:spcPct val="115000"/>
              </a:lnSpc>
              <a:spcBef>
                <a:spcPts val="375"/>
              </a:spcBef>
              <a:spcAft>
                <a:spcPts val="0"/>
              </a:spcAft>
              <a:buClr>
                <a:srgbClr val="1F497D"/>
              </a:buClr>
              <a:buSzPts val="1400"/>
              <a:buFont typeface="Arial"/>
              <a:buNone/>
            </a:pPr>
            <a:endParaRPr sz="900" b="0" i="0" u="none" strike="noStrike" cap="none">
              <a:solidFill>
                <a:schemeClr val="accent2"/>
              </a:solidFill>
              <a:latin typeface="Arial"/>
              <a:ea typeface="Arial"/>
              <a:cs typeface="Arial"/>
              <a:sym typeface="Arial"/>
            </a:endParaRPr>
          </a:p>
          <a:p>
            <a:pPr marL="104775" marR="0" lvl="0" indent="0" algn="l" rtl="0">
              <a:lnSpc>
                <a:spcPct val="115000"/>
              </a:lnSpc>
              <a:spcBef>
                <a:spcPts val="375"/>
              </a:spcBef>
              <a:spcAft>
                <a:spcPts val="0"/>
              </a:spcAft>
              <a:buClr>
                <a:srgbClr val="1F497D"/>
              </a:buClr>
              <a:buSzPts val="1400"/>
              <a:buFont typeface="Arial"/>
              <a:buNone/>
            </a:pPr>
            <a:r>
              <a:rPr lang="en" sz="1500" b="1" i="0" u="none" strike="noStrike" cap="none">
                <a:solidFill>
                  <a:srgbClr val="0070C0"/>
                </a:solidFill>
                <a:latin typeface="Arial"/>
                <a:ea typeface="Arial"/>
                <a:cs typeface="Arial"/>
                <a:sym typeface="Arial"/>
              </a:rPr>
              <a:t>Under development:</a:t>
            </a:r>
            <a:endParaRPr sz="1100"/>
          </a:p>
          <a:p>
            <a:pPr marL="342900" marR="0" lvl="0" indent="-219075" algn="l" rtl="0">
              <a:lnSpc>
                <a:spcPct val="115000"/>
              </a:lnSpc>
              <a:spcBef>
                <a:spcPts val="375"/>
              </a:spcBef>
              <a:spcAft>
                <a:spcPts val="0"/>
              </a:spcAft>
              <a:buClr>
                <a:srgbClr val="1F497D"/>
              </a:buClr>
              <a:buSzPts val="1100"/>
              <a:buFont typeface="Arial"/>
              <a:buChar char="•"/>
            </a:pPr>
            <a:r>
              <a:rPr lang="en" sz="1500" b="0" i="0" u="none" strike="noStrike" cap="none">
                <a:solidFill>
                  <a:srgbClr val="0070C0"/>
                </a:solidFill>
                <a:latin typeface="Arial"/>
                <a:ea typeface="Arial"/>
                <a:cs typeface="Arial"/>
                <a:sym typeface="Arial"/>
              </a:rPr>
              <a:t>Geocoded SLC (GSLC)</a:t>
            </a:r>
            <a:endParaRPr sz="600" b="0" i="0" u="none" strike="noStrike" cap="none">
              <a:solidFill>
                <a:srgbClr val="0070C0"/>
              </a:solidFill>
              <a:latin typeface="Arial"/>
              <a:ea typeface="Arial"/>
              <a:cs typeface="Arial"/>
              <a:sym typeface="Arial"/>
            </a:endParaRPr>
          </a:p>
          <a:p>
            <a:pPr marL="342900" marR="0" lvl="0" indent="-219075" algn="l" rtl="0">
              <a:lnSpc>
                <a:spcPct val="115000"/>
              </a:lnSpc>
              <a:spcBef>
                <a:spcPts val="375"/>
              </a:spcBef>
              <a:spcAft>
                <a:spcPts val="0"/>
              </a:spcAft>
              <a:buClr>
                <a:srgbClr val="1F497D"/>
              </a:buClr>
              <a:buSzPts val="1100"/>
              <a:buFont typeface="Arial"/>
              <a:buChar char="•"/>
            </a:pPr>
            <a:r>
              <a:rPr lang="en" sz="1500" b="0" i="0" u="none" strike="noStrike" cap="none">
                <a:solidFill>
                  <a:srgbClr val="0070C0"/>
                </a:solidFill>
                <a:latin typeface="Arial"/>
                <a:ea typeface="Arial"/>
                <a:cs typeface="Arial"/>
                <a:sym typeface="Arial"/>
              </a:rPr>
              <a:t>Interferometric Radar (INSAR)</a:t>
            </a:r>
            <a:endParaRPr sz="800" b="0" i="0" u="none" strike="noStrike" cap="none">
              <a:solidFill>
                <a:srgbClr val="0070C0"/>
              </a:solidFill>
              <a:latin typeface="Arial"/>
              <a:ea typeface="Arial"/>
              <a:cs typeface="Arial"/>
              <a:sym typeface="Arial"/>
            </a:endParaRPr>
          </a:p>
          <a:p>
            <a:pPr marL="104775" marR="0" lvl="0" indent="0" algn="l" rtl="0">
              <a:lnSpc>
                <a:spcPct val="115000"/>
              </a:lnSpc>
              <a:spcBef>
                <a:spcPts val="375"/>
              </a:spcBef>
              <a:spcAft>
                <a:spcPts val="0"/>
              </a:spcAft>
              <a:buClr>
                <a:srgbClr val="1F497D"/>
              </a:buClr>
              <a:buSzPts val="1400"/>
              <a:buFont typeface="Arial"/>
              <a:buNone/>
            </a:pPr>
            <a:endParaRPr sz="750" b="0" i="0" u="none" strike="noStrike" cap="none">
              <a:solidFill>
                <a:schemeClr val="accent2"/>
              </a:solidFill>
              <a:latin typeface="Arial"/>
              <a:ea typeface="Arial"/>
              <a:cs typeface="Arial"/>
              <a:sym typeface="Arial"/>
            </a:endParaRPr>
          </a:p>
          <a:p>
            <a:pPr marL="104775" marR="0" lvl="0" indent="0" algn="l" rtl="0">
              <a:lnSpc>
                <a:spcPct val="115000"/>
              </a:lnSpc>
              <a:spcBef>
                <a:spcPts val="375"/>
              </a:spcBef>
              <a:spcAft>
                <a:spcPts val="0"/>
              </a:spcAft>
              <a:buClr>
                <a:srgbClr val="1F497D"/>
              </a:buClr>
              <a:buSzPts val="1400"/>
              <a:buFont typeface="Arial"/>
              <a:buNone/>
            </a:pPr>
            <a:r>
              <a:rPr lang="en" sz="1500" b="1" i="0" u="none" strike="noStrike" cap="none">
                <a:solidFill>
                  <a:schemeClr val="accent2"/>
                </a:solidFill>
                <a:latin typeface="Arial"/>
                <a:ea typeface="Arial"/>
                <a:cs typeface="Arial"/>
                <a:sym typeface="Arial"/>
              </a:rPr>
              <a:t>New under consideration:</a:t>
            </a:r>
            <a:endParaRPr sz="1100"/>
          </a:p>
          <a:p>
            <a:pPr marL="342900" marR="0" lvl="0" indent="-219075" algn="l" rtl="0">
              <a:lnSpc>
                <a:spcPct val="115000"/>
              </a:lnSpc>
              <a:spcBef>
                <a:spcPts val="375"/>
              </a:spcBef>
              <a:spcAft>
                <a:spcPts val="0"/>
              </a:spcAft>
              <a:buClr>
                <a:srgbClr val="1F497D"/>
              </a:buClr>
              <a:buSzPts val="1100"/>
              <a:buFont typeface="Arial"/>
              <a:buChar char="•"/>
            </a:pPr>
            <a:r>
              <a:rPr lang="en" sz="1500" b="0" i="0" u="none" strike="noStrike" cap="none">
                <a:solidFill>
                  <a:schemeClr val="accent2"/>
                </a:solidFill>
                <a:latin typeface="Arial"/>
                <a:ea typeface="Arial"/>
                <a:cs typeface="Arial"/>
                <a:sym typeface="Arial"/>
              </a:rPr>
              <a:t>Multi-mission NRB</a:t>
            </a:r>
            <a:endParaRPr sz="600" b="0" i="0" u="none" strike="noStrike" cap="none">
              <a:solidFill>
                <a:schemeClr val="accent2"/>
              </a:solidFill>
              <a:latin typeface="Arial"/>
              <a:ea typeface="Arial"/>
              <a:cs typeface="Arial"/>
              <a:sym typeface="Arial"/>
            </a:endParaRPr>
          </a:p>
          <a:p>
            <a:pPr marL="104775" marR="0" lvl="0" indent="0" algn="l" rtl="0">
              <a:lnSpc>
                <a:spcPct val="115000"/>
              </a:lnSpc>
              <a:spcBef>
                <a:spcPts val="375"/>
              </a:spcBef>
              <a:spcAft>
                <a:spcPts val="0"/>
              </a:spcAft>
              <a:buClr>
                <a:srgbClr val="1F497D"/>
              </a:buClr>
              <a:buSzPts val="1400"/>
              <a:buFont typeface="Arial"/>
              <a:buNone/>
            </a:pPr>
            <a:endParaRPr sz="400" b="1" i="0" u="none" strike="noStrike" cap="none">
              <a:solidFill>
                <a:srgbClr val="1F497D"/>
              </a:solidFill>
              <a:latin typeface="Arial"/>
              <a:ea typeface="Arial"/>
              <a:cs typeface="Arial"/>
              <a:sym typeface="Arial"/>
            </a:endParaRPr>
          </a:p>
          <a:p>
            <a:pPr marL="0" marR="0" lvl="0" indent="0" algn="l" rtl="0">
              <a:lnSpc>
                <a:spcPct val="150000"/>
              </a:lnSpc>
              <a:spcBef>
                <a:spcPts val="300"/>
              </a:spcBef>
              <a:spcAft>
                <a:spcPts val="0"/>
              </a:spcAft>
              <a:buClr>
                <a:srgbClr val="002569"/>
              </a:buClr>
              <a:buSzPts val="1800"/>
              <a:buFont typeface="Arial"/>
              <a:buNone/>
            </a:pPr>
            <a:r>
              <a:rPr lang="en" sz="1300" b="1" i="0" u="none" strike="noStrike" cap="none">
                <a:solidFill>
                  <a:schemeClr val="dk2"/>
                </a:solidFill>
                <a:latin typeface="Arial"/>
                <a:ea typeface="Arial"/>
                <a:cs typeface="Arial"/>
                <a:sym typeface="Arial"/>
              </a:rPr>
              <a:t>To be revived:</a:t>
            </a:r>
            <a:endParaRPr sz="500" b="0" i="0" u="none" strike="noStrike" cap="none">
              <a:solidFill>
                <a:schemeClr val="dk2"/>
              </a:solidFill>
              <a:latin typeface="Arial"/>
              <a:ea typeface="Arial"/>
              <a:cs typeface="Arial"/>
              <a:sym typeface="Arial"/>
            </a:endParaRPr>
          </a:p>
          <a:p>
            <a:pPr marL="342900" marR="0" lvl="0" indent="-219075" algn="l" rtl="0">
              <a:lnSpc>
                <a:spcPct val="115000"/>
              </a:lnSpc>
              <a:spcBef>
                <a:spcPts val="375"/>
              </a:spcBef>
              <a:spcAft>
                <a:spcPts val="0"/>
              </a:spcAft>
              <a:buClr>
                <a:srgbClr val="1F497D"/>
              </a:buClr>
              <a:buSzPts val="1100"/>
              <a:buFont typeface="Arial"/>
              <a:buChar char="•"/>
            </a:pPr>
            <a:r>
              <a:rPr lang="en" sz="1300" b="0" i="0" u="none" strike="noStrike" cap="none">
                <a:solidFill>
                  <a:schemeClr val="dk2"/>
                </a:solidFill>
                <a:latin typeface="Arial"/>
                <a:ea typeface="Arial"/>
                <a:cs typeface="Arial"/>
                <a:sym typeface="Arial"/>
              </a:rPr>
              <a:t>Lidar Terrain &amp; Canopy Height</a:t>
            </a: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66"/>
          <p:cNvSpPr txBox="1">
            <a:spLocks noGrp="1"/>
          </p:cNvSpPr>
          <p:nvPr>
            <p:ph type="body" idx="1"/>
          </p:nvPr>
        </p:nvSpPr>
        <p:spPr>
          <a:xfrm>
            <a:off x="4765961" y="4746669"/>
            <a:ext cx="3859035" cy="251414"/>
          </a:xfrm>
          <a:prstGeom prst="rect">
            <a:avLst/>
          </a:prstGeom>
          <a:noFill/>
          <a:ln>
            <a:noFill/>
          </a:ln>
        </p:spPr>
        <p:txBody>
          <a:bodyPr spcFirstLastPara="1" wrap="square" lIns="68550" tIns="34275" rIns="68550" bIns="34275" anchor="t" anchorCtr="0">
            <a:noAutofit/>
          </a:bodyPr>
          <a:lstStyle/>
          <a:p>
            <a:pPr marL="0" lvl="0" indent="0" algn="ctr" rtl="0">
              <a:lnSpc>
                <a:spcPct val="115000"/>
              </a:lnSpc>
              <a:spcBef>
                <a:spcPts val="375"/>
              </a:spcBef>
              <a:spcAft>
                <a:spcPts val="0"/>
              </a:spcAft>
              <a:buSzPts val="1800"/>
              <a:buNone/>
            </a:pPr>
            <a:r>
              <a:rPr lang="en" sz="800">
                <a:solidFill>
                  <a:srgbClr val="1F497D"/>
                </a:solidFill>
                <a:latin typeface="Arial"/>
                <a:ea typeface="Arial"/>
                <a:cs typeface="Arial"/>
                <a:sym typeface="Arial"/>
              </a:rPr>
              <a:t>CARD4L NRB sample   (Processing: Z-S Zhou, CSIRO)</a:t>
            </a:r>
            <a:endParaRPr sz="800">
              <a:solidFill>
                <a:srgbClr val="1F497D"/>
              </a:solidFill>
              <a:latin typeface="Arial"/>
              <a:ea typeface="Arial"/>
              <a:cs typeface="Arial"/>
              <a:sym typeface="Arial"/>
            </a:endParaRPr>
          </a:p>
        </p:txBody>
      </p:sp>
      <p:sp>
        <p:nvSpPr>
          <p:cNvPr id="554" name="Google Shape;554;p66"/>
          <p:cNvSpPr txBox="1"/>
          <p:nvPr/>
        </p:nvSpPr>
        <p:spPr>
          <a:xfrm>
            <a:off x="760624" y="1504950"/>
            <a:ext cx="2994900" cy="211500"/>
          </a:xfrm>
          <a:prstGeom prst="rect">
            <a:avLst/>
          </a:prstGeom>
          <a:noFill/>
          <a:ln>
            <a:noFill/>
          </a:ln>
        </p:spPr>
        <p:txBody>
          <a:bodyPr spcFirstLastPara="1" wrap="square" lIns="68550" tIns="34275" rIns="68550" bIns="34275" anchor="t" anchorCtr="0">
            <a:noAutofit/>
          </a:bodyPr>
          <a:lstStyle/>
          <a:p>
            <a:pPr marL="0" marR="0" lvl="0" indent="0" algn="ctr" rtl="0">
              <a:lnSpc>
                <a:spcPct val="115000"/>
              </a:lnSpc>
              <a:spcBef>
                <a:spcPts val="375"/>
              </a:spcBef>
              <a:spcAft>
                <a:spcPts val="0"/>
              </a:spcAft>
              <a:buClr>
                <a:srgbClr val="002569"/>
              </a:buClr>
              <a:buSzPts val="1800"/>
              <a:buFont typeface="Arial"/>
              <a:buNone/>
            </a:pPr>
            <a:r>
              <a:rPr lang="en" sz="1200" b="1" i="0" u="none" strike="noStrike" cap="none">
                <a:solidFill>
                  <a:srgbClr val="1F497D"/>
                </a:solidFill>
                <a:latin typeface="Arial"/>
                <a:ea typeface="Arial"/>
                <a:cs typeface="Arial"/>
                <a:sym typeface="Arial"/>
              </a:rPr>
              <a:t>Radar Measurements (RTC γ</a:t>
            </a:r>
            <a:r>
              <a:rPr lang="en" sz="1200" b="1" i="0" u="none" strike="noStrike" cap="none" baseline="30000">
                <a:solidFill>
                  <a:srgbClr val="1F497D"/>
                </a:solidFill>
                <a:latin typeface="Arial"/>
                <a:ea typeface="Arial"/>
                <a:cs typeface="Arial"/>
                <a:sym typeface="Arial"/>
              </a:rPr>
              <a:t>0</a:t>
            </a:r>
            <a:r>
              <a:rPr lang="en" sz="1200" b="1" i="0" u="none" strike="noStrike" cap="none">
                <a:solidFill>
                  <a:srgbClr val="1F497D"/>
                </a:solidFill>
                <a:latin typeface="Arial"/>
                <a:ea typeface="Arial"/>
                <a:cs typeface="Arial"/>
                <a:sym typeface="Arial"/>
              </a:rPr>
              <a:t>)</a:t>
            </a:r>
            <a:endParaRPr sz="1200" b="1" i="0" u="none" strike="noStrike" cap="none">
              <a:solidFill>
                <a:srgbClr val="1F497D"/>
              </a:solidFill>
              <a:latin typeface="Arial"/>
              <a:ea typeface="Arial"/>
              <a:cs typeface="Arial"/>
              <a:sym typeface="Arial"/>
            </a:endParaRPr>
          </a:p>
        </p:txBody>
      </p:sp>
      <p:sp>
        <p:nvSpPr>
          <p:cNvPr id="555" name="Google Shape;555;p66"/>
          <p:cNvSpPr>
            <a:spLocks noGrp="1"/>
          </p:cNvSpPr>
          <p:nvPr>
            <p:ph type="sldNum" idx="12"/>
          </p:nvPr>
        </p:nvSpPr>
        <p:spPr>
          <a:xfrm>
            <a:off x="8839200" y="4914900"/>
            <a:ext cx="195300" cy="140400"/>
          </a:xfrm>
          <a:prstGeom prst="roundRect">
            <a:avLst>
              <a:gd name="adj" fmla="val 16667"/>
            </a:avLst>
          </a:prstGeom>
          <a:solidFill>
            <a:schemeClr val="lt1">
              <a:alpha val="48235"/>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Clr>
                <a:schemeClr val="dk2"/>
              </a:buClr>
              <a:buSzPts val="1100"/>
              <a:buFont typeface="Helvetica Neue"/>
              <a:buNone/>
            </a:pPr>
            <a:fld id="{00000000-1234-1234-1234-123412341234}" type="slidenum">
              <a:rPr lang="en"/>
              <a:t>11</a:t>
            </a:fld>
            <a:endParaRPr/>
          </a:p>
        </p:txBody>
      </p:sp>
      <p:pic>
        <p:nvPicPr>
          <p:cNvPr id="556" name="Google Shape;556;p66"/>
          <p:cNvPicPr preferRelativeResize="0"/>
          <p:nvPr/>
        </p:nvPicPr>
        <p:blipFill rotWithShape="1">
          <a:blip r:embed="rId3">
            <a:alphaModFix/>
          </a:blip>
          <a:srcRect/>
          <a:stretch/>
        </p:blipFill>
        <p:spPr>
          <a:xfrm>
            <a:off x="832926" y="1756675"/>
            <a:ext cx="2344174" cy="1021099"/>
          </a:xfrm>
          <a:prstGeom prst="rect">
            <a:avLst/>
          </a:prstGeom>
          <a:noFill/>
          <a:ln>
            <a:noFill/>
          </a:ln>
        </p:spPr>
      </p:pic>
      <p:sp>
        <p:nvSpPr>
          <p:cNvPr id="557" name="Google Shape;557;p66"/>
          <p:cNvSpPr txBox="1"/>
          <p:nvPr/>
        </p:nvSpPr>
        <p:spPr>
          <a:xfrm>
            <a:off x="1047024" y="2439952"/>
            <a:ext cx="2763000" cy="270900"/>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375"/>
              </a:spcBef>
              <a:spcAft>
                <a:spcPts val="0"/>
              </a:spcAft>
              <a:buClr>
                <a:srgbClr val="002569"/>
              </a:buClr>
              <a:buSzPts val="1800"/>
              <a:buFont typeface="Arial"/>
              <a:buNone/>
            </a:pPr>
            <a:r>
              <a:rPr lang="en" sz="900" b="1" i="1" u="none" strike="noStrike" cap="none">
                <a:solidFill>
                  <a:srgbClr val="1F497D"/>
                </a:solidFill>
                <a:latin typeface="Arial"/>
                <a:ea typeface="Arial"/>
                <a:cs typeface="Arial"/>
                <a:sym typeface="Arial"/>
              </a:rPr>
              <a:t>VV                                                  VH  </a:t>
            </a:r>
            <a:endParaRPr sz="825" b="1" i="1" u="none" strike="noStrike" cap="none">
              <a:solidFill>
                <a:srgbClr val="1F497D"/>
              </a:solidFill>
              <a:latin typeface="Arial"/>
              <a:ea typeface="Arial"/>
              <a:cs typeface="Arial"/>
              <a:sym typeface="Arial"/>
            </a:endParaRPr>
          </a:p>
        </p:txBody>
      </p:sp>
      <p:sp>
        <p:nvSpPr>
          <p:cNvPr id="558" name="Google Shape;558;p66"/>
          <p:cNvSpPr txBox="1"/>
          <p:nvPr/>
        </p:nvSpPr>
        <p:spPr>
          <a:xfrm>
            <a:off x="5542361" y="1028700"/>
            <a:ext cx="2230040" cy="211444"/>
          </a:xfrm>
          <a:prstGeom prst="rect">
            <a:avLst/>
          </a:prstGeom>
          <a:noFill/>
          <a:ln>
            <a:noFill/>
          </a:ln>
        </p:spPr>
        <p:txBody>
          <a:bodyPr spcFirstLastPara="1" wrap="square" lIns="68550" tIns="34275" rIns="68550" bIns="34275" anchor="t" anchorCtr="0">
            <a:noAutofit/>
          </a:bodyPr>
          <a:lstStyle/>
          <a:p>
            <a:pPr marL="0" marR="0" lvl="0" indent="0" algn="ctr" rtl="0">
              <a:lnSpc>
                <a:spcPct val="115000"/>
              </a:lnSpc>
              <a:spcBef>
                <a:spcPts val="375"/>
              </a:spcBef>
              <a:spcAft>
                <a:spcPts val="0"/>
              </a:spcAft>
              <a:buClr>
                <a:srgbClr val="002569"/>
              </a:buClr>
              <a:buSzPts val="1800"/>
              <a:buFont typeface="Arial"/>
              <a:buNone/>
            </a:pPr>
            <a:r>
              <a:rPr lang="en" sz="1200" b="1" i="0" u="none" strike="noStrike" cap="none">
                <a:solidFill>
                  <a:srgbClr val="1F497D"/>
                </a:solidFill>
                <a:latin typeface="Arial"/>
                <a:ea typeface="Arial"/>
                <a:cs typeface="Arial"/>
                <a:sym typeface="Arial"/>
              </a:rPr>
              <a:t>Per-Pixel Metadata</a:t>
            </a:r>
            <a:endParaRPr sz="1100" b="1" i="0" u="none" strike="noStrike" cap="none">
              <a:solidFill>
                <a:srgbClr val="1F497D"/>
              </a:solidFill>
              <a:latin typeface="Arial"/>
              <a:ea typeface="Arial"/>
              <a:cs typeface="Arial"/>
              <a:sym typeface="Arial"/>
            </a:endParaRPr>
          </a:p>
        </p:txBody>
      </p:sp>
      <p:grpSp>
        <p:nvGrpSpPr>
          <p:cNvPr id="559" name="Google Shape;559;p66"/>
          <p:cNvGrpSpPr/>
          <p:nvPr/>
        </p:nvGrpSpPr>
        <p:grpSpPr>
          <a:xfrm>
            <a:off x="5571202" y="1439577"/>
            <a:ext cx="2763005" cy="3075131"/>
            <a:chOff x="6518970" y="1413792"/>
            <a:chExt cx="2484940" cy="3436284"/>
          </a:xfrm>
        </p:grpSpPr>
        <p:pic>
          <p:nvPicPr>
            <p:cNvPr id="560" name="Google Shape;560;p66"/>
            <p:cNvPicPr preferRelativeResize="0"/>
            <p:nvPr/>
          </p:nvPicPr>
          <p:blipFill rotWithShape="1">
            <a:blip r:embed="rId4">
              <a:alphaModFix/>
            </a:blip>
            <a:srcRect/>
            <a:stretch/>
          </p:blipFill>
          <p:spPr>
            <a:xfrm>
              <a:off x="6559873" y="1413792"/>
              <a:ext cx="2325215" cy="936000"/>
            </a:xfrm>
            <a:prstGeom prst="rect">
              <a:avLst/>
            </a:prstGeom>
            <a:noFill/>
            <a:ln>
              <a:noFill/>
            </a:ln>
          </p:spPr>
        </p:pic>
        <p:grpSp>
          <p:nvGrpSpPr>
            <p:cNvPr id="561" name="Google Shape;561;p66"/>
            <p:cNvGrpSpPr/>
            <p:nvPr/>
          </p:nvGrpSpPr>
          <p:grpSpPr>
            <a:xfrm>
              <a:off x="6529121" y="2558373"/>
              <a:ext cx="2384441" cy="936000"/>
              <a:chOff x="1337850" y="2067150"/>
              <a:chExt cx="6548851" cy="2570718"/>
            </a:xfrm>
          </p:grpSpPr>
          <p:pic>
            <p:nvPicPr>
              <p:cNvPr id="562" name="Google Shape;562;p66"/>
              <p:cNvPicPr preferRelativeResize="0"/>
              <p:nvPr/>
            </p:nvPicPr>
            <p:blipFill rotWithShape="1">
              <a:blip r:embed="rId5">
                <a:alphaModFix/>
              </a:blip>
              <a:srcRect/>
              <a:stretch/>
            </p:blipFill>
            <p:spPr>
              <a:xfrm>
                <a:off x="1337850" y="2067150"/>
                <a:ext cx="3269398" cy="2570718"/>
              </a:xfrm>
              <a:prstGeom prst="rect">
                <a:avLst/>
              </a:prstGeom>
              <a:noFill/>
              <a:ln>
                <a:noFill/>
              </a:ln>
            </p:spPr>
          </p:pic>
          <p:pic>
            <p:nvPicPr>
              <p:cNvPr id="563" name="Google Shape;563;p66"/>
              <p:cNvPicPr preferRelativeResize="0"/>
              <p:nvPr/>
            </p:nvPicPr>
            <p:blipFill rotWithShape="1">
              <a:blip r:embed="rId6">
                <a:alphaModFix/>
              </a:blip>
              <a:srcRect/>
              <a:stretch/>
            </p:blipFill>
            <p:spPr>
              <a:xfrm>
                <a:off x="4623132" y="2068238"/>
                <a:ext cx="3263569" cy="2568356"/>
              </a:xfrm>
              <a:prstGeom prst="rect">
                <a:avLst/>
              </a:prstGeom>
              <a:noFill/>
              <a:ln>
                <a:noFill/>
              </a:ln>
            </p:spPr>
          </p:pic>
        </p:grpSp>
        <p:grpSp>
          <p:nvGrpSpPr>
            <p:cNvPr id="564" name="Google Shape;564;p66"/>
            <p:cNvGrpSpPr/>
            <p:nvPr/>
          </p:nvGrpSpPr>
          <p:grpSpPr>
            <a:xfrm>
              <a:off x="6518970" y="3720543"/>
              <a:ext cx="2403991" cy="936000"/>
              <a:chOff x="1294219" y="2209842"/>
              <a:chExt cx="6592482" cy="2565851"/>
            </a:xfrm>
          </p:grpSpPr>
          <p:pic>
            <p:nvPicPr>
              <p:cNvPr id="565" name="Google Shape;565;p66"/>
              <p:cNvPicPr preferRelativeResize="0"/>
              <p:nvPr/>
            </p:nvPicPr>
            <p:blipFill rotWithShape="1">
              <a:blip r:embed="rId7">
                <a:alphaModFix/>
              </a:blip>
              <a:srcRect/>
              <a:stretch/>
            </p:blipFill>
            <p:spPr>
              <a:xfrm>
                <a:off x="4623133" y="2211790"/>
                <a:ext cx="3263568" cy="2563903"/>
              </a:xfrm>
              <a:prstGeom prst="rect">
                <a:avLst/>
              </a:prstGeom>
              <a:noFill/>
              <a:ln>
                <a:noFill/>
              </a:ln>
            </p:spPr>
          </p:pic>
          <p:pic>
            <p:nvPicPr>
              <p:cNvPr id="566" name="Google Shape;566;p66"/>
              <p:cNvPicPr preferRelativeResize="0"/>
              <p:nvPr/>
            </p:nvPicPr>
            <p:blipFill rotWithShape="1">
              <a:blip r:embed="rId8">
                <a:alphaModFix/>
              </a:blip>
              <a:srcRect/>
              <a:stretch/>
            </p:blipFill>
            <p:spPr>
              <a:xfrm>
                <a:off x="1294219" y="2209842"/>
                <a:ext cx="3439624" cy="2563908"/>
              </a:xfrm>
              <a:prstGeom prst="rect">
                <a:avLst/>
              </a:prstGeom>
              <a:noFill/>
              <a:ln>
                <a:noFill/>
              </a:ln>
            </p:spPr>
          </p:pic>
        </p:grpSp>
        <p:sp>
          <p:nvSpPr>
            <p:cNvPr id="567" name="Google Shape;567;p66"/>
            <p:cNvSpPr txBox="1"/>
            <p:nvPr/>
          </p:nvSpPr>
          <p:spPr>
            <a:xfrm>
              <a:off x="7808261" y="2223603"/>
              <a:ext cx="991350" cy="28192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375"/>
                </a:spcBef>
                <a:spcAft>
                  <a:spcPts val="0"/>
                </a:spcAft>
                <a:buClr>
                  <a:srgbClr val="002569"/>
                </a:buClr>
                <a:buSzPts val="1800"/>
                <a:buFont typeface="Arial"/>
                <a:buNone/>
              </a:pPr>
              <a:r>
                <a:rPr lang="en" sz="900" b="1" i="1" u="none" strike="noStrike" cap="none">
                  <a:solidFill>
                    <a:srgbClr val="1F497D"/>
                  </a:solidFill>
                  <a:latin typeface="Arial"/>
                  <a:ea typeface="Arial"/>
                  <a:cs typeface="Arial"/>
                  <a:sym typeface="Arial"/>
                </a:rPr>
                <a:t>Local Inc Angle</a:t>
              </a:r>
              <a:endParaRPr sz="825" b="1" i="1" u="none" strike="noStrike" cap="none">
                <a:solidFill>
                  <a:srgbClr val="1F497D"/>
                </a:solidFill>
                <a:latin typeface="Arial"/>
                <a:ea typeface="Arial"/>
                <a:cs typeface="Arial"/>
                <a:sym typeface="Arial"/>
              </a:endParaRPr>
            </a:p>
          </p:txBody>
        </p:sp>
        <p:sp>
          <p:nvSpPr>
            <p:cNvPr id="568" name="Google Shape;568;p66"/>
            <p:cNvSpPr txBox="1"/>
            <p:nvPr/>
          </p:nvSpPr>
          <p:spPr>
            <a:xfrm>
              <a:off x="6545925" y="2223603"/>
              <a:ext cx="991350" cy="28192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375"/>
                </a:spcBef>
                <a:spcAft>
                  <a:spcPts val="0"/>
                </a:spcAft>
                <a:buClr>
                  <a:srgbClr val="002569"/>
                </a:buClr>
                <a:buSzPts val="1800"/>
                <a:buFont typeface="Arial"/>
                <a:buNone/>
              </a:pPr>
              <a:r>
                <a:rPr lang="en" sz="900" b="1" i="1" u="none" strike="noStrike" cap="none">
                  <a:solidFill>
                    <a:srgbClr val="1F497D"/>
                  </a:solidFill>
                  <a:latin typeface="Arial"/>
                  <a:ea typeface="Arial"/>
                  <a:cs typeface="Arial"/>
                  <a:sym typeface="Arial"/>
                </a:rPr>
                <a:t>Scattering Area</a:t>
              </a:r>
              <a:endParaRPr sz="825" b="1" i="1" u="none" strike="noStrike" cap="none">
                <a:solidFill>
                  <a:srgbClr val="1F497D"/>
                </a:solidFill>
                <a:latin typeface="Arial"/>
                <a:ea typeface="Arial"/>
                <a:cs typeface="Arial"/>
                <a:sym typeface="Arial"/>
              </a:endParaRPr>
            </a:p>
          </p:txBody>
        </p:sp>
        <p:sp>
          <p:nvSpPr>
            <p:cNvPr id="569" name="Google Shape;569;p66"/>
            <p:cNvSpPr txBox="1"/>
            <p:nvPr/>
          </p:nvSpPr>
          <p:spPr>
            <a:xfrm>
              <a:off x="7783685" y="3378894"/>
              <a:ext cx="1111682" cy="28192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375"/>
                </a:spcBef>
                <a:spcAft>
                  <a:spcPts val="0"/>
                </a:spcAft>
                <a:buClr>
                  <a:srgbClr val="002569"/>
                </a:buClr>
                <a:buSzPts val="1800"/>
                <a:buFont typeface="Arial"/>
                <a:buNone/>
              </a:pPr>
              <a:r>
                <a:rPr lang="en" sz="900" b="1" i="1" u="none" strike="noStrike" cap="none">
                  <a:solidFill>
                    <a:srgbClr val="1F497D"/>
                  </a:solidFill>
                  <a:latin typeface="Arial"/>
                  <a:ea typeface="Arial"/>
                  <a:cs typeface="Arial"/>
                  <a:sym typeface="Arial"/>
                </a:rPr>
                <a:t>Sigma-to-Gamma</a:t>
              </a:r>
              <a:endParaRPr sz="825" b="1" i="1" u="none" strike="noStrike" cap="none">
                <a:solidFill>
                  <a:srgbClr val="1F497D"/>
                </a:solidFill>
                <a:latin typeface="Arial"/>
                <a:ea typeface="Arial"/>
                <a:cs typeface="Arial"/>
                <a:sym typeface="Arial"/>
              </a:endParaRPr>
            </a:p>
          </p:txBody>
        </p:sp>
        <p:sp>
          <p:nvSpPr>
            <p:cNvPr id="570" name="Google Shape;570;p66"/>
            <p:cNvSpPr txBox="1"/>
            <p:nvPr/>
          </p:nvSpPr>
          <p:spPr>
            <a:xfrm>
              <a:off x="6639333" y="3398558"/>
              <a:ext cx="991350" cy="28192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375"/>
                </a:spcBef>
                <a:spcAft>
                  <a:spcPts val="0"/>
                </a:spcAft>
                <a:buClr>
                  <a:srgbClr val="002569"/>
                </a:buClr>
                <a:buSzPts val="1800"/>
                <a:buFont typeface="Arial"/>
                <a:buNone/>
              </a:pPr>
              <a:r>
                <a:rPr lang="en" sz="900" b="1" i="1" u="none" strike="noStrike" cap="none">
                  <a:solidFill>
                    <a:srgbClr val="1F497D"/>
                  </a:solidFill>
                  <a:latin typeface="Arial"/>
                  <a:ea typeface="Arial"/>
                  <a:cs typeface="Arial"/>
                  <a:sym typeface="Arial"/>
                </a:rPr>
                <a:t>Data Mask</a:t>
              </a:r>
              <a:endParaRPr sz="825" b="1" i="1" u="none" strike="noStrike" cap="none">
                <a:solidFill>
                  <a:srgbClr val="1F497D"/>
                </a:solidFill>
                <a:latin typeface="Arial"/>
                <a:ea typeface="Arial"/>
                <a:cs typeface="Arial"/>
                <a:sym typeface="Arial"/>
              </a:endParaRPr>
            </a:p>
          </p:txBody>
        </p:sp>
        <p:sp>
          <p:nvSpPr>
            <p:cNvPr id="571" name="Google Shape;571;p66"/>
            <p:cNvSpPr txBox="1"/>
            <p:nvPr/>
          </p:nvSpPr>
          <p:spPr>
            <a:xfrm>
              <a:off x="7783684" y="4568151"/>
              <a:ext cx="1220226" cy="28192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375"/>
                </a:spcBef>
                <a:spcAft>
                  <a:spcPts val="0"/>
                </a:spcAft>
                <a:buClr>
                  <a:srgbClr val="002569"/>
                </a:buClr>
                <a:buSzPts val="1800"/>
                <a:buFont typeface="Arial"/>
                <a:buNone/>
              </a:pPr>
              <a:r>
                <a:rPr lang="en" sz="900" b="1" i="1" u="none" strike="noStrike" cap="none">
                  <a:solidFill>
                    <a:srgbClr val="1F497D"/>
                  </a:solidFill>
                  <a:latin typeface="Arial"/>
                  <a:ea typeface="Arial"/>
                  <a:cs typeface="Arial"/>
                  <a:sym typeface="Arial"/>
                </a:rPr>
                <a:t>Ellipsoid  Inc Angle</a:t>
              </a:r>
              <a:endParaRPr sz="825" b="1" i="1" u="none" strike="noStrike" cap="none">
                <a:solidFill>
                  <a:srgbClr val="1F497D"/>
                </a:solidFill>
                <a:latin typeface="Arial"/>
                <a:ea typeface="Arial"/>
                <a:cs typeface="Arial"/>
                <a:sym typeface="Arial"/>
              </a:endParaRPr>
            </a:p>
          </p:txBody>
        </p:sp>
        <p:sp>
          <p:nvSpPr>
            <p:cNvPr id="572" name="Google Shape;572;p66"/>
            <p:cNvSpPr txBox="1"/>
            <p:nvPr/>
          </p:nvSpPr>
          <p:spPr>
            <a:xfrm>
              <a:off x="6668829" y="4568151"/>
              <a:ext cx="991350" cy="28192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375"/>
                </a:spcBef>
                <a:spcAft>
                  <a:spcPts val="0"/>
                </a:spcAft>
                <a:buClr>
                  <a:srgbClr val="002569"/>
                </a:buClr>
                <a:buSzPts val="1800"/>
                <a:buFont typeface="Arial"/>
                <a:buNone/>
              </a:pPr>
              <a:r>
                <a:rPr lang="en" sz="900" b="1" i="1" u="none" strike="noStrike" cap="none">
                  <a:solidFill>
                    <a:srgbClr val="1F497D"/>
                  </a:solidFill>
                  <a:latin typeface="Arial"/>
                  <a:ea typeface="Arial"/>
                  <a:cs typeface="Arial"/>
                  <a:sym typeface="Arial"/>
                </a:rPr>
                <a:t>Noise Power</a:t>
              </a:r>
              <a:endParaRPr sz="825" b="1" i="1" u="none" strike="noStrike" cap="none">
                <a:solidFill>
                  <a:srgbClr val="1F497D"/>
                </a:solidFill>
                <a:latin typeface="Arial"/>
                <a:ea typeface="Arial"/>
                <a:cs typeface="Arial"/>
                <a:sym typeface="Arial"/>
              </a:endParaRPr>
            </a:p>
          </p:txBody>
        </p:sp>
      </p:grpSp>
      <p:sp>
        <p:nvSpPr>
          <p:cNvPr id="573" name="Google Shape;573;p66"/>
          <p:cNvSpPr txBox="1">
            <a:spLocks noGrp="1"/>
          </p:cNvSpPr>
          <p:nvPr>
            <p:ph type="title"/>
          </p:nvPr>
        </p:nvSpPr>
        <p:spPr>
          <a:xfrm>
            <a:off x="1812574" y="-1"/>
            <a:ext cx="58644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 sz="2800">
                <a:solidFill>
                  <a:srgbClr val="FFFFFF"/>
                </a:solidFill>
              </a:rPr>
              <a:t>CARD4L SAR</a:t>
            </a:r>
            <a:endParaRPr sz="2400"/>
          </a:p>
        </p:txBody>
      </p:sp>
      <p:sp>
        <p:nvSpPr>
          <p:cNvPr id="574" name="Google Shape;574;p66"/>
          <p:cNvSpPr txBox="1"/>
          <p:nvPr/>
        </p:nvSpPr>
        <p:spPr>
          <a:xfrm>
            <a:off x="228600" y="2863350"/>
            <a:ext cx="5193900" cy="258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500"/>
              </a:spcBef>
              <a:spcAft>
                <a:spcPts val="0"/>
              </a:spcAft>
              <a:buClr>
                <a:srgbClr val="002569"/>
              </a:buClr>
              <a:buSzPts val="1800"/>
              <a:buFont typeface="Arial"/>
              <a:buNone/>
            </a:pPr>
            <a:r>
              <a:rPr lang="en" b="0" i="0" u="none" strike="noStrike" cap="none">
                <a:solidFill>
                  <a:schemeClr val="dk2"/>
                </a:solidFill>
                <a:latin typeface="Arial"/>
                <a:ea typeface="Arial"/>
                <a:cs typeface="Arial"/>
                <a:sym typeface="Arial"/>
              </a:rPr>
              <a:t>Normalised Radar Backscatter expressed as Gamma-0 </a:t>
            </a:r>
            <a:r>
              <a:rPr lang="en" b="0" i="0" u="none" strike="noStrike" cap="none">
                <a:solidFill>
                  <a:srgbClr val="1F497D"/>
                </a:solidFill>
                <a:latin typeface="Arial"/>
                <a:ea typeface="Arial"/>
                <a:cs typeface="Arial"/>
                <a:sym typeface="Arial"/>
              </a:rPr>
              <a:t>(γ</a:t>
            </a:r>
            <a:r>
              <a:rPr lang="en" b="0" i="0" u="none" strike="noStrike" cap="none" baseline="30000">
                <a:solidFill>
                  <a:srgbClr val="1F497D"/>
                </a:solidFill>
                <a:latin typeface="Arial"/>
                <a:ea typeface="Arial"/>
                <a:cs typeface="Arial"/>
                <a:sym typeface="Arial"/>
              </a:rPr>
              <a:t>0</a:t>
            </a:r>
            <a:r>
              <a:rPr lang="en" b="0" i="0" u="none" strike="noStrike" cap="none">
                <a:solidFill>
                  <a:srgbClr val="1F497D"/>
                </a:solidFill>
                <a:latin typeface="Arial"/>
                <a:ea typeface="Arial"/>
                <a:cs typeface="Arial"/>
                <a:sym typeface="Arial"/>
              </a:rPr>
              <a:t>)</a:t>
            </a:r>
            <a:r>
              <a:rPr lang="en" b="0" i="0" u="none" strike="noStrike" cap="none">
                <a:solidFill>
                  <a:schemeClr val="dk2"/>
                </a:solidFill>
                <a:latin typeface="Arial"/>
                <a:ea typeface="Arial"/>
                <a:cs typeface="Arial"/>
                <a:sym typeface="Arial"/>
              </a:rPr>
              <a:t>, with Radiometric Terrain Correction (terrain flattening) applied.</a:t>
            </a:r>
            <a:endParaRPr sz="300" b="0" i="0" u="none" strike="noStrike" cap="none">
              <a:solidFill>
                <a:schemeClr val="dk2"/>
              </a:solidFill>
              <a:latin typeface="Arial"/>
              <a:ea typeface="Arial"/>
              <a:cs typeface="Arial"/>
              <a:sym typeface="Arial"/>
            </a:endParaRPr>
          </a:p>
          <a:p>
            <a:pPr marL="457200" marR="0" lvl="0" indent="-317500" algn="l" rtl="0">
              <a:lnSpc>
                <a:spcPct val="115000"/>
              </a:lnSpc>
              <a:spcBef>
                <a:spcPts val="500"/>
              </a:spcBef>
              <a:spcAft>
                <a:spcPts val="0"/>
              </a:spcAft>
              <a:buClr>
                <a:srgbClr val="1F497D"/>
              </a:buClr>
              <a:buSzPts val="1400"/>
              <a:buFont typeface="Arial"/>
              <a:buChar char="•"/>
            </a:pPr>
            <a:r>
              <a:rPr lang="en" b="0" i="0" u="none" strike="noStrike" cap="none">
                <a:solidFill>
                  <a:schemeClr val="dk2"/>
                </a:solidFill>
                <a:latin typeface="Arial"/>
                <a:ea typeface="Arial"/>
                <a:cs typeface="Arial"/>
                <a:sym typeface="Arial"/>
              </a:rPr>
              <a:t>NRB structure is used as basis for all SAR PFSs.  </a:t>
            </a:r>
            <a:endParaRPr sz="300" b="0" i="0" u="none" strike="noStrike" cap="none">
              <a:solidFill>
                <a:schemeClr val="dk2"/>
              </a:solidFill>
              <a:latin typeface="Arial"/>
              <a:ea typeface="Arial"/>
              <a:cs typeface="Arial"/>
              <a:sym typeface="Arial"/>
            </a:endParaRPr>
          </a:p>
          <a:p>
            <a:pPr marL="457200" marR="0" lvl="0" indent="-228600" algn="l" rtl="0">
              <a:lnSpc>
                <a:spcPct val="115000"/>
              </a:lnSpc>
              <a:spcBef>
                <a:spcPts val="500"/>
              </a:spcBef>
              <a:spcAft>
                <a:spcPts val="0"/>
              </a:spcAft>
              <a:buClr>
                <a:srgbClr val="1F497D"/>
              </a:buClr>
              <a:buSzPts val="1600"/>
              <a:buFont typeface="Arial"/>
              <a:buNone/>
            </a:pPr>
            <a:endParaRPr sz="300" b="0" i="0" u="none" strike="noStrike" cap="none">
              <a:solidFill>
                <a:schemeClr val="dk2"/>
              </a:solidFill>
              <a:latin typeface="Arial"/>
              <a:ea typeface="Arial"/>
              <a:cs typeface="Arial"/>
              <a:sym typeface="Arial"/>
            </a:endParaRPr>
          </a:p>
          <a:p>
            <a:pPr marL="457200" marR="0" lvl="0" indent="-317500" algn="l" rtl="0">
              <a:lnSpc>
                <a:spcPct val="115000"/>
              </a:lnSpc>
              <a:spcBef>
                <a:spcPts val="500"/>
              </a:spcBef>
              <a:spcAft>
                <a:spcPts val="0"/>
              </a:spcAft>
              <a:buClr>
                <a:srgbClr val="1F497D"/>
              </a:buClr>
              <a:buSzPts val="1400"/>
              <a:buFont typeface="Arial"/>
              <a:buChar char="•"/>
            </a:pPr>
            <a:r>
              <a:rPr lang="en" b="0" i="0" u="none" strike="noStrike" cap="none">
                <a:solidFill>
                  <a:srgbClr val="C00000"/>
                </a:solidFill>
                <a:latin typeface="Arial"/>
                <a:ea typeface="Arial"/>
                <a:cs typeface="Arial"/>
                <a:sym typeface="Arial"/>
              </a:rPr>
              <a:t>NRB endorsed at LSI-VC-7 (2019). 2</a:t>
            </a:r>
            <a:r>
              <a:rPr lang="en" b="0" i="0" u="none" strike="noStrike" cap="none" baseline="30000">
                <a:solidFill>
                  <a:srgbClr val="C00000"/>
                </a:solidFill>
                <a:latin typeface="Arial"/>
                <a:ea typeface="Arial"/>
                <a:cs typeface="Arial"/>
                <a:sym typeface="Arial"/>
              </a:rPr>
              <a:t>nd</a:t>
            </a:r>
            <a:r>
              <a:rPr lang="en" b="0" i="0" u="none" strike="noStrike" cap="none">
                <a:solidFill>
                  <a:srgbClr val="C00000"/>
                </a:solidFill>
                <a:latin typeface="Arial"/>
                <a:ea typeface="Arial"/>
                <a:cs typeface="Arial"/>
                <a:sym typeface="Arial"/>
              </a:rPr>
              <a:t> annual revision planned for LSI-VC-10 (today), but postponed to resolve outstanding issue w.r.t. </a:t>
            </a:r>
            <a:r>
              <a:rPr lang="en" b="1" i="0" u="none" strike="noStrike" cap="none">
                <a:solidFill>
                  <a:srgbClr val="C00000"/>
                </a:solidFill>
                <a:latin typeface="Arial"/>
                <a:ea typeface="Arial"/>
                <a:cs typeface="Arial"/>
                <a:sym typeface="Arial"/>
              </a:rPr>
              <a:t>Geometric Accuracy</a:t>
            </a:r>
            <a:r>
              <a:rPr lang="en" b="0" i="0" u="none" strike="noStrike" cap="none">
                <a:solidFill>
                  <a:srgbClr val="C00000"/>
                </a:solidFill>
                <a:latin typeface="Arial"/>
                <a:ea typeface="Arial"/>
                <a:cs typeface="Arial"/>
                <a:sym typeface="Arial"/>
              </a:rPr>
              <a:t> (item 4.3)</a:t>
            </a:r>
            <a:endParaRPr sz="1200"/>
          </a:p>
        </p:txBody>
      </p:sp>
      <p:sp>
        <p:nvSpPr>
          <p:cNvPr id="575" name="Google Shape;575;p66"/>
          <p:cNvSpPr txBox="1"/>
          <p:nvPr/>
        </p:nvSpPr>
        <p:spPr>
          <a:xfrm>
            <a:off x="228600" y="1018325"/>
            <a:ext cx="4812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dk2"/>
                </a:solidFill>
                <a:latin typeface="Helvetica Neue"/>
                <a:ea typeface="Helvetica Neue"/>
                <a:cs typeface="Helvetica Neue"/>
                <a:sym typeface="Helvetica Neue"/>
              </a:rPr>
              <a:t>Normalised Radar Backscatter (NRB)</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67"/>
          <p:cNvPicPr preferRelativeResize="0"/>
          <p:nvPr/>
        </p:nvPicPr>
        <p:blipFill rotWithShape="1">
          <a:blip r:embed="rId3">
            <a:alphaModFix/>
          </a:blip>
          <a:srcRect/>
          <a:stretch/>
        </p:blipFill>
        <p:spPr>
          <a:xfrm>
            <a:off x="7924800" y="4219575"/>
            <a:ext cx="1217966" cy="923925"/>
          </a:xfrm>
          <a:prstGeom prst="rect">
            <a:avLst/>
          </a:prstGeom>
          <a:noFill/>
          <a:ln>
            <a:noFill/>
          </a:ln>
        </p:spPr>
      </p:pic>
      <p:sp>
        <p:nvSpPr>
          <p:cNvPr id="581" name="Google Shape;581;p67"/>
          <p:cNvSpPr>
            <a:spLocks noGrp="1"/>
          </p:cNvSpPr>
          <p:nvPr>
            <p:ph type="sldNum" idx="12"/>
          </p:nvPr>
        </p:nvSpPr>
        <p:spPr>
          <a:xfrm>
            <a:off x="8839200" y="4914900"/>
            <a:ext cx="195300" cy="140400"/>
          </a:xfrm>
          <a:prstGeom prst="roundRect">
            <a:avLst>
              <a:gd name="adj" fmla="val 16667"/>
            </a:avLst>
          </a:prstGeom>
          <a:solidFill>
            <a:schemeClr val="lt1">
              <a:alpha val="48235"/>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Clr>
                <a:schemeClr val="dk2"/>
              </a:buClr>
              <a:buSzPts val="1100"/>
              <a:buFont typeface="Helvetica Neue"/>
              <a:buNone/>
            </a:pPr>
            <a:fld id="{00000000-1234-1234-1234-123412341234}" type="slidenum">
              <a:rPr lang="en"/>
              <a:t>12</a:t>
            </a:fld>
            <a:endParaRPr/>
          </a:p>
        </p:txBody>
      </p:sp>
      <p:sp>
        <p:nvSpPr>
          <p:cNvPr id="582" name="Google Shape;582;p67"/>
          <p:cNvSpPr txBox="1">
            <a:spLocks noGrp="1"/>
          </p:cNvSpPr>
          <p:nvPr>
            <p:ph type="title"/>
          </p:nvPr>
        </p:nvSpPr>
        <p:spPr>
          <a:xfrm>
            <a:off x="1812574" y="-1"/>
            <a:ext cx="58644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 sz="2400"/>
              <a:t>Ionospheric effects </a:t>
            </a:r>
            <a:endParaRPr sz="2400"/>
          </a:p>
          <a:p>
            <a:pPr marL="0" lvl="0" indent="0" algn="ctr" rtl="0">
              <a:spcBef>
                <a:spcPts val="0"/>
              </a:spcBef>
              <a:spcAft>
                <a:spcPts val="0"/>
              </a:spcAft>
              <a:buClr>
                <a:schemeClr val="dk1"/>
              </a:buClr>
              <a:buSzPts val="1100"/>
              <a:buFont typeface="Arial"/>
              <a:buNone/>
            </a:pPr>
            <a:r>
              <a:rPr lang="en" sz="2400"/>
              <a:t>on SAR geolocation accuracy</a:t>
            </a:r>
            <a:endParaRPr sz="2400"/>
          </a:p>
        </p:txBody>
      </p:sp>
      <p:sp>
        <p:nvSpPr>
          <p:cNvPr id="583" name="Google Shape;583;p67"/>
          <p:cNvSpPr/>
          <p:nvPr/>
        </p:nvSpPr>
        <p:spPr>
          <a:xfrm>
            <a:off x="838200" y="2655762"/>
            <a:ext cx="7620000" cy="998808"/>
          </a:xfrm>
          <a:prstGeom prst="rect">
            <a:avLst/>
          </a:prstGeom>
          <a:gradFill>
            <a:gsLst>
              <a:gs pos="0">
                <a:srgbClr val="CCFFFF">
                  <a:alpha val="50980"/>
                </a:srgbClr>
              </a:gs>
              <a:gs pos="10000">
                <a:srgbClr val="CCFFFF">
                  <a:alpha val="50980"/>
                </a:srgbClr>
              </a:gs>
              <a:gs pos="52000">
                <a:srgbClr val="00FF00">
                  <a:alpha val="49803"/>
                </a:srgbClr>
              </a:gs>
              <a:gs pos="90000">
                <a:srgbClr val="CCFFFF">
                  <a:alpha val="49803"/>
                </a:srgbClr>
              </a:gs>
              <a:gs pos="100000">
                <a:srgbClr val="CCFFFF">
                  <a:alpha val="49803"/>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endParaRPr>
          </a:p>
        </p:txBody>
      </p:sp>
      <p:sp>
        <p:nvSpPr>
          <p:cNvPr id="584" name="Google Shape;584;p67"/>
          <p:cNvSpPr/>
          <p:nvPr/>
        </p:nvSpPr>
        <p:spPr>
          <a:xfrm>
            <a:off x="1486250" y="4408029"/>
            <a:ext cx="6819550" cy="102353"/>
          </a:xfrm>
          <a:prstGeom prst="rect">
            <a:avLst/>
          </a:prstGeom>
          <a:gradFill>
            <a:gsLst>
              <a:gs pos="0">
                <a:srgbClr val="D6B19C"/>
              </a:gs>
              <a:gs pos="30000">
                <a:srgbClr val="D49E6C"/>
              </a:gs>
              <a:gs pos="70000">
                <a:srgbClr val="A65528"/>
              </a:gs>
              <a:gs pos="100000">
                <a:srgbClr val="663012"/>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endParaRPr>
          </a:p>
        </p:txBody>
      </p:sp>
      <p:pic>
        <p:nvPicPr>
          <p:cNvPr id="585" name="Google Shape;585;p67"/>
          <p:cNvPicPr preferRelativeResize="0"/>
          <p:nvPr/>
        </p:nvPicPr>
        <p:blipFill rotWithShape="1">
          <a:blip r:embed="rId4">
            <a:alphaModFix/>
          </a:blip>
          <a:srcRect/>
          <a:stretch/>
        </p:blipFill>
        <p:spPr>
          <a:xfrm>
            <a:off x="101078" y="1842058"/>
            <a:ext cx="1010041" cy="501091"/>
          </a:xfrm>
          <a:prstGeom prst="rect">
            <a:avLst/>
          </a:prstGeom>
          <a:noFill/>
          <a:ln>
            <a:noFill/>
          </a:ln>
        </p:spPr>
      </p:pic>
      <p:cxnSp>
        <p:nvCxnSpPr>
          <p:cNvPr id="586" name="Google Shape;586;p67"/>
          <p:cNvCxnSpPr/>
          <p:nvPr/>
        </p:nvCxnSpPr>
        <p:spPr>
          <a:xfrm>
            <a:off x="1572077" y="2656968"/>
            <a:ext cx="2373012" cy="727195"/>
          </a:xfrm>
          <a:prstGeom prst="straightConnector1">
            <a:avLst/>
          </a:prstGeom>
          <a:noFill/>
          <a:ln w="19050" cap="flat" cmpd="sng">
            <a:solidFill>
              <a:srgbClr val="C00000"/>
            </a:solidFill>
            <a:prstDash val="solid"/>
            <a:round/>
            <a:headEnd type="none" w="sm" len="sm"/>
            <a:tailEnd type="stealth" w="med" len="med"/>
          </a:ln>
        </p:spPr>
      </p:cxnSp>
      <p:sp>
        <p:nvSpPr>
          <p:cNvPr id="587" name="Google Shape;587;p67"/>
          <p:cNvSpPr txBox="1"/>
          <p:nvPr/>
        </p:nvSpPr>
        <p:spPr>
          <a:xfrm>
            <a:off x="938207" y="3037701"/>
            <a:ext cx="134672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0" i="1" u="none" strike="noStrike" cap="none">
                <a:solidFill>
                  <a:schemeClr val="dk1"/>
                </a:solidFill>
                <a:latin typeface="Arial"/>
                <a:ea typeface="Arial"/>
                <a:cs typeface="Arial"/>
                <a:sym typeface="Arial"/>
              </a:rPr>
              <a:t>Ionosphere</a:t>
            </a:r>
            <a:endParaRPr/>
          </a:p>
        </p:txBody>
      </p:sp>
      <p:cxnSp>
        <p:nvCxnSpPr>
          <p:cNvPr id="588" name="Google Shape;588;p67"/>
          <p:cNvCxnSpPr/>
          <p:nvPr/>
        </p:nvCxnSpPr>
        <p:spPr>
          <a:xfrm>
            <a:off x="1141659" y="2423278"/>
            <a:ext cx="457740" cy="252523"/>
          </a:xfrm>
          <a:prstGeom prst="straightConnector1">
            <a:avLst/>
          </a:prstGeom>
          <a:noFill/>
          <a:ln w="19050" cap="flat" cmpd="sng">
            <a:solidFill>
              <a:schemeClr val="accent4"/>
            </a:solidFill>
            <a:prstDash val="solid"/>
            <a:round/>
            <a:headEnd type="none" w="sm" len="sm"/>
            <a:tailEnd type="stealth" w="med" len="med"/>
          </a:ln>
        </p:spPr>
      </p:cxnSp>
      <p:cxnSp>
        <p:nvCxnSpPr>
          <p:cNvPr id="589" name="Google Shape;589;p67"/>
          <p:cNvCxnSpPr/>
          <p:nvPr/>
        </p:nvCxnSpPr>
        <p:spPr>
          <a:xfrm>
            <a:off x="1559813" y="2662509"/>
            <a:ext cx="1694988" cy="734378"/>
          </a:xfrm>
          <a:prstGeom prst="straightConnector1">
            <a:avLst/>
          </a:prstGeom>
          <a:noFill/>
          <a:ln w="19050" cap="flat" cmpd="sng">
            <a:solidFill>
              <a:schemeClr val="dk2"/>
            </a:solidFill>
            <a:prstDash val="solid"/>
            <a:round/>
            <a:headEnd type="none" w="sm" len="sm"/>
            <a:tailEnd type="stealth" w="med" len="med"/>
          </a:ln>
        </p:spPr>
      </p:cxnSp>
      <p:sp>
        <p:nvSpPr>
          <p:cNvPr id="590" name="Google Shape;590;p67"/>
          <p:cNvSpPr txBox="1"/>
          <p:nvPr/>
        </p:nvSpPr>
        <p:spPr>
          <a:xfrm>
            <a:off x="4556914" y="3062479"/>
            <a:ext cx="3139286"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600">
                <a:solidFill>
                  <a:schemeClr val="dk1"/>
                </a:solidFill>
                <a:latin typeface="Arial"/>
                <a:ea typeface="Arial"/>
                <a:cs typeface="Arial"/>
                <a:sym typeface="Arial"/>
              </a:rPr>
              <a:t>Refraction of microwave signals</a:t>
            </a:r>
            <a:endParaRPr sz="1600">
              <a:solidFill>
                <a:schemeClr val="dk1"/>
              </a:solidFill>
              <a:latin typeface="Arial"/>
              <a:ea typeface="Arial"/>
              <a:cs typeface="Arial"/>
              <a:sym typeface="Arial"/>
            </a:endParaRPr>
          </a:p>
        </p:txBody>
      </p:sp>
      <p:sp>
        <p:nvSpPr>
          <p:cNvPr id="591" name="Google Shape;591;p67"/>
          <p:cNvSpPr txBox="1"/>
          <p:nvPr/>
        </p:nvSpPr>
        <p:spPr>
          <a:xfrm>
            <a:off x="4713030" y="3670243"/>
            <a:ext cx="2026315" cy="4385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600">
                <a:solidFill>
                  <a:schemeClr val="dk1"/>
                </a:solidFill>
                <a:latin typeface="Arial"/>
                <a:ea typeface="Arial"/>
                <a:cs typeface="Arial"/>
                <a:sym typeface="Arial"/>
              </a:rPr>
              <a:t>Longer </a:t>
            </a:r>
            <a:endParaRPr/>
          </a:p>
          <a:p>
            <a:pPr marL="0" marR="0" lvl="0" indent="0" algn="l" rtl="0">
              <a:spcBef>
                <a:spcPts val="0"/>
              </a:spcBef>
              <a:spcAft>
                <a:spcPts val="0"/>
              </a:spcAft>
              <a:buNone/>
            </a:pPr>
            <a:r>
              <a:rPr lang="en" sz="1600">
                <a:solidFill>
                  <a:schemeClr val="dk1"/>
                </a:solidFill>
                <a:latin typeface="Arial"/>
                <a:ea typeface="Arial"/>
                <a:cs typeface="Arial"/>
                <a:sym typeface="Arial"/>
              </a:rPr>
              <a:t>    wavelengths</a:t>
            </a:r>
            <a:endParaRPr sz="1600">
              <a:solidFill>
                <a:schemeClr val="dk1"/>
              </a:solidFill>
              <a:latin typeface="Arial"/>
              <a:ea typeface="Arial"/>
              <a:cs typeface="Arial"/>
              <a:sym typeface="Arial"/>
            </a:endParaRPr>
          </a:p>
        </p:txBody>
      </p:sp>
      <p:cxnSp>
        <p:nvCxnSpPr>
          <p:cNvPr id="592" name="Google Shape;592;p67"/>
          <p:cNvCxnSpPr/>
          <p:nvPr/>
        </p:nvCxnSpPr>
        <p:spPr>
          <a:xfrm>
            <a:off x="3254801" y="3405500"/>
            <a:ext cx="1540497" cy="1032441"/>
          </a:xfrm>
          <a:prstGeom prst="straightConnector1">
            <a:avLst/>
          </a:prstGeom>
          <a:noFill/>
          <a:ln w="19050" cap="flat" cmpd="sng">
            <a:solidFill>
              <a:schemeClr val="dk2"/>
            </a:solidFill>
            <a:prstDash val="solid"/>
            <a:round/>
            <a:headEnd type="none" w="sm" len="sm"/>
            <a:tailEnd type="stealth" w="med" len="med"/>
          </a:ln>
        </p:spPr>
      </p:cxnSp>
      <p:cxnSp>
        <p:nvCxnSpPr>
          <p:cNvPr id="593" name="Google Shape;593;p67"/>
          <p:cNvCxnSpPr/>
          <p:nvPr/>
        </p:nvCxnSpPr>
        <p:spPr>
          <a:xfrm>
            <a:off x="3936686" y="3396887"/>
            <a:ext cx="1552689" cy="1004640"/>
          </a:xfrm>
          <a:prstGeom prst="straightConnector1">
            <a:avLst/>
          </a:prstGeom>
          <a:noFill/>
          <a:ln w="19050" cap="flat" cmpd="sng">
            <a:solidFill>
              <a:srgbClr val="C00000"/>
            </a:solidFill>
            <a:prstDash val="solid"/>
            <a:round/>
            <a:headEnd type="none" w="sm" len="sm"/>
            <a:tailEnd type="stealth" w="med" len="med"/>
          </a:ln>
        </p:spPr>
      </p:cxnSp>
      <p:sp>
        <p:nvSpPr>
          <p:cNvPr id="594" name="Google Shape;594;p67"/>
          <p:cNvSpPr txBox="1"/>
          <p:nvPr/>
        </p:nvSpPr>
        <p:spPr>
          <a:xfrm>
            <a:off x="2457626" y="4527883"/>
            <a:ext cx="5238574" cy="4385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600">
                <a:solidFill>
                  <a:schemeClr val="dk1"/>
                </a:solidFill>
                <a:latin typeface="Arial"/>
                <a:ea typeface="Arial"/>
                <a:cs typeface="Arial"/>
                <a:sym typeface="Arial"/>
              </a:rPr>
              <a:t>X  C    S               L                                                P</a:t>
            </a:r>
            <a:endParaRPr/>
          </a:p>
          <a:p>
            <a:pPr marL="0" marR="0" lvl="0" indent="0" algn="l" rtl="0">
              <a:spcBef>
                <a:spcPts val="0"/>
              </a:spcBef>
              <a:spcAft>
                <a:spcPts val="0"/>
              </a:spcAft>
              <a:buNone/>
            </a:pPr>
            <a:r>
              <a:rPr lang="en" sz="1600">
                <a:solidFill>
                  <a:schemeClr val="dk1"/>
                </a:solidFill>
                <a:latin typeface="Arial"/>
                <a:ea typeface="Arial"/>
                <a:cs typeface="Arial"/>
                <a:sym typeface="Arial"/>
              </a:rPr>
              <a:t>3   5    9              23                                              69</a:t>
            </a:r>
            <a:endParaRPr sz="1600">
              <a:solidFill>
                <a:schemeClr val="dk1"/>
              </a:solidFill>
              <a:latin typeface="Arial"/>
              <a:ea typeface="Arial"/>
              <a:cs typeface="Arial"/>
              <a:sym typeface="Arial"/>
            </a:endParaRPr>
          </a:p>
        </p:txBody>
      </p:sp>
      <p:sp>
        <p:nvSpPr>
          <p:cNvPr id="595" name="Google Shape;595;p67"/>
          <p:cNvSpPr txBox="1"/>
          <p:nvPr/>
        </p:nvSpPr>
        <p:spPr>
          <a:xfrm>
            <a:off x="1109884" y="4527882"/>
            <a:ext cx="890542" cy="4385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400">
                <a:solidFill>
                  <a:schemeClr val="dk1"/>
                </a:solidFill>
                <a:latin typeface="Arial"/>
                <a:ea typeface="Arial"/>
                <a:cs typeface="Arial"/>
                <a:sym typeface="Arial"/>
              </a:rPr>
              <a:t>Band</a:t>
            </a:r>
            <a:endParaRPr/>
          </a:p>
          <a:p>
            <a:pPr marL="0" marR="0" lvl="0" indent="0" algn="ctr" rtl="0">
              <a:spcBef>
                <a:spcPts val="0"/>
              </a:spcBef>
              <a:spcAft>
                <a:spcPts val="0"/>
              </a:spcAft>
              <a:buNone/>
            </a:pPr>
            <a:r>
              <a:rPr lang="en" sz="1800">
                <a:solidFill>
                  <a:schemeClr val="dk1"/>
                </a:solidFill>
                <a:latin typeface="Noto Sans Symbols"/>
                <a:ea typeface="Noto Sans Symbols"/>
                <a:cs typeface="Noto Sans Symbols"/>
                <a:sym typeface="Noto Sans Symbols"/>
              </a:rPr>
              <a:t>λ</a:t>
            </a:r>
            <a:r>
              <a:rPr lang="en" sz="1600">
                <a:solidFill>
                  <a:schemeClr val="dk1"/>
                </a:solidFill>
                <a:latin typeface="Noto Sans Symbols"/>
                <a:ea typeface="Noto Sans Symbols"/>
                <a:cs typeface="Noto Sans Symbols"/>
                <a:sym typeface="Noto Sans Symbols"/>
              </a:rPr>
              <a:t> </a:t>
            </a:r>
            <a:r>
              <a:rPr lang="en" sz="1400">
                <a:solidFill>
                  <a:schemeClr val="dk1"/>
                </a:solidFill>
                <a:latin typeface="Arial"/>
                <a:ea typeface="Arial"/>
                <a:cs typeface="Arial"/>
                <a:sym typeface="Arial"/>
              </a:rPr>
              <a:t>[cm]</a:t>
            </a:r>
            <a:endParaRPr sz="1400">
              <a:solidFill>
                <a:schemeClr val="dk1"/>
              </a:solidFill>
              <a:latin typeface="Arial"/>
              <a:ea typeface="Arial"/>
              <a:cs typeface="Arial"/>
              <a:sym typeface="Arial"/>
            </a:endParaRPr>
          </a:p>
        </p:txBody>
      </p:sp>
      <p:sp>
        <p:nvSpPr>
          <p:cNvPr id="596" name="Google Shape;596;p67"/>
          <p:cNvSpPr txBox="1"/>
          <p:nvPr/>
        </p:nvSpPr>
        <p:spPr>
          <a:xfrm>
            <a:off x="2758583" y="3674219"/>
            <a:ext cx="2026315" cy="4385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600">
                <a:solidFill>
                  <a:schemeClr val="dk1"/>
                </a:solidFill>
                <a:latin typeface="Arial"/>
                <a:ea typeface="Arial"/>
                <a:cs typeface="Arial"/>
                <a:sym typeface="Arial"/>
              </a:rPr>
              <a:t>Shorter wavelengths</a:t>
            </a:r>
            <a:endParaRPr sz="1600">
              <a:solidFill>
                <a:schemeClr val="dk1"/>
              </a:solidFill>
              <a:latin typeface="Arial"/>
              <a:ea typeface="Arial"/>
              <a:cs typeface="Arial"/>
              <a:sym typeface="Arial"/>
            </a:endParaRPr>
          </a:p>
        </p:txBody>
      </p:sp>
      <p:sp>
        <p:nvSpPr>
          <p:cNvPr id="597" name="Google Shape;597;p67"/>
          <p:cNvSpPr txBox="1">
            <a:spLocks noGrp="1"/>
          </p:cNvSpPr>
          <p:nvPr>
            <p:ph type="body" idx="1"/>
          </p:nvPr>
        </p:nvSpPr>
        <p:spPr>
          <a:xfrm>
            <a:off x="1016076" y="827359"/>
            <a:ext cx="7823124" cy="3191838"/>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500"/>
              </a:spcBef>
              <a:spcAft>
                <a:spcPts val="0"/>
              </a:spcAft>
              <a:buSzPts val="1800"/>
              <a:buNone/>
            </a:pPr>
            <a:endParaRPr sz="600" b="1">
              <a:solidFill>
                <a:srgbClr val="1F497D"/>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 sz="1600">
                <a:solidFill>
                  <a:srgbClr val="1F497D"/>
                </a:solidFill>
                <a:latin typeface="Arial"/>
                <a:ea typeface="Arial"/>
                <a:cs typeface="Arial"/>
                <a:sym typeface="Arial"/>
              </a:rPr>
              <a:t>Refraction of microwave signals passing t</a:t>
            </a:r>
            <a:r>
              <a:rPr lang="en" sz="1600" b="0">
                <a:solidFill>
                  <a:srgbClr val="1F497D"/>
                </a:solidFill>
                <a:latin typeface="Arial"/>
                <a:ea typeface="Arial"/>
                <a:cs typeface="Arial"/>
                <a:sym typeface="Arial"/>
              </a:rPr>
              <a:t>he ionosphere, resulting in a shift in range (cross-track) direction and </a:t>
            </a:r>
            <a:r>
              <a:rPr lang="en" sz="1600" b="0">
                <a:solidFill>
                  <a:srgbClr val="C00000"/>
                </a:solidFill>
                <a:latin typeface="Arial"/>
                <a:ea typeface="Arial"/>
                <a:cs typeface="Arial"/>
                <a:sym typeface="Arial"/>
              </a:rPr>
              <a:t>uncertainty in absolute geolocation</a:t>
            </a:r>
            <a:r>
              <a:rPr lang="en" sz="1600" b="0">
                <a:solidFill>
                  <a:srgbClr val="1F497D"/>
                </a:solidFill>
                <a:latin typeface="Arial"/>
                <a:ea typeface="Arial"/>
                <a:cs typeface="Arial"/>
                <a:sym typeface="Arial"/>
              </a:rPr>
              <a:t>.</a:t>
            </a:r>
            <a:endParaRPr/>
          </a:p>
          <a:p>
            <a:pPr marL="457200" lvl="0" indent="-330200" algn="l" rtl="0">
              <a:lnSpc>
                <a:spcPct val="115000"/>
              </a:lnSpc>
              <a:spcBef>
                <a:spcPts val="500"/>
              </a:spcBef>
              <a:spcAft>
                <a:spcPts val="0"/>
              </a:spcAft>
              <a:buClr>
                <a:srgbClr val="1F497D"/>
              </a:buClr>
              <a:buSzPts val="1600"/>
              <a:buChar char="•"/>
            </a:pPr>
            <a:r>
              <a:rPr lang="en" sz="1600">
                <a:solidFill>
                  <a:srgbClr val="1F497D"/>
                </a:solidFill>
                <a:latin typeface="Arial"/>
                <a:ea typeface="Arial"/>
                <a:cs typeface="Arial"/>
                <a:sym typeface="Arial"/>
              </a:rPr>
              <a:t>Geolocation error in turn affects accuracy of </a:t>
            </a:r>
            <a:r>
              <a:rPr lang="en" sz="1600">
                <a:solidFill>
                  <a:srgbClr val="C00000"/>
                </a:solidFill>
                <a:latin typeface="Arial"/>
                <a:ea typeface="Arial"/>
                <a:cs typeface="Arial"/>
                <a:sym typeface="Arial"/>
              </a:rPr>
              <a:t>Radiometric Terrain Correction</a:t>
            </a:r>
            <a:endParaRPr sz="1600" b="0">
              <a:solidFill>
                <a:srgbClr val="C00000"/>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 sz="1600">
                <a:solidFill>
                  <a:srgbClr val="1F497D"/>
                </a:solidFill>
                <a:latin typeface="Arial"/>
                <a:ea typeface="Arial"/>
                <a:cs typeface="Arial"/>
                <a:sym typeface="Arial"/>
              </a:rPr>
              <a:t>Magnitude of range displacement function of radar wavelength and Ionosphere total electron content (TEC)</a:t>
            </a:r>
            <a:r>
              <a:rPr lang="en" sz="1600" b="0">
                <a:solidFill>
                  <a:srgbClr val="1F497D"/>
                </a:solidFill>
                <a:latin typeface="Arial"/>
                <a:ea typeface="Arial"/>
                <a:cs typeface="Arial"/>
                <a:sym typeface="Arial"/>
              </a:rPr>
              <a:t>. </a:t>
            </a:r>
            <a:endParaRPr/>
          </a:p>
          <a:p>
            <a:pPr marL="412750" lvl="0" indent="-285750" algn="l" rtl="0">
              <a:lnSpc>
                <a:spcPct val="115000"/>
              </a:lnSpc>
              <a:spcBef>
                <a:spcPts val="500"/>
              </a:spcBef>
              <a:spcAft>
                <a:spcPts val="0"/>
              </a:spcAft>
              <a:buClr>
                <a:srgbClr val="1F497D"/>
              </a:buClr>
              <a:buSzPts val="1600"/>
              <a:buChar char="•"/>
            </a:pPr>
            <a:r>
              <a:rPr lang="en" sz="1600">
                <a:solidFill>
                  <a:srgbClr val="1F497D"/>
                </a:solidFill>
                <a:latin typeface="Arial"/>
                <a:ea typeface="Arial"/>
                <a:cs typeface="Arial"/>
                <a:sym typeface="Arial"/>
              </a:rPr>
              <a:t>Refraction increasing with increasing radar wavelength.</a:t>
            </a:r>
            <a:endParaRPr sz="1700">
              <a:solidFill>
                <a:srgbClr val="1F497D"/>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1"/>
        <p:cNvGrpSpPr/>
        <p:nvPr/>
      </p:nvGrpSpPr>
      <p:grpSpPr>
        <a:xfrm>
          <a:off x="0" y="0"/>
          <a:ext cx="0" cy="0"/>
          <a:chOff x="0" y="0"/>
          <a:chExt cx="0" cy="0"/>
        </a:xfrm>
      </p:grpSpPr>
      <p:pic>
        <p:nvPicPr>
          <p:cNvPr id="602" name="Google Shape;602;p68"/>
          <p:cNvPicPr preferRelativeResize="0"/>
          <p:nvPr/>
        </p:nvPicPr>
        <p:blipFill rotWithShape="1">
          <a:blip r:embed="rId3">
            <a:alphaModFix/>
          </a:blip>
          <a:srcRect/>
          <a:stretch/>
        </p:blipFill>
        <p:spPr>
          <a:xfrm>
            <a:off x="0" y="8618"/>
            <a:ext cx="6858000" cy="5126263"/>
          </a:xfrm>
          <a:prstGeom prst="rect">
            <a:avLst/>
          </a:prstGeom>
          <a:noFill/>
          <a:ln>
            <a:noFill/>
          </a:ln>
        </p:spPr>
      </p:pic>
      <p:sp>
        <p:nvSpPr>
          <p:cNvPr id="603" name="Google Shape;603;p68"/>
          <p:cNvSpPr/>
          <p:nvPr/>
        </p:nvSpPr>
        <p:spPr>
          <a:xfrm>
            <a:off x="6797250" y="362275"/>
            <a:ext cx="2241300" cy="135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chemeClr val="lt1"/>
                </a:solidFill>
              </a:rPr>
              <a:t>Geometric Terrain Correction (GTC) </a:t>
            </a:r>
            <a:endParaRPr sz="1800">
              <a:solidFill>
                <a:schemeClr val="lt1"/>
              </a:solidFill>
            </a:endParaRPr>
          </a:p>
          <a:p>
            <a:pPr marL="0" marR="0" lvl="0" indent="0" algn="l" rtl="0">
              <a:spcBef>
                <a:spcPts val="0"/>
              </a:spcBef>
              <a:spcAft>
                <a:spcPts val="0"/>
              </a:spcAft>
              <a:buNone/>
            </a:pPr>
            <a:endParaRPr sz="1800">
              <a:solidFill>
                <a:srgbClr val="00B050"/>
              </a:solidFill>
            </a:endParaRPr>
          </a:p>
          <a:p>
            <a:pPr marL="0" marR="0" lvl="0" indent="0" algn="l" rtl="0">
              <a:spcBef>
                <a:spcPts val="0"/>
              </a:spcBef>
              <a:spcAft>
                <a:spcPts val="0"/>
              </a:spcAft>
              <a:buNone/>
            </a:pPr>
            <a:r>
              <a:rPr lang="en" sz="1800">
                <a:solidFill>
                  <a:srgbClr val="00B050"/>
                </a:solidFill>
              </a:rPr>
              <a:t>0 DEM shift</a:t>
            </a:r>
            <a:endParaRPr/>
          </a:p>
        </p:txBody>
      </p:sp>
      <p:sp>
        <p:nvSpPr>
          <p:cNvPr id="604" name="Google Shape;604;p68"/>
          <p:cNvSpPr txBox="1"/>
          <p:nvPr/>
        </p:nvSpPr>
        <p:spPr>
          <a:xfrm>
            <a:off x="347075" y="4774200"/>
            <a:ext cx="5075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rPr>
              <a:t>RTC geolocation displacement test (ALOS-2 PALSAR-2 stripmap 10m)</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8"/>
        <p:cNvGrpSpPr/>
        <p:nvPr/>
      </p:nvGrpSpPr>
      <p:grpSpPr>
        <a:xfrm>
          <a:off x="0" y="0"/>
          <a:ext cx="0" cy="0"/>
          <a:chOff x="0" y="0"/>
          <a:chExt cx="0" cy="0"/>
        </a:xfrm>
      </p:grpSpPr>
      <p:pic>
        <p:nvPicPr>
          <p:cNvPr id="609" name="Google Shape;609;p69"/>
          <p:cNvPicPr preferRelativeResize="0"/>
          <p:nvPr/>
        </p:nvPicPr>
        <p:blipFill rotWithShape="1">
          <a:blip r:embed="rId3">
            <a:alphaModFix/>
          </a:blip>
          <a:srcRect/>
          <a:stretch/>
        </p:blipFill>
        <p:spPr>
          <a:xfrm>
            <a:off x="0" y="8618"/>
            <a:ext cx="6858000" cy="5126263"/>
          </a:xfrm>
          <a:prstGeom prst="rect">
            <a:avLst/>
          </a:prstGeom>
          <a:noFill/>
          <a:ln>
            <a:noFill/>
          </a:ln>
        </p:spPr>
      </p:pic>
      <p:sp>
        <p:nvSpPr>
          <p:cNvPr id="610" name="Google Shape;610;p69"/>
          <p:cNvSpPr/>
          <p:nvPr/>
        </p:nvSpPr>
        <p:spPr>
          <a:xfrm>
            <a:off x="6797250" y="362275"/>
            <a:ext cx="2241300" cy="135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chemeClr val="lt1"/>
                </a:solidFill>
              </a:rPr>
              <a:t>Radiometric Terrain Correction (RTC) </a:t>
            </a:r>
            <a:endParaRPr sz="1800">
              <a:solidFill>
                <a:schemeClr val="lt1"/>
              </a:solidFill>
            </a:endParaRPr>
          </a:p>
          <a:p>
            <a:pPr marL="0" marR="0" lvl="0" indent="0" algn="l" rtl="0">
              <a:spcBef>
                <a:spcPts val="0"/>
              </a:spcBef>
              <a:spcAft>
                <a:spcPts val="0"/>
              </a:spcAft>
              <a:buNone/>
            </a:pPr>
            <a:endParaRPr sz="1800">
              <a:solidFill>
                <a:srgbClr val="00B050"/>
              </a:solidFill>
            </a:endParaRPr>
          </a:p>
          <a:p>
            <a:pPr marL="0" marR="0" lvl="0" indent="0" algn="l" rtl="0">
              <a:spcBef>
                <a:spcPts val="0"/>
              </a:spcBef>
              <a:spcAft>
                <a:spcPts val="0"/>
              </a:spcAft>
              <a:buNone/>
            </a:pPr>
            <a:r>
              <a:rPr lang="en" sz="1800">
                <a:solidFill>
                  <a:srgbClr val="00B050"/>
                </a:solidFill>
              </a:rPr>
              <a:t>0 DEM shift</a:t>
            </a:r>
            <a:endParaRPr/>
          </a:p>
        </p:txBody>
      </p:sp>
      <p:sp>
        <p:nvSpPr>
          <p:cNvPr id="611" name="Google Shape;611;p69"/>
          <p:cNvSpPr txBox="1"/>
          <p:nvPr/>
        </p:nvSpPr>
        <p:spPr>
          <a:xfrm>
            <a:off x="347075" y="4774200"/>
            <a:ext cx="5075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rPr>
              <a:t>RTC geolocation displacement test (ALOS-2 PALSAR-2 stripmap 10m)</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15"/>
        <p:cNvGrpSpPr/>
        <p:nvPr/>
      </p:nvGrpSpPr>
      <p:grpSpPr>
        <a:xfrm>
          <a:off x="0" y="0"/>
          <a:ext cx="0" cy="0"/>
          <a:chOff x="0" y="0"/>
          <a:chExt cx="0" cy="0"/>
        </a:xfrm>
      </p:grpSpPr>
      <p:pic>
        <p:nvPicPr>
          <p:cNvPr id="616" name="Google Shape;616;p70"/>
          <p:cNvPicPr preferRelativeResize="0"/>
          <p:nvPr/>
        </p:nvPicPr>
        <p:blipFill rotWithShape="1">
          <a:blip r:embed="rId3">
            <a:alphaModFix/>
          </a:blip>
          <a:srcRect/>
          <a:stretch/>
        </p:blipFill>
        <p:spPr>
          <a:xfrm>
            <a:off x="0" y="8618"/>
            <a:ext cx="6858000" cy="5126263"/>
          </a:xfrm>
          <a:prstGeom prst="rect">
            <a:avLst/>
          </a:prstGeom>
          <a:noFill/>
          <a:ln>
            <a:noFill/>
          </a:ln>
        </p:spPr>
      </p:pic>
      <p:sp>
        <p:nvSpPr>
          <p:cNvPr id="617" name="Google Shape;617;p70"/>
          <p:cNvSpPr/>
          <p:nvPr/>
        </p:nvSpPr>
        <p:spPr>
          <a:xfrm>
            <a:off x="6797250" y="362275"/>
            <a:ext cx="2241300" cy="135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chemeClr val="lt1"/>
                </a:solidFill>
              </a:rPr>
              <a:t>Radiometric Terrain Correction (RTC) </a:t>
            </a:r>
            <a:endParaRPr sz="1800">
              <a:solidFill>
                <a:schemeClr val="lt1"/>
              </a:solidFill>
            </a:endParaRPr>
          </a:p>
          <a:p>
            <a:pPr marL="0" marR="0" lvl="0" indent="0" algn="l" rtl="0">
              <a:spcBef>
                <a:spcPts val="0"/>
              </a:spcBef>
              <a:spcAft>
                <a:spcPts val="0"/>
              </a:spcAft>
              <a:buNone/>
            </a:pPr>
            <a:endParaRPr sz="1800">
              <a:solidFill>
                <a:schemeClr val="lt1"/>
              </a:solidFill>
            </a:endParaRPr>
          </a:p>
          <a:p>
            <a:pPr marL="0" lvl="0" indent="0" algn="l" rtl="0">
              <a:spcBef>
                <a:spcPts val="0"/>
              </a:spcBef>
              <a:spcAft>
                <a:spcPts val="0"/>
              </a:spcAft>
              <a:buClr>
                <a:schemeClr val="dk1"/>
              </a:buClr>
              <a:buFont typeface="Arial"/>
              <a:buNone/>
            </a:pPr>
            <a:r>
              <a:rPr lang="en" sz="1800">
                <a:solidFill>
                  <a:srgbClr val="C00000"/>
                </a:solidFill>
              </a:rPr>
              <a:t>1 px</a:t>
            </a:r>
            <a:r>
              <a:rPr lang="en" sz="1800">
                <a:solidFill>
                  <a:schemeClr val="dk1"/>
                </a:solidFill>
              </a:rPr>
              <a:t> </a:t>
            </a:r>
            <a:r>
              <a:rPr lang="en" sz="1800">
                <a:solidFill>
                  <a:schemeClr val="lt1"/>
                </a:solidFill>
              </a:rPr>
              <a:t>shift N and E</a:t>
            </a:r>
            <a:endParaRPr/>
          </a:p>
        </p:txBody>
      </p:sp>
      <p:sp>
        <p:nvSpPr>
          <p:cNvPr id="618" name="Google Shape;618;p70"/>
          <p:cNvSpPr txBox="1"/>
          <p:nvPr/>
        </p:nvSpPr>
        <p:spPr>
          <a:xfrm>
            <a:off x="347075" y="4774200"/>
            <a:ext cx="5075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rPr>
              <a:t>RTC geolocation displacement test (ALOS-2 PALSAR-2 stripmap 10m)</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2"/>
        <p:cNvGrpSpPr/>
        <p:nvPr/>
      </p:nvGrpSpPr>
      <p:grpSpPr>
        <a:xfrm>
          <a:off x="0" y="0"/>
          <a:ext cx="0" cy="0"/>
          <a:chOff x="0" y="0"/>
          <a:chExt cx="0" cy="0"/>
        </a:xfrm>
      </p:grpSpPr>
      <p:pic>
        <p:nvPicPr>
          <p:cNvPr id="623" name="Google Shape;623;p71"/>
          <p:cNvPicPr preferRelativeResize="0"/>
          <p:nvPr/>
        </p:nvPicPr>
        <p:blipFill rotWithShape="1">
          <a:blip r:embed="rId3">
            <a:alphaModFix/>
          </a:blip>
          <a:srcRect/>
          <a:stretch/>
        </p:blipFill>
        <p:spPr>
          <a:xfrm>
            <a:off x="0" y="8618"/>
            <a:ext cx="6858000" cy="5126263"/>
          </a:xfrm>
          <a:prstGeom prst="rect">
            <a:avLst/>
          </a:prstGeom>
          <a:noFill/>
          <a:ln>
            <a:noFill/>
          </a:ln>
        </p:spPr>
      </p:pic>
      <p:sp>
        <p:nvSpPr>
          <p:cNvPr id="624" name="Google Shape;624;p71"/>
          <p:cNvSpPr/>
          <p:nvPr/>
        </p:nvSpPr>
        <p:spPr>
          <a:xfrm>
            <a:off x="6797250" y="362275"/>
            <a:ext cx="2241300" cy="135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chemeClr val="lt1"/>
                </a:solidFill>
              </a:rPr>
              <a:t>Radiometric Terrain Correction (RTC) </a:t>
            </a:r>
            <a:endParaRPr sz="1800">
              <a:solidFill>
                <a:schemeClr val="lt1"/>
              </a:solidFill>
            </a:endParaRPr>
          </a:p>
          <a:p>
            <a:pPr marL="0" marR="0" lvl="0" indent="0" algn="l" rtl="0">
              <a:spcBef>
                <a:spcPts val="0"/>
              </a:spcBef>
              <a:spcAft>
                <a:spcPts val="0"/>
              </a:spcAft>
              <a:buNone/>
            </a:pPr>
            <a:endParaRPr sz="1800">
              <a:solidFill>
                <a:schemeClr val="lt1"/>
              </a:solidFill>
            </a:endParaRPr>
          </a:p>
          <a:p>
            <a:pPr marL="0" lvl="0" indent="0" algn="l" rtl="0">
              <a:spcBef>
                <a:spcPts val="0"/>
              </a:spcBef>
              <a:spcAft>
                <a:spcPts val="0"/>
              </a:spcAft>
              <a:buNone/>
            </a:pPr>
            <a:r>
              <a:rPr lang="en" sz="1800">
                <a:solidFill>
                  <a:srgbClr val="C00000"/>
                </a:solidFill>
              </a:rPr>
              <a:t>2 px</a:t>
            </a:r>
            <a:r>
              <a:rPr lang="en" sz="1800">
                <a:solidFill>
                  <a:schemeClr val="dk1"/>
                </a:solidFill>
              </a:rPr>
              <a:t> </a:t>
            </a:r>
            <a:r>
              <a:rPr lang="en" sz="1800">
                <a:solidFill>
                  <a:schemeClr val="lt1"/>
                </a:solidFill>
              </a:rPr>
              <a:t>shift N and E</a:t>
            </a:r>
            <a:endParaRPr/>
          </a:p>
        </p:txBody>
      </p:sp>
      <p:sp>
        <p:nvSpPr>
          <p:cNvPr id="625" name="Google Shape;625;p71"/>
          <p:cNvSpPr txBox="1"/>
          <p:nvPr/>
        </p:nvSpPr>
        <p:spPr>
          <a:xfrm>
            <a:off x="347075" y="4774200"/>
            <a:ext cx="5075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rPr>
              <a:t>RTC geolocation displacement test (ALOS-2 PALSAR-2 stripmap 10m)</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9"/>
        <p:cNvGrpSpPr/>
        <p:nvPr/>
      </p:nvGrpSpPr>
      <p:grpSpPr>
        <a:xfrm>
          <a:off x="0" y="0"/>
          <a:ext cx="0" cy="0"/>
          <a:chOff x="0" y="0"/>
          <a:chExt cx="0" cy="0"/>
        </a:xfrm>
      </p:grpSpPr>
      <p:pic>
        <p:nvPicPr>
          <p:cNvPr id="630" name="Google Shape;630;p72"/>
          <p:cNvPicPr preferRelativeResize="0"/>
          <p:nvPr/>
        </p:nvPicPr>
        <p:blipFill rotWithShape="1">
          <a:blip r:embed="rId3">
            <a:alphaModFix/>
          </a:blip>
          <a:srcRect/>
          <a:stretch/>
        </p:blipFill>
        <p:spPr>
          <a:xfrm>
            <a:off x="0" y="8618"/>
            <a:ext cx="6858000" cy="5126263"/>
          </a:xfrm>
          <a:prstGeom prst="rect">
            <a:avLst/>
          </a:prstGeom>
          <a:noFill/>
          <a:ln>
            <a:noFill/>
          </a:ln>
        </p:spPr>
      </p:pic>
      <p:sp>
        <p:nvSpPr>
          <p:cNvPr id="631" name="Google Shape;631;p72"/>
          <p:cNvSpPr/>
          <p:nvPr/>
        </p:nvSpPr>
        <p:spPr>
          <a:xfrm>
            <a:off x="381000" y="4839447"/>
            <a:ext cx="6404317"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chemeClr val="dk1"/>
                </a:solidFill>
              </a:rPr>
              <a:t>Radiometric Terrain Correction (RTC) </a:t>
            </a:r>
            <a:endParaRPr/>
          </a:p>
        </p:txBody>
      </p:sp>
      <p:sp>
        <p:nvSpPr>
          <p:cNvPr id="632" name="Google Shape;632;p72"/>
          <p:cNvSpPr/>
          <p:nvPr/>
        </p:nvSpPr>
        <p:spPr>
          <a:xfrm>
            <a:off x="6797250" y="362275"/>
            <a:ext cx="2241300" cy="135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chemeClr val="lt1"/>
                </a:solidFill>
              </a:rPr>
              <a:t>Radiometric Terrain Correction (RTC) </a:t>
            </a:r>
            <a:endParaRPr sz="1800">
              <a:solidFill>
                <a:schemeClr val="lt1"/>
              </a:solidFill>
            </a:endParaRPr>
          </a:p>
          <a:p>
            <a:pPr marL="0" marR="0" lvl="0" indent="0" algn="l" rtl="0">
              <a:spcBef>
                <a:spcPts val="0"/>
              </a:spcBef>
              <a:spcAft>
                <a:spcPts val="0"/>
              </a:spcAft>
              <a:buNone/>
            </a:pPr>
            <a:endParaRPr sz="1800">
              <a:solidFill>
                <a:schemeClr val="lt1"/>
              </a:solidFill>
            </a:endParaRPr>
          </a:p>
          <a:p>
            <a:pPr marL="0" lvl="0" indent="0" algn="l" rtl="0">
              <a:spcBef>
                <a:spcPts val="0"/>
              </a:spcBef>
              <a:spcAft>
                <a:spcPts val="0"/>
              </a:spcAft>
              <a:buNone/>
            </a:pPr>
            <a:r>
              <a:rPr lang="en" sz="1800">
                <a:solidFill>
                  <a:srgbClr val="C00000"/>
                </a:solidFill>
              </a:rPr>
              <a:t>3 px</a:t>
            </a:r>
            <a:r>
              <a:rPr lang="en" sz="1800">
                <a:solidFill>
                  <a:schemeClr val="dk1"/>
                </a:solidFill>
              </a:rPr>
              <a:t> </a:t>
            </a:r>
            <a:r>
              <a:rPr lang="en" sz="1800">
                <a:solidFill>
                  <a:schemeClr val="lt1"/>
                </a:solidFill>
              </a:rPr>
              <a:t>shift N and E</a:t>
            </a:r>
            <a:endParaRPr/>
          </a:p>
        </p:txBody>
      </p:sp>
      <p:sp>
        <p:nvSpPr>
          <p:cNvPr id="633" name="Google Shape;633;p72"/>
          <p:cNvSpPr txBox="1"/>
          <p:nvPr/>
        </p:nvSpPr>
        <p:spPr>
          <a:xfrm>
            <a:off x="347075" y="4774200"/>
            <a:ext cx="5075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rPr>
              <a:t>RTC geolocation displacement test (ALOS-2 PALSAR-2 stripmap 10m)</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pic>
        <p:nvPicPr>
          <p:cNvPr id="638" name="Google Shape;638;p73"/>
          <p:cNvPicPr preferRelativeResize="0"/>
          <p:nvPr/>
        </p:nvPicPr>
        <p:blipFill rotWithShape="1">
          <a:blip r:embed="rId3">
            <a:alphaModFix/>
          </a:blip>
          <a:srcRect/>
          <a:stretch/>
        </p:blipFill>
        <p:spPr>
          <a:xfrm>
            <a:off x="7924800" y="4219575"/>
            <a:ext cx="1217966" cy="923925"/>
          </a:xfrm>
          <a:prstGeom prst="rect">
            <a:avLst/>
          </a:prstGeom>
          <a:noFill/>
          <a:ln>
            <a:noFill/>
          </a:ln>
        </p:spPr>
      </p:pic>
      <p:sp>
        <p:nvSpPr>
          <p:cNvPr id="639" name="Google Shape;639;p73"/>
          <p:cNvSpPr>
            <a:spLocks noGrp="1"/>
          </p:cNvSpPr>
          <p:nvPr>
            <p:ph type="sldNum" idx="12"/>
          </p:nvPr>
        </p:nvSpPr>
        <p:spPr>
          <a:xfrm>
            <a:off x="8839200" y="4914900"/>
            <a:ext cx="195300" cy="140400"/>
          </a:xfrm>
          <a:prstGeom prst="roundRect">
            <a:avLst>
              <a:gd name="adj" fmla="val 16667"/>
            </a:avLst>
          </a:prstGeom>
          <a:solidFill>
            <a:schemeClr val="lt1">
              <a:alpha val="48235"/>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Clr>
                <a:schemeClr val="dk2"/>
              </a:buClr>
              <a:buSzPts val="1100"/>
              <a:buFont typeface="Helvetica Neue"/>
              <a:buNone/>
            </a:pPr>
            <a:fld id="{00000000-1234-1234-1234-123412341234}" type="slidenum">
              <a:rPr lang="en"/>
              <a:t>18</a:t>
            </a:fld>
            <a:endParaRPr/>
          </a:p>
        </p:txBody>
      </p:sp>
      <p:sp>
        <p:nvSpPr>
          <p:cNvPr id="640" name="Google Shape;640;p73"/>
          <p:cNvSpPr txBox="1">
            <a:spLocks noGrp="1"/>
          </p:cNvSpPr>
          <p:nvPr>
            <p:ph type="title"/>
          </p:nvPr>
        </p:nvSpPr>
        <p:spPr>
          <a:xfrm>
            <a:off x="1812574" y="-1"/>
            <a:ext cx="58644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 sz="2400"/>
              <a:t>Ionospheric effects </a:t>
            </a:r>
            <a:endParaRPr sz="2400"/>
          </a:p>
          <a:p>
            <a:pPr marL="0" lvl="0" indent="0" algn="ctr" rtl="0">
              <a:spcBef>
                <a:spcPts val="0"/>
              </a:spcBef>
              <a:spcAft>
                <a:spcPts val="0"/>
              </a:spcAft>
              <a:buClr>
                <a:schemeClr val="dk1"/>
              </a:buClr>
              <a:buSzPts val="1100"/>
              <a:buFont typeface="Arial"/>
              <a:buNone/>
            </a:pPr>
            <a:r>
              <a:rPr lang="en" sz="2400"/>
              <a:t>on SAR geolocation accuracy</a:t>
            </a:r>
            <a:endParaRPr sz="2400"/>
          </a:p>
        </p:txBody>
      </p:sp>
      <p:pic>
        <p:nvPicPr>
          <p:cNvPr id="641" name="Google Shape;641;p73"/>
          <p:cNvPicPr preferRelativeResize="0"/>
          <p:nvPr/>
        </p:nvPicPr>
        <p:blipFill rotWithShape="1">
          <a:blip r:embed="rId4">
            <a:alphaModFix/>
          </a:blip>
          <a:srcRect t="60498"/>
          <a:stretch/>
        </p:blipFill>
        <p:spPr>
          <a:xfrm>
            <a:off x="5403900" y="3112675"/>
            <a:ext cx="3507375" cy="1174487"/>
          </a:xfrm>
          <a:prstGeom prst="rect">
            <a:avLst/>
          </a:prstGeom>
          <a:noFill/>
          <a:ln>
            <a:noFill/>
          </a:ln>
        </p:spPr>
      </p:pic>
      <p:sp>
        <p:nvSpPr>
          <p:cNvPr id="642" name="Google Shape;642;p73"/>
          <p:cNvSpPr txBox="1">
            <a:spLocks noGrp="1"/>
          </p:cNvSpPr>
          <p:nvPr>
            <p:ph type="body" idx="1"/>
          </p:nvPr>
        </p:nvSpPr>
        <p:spPr>
          <a:xfrm>
            <a:off x="256900" y="888575"/>
            <a:ext cx="4903500" cy="4142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500"/>
              </a:spcBef>
              <a:spcAft>
                <a:spcPts val="0"/>
              </a:spcAft>
              <a:buSzPts val="1800"/>
              <a:buNone/>
            </a:pPr>
            <a:endParaRPr sz="1500" b="1">
              <a:solidFill>
                <a:srgbClr val="1F497D"/>
              </a:solidFill>
              <a:latin typeface="Arial"/>
              <a:ea typeface="Arial"/>
              <a:cs typeface="Arial"/>
              <a:sym typeface="Arial"/>
            </a:endParaRPr>
          </a:p>
          <a:p>
            <a:pPr marL="457200" lvl="0" indent="-323850" algn="l" rtl="0">
              <a:lnSpc>
                <a:spcPct val="115000"/>
              </a:lnSpc>
              <a:spcBef>
                <a:spcPts val="500"/>
              </a:spcBef>
              <a:spcAft>
                <a:spcPts val="0"/>
              </a:spcAft>
              <a:buClr>
                <a:srgbClr val="1F497D"/>
              </a:buClr>
              <a:buSzPts val="1500"/>
              <a:buChar char="•"/>
            </a:pPr>
            <a:r>
              <a:rPr lang="en" sz="1500">
                <a:solidFill>
                  <a:srgbClr val="C00000"/>
                </a:solidFill>
                <a:latin typeface="Arial"/>
                <a:ea typeface="Arial"/>
                <a:cs typeface="Arial"/>
                <a:sym typeface="Arial"/>
              </a:rPr>
              <a:t>Study initiated </a:t>
            </a:r>
            <a:r>
              <a:rPr lang="en" sz="1500">
                <a:solidFill>
                  <a:srgbClr val="1F497D"/>
                </a:solidFill>
                <a:latin typeface="Arial"/>
                <a:ea typeface="Arial"/>
                <a:cs typeface="Arial"/>
                <a:sym typeface="Arial"/>
              </a:rPr>
              <a:t>by CARD4L SAR team to assess impact </a:t>
            </a:r>
            <a:endParaRPr sz="1500"/>
          </a:p>
          <a:p>
            <a:pPr marL="457200" lvl="0" indent="-323850" algn="l" rtl="0">
              <a:lnSpc>
                <a:spcPct val="115000"/>
              </a:lnSpc>
              <a:spcBef>
                <a:spcPts val="500"/>
              </a:spcBef>
              <a:spcAft>
                <a:spcPts val="0"/>
              </a:spcAft>
              <a:buClr>
                <a:srgbClr val="1F497D"/>
              </a:buClr>
              <a:buSzPts val="1500"/>
              <a:buChar char="•"/>
            </a:pPr>
            <a:r>
              <a:rPr lang="en" sz="1500">
                <a:solidFill>
                  <a:srgbClr val="1F497D"/>
                </a:solidFill>
                <a:latin typeface="Arial"/>
                <a:ea typeface="Arial"/>
                <a:cs typeface="Arial"/>
                <a:sym typeface="Arial"/>
              </a:rPr>
              <a:t>Assessing a range of CEOS mission data </a:t>
            </a:r>
            <a:endParaRPr sz="1500"/>
          </a:p>
          <a:p>
            <a:pPr marL="914400" lvl="1" indent="-323850" algn="l" rtl="0">
              <a:lnSpc>
                <a:spcPct val="115000"/>
              </a:lnSpc>
              <a:spcBef>
                <a:spcPts val="500"/>
              </a:spcBef>
              <a:spcAft>
                <a:spcPts val="0"/>
              </a:spcAft>
              <a:buClr>
                <a:srgbClr val="1F497D"/>
              </a:buClr>
              <a:buSzPts val="1500"/>
              <a:buChar char="•"/>
            </a:pPr>
            <a:r>
              <a:rPr lang="en" sz="1500">
                <a:solidFill>
                  <a:srgbClr val="1F497D"/>
                </a:solidFill>
                <a:latin typeface="Arial"/>
                <a:ea typeface="Arial"/>
                <a:cs typeface="Arial"/>
                <a:sym typeface="Arial"/>
              </a:rPr>
              <a:t>ALOS/ALOS-2, Sentinel-1, Radarsat-1/2, RCM, NovaSAR. </a:t>
            </a:r>
            <a:endParaRPr sz="1500"/>
          </a:p>
          <a:p>
            <a:pPr marL="914400" lvl="1" indent="-323850" algn="l" rtl="0">
              <a:lnSpc>
                <a:spcPct val="115000"/>
              </a:lnSpc>
              <a:spcBef>
                <a:spcPts val="500"/>
              </a:spcBef>
              <a:spcAft>
                <a:spcPts val="0"/>
              </a:spcAft>
              <a:buClr>
                <a:srgbClr val="1F497D"/>
              </a:buClr>
              <a:buSzPts val="1500"/>
              <a:buChar char="•"/>
            </a:pPr>
            <a:r>
              <a:rPr lang="en" sz="1500">
                <a:solidFill>
                  <a:srgbClr val="1F497D"/>
                </a:solidFill>
                <a:latin typeface="Arial"/>
                <a:ea typeface="Arial"/>
                <a:cs typeface="Arial"/>
                <a:sym typeface="Arial"/>
              </a:rPr>
              <a:t>(SAOCOM, TSX, CSK, if available)</a:t>
            </a:r>
            <a:endParaRPr sz="1500">
              <a:solidFill>
                <a:srgbClr val="1F497D"/>
              </a:solidFill>
              <a:latin typeface="Arial"/>
              <a:ea typeface="Arial"/>
              <a:cs typeface="Arial"/>
              <a:sym typeface="Arial"/>
            </a:endParaRPr>
          </a:p>
          <a:p>
            <a:pPr marL="457200" lvl="0" indent="-323850" algn="l" rtl="0">
              <a:lnSpc>
                <a:spcPct val="115000"/>
              </a:lnSpc>
              <a:spcBef>
                <a:spcPts val="500"/>
              </a:spcBef>
              <a:spcAft>
                <a:spcPts val="0"/>
              </a:spcAft>
              <a:buClr>
                <a:srgbClr val="1F497D"/>
              </a:buClr>
              <a:buSzPts val="1500"/>
              <a:buChar char="•"/>
            </a:pPr>
            <a:r>
              <a:rPr lang="en" sz="1500">
                <a:solidFill>
                  <a:srgbClr val="1F497D"/>
                </a:solidFill>
                <a:latin typeface="Arial"/>
                <a:ea typeface="Arial"/>
                <a:cs typeface="Arial"/>
                <a:sym typeface="Arial"/>
              </a:rPr>
              <a:t>Over a range of geographical areas with different topography and land cover</a:t>
            </a:r>
            <a:endParaRPr sz="1500"/>
          </a:p>
          <a:p>
            <a:pPr marL="457200" lvl="0" indent="-323850" algn="l" rtl="0">
              <a:lnSpc>
                <a:spcPct val="115000"/>
              </a:lnSpc>
              <a:spcBef>
                <a:spcPts val="500"/>
              </a:spcBef>
              <a:spcAft>
                <a:spcPts val="0"/>
              </a:spcAft>
              <a:buClr>
                <a:srgbClr val="1F497D"/>
              </a:buClr>
              <a:buSzPts val="1500"/>
              <a:buChar char="•"/>
            </a:pPr>
            <a:r>
              <a:rPr lang="en" sz="1500">
                <a:solidFill>
                  <a:srgbClr val="1F497D"/>
                </a:solidFill>
                <a:latin typeface="Arial"/>
                <a:ea typeface="Arial"/>
                <a:cs typeface="Arial"/>
                <a:sym typeface="Arial"/>
              </a:rPr>
              <a:t>Aim to complete study in June.</a:t>
            </a:r>
            <a:endParaRPr sz="1500"/>
          </a:p>
          <a:p>
            <a:pPr marL="457200" lvl="0" indent="-323850" algn="l" rtl="0">
              <a:lnSpc>
                <a:spcPct val="115000"/>
              </a:lnSpc>
              <a:spcBef>
                <a:spcPts val="500"/>
              </a:spcBef>
              <a:spcAft>
                <a:spcPts val="0"/>
              </a:spcAft>
              <a:buClr>
                <a:srgbClr val="1F497D"/>
              </a:buClr>
              <a:buSzPts val="1500"/>
              <a:buChar char="•"/>
            </a:pPr>
            <a:r>
              <a:rPr lang="en" sz="1500">
                <a:solidFill>
                  <a:srgbClr val="C00000"/>
                </a:solidFill>
                <a:latin typeface="Arial"/>
                <a:ea typeface="Arial"/>
                <a:cs typeface="Arial"/>
                <a:sym typeface="Arial"/>
              </a:rPr>
              <a:t>Question:  Can endorsement be foreseen between LSI-VC meetings, or will it have to wait until LSI-VC-11 (Sept?)</a:t>
            </a:r>
            <a:endParaRPr sz="1500"/>
          </a:p>
          <a:p>
            <a:pPr marL="457200" lvl="0" indent="-228600" algn="l" rtl="0">
              <a:lnSpc>
                <a:spcPct val="115000"/>
              </a:lnSpc>
              <a:spcBef>
                <a:spcPts val="500"/>
              </a:spcBef>
              <a:spcAft>
                <a:spcPts val="0"/>
              </a:spcAft>
              <a:buClr>
                <a:srgbClr val="1F497D"/>
              </a:buClr>
              <a:buSzPts val="1600"/>
              <a:buNone/>
            </a:pPr>
            <a:endParaRPr sz="1500">
              <a:solidFill>
                <a:srgbClr val="1F497D"/>
              </a:solidFill>
              <a:latin typeface="Arial"/>
              <a:ea typeface="Arial"/>
              <a:cs typeface="Arial"/>
              <a:sym typeface="Arial"/>
            </a:endParaRPr>
          </a:p>
        </p:txBody>
      </p:sp>
      <p:sp>
        <p:nvSpPr>
          <p:cNvPr id="643" name="Google Shape;643;p73"/>
          <p:cNvSpPr/>
          <p:nvPr/>
        </p:nvSpPr>
        <p:spPr>
          <a:xfrm>
            <a:off x="5831011" y="4550837"/>
            <a:ext cx="2930700" cy="215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a:solidFill>
                  <a:srgbClr val="1F497D"/>
                </a:solidFill>
                <a:latin typeface="Arial"/>
                <a:ea typeface="Arial"/>
                <a:cs typeface="Arial"/>
                <a:sym typeface="Arial"/>
              </a:rPr>
              <a:t>Example: PALSAR-2 geometric uncertainty. </a:t>
            </a:r>
            <a:endParaRPr sz="1000">
              <a:solidFill>
                <a:srgbClr val="1F497D"/>
              </a:solidFill>
              <a:latin typeface="Arial"/>
              <a:ea typeface="Arial"/>
              <a:cs typeface="Arial"/>
              <a:sym typeface="Arial"/>
            </a:endParaRPr>
          </a:p>
          <a:p>
            <a:pPr marL="0" marR="0" lvl="0" indent="0" algn="l" rtl="0">
              <a:spcBef>
                <a:spcPts val="0"/>
              </a:spcBef>
              <a:spcAft>
                <a:spcPts val="0"/>
              </a:spcAft>
              <a:buNone/>
            </a:pPr>
            <a:r>
              <a:rPr lang="en" sz="1000">
                <a:solidFill>
                  <a:srgbClr val="1F497D"/>
                </a:solidFill>
                <a:latin typeface="Arial"/>
                <a:ea typeface="Arial"/>
                <a:cs typeface="Arial"/>
                <a:sym typeface="Arial"/>
              </a:rPr>
              <a:t>Note EW (range) &gt; NS (azimuth)</a:t>
            </a:r>
            <a:endParaRPr sz="1000">
              <a:solidFill>
                <a:srgbClr val="00256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74"/>
          <p:cNvSpPr txBox="1">
            <a:spLocks noGrp="1"/>
          </p:cNvSpPr>
          <p:nvPr>
            <p:ph type="title"/>
          </p:nvPr>
        </p:nvSpPr>
        <p:spPr>
          <a:xfrm>
            <a:off x="1812574" y="-1"/>
            <a:ext cx="58644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 sz="2800">
                <a:solidFill>
                  <a:srgbClr val="FFFFFF"/>
                </a:solidFill>
              </a:rPr>
              <a:t>CARD4L SAR</a:t>
            </a:r>
            <a:endParaRPr sz="2400"/>
          </a:p>
        </p:txBody>
      </p:sp>
      <p:sp>
        <p:nvSpPr>
          <p:cNvPr id="649" name="Google Shape;649;p74"/>
          <p:cNvSpPr>
            <a:spLocks noGrp="1"/>
          </p:cNvSpPr>
          <p:nvPr>
            <p:ph type="sldNum" idx="12"/>
          </p:nvPr>
        </p:nvSpPr>
        <p:spPr>
          <a:xfrm>
            <a:off x="8796528" y="4947464"/>
            <a:ext cx="260400" cy="187200"/>
          </a:xfrm>
          <a:prstGeom prst="roundRect">
            <a:avLst>
              <a:gd name="adj" fmla="val 16667"/>
            </a:avLst>
          </a:prstGeom>
          <a:solidFill>
            <a:schemeClr val="lt1">
              <a:alpha val="48235"/>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Clr>
                <a:schemeClr val="dk2"/>
              </a:buClr>
              <a:buSzPts val="1100"/>
              <a:buFont typeface="Helvetica Neue"/>
              <a:buNone/>
            </a:pPr>
            <a:fld id="{00000000-1234-1234-1234-123412341234}" type="slidenum">
              <a:rPr lang="en" sz="1100" b="0" i="1" u="none" strike="noStrike" cap="none">
                <a:solidFill>
                  <a:schemeClr val="dk2"/>
                </a:solidFill>
                <a:latin typeface="Helvetica Neue"/>
                <a:ea typeface="Helvetica Neue"/>
                <a:cs typeface="Helvetica Neue"/>
                <a:sym typeface="Helvetica Neue"/>
              </a:rPr>
              <a:t>19</a:t>
            </a:fld>
            <a:endParaRPr sz="1100" b="0" i="1" u="none" strike="noStrike" cap="none">
              <a:solidFill>
                <a:schemeClr val="dk2"/>
              </a:solidFill>
              <a:latin typeface="Helvetica Neue"/>
              <a:ea typeface="Helvetica Neue"/>
              <a:cs typeface="Helvetica Neue"/>
              <a:sym typeface="Helvetica Neue"/>
            </a:endParaRPr>
          </a:p>
        </p:txBody>
      </p:sp>
      <p:pic>
        <p:nvPicPr>
          <p:cNvPr id="650" name="Google Shape;650;p74"/>
          <p:cNvPicPr preferRelativeResize="0"/>
          <p:nvPr/>
        </p:nvPicPr>
        <p:blipFill rotWithShape="1">
          <a:blip r:embed="rId3">
            <a:alphaModFix/>
          </a:blip>
          <a:srcRect r="48175"/>
          <a:stretch/>
        </p:blipFill>
        <p:spPr>
          <a:xfrm>
            <a:off x="6422774" y="905963"/>
            <a:ext cx="2235699" cy="2091065"/>
          </a:xfrm>
          <a:prstGeom prst="rect">
            <a:avLst/>
          </a:prstGeom>
          <a:noFill/>
          <a:ln>
            <a:noFill/>
          </a:ln>
        </p:spPr>
      </p:pic>
      <p:sp>
        <p:nvSpPr>
          <p:cNvPr id="651" name="Google Shape;651;p74"/>
          <p:cNvSpPr txBox="1"/>
          <p:nvPr/>
        </p:nvSpPr>
        <p:spPr>
          <a:xfrm>
            <a:off x="5712048" y="4724225"/>
            <a:ext cx="24036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500"/>
              </a:spcBef>
              <a:spcAft>
                <a:spcPts val="0"/>
              </a:spcAft>
              <a:buClr>
                <a:srgbClr val="002569"/>
              </a:buClr>
              <a:buSzPts val="1800"/>
              <a:buFont typeface="Arial"/>
              <a:buNone/>
            </a:pPr>
            <a:r>
              <a:rPr lang="en" sz="900">
                <a:solidFill>
                  <a:srgbClr val="1F497D"/>
                </a:solidFill>
                <a:latin typeface="Arial"/>
                <a:ea typeface="Arial"/>
                <a:cs typeface="Arial"/>
                <a:sym typeface="Arial"/>
              </a:rPr>
              <a:t>RADARSAT-2 </a:t>
            </a:r>
            <a:r>
              <a:rPr lang="en" sz="850">
                <a:solidFill>
                  <a:srgbClr val="1F497D"/>
                </a:solidFill>
                <a:latin typeface="Arial"/>
                <a:ea typeface="Arial"/>
                <a:cs typeface="Arial"/>
                <a:sym typeface="Arial"/>
              </a:rPr>
              <a:t>(MDA)                      Processing: F. Charbonneau (NRCan)</a:t>
            </a:r>
            <a:endParaRPr sz="1200"/>
          </a:p>
        </p:txBody>
      </p:sp>
      <p:pic>
        <p:nvPicPr>
          <p:cNvPr id="652" name="Google Shape;652;p74"/>
          <p:cNvPicPr preferRelativeResize="0"/>
          <p:nvPr/>
        </p:nvPicPr>
        <p:blipFill rotWithShape="1">
          <a:blip r:embed="rId4">
            <a:alphaModFix/>
          </a:blip>
          <a:srcRect/>
          <a:stretch/>
        </p:blipFill>
        <p:spPr>
          <a:xfrm>
            <a:off x="7924800" y="4369716"/>
            <a:ext cx="840658" cy="685800"/>
          </a:xfrm>
          <a:prstGeom prst="rect">
            <a:avLst/>
          </a:prstGeom>
          <a:noFill/>
          <a:ln>
            <a:noFill/>
          </a:ln>
        </p:spPr>
      </p:pic>
      <p:pic>
        <p:nvPicPr>
          <p:cNvPr id="653" name="Google Shape;653;p74"/>
          <p:cNvPicPr preferRelativeResize="0"/>
          <p:nvPr/>
        </p:nvPicPr>
        <p:blipFill rotWithShape="1">
          <a:blip r:embed="rId5">
            <a:alphaModFix/>
          </a:blip>
          <a:srcRect/>
          <a:stretch/>
        </p:blipFill>
        <p:spPr>
          <a:xfrm>
            <a:off x="5223375" y="3026500"/>
            <a:ext cx="3380949" cy="1668250"/>
          </a:xfrm>
          <a:prstGeom prst="rect">
            <a:avLst/>
          </a:prstGeom>
          <a:noFill/>
          <a:ln>
            <a:noFill/>
          </a:ln>
        </p:spPr>
      </p:pic>
      <p:sp>
        <p:nvSpPr>
          <p:cNvPr id="654" name="Google Shape;654;p74"/>
          <p:cNvSpPr txBox="1">
            <a:spLocks noGrp="1"/>
          </p:cNvSpPr>
          <p:nvPr>
            <p:ph type="body" idx="1"/>
          </p:nvPr>
        </p:nvSpPr>
        <p:spPr>
          <a:xfrm>
            <a:off x="381000" y="1101545"/>
            <a:ext cx="4800600" cy="365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700" b="1">
                <a:solidFill>
                  <a:schemeClr val="dk2"/>
                </a:solidFill>
                <a:latin typeface="Helvetica Neue"/>
                <a:ea typeface="Helvetica Neue"/>
                <a:cs typeface="Helvetica Neue"/>
                <a:sym typeface="Helvetica Neue"/>
              </a:rPr>
              <a:t>Polarimetric Radar (POL)</a:t>
            </a:r>
            <a:endParaRPr sz="100">
              <a:solidFill>
                <a:schemeClr val="dk2"/>
              </a:solidFill>
              <a:latin typeface="Helvetica Neue"/>
              <a:ea typeface="Helvetica Neue"/>
              <a:cs typeface="Helvetica Neue"/>
              <a:sym typeface="Helvetica Neue"/>
            </a:endParaRPr>
          </a:p>
          <a:p>
            <a:pPr marL="0" lvl="0" indent="0" algn="l" rtl="0">
              <a:lnSpc>
                <a:spcPct val="115000"/>
              </a:lnSpc>
              <a:spcBef>
                <a:spcPts val="500"/>
              </a:spcBef>
              <a:spcAft>
                <a:spcPts val="0"/>
              </a:spcAft>
              <a:buSzPts val="1800"/>
              <a:buNone/>
            </a:pPr>
            <a:endParaRPr sz="500">
              <a:solidFill>
                <a:srgbClr val="1F497D"/>
              </a:solidFill>
            </a:endParaRPr>
          </a:p>
          <a:p>
            <a:pPr marL="457200" lvl="0" indent="-323850" algn="l" rtl="0">
              <a:lnSpc>
                <a:spcPct val="115000"/>
              </a:lnSpc>
              <a:spcBef>
                <a:spcPts val="500"/>
              </a:spcBef>
              <a:spcAft>
                <a:spcPts val="0"/>
              </a:spcAft>
              <a:buClr>
                <a:srgbClr val="1F497D"/>
              </a:buClr>
              <a:buSzPts val="1500"/>
              <a:buChar char="•"/>
            </a:pPr>
            <a:r>
              <a:rPr lang="en" sz="1500">
                <a:solidFill>
                  <a:schemeClr val="dk2"/>
                </a:solidFill>
              </a:rPr>
              <a:t>PFS development led by NRCan, CSIRO &amp; JPL</a:t>
            </a:r>
            <a:endParaRPr sz="2300"/>
          </a:p>
          <a:p>
            <a:pPr marL="457200" lvl="0" indent="-323850" algn="l" rtl="0">
              <a:lnSpc>
                <a:spcPct val="115000"/>
              </a:lnSpc>
              <a:spcBef>
                <a:spcPts val="500"/>
              </a:spcBef>
              <a:spcAft>
                <a:spcPts val="0"/>
              </a:spcAft>
              <a:buClr>
                <a:srgbClr val="1F497D"/>
              </a:buClr>
              <a:buSzPts val="1500"/>
              <a:buChar char="•"/>
            </a:pPr>
            <a:r>
              <a:rPr lang="en" sz="1500" b="0">
                <a:solidFill>
                  <a:schemeClr val="dk2"/>
                </a:solidFill>
                <a:latin typeface="Arial"/>
                <a:ea typeface="Arial"/>
                <a:cs typeface="Arial"/>
                <a:sym typeface="Arial"/>
              </a:rPr>
              <a:t>CARD4L POL covers two product types:</a:t>
            </a:r>
            <a:endParaRPr sz="100" b="0">
              <a:solidFill>
                <a:schemeClr val="dk2"/>
              </a:solidFill>
              <a:latin typeface="Arial"/>
              <a:ea typeface="Arial"/>
              <a:cs typeface="Arial"/>
              <a:sym typeface="Arial"/>
            </a:endParaRPr>
          </a:p>
          <a:p>
            <a:pPr marL="457200" lvl="0" indent="-228600" algn="l" rtl="0">
              <a:lnSpc>
                <a:spcPct val="115000"/>
              </a:lnSpc>
              <a:spcBef>
                <a:spcPts val="500"/>
              </a:spcBef>
              <a:spcAft>
                <a:spcPts val="0"/>
              </a:spcAft>
              <a:buClr>
                <a:srgbClr val="1F497D"/>
              </a:buClr>
              <a:buSzPts val="1600"/>
              <a:buNone/>
            </a:pPr>
            <a:endParaRPr sz="100" b="0">
              <a:solidFill>
                <a:schemeClr val="dk2"/>
              </a:solidFill>
              <a:latin typeface="Arial"/>
              <a:ea typeface="Arial"/>
              <a:cs typeface="Arial"/>
              <a:sym typeface="Arial"/>
            </a:endParaRPr>
          </a:p>
          <a:p>
            <a:pPr marL="914400" lvl="1" indent="-323850" algn="l" rtl="0">
              <a:lnSpc>
                <a:spcPct val="115000"/>
              </a:lnSpc>
              <a:spcBef>
                <a:spcPts val="0"/>
              </a:spcBef>
              <a:spcAft>
                <a:spcPts val="0"/>
              </a:spcAft>
              <a:buClr>
                <a:srgbClr val="C0504D"/>
              </a:buClr>
              <a:buSzPts val="1500"/>
              <a:buChar char="–"/>
            </a:pPr>
            <a:r>
              <a:rPr lang="en" sz="1500">
                <a:solidFill>
                  <a:schemeClr val="dk2"/>
                </a:solidFill>
                <a:latin typeface="Arial"/>
                <a:ea typeface="Arial"/>
                <a:cs typeface="Arial"/>
                <a:sym typeface="Arial"/>
              </a:rPr>
              <a:t>Polarimetric Decomposition</a:t>
            </a:r>
            <a:endParaRPr sz="1300">
              <a:solidFill>
                <a:schemeClr val="dk2"/>
              </a:solidFill>
              <a:latin typeface="Arial"/>
              <a:ea typeface="Arial"/>
              <a:cs typeface="Arial"/>
              <a:sym typeface="Arial"/>
            </a:endParaRPr>
          </a:p>
          <a:p>
            <a:pPr marL="914400" lvl="1" indent="-323850" algn="l" rtl="0">
              <a:lnSpc>
                <a:spcPct val="115000"/>
              </a:lnSpc>
              <a:spcBef>
                <a:spcPts val="0"/>
              </a:spcBef>
              <a:spcAft>
                <a:spcPts val="0"/>
              </a:spcAft>
              <a:buClr>
                <a:srgbClr val="C0504D"/>
              </a:buClr>
              <a:buSzPts val="1500"/>
              <a:buChar char="–"/>
            </a:pPr>
            <a:r>
              <a:rPr lang="en" sz="1500">
                <a:solidFill>
                  <a:schemeClr val="dk2"/>
                </a:solidFill>
                <a:latin typeface="Arial"/>
                <a:ea typeface="Arial"/>
                <a:cs typeface="Arial"/>
                <a:sym typeface="Arial"/>
              </a:rPr>
              <a:t>Polarimetric Covariance Matrix </a:t>
            </a:r>
            <a:endParaRPr sz="1300">
              <a:solidFill>
                <a:schemeClr val="dk2"/>
              </a:solidFill>
              <a:latin typeface="Arial"/>
              <a:ea typeface="Arial"/>
              <a:cs typeface="Arial"/>
              <a:sym typeface="Arial"/>
            </a:endParaRPr>
          </a:p>
          <a:p>
            <a:pPr marL="914400" lvl="0" indent="0" algn="l" rtl="0">
              <a:lnSpc>
                <a:spcPct val="115000"/>
              </a:lnSpc>
              <a:spcBef>
                <a:spcPts val="500"/>
              </a:spcBef>
              <a:spcAft>
                <a:spcPts val="0"/>
              </a:spcAft>
              <a:buSzPts val="1800"/>
              <a:buNone/>
            </a:pPr>
            <a:endParaRPr sz="400" b="0">
              <a:solidFill>
                <a:schemeClr val="dk2"/>
              </a:solidFill>
              <a:latin typeface="Arial"/>
              <a:ea typeface="Arial"/>
              <a:cs typeface="Arial"/>
              <a:sym typeface="Arial"/>
            </a:endParaRPr>
          </a:p>
          <a:p>
            <a:pPr marL="457200" lvl="0" indent="-323850" algn="l" rtl="0">
              <a:lnSpc>
                <a:spcPct val="115000"/>
              </a:lnSpc>
              <a:spcBef>
                <a:spcPts val="500"/>
              </a:spcBef>
              <a:spcAft>
                <a:spcPts val="0"/>
              </a:spcAft>
              <a:buClr>
                <a:srgbClr val="1F497D"/>
              </a:buClr>
              <a:buSzPts val="1500"/>
              <a:buChar char="•"/>
            </a:pPr>
            <a:r>
              <a:rPr lang="en" sz="1500">
                <a:solidFill>
                  <a:schemeClr val="dk2"/>
                </a:solidFill>
                <a:latin typeface="Arial"/>
                <a:ea typeface="Arial"/>
                <a:cs typeface="Arial"/>
                <a:sym typeface="Arial"/>
              </a:rPr>
              <a:t>POL structure mirrors that of the NRB, with the exception of the measurement data (🡪)</a:t>
            </a:r>
            <a:endParaRPr sz="400">
              <a:solidFill>
                <a:schemeClr val="dk2"/>
              </a:solidFill>
              <a:latin typeface="Arial"/>
              <a:ea typeface="Arial"/>
              <a:cs typeface="Arial"/>
              <a:sym typeface="Arial"/>
            </a:endParaRPr>
          </a:p>
          <a:p>
            <a:pPr marL="457200" lvl="0" indent="-228600" algn="l" rtl="0">
              <a:lnSpc>
                <a:spcPct val="115000"/>
              </a:lnSpc>
              <a:spcBef>
                <a:spcPts val="500"/>
              </a:spcBef>
              <a:spcAft>
                <a:spcPts val="0"/>
              </a:spcAft>
              <a:buClr>
                <a:srgbClr val="1F497D"/>
              </a:buClr>
              <a:buSzPts val="1600"/>
              <a:buNone/>
            </a:pPr>
            <a:endParaRPr sz="400">
              <a:solidFill>
                <a:schemeClr val="dk2"/>
              </a:solidFill>
              <a:latin typeface="Arial"/>
              <a:ea typeface="Arial"/>
              <a:cs typeface="Arial"/>
              <a:sym typeface="Arial"/>
            </a:endParaRPr>
          </a:p>
          <a:p>
            <a:pPr marL="457200" lvl="0" indent="-323850" algn="l" rtl="0">
              <a:lnSpc>
                <a:spcPct val="115000"/>
              </a:lnSpc>
              <a:spcBef>
                <a:spcPts val="500"/>
              </a:spcBef>
              <a:spcAft>
                <a:spcPts val="0"/>
              </a:spcAft>
              <a:buClr>
                <a:srgbClr val="1F497D"/>
              </a:buClr>
              <a:buSzPts val="1500"/>
              <a:buChar char="•"/>
            </a:pPr>
            <a:r>
              <a:rPr lang="en" sz="1500" b="0">
                <a:solidFill>
                  <a:schemeClr val="dk2"/>
                </a:solidFill>
                <a:latin typeface="Arial"/>
                <a:ea typeface="Arial"/>
                <a:cs typeface="Arial"/>
                <a:sym typeface="Arial"/>
              </a:rPr>
              <a:t>Endorsed at LSI-VC-9 (2020). Annual </a:t>
            </a:r>
            <a:r>
              <a:rPr lang="en" sz="1500">
                <a:solidFill>
                  <a:schemeClr val="dk2"/>
                </a:solidFill>
                <a:latin typeface="Arial"/>
                <a:ea typeface="Arial"/>
                <a:cs typeface="Arial"/>
                <a:sym typeface="Arial"/>
              </a:rPr>
              <a:t>revision planned for LSI-VC-10, but postponed until NRB Geometric Accuracy requirement  agreed upon.</a:t>
            </a:r>
            <a:endParaRPr sz="2100"/>
          </a:p>
          <a:p>
            <a:pPr marL="0" lvl="0" indent="0" algn="l" rtl="0">
              <a:lnSpc>
                <a:spcPct val="115000"/>
              </a:lnSpc>
              <a:spcBef>
                <a:spcPts val="500"/>
              </a:spcBef>
              <a:spcAft>
                <a:spcPts val="0"/>
              </a:spcAft>
              <a:buSzPts val="1800"/>
              <a:buNone/>
            </a:pPr>
            <a:endParaRPr sz="1300" b="0">
              <a:solidFill>
                <a:srgbClr val="0066F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Overview</a:t>
            </a:r>
            <a:endParaRPr/>
          </a:p>
        </p:txBody>
      </p:sp>
      <p:sp>
        <p:nvSpPr>
          <p:cNvPr id="484" name="Google Shape;484;p5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CARD4L assessment progress (Matt for Medhavy)</a:t>
            </a:r>
            <a:endParaRPr/>
          </a:p>
          <a:p>
            <a:pPr marL="457200" lvl="0" indent="-342900" algn="l" rtl="0">
              <a:spcBef>
                <a:spcPts val="0"/>
              </a:spcBef>
              <a:spcAft>
                <a:spcPts val="0"/>
              </a:spcAft>
              <a:buSzPts val="1800"/>
              <a:buChar char="●"/>
            </a:pPr>
            <a:r>
              <a:rPr lang="en"/>
              <a:t>Consider endorsement of the new Aquatic Reflectance CARD4L PFS [for decision]</a:t>
            </a:r>
            <a:endParaRPr/>
          </a:p>
          <a:p>
            <a:pPr marL="457200" lvl="0" indent="-342900" algn="l" rtl="0">
              <a:spcBef>
                <a:spcPts val="0"/>
              </a:spcBef>
              <a:spcAft>
                <a:spcPts val="0"/>
              </a:spcAft>
              <a:buSzPts val="1800"/>
              <a:buChar char="●"/>
            </a:pPr>
            <a:r>
              <a:rPr lang="en"/>
              <a:t>SAR &amp; Lidar  PFS updates [for information] (Ake Rosenqvist)</a:t>
            </a:r>
            <a:endParaRPr/>
          </a:p>
          <a:p>
            <a:pPr marL="914400" lvl="1" indent="-317500" algn="l" rtl="0">
              <a:spcBef>
                <a:spcPts val="0"/>
              </a:spcBef>
              <a:spcAft>
                <a:spcPts val="0"/>
              </a:spcAft>
              <a:buSzPts val="1400"/>
              <a:buChar char="○"/>
            </a:pPr>
            <a:r>
              <a:rPr lang="en"/>
              <a:t>Normalised Radar Backscatter &amp; Polarimetric Radar annual revisions</a:t>
            </a:r>
            <a:endParaRPr/>
          </a:p>
          <a:p>
            <a:pPr marL="914400" lvl="1" indent="-317500" algn="l" rtl="0">
              <a:spcBef>
                <a:spcPts val="0"/>
              </a:spcBef>
              <a:spcAft>
                <a:spcPts val="0"/>
              </a:spcAft>
              <a:buSzPts val="1400"/>
              <a:buChar char="○"/>
            </a:pPr>
            <a:r>
              <a:rPr lang="en"/>
              <a:t>Geocoded SLC, Interferometric Radar &amp; LiDAR development status</a:t>
            </a:r>
            <a:endParaRPr/>
          </a:p>
          <a:p>
            <a:pPr marL="457200" lvl="0" indent="-342900" algn="l" rtl="0">
              <a:spcBef>
                <a:spcPts val="0"/>
              </a:spcBef>
              <a:spcAft>
                <a:spcPts val="0"/>
              </a:spcAft>
              <a:buSzPts val="1800"/>
              <a:buChar char="●"/>
            </a:pPr>
            <a:r>
              <a:rPr lang="en"/>
              <a:t>Status of in-development PFS [for information]</a:t>
            </a:r>
            <a:endParaRPr/>
          </a:p>
          <a:p>
            <a:pPr marL="914400" lvl="1" indent="-317500" algn="l" rtl="0">
              <a:spcBef>
                <a:spcPts val="0"/>
              </a:spcBef>
              <a:spcAft>
                <a:spcPts val="0"/>
              </a:spcAft>
              <a:buSzPts val="1400"/>
              <a:buChar char="○"/>
            </a:pPr>
            <a:r>
              <a:rPr lang="en"/>
              <a:t>Nightlight Radiance (Brian)</a:t>
            </a:r>
            <a:endParaRPr/>
          </a:p>
          <a:p>
            <a:pPr marL="457200" lvl="0" indent="-342900" algn="l" rtl="0">
              <a:spcBef>
                <a:spcPts val="0"/>
              </a:spcBef>
              <a:spcAft>
                <a:spcPts val="0"/>
              </a:spcAft>
              <a:buSzPts val="1800"/>
              <a:buChar char="●"/>
            </a:pPr>
            <a:r>
              <a:rPr lang="en"/>
              <a:t>Hear from participants on the latest plans regarding CARD4L assessment and production [for information]</a:t>
            </a:r>
            <a:endParaRPr/>
          </a:p>
          <a:p>
            <a:pPr marL="914400" lvl="1" indent="-317500" algn="l" rtl="0">
              <a:spcBef>
                <a:spcPts val="0"/>
              </a:spcBef>
              <a:spcAft>
                <a:spcPts val="0"/>
              </a:spcAft>
              <a:buSzPts val="1400"/>
              <a:buChar char="○"/>
            </a:pPr>
            <a:r>
              <a:rPr lang="en"/>
              <a:t>KARI, JAXA, ESA, ISRO, NASA, DLR, CSA,,,,, others. </a:t>
            </a:r>
            <a:endParaRPr/>
          </a:p>
        </p:txBody>
      </p:sp>
      <p:sp>
        <p:nvSpPr>
          <p:cNvPr id="485" name="Google Shape;485;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75"/>
          <p:cNvSpPr txBox="1">
            <a:spLocks noGrp="1"/>
          </p:cNvSpPr>
          <p:nvPr>
            <p:ph type="title"/>
          </p:nvPr>
        </p:nvSpPr>
        <p:spPr>
          <a:xfrm>
            <a:off x="1812574" y="-1"/>
            <a:ext cx="58644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 sz="2800">
                <a:solidFill>
                  <a:srgbClr val="FFFFFF"/>
                </a:solidFill>
              </a:rPr>
              <a:t>CARD4L SAR</a:t>
            </a:r>
            <a:endParaRPr sz="2400"/>
          </a:p>
        </p:txBody>
      </p:sp>
      <p:sp>
        <p:nvSpPr>
          <p:cNvPr id="660" name="Google Shape;660;p75"/>
          <p:cNvSpPr>
            <a:spLocks noGrp="1"/>
          </p:cNvSpPr>
          <p:nvPr>
            <p:ph type="sldNum" idx="12"/>
          </p:nvPr>
        </p:nvSpPr>
        <p:spPr>
          <a:xfrm>
            <a:off x="8796528" y="4947464"/>
            <a:ext cx="260400" cy="187200"/>
          </a:xfrm>
          <a:prstGeom prst="roundRect">
            <a:avLst>
              <a:gd name="adj" fmla="val 16667"/>
            </a:avLst>
          </a:prstGeom>
          <a:solidFill>
            <a:schemeClr val="lt1">
              <a:alpha val="48235"/>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Clr>
                <a:schemeClr val="dk2"/>
              </a:buClr>
              <a:buSzPts val="1100"/>
              <a:buFont typeface="Helvetica Neue"/>
              <a:buNone/>
            </a:pPr>
            <a:fld id="{00000000-1234-1234-1234-123412341234}" type="slidenum">
              <a:rPr lang="en" sz="1100" b="0" i="1" u="none" strike="noStrike" cap="none">
                <a:solidFill>
                  <a:schemeClr val="dk2"/>
                </a:solidFill>
                <a:latin typeface="Helvetica Neue"/>
                <a:ea typeface="Helvetica Neue"/>
                <a:cs typeface="Helvetica Neue"/>
                <a:sym typeface="Helvetica Neue"/>
              </a:rPr>
              <a:t>20</a:t>
            </a:fld>
            <a:endParaRPr sz="1100" b="0" i="1" u="none" strike="noStrike" cap="none">
              <a:solidFill>
                <a:schemeClr val="dk2"/>
              </a:solidFill>
              <a:latin typeface="Helvetica Neue"/>
              <a:ea typeface="Helvetica Neue"/>
              <a:cs typeface="Helvetica Neue"/>
              <a:sym typeface="Helvetica Neue"/>
            </a:endParaRPr>
          </a:p>
        </p:txBody>
      </p:sp>
      <p:sp>
        <p:nvSpPr>
          <p:cNvPr id="661" name="Google Shape;661;p75"/>
          <p:cNvSpPr txBox="1">
            <a:spLocks noGrp="1"/>
          </p:cNvSpPr>
          <p:nvPr>
            <p:ph type="body" idx="1"/>
          </p:nvPr>
        </p:nvSpPr>
        <p:spPr>
          <a:xfrm>
            <a:off x="228600" y="914400"/>
            <a:ext cx="8567928" cy="3653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None/>
            </a:pPr>
            <a:r>
              <a:rPr lang="en" sz="1700" b="1">
                <a:solidFill>
                  <a:schemeClr val="dk2"/>
                </a:solidFill>
                <a:latin typeface="Helvetica Neue"/>
                <a:ea typeface="Helvetica Neue"/>
                <a:cs typeface="Helvetica Neue"/>
                <a:sym typeface="Helvetica Neue"/>
              </a:rPr>
              <a:t>Polarimetric Radar (POL)</a:t>
            </a:r>
            <a:r>
              <a:rPr lang="en" sz="100">
                <a:solidFill>
                  <a:schemeClr val="dk2"/>
                </a:solidFill>
                <a:latin typeface="Helvetica Neue"/>
                <a:ea typeface="Helvetica Neue"/>
                <a:cs typeface="Helvetica Neue"/>
                <a:sym typeface="Helvetica Neue"/>
              </a:rPr>
              <a:t> -</a:t>
            </a:r>
            <a:r>
              <a:rPr lang="en" sz="1500">
                <a:solidFill>
                  <a:srgbClr val="1F497D"/>
                </a:solidFill>
                <a:latin typeface="Arial"/>
                <a:ea typeface="Arial"/>
                <a:cs typeface="Arial"/>
                <a:sym typeface="Arial"/>
              </a:rPr>
              <a:t> – Polarimetric decomposition</a:t>
            </a:r>
            <a:endParaRPr sz="300">
              <a:solidFill>
                <a:srgbClr val="1F497D"/>
              </a:solidFill>
              <a:latin typeface="Arial"/>
              <a:ea typeface="Arial"/>
              <a:cs typeface="Arial"/>
              <a:sym typeface="Arial"/>
            </a:endParaRPr>
          </a:p>
          <a:p>
            <a:pPr marL="127000" lvl="0" indent="0" algn="l" rtl="0">
              <a:lnSpc>
                <a:spcPct val="115000"/>
              </a:lnSpc>
              <a:spcBef>
                <a:spcPts val="500"/>
              </a:spcBef>
              <a:spcAft>
                <a:spcPts val="0"/>
              </a:spcAft>
              <a:buClr>
                <a:schemeClr val="dk2"/>
              </a:buClr>
              <a:buSzPts val="1600"/>
              <a:buNone/>
            </a:pPr>
            <a:endParaRPr sz="100" b="0">
              <a:solidFill>
                <a:schemeClr val="dk2"/>
              </a:solidFill>
              <a:latin typeface="Arial"/>
              <a:ea typeface="Arial"/>
              <a:cs typeface="Arial"/>
              <a:sym typeface="Arial"/>
            </a:endParaRPr>
          </a:p>
          <a:p>
            <a:pPr marL="457200" lvl="0" indent="-311150" algn="l" rtl="0">
              <a:lnSpc>
                <a:spcPct val="115000"/>
              </a:lnSpc>
              <a:spcBef>
                <a:spcPts val="0"/>
              </a:spcBef>
              <a:spcAft>
                <a:spcPts val="0"/>
              </a:spcAft>
              <a:buClr>
                <a:schemeClr val="dk2"/>
              </a:buClr>
              <a:buSzPts val="1300"/>
              <a:buChar char="•"/>
            </a:pPr>
            <a:r>
              <a:rPr lang="en" sz="1300" b="0">
                <a:solidFill>
                  <a:schemeClr val="dk2"/>
                </a:solidFill>
                <a:latin typeface="Arial"/>
                <a:ea typeface="Arial"/>
                <a:cs typeface="Arial"/>
                <a:sym typeface="Arial"/>
              </a:rPr>
              <a:t>Provides information about scattering mechanisms</a:t>
            </a:r>
            <a:endParaRPr sz="2100"/>
          </a:p>
          <a:p>
            <a:pPr marL="457200" lvl="0" indent="-311150" algn="l" rtl="0">
              <a:lnSpc>
                <a:spcPct val="115000"/>
              </a:lnSpc>
              <a:spcBef>
                <a:spcPts val="0"/>
              </a:spcBef>
              <a:spcAft>
                <a:spcPts val="0"/>
              </a:spcAft>
              <a:buClr>
                <a:schemeClr val="dk2"/>
              </a:buClr>
              <a:buSzPts val="1300"/>
              <a:buChar char="•"/>
            </a:pPr>
            <a:r>
              <a:rPr lang="en" sz="1300">
                <a:solidFill>
                  <a:schemeClr val="dk2"/>
                </a:solidFill>
                <a:latin typeface="Arial"/>
                <a:ea typeface="Arial"/>
                <a:cs typeface="Arial"/>
                <a:sym typeface="Arial"/>
              </a:rPr>
              <a:t>Brings out the </a:t>
            </a:r>
            <a:r>
              <a:rPr lang="en" sz="1300">
                <a:solidFill>
                  <a:srgbClr val="C00000"/>
                </a:solidFill>
                <a:latin typeface="Arial"/>
                <a:ea typeface="Arial"/>
                <a:cs typeface="Arial"/>
                <a:sym typeface="Arial"/>
              </a:rPr>
              <a:t>c</a:t>
            </a:r>
            <a:r>
              <a:rPr lang="en" sz="1300">
                <a:solidFill>
                  <a:srgbClr val="00B050"/>
                </a:solidFill>
                <a:latin typeface="Arial"/>
                <a:ea typeface="Arial"/>
                <a:cs typeface="Arial"/>
                <a:sym typeface="Arial"/>
              </a:rPr>
              <a:t>o</a:t>
            </a:r>
            <a:r>
              <a:rPr lang="en" sz="1300">
                <a:solidFill>
                  <a:schemeClr val="dk2"/>
                </a:solidFill>
                <a:latin typeface="Arial"/>
                <a:ea typeface="Arial"/>
                <a:cs typeface="Arial"/>
                <a:sym typeface="Arial"/>
              </a:rPr>
              <a:t>l</a:t>
            </a:r>
            <a:r>
              <a:rPr lang="en" sz="1300">
                <a:solidFill>
                  <a:schemeClr val="accent4"/>
                </a:solidFill>
                <a:latin typeface="Arial"/>
                <a:ea typeface="Arial"/>
                <a:cs typeface="Arial"/>
                <a:sym typeface="Arial"/>
              </a:rPr>
              <a:t>o</a:t>
            </a:r>
            <a:r>
              <a:rPr lang="en" sz="1300">
                <a:solidFill>
                  <a:srgbClr val="00B0F0"/>
                </a:solidFill>
                <a:latin typeface="Arial"/>
                <a:ea typeface="Arial"/>
                <a:cs typeface="Arial"/>
                <a:sym typeface="Arial"/>
              </a:rPr>
              <a:t>u</a:t>
            </a:r>
            <a:r>
              <a:rPr lang="en" sz="1300">
                <a:solidFill>
                  <a:schemeClr val="accent6"/>
                </a:solidFill>
                <a:latin typeface="Arial"/>
                <a:ea typeface="Arial"/>
                <a:cs typeface="Arial"/>
                <a:sym typeface="Arial"/>
              </a:rPr>
              <a:t>r</a:t>
            </a:r>
            <a:r>
              <a:rPr lang="en" sz="1300">
                <a:solidFill>
                  <a:schemeClr val="dk2"/>
                </a:solidFill>
                <a:latin typeface="Arial"/>
                <a:ea typeface="Arial"/>
                <a:cs typeface="Arial"/>
                <a:sym typeface="Arial"/>
              </a:rPr>
              <a:t> in radar ;-)</a:t>
            </a:r>
            <a:endParaRPr sz="1500" b="0">
              <a:solidFill>
                <a:srgbClr val="0066FF"/>
              </a:solidFill>
              <a:latin typeface="Arial"/>
              <a:ea typeface="Arial"/>
              <a:cs typeface="Arial"/>
              <a:sym typeface="Arial"/>
            </a:endParaRPr>
          </a:p>
        </p:txBody>
      </p:sp>
      <p:cxnSp>
        <p:nvCxnSpPr>
          <p:cNvPr id="662" name="Google Shape;662;p75"/>
          <p:cNvCxnSpPr/>
          <p:nvPr/>
        </p:nvCxnSpPr>
        <p:spPr>
          <a:xfrm>
            <a:off x="540970" y="3480064"/>
            <a:ext cx="0" cy="117064"/>
          </a:xfrm>
          <a:prstGeom prst="straightConnector1">
            <a:avLst/>
          </a:prstGeom>
          <a:noFill/>
          <a:ln w="28575" cap="flat" cmpd="sng">
            <a:solidFill>
              <a:schemeClr val="lt1"/>
            </a:solidFill>
            <a:prstDash val="solid"/>
            <a:round/>
            <a:headEnd type="stealth" w="med" len="med"/>
            <a:tailEnd type="stealth" w="med" len="med"/>
          </a:ln>
        </p:spPr>
      </p:cxnSp>
      <p:sp>
        <p:nvSpPr>
          <p:cNvPr id="663" name="Google Shape;663;p75"/>
          <p:cNvSpPr txBox="1"/>
          <p:nvPr/>
        </p:nvSpPr>
        <p:spPr>
          <a:xfrm>
            <a:off x="1581288" y="4858132"/>
            <a:ext cx="4655400" cy="2385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950">
                <a:solidFill>
                  <a:srgbClr val="002569"/>
                </a:solidFill>
              </a:rPr>
              <a:t>ALOS-2 Polarimetric Processing: Y. Yamaguchi (Niigata Univ.)</a:t>
            </a:r>
            <a:endParaRPr sz="950">
              <a:solidFill>
                <a:srgbClr val="002569"/>
              </a:solidFill>
            </a:endParaRPr>
          </a:p>
        </p:txBody>
      </p:sp>
      <p:pic>
        <p:nvPicPr>
          <p:cNvPr id="664" name="Google Shape;664;p75"/>
          <p:cNvPicPr preferRelativeResize="0"/>
          <p:nvPr/>
        </p:nvPicPr>
        <p:blipFill rotWithShape="1">
          <a:blip r:embed="rId3">
            <a:alphaModFix/>
          </a:blip>
          <a:srcRect/>
          <a:stretch/>
        </p:blipFill>
        <p:spPr>
          <a:xfrm rot="-5400000">
            <a:off x="-158838" y="2444840"/>
            <a:ext cx="3032803" cy="1800727"/>
          </a:xfrm>
          <a:prstGeom prst="rect">
            <a:avLst/>
          </a:prstGeom>
          <a:noFill/>
          <a:ln>
            <a:noFill/>
          </a:ln>
        </p:spPr>
      </p:pic>
      <p:pic>
        <p:nvPicPr>
          <p:cNvPr id="665" name="Google Shape;665;p75"/>
          <p:cNvPicPr preferRelativeResize="0"/>
          <p:nvPr/>
        </p:nvPicPr>
        <p:blipFill rotWithShape="1">
          <a:blip r:embed="rId4">
            <a:alphaModFix/>
          </a:blip>
          <a:srcRect/>
          <a:stretch/>
        </p:blipFill>
        <p:spPr>
          <a:xfrm>
            <a:off x="3124200" y="1828801"/>
            <a:ext cx="1989668" cy="3029333"/>
          </a:xfrm>
          <a:prstGeom prst="rect">
            <a:avLst/>
          </a:prstGeom>
          <a:noFill/>
          <a:ln>
            <a:noFill/>
          </a:ln>
        </p:spPr>
      </p:pic>
      <p:pic>
        <p:nvPicPr>
          <p:cNvPr id="666" name="Google Shape;666;p75"/>
          <p:cNvPicPr preferRelativeResize="0"/>
          <p:nvPr/>
        </p:nvPicPr>
        <p:blipFill rotWithShape="1">
          <a:blip r:embed="rId5">
            <a:alphaModFix/>
          </a:blip>
          <a:srcRect/>
          <a:stretch/>
        </p:blipFill>
        <p:spPr>
          <a:xfrm rot="-5400000">
            <a:off x="5519112" y="2334803"/>
            <a:ext cx="3008268" cy="1996264"/>
          </a:xfrm>
          <a:prstGeom prst="rect">
            <a:avLst/>
          </a:prstGeom>
          <a:noFill/>
          <a:ln>
            <a:noFill/>
          </a:ln>
        </p:spPr>
      </p:pic>
      <p:sp>
        <p:nvSpPr>
          <p:cNvPr id="667" name="Google Shape;667;p75"/>
          <p:cNvSpPr/>
          <p:nvPr/>
        </p:nvSpPr>
        <p:spPr>
          <a:xfrm>
            <a:off x="457200" y="1885950"/>
            <a:ext cx="7783658" cy="20774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a:solidFill>
                  <a:schemeClr val="lt1"/>
                </a:solidFill>
              </a:rPr>
              <a:t>Cape Lopez Bay, Gabon                                             Niger delta, Nigeria                                                            Iguazu, Brazil/Argentina</a:t>
            </a:r>
            <a:endParaRPr sz="1100"/>
          </a:p>
        </p:txBody>
      </p:sp>
      <p:pic>
        <p:nvPicPr>
          <p:cNvPr id="668" name="Google Shape;668;p75"/>
          <p:cNvPicPr preferRelativeResize="0"/>
          <p:nvPr/>
        </p:nvPicPr>
        <p:blipFill rotWithShape="1">
          <a:blip r:embed="rId6">
            <a:alphaModFix/>
          </a:blip>
          <a:srcRect/>
          <a:stretch/>
        </p:blipFill>
        <p:spPr>
          <a:xfrm>
            <a:off x="4754025" y="1318096"/>
            <a:ext cx="595127" cy="399586"/>
          </a:xfrm>
          <a:prstGeom prst="rect">
            <a:avLst/>
          </a:prstGeom>
          <a:solidFill>
            <a:schemeClr val="lt1"/>
          </a:solid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76"/>
          <p:cNvSpPr txBox="1">
            <a:spLocks noGrp="1"/>
          </p:cNvSpPr>
          <p:nvPr>
            <p:ph type="body" idx="1"/>
          </p:nvPr>
        </p:nvSpPr>
        <p:spPr>
          <a:xfrm>
            <a:off x="435550" y="1099129"/>
            <a:ext cx="5277622" cy="35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2000"/>
              <a:buNone/>
            </a:pPr>
            <a:r>
              <a:rPr lang="en" sz="1700" b="1">
                <a:solidFill>
                  <a:schemeClr val="dk2"/>
                </a:solidFill>
              </a:rPr>
              <a:t>Geocoded Single-Look Complex (GSLC)</a:t>
            </a:r>
            <a:endParaRPr sz="100">
              <a:solidFill>
                <a:schemeClr val="dk2"/>
              </a:solidFill>
            </a:endParaRPr>
          </a:p>
          <a:p>
            <a:pPr marL="342900" lvl="0" indent="-323850" algn="l" rtl="0">
              <a:spcBef>
                <a:spcPts val="1200"/>
              </a:spcBef>
              <a:spcAft>
                <a:spcPts val="0"/>
              </a:spcAft>
              <a:buClr>
                <a:schemeClr val="dk2"/>
              </a:buClr>
              <a:buSzPts val="1300"/>
              <a:buChar char="•"/>
            </a:pPr>
            <a:r>
              <a:rPr lang="en" sz="1300">
                <a:solidFill>
                  <a:schemeClr val="dk2"/>
                </a:solidFill>
              </a:rPr>
              <a:t>PFS development led by Stanford Univ. and JPL.</a:t>
            </a:r>
            <a:endParaRPr sz="1700"/>
          </a:p>
          <a:p>
            <a:pPr marL="342900" lvl="0" indent="-323850" algn="l" rtl="0">
              <a:spcBef>
                <a:spcPts val="1200"/>
              </a:spcBef>
              <a:spcAft>
                <a:spcPts val="0"/>
              </a:spcAft>
              <a:buClr>
                <a:schemeClr val="dk2"/>
              </a:buClr>
              <a:buSzPts val="1300"/>
              <a:buChar char="•"/>
            </a:pPr>
            <a:r>
              <a:rPr lang="en" sz="1300">
                <a:solidFill>
                  <a:schemeClr val="dk2"/>
                </a:solidFill>
              </a:rPr>
              <a:t>Single Look Complex (SLC) is the base Level-1 SAR image product. It comprises information about the received radar </a:t>
            </a:r>
            <a:r>
              <a:rPr lang="en" sz="1300" i="1">
                <a:solidFill>
                  <a:schemeClr val="dk2"/>
                </a:solidFill>
              </a:rPr>
              <a:t>amplitude</a:t>
            </a:r>
            <a:r>
              <a:rPr lang="en" sz="1300">
                <a:solidFill>
                  <a:schemeClr val="dk2"/>
                </a:solidFill>
              </a:rPr>
              <a:t> and </a:t>
            </a:r>
            <a:r>
              <a:rPr lang="en" sz="1300" i="1">
                <a:solidFill>
                  <a:schemeClr val="dk2"/>
                </a:solidFill>
              </a:rPr>
              <a:t>phase, provided in </a:t>
            </a:r>
            <a:r>
              <a:rPr lang="en" sz="1300">
                <a:solidFill>
                  <a:schemeClr val="dk2"/>
                </a:solidFill>
              </a:rPr>
              <a:t>range/Doppler (slant range) geometry</a:t>
            </a:r>
            <a:endParaRPr sz="1700"/>
          </a:p>
          <a:p>
            <a:pPr marL="342900" lvl="0" indent="-323850" algn="l" rtl="0">
              <a:spcBef>
                <a:spcPts val="1200"/>
              </a:spcBef>
              <a:spcAft>
                <a:spcPts val="0"/>
              </a:spcAft>
              <a:buClr>
                <a:schemeClr val="dk2"/>
              </a:buClr>
              <a:buSzPts val="1300"/>
              <a:buChar char="•"/>
            </a:pPr>
            <a:r>
              <a:rPr lang="en" sz="1300">
                <a:solidFill>
                  <a:schemeClr val="dk2"/>
                </a:solidFill>
              </a:rPr>
              <a:t>The </a:t>
            </a:r>
            <a:r>
              <a:rPr lang="en" sz="1300">
                <a:solidFill>
                  <a:schemeClr val="accent2"/>
                </a:solidFill>
              </a:rPr>
              <a:t>CARD4L GSLC </a:t>
            </a:r>
            <a:r>
              <a:rPr lang="en" sz="1300">
                <a:solidFill>
                  <a:schemeClr val="dk2"/>
                </a:solidFill>
              </a:rPr>
              <a:t>product describes the complex radar reflectivity on the surface with all propagational phases removed, so that the amplitude and phase values represent properties of the surface and not the instrument</a:t>
            </a:r>
            <a:endParaRPr sz="1700"/>
          </a:p>
          <a:p>
            <a:pPr marL="342900" lvl="0" indent="-323850" algn="l" rtl="0">
              <a:spcBef>
                <a:spcPts val="1200"/>
              </a:spcBef>
              <a:spcAft>
                <a:spcPts val="0"/>
              </a:spcAft>
              <a:buClr>
                <a:schemeClr val="dk2"/>
              </a:buClr>
              <a:buSzPts val="1300"/>
              <a:buChar char="•"/>
            </a:pPr>
            <a:r>
              <a:rPr lang="en" sz="1300">
                <a:solidFill>
                  <a:schemeClr val="dk2"/>
                </a:solidFill>
              </a:rPr>
              <a:t>GSLC data are presented in a common, often user-defined, ground based coordinate system (e.g. UTM, geogr. coord.), rather than in radar slant range coordinates, to facilitate use by non-radar-specialists.</a:t>
            </a:r>
            <a:endParaRPr sz="1700"/>
          </a:p>
          <a:p>
            <a:pPr marL="342900" lvl="0" indent="-323850" algn="l" rtl="0">
              <a:spcBef>
                <a:spcPts val="1200"/>
              </a:spcBef>
              <a:spcAft>
                <a:spcPts val="0"/>
              </a:spcAft>
              <a:buClr>
                <a:srgbClr val="C00000"/>
              </a:buClr>
              <a:buSzPts val="1300"/>
              <a:buChar char="•"/>
            </a:pPr>
            <a:r>
              <a:rPr lang="en" sz="1300">
                <a:solidFill>
                  <a:srgbClr val="C00000"/>
                </a:solidFill>
              </a:rPr>
              <a:t>Aim to submit for endorsement at LSI-VC-11.</a:t>
            </a:r>
            <a:endParaRPr sz="1700"/>
          </a:p>
        </p:txBody>
      </p:sp>
      <p:sp>
        <p:nvSpPr>
          <p:cNvPr id="674" name="Google Shape;674;p76"/>
          <p:cNvSpPr>
            <a:spLocks noGrp="1"/>
          </p:cNvSpPr>
          <p:nvPr>
            <p:ph type="sldNum" idx="12"/>
          </p:nvPr>
        </p:nvSpPr>
        <p:spPr>
          <a:xfrm>
            <a:off x="8763000" y="4972050"/>
            <a:ext cx="304800" cy="140464"/>
          </a:xfrm>
          <a:prstGeom prst="roundRect">
            <a:avLst>
              <a:gd name="adj" fmla="val 16667"/>
            </a:avLst>
          </a:prstGeom>
          <a:solidFill>
            <a:schemeClr val="lt1">
              <a:alpha val="48627"/>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spAutoFit/>
          </a:bodyPr>
          <a:lstStyle/>
          <a:p>
            <a:pPr marL="0" lvl="0" indent="0" algn="ctr" rtl="0">
              <a:spcBef>
                <a:spcPts val="0"/>
              </a:spcBef>
              <a:spcAft>
                <a:spcPts val="0"/>
              </a:spcAft>
              <a:buNone/>
            </a:pPr>
            <a:fld id="{00000000-1234-1234-1234-123412341234}" type="slidenum">
              <a:rPr lang="en"/>
              <a:t>21</a:t>
            </a:fld>
            <a:endParaRPr/>
          </a:p>
        </p:txBody>
      </p:sp>
      <p:grpSp>
        <p:nvGrpSpPr>
          <p:cNvPr id="675" name="Google Shape;675;p76"/>
          <p:cNvGrpSpPr/>
          <p:nvPr/>
        </p:nvGrpSpPr>
        <p:grpSpPr>
          <a:xfrm>
            <a:off x="6006410" y="1315830"/>
            <a:ext cx="2908815" cy="2628055"/>
            <a:chOff x="845080" y="183445"/>
            <a:chExt cx="7250287" cy="7657502"/>
          </a:xfrm>
        </p:grpSpPr>
        <p:pic>
          <p:nvPicPr>
            <p:cNvPr id="676" name="Google Shape;676;p76" descr="SAR_Kilauea.jpg"/>
            <p:cNvPicPr preferRelativeResize="0"/>
            <p:nvPr/>
          </p:nvPicPr>
          <p:blipFill rotWithShape="1">
            <a:blip r:embed="rId3">
              <a:alphaModFix/>
            </a:blip>
            <a:srcRect/>
            <a:stretch/>
          </p:blipFill>
          <p:spPr>
            <a:xfrm>
              <a:off x="845080" y="183445"/>
              <a:ext cx="3135487" cy="3542702"/>
            </a:xfrm>
            <a:prstGeom prst="rect">
              <a:avLst/>
            </a:prstGeom>
            <a:noFill/>
            <a:ln>
              <a:noFill/>
            </a:ln>
          </p:spPr>
        </p:pic>
        <p:sp>
          <p:nvSpPr>
            <p:cNvPr id="677" name="Google Shape;677;p76"/>
            <p:cNvSpPr txBox="1"/>
            <p:nvPr/>
          </p:nvSpPr>
          <p:spPr>
            <a:xfrm>
              <a:off x="2301022" y="2543016"/>
              <a:ext cx="254100" cy="206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4000">
                <a:solidFill>
                  <a:srgbClr val="002569"/>
                </a:solidFill>
              </a:endParaRPr>
            </a:p>
          </p:txBody>
        </p:sp>
        <p:pic>
          <p:nvPicPr>
            <p:cNvPr id="678" name="Google Shape;678;p76" descr="SAR_Kilauea.jpg"/>
            <p:cNvPicPr preferRelativeResize="0"/>
            <p:nvPr/>
          </p:nvPicPr>
          <p:blipFill rotWithShape="1">
            <a:blip r:embed="rId3">
              <a:alphaModFix/>
            </a:blip>
            <a:srcRect/>
            <a:stretch/>
          </p:blipFill>
          <p:spPr>
            <a:xfrm>
              <a:off x="997480" y="335845"/>
              <a:ext cx="3135487" cy="3542702"/>
            </a:xfrm>
            <a:prstGeom prst="rect">
              <a:avLst/>
            </a:prstGeom>
            <a:noFill/>
            <a:ln>
              <a:noFill/>
            </a:ln>
          </p:spPr>
        </p:pic>
        <p:pic>
          <p:nvPicPr>
            <p:cNvPr id="679" name="Google Shape;679;p76" descr="SAR_Kilauea.jpg"/>
            <p:cNvPicPr preferRelativeResize="0"/>
            <p:nvPr/>
          </p:nvPicPr>
          <p:blipFill rotWithShape="1">
            <a:blip r:embed="rId3">
              <a:alphaModFix/>
            </a:blip>
            <a:srcRect/>
            <a:stretch/>
          </p:blipFill>
          <p:spPr>
            <a:xfrm>
              <a:off x="1149880" y="488245"/>
              <a:ext cx="3135487" cy="3542702"/>
            </a:xfrm>
            <a:prstGeom prst="rect">
              <a:avLst/>
            </a:prstGeom>
            <a:noFill/>
            <a:ln>
              <a:noFill/>
            </a:ln>
          </p:spPr>
        </p:pic>
        <p:pic>
          <p:nvPicPr>
            <p:cNvPr id="680" name="Google Shape;680;p76" descr="SAR_Kilauea.jpg"/>
            <p:cNvPicPr preferRelativeResize="0"/>
            <p:nvPr/>
          </p:nvPicPr>
          <p:blipFill rotWithShape="1">
            <a:blip r:embed="rId3">
              <a:alphaModFix/>
            </a:blip>
            <a:srcRect/>
            <a:stretch/>
          </p:blipFill>
          <p:spPr>
            <a:xfrm>
              <a:off x="1302280" y="640645"/>
              <a:ext cx="3135487" cy="3542702"/>
            </a:xfrm>
            <a:prstGeom prst="rect">
              <a:avLst/>
            </a:prstGeom>
            <a:noFill/>
            <a:ln>
              <a:noFill/>
            </a:ln>
          </p:spPr>
        </p:pic>
        <p:pic>
          <p:nvPicPr>
            <p:cNvPr id="681" name="Google Shape;681;p76" descr="SAR_Kilauea.jpg"/>
            <p:cNvPicPr preferRelativeResize="0"/>
            <p:nvPr/>
          </p:nvPicPr>
          <p:blipFill rotWithShape="1">
            <a:blip r:embed="rId3">
              <a:alphaModFix/>
            </a:blip>
            <a:srcRect/>
            <a:stretch/>
          </p:blipFill>
          <p:spPr>
            <a:xfrm>
              <a:off x="1454680" y="793045"/>
              <a:ext cx="3135487" cy="3542702"/>
            </a:xfrm>
            <a:prstGeom prst="rect">
              <a:avLst/>
            </a:prstGeom>
            <a:noFill/>
            <a:ln>
              <a:noFill/>
            </a:ln>
          </p:spPr>
        </p:pic>
        <p:pic>
          <p:nvPicPr>
            <p:cNvPr id="682" name="Google Shape;682;p76" descr="SAR_Kilauea.jpg"/>
            <p:cNvPicPr preferRelativeResize="0"/>
            <p:nvPr/>
          </p:nvPicPr>
          <p:blipFill rotWithShape="1">
            <a:blip r:embed="rId3">
              <a:alphaModFix/>
            </a:blip>
            <a:srcRect/>
            <a:stretch/>
          </p:blipFill>
          <p:spPr>
            <a:xfrm>
              <a:off x="1607080" y="945445"/>
              <a:ext cx="3135487" cy="3542702"/>
            </a:xfrm>
            <a:prstGeom prst="rect">
              <a:avLst/>
            </a:prstGeom>
            <a:noFill/>
            <a:ln>
              <a:noFill/>
            </a:ln>
          </p:spPr>
        </p:pic>
        <p:pic>
          <p:nvPicPr>
            <p:cNvPr id="683" name="Google Shape;683;p76" descr="SAR_Kilauea.jpg"/>
            <p:cNvPicPr preferRelativeResize="0"/>
            <p:nvPr/>
          </p:nvPicPr>
          <p:blipFill rotWithShape="1">
            <a:blip r:embed="rId3">
              <a:alphaModFix/>
            </a:blip>
            <a:srcRect/>
            <a:stretch/>
          </p:blipFill>
          <p:spPr>
            <a:xfrm>
              <a:off x="1759480" y="1097845"/>
              <a:ext cx="3135487" cy="3542702"/>
            </a:xfrm>
            <a:prstGeom prst="rect">
              <a:avLst/>
            </a:prstGeom>
            <a:noFill/>
            <a:ln>
              <a:noFill/>
            </a:ln>
          </p:spPr>
        </p:pic>
        <p:pic>
          <p:nvPicPr>
            <p:cNvPr id="684" name="Google Shape;684;p76" descr="SAR_Kilauea.jpg"/>
            <p:cNvPicPr preferRelativeResize="0"/>
            <p:nvPr/>
          </p:nvPicPr>
          <p:blipFill rotWithShape="1">
            <a:blip r:embed="rId3">
              <a:alphaModFix/>
            </a:blip>
            <a:srcRect/>
            <a:stretch/>
          </p:blipFill>
          <p:spPr>
            <a:xfrm>
              <a:off x="1911880" y="1250245"/>
              <a:ext cx="3135487" cy="3542702"/>
            </a:xfrm>
            <a:prstGeom prst="rect">
              <a:avLst/>
            </a:prstGeom>
            <a:noFill/>
            <a:ln>
              <a:noFill/>
            </a:ln>
          </p:spPr>
        </p:pic>
        <p:pic>
          <p:nvPicPr>
            <p:cNvPr id="685" name="Google Shape;685;p76" descr="SAR_Kilauea.jpg"/>
            <p:cNvPicPr preferRelativeResize="0"/>
            <p:nvPr/>
          </p:nvPicPr>
          <p:blipFill rotWithShape="1">
            <a:blip r:embed="rId3">
              <a:alphaModFix/>
            </a:blip>
            <a:srcRect/>
            <a:stretch/>
          </p:blipFill>
          <p:spPr>
            <a:xfrm>
              <a:off x="2064280" y="1402645"/>
              <a:ext cx="3135487" cy="3542702"/>
            </a:xfrm>
            <a:prstGeom prst="rect">
              <a:avLst/>
            </a:prstGeom>
            <a:noFill/>
            <a:ln>
              <a:noFill/>
            </a:ln>
          </p:spPr>
        </p:pic>
        <p:pic>
          <p:nvPicPr>
            <p:cNvPr id="686" name="Google Shape;686;p76" descr="SAR_Kilauea.jpg"/>
            <p:cNvPicPr preferRelativeResize="0"/>
            <p:nvPr/>
          </p:nvPicPr>
          <p:blipFill rotWithShape="1">
            <a:blip r:embed="rId3">
              <a:alphaModFix/>
            </a:blip>
            <a:srcRect/>
            <a:stretch/>
          </p:blipFill>
          <p:spPr>
            <a:xfrm>
              <a:off x="2216680" y="1555045"/>
              <a:ext cx="3135487" cy="3542702"/>
            </a:xfrm>
            <a:prstGeom prst="rect">
              <a:avLst/>
            </a:prstGeom>
            <a:noFill/>
            <a:ln>
              <a:noFill/>
            </a:ln>
          </p:spPr>
        </p:pic>
        <p:pic>
          <p:nvPicPr>
            <p:cNvPr id="687" name="Google Shape;687;p76" descr="SAR_Kilauea.jpg"/>
            <p:cNvPicPr preferRelativeResize="0"/>
            <p:nvPr/>
          </p:nvPicPr>
          <p:blipFill rotWithShape="1">
            <a:blip r:embed="rId3">
              <a:alphaModFix/>
            </a:blip>
            <a:srcRect/>
            <a:stretch/>
          </p:blipFill>
          <p:spPr>
            <a:xfrm>
              <a:off x="2369080" y="1707445"/>
              <a:ext cx="3135487" cy="3542702"/>
            </a:xfrm>
            <a:prstGeom prst="rect">
              <a:avLst/>
            </a:prstGeom>
            <a:noFill/>
            <a:ln>
              <a:noFill/>
            </a:ln>
          </p:spPr>
        </p:pic>
        <p:pic>
          <p:nvPicPr>
            <p:cNvPr id="688" name="Google Shape;688;p76" descr="SAR_Kilauea.jpg"/>
            <p:cNvPicPr preferRelativeResize="0"/>
            <p:nvPr/>
          </p:nvPicPr>
          <p:blipFill rotWithShape="1">
            <a:blip r:embed="rId3">
              <a:alphaModFix/>
            </a:blip>
            <a:srcRect/>
            <a:stretch/>
          </p:blipFill>
          <p:spPr>
            <a:xfrm>
              <a:off x="2521480" y="1859845"/>
              <a:ext cx="3135487" cy="3542702"/>
            </a:xfrm>
            <a:prstGeom prst="rect">
              <a:avLst/>
            </a:prstGeom>
            <a:noFill/>
            <a:ln>
              <a:noFill/>
            </a:ln>
          </p:spPr>
        </p:pic>
        <p:pic>
          <p:nvPicPr>
            <p:cNvPr id="689" name="Google Shape;689;p76" descr="SAR_Kilauea.jpg"/>
            <p:cNvPicPr preferRelativeResize="0"/>
            <p:nvPr/>
          </p:nvPicPr>
          <p:blipFill rotWithShape="1">
            <a:blip r:embed="rId3">
              <a:alphaModFix/>
            </a:blip>
            <a:srcRect/>
            <a:stretch/>
          </p:blipFill>
          <p:spPr>
            <a:xfrm>
              <a:off x="2673880" y="2012245"/>
              <a:ext cx="3135487" cy="3542702"/>
            </a:xfrm>
            <a:prstGeom prst="rect">
              <a:avLst/>
            </a:prstGeom>
            <a:noFill/>
            <a:ln>
              <a:noFill/>
            </a:ln>
          </p:spPr>
        </p:pic>
        <p:pic>
          <p:nvPicPr>
            <p:cNvPr id="690" name="Google Shape;690;p76" descr="SAR_Kilauea.jpg"/>
            <p:cNvPicPr preferRelativeResize="0"/>
            <p:nvPr/>
          </p:nvPicPr>
          <p:blipFill rotWithShape="1">
            <a:blip r:embed="rId3">
              <a:alphaModFix/>
            </a:blip>
            <a:srcRect/>
            <a:stretch/>
          </p:blipFill>
          <p:spPr>
            <a:xfrm>
              <a:off x="2826280" y="2164645"/>
              <a:ext cx="3135487" cy="3542702"/>
            </a:xfrm>
            <a:prstGeom prst="rect">
              <a:avLst/>
            </a:prstGeom>
            <a:noFill/>
            <a:ln>
              <a:noFill/>
            </a:ln>
          </p:spPr>
        </p:pic>
        <p:pic>
          <p:nvPicPr>
            <p:cNvPr id="691" name="Google Shape;691;p76" descr="SAR_Kilauea.jpg"/>
            <p:cNvPicPr preferRelativeResize="0"/>
            <p:nvPr/>
          </p:nvPicPr>
          <p:blipFill rotWithShape="1">
            <a:blip r:embed="rId3">
              <a:alphaModFix/>
            </a:blip>
            <a:srcRect/>
            <a:stretch/>
          </p:blipFill>
          <p:spPr>
            <a:xfrm>
              <a:off x="2978680" y="2317045"/>
              <a:ext cx="3135487" cy="3542702"/>
            </a:xfrm>
            <a:prstGeom prst="rect">
              <a:avLst/>
            </a:prstGeom>
            <a:noFill/>
            <a:ln>
              <a:noFill/>
            </a:ln>
          </p:spPr>
        </p:pic>
        <p:pic>
          <p:nvPicPr>
            <p:cNvPr id="692" name="Google Shape;692;p76" descr="SAR_Kilauea.jpg"/>
            <p:cNvPicPr preferRelativeResize="0"/>
            <p:nvPr/>
          </p:nvPicPr>
          <p:blipFill rotWithShape="1">
            <a:blip r:embed="rId3">
              <a:alphaModFix/>
            </a:blip>
            <a:srcRect/>
            <a:stretch/>
          </p:blipFill>
          <p:spPr>
            <a:xfrm>
              <a:off x="3131080" y="2469445"/>
              <a:ext cx="3135487" cy="3542702"/>
            </a:xfrm>
            <a:prstGeom prst="rect">
              <a:avLst/>
            </a:prstGeom>
            <a:noFill/>
            <a:ln>
              <a:noFill/>
            </a:ln>
          </p:spPr>
        </p:pic>
        <p:pic>
          <p:nvPicPr>
            <p:cNvPr id="693" name="Google Shape;693;p76" descr="SAR_Kilauea.jpg"/>
            <p:cNvPicPr preferRelativeResize="0"/>
            <p:nvPr/>
          </p:nvPicPr>
          <p:blipFill rotWithShape="1">
            <a:blip r:embed="rId3">
              <a:alphaModFix/>
            </a:blip>
            <a:srcRect/>
            <a:stretch/>
          </p:blipFill>
          <p:spPr>
            <a:xfrm>
              <a:off x="3283480" y="2621845"/>
              <a:ext cx="3135487" cy="3542702"/>
            </a:xfrm>
            <a:prstGeom prst="rect">
              <a:avLst/>
            </a:prstGeom>
            <a:noFill/>
            <a:ln>
              <a:noFill/>
            </a:ln>
          </p:spPr>
        </p:pic>
        <p:pic>
          <p:nvPicPr>
            <p:cNvPr id="694" name="Google Shape;694;p76" descr="SAR_Kilauea.jpg"/>
            <p:cNvPicPr preferRelativeResize="0"/>
            <p:nvPr/>
          </p:nvPicPr>
          <p:blipFill rotWithShape="1">
            <a:blip r:embed="rId3">
              <a:alphaModFix/>
            </a:blip>
            <a:srcRect/>
            <a:stretch/>
          </p:blipFill>
          <p:spPr>
            <a:xfrm>
              <a:off x="3435880" y="2774245"/>
              <a:ext cx="3135487" cy="3542702"/>
            </a:xfrm>
            <a:prstGeom prst="rect">
              <a:avLst/>
            </a:prstGeom>
            <a:noFill/>
            <a:ln>
              <a:noFill/>
            </a:ln>
          </p:spPr>
        </p:pic>
        <p:pic>
          <p:nvPicPr>
            <p:cNvPr id="695" name="Google Shape;695;p76" descr="SAR_Kilauea.jpg"/>
            <p:cNvPicPr preferRelativeResize="0"/>
            <p:nvPr/>
          </p:nvPicPr>
          <p:blipFill rotWithShape="1">
            <a:blip r:embed="rId3">
              <a:alphaModFix/>
            </a:blip>
            <a:srcRect/>
            <a:stretch/>
          </p:blipFill>
          <p:spPr>
            <a:xfrm>
              <a:off x="3588280" y="2926645"/>
              <a:ext cx="3135487" cy="3542702"/>
            </a:xfrm>
            <a:prstGeom prst="rect">
              <a:avLst/>
            </a:prstGeom>
            <a:noFill/>
            <a:ln>
              <a:noFill/>
            </a:ln>
          </p:spPr>
        </p:pic>
        <p:pic>
          <p:nvPicPr>
            <p:cNvPr id="696" name="Google Shape;696;p76" descr="SAR_Kilauea.jpg"/>
            <p:cNvPicPr preferRelativeResize="0"/>
            <p:nvPr/>
          </p:nvPicPr>
          <p:blipFill rotWithShape="1">
            <a:blip r:embed="rId3">
              <a:alphaModFix/>
            </a:blip>
            <a:srcRect/>
            <a:stretch/>
          </p:blipFill>
          <p:spPr>
            <a:xfrm>
              <a:off x="3740680" y="3079045"/>
              <a:ext cx="3135487" cy="3542702"/>
            </a:xfrm>
            <a:prstGeom prst="rect">
              <a:avLst/>
            </a:prstGeom>
            <a:noFill/>
            <a:ln>
              <a:noFill/>
            </a:ln>
          </p:spPr>
        </p:pic>
        <p:pic>
          <p:nvPicPr>
            <p:cNvPr id="697" name="Google Shape;697;p76" descr="SAR_Kilauea.jpg"/>
            <p:cNvPicPr preferRelativeResize="0"/>
            <p:nvPr/>
          </p:nvPicPr>
          <p:blipFill rotWithShape="1">
            <a:blip r:embed="rId3">
              <a:alphaModFix/>
            </a:blip>
            <a:srcRect/>
            <a:stretch/>
          </p:blipFill>
          <p:spPr>
            <a:xfrm>
              <a:off x="3893080" y="3231445"/>
              <a:ext cx="3135487" cy="3542702"/>
            </a:xfrm>
            <a:prstGeom prst="rect">
              <a:avLst/>
            </a:prstGeom>
            <a:noFill/>
            <a:ln>
              <a:noFill/>
            </a:ln>
          </p:spPr>
        </p:pic>
        <p:pic>
          <p:nvPicPr>
            <p:cNvPr id="698" name="Google Shape;698;p76" descr="SAR_Kilauea.jpg"/>
            <p:cNvPicPr preferRelativeResize="0"/>
            <p:nvPr/>
          </p:nvPicPr>
          <p:blipFill rotWithShape="1">
            <a:blip r:embed="rId3">
              <a:alphaModFix/>
            </a:blip>
            <a:srcRect/>
            <a:stretch/>
          </p:blipFill>
          <p:spPr>
            <a:xfrm>
              <a:off x="4045480" y="3383845"/>
              <a:ext cx="3135487" cy="3542702"/>
            </a:xfrm>
            <a:prstGeom prst="rect">
              <a:avLst/>
            </a:prstGeom>
            <a:noFill/>
            <a:ln>
              <a:noFill/>
            </a:ln>
          </p:spPr>
        </p:pic>
        <p:pic>
          <p:nvPicPr>
            <p:cNvPr id="699" name="Google Shape;699;p76" descr="SAR_Kilauea.jpg"/>
            <p:cNvPicPr preferRelativeResize="0"/>
            <p:nvPr/>
          </p:nvPicPr>
          <p:blipFill rotWithShape="1">
            <a:blip r:embed="rId3">
              <a:alphaModFix/>
            </a:blip>
            <a:srcRect/>
            <a:stretch/>
          </p:blipFill>
          <p:spPr>
            <a:xfrm>
              <a:off x="4197880" y="3536245"/>
              <a:ext cx="3135487" cy="3542702"/>
            </a:xfrm>
            <a:prstGeom prst="rect">
              <a:avLst/>
            </a:prstGeom>
            <a:noFill/>
            <a:ln>
              <a:noFill/>
            </a:ln>
          </p:spPr>
        </p:pic>
        <p:pic>
          <p:nvPicPr>
            <p:cNvPr id="700" name="Google Shape;700;p76" descr="SAR_Kilauea.jpg"/>
            <p:cNvPicPr preferRelativeResize="0"/>
            <p:nvPr/>
          </p:nvPicPr>
          <p:blipFill rotWithShape="1">
            <a:blip r:embed="rId3">
              <a:alphaModFix/>
            </a:blip>
            <a:srcRect/>
            <a:stretch/>
          </p:blipFill>
          <p:spPr>
            <a:xfrm>
              <a:off x="4350280" y="3688645"/>
              <a:ext cx="3135487" cy="3542702"/>
            </a:xfrm>
            <a:prstGeom prst="rect">
              <a:avLst/>
            </a:prstGeom>
            <a:noFill/>
            <a:ln>
              <a:noFill/>
            </a:ln>
          </p:spPr>
        </p:pic>
        <p:pic>
          <p:nvPicPr>
            <p:cNvPr id="701" name="Google Shape;701;p76" descr="SAR_Kilauea.jpg"/>
            <p:cNvPicPr preferRelativeResize="0"/>
            <p:nvPr/>
          </p:nvPicPr>
          <p:blipFill rotWithShape="1">
            <a:blip r:embed="rId3">
              <a:alphaModFix/>
            </a:blip>
            <a:srcRect/>
            <a:stretch/>
          </p:blipFill>
          <p:spPr>
            <a:xfrm>
              <a:off x="4502680" y="3841045"/>
              <a:ext cx="3135487" cy="3542702"/>
            </a:xfrm>
            <a:prstGeom prst="rect">
              <a:avLst/>
            </a:prstGeom>
            <a:noFill/>
            <a:ln>
              <a:noFill/>
            </a:ln>
          </p:spPr>
        </p:pic>
        <p:pic>
          <p:nvPicPr>
            <p:cNvPr id="702" name="Google Shape;702;p76" descr="SAR_Kilauea.jpg"/>
            <p:cNvPicPr preferRelativeResize="0"/>
            <p:nvPr/>
          </p:nvPicPr>
          <p:blipFill rotWithShape="1">
            <a:blip r:embed="rId3">
              <a:alphaModFix/>
            </a:blip>
            <a:srcRect/>
            <a:stretch/>
          </p:blipFill>
          <p:spPr>
            <a:xfrm>
              <a:off x="4655080" y="3993445"/>
              <a:ext cx="3135487" cy="3542702"/>
            </a:xfrm>
            <a:prstGeom prst="rect">
              <a:avLst/>
            </a:prstGeom>
            <a:noFill/>
            <a:ln>
              <a:noFill/>
            </a:ln>
          </p:spPr>
        </p:pic>
        <p:pic>
          <p:nvPicPr>
            <p:cNvPr id="703" name="Google Shape;703;p76" descr="SAR_Kilauea.jpg"/>
            <p:cNvPicPr preferRelativeResize="0"/>
            <p:nvPr/>
          </p:nvPicPr>
          <p:blipFill rotWithShape="1">
            <a:blip r:embed="rId3">
              <a:alphaModFix/>
            </a:blip>
            <a:srcRect/>
            <a:stretch/>
          </p:blipFill>
          <p:spPr>
            <a:xfrm>
              <a:off x="4807480" y="4145845"/>
              <a:ext cx="3135487" cy="3542702"/>
            </a:xfrm>
            <a:prstGeom prst="rect">
              <a:avLst/>
            </a:prstGeom>
            <a:noFill/>
            <a:ln>
              <a:noFill/>
            </a:ln>
          </p:spPr>
        </p:pic>
        <p:pic>
          <p:nvPicPr>
            <p:cNvPr id="704" name="Google Shape;704;p76" descr="SAR_Kilauea.jpg"/>
            <p:cNvPicPr preferRelativeResize="0"/>
            <p:nvPr/>
          </p:nvPicPr>
          <p:blipFill rotWithShape="1">
            <a:blip r:embed="rId3">
              <a:alphaModFix/>
            </a:blip>
            <a:srcRect/>
            <a:stretch/>
          </p:blipFill>
          <p:spPr>
            <a:xfrm>
              <a:off x="4959880" y="4298245"/>
              <a:ext cx="3135487" cy="3542702"/>
            </a:xfrm>
            <a:prstGeom prst="rect">
              <a:avLst/>
            </a:prstGeom>
            <a:noFill/>
            <a:ln>
              <a:noFill/>
            </a:ln>
          </p:spPr>
        </p:pic>
      </p:grpSp>
      <p:sp>
        <p:nvSpPr>
          <p:cNvPr id="705" name="Google Shape;705;p76"/>
          <p:cNvSpPr/>
          <p:nvPr/>
        </p:nvSpPr>
        <p:spPr>
          <a:xfrm>
            <a:off x="6416493" y="4102457"/>
            <a:ext cx="24477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a:solidFill>
                  <a:schemeClr val="dk2"/>
                </a:solidFill>
              </a:rPr>
              <a:t>Stack of geocoded SLC images</a:t>
            </a:r>
            <a:endParaRPr sz="1200"/>
          </a:p>
          <a:p>
            <a:pPr marL="0" marR="0" lvl="0" indent="0" algn="l" rtl="0">
              <a:spcBef>
                <a:spcPts val="0"/>
              </a:spcBef>
              <a:spcAft>
                <a:spcPts val="0"/>
              </a:spcAft>
              <a:buNone/>
            </a:pPr>
            <a:r>
              <a:rPr lang="en" sz="1000">
                <a:solidFill>
                  <a:schemeClr val="dk2"/>
                </a:solidFill>
              </a:rPr>
              <a:t>(Zebker et al, 2018)</a:t>
            </a:r>
            <a:endParaRPr sz="1000">
              <a:solidFill>
                <a:srgbClr val="002569"/>
              </a:solidFill>
            </a:endParaRPr>
          </a:p>
        </p:txBody>
      </p:sp>
      <p:sp>
        <p:nvSpPr>
          <p:cNvPr id="706" name="Google Shape;706;p76"/>
          <p:cNvSpPr txBox="1"/>
          <p:nvPr/>
        </p:nvSpPr>
        <p:spPr>
          <a:xfrm>
            <a:off x="1812574" y="-1"/>
            <a:ext cx="58644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100"/>
              <a:buFont typeface="Arial"/>
              <a:buNone/>
            </a:pPr>
            <a:r>
              <a:rPr lang="en" sz="2800">
                <a:solidFill>
                  <a:srgbClr val="FFFFFF"/>
                </a:solidFill>
                <a:latin typeface="Arial"/>
                <a:ea typeface="Arial"/>
                <a:cs typeface="Arial"/>
                <a:sym typeface="Arial"/>
              </a:rPr>
              <a:t>CARD4L SAR</a:t>
            </a:r>
            <a:endParaRPr sz="2400">
              <a:solidFill>
                <a:srgbClr val="FFFFFF"/>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77"/>
          <p:cNvSpPr>
            <a:spLocks noGrp="1"/>
          </p:cNvSpPr>
          <p:nvPr>
            <p:ph type="sldNum" idx="12"/>
          </p:nvPr>
        </p:nvSpPr>
        <p:spPr>
          <a:xfrm>
            <a:off x="8763000" y="4972050"/>
            <a:ext cx="304800" cy="140464"/>
          </a:xfrm>
          <a:prstGeom prst="roundRect">
            <a:avLst>
              <a:gd name="adj" fmla="val 16667"/>
            </a:avLst>
          </a:prstGeom>
          <a:solidFill>
            <a:schemeClr val="lt1">
              <a:alpha val="48627"/>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spAutoFit/>
          </a:bodyPr>
          <a:lstStyle/>
          <a:p>
            <a:pPr marL="0" lvl="0" indent="0" algn="ctr" rtl="0">
              <a:spcBef>
                <a:spcPts val="0"/>
              </a:spcBef>
              <a:spcAft>
                <a:spcPts val="0"/>
              </a:spcAft>
              <a:buNone/>
            </a:pPr>
            <a:fld id="{00000000-1234-1234-1234-123412341234}" type="slidenum">
              <a:rPr lang="en"/>
              <a:t>22</a:t>
            </a:fld>
            <a:endParaRPr/>
          </a:p>
        </p:txBody>
      </p:sp>
      <p:sp>
        <p:nvSpPr>
          <p:cNvPr id="712" name="Google Shape;712;p77"/>
          <p:cNvSpPr txBox="1"/>
          <p:nvPr/>
        </p:nvSpPr>
        <p:spPr>
          <a:xfrm>
            <a:off x="6041950" y="4514850"/>
            <a:ext cx="2568650" cy="353575"/>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1F497D"/>
              </a:buClr>
              <a:buSzPts val="1200"/>
              <a:buFont typeface="Arial"/>
              <a:buNone/>
            </a:pPr>
            <a:r>
              <a:rPr lang="en" sz="1200">
                <a:solidFill>
                  <a:srgbClr val="1F497D"/>
                </a:solidFill>
                <a:latin typeface="Arial"/>
                <a:ea typeface="Arial"/>
                <a:cs typeface="Arial"/>
                <a:sym typeface="Arial"/>
              </a:rPr>
              <a:t>Sentinel 1 interferometric products (Geoscience Australia team)</a:t>
            </a:r>
            <a:endParaRPr sz="1600">
              <a:solidFill>
                <a:srgbClr val="1F497D"/>
              </a:solidFill>
              <a:latin typeface="Arial"/>
              <a:ea typeface="Arial"/>
              <a:cs typeface="Arial"/>
              <a:sym typeface="Arial"/>
            </a:endParaRPr>
          </a:p>
        </p:txBody>
      </p:sp>
      <p:pic>
        <p:nvPicPr>
          <p:cNvPr id="713" name="Google Shape;713;p77"/>
          <p:cNvPicPr preferRelativeResize="0"/>
          <p:nvPr/>
        </p:nvPicPr>
        <p:blipFill rotWithShape="1">
          <a:blip r:embed="rId3">
            <a:alphaModFix/>
          </a:blip>
          <a:srcRect/>
          <a:stretch/>
        </p:blipFill>
        <p:spPr>
          <a:xfrm>
            <a:off x="6293743" y="1165444"/>
            <a:ext cx="1497982" cy="3292256"/>
          </a:xfrm>
          <a:prstGeom prst="rect">
            <a:avLst/>
          </a:prstGeom>
          <a:noFill/>
          <a:ln>
            <a:noFill/>
          </a:ln>
        </p:spPr>
      </p:pic>
      <p:sp>
        <p:nvSpPr>
          <p:cNvPr id="714" name="Google Shape;714;p77"/>
          <p:cNvSpPr txBox="1"/>
          <p:nvPr/>
        </p:nvSpPr>
        <p:spPr>
          <a:xfrm>
            <a:off x="1812574" y="-1"/>
            <a:ext cx="58644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100"/>
              <a:buFont typeface="Arial"/>
              <a:buNone/>
            </a:pPr>
            <a:r>
              <a:rPr lang="en" sz="2800">
                <a:solidFill>
                  <a:srgbClr val="FFFFFF"/>
                </a:solidFill>
                <a:latin typeface="Arial"/>
                <a:ea typeface="Arial"/>
                <a:cs typeface="Arial"/>
                <a:sym typeface="Arial"/>
              </a:rPr>
              <a:t>CARD4L SAR</a:t>
            </a:r>
            <a:endParaRPr sz="2400">
              <a:solidFill>
                <a:srgbClr val="FFFFFF"/>
              </a:solidFill>
              <a:latin typeface="Arial"/>
              <a:ea typeface="Arial"/>
              <a:cs typeface="Arial"/>
              <a:sym typeface="Arial"/>
            </a:endParaRPr>
          </a:p>
        </p:txBody>
      </p:sp>
      <p:sp>
        <p:nvSpPr>
          <p:cNvPr id="715" name="Google Shape;715;p77"/>
          <p:cNvSpPr txBox="1">
            <a:spLocks noGrp="1"/>
          </p:cNvSpPr>
          <p:nvPr>
            <p:ph type="body" idx="1"/>
          </p:nvPr>
        </p:nvSpPr>
        <p:spPr>
          <a:xfrm>
            <a:off x="407363" y="1123300"/>
            <a:ext cx="5181600" cy="381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2000"/>
              <a:buNone/>
            </a:pPr>
            <a:r>
              <a:rPr lang="en" sz="1600" b="1">
                <a:solidFill>
                  <a:schemeClr val="dk2"/>
                </a:solidFill>
              </a:rPr>
              <a:t>Interferometric Radar (INSAR)</a:t>
            </a:r>
            <a:endParaRPr sz="100">
              <a:solidFill>
                <a:schemeClr val="dk2"/>
              </a:solidFill>
            </a:endParaRPr>
          </a:p>
          <a:p>
            <a:pPr marL="342900" lvl="0" indent="-311150" algn="l" rtl="0">
              <a:spcBef>
                <a:spcPts val="1200"/>
              </a:spcBef>
              <a:spcAft>
                <a:spcPts val="0"/>
              </a:spcAft>
              <a:buClr>
                <a:schemeClr val="dk2"/>
              </a:buClr>
              <a:buSzPts val="1300"/>
              <a:buChar char="•"/>
            </a:pPr>
            <a:r>
              <a:rPr lang="en" sz="1300">
                <a:solidFill>
                  <a:schemeClr val="dk2"/>
                </a:solidFill>
              </a:rPr>
              <a:t>PFS development led by Geoscience Australia</a:t>
            </a:r>
            <a:endParaRPr sz="1500"/>
          </a:p>
          <a:p>
            <a:pPr marL="342900" lvl="0" indent="-311150" algn="l" rtl="0">
              <a:spcBef>
                <a:spcPts val="1200"/>
              </a:spcBef>
              <a:spcAft>
                <a:spcPts val="0"/>
              </a:spcAft>
              <a:buClr>
                <a:schemeClr val="dk2"/>
              </a:buClr>
              <a:buSzPts val="1300"/>
              <a:buChar char="•"/>
            </a:pPr>
            <a:r>
              <a:rPr lang="en" sz="1300">
                <a:solidFill>
                  <a:schemeClr val="dk2"/>
                </a:solidFill>
              </a:rPr>
              <a:t>A suite of three products generated by InSAR processing of two images captured of the same geographic area at different times:</a:t>
            </a:r>
            <a:endParaRPr sz="1500"/>
          </a:p>
          <a:p>
            <a:pPr marL="768926" lvl="1" indent="-286326" algn="l" rtl="0">
              <a:spcBef>
                <a:spcPts val="1200"/>
              </a:spcBef>
              <a:spcAft>
                <a:spcPts val="0"/>
              </a:spcAft>
              <a:buClr>
                <a:srgbClr val="002569"/>
              </a:buClr>
              <a:buSzPts val="1200"/>
              <a:buChar char="o"/>
            </a:pPr>
            <a:r>
              <a:rPr lang="en" sz="1200" b="1"/>
              <a:t>Wrapped interferogram</a:t>
            </a:r>
            <a:r>
              <a:rPr lang="en" sz="1200"/>
              <a:t>: Image of differential phase signals between two SLC images</a:t>
            </a:r>
            <a:endParaRPr sz="1600"/>
          </a:p>
          <a:p>
            <a:pPr marL="768926" lvl="1" indent="-286326" algn="l" rtl="0">
              <a:spcBef>
                <a:spcPts val="1200"/>
              </a:spcBef>
              <a:spcAft>
                <a:spcPts val="0"/>
              </a:spcAft>
              <a:buClr>
                <a:srgbClr val="002569"/>
              </a:buClr>
              <a:buSzPts val="1200"/>
              <a:buChar char="o"/>
            </a:pPr>
            <a:r>
              <a:rPr lang="en" sz="1200" b="1"/>
              <a:t>Unwrapped interferogram</a:t>
            </a:r>
            <a:r>
              <a:rPr lang="en" sz="1200"/>
              <a:t>: Image of differential phase signals where the wrapped fringes are summed (“unwrapped”) to give a continuous phase signal across the image </a:t>
            </a:r>
            <a:endParaRPr sz="1600"/>
          </a:p>
          <a:p>
            <a:pPr marL="768926" lvl="1" indent="-286326" algn="l" rtl="0">
              <a:spcBef>
                <a:spcPts val="1200"/>
              </a:spcBef>
              <a:spcAft>
                <a:spcPts val="0"/>
              </a:spcAft>
              <a:buClr>
                <a:srgbClr val="002569"/>
              </a:buClr>
              <a:buSzPts val="1200"/>
              <a:buChar char="o"/>
            </a:pPr>
            <a:r>
              <a:rPr lang="en" sz="1200" b="1"/>
              <a:t>Interferometric coherence</a:t>
            </a:r>
            <a:r>
              <a:rPr lang="en" sz="1200"/>
              <a:t>: Image of phase coherence between the two images.</a:t>
            </a:r>
            <a:endParaRPr sz="1400">
              <a:solidFill>
                <a:schemeClr val="dk2"/>
              </a:solidFill>
            </a:endParaRPr>
          </a:p>
          <a:p>
            <a:pPr marL="342900" lvl="0" indent="-317500" algn="l" rtl="0">
              <a:spcBef>
                <a:spcPts val="1200"/>
              </a:spcBef>
              <a:spcAft>
                <a:spcPts val="0"/>
              </a:spcAft>
              <a:buClr>
                <a:srgbClr val="C00000"/>
              </a:buClr>
              <a:buSzPts val="1400"/>
              <a:buChar char="•"/>
            </a:pPr>
            <a:r>
              <a:rPr lang="en" sz="1400">
                <a:solidFill>
                  <a:srgbClr val="C00000"/>
                </a:solidFill>
              </a:rPr>
              <a:t>Aim to submit for endorsement at LSI-VC-12</a:t>
            </a:r>
            <a:endParaRPr sz="1600"/>
          </a:p>
          <a:p>
            <a:pPr marL="768926" lvl="1" indent="-197426" algn="l" rtl="0">
              <a:spcBef>
                <a:spcPts val="1200"/>
              </a:spcBef>
              <a:spcAft>
                <a:spcPts val="0"/>
              </a:spcAft>
              <a:buClr>
                <a:srgbClr val="002569"/>
              </a:buClr>
              <a:buSzPts val="1800"/>
              <a:buNone/>
            </a:pPr>
            <a:endParaRPr sz="1400">
              <a:solidFill>
                <a:schemeClr val="dk2"/>
              </a:solidFill>
            </a:endParaRPr>
          </a:p>
          <a:p>
            <a:pPr marL="342900" lvl="0" indent="-215900" algn="l" rtl="0">
              <a:spcBef>
                <a:spcPts val="1200"/>
              </a:spcBef>
              <a:spcAft>
                <a:spcPts val="0"/>
              </a:spcAft>
              <a:buClr>
                <a:srgbClr val="002569"/>
              </a:buClr>
              <a:buSzPts val="2000"/>
              <a:buNone/>
            </a:pPr>
            <a:endParaRPr sz="1600">
              <a:solidFill>
                <a:schemeClr val="dk2"/>
              </a:solidFill>
            </a:endParaRPr>
          </a:p>
          <a:p>
            <a:pPr marL="342900" lvl="0" indent="-215900" algn="l" rtl="0">
              <a:spcBef>
                <a:spcPts val="1200"/>
              </a:spcBef>
              <a:spcAft>
                <a:spcPts val="0"/>
              </a:spcAft>
              <a:buClr>
                <a:srgbClr val="002569"/>
              </a:buClr>
              <a:buSzPts val="2000"/>
              <a:buNone/>
            </a:pPr>
            <a:endParaRPr sz="16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78"/>
          <p:cNvSpPr>
            <a:spLocks noGrp="1"/>
          </p:cNvSpPr>
          <p:nvPr>
            <p:ph type="sldNum" idx="12"/>
          </p:nvPr>
        </p:nvSpPr>
        <p:spPr>
          <a:xfrm>
            <a:off x="8763000" y="4972050"/>
            <a:ext cx="304800" cy="140464"/>
          </a:xfrm>
          <a:prstGeom prst="roundRect">
            <a:avLst>
              <a:gd name="adj" fmla="val 16667"/>
            </a:avLst>
          </a:prstGeom>
          <a:solidFill>
            <a:schemeClr val="lt1">
              <a:alpha val="48627"/>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spAutoFit/>
          </a:bodyPr>
          <a:lstStyle/>
          <a:p>
            <a:pPr marL="0" lvl="0" indent="0" algn="ctr" rtl="0">
              <a:spcBef>
                <a:spcPts val="0"/>
              </a:spcBef>
              <a:spcAft>
                <a:spcPts val="0"/>
              </a:spcAft>
              <a:buNone/>
            </a:pPr>
            <a:fld id="{00000000-1234-1234-1234-123412341234}" type="slidenum">
              <a:rPr lang="en"/>
              <a:t>23</a:t>
            </a:fld>
            <a:endParaRPr/>
          </a:p>
        </p:txBody>
      </p:sp>
      <p:sp>
        <p:nvSpPr>
          <p:cNvPr id="721" name="Google Shape;721;p78"/>
          <p:cNvSpPr txBox="1"/>
          <p:nvPr/>
        </p:nvSpPr>
        <p:spPr>
          <a:xfrm>
            <a:off x="4738875" y="4692421"/>
            <a:ext cx="4114800" cy="2151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1F497D"/>
              </a:buClr>
              <a:buSzPts val="1200"/>
              <a:buFont typeface="Arial"/>
              <a:buNone/>
            </a:pPr>
            <a:r>
              <a:rPr lang="en" sz="1000">
                <a:solidFill>
                  <a:srgbClr val="1F497D"/>
                </a:solidFill>
                <a:latin typeface="Arial"/>
                <a:ea typeface="Arial"/>
                <a:cs typeface="Arial"/>
                <a:sym typeface="Arial"/>
              </a:rPr>
              <a:t>ICESat-2 photon height</a:t>
            </a:r>
            <a:endParaRPr sz="1200"/>
          </a:p>
          <a:p>
            <a:pPr marL="0" marR="0" lvl="0" indent="0" algn="ctr" rtl="0">
              <a:lnSpc>
                <a:spcPct val="115000"/>
              </a:lnSpc>
              <a:spcBef>
                <a:spcPts val="0"/>
              </a:spcBef>
              <a:spcAft>
                <a:spcPts val="0"/>
              </a:spcAft>
              <a:buClr>
                <a:srgbClr val="1F497D"/>
              </a:buClr>
              <a:buSzPts val="1200"/>
              <a:buFont typeface="Arial"/>
              <a:buNone/>
            </a:pPr>
            <a:r>
              <a:rPr lang="en" sz="1000">
                <a:solidFill>
                  <a:srgbClr val="1F497D"/>
                </a:solidFill>
                <a:latin typeface="Arial"/>
                <a:ea typeface="Arial"/>
                <a:cs typeface="Arial"/>
                <a:sym typeface="Arial"/>
              </a:rPr>
              <a:t>(Amazon river transects at dry and wet season)</a:t>
            </a:r>
            <a:endParaRPr>
              <a:solidFill>
                <a:srgbClr val="1F497D"/>
              </a:solidFill>
              <a:latin typeface="Arial"/>
              <a:ea typeface="Arial"/>
              <a:cs typeface="Arial"/>
              <a:sym typeface="Arial"/>
            </a:endParaRPr>
          </a:p>
        </p:txBody>
      </p:sp>
      <p:sp>
        <p:nvSpPr>
          <p:cNvPr id="722" name="Google Shape;722;p78"/>
          <p:cNvSpPr txBox="1"/>
          <p:nvPr/>
        </p:nvSpPr>
        <p:spPr>
          <a:xfrm>
            <a:off x="1812574" y="-1"/>
            <a:ext cx="58644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100"/>
              <a:buFont typeface="Arial"/>
              <a:buNone/>
            </a:pPr>
            <a:r>
              <a:rPr lang="en" sz="2800">
                <a:solidFill>
                  <a:srgbClr val="FFFFFF"/>
                </a:solidFill>
                <a:latin typeface="Arial"/>
                <a:ea typeface="Arial"/>
                <a:cs typeface="Arial"/>
                <a:sym typeface="Arial"/>
              </a:rPr>
              <a:t>CARD4L LiDAR</a:t>
            </a:r>
            <a:endParaRPr/>
          </a:p>
        </p:txBody>
      </p:sp>
      <p:pic>
        <p:nvPicPr>
          <p:cNvPr id="723" name="Google Shape;723;p78" descr="A close up of a screen&#10;&#10;Description automatically generated"/>
          <p:cNvPicPr preferRelativeResize="0"/>
          <p:nvPr/>
        </p:nvPicPr>
        <p:blipFill rotWithShape="1">
          <a:blip r:embed="rId3">
            <a:alphaModFix/>
          </a:blip>
          <a:srcRect/>
          <a:stretch/>
        </p:blipFill>
        <p:spPr>
          <a:xfrm>
            <a:off x="4449099" y="3353675"/>
            <a:ext cx="4540050" cy="1338750"/>
          </a:xfrm>
          <a:prstGeom prst="rect">
            <a:avLst/>
          </a:prstGeom>
          <a:noFill/>
          <a:ln>
            <a:noFill/>
          </a:ln>
        </p:spPr>
      </p:pic>
      <p:sp>
        <p:nvSpPr>
          <p:cNvPr id="724" name="Google Shape;724;p78"/>
          <p:cNvSpPr txBox="1">
            <a:spLocks noGrp="1"/>
          </p:cNvSpPr>
          <p:nvPr>
            <p:ph type="body" idx="1"/>
          </p:nvPr>
        </p:nvSpPr>
        <p:spPr>
          <a:xfrm>
            <a:off x="304800" y="1028700"/>
            <a:ext cx="8763000" cy="1428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accent2"/>
              </a:buClr>
              <a:buSzPts val="1800"/>
              <a:buNone/>
            </a:pPr>
            <a:r>
              <a:rPr lang="en" sz="1500" b="1">
                <a:solidFill>
                  <a:schemeClr val="accent2"/>
                </a:solidFill>
              </a:rPr>
              <a:t>LiDAR</a:t>
            </a:r>
            <a:r>
              <a:rPr lang="en" sz="1700" b="1">
                <a:solidFill>
                  <a:schemeClr val="dk2"/>
                </a:solidFill>
              </a:rPr>
              <a:t> Terrain and Canopy Top Height</a:t>
            </a:r>
            <a:endParaRPr sz="1700" b="1">
              <a:solidFill>
                <a:schemeClr val="dk2"/>
              </a:solidFill>
            </a:endParaRPr>
          </a:p>
          <a:p>
            <a:pPr marL="0" lvl="0" indent="0" algn="l" rtl="0">
              <a:lnSpc>
                <a:spcPct val="115000"/>
              </a:lnSpc>
              <a:spcBef>
                <a:spcPts val="0"/>
              </a:spcBef>
              <a:spcAft>
                <a:spcPts val="0"/>
              </a:spcAft>
              <a:buClr>
                <a:schemeClr val="accent2"/>
              </a:buClr>
              <a:buSzPts val="1800"/>
              <a:buNone/>
            </a:pPr>
            <a:r>
              <a:rPr lang="en" sz="1500" b="1">
                <a:solidFill>
                  <a:schemeClr val="dk2"/>
                </a:solidFill>
              </a:rPr>
              <a:t>Lidar </a:t>
            </a:r>
            <a:r>
              <a:rPr lang="en" sz="1500">
                <a:solidFill>
                  <a:schemeClr val="dk2"/>
                </a:solidFill>
              </a:rPr>
              <a:t>measurements of vegetation canopy structure and height. </a:t>
            </a:r>
            <a:r>
              <a:rPr lang="en" sz="1500">
                <a:solidFill>
                  <a:schemeClr val="accent2"/>
                </a:solidFill>
              </a:rPr>
              <a:t>GEDI</a:t>
            </a:r>
            <a:r>
              <a:rPr lang="en" sz="1500">
                <a:solidFill>
                  <a:schemeClr val="dk2"/>
                </a:solidFill>
              </a:rPr>
              <a:t> and </a:t>
            </a:r>
            <a:r>
              <a:rPr lang="en" sz="1500">
                <a:solidFill>
                  <a:schemeClr val="accent2"/>
                </a:solidFill>
              </a:rPr>
              <a:t>ICESat-2</a:t>
            </a:r>
            <a:r>
              <a:rPr lang="en" sz="1500">
                <a:solidFill>
                  <a:schemeClr val="dk2"/>
                </a:solidFill>
              </a:rPr>
              <a:t> launched in 2018 + </a:t>
            </a:r>
            <a:r>
              <a:rPr lang="en" sz="1500">
                <a:solidFill>
                  <a:schemeClr val="accent2"/>
                </a:solidFill>
              </a:rPr>
              <a:t>MOLI</a:t>
            </a:r>
            <a:r>
              <a:rPr lang="en" sz="1500">
                <a:solidFill>
                  <a:schemeClr val="dk2"/>
                </a:solidFill>
              </a:rPr>
              <a:t> targeted for 2024. Plan to develop CARD4L for LiDAR well received by mission teams.</a:t>
            </a:r>
            <a:endParaRPr sz="1700"/>
          </a:p>
          <a:p>
            <a:pPr marL="0" lvl="0" indent="0" algn="l" rtl="0">
              <a:lnSpc>
                <a:spcPct val="150000"/>
              </a:lnSpc>
              <a:spcBef>
                <a:spcPts val="500"/>
              </a:spcBef>
              <a:spcAft>
                <a:spcPts val="0"/>
              </a:spcAft>
              <a:buClr>
                <a:schemeClr val="dk2"/>
              </a:buClr>
              <a:buSzPts val="1800"/>
              <a:buNone/>
            </a:pPr>
            <a:endParaRPr sz="1500" b="1">
              <a:solidFill>
                <a:schemeClr val="dk2"/>
              </a:solidFill>
            </a:endParaRPr>
          </a:p>
          <a:p>
            <a:pPr marL="0" lvl="0" indent="0" algn="l" rtl="0">
              <a:lnSpc>
                <a:spcPct val="150000"/>
              </a:lnSpc>
              <a:spcBef>
                <a:spcPts val="500"/>
              </a:spcBef>
              <a:spcAft>
                <a:spcPts val="0"/>
              </a:spcAft>
              <a:buClr>
                <a:schemeClr val="dk2"/>
              </a:buClr>
              <a:buSzPts val="1800"/>
              <a:buNone/>
            </a:pPr>
            <a:r>
              <a:rPr lang="en" sz="1500" b="1">
                <a:solidFill>
                  <a:schemeClr val="dk2"/>
                </a:solidFill>
              </a:rPr>
              <a:t>New CARD4L subgroup on LiDAR launched in 2019</a:t>
            </a:r>
            <a:endParaRPr sz="1500">
              <a:solidFill>
                <a:schemeClr val="dk2"/>
              </a:solidFill>
            </a:endParaRPr>
          </a:p>
          <a:p>
            <a:pPr marL="342900" lvl="0" indent="-323850" algn="l" rtl="0">
              <a:spcBef>
                <a:spcPts val="500"/>
              </a:spcBef>
              <a:spcAft>
                <a:spcPts val="0"/>
              </a:spcAft>
              <a:buClr>
                <a:srgbClr val="002569"/>
              </a:buClr>
              <a:buSzPts val="1500"/>
              <a:buChar char="•"/>
            </a:pPr>
            <a:r>
              <a:rPr lang="en" sz="1500"/>
              <a:t>Group members representing 3 spaceborne LiDAR missions + science users</a:t>
            </a:r>
            <a:endParaRPr sz="1700"/>
          </a:p>
          <a:p>
            <a:pPr marL="342900" lvl="0" indent="-323850" algn="l" rtl="0">
              <a:spcBef>
                <a:spcPts val="500"/>
              </a:spcBef>
              <a:spcAft>
                <a:spcPts val="0"/>
              </a:spcAft>
              <a:buClr>
                <a:srgbClr val="002569"/>
              </a:buClr>
              <a:buSzPts val="1500"/>
              <a:buChar char="•"/>
            </a:pPr>
            <a:r>
              <a:rPr lang="en" sz="1500"/>
              <a:t>Target PFS: </a:t>
            </a:r>
            <a:r>
              <a:rPr lang="en" sz="1500">
                <a:solidFill>
                  <a:srgbClr val="C00000"/>
                </a:solidFill>
              </a:rPr>
              <a:t>Terrain &amp; Canopy Top Height</a:t>
            </a:r>
            <a:endParaRPr sz="1300">
              <a:solidFill>
                <a:schemeClr val="dk2"/>
              </a:solidFill>
            </a:endParaRPr>
          </a:p>
        </p:txBody>
      </p:sp>
      <p:sp>
        <p:nvSpPr>
          <p:cNvPr id="725" name="Google Shape;725;p78"/>
          <p:cNvSpPr/>
          <p:nvPr/>
        </p:nvSpPr>
        <p:spPr>
          <a:xfrm>
            <a:off x="304800" y="3162300"/>
            <a:ext cx="3566700" cy="173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2569"/>
              </a:buClr>
              <a:buSzPts val="1800"/>
              <a:buFont typeface="Arial"/>
              <a:buNone/>
            </a:pPr>
            <a:endParaRPr sz="1500">
              <a:solidFill>
                <a:srgbClr val="002569"/>
              </a:solidFill>
            </a:endParaRPr>
          </a:p>
          <a:p>
            <a:pPr marL="285750" marR="0" lvl="0" indent="-266700" algn="l" rtl="0">
              <a:spcBef>
                <a:spcPts val="0"/>
              </a:spcBef>
              <a:spcAft>
                <a:spcPts val="0"/>
              </a:spcAft>
              <a:buClr>
                <a:srgbClr val="002569"/>
              </a:buClr>
              <a:buSzPts val="1500"/>
              <a:buFont typeface="Arial"/>
              <a:buChar char="•"/>
            </a:pPr>
            <a:r>
              <a:rPr lang="en" sz="1500">
                <a:solidFill>
                  <a:srgbClr val="002569"/>
                </a:solidFill>
              </a:rPr>
              <a:t>Progress in 2020 slow ...</a:t>
            </a:r>
            <a:endParaRPr sz="1500">
              <a:solidFill>
                <a:srgbClr val="002569"/>
              </a:solidFill>
            </a:endParaRPr>
          </a:p>
          <a:p>
            <a:pPr marL="285750" marR="0" lvl="0" indent="-266700" algn="l" rtl="0">
              <a:spcBef>
                <a:spcPts val="0"/>
              </a:spcBef>
              <a:spcAft>
                <a:spcPts val="0"/>
              </a:spcAft>
              <a:buClr>
                <a:srgbClr val="002569"/>
              </a:buClr>
              <a:buSzPts val="1500"/>
              <a:buFont typeface="Arial"/>
              <a:buChar char="•"/>
            </a:pPr>
            <a:r>
              <a:rPr lang="en" sz="1500">
                <a:solidFill>
                  <a:srgbClr val="002569"/>
                </a:solidFill>
              </a:rPr>
              <a:t>Attempt to revive activity in 2021, depending on interest from LiDAR mission group and users.</a:t>
            </a:r>
            <a:endParaRPr sz="1500">
              <a:solidFill>
                <a:srgbClr val="00256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79"/>
          <p:cNvSpPr txBox="1">
            <a:spLocks noGrp="1"/>
          </p:cNvSpPr>
          <p:nvPr>
            <p:ph type="title"/>
          </p:nvPr>
        </p:nvSpPr>
        <p:spPr>
          <a:xfrm>
            <a:off x="1828800" y="-15593"/>
            <a:ext cx="58644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 sz="2400"/>
              <a:t>CARD4L SAR - Outreach </a:t>
            </a:r>
            <a:endParaRPr sz="2400">
              <a:solidFill>
                <a:schemeClr val="dk2"/>
              </a:solidFill>
            </a:endParaRPr>
          </a:p>
        </p:txBody>
      </p:sp>
      <p:pic>
        <p:nvPicPr>
          <p:cNvPr id="731" name="Google Shape;731;p79"/>
          <p:cNvPicPr preferRelativeResize="0"/>
          <p:nvPr/>
        </p:nvPicPr>
        <p:blipFill rotWithShape="1">
          <a:blip r:embed="rId3">
            <a:alphaModFix/>
          </a:blip>
          <a:srcRect/>
          <a:stretch/>
        </p:blipFill>
        <p:spPr>
          <a:xfrm>
            <a:off x="5181600" y="1052032"/>
            <a:ext cx="5080390" cy="3882932"/>
          </a:xfrm>
          <a:prstGeom prst="rect">
            <a:avLst/>
          </a:prstGeom>
          <a:noFill/>
          <a:ln>
            <a:noFill/>
          </a:ln>
        </p:spPr>
      </p:pic>
      <p:sp>
        <p:nvSpPr>
          <p:cNvPr id="732" name="Google Shape;732;p79"/>
          <p:cNvSpPr/>
          <p:nvPr/>
        </p:nvSpPr>
        <p:spPr>
          <a:xfrm>
            <a:off x="4547681" y="3418054"/>
            <a:ext cx="710100" cy="378300"/>
          </a:xfrm>
          <a:prstGeom prst="rightArrow">
            <a:avLst>
              <a:gd name="adj1" fmla="val 50000"/>
              <a:gd name="adj2" fmla="val 50000"/>
            </a:avLst>
          </a:prstGeom>
          <a:solidFill>
            <a:srgbClr val="C2D59B"/>
          </a:solidFill>
          <a:ln w="25400" cap="flat" cmpd="sng">
            <a:solidFill>
              <a:srgbClr val="00B050"/>
            </a:solidFill>
            <a:prstDash val="solid"/>
            <a:bevel/>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2569"/>
              </a:buClr>
              <a:buSzPts val="1000"/>
              <a:buFont typeface="Arial"/>
              <a:buNone/>
            </a:pPr>
            <a:r>
              <a:rPr lang="en" sz="1000" b="0" i="0" u="none" strike="noStrike" cap="none">
                <a:solidFill>
                  <a:srgbClr val="002569"/>
                </a:solidFill>
              </a:rPr>
              <a:t>JAXA</a:t>
            </a:r>
            <a:endParaRPr sz="1200" b="0" i="0" u="none" strike="noStrike" cap="none">
              <a:solidFill>
                <a:srgbClr val="002569"/>
              </a:solidFill>
            </a:endParaRPr>
          </a:p>
        </p:txBody>
      </p:sp>
      <p:sp>
        <p:nvSpPr>
          <p:cNvPr id="733" name="Google Shape;733;p79"/>
          <p:cNvSpPr txBox="1"/>
          <p:nvPr/>
        </p:nvSpPr>
        <p:spPr>
          <a:xfrm>
            <a:off x="139850" y="982200"/>
            <a:ext cx="4550100" cy="362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400"/>
              </a:spcBef>
              <a:spcAft>
                <a:spcPts val="0"/>
              </a:spcAft>
              <a:buNone/>
            </a:pPr>
            <a:r>
              <a:rPr lang="en" sz="1200" b="1">
                <a:solidFill>
                  <a:schemeClr val="dk2"/>
                </a:solidFill>
              </a:rPr>
              <a:t>  CARD4L SAR Outreach</a:t>
            </a:r>
            <a:endParaRPr sz="1200" b="1">
              <a:solidFill>
                <a:schemeClr val="dk2"/>
              </a:solidFill>
            </a:endParaRPr>
          </a:p>
          <a:p>
            <a:pPr marL="457200" marR="0" lvl="0" indent="-298450" algn="l" rtl="0">
              <a:lnSpc>
                <a:spcPct val="100000"/>
              </a:lnSpc>
              <a:spcBef>
                <a:spcPts val="400"/>
              </a:spcBef>
              <a:spcAft>
                <a:spcPts val="0"/>
              </a:spcAft>
              <a:buClr>
                <a:schemeClr val="dk2"/>
              </a:buClr>
              <a:buSzPts val="1100"/>
              <a:buFont typeface="Arial"/>
              <a:buChar char="•"/>
            </a:pPr>
            <a:r>
              <a:rPr lang="en" sz="1100">
                <a:solidFill>
                  <a:schemeClr val="dk2"/>
                </a:solidFill>
                <a:latin typeface="Arial"/>
                <a:ea typeface="Arial"/>
                <a:cs typeface="Arial"/>
                <a:sym typeface="Arial"/>
              </a:rPr>
              <a:t>CARD4L SAR Webinar (Feb 2021)</a:t>
            </a:r>
            <a:endParaRPr sz="900"/>
          </a:p>
          <a:p>
            <a:pPr marL="844550" marR="0" lvl="1" indent="-254000" algn="l" rtl="0">
              <a:lnSpc>
                <a:spcPct val="100000"/>
              </a:lnSpc>
              <a:spcBef>
                <a:spcPts val="400"/>
              </a:spcBef>
              <a:spcAft>
                <a:spcPts val="0"/>
              </a:spcAft>
              <a:buClr>
                <a:srgbClr val="002569"/>
              </a:buClr>
              <a:buSzPts val="1500"/>
              <a:buFont typeface="Arial"/>
              <a:buChar char="–"/>
            </a:pPr>
            <a:r>
              <a:rPr lang="en" sz="1100" b="0" i="0" u="none" strike="noStrike" cap="none">
                <a:solidFill>
                  <a:schemeClr val="dk2"/>
                </a:solidFill>
                <a:latin typeface="Arial"/>
                <a:ea typeface="Arial"/>
                <a:cs typeface="Arial"/>
                <a:sym typeface="Arial"/>
              </a:rPr>
              <a:t>150 participants from 40+ countries</a:t>
            </a:r>
            <a:endParaRPr sz="900"/>
          </a:p>
          <a:p>
            <a:pPr marL="844550" marR="0" lvl="1" indent="-254000" algn="l" rtl="0">
              <a:lnSpc>
                <a:spcPct val="100000"/>
              </a:lnSpc>
              <a:spcBef>
                <a:spcPts val="400"/>
              </a:spcBef>
              <a:spcAft>
                <a:spcPts val="0"/>
              </a:spcAft>
              <a:buClr>
                <a:srgbClr val="002569"/>
              </a:buClr>
              <a:buSzPts val="1500"/>
              <a:buFont typeface="Arial"/>
              <a:buChar char="–"/>
            </a:pPr>
            <a:r>
              <a:rPr lang="en" sz="1100" b="0" i="0" u="none" strike="noStrike" cap="none">
                <a:solidFill>
                  <a:schemeClr val="dk2"/>
                </a:solidFill>
                <a:latin typeface="Arial"/>
                <a:ea typeface="Arial"/>
                <a:cs typeface="Arial"/>
                <a:sym typeface="Arial"/>
              </a:rPr>
              <a:t>300+ views on CEOS YouTube Channel (</a:t>
            </a:r>
            <a:r>
              <a:rPr lang="en" sz="1100" b="0" i="0" u="sng" strike="noStrike" cap="none">
                <a:solidFill>
                  <a:schemeClr val="hlink"/>
                </a:solidFill>
                <a:latin typeface="Arial"/>
                <a:ea typeface="Arial"/>
                <a:cs typeface="Arial"/>
                <a:sym typeface="Arial"/>
                <a:hlinkClick r:id="rId4"/>
              </a:rPr>
              <a:t>www.youtube.com/watch?v=Pe-7WXle-EI</a:t>
            </a:r>
            <a:r>
              <a:rPr lang="en" sz="1100" b="0" i="0" u="none" strike="noStrike" cap="none">
                <a:solidFill>
                  <a:schemeClr val="dk2"/>
                </a:solidFill>
                <a:latin typeface="Arial"/>
                <a:ea typeface="Arial"/>
                <a:cs typeface="Arial"/>
                <a:sym typeface="Arial"/>
              </a:rPr>
              <a:t>)</a:t>
            </a:r>
            <a:endParaRPr sz="900"/>
          </a:p>
          <a:p>
            <a:pPr marL="387350" marR="0" lvl="0" indent="-254000" algn="l" rtl="0">
              <a:lnSpc>
                <a:spcPct val="100000"/>
              </a:lnSpc>
              <a:spcBef>
                <a:spcPts val="400"/>
              </a:spcBef>
              <a:spcAft>
                <a:spcPts val="0"/>
              </a:spcAft>
              <a:buClr>
                <a:srgbClr val="002569"/>
              </a:buClr>
              <a:buSzPts val="1500"/>
              <a:buFont typeface="Arial"/>
              <a:buChar char="•"/>
            </a:pPr>
            <a:r>
              <a:rPr lang="en" sz="1100">
                <a:solidFill>
                  <a:schemeClr val="dk2"/>
                </a:solidFill>
                <a:latin typeface="Arial"/>
                <a:ea typeface="Arial"/>
                <a:cs typeface="Arial"/>
                <a:sym typeface="Arial"/>
              </a:rPr>
              <a:t>WGCV SAR meeting (Oct 2020)</a:t>
            </a:r>
            <a:endParaRPr sz="900"/>
          </a:p>
          <a:p>
            <a:pPr marL="844550" marR="0" lvl="1" indent="-254000" algn="l" rtl="0">
              <a:lnSpc>
                <a:spcPct val="100000"/>
              </a:lnSpc>
              <a:spcBef>
                <a:spcPts val="400"/>
              </a:spcBef>
              <a:spcAft>
                <a:spcPts val="0"/>
              </a:spcAft>
              <a:buClr>
                <a:srgbClr val="002569"/>
              </a:buClr>
              <a:buSzPts val="1500"/>
              <a:buFont typeface="Arial"/>
              <a:buChar char="–"/>
            </a:pPr>
            <a:r>
              <a:rPr lang="en" sz="1100" b="0" i="0" u="none" strike="noStrike" cap="none">
                <a:solidFill>
                  <a:schemeClr val="dk2"/>
                </a:solidFill>
                <a:latin typeface="Arial"/>
                <a:ea typeface="Arial"/>
                <a:cs typeface="Arial"/>
                <a:sym typeface="Arial"/>
              </a:rPr>
              <a:t> Special CARD4L session</a:t>
            </a:r>
            <a:endParaRPr sz="900"/>
          </a:p>
          <a:p>
            <a:pPr marL="387350" marR="0" lvl="0" indent="-254000" algn="l" rtl="0">
              <a:lnSpc>
                <a:spcPct val="100000"/>
              </a:lnSpc>
              <a:spcBef>
                <a:spcPts val="400"/>
              </a:spcBef>
              <a:spcAft>
                <a:spcPts val="0"/>
              </a:spcAft>
              <a:buClr>
                <a:srgbClr val="002569"/>
              </a:buClr>
              <a:buSzPts val="1500"/>
              <a:buFont typeface="Arial"/>
              <a:buChar char="•"/>
            </a:pPr>
            <a:r>
              <a:rPr lang="en" sz="1100">
                <a:solidFill>
                  <a:schemeClr val="dk2"/>
                </a:solidFill>
                <a:latin typeface="Arial"/>
                <a:ea typeface="Arial"/>
                <a:cs typeface="Arial"/>
                <a:sym typeface="Arial"/>
              </a:rPr>
              <a:t>AGU 2020 Fall meeting (Town Hall Panel)</a:t>
            </a:r>
            <a:endParaRPr sz="900"/>
          </a:p>
          <a:p>
            <a:pPr marL="387350" marR="0" lvl="0" indent="-254000" algn="l" rtl="0">
              <a:lnSpc>
                <a:spcPct val="100000"/>
              </a:lnSpc>
              <a:spcBef>
                <a:spcPts val="400"/>
              </a:spcBef>
              <a:spcAft>
                <a:spcPts val="0"/>
              </a:spcAft>
              <a:buClr>
                <a:srgbClr val="002569"/>
              </a:buClr>
              <a:buSzPts val="1500"/>
              <a:buFont typeface="Arial"/>
              <a:buChar char="•"/>
            </a:pPr>
            <a:r>
              <a:rPr lang="en" sz="1100">
                <a:solidFill>
                  <a:schemeClr val="dk2"/>
                </a:solidFill>
                <a:latin typeface="Arial"/>
                <a:ea typeface="Arial"/>
                <a:cs typeface="Arial"/>
                <a:sym typeface="Arial"/>
              </a:rPr>
              <a:t>ARD2020 Symp (Nov 2020)</a:t>
            </a:r>
            <a:endParaRPr sz="100">
              <a:solidFill>
                <a:schemeClr val="dk2"/>
              </a:solidFill>
              <a:latin typeface="Arial"/>
              <a:ea typeface="Arial"/>
              <a:cs typeface="Arial"/>
              <a:sym typeface="Arial"/>
            </a:endParaRPr>
          </a:p>
          <a:p>
            <a:pPr marL="387350" marR="0" lvl="0" indent="-158750" algn="l" rtl="0">
              <a:lnSpc>
                <a:spcPct val="115000"/>
              </a:lnSpc>
              <a:spcBef>
                <a:spcPts val="400"/>
              </a:spcBef>
              <a:spcAft>
                <a:spcPts val="0"/>
              </a:spcAft>
              <a:buClr>
                <a:srgbClr val="002569"/>
              </a:buClr>
              <a:buSzPts val="2000"/>
              <a:buFont typeface="Arial"/>
              <a:buNone/>
            </a:pPr>
            <a:endParaRPr sz="100">
              <a:solidFill>
                <a:schemeClr val="dk2"/>
              </a:solidFill>
              <a:latin typeface="Arial"/>
              <a:ea typeface="Arial"/>
              <a:cs typeface="Arial"/>
              <a:sym typeface="Arial"/>
            </a:endParaRPr>
          </a:p>
          <a:p>
            <a:pPr marL="101600" marR="0" lvl="0" indent="0" algn="l" rtl="0">
              <a:lnSpc>
                <a:spcPct val="115000"/>
              </a:lnSpc>
              <a:spcBef>
                <a:spcPts val="400"/>
              </a:spcBef>
              <a:spcAft>
                <a:spcPts val="0"/>
              </a:spcAft>
              <a:buClr>
                <a:srgbClr val="002569"/>
              </a:buClr>
              <a:buSzPts val="2000"/>
              <a:buFont typeface="Arial"/>
              <a:buNone/>
            </a:pPr>
            <a:r>
              <a:rPr lang="en" sz="1200" b="1">
                <a:solidFill>
                  <a:schemeClr val="dk2"/>
                </a:solidFill>
                <a:latin typeface="Arial"/>
                <a:ea typeface="Arial"/>
                <a:cs typeface="Arial"/>
                <a:sym typeface="Arial"/>
              </a:rPr>
              <a:t>CARD4L SAR Uptake</a:t>
            </a:r>
            <a:endParaRPr sz="1000" b="1">
              <a:solidFill>
                <a:schemeClr val="dk2"/>
              </a:solidFill>
              <a:latin typeface="Arial"/>
              <a:ea typeface="Arial"/>
              <a:cs typeface="Arial"/>
              <a:sym typeface="Arial"/>
            </a:endParaRPr>
          </a:p>
          <a:p>
            <a:pPr marL="101600" marR="0" lvl="0" indent="0" algn="l" rtl="0">
              <a:lnSpc>
                <a:spcPct val="115000"/>
              </a:lnSpc>
              <a:spcBef>
                <a:spcPts val="400"/>
              </a:spcBef>
              <a:spcAft>
                <a:spcPts val="0"/>
              </a:spcAft>
              <a:buClr>
                <a:srgbClr val="002569"/>
              </a:buClr>
              <a:buSzPts val="2000"/>
              <a:buFont typeface="Arial"/>
              <a:buNone/>
            </a:pPr>
            <a:r>
              <a:rPr lang="en" sz="100" b="1">
                <a:solidFill>
                  <a:schemeClr val="dk2"/>
                </a:solidFill>
                <a:latin typeface="Arial"/>
                <a:ea typeface="Arial"/>
                <a:cs typeface="Arial"/>
                <a:sym typeface="Arial"/>
              </a:rPr>
              <a:t> </a:t>
            </a:r>
            <a:endParaRPr sz="1000"/>
          </a:p>
          <a:p>
            <a:pPr marL="101600" marR="0" lvl="0" indent="0" algn="l" rtl="0">
              <a:lnSpc>
                <a:spcPct val="115000"/>
              </a:lnSpc>
              <a:spcBef>
                <a:spcPts val="400"/>
              </a:spcBef>
              <a:spcAft>
                <a:spcPts val="0"/>
              </a:spcAft>
              <a:buClr>
                <a:srgbClr val="002569"/>
              </a:buClr>
              <a:buSzPts val="2000"/>
              <a:buFont typeface="Arial"/>
              <a:buNone/>
            </a:pPr>
            <a:r>
              <a:rPr lang="en" sz="1200" b="1">
                <a:solidFill>
                  <a:schemeClr val="dk2"/>
                </a:solidFill>
                <a:latin typeface="Arial"/>
                <a:ea typeface="Arial"/>
                <a:cs typeface="Arial"/>
                <a:sym typeface="Arial"/>
              </a:rPr>
              <a:t>CARD4L SAR Educational Resources</a:t>
            </a:r>
            <a:endParaRPr sz="1000"/>
          </a:p>
          <a:p>
            <a:pPr marL="387350" marR="0" lvl="0" indent="-254000" algn="l" rtl="0">
              <a:lnSpc>
                <a:spcPct val="115000"/>
              </a:lnSpc>
              <a:spcBef>
                <a:spcPts val="400"/>
              </a:spcBef>
              <a:spcAft>
                <a:spcPts val="0"/>
              </a:spcAft>
              <a:buClr>
                <a:srgbClr val="002569"/>
              </a:buClr>
              <a:buSzPts val="1500"/>
              <a:buFont typeface="Arial"/>
              <a:buChar char="•"/>
            </a:pPr>
            <a:r>
              <a:rPr lang="en" sz="1100">
                <a:solidFill>
                  <a:schemeClr val="dk2"/>
                </a:solidFill>
                <a:latin typeface="Arial"/>
                <a:ea typeface="Arial"/>
                <a:cs typeface="Arial"/>
                <a:sym typeface="Arial"/>
              </a:rPr>
              <a:t>Guidance document to be developed, starting in mid 2021</a:t>
            </a:r>
            <a:endParaRPr sz="900"/>
          </a:p>
          <a:p>
            <a:pPr marL="387350" marR="0" lvl="0" indent="-254000" algn="l" rtl="0">
              <a:lnSpc>
                <a:spcPct val="115000"/>
              </a:lnSpc>
              <a:spcBef>
                <a:spcPts val="400"/>
              </a:spcBef>
              <a:spcAft>
                <a:spcPts val="0"/>
              </a:spcAft>
              <a:buClr>
                <a:srgbClr val="002569"/>
              </a:buClr>
              <a:buSzPts val="1500"/>
              <a:buFont typeface="Arial"/>
              <a:buChar char="•"/>
            </a:pPr>
            <a:r>
              <a:rPr lang="en" sz="1100">
                <a:solidFill>
                  <a:schemeClr val="dk2"/>
                </a:solidFill>
                <a:latin typeface="Arial"/>
                <a:ea typeface="Arial"/>
                <a:cs typeface="Arial"/>
                <a:sym typeface="Arial"/>
              </a:rPr>
              <a:t>”Easy to understand” descriptions for data providers and (non-expert) users on what the CARD4L SAR products and per-pixel metadata represent and how they can be used.</a:t>
            </a:r>
            <a:endParaRPr sz="900"/>
          </a:p>
          <a:p>
            <a:pPr marL="101600" marR="0" lvl="0" indent="0" algn="l" rtl="0">
              <a:lnSpc>
                <a:spcPct val="115000"/>
              </a:lnSpc>
              <a:spcBef>
                <a:spcPts val="400"/>
              </a:spcBef>
              <a:spcAft>
                <a:spcPts val="0"/>
              </a:spcAft>
              <a:buClr>
                <a:srgbClr val="002569"/>
              </a:buClr>
              <a:buSzPts val="2000"/>
              <a:buFont typeface="Arial"/>
              <a:buNone/>
            </a:pPr>
            <a:endParaRPr sz="1100">
              <a:solidFill>
                <a:schemeClr val="dk2"/>
              </a:solidFill>
              <a:latin typeface="Arial"/>
              <a:ea typeface="Arial"/>
              <a:cs typeface="Arial"/>
              <a:sym typeface="Arial"/>
            </a:endParaRPr>
          </a:p>
        </p:txBody>
      </p:sp>
      <p:sp>
        <p:nvSpPr>
          <p:cNvPr id="734" name="Google Shape;734;p79"/>
          <p:cNvSpPr/>
          <p:nvPr/>
        </p:nvSpPr>
        <p:spPr>
          <a:xfrm>
            <a:off x="1905000" y="3295650"/>
            <a:ext cx="704400" cy="281100"/>
          </a:xfrm>
          <a:prstGeom prst="rightArrow">
            <a:avLst>
              <a:gd name="adj1" fmla="val 50000"/>
              <a:gd name="adj2" fmla="val 50000"/>
            </a:avLst>
          </a:prstGeom>
          <a:solidFill>
            <a:srgbClr val="C2D59B"/>
          </a:solidFill>
          <a:ln w="25400" cap="flat" cmpd="sng">
            <a:solidFill>
              <a:srgbClr val="00B050"/>
            </a:solidFill>
            <a:prstDash val="solid"/>
            <a:bevel/>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2569"/>
              </a:buClr>
              <a:buSzPts val="1800"/>
              <a:buFont typeface="Arial"/>
              <a:buNone/>
            </a:pPr>
            <a:endParaRPr sz="1800" b="0" i="0" u="none" strike="noStrike" cap="none">
              <a:solidFill>
                <a:srgbClr val="002569"/>
              </a:solidFill>
            </a:endParaRPr>
          </a:p>
        </p:txBody>
      </p:sp>
      <p:sp>
        <p:nvSpPr>
          <p:cNvPr id="735" name="Google Shape;735;p79"/>
          <p:cNvSpPr/>
          <p:nvPr/>
        </p:nvSpPr>
        <p:spPr>
          <a:xfrm>
            <a:off x="4572000" y="4193704"/>
            <a:ext cx="710100" cy="343800"/>
          </a:xfrm>
          <a:prstGeom prst="rightArrow">
            <a:avLst>
              <a:gd name="adj1" fmla="val 50000"/>
              <a:gd name="adj2" fmla="val 50000"/>
            </a:avLst>
          </a:prstGeom>
          <a:solidFill>
            <a:srgbClr val="C2D59B"/>
          </a:solidFill>
          <a:ln w="25400" cap="flat" cmpd="sng">
            <a:solidFill>
              <a:srgbClr val="00B050"/>
            </a:solidFill>
            <a:prstDash val="solid"/>
            <a:bevel/>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2569"/>
              </a:buClr>
              <a:buSzPts val="900"/>
              <a:buFont typeface="Arial"/>
              <a:buNone/>
            </a:pPr>
            <a:r>
              <a:rPr lang="en" sz="900">
                <a:solidFill>
                  <a:srgbClr val="002569"/>
                </a:solidFill>
              </a:rPr>
              <a:t>DE-Africa</a:t>
            </a:r>
            <a:endParaRPr sz="1050" b="0" i="0" u="none" strike="noStrike" cap="none">
              <a:solidFill>
                <a:srgbClr val="002569"/>
              </a:solidFill>
            </a:endParaRPr>
          </a:p>
        </p:txBody>
      </p:sp>
      <p:sp>
        <p:nvSpPr>
          <p:cNvPr id="736" name="Google Shape;736;p79"/>
          <p:cNvSpPr/>
          <p:nvPr/>
        </p:nvSpPr>
        <p:spPr>
          <a:xfrm>
            <a:off x="4589467" y="4539928"/>
            <a:ext cx="710100" cy="378300"/>
          </a:xfrm>
          <a:prstGeom prst="rightArrow">
            <a:avLst>
              <a:gd name="adj1" fmla="val 50000"/>
              <a:gd name="adj2" fmla="val 50000"/>
            </a:avLst>
          </a:prstGeom>
          <a:solidFill>
            <a:srgbClr val="C2D59B"/>
          </a:solidFill>
          <a:ln w="25400" cap="flat" cmpd="sng">
            <a:solidFill>
              <a:srgbClr val="00B050"/>
            </a:solidFill>
            <a:prstDash val="solid"/>
            <a:bevel/>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2569"/>
              </a:buClr>
              <a:buSzPts val="1000"/>
              <a:buFont typeface="Arial"/>
              <a:buNone/>
            </a:pPr>
            <a:r>
              <a:rPr lang="en" sz="1000" b="0" i="0" u="none" strike="noStrike" cap="none">
                <a:solidFill>
                  <a:srgbClr val="002569"/>
                </a:solidFill>
              </a:rPr>
              <a:t>CSIRO</a:t>
            </a:r>
            <a:endParaRPr sz="1200" b="0" i="0" u="none" strike="noStrike" cap="none">
              <a:solidFill>
                <a:srgbClr val="002569"/>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34F5C"/>
        </a:solidFill>
        <a:effectLst/>
      </p:bgPr>
    </p:bg>
    <p:spTree>
      <p:nvGrpSpPr>
        <p:cNvPr id="1" name="Shape 740"/>
        <p:cNvGrpSpPr/>
        <p:nvPr/>
      </p:nvGrpSpPr>
      <p:grpSpPr>
        <a:xfrm>
          <a:off x="0" y="0"/>
          <a:ext cx="0" cy="0"/>
          <a:chOff x="0" y="0"/>
          <a:chExt cx="0" cy="0"/>
        </a:xfrm>
      </p:grpSpPr>
      <p:sp>
        <p:nvSpPr>
          <p:cNvPr id="741" name="Google Shape;741;p8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Nighttime Lights Surface Radiance PFS</a:t>
            </a:r>
            <a:endParaRPr/>
          </a:p>
        </p:txBody>
      </p:sp>
      <p:sp>
        <p:nvSpPr>
          <p:cNvPr id="742" name="Google Shape;742;p8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Brian Killough</a:t>
            </a:r>
            <a:br>
              <a:rPr lang="en"/>
            </a:br>
            <a:r>
              <a:rPr lang="en" sz="2000"/>
              <a:t>CEOS SEO, NASA</a:t>
            </a:r>
            <a:endParaRPr sz="2000"/>
          </a:p>
        </p:txBody>
      </p:sp>
      <p:sp>
        <p:nvSpPr>
          <p:cNvPr id="743" name="Google Shape;743;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 of PFS Plans</a:t>
            </a:r>
            <a:endParaRPr/>
          </a:p>
        </p:txBody>
      </p:sp>
      <p:sp>
        <p:nvSpPr>
          <p:cNvPr id="749" name="Google Shape;749;p8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Coordinated by Brian Killough (CEOS SEO, NASA) with detailed support from Miguel Roman (NASA, USRA) and Zhousen Wang (NASA GSFC).</a:t>
            </a:r>
            <a:endParaRPr/>
          </a:p>
          <a:p>
            <a:pPr marL="457200" lvl="0" indent="-342900" algn="l" rtl="0">
              <a:spcBef>
                <a:spcPts val="0"/>
              </a:spcBef>
              <a:spcAft>
                <a:spcPts val="0"/>
              </a:spcAft>
              <a:buSzPts val="1800"/>
              <a:buChar char="●"/>
            </a:pPr>
            <a:r>
              <a:rPr lang="en"/>
              <a:t>Development began in Oct 2020 with endorsement planned for LSI-VC-11 (later 2021).</a:t>
            </a:r>
            <a:endParaRPr/>
          </a:p>
          <a:p>
            <a:pPr marL="457200" lvl="0" indent="-342900" algn="l" rtl="0">
              <a:spcBef>
                <a:spcPts val="0"/>
              </a:spcBef>
              <a:spcAft>
                <a:spcPts val="0"/>
              </a:spcAft>
              <a:buSzPts val="1800"/>
              <a:buChar char="●"/>
            </a:pPr>
            <a:r>
              <a:rPr lang="en"/>
              <a:t>Working with a team of ~20 people (NASA, NOAA, CEOS) to develop the PFS.</a:t>
            </a:r>
            <a:endParaRPr/>
          </a:p>
          <a:p>
            <a:pPr marL="457200" lvl="0" indent="-342900" algn="l" rtl="0">
              <a:spcBef>
                <a:spcPts val="0"/>
              </a:spcBef>
              <a:spcAft>
                <a:spcPts val="0"/>
              </a:spcAft>
              <a:buSzPts val="1800"/>
              <a:buChar char="●"/>
            </a:pPr>
            <a:r>
              <a:rPr lang="en"/>
              <a:t>Applies to data collected by nighttime light sensors operating in the VIS/NIR wavelengths. Resolutions are in the order of 10m to 1km. </a:t>
            </a:r>
            <a:endParaRPr/>
          </a:p>
          <a:p>
            <a:pPr marL="457200" lvl="0" indent="-342900" algn="l" rtl="0">
              <a:spcBef>
                <a:spcPts val="0"/>
              </a:spcBef>
              <a:spcAft>
                <a:spcPts val="0"/>
              </a:spcAft>
              <a:buSzPts val="1800"/>
              <a:buChar char="●"/>
            </a:pPr>
            <a:r>
              <a:rPr lang="en"/>
              <a:t>Uses the surface reflectance PFS as a baseline with several modifications and additions. </a:t>
            </a:r>
            <a:endParaRPr/>
          </a:p>
        </p:txBody>
      </p:sp>
      <p:sp>
        <p:nvSpPr>
          <p:cNvPr id="750" name="Google Shape;750;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82"/>
          <p:cNvSpPr txBox="1">
            <a:spLocks noGrp="1"/>
          </p:cNvSpPr>
          <p:nvPr>
            <p:ph type="title"/>
          </p:nvPr>
        </p:nvSpPr>
        <p:spPr>
          <a:xfrm>
            <a:off x="311700" y="285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 of PFS Plans</a:t>
            </a:r>
            <a:endParaRPr/>
          </a:p>
        </p:txBody>
      </p:sp>
      <p:sp>
        <p:nvSpPr>
          <p:cNvPr id="756" name="Google Shape;756;p82"/>
          <p:cNvSpPr txBox="1">
            <a:spLocks noGrp="1"/>
          </p:cNvSpPr>
          <p:nvPr>
            <p:ph type="body" idx="1"/>
          </p:nvPr>
        </p:nvSpPr>
        <p:spPr>
          <a:xfrm>
            <a:off x="311700" y="1038000"/>
            <a:ext cx="77748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There have been a number of revisions by team </a:t>
            </a:r>
            <a:br>
              <a:rPr lang="en"/>
            </a:br>
            <a:r>
              <a:rPr lang="en"/>
              <a:t>members. The current version (0.4) is nearing </a:t>
            </a:r>
            <a:br>
              <a:rPr lang="en"/>
            </a:br>
            <a:r>
              <a:rPr lang="en"/>
              <a:t>completion.</a:t>
            </a:r>
            <a:endParaRPr/>
          </a:p>
          <a:p>
            <a:pPr marL="457200" lvl="0" indent="-342900" algn="l" rtl="0">
              <a:spcBef>
                <a:spcPts val="0"/>
              </a:spcBef>
              <a:spcAft>
                <a:spcPts val="0"/>
              </a:spcAft>
              <a:buSzPts val="1800"/>
              <a:buChar char="●"/>
            </a:pPr>
            <a:r>
              <a:rPr lang="en"/>
              <a:t>~ 80% of the Nighttime Light Surface Radiance PFS requirements correspond to the Surface Reflectance PFS requirements. </a:t>
            </a:r>
            <a:endParaRPr/>
          </a:p>
          <a:p>
            <a:pPr marL="914400" lvl="1" indent="-317500" algn="l" rtl="0">
              <a:spcBef>
                <a:spcPts val="0"/>
              </a:spcBef>
              <a:spcAft>
                <a:spcPts val="0"/>
              </a:spcAft>
              <a:buSzPts val="1400"/>
              <a:buChar char="○"/>
            </a:pPr>
            <a:r>
              <a:rPr lang="en" b="1"/>
              <a:t>Per-Pixel Metadata </a:t>
            </a:r>
            <a:r>
              <a:rPr lang="en"/>
              <a:t>- replaced solar with lunar (radiance and viewing angles) and , added brightness temperature and solar zenith angle. </a:t>
            </a:r>
            <a:endParaRPr/>
          </a:p>
          <a:p>
            <a:pPr marL="914400" lvl="1" indent="-317500" algn="l" rtl="0">
              <a:spcBef>
                <a:spcPts val="0"/>
              </a:spcBef>
              <a:spcAft>
                <a:spcPts val="0"/>
              </a:spcAft>
              <a:buSzPts val="1400"/>
              <a:buChar char="○"/>
            </a:pPr>
            <a:r>
              <a:rPr lang="en" b="1"/>
              <a:t>Atmospheric Corrections</a:t>
            </a:r>
            <a:r>
              <a:rPr lang="en"/>
              <a:t> - removed aerosol, water vapor and ozone corrections. Added general atmospheric scattering, lunar radiance corrections and stray light corrections.</a:t>
            </a:r>
            <a:endParaRPr/>
          </a:p>
          <a:p>
            <a:pPr marL="457200" lvl="0" indent="-342900" algn="l" rtl="0">
              <a:spcBef>
                <a:spcPts val="0"/>
              </a:spcBef>
              <a:spcAft>
                <a:spcPts val="0"/>
              </a:spcAft>
              <a:buSzPts val="1800"/>
              <a:buChar char="●"/>
            </a:pPr>
            <a:r>
              <a:rPr lang="en"/>
              <a:t>Several important paper references have also been added to the document.</a:t>
            </a:r>
            <a:endParaRPr/>
          </a:p>
        </p:txBody>
      </p:sp>
      <p:sp>
        <p:nvSpPr>
          <p:cNvPr id="757" name="Google Shape;757;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pic>
        <p:nvPicPr>
          <p:cNvPr id="758" name="Google Shape;758;p82"/>
          <p:cNvPicPr preferRelativeResize="0"/>
          <p:nvPr/>
        </p:nvPicPr>
        <p:blipFill>
          <a:blip r:embed="rId3">
            <a:alphaModFix/>
          </a:blip>
          <a:stretch>
            <a:fillRect/>
          </a:stretch>
        </p:blipFill>
        <p:spPr>
          <a:xfrm>
            <a:off x="6000800" y="285725"/>
            <a:ext cx="2260250" cy="16376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83"/>
          <p:cNvSpPr txBox="1">
            <a:spLocks noGrp="1"/>
          </p:cNvSpPr>
          <p:nvPr>
            <p:ph type="title"/>
          </p:nvPr>
        </p:nvSpPr>
        <p:spPr>
          <a:xfrm>
            <a:off x="311700" y="285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Next Steps</a:t>
            </a:r>
            <a:endParaRPr/>
          </a:p>
        </p:txBody>
      </p:sp>
      <p:sp>
        <p:nvSpPr>
          <p:cNvPr id="764" name="Google Shape;764;p83"/>
          <p:cNvSpPr txBox="1">
            <a:spLocks noGrp="1"/>
          </p:cNvSpPr>
          <p:nvPr>
            <p:ph type="body" idx="1"/>
          </p:nvPr>
        </p:nvSpPr>
        <p:spPr>
          <a:xfrm>
            <a:off x="311700" y="1038000"/>
            <a:ext cx="4340100" cy="3798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Seeking Nighttime Light Surface Radiance PFS version 1.0 review and endorsement at LSI-VC-11. </a:t>
            </a:r>
            <a:endParaRPr/>
          </a:p>
          <a:p>
            <a:pPr marL="457200" lvl="0" indent="-342900" algn="l" rtl="0">
              <a:spcBef>
                <a:spcPts val="0"/>
              </a:spcBef>
              <a:spcAft>
                <a:spcPts val="0"/>
              </a:spcAft>
              <a:buSzPts val="1800"/>
              <a:buChar char="●"/>
            </a:pPr>
            <a:r>
              <a:rPr lang="en"/>
              <a:t>Make version 1.0 available from the CARD4L website to solicit community feedback.</a:t>
            </a:r>
            <a:endParaRPr/>
          </a:p>
          <a:p>
            <a:pPr marL="457200" lvl="0" indent="-342900" algn="l" rtl="0">
              <a:spcBef>
                <a:spcPts val="0"/>
              </a:spcBef>
              <a:spcAft>
                <a:spcPts val="0"/>
              </a:spcAft>
              <a:buSzPts val="1800"/>
              <a:buChar char="●"/>
            </a:pPr>
            <a:r>
              <a:rPr lang="en"/>
              <a:t>Identify a specific dataset example (e.g. NASA's Black Marble) to conduct a self-assessment against the PFS and later consider full CARD4L review and approval.</a:t>
            </a:r>
            <a:endParaRPr/>
          </a:p>
        </p:txBody>
      </p:sp>
      <p:sp>
        <p:nvSpPr>
          <p:cNvPr id="765" name="Google Shape;765;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pic>
        <p:nvPicPr>
          <p:cNvPr id="766" name="Google Shape;766;p83"/>
          <p:cNvPicPr preferRelativeResize="0"/>
          <p:nvPr/>
        </p:nvPicPr>
        <p:blipFill>
          <a:blip r:embed="rId3">
            <a:alphaModFix/>
          </a:blip>
          <a:stretch>
            <a:fillRect/>
          </a:stretch>
        </p:blipFill>
        <p:spPr>
          <a:xfrm>
            <a:off x="5319400" y="395225"/>
            <a:ext cx="3153051" cy="2499474"/>
          </a:xfrm>
          <a:prstGeom prst="rect">
            <a:avLst/>
          </a:prstGeom>
          <a:noFill/>
          <a:ln>
            <a:noFill/>
          </a:ln>
          <a:effectLst>
            <a:outerShdw blurRad="57150" dist="19050" dir="5400000" algn="bl" rotWithShape="0">
              <a:srgbClr val="000000">
                <a:alpha val="50000"/>
              </a:srgbClr>
            </a:outerShdw>
          </a:effectLst>
        </p:spPr>
      </p:pic>
      <p:pic>
        <p:nvPicPr>
          <p:cNvPr id="767" name="Google Shape;767;p83"/>
          <p:cNvPicPr preferRelativeResize="0"/>
          <p:nvPr/>
        </p:nvPicPr>
        <p:blipFill>
          <a:blip r:embed="rId4">
            <a:alphaModFix/>
          </a:blip>
          <a:stretch>
            <a:fillRect/>
          </a:stretch>
        </p:blipFill>
        <p:spPr>
          <a:xfrm>
            <a:off x="6884850" y="3078626"/>
            <a:ext cx="1802675" cy="1752350"/>
          </a:xfrm>
          <a:prstGeom prst="rect">
            <a:avLst/>
          </a:prstGeom>
          <a:noFill/>
          <a:ln>
            <a:noFill/>
          </a:ln>
        </p:spPr>
      </p:pic>
      <p:pic>
        <p:nvPicPr>
          <p:cNvPr id="768" name="Google Shape;768;p83"/>
          <p:cNvPicPr preferRelativeResize="0"/>
          <p:nvPr/>
        </p:nvPicPr>
        <p:blipFill>
          <a:blip r:embed="rId5">
            <a:alphaModFix/>
          </a:blip>
          <a:stretch>
            <a:fillRect/>
          </a:stretch>
        </p:blipFill>
        <p:spPr>
          <a:xfrm>
            <a:off x="4913423" y="3090787"/>
            <a:ext cx="1885850" cy="17280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34F5C"/>
        </a:solidFill>
        <a:effectLst/>
      </p:bgPr>
    </p:bg>
    <p:spTree>
      <p:nvGrpSpPr>
        <p:cNvPr id="1" name="Shape 772"/>
        <p:cNvGrpSpPr/>
        <p:nvPr/>
      </p:nvGrpSpPr>
      <p:grpSpPr>
        <a:xfrm>
          <a:off x="0" y="0"/>
          <a:ext cx="0" cy="0"/>
          <a:chOff x="0" y="0"/>
          <a:chExt cx="0" cy="0"/>
        </a:xfrm>
      </p:grpSpPr>
      <p:sp>
        <p:nvSpPr>
          <p:cNvPr id="773" name="Google Shape;773;p8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Agency Updates: CARD4L Assessment and Production</a:t>
            </a:r>
            <a:endParaRPr/>
          </a:p>
        </p:txBody>
      </p:sp>
      <p:sp>
        <p:nvSpPr>
          <p:cNvPr id="774" name="Google Shape;774;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CARD4L Assessment Progress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91" name="Google Shape;491;p5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v5.0 USGS SR and ST assessments are nearing completion, awaiting response from a panel member</a:t>
            </a:r>
            <a:endParaRPr/>
          </a:p>
          <a:p>
            <a:pPr marL="457200" lvl="0" indent="-342900" algn="l" rtl="0">
              <a:spcBef>
                <a:spcPts val="600"/>
              </a:spcBef>
              <a:spcAft>
                <a:spcPts val="0"/>
              </a:spcAft>
              <a:buSzPts val="1800"/>
              <a:buChar char="●"/>
            </a:pPr>
            <a:r>
              <a:rPr lang="en"/>
              <a:t>ESA Sentinel-2 SR submission (at Threshold level) has now been received. A quick turnaround assessment is planned, as no review panel is being assembled for this partial assessment.</a:t>
            </a:r>
            <a:endParaRPr/>
          </a:p>
          <a:p>
            <a:pPr marL="457200" lvl="0" indent="-342900" algn="l" rtl="0">
              <a:spcBef>
                <a:spcPts val="600"/>
              </a:spcBef>
              <a:spcAft>
                <a:spcPts val="0"/>
              </a:spcAft>
              <a:buSzPts val="1800"/>
              <a:buChar char="●"/>
            </a:pPr>
            <a:r>
              <a:rPr lang="en"/>
              <a:t>Element 84 Sentinel-2 SR: further questions have been sent back to Element 84. The assessment is for threshold and partial target.</a:t>
            </a:r>
            <a:endParaRPr/>
          </a:p>
          <a:p>
            <a:pPr marL="457200" lvl="0" indent="-342900" algn="l" rtl="0">
              <a:spcBef>
                <a:spcPts val="600"/>
              </a:spcBef>
              <a:spcAft>
                <a:spcPts val="0"/>
              </a:spcAft>
              <a:buSzPts val="1800"/>
              <a:buChar char="●"/>
            </a:pPr>
            <a:r>
              <a:rPr lang="en"/>
              <a:t>The DLR EnMap review (simulated products provided) is underway.</a:t>
            </a:r>
            <a:endParaRPr/>
          </a:p>
          <a:p>
            <a:pPr marL="457200" lvl="0" indent="-342900" algn="l" rtl="0">
              <a:spcBef>
                <a:spcPts val="600"/>
              </a:spcBef>
              <a:spcAft>
                <a:spcPts val="600"/>
              </a:spcAft>
              <a:buSzPts val="1800"/>
              <a:buChar char="●"/>
            </a:pPr>
            <a:r>
              <a:rPr lang="en"/>
              <a:t>INPE and KARI are planning to initiate self-assessments / peer reviews</a:t>
            </a:r>
            <a:endParaRPr/>
          </a:p>
        </p:txBody>
      </p:sp>
      <p:sp>
        <p:nvSpPr>
          <p:cNvPr id="492" name="Google Shape;492;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34F5C"/>
        </a:solidFill>
        <a:effectLst/>
      </p:bgPr>
    </p:bg>
    <p:spTree>
      <p:nvGrpSpPr>
        <p:cNvPr id="1" name="Shape 778"/>
        <p:cNvGrpSpPr/>
        <p:nvPr/>
      </p:nvGrpSpPr>
      <p:grpSpPr>
        <a:xfrm>
          <a:off x="0" y="0"/>
          <a:ext cx="0" cy="0"/>
          <a:chOff x="0" y="0"/>
          <a:chExt cx="0" cy="0"/>
        </a:xfrm>
      </p:grpSpPr>
      <p:sp>
        <p:nvSpPr>
          <p:cNvPr id="779" name="Google Shape;779;p8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KARI</a:t>
            </a:r>
            <a:endParaRPr/>
          </a:p>
        </p:txBody>
      </p:sp>
      <p:sp>
        <p:nvSpPr>
          <p:cNvPr id="780" name="Google Shape;780;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grpSp>
        <p:nvGrpSpPr>
          <p:cNvPr id="785" name="Google Shape;785;p86"/>
          <p:cNvGrpSpPr/>
          <p:nvPr/>
        </p:nvGrpSpPr>
        <p:grpSpPr>
          <a:xfrm>
            <a:off x="-11081" y="5608"/>
            <a:ext cx="9144143" cy="5142857"/>
            <a:chOff x="0" y="0"/>
            <a:chExt cx="5760" cy="4319"/>
          </a:xfrm>
        </p:grpSpPr>
        <p:pic>
          <p:nvPicPr>
            <p:cNvPr id="786" name="Google Shape;786;p86" descr="우주센터&amp;발사체&amp;과학기술위성"/>
            <p:cNvPicPr preferRelativeResize="0"/>
            <p:nvPr/>
          </p:nvPicPr>
          <p:blipFill rotWithShape="1">
            <a:blip r:embed="rId3">
              <a:alphaModFix/>
            </a:blip>
            <a:srcRect/>
            <a:stretch/>
          </p:blipFill>
          <p:spPr>
            <a:xfrm>
              <a:off x="0" y="0"/>
              <a:ext cx="5760" cy="4319"/>
            </a:xfrm>
            <a:prstGeom prst="rect">
              <a:avLst/>
            </a:prstGeom>
            <a:noFill/>
            <a:ln>
              <a:noFill/>
            </a:ln>
          </p:spPr>
        </p:pic>
        <p:sp>
          <p:nvSpPr>
            <p:cNvPr id="787" name="Google Shape;787;p86"/>
            <p:cNvSpPr txBox="1"/>
            <p:nvPr/>
          </p:nvSpPr>
          <p:spPr>
            <a:xfrm>
              <a:off x="2340" y="2461"/>
              <a:ext cx="1200" cy="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000" b="1">
                  <a:solidFill>
                    <a:schemeClr val="lt1"/>
                  </a:solidFill>
                  <a:latin typeface="Verdana"/>
                  <a:ea typeface="Verdana"/>
                  <a:cs typeface="Verdana"/>
                  <a:sym typeface="Verdana"/>
                </a:rPr>
                <a:t>2021. 5. 12 </a:t>
              </a:r>
              <a:endParaRPr sz="2000" b="1">
                <a:solidFill>
                  <a:schemeClr val="lt1"/>
                </a:solidFill>
                <a:latin typeface="Verdana"/>
                <a:ea typeface="Verdana"/>
                <a:cs typeface="Verdana"/>
                <a:sym typeface="Verdana"/>
              </a:endParaRPr>
            </a:p>
          </p:txBody>
        </p:sp>
        <p:sp>
          <p:nvSpPr>
            <p:cNvPr id="788" name="Google Shape;788;p86"/>
            <p:cNvSpPr txBox="1"/>
            <p:nvPr/>
          </p:nvSpPr>
          <p:spPr>
            <a:xfrm>
              <a:off x="574" y="3064"/>
              <a:ext cx="5100" cy="1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400" b="1">
                <a:solidFill>
                  <a:schemeClr val="lt1"/>
                </a:solidFill>
                <a:latin typeface="Arial"/>
                <a:ea typeface="Arial"/>
                <a:cs typeface="Arial"/>
                <a:sym typeface="Arial"/>
              </a:endParaRPr>
            </a:p>
            <a:p>
              <a:pPr marL="0" marR="0" lvl="0" indent="0" algn="ctr" rtl="0">
                <a:spcBef>
                  <a:spcPts val="720"/>
                </a:spcBef>
                <a:spcAft>
                  <a:spcPts val="0"/>
                </a:spcAft>
                <a:buNone/>
              </a:pPr>
              <a:r>
                <a:rPr lang="en" sz="2400" b="1">
                  <a:solidFill>
                    <a:schemeClr val="lt1"/>
                  </a:solidFill>
                  <a:latin typeface="Arial"/>
                  <a:ea typeface="Arial"/>
                  <a:cs typeface="Arial"/>
                  <a:sym typeface="Arial"/>
                </a:rPr>
                <a:t>Korea Aerospace Research Institute </a:t>
              </a:r>
              <a:endParaRPr sz="2400" b="1">
                <a:solidFill>
                  <a:schemeClr val="lt1"/>
                </a:solidFill>
                <a:latin typeface="Arial"/>
                <a:ea typeface="Arial"/>
                <a:cs typeface="Arial"/>
                <a:sym typeface="Arial"/>
              </a:endParaRPr>
            </a:p>
            <a:p>
              <a:pPr marL="0" marR="0" lvl="0" indent="0" algn="ctr" rtl="0">
                <a:spcBef>
                  <a:spcPts val="720"/>
                </a:spcBef>
                <a:spcAft>
                  <a:spcPts val="0"/>
                </a:spcAft>
                <a:buNone/>
              </a:pPr>
              <a:r>
                <a:rPr lang="en" sz="2400" b="1">
                  <a:solidFill>
                    <a:schemeClr val="lt1"/>
                  </a:solidFill>
                  <a:latin typeface="Arial"/>
                  <a:ea typeface="Arial"/>
                  <a:cs typeface="Arial"/>
                  <a:sym typeface="Arial"/>
                </a:rPr>
                <a:t>Image Data System Development Division</a:t>
              </a:r>
              <a:endParaRPr sz="2400" b="1">
                <a:solidFill>
                  <a:schemeClr val="lt1"/>
                </a:solidFill>
                <a:latin typeface="Arial"/>
                <a:ea typeface="Arial"/>
                <a:cs typeface="Arial"/>
                <a:sym typeface="Arial"/>
              </a:endParaRPr>
            </a:p>
          </p:txBody>
        </p:sp>
      </p:grpSp>
      <p:sp>
        <p:nvSpPr>
          <p:cNvPr id="789" name="Google Shape;789;p86"/>
          <p:cNvSpPr/>
          <p:nvPr/>
        </p:nvSpPr>
        <p:spPr>
          <a:xfrm>
            <a:off x="131763" y="426232"/>
            <a:ext cx="9001200" cy="589200"/>
          </a:xfrm>
          <a:prstGeom prst="rect">
            <a:avLst/>
          </a:prstGeom>
          <a:gradFill>
            <a:gsLst>
              <a:gs pos="0">
                <a:srgbClr val="E6E6E6"/>
              </a:gs>
              <a:gs pos="7000">
                <a:srgbClr val="7F7F7F"/>
              </a:gs>
              <a:gs pos="32000">
                <a:srgbClr val="7D8496"/>
              </a:gs>
              <a:gs pos="47000">
                <a:srgbClr val="E6E6E6"/>
              </a:gs>
              <a:gs pos="85000">
                <a:srgbClr val="7D8496"/>
              </a:gs>
              <a:gs pos="100000">
                <a:srgbClr val="E6E6E6"/>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ulim"/>
              <a:ea typeface="Gulim"/>
              <a:cs typeface="Gulim"/>
              <a:sym typeface="Gulim"/>
            </a:endParaRPr>
          </a:p>
        </p:txBody>
      </p:sp>
      <p:sp>
        <p:nvSpPr>
          <p:cNvPr id="790" name="Google Shape;790;p86"/>
          <p:cNvSpPr/>
          <p:nvPr/>
        </p:nvSpPr>
        <p:spPr>
          <a:xfrm>
            <a:off x="947225" y="566659"/>
            <a:ext cx="8316300" cy="3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rgbClr val="0033CC"/>
                </a:solidFill>
                <a:latin typeface="Arial"/>
                <a:ea typeface="Arial"/>
                <a:cs typeface="Arial"/>
                <a:sym typeface="Arial"/>
              </a:rPr>
              <a:t>Study on CARD4L Compliance of KOMPSAT-3 &amp; 3A Products </a:t>
            </a:r>
            <a:r>
              <a:rPr lang="en" sz="2000" b="1">
                <a:solidFill>
                  <a:srgbClr val="0033CC"/>
                </a:solidFill>
                <a:latin typeface="Arial"/>
                <a:ea typeface="Arial"/>
                <a:cs typeface="Arial"/>
                <a:sym typeface="Arial"/>
              </a:rPr>
              <a:t>  </a:t>
            </a:r>
            <a:endParaRPr sz="2000" b="1">
              <a:solidFill>
                <a:srgbClr val="0033CC"/>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87"/>
          <p:cNvSpPr txBox="1">
            <a:spLocks noGrp="1"/>
          </p:cNvSpPr>
          <p:nvPr>
            <p:ph type="title"/>
          </p:nvPr>
        </p:nvSpPr>
        <p:spPr>
          <a:xfrm>
            <a:off x="1219200" y="74118"/>
            <a:ext cx="6705600" cy="397500"/>
          </a:xfrm>
          <a:prstGeom prst="rect">
            <a:avLst/>
          </a:prstGeom>
          <a:noFill/>
          <a:ln>
            <a:noFill/>
          </a:ln>
        </p:spPr>
        <p:txBody>
          <a:bodyPr spcFirstLastPara="1" wrap="square" lIns="92050" tIns="46025" rIns="92050" bIns="46025" anchor="ctr" anchorCtr="0">
            <a:noAutofit/>
          </a:bodyPr>
          <a:lstStyle/>
          <a:p>
            <a:pPr marL="0" lvl="0" indent="0" algn="ctr" rtl="0">
              <a:spcBef>
                <a:spcPts val="0"/>
              </a:spcBef>
              <a:spcAft>
                <a:spcPts val="0"/>
              </a:spcAft>
              <a:buNone/>
            </a:pPr>
            <a:r>
              <a:rPr lang="en"/>
              <a:t>Experiments </a:t>
            </a:r>
            <a:r>
              <a:rPr lang="en">
                <a:solidFill>
                  <a:srgbClr val="003300"/>
                </a:solidFill>
              </a:rPr>
              <a:t>for achieving </a:t>
            </a:r>
            <a:r>
              <a:rPr lang="en"/>
              <a:t>CARD4L</a:t>
            </a:r>
            <a:endParaRPr/>
          </a:p>
        </p:txBody>
      </p:sp>
      <p:sp>
        <p:nvSpPr>
          <p:cNvPr id="796" name="Google Shape;796;p87"/>
          <p:cNvSpPr txBox="1">
            <a:spLocks noGrp="1"/>
          </p:cNvSpPr>
          <p:nvPr>
            <p:ph type="body" idx="1"/>
          </p:nvPr>
        </p:nvSpPr>
        <p:spPr>
          <a:xfrm>
            <a:off x="0" y="785575"/>
            <a:ext cx="9217200" cy="3936300"/>
          </a:xfrm>
          <a:prstGeom prst="rect">
            <a:avLst/>
          </a:prstGeom>
          <a:noFill/>
          <a:ln>
            <a:noFill/>
          </a:ln>
        </p:spPr>
        <p:txBody>
          <a:bodyPr spcFirstLastPara="1" wrap="square" lIns="92050" tIns="46025" rIns="92050" bIns="46025" anchor="t" anchorCtr="0">
            <a:noAutofit/>
          </a:bodyPr>
          <a:lstStyle/>
          <a:p>
            <a:pPr marL="175830" lvl="0" indent="-175830" algn="l" rtl="0">
              <a:spcBef>
                <a:spcPts val="0"/>
              </a:spcBef>
              <a:spcAft>
                <a:spcPts val="0"/>
              </a:spcAft>
              <a:buClr>
                <a:schemeClr val="dk1"/>
              </a:buClr>
              <a:buSzPts val="1800"/>
              <a:buFont typeface="Arial"/>
              <a:buChar char="•"/>
            </a:pPr>
            <a:r>
              <a:rPr lang="en"/>
              <a:t>Current K3/K3A data does not meet CARD4L PFS even Threshold requirement.</a:t>
            </a:r>
            <a:endParaRPr/>
          </a:p>
          <a:p>
            <a:pPr marL="175830" lvl="0" indent="-58609" algn="l" rtl="0">
              <a:spcBef>
                <a:spcPts val="369"/>
              </a:spcBef>
              <a:spcAft>
                <a:spcPts val="0"/>
              </a:spcAft>
              <a:buClr>
                <a:schemeClr val="dk1"/>
              </a:buClr>
              <a:buSzPts val="1846"/>
              <a:buFont typeface="Arial"/>
              <a:buNone/>
            </a:pPr>
            <a:endParaRPr sz="1346"/>
          </a:p>
          <a:p>
            <a:pPr marL="175830" lvl="0" indent="-175830" algn="l" rtl="0">
              <a:spcBef>
                <a:spcPts val="360"/>
              </a:spcBef>
              <a:spcAft>
                <a:spcPts val="0"/>
              </a:spcAft>
              <a:buClr>
                <a:schemeClr val="dk1"/>
              </a:buClr>
              <a:buSzPts val="1800"/>
              <a:buFont typeface="Arial"/>
              <a:buChar char="•"/>
            </a:pPr>
            <a:r>
              <a:rPr lang="en"/>
              <a:t>Technical challenges to CARD4L specifications for current K3/K3A data</a:t>
            </a:r>
            <a:endParaRPr/>
          </a:p>
          <a:p>
            <a:pPr marL="0" lvl="0" indent="0" algn="l" rtl="0">
              <a:spcBef>
                <a:spcPts val="360"/>
              </a:spcBef>
              <a:spcAft>
                <a:spcPts val="0"/>
              </a:spcAft>
              <a:buClr>
                <a:schemeClr val="dk1"/>
              </a:buClr>
              <a:buSzPts val="1800"/>
              <a:buFont typeface="Arial"/>
              <a:buNone/>
            </a:pPr>
            <a:r>
              <a:rPr lang="en"/>
              <a:t>       </a:t>
            </a:r>
            <a:endParaRPr/>
          </a:p>
          <a:p>
            <a:pPr marL="615406" lvl="1" indent="-175828" algn="l" rtl="0">
              <a:spcBef>
                <a:spcPts val="320"/>
              </a:spcBef>
              <a:spcAft>
                <a:spcPts val="0"/>
              </a:spcAft>
              <a:buClr>
                <a:schemeClr val="dk1"/>
              </a:buClr>
              <a:buSzPts val="1600"/>
              <a:buFont typeface="Arial"/>
              <a:buChar char="–"/>
            </a:pPr>
            <a:r>
              <a:rPr lang="en"/>
              <a:t>Per-pixel metadata</a:t>
            </a:r>
            <a:endParaRPr/>
          </a:p>
          <a:p>
            <a:pPr marL="1090149" lvl="2" indent="-210996" algn="l" rtl="0">
              <a:spcBef>
                <a:spcPts val="280"/>
              </a:spcBef>
              <a:spcAft>
                <a:spcPts val="0"/>
              </a:spcAft>
              <a:buClr>
                <a:schemeClr val="dk1"/>
              </a:buClr>
              <a:buSzPts val="1400"/>
              <a:buFont typeface="Arial"/>
              <a:buChar char="•"/>
            </a:pPr>
            <a:r>
              <a:rPr lang="en"/>
              <a:t>Pixel-level cloud/cloud shadow detections</a:t>
            </a:r>
            <a:endParaRPr/>
          </a:p>
          <a:p>
            <a:pPr marL="1090149" lvl="0" indent="0" algn="l" rtl="0">
              <a:spcBef>
                <a:spcPts val="280"/>
              </a:spcBef>
              <a:spcAft>
                <a:spcPts val="0"/>
              </a:spcAft>
              <a:buNone/>
            </a:pPr>
            <a:endParaRPr sz="346"/>
          </a:p>
          <a:p>
            <a:pPr marL="615406" lvl="1" indent="-175828" algn="l" rtl="0">
              <a:spcBef>
                <a:spcPts val="320"/>
              </a:spcBef>
              <a:spcAft>
                <a:spcPts val="0"/>
              </a:spcAft>
              <a:buClr>
                <a:schemeClr val="dk1"/>
              </a:buClr>
              <a:buSzPts val="1600"/>
              <a:buFont typeface="Arial"/>
              <a:buChar char="–"/>
            </a:pPr>
            <a:r>
              <a:rPr lang="en"/>
              <a:t>Surface reflectance measurements</a:t>
            </a:r>
            <a:endParaRPr/>
          </a:p>
          <a:p>
            <a:pPr marL="1090149" lvl="2" indent="-210996" algn="l" rtl="0">
              <a:spcBef>
                <a:spcPts val="280"/>
              </a:spcBef>
              <a:spcAft>
                <a:spcPts val="0"/>
              </a:spcAft>
              <a:buClr>
                <a:schemeClr val="dk1"/>
              </a:buClr>
              <a:buSzPts val="1400"/>
              <a:buFont typeface="Arial"/>
              <a:buChar char="•"/>
            </a:pPr>
            <a:r>
              <a:rPr lang="en"/>
              <a:t>Atmospheric corrections</a:t>
            </a:r>
            <a:endParaRPr/>
          </a:p>
          <a:p>
            <a:pPr marL="1090149" lvl="0" indent="0" algn="l" rtl="0">
              <a:spcBef>
                <a:spcPts val="280"/>
              </a:spcBef>
              <a:spcAft>
                <a:spcPts val="0"/>
              </a:spcAft>
              <a:buNone/>
            </a:pPr>
            <a:endParaRPr sz="577"/>
          </a:p>
          <a:p>
            <a:pPr marL="615406" lvl="1" indent="-175828" algn="l" rtl="0">
              <a:spcBef>
                <a:spcPts val="320"/>
              </a:spcBef>
              <a:spcAft>
                <a:spcPts val="0"/>
              </a:spcAft>
              <a:buClr>
                <a:schemeClr val="dk1"/>
              </a:buClr>
              <a:buSzPts val="1600"/>
              <a:buFont typeface="Arial"/>
              <a:buChar char="–"/>
            </a:pPr>
            <a:r>
              <a:rPr lang="en"/>
              <a:t> Geometric Correction</a:t>
            </a:r>
            <a:endParaRPr/>
          </a:p>
          <a:p>
            <a:pPr marL="1090149" lvl="2" indent="-210996" algn="l" rtl="0">
              <a:spcBef>
                <a:spcPts val="280"/>
              </a:spcBef>
              <a:spcAft>
                <a:spcPts val="0"/>
              </a:spcAft>
              <a:buClr>
                <a:schemeClr val="dk1"/>
              </a:buClr>
              <a:buSzPts val="1400"/>
              <a:buFont typeface="Arial"/>
              <a:buChar char="•"/>
            </a:pPr>
            <a:r>
              <a:rPr lang="en"/>
              <a:t>Sub-pixel accuracy : less than 0.5 Pixel rRMSE </a:t>
            </a:r>
            <a:endParaRPr/>
          </a:p>
          <a:p>
            <a:pPr marL="0" lvl="2" indent="0" algn="l" rtl="0">
              <a:spcBef>
                <a:spcPts val="295"/>
              </a:spcBef>
              <a:spcAft>
                <a:spcPts val="0"/>
              </a:spcAft>
              <a:buClr>
                <a:schemeClr val="dk1"/>
              </a:buClr>
              <a:buSzPts val="1477"/>
              <a:buFont typeface="Arial"/>
              <a:buNone/>
            </a:pPr>
            <a:endParaRPr sz="777"/>
          </a:p>
          <a:p>
            <a:pPr marL="175830" lvl="0" indent="-175830" algn="l" rtl="0">
              <a:spcBef>
                <a:spcPts val="360"/>
              </a:spcBef>
              <a:spcAft>
                <a:spcPts val="0"/>
              </a:spcAft>
              <a:buClr>
                <a:schemeClr val="dk1"/>
              </a:buClr>
              <a:buSzPts val="1800"/>
              <a:buFont typeface="Arial"/>
              <a:buChar char="•"/>
            </a:pPr>
            <a:r>
              <a:rPr lang="en"/>
              <a:t>We performed experiments to see if CARD4L on  K3/K3A is feasible</a:t>
            </a:r>
            <a:endParaRPr/>
          </a:p>
          <a:p>
            <a:pPr marL="615406" lvl="1" indent="-175828" algn="l" rtl="0">
              <a:spcBef>
                <a:spcPts val="320"/>
              </a:spcBef>
              <a:spcAft>
                <a:spcPts val="0"/>
              </a:spcAft>
              <a:buClr>
                <a:schemeClr val="dk1"/>
              </a:buClr>
              <a:buSzPts val="1600"/>
              <a:buFont typeface="Arial"/>
              <a:buChar char="–"/>
            </a:pPr>
            <a:r>
              <a:rPr lang="en"/>
              <a:t>Experiments about three major technical components above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grpSp>
        <p:nvGrpSpPr>
          <p:cNvPr id="801" name="Google Shape;801;p88"/>
          <p:cNvGrpSpPr/>
          <p:nvPr/>
        </p:nvGrpSpPr>
        <p:grpSpPr>
          <a:xfrm>
            <a:off x="4084989" y="1710963"/>
            <a:ext cx="5059004" cy="2206785"/>
            <a:chOff x="703013" y="1026581"/>
            <a:chExt cx="7992108" cy="4408279"/>
          </a:xfrm>
        </p:grpSpPr>
        <p:grpSp>
          <p:nvGrpSpPr>
            <p:cNvPr id="802" name="Google Shape;802;p88"/>
            <p:cNvGrpSpPr/>
            <p:nvPr/>
          </p:nvGrpSpPr>
          <p:grpSpPr>
            <a:xfrm>
              <a:off x="703013" y="1026581"/>
              <a:ext cx="7992108" cy="4408272"/>
              <a:chOff x="738887" y="1511289"/>
              <a:chExt cx="6120000" cy="3312000"/>
            </a:xfrm>
          </p:grpSpPr>
          <p:sp>
            <p:nvSpPr>
              <p:cNvPr id="803" name="Google Shape;803;p88"/>
              <p:cNvSpPr/>
              <p:nvPr/>
            </p:nvSpPr>
            <p:spPr>
              <a:xfrm>
                <a:off x="738887" y="1511289"/>
                <a:ext cx="6120000" cy="3312000"/>
              </a:xfrm>
              <a:prstGeom prst="rect">
                <a:avLst/>
              </a:prstGeom>
              <a:solidFill>
                <a:srgbClr val="FFFFFF"/>
              </a:solid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900"/>
                  <a:buFont typeface="Gulim"/>
                  <a:buNone/>
                </a:pPr>
                <a:endParaRPr sz="900" b="0" i="0" u="none" strike="noStrike" cap="none">
                  <a:solidFill>
                    <a:srgbClr val="FFFFFF"/>
                  </a:solidFill>
                  <a:latin typeface="Arial"/>
                  <a:ea typeface="Arial"/>
                  <a:cs typeface="Arial"/>
                  <a:sym typeface="Arial"/>
                </a:endParaRPr>
              </a:p>
            </p:txBody>
          </p:sp>
          <p:sp>
            <p:nvSpPr>
              <p:cNvPr id="804" name="Google Shape;804;p88"/>
              <p:cNvSpPr/>
              <p:nvPr/>
            </p:nvSpPr>
            <p:spPr>
              <a:xfrm>
                <a:off x="810887" y="1589296"/>
                <a:ext cx="5982300" cy="316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900"/>
                  <a:buFont typeface="Gulim"/>
                  <a:buNone/>
                </a:pPr>
                <a:endParaRPr sz="900" b="0" i="0" u="none" strike="noStrike" cap="none">
                  <a:solidFill>
                    <a:srgbClr val="FFFFFF"/>
                  </a:solidFill>
                  <a:latin typeface="Arial"/>
                  <a:ea typeface="Arial"/>
                  <a:cs typeface="Arial"/>
                  <a:sym typeface="Arial"/>
                </a:endParaRPr>
              </a:p>
            </p:txBody>
          </p:sp>
        </p:grpSp>
        <p:cxnSp>
          <p:nvCxnSpPr>
            <p:cNvPr id="805" name="Google Shape;805;p88"/>
            <p:cNvCxnSpPr>
              <a:stCxn id="806" idx="3"/>
              <a:endCxn id="807" idx="3"/>
            </p:cNvCxnSpPr>
            <p:nvPr/>
          </p:nvCxnSpPr>
          <p:spPr>
            <a:xfrm rot="10800000" flipH="1">
              <a:off x="3551797" y="1751278"/>
              <a:ext cx="1758300" cy="2775600"/>
            </a:xfrm>
            <a:prstGeom prst="bentConnector3">
              <a:avLst>
                <a:gd name="adj1" fmla="val -130920"/>
              </a:avLst>
            </a:prstGeom>
            <a:noFill/>
            <a:ln w="63500" cap="flat" cmpd="sng">
              <a:solidFill>
                <a:srgbClr val="BBD6EE"/>
              </a:solidFill>
              <a:prstDash val="solid"/>
              <a:miter lim="800000"/>
              <a:headEnd type="none" w="sm" len="sm"/>
              <a:tailEnd type="none" w="sm" len="sm"/>
            </a:ln>
          </p:spPr>
        </p:cxnSp>
        <p:grpSp>
          <p:nvGrpSpPr>
            <p:cNvPr id="808" name="Google Shape;808;p88"/>
            <p:cNvGrpSpPr/>
            <p:nvPr/>
          </p:nvGrpSpPr>
          <p:grpSpPr>
            <a:xfrm>
              <a:off x="1940115" y="4191457"/>
              <a:ext cx="1863378" cy="1243403"/>
              <a:chOff x="1330515" y="4191457"/>
              <a:chExt cx="1863378" cy="1243403"/>
            </a:xfrm>
          </p:grpSpPr>
          <p:sp>
            <p:nvSpPr>
              <p:cNvPr id="806" name="Google Shape;806;p88"/>
              <p:cNvSpPr/>
              <p:nvPr/>
            </p:nvSpPr>
            <p:spPr>
              <a:xfrm>
                <a:off x="1578859" y="4191457"/>
                <a:ext cx="1363338" cy="670842"/>
              </a:xfrm>
              <a:prstGeom prst="flowChartDocument">
                <a:avLst/>
              </a:prstGeom>
              <a:gradFill>
                <a:gsLst>
                  <a:gs pos="0">
                    <a:srgbClr val="FFFFFF"/>
                  </a:gs>
                  <a:gs pos="100000">
                    <a:srgbClr val="FFFFFF"/>
                  </a:gs>
                </a:gsLst>
                <a:lin ang="5400012"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900"/>
                  <a:buFont typeface="Gulim"/>
                  <a:buNone/>
                </a:pPr>
                <a:endParaRPr sz="900" b="0" i="0" u="none" strike="noStrike" cap="none">
                  <a:solidFill>
                    <a:srgbClr val="3F3F3F"/>
                  </a:solidFill>
                  <a:latin typeface="Arial"/>
                  <a:ea typeface="Arial"/>
                  <a:cs typeface="Arial"/>
                  <a:sym typeface="Arial"/>
                </a:endParaRPr>
              </a:p>
            </p:txBody>
          </p:sp>
          <p:sp>
            <p:nvSpPr>
              <p:cNvPr id="809" name="Google Shape;809;p88"/>
              <p:cNvSpPr/>
              <p:nvPr/>
            </p:nvSpPr>
            <p:spPr>
              <a:xfrm>
                <a:off x="1516774" y="4261864"/>
                <a:ext cx="1363338" cy="670842"/>
              </a:xfrm>
              <a:prstGeom prst="flowChartDocument">
                <a:avLst/>
              </a:prstGeom>
              <a:gradFill>
                <a:gsLst>
                  <a:gs pos="0">
                    <a:srgbClr val="CCCCFF"/>
                  </a:gs>
                  <a:gs pos="100000">
                    <a:srgbClr val="9966FF"/>
                  </a:gs>
                </a:gsLst>
                <a:lin ang="5400012" scaled="0"/>
              </a:gradFill>
              <a:ln w="9525"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900"/>
                  <a:buFont typeface="Gulim"/>
                  <a:buNone/>
                </a:pPr>
                <a:endParaRPr sz="900" b="0" i="0" u="none" strike="noStrike" cap="none">
                  <a:solidFill>
                    <a:srgbClr val="3F3F3F"/>
                  </a:solidFill>
                  <a:latin typeface="Arial"/>
                  <a:ea typeface="Arial"/>
                  <a:cs typeface="Arial"/>
                  <a:sym typeface="Arial"/>
                </a:endParaRPr>
              </a:p>
            </p:txBody>
          </p:sp>
          <p:sp>
            <p:nvSpPr>
              <p:cNvPr id="810" name="Google Shape;810;p88"/>
              <p:cNvSpPr/>
              <p:nvPr/>
            </p:nvSpPr>
            <p:spPr>
              <a:xfrm>
                <a:off x="1454690" y="4332273"/>
                <a:ext cx="1363338" cy="670842"/>
              </a:xfrm>
              <a:prstGeom prst="flowChartDocument">
                <a:avLst/>
              </a:prstGeom>
              <a:gradFill>
                <a:gsLst>
                  <a:gs pos="0">
                    <a:srgbClr val="FFDDDD"/>
                  </a:gs>
                  <a:gs pos="100000">
                    <a:srgbClr val="FF6161"/>
                  </a:gs>
                </a:gsLst>
                <a:lin ang="5400012" scaled="0"/>
              </a:gradFill>
              <a:ln w="9525" cap="flat" cmpd="sng">
                <a:solidFill>
                  <a:srgbClr val="CC3300"/>
                </a:solidFill>
                <a:prstDash val="solid"/>
                <a:miter lim="800000"/>
                <a:headEnd type="none" w="sm" len="sm"/>
                <a:tailEnd type="none" w="sm" len="sm"/>
              </a:ln>
            </p:spPr>
            <p:txBody>
              <a:bodyPr spcFirstLastPara="1" wrap="square" lIns="54000" tIns="54000" rIns="0" bIns="0" anchor="t" anchorCtr="0">
                <a:noAutofit/>
              </a:bodyPr>
              <a:lstStyle/>
              <a:p>
                <a:pPr marL="0" marR="0" lvl="0" indent="0" algn="l" rtl="0">
                  <a:lnSpc>
                    <a:spcPct val="100000"/>
                  </a:lnSpc>
                  <a:spcBef>
                    <a:spcPts val="0"/>
                  </a:spcBef>
                  <a:spcAft>
                    <a:spcPts val="0"/>
                  </a:spcAft>
                  <a:buClr>
                    <a:schemeClr val="dk1"/>
                  </a:buClr>
                  <a:buSzPts val="900"/>
                  <a:buFont typeface="Gulim"/>
                  <a:buNone/>
                </a:pPr>
                <a:endParaRPr sz="900" b="1" i="0" u="none" strike="noStrike" cap="none">
                  <a:solidFill>
                    <a:srgbClr val="3F3F3F"/>
                  </a:solidFill>
                  <a:latin typeface="Arial"/>
                  <a:ea typeface="Arial"/>
                  <a:cs typeface="Arial"/>
                  <a:sym typeface="Arial"/>
                </a:endParaRPr>
              </a:p>
            </p:txBody>
          </p:sp>
          <p:sp>
            <p:nvSpPr>
              <p:cNvPr id="811" name="Google Shape;811;p88"/>
              <p:cNvSpPr/>
              <p:nvPr/>
            </p:nvSpPr>
            <p:spPr>
              <a:xfrm>
                <a:off x="1330515" y="4431918"/>
                <a:ext cx="1683396" cy="1002942"/>
              </a:xfrm>
              <a:prstGeom prst="flowChartDocument">
                <a:avLst/>
              </a:prstGeom>
              <a:gradFill>
                <a:gsLst>
                  <a:gs pos="0">
                    <a:srgbClr val="E1EFD8"/>
                  </a:gs>
                  <a:gs pos="100000">
                    <a:srgbClr val="A8D08C"/>
                  </a:gs>
                </a:gsLst>
                <a:lin ang="5400012" scaled="0"/>
              </a:gradFill>
              <a:ln w="9525" cap="flat" cmpd="sng">
                <a:solidFill>
                  <a:srgbClr val="548135"/>
                </a:solidFill>
                <a:prstDash val="solid"/>
                <a:miter lim="800000"/>
                <a:headEnd type="none" w="sm" len="sm"/>
                <a:tailEnd type="none" w="sm" len="sm"/>
              </a:ln>
            </p:spPr>
            <p:txBody>
              <a:bodyPr spcFirstLastPara="1" wrap="square" lIns="54000" tIns="54000" rIns="0" bIns="0" anchor="t" anchorCtr="0">
                <a:noAutofit/>
              </a:bodyPr>
              <a:lstStyle/>
              <a:p>
                <a:pPr marL="0" marR="0" lvl="0" indent="0" algn="l" rtl="0">
                  <a:lnSpc>
                    <a:spcPct val="100000"/>
                  </a:lnSpc>
                  <a:spcBef>
                    <a:spcPts val="0"/>
                  </a:spcBef>
                  <a:spcAft>
                    <a:spcPts val="0"/>
                  </a:spcAft>
                  <a:buClr>
                    <a:schemeClr val="dk1"/>
                  </a:buClr>
                  <a:buSzPts val="900"/>
                  <a:buFont typeface="Gulim"/>
                  <a:buNone/>
                </a:pPr>
                <a:endParaRPr sz="900" b="1" i="0" u="none" strike="noStrike" cap="none">
                  <a:solidFill>
                    <a:srgbClr val="3F3F3F"/>
                  </a:solidFill>
                  <a:latin typeface="Arial"/>
                  <a:ea typeface="Arial"/>
                  <a:cs typeface="Arial"/>
                  <a:sym typeface="Arial"/>
                </a:endParaRPr>
              </a:p>
            </p:txBody>
          </p:sp>
          <p:sp>
            <p:nvSpPr>
              <p:cNvPr id="812" name="Google Shape;812;p88"/>
              <p:cNvSpPr/>
              <p:nvPr/>
            </p:nvSpPr>
            <p:spPr>
              <a:xfrm>
                <a:off x="1330515" y="4471122"/>
                <a:ext cx="1863378" cy="875880"/>
              </a:xfrm>
              <a:prstGeom prst="flowChartDocument">
                <a:avLst/>
              </a:prstGeom>
              <a:gradFill>
                <a:gsLst>
                  <a:gs pos="0">
                    <a:srgbClr val="DDEAF6"/>
                  </a:gs>
                  <a:gs pos="100000">
                    <a:srgbClr val="9CC2E5"/>
                  </a:gs>
                </a:gsLst>
                <a:lin ang="5400012" scaled="0"/>
              </a:gradFill>
              <a:ln w="9525" cap="flat" cmpd="sng">
                <a:solidFill>
                  <a:srgbClr val="2E75B5"/>
                </a:solidFill>
                <a:prstDash val="solid"/>
                <a:miter lim="800000"/>
                <a:headEnd type="none" w="sm" len="sm"/>
                <a:tailEnd type="none" w="sm" len="sm"/>
              </a:ln>
            </p:spPr>
            <p:txBody>
              <a:bodyPr spcFirstLastPara="1" wrap="square" lIns="54000" tIns="54000" rIns="0" bIns="0" anchor="t" anchorCtr="0">
                <a:noAutofit/>
              </a:bodyPr>
              <a:lstStyle/>
              <a:p>
                <a:pPr marL="0" marR="0" lvl="0" indent="0" algn="l" rtl="0">
                  <a:lnSpc>
                    <a:spcPct val="100000"/>
                  </a:lnSpc>
                  <a:spcBef>
                    <a:spcPts val="0"/>
                  </a:spcBef>
                  <a:spcAft>
                    <a:spcPts val="0"/>
                  </a:spcAft>
                  <a:buClr>
                    <a:srgbClr val="3F3F3F"/>
                  </a:buClr>
                  <a:buSzPts val="900"/>
                  <a:buFont typeface="Arial"/>
                  <a:buNone/>
                </a:pPr>
                <a:r>
                  <a:rPr lang="en" sz="900" b="1" i="0" u="none" strike="noStrike" cap="none">
                    <a:solidFill>
                      <a:srgbClr val="3F3F3F"/>
                    </a:solidFill>
                    <a:latin typeface="Arial"/>
                    <a:ea typeface="Arial"/>
                    <a:cs typeface="Arial"/>
                    <a:sym typeface="Arial"/>
                  </a:rPr>
                  <a:t>Surface Reflectance</a:t>
                </a:r>
                <a:endParaRPr/>
              </a:p>
              <a:p>
                <a:pPr marL="0" marR="0" lvl="0" indent="0" algn="l" rtl="0">
                  <a:lnSpc>
                    <a:spcPct val="100000"/>
                  </a:lnSpc>
                  <a:spcBef>
                    <a:spcPts val="0"/>
                  </a:spcBef>
                  <a:spcAft>
                    <a:spcPts val="0"/>
                  </a:spcAft>
                  <a:buClr>
                    <a:srgbClr val="3F3F3F"/>
                  </a:buClr>
                  <a:buSzPts val="900"/>
                  <a:buFont typeface="Arial"/>
                  <a:buNone/>
                </a:pPr>
                <a:r>
                  <a:rPr lang="en" sz="900" b="1" i="0" u="none" strike="noStrike" cap="none">
                    <a:solidFill>
                      <a:srgbClr val="3F3F3F"/>
                    </a:solidFill>
                    <a:latin typeface="Arial"/>
                    <a:ea typeface="Arial"/>
                    <a:cs typeface="Arial"/>
                    <a:sym typeface="Arial"/>
                  </a:rPr>
                  <a:t>Final Corrected Image</a:t>
                </a:r>
                <a:endParaRPr/>
              </a:p>
              <a:p>
                <a:pPr marL="0" marR="0" lvl="0" indent="0" algn="l" rtl="0">
                  <a:lnSpc>
                    <a:spcPct val="100000"/>
                  </a:lnSpc>
                  <a:spcBef>
                    <a:spcPts val="0"/>
                  </a:spcBef>
                  <a:spcAft>
                    <a:spcPts val="0"/>
                  </a:spcAft>
                  <a:buClr>
                    <a:srgbClr val="3F3F3F"/>
                  </a:buClr>
                  <a:buSzPts val="900"/>
                  <a:buFont typeface="Arial"/>
                  <a:buNone/>
                </a:pPr>
                <a:r>
                  <a:rPr lang="en" sz="900" b="1" i="0" u="none" strike="noStrike" cap="none">
                    <a:solidFill>
                      <a:srgbClr val="3F3F3F"/>
                    </a:solidFill>
                    <a:latin typeface="Arial"/>
                    <a:ea typeface="Arial"/>
                    <a:cs typeface="Arial"/>
                    <a:sym typeface="Arial"/>
                  </a:rPr>
                  <a:t>(B/G/R/N/P)</a:t>
                </a:r>
                <a:endParaRPr sz="900" b="1" i="0" u="none" strike="noStrike" cap="none">
                  <a:solidFill>
                    <a:srgbClr val="3F3F3F"/>
                  </a:solidFill>
                  <a:latin typeface="Arial"/>
                  <a:ea typeface="Arial"/>
                  <a:cs typeface="Arial"/>
                  <a:sym typeface="Arial"/>
                </a:endParaRPr>
              </a:p>
            </p:txBody>
          </p:sp>
        </p:grpSp>
        <p:cxnSp>
          <p:nvCxnSpPr>
            <p:cNvPr id="813" name="Google Shape;813;p88"/>
            <p:cNvCxnSpPr>
              <a:stCxn id="814" idx="2"/>
              <a:endCxn id="815" idx="3"/>
            </p:cNvCxnSpPr>
            <p:nvPr/>
          </p:nvCxnSpPr>
          <p:spPr>
            <a:xfrm flipH="1">
              <a:off x="2559318" y="2455482"/>
              <a:ext cx="62400" cy="411000"/>
            </a:xfrm>
            <a:prstGeom prst="straightConnector1">
              <a:avLst/>
            </a:prstGeom>
            <a:noFill/>
            <a:ln w="63500" cap="flat" cmpd="sng">
              <a:solidFill>
                <a:srgbClr val="BBD6EE"/>
              </a:solidFill>
              <a:prstDash val="solid"/>
              <a:miter lim="800000"/>
              <a:headEnd type="none" w="sm" len="sm"/>
              <a:tailEnd type="none" w="sm" len="sm"/>
            </a:ln>
          </p:spPr>
        </p:cxnSp>
        <p:sp>
          <p:nvSpPr>
            <p:cNvPr id="815" name="Google Shape;815;p88"/>
            <p:cNvSpPr/>
            <p:nvPr/>
          </p:nvSpPr>
          <p:spPr>
            <a:xfrm rot="10800000" flipH="1">
              <a:off x="2441807" y="2866409"/>
              <a:ext cx="235200" cy="143700"/>
            </a:xfrm>
            <a:prstGeom prst="triangle">
              <a:avLst>
                <a:gd name="adj" fmla="val 50000"/>
              </a:avLst>
            </a:prstGeom>
            <a:solidFill>
              <a:srgbClr val="285DAB"/>
            </a:solidFill>
            <a:ln w="9525" cap="flat" cmpd="sng">
              <a:solidFill>
                <a:srgbClr val="285D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900"/>
                <a:buFont typeface="Gulim"/>
                <a:buNone/>
              </a:pPr>
              <a:endParaRPr sz="900" b="0" i="0" u="none" strike="noStrike" cap="none">
                <a:solidFill>
                  <a:srgbClr val="FFFFFF"/>
                </a:solidFill>
                <a:latin typeface="Arial"/>
                <a:ea typeface="Arial"/>
                <a:cs typeface="Arial"/>
                <a:sym typeface="Arial"/>
              </a:endParaRPr>
            </a:p>
          </p:txBody>
        </p:sp>
        <p:grpSp>
          <p:nvGrpSpPr>
            <p:cNvPr id="816" name="Google Shape;816;p88"/>
            <p:cNvGrpSpPr/>
            <p:nvPr/>
          </p:nvGrpSpPr>
          <p:grpSpPr>
            <a:xfrm>
              <a:off x="1877991" y="1355859"/>
              <a:ext cx="1611624" cy="1157531"/>
              <a:chOff x="1335579" y="1600358"/>
              <a:chExt cx="1598199" cy="1126222"/>
            </a:xfrm>
          </p:grpSpPr>
          <p:sp>
            <p:nvSpPr>
              <p:cNvPr id="817" name="Google Shape;817;p88"/>
              <p:cNvSpPr/>
              <p:nvPr/>
            </p:nvSpPr>
            <p:spPr>
              <a:xfrm>
                <a:off x="1581834" y="1600358"/>
                <a:ext cx="1351944" cy="652644"/>
              </a:xfrm>
              <a:prstGeom prst="flowChartDocument">
                <a:avLst/>
              </a:prstGeom>
              <a:gradFill>
                <a:gsLst>
                  <a:gs pos="0">
                    <a:srgbClr val="FFFFFF"/>
                  </a:gs>
                  <a:gs pos="100000">
                    <a:srgbClr val="FFFFFF"/>
                  </a:gs>
                </a:gsLst>
                <a:lin ang="5400012"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900"/>
                  <a:buFont typeface="Gulim"/>
                  <a:buNone/>
                </a:pPr>
                <a:endParaRPr sz="900" b="0" i="0" u="none" strike="noStrike" cap="none">
                  <a:solidFill>
                    <a:srgbClr val="3F3F3F"/>
                  </a:solidFill>
                  <a:latin typeface="Arial"/>
                  <a:ea typeface="Arial"/>
                  <a:cs typeface="Arial"/>
                  <a:sym typeface="Arial"/>
                </a:endParaRPr>
              </a:p>
            </p:txBody>
          </p:sp>
          <p:sp>
            <p:nvSpPr>
              <p:cNvPr id="818" name="Google Shape;818;p88"/>
              <p:cNvSpPr/>
              <p:nvPr/>
            </p:nvSpPr>
            <p:spPr>
              <a:xfrm>
                <a:off x="1520270" y="1668859"/>
                <a:ext cx="1351944" cy="652644"/>
              </a:xfrm>
              <a:prstGeom prst="flowChartDocument">
                <a:avLst/>
              </a:prstGeom>
              <a:gradFill>
                <a:gsLst>
                  <a:gs pos="0">
                    <a:srgbClr val="CCCCFF"/>
                  </a:gs>
                  <a:gs pos="100000">
                    <a:srgbClr val="9966FF"/>
                  </a:gs>
                </a:gsLst>
                <a:lin ang="5400012" scaled="0"/>
              </a:gradFill>
              <a:ln w="9525"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900"/>
                  <a:buFont typeface="Gulim"/>
                  <a:buNone/>
                </a:pPr>
                <a:endParaRPr sz="900" b="0" i="0" u="none" strike="noStrike" cap="none">
                  <a:solidFill>
                    <a:srgbClr val="3F3F3F"/>
                  </a:solidFill>
                  <a:latin typeface="Arial"/>
                  <a:ea typeface="Arial"/>
                  <a:cs typeface="Arial"/>
                  <a:sym typeface="Arial"/>
                </a:endParaRPr>
              </a:p>
            </p:txBody>
          </p:sp>
          <p:sp>
            <p:nvSpPr>
              <p:cNvPr id="819" name="Google Shape;819;p88"/>
              <p:cNvSpPr/>
              <p:nvPr/>
            </p:nvSpPr>
            <p:spPr>
              <a:xfrm>
                <a:off x="1458704" y="1737361"/>
                <a:ext cx="1351944" cy="652644"/>
              </a:xfrm>
              <a:prstGeom prst="flowChartDocument">
                <a:avLst/>
              </a:prstGeom>
              <a:gradFill>
                <a:gsLst>
                  <a:gs pos="0">
                    <a:srgbClr val="FFDDDD"/>
                  </a:gs>
                  <a:gs pos="100000">
                    <a:srgbClr val="FF6161"/>
                  </a:gs>
                </a:gsLst>
                <a:lin ang="5400012" scaled="0"/>
              </a:gradFill>
              <a:ln w="9525" cap="flat" cmpd="sng">
                <a:solidFill>
                  <a:srgbClr val="CC3300"/>
                </a:solidFill>
                <a:prstDash val="solid"/>
                <a:miter lim="800000"/>
                <a:headEnd type="none" w="sm" len="sm"/>
                <a:tailEnd type="none" w="sm" len="sm"/>
              </a:ln>
            </p:spPr>
            <p:txBody>
              <a:bodyPr spcFirstLastPara="1" wrap="square" lIns="54000" tIns="54000" rIns="0" bIns="0" anchor="t" anchorCtr="0">
                <a:noAutofit/>
              </a:bodyPr>
              <a:lstStyle/>
              <a:p>
                <a:pPr marL="0" marR="0" lvl="0" indent="0" algn="l" rtl="0">
                  <a:lnSpc>
                    <a:spcPct val="100000"/>
                  </a:lnSpc>
                  <a:spcBef>
                    <a:spcPts val="0"/>
                  </a:spcBef>
                  <a:spcAft>
                    <a:spcPts val="0"/>
                  </a:spcAft>
                  <a:buClr>
                    <a:schemeClr val="dk1"/>
                  </a:buClr>
                  <a:buSzPts val="900"/>
                  <a:buFont typeface="Gulim"/>
                  <a:buNone/>
                </a:pPr>
                <a:endParaRPr sz="900" b="1" i="0" u="none" strike="noStrike" cap="none">
                  <a:solidFill>
                    <a:srgbClr val="3F3F3F"/>
                  </a:solidFill>
                  <a:latin typeface="Arial"/>
                  <a:ea typeface="Arial"/>
                  <a:cs typeface="Arial"/>
                  <a:sym typeface="Arial"/>
                </a:endParaRPr>
              </a:p>
            </p:txBody>
          </p:sp>
          <p:sp>
            <p:nvSpPr>
              <p:cNvPr id="820" name="Google Shape;820;p88"/>
              <p:cNvSpPr/>
              <p:nvPr/>
            </p:nvSpPr>
            <p:spPr>
              <a:xfrm>
                <a:off x="1397139" y="1805861"/>
                <a:ext cx="1351944" cy="652644"/>
              </a:xfrm>
              <a:prstGeom prst="flowChartDocument">
                <a:avLst/>
              </a:prstGeom>
              <a:gradFill>
                <a:gsLst>
                  <a:gs pos="0">
                    <a:srgbClr val="E1EFD8"/>
                  </a:gs>
                  <a:gs pos="100000">
                    <a:srgbClr val="A8D08C"/>
                  </a:gs>
                </a:gsLst>
                <a:lin ang="5400012" scaled="0"/>
              </a:gradFill>
              <a:ln w="9525" cap="flat" cmpd="sng">
                <a:solidFill>
                  <a:srgbClr val="548135"/>
                </a:solidFill>
                <a:prstDash val="solid"/>
                <a:miter lim="800000"/>
                <a:headEnd type="none" w="sm" len="sm"/>
                <a:tailEnd type="none" w="sm" len="sm"/>
              </a:ln>
            </p:spPr>
            <p:txBody>
              <a:bodyPr spcFirstLastPara="1" wrap="square" lIns="54000" tIns="54000" rIns="0" bIns="0" anchor="t" anchorCtr="0">
                <a:noAutofit/>
              </a:bodyPr>
              <a:lstStyle/>
              <a:p>
                <a:pPr marL="0" marR="0" lvl="0" indent="0" algn="l" rtl="0">
                  <a:lnSpc>
                    <a:spcPct val="100000"/>
                  </a:lnSpc>
                  <a:spcBef>
                    <a:spcPts val="0"/>
                  </a:spcBef>
                  <a:spcAft>
                    <a:spcPts val="0"/>
                  </a:spcAft>
                  <a:buClr>
                    <a:schemeClr val="dk1"/>
                  </a:buClr>
                  <a:buSzPts val="900"/>
                  <a:buFont typeface="Gulim"/>
                  <a:buNone/>
                </a:pPr>
                <a:endParaRPr sz="900" b="1" i="0" u="none" strike="noStrike" cap="none">
                  <a:solidFill>
                    <a:srgbClr val="3F3F3F"/>
                  </a:solidFill>
                  <a:latin typeface="Arial"/>
                  <a:ea typeface="Arial"/>
                  <a:cs typeface="Arial"/>
                  <a:sym typeface="Arial"/>
                </a:endParaRPr>
              </a:p>
            </p:txBody>
          </p:sp>
          <p:sp>
            <p:nvSpPr>
              <p:cNvPr id="814" name="Google Shape;814;p88"/>
              <p:cNvSpPr/>
              <p:nvPr/>
            </p:nvSpPr>
            <p:spPr>
              <a:xfrm>
                <a:off x="1335579" y="1874352"/>
                <a:ext cx="1475064" cy="852228"/>
              </a:xfrm>
              <a:prstGeom prst="flowChartDocument">
                <a:avLst/>
              </a:prstGeom>
              <a:gradFill>
                <a:gsLst>
                  <a:gs pos="0">
                    <a:srgbClr val="DDEAF6"/>
                  </a:gs>
                  <a:gs pos="100000">
                    <a:srgbClr val="9CC2E5"/>
                  </a:gs>
                </a:gsLst>
                <a:lin ang="5400012" scaled="0"/>
              </a:gradFill>
              <a:ln w="9525" cap="flat" cmpd="sng">
                <a:solidFill>
                  <a:srgbClr val="2E75B5"/>
                </a:solidFill>
                <a:prstDash val="solid"/>
                <a:miter lim="800000"/>
                <a:headEnd type="none" w="sm" len="sm"/>
                <a:tailEnd type="none" w="sm" len="sm"/>
              </a:ln>
            </p:spPr>
            <p:txBody>
              <a:bodyPr spcFirstLastPara="1" wrap="square" lIns="54000" tIns="54000" rIns="0" bIns="0" anchor="t" anchorCtr="0">
                <a:noAutofit/>
              </a:bodyPr>
              <a:lstStyle/>
              <a:p>
                <a:pPr marL="0" marR="0" lvl="0" indent="0" algn="l" rtl="0">
                  <a:lnSpc>
                    <a:spcPct val="100000"/>
                  </a:lnSpc>
                  <a:spcBef>
                    <a:spcPts val="0"/>
                  </a:spcBef>
                  <a:spcAft>
                    <a:spcPts val="0"/>
                  </a:spcAft>
                  <a:buClr>
                    <a:srgbClr val="3F3F3F"/>
                  </a:buClr>
                  <a:buSzPts val="900"/>
                  <a:buFont typeface="Arial"/>
                  <a:buNone/>
                </a:pPr>
                <a:r>
                  <a:rPr lang="en" sz="900" b="1" i="0" u="none" strike="noStrike" cap="none">
                    <a:solidFill>
                      <a:srgbClr val="3F3F3F"/>
                    </a:solidFill>
                    <a:latin typeface="Arial"/>
                    <a:ea typeface="Arial"/>
                    <a:cs typeface="Arial"/>
                    <a:sym typeface="Arial"/>
                  </a:rPr>
                  <a:t>K3, K3A</a:t>
                </a:r>
                <a:endParaRPr/>
              </a:p>
              <a:p>
                <a:pPr marL="0" marR="0" lvl="0" indent="0" algn="l" rtl="0">
                  <a:lnSpc>
                    <a:spcPct val="100000"/>
                  </a:lnSpc>
                  <a:spcBef>
                    <a:spcPts val="0"/>
                  </a:spcBef>
                  <a:spcAft>
                    <a:spcPts val="0"/>
                  </a:spcAft>
                  <a:buClr>
                    <a:srgbClr val="3F3F3F"/>
                  </a:buClr>
                  <a:buSzPts val="900"/>
                  <a:buFont typeface="Arial"/>
                  <a:buNone/>
                </a:pPr>
                <a:r>
                  <a:rPr lang="en" sz="900" b="1" i="0" u="none" strike="noStrike" cap="none">
                    <a:solidFill>
                      <a:srgbClr val="3F3F3F"/>
                    </a:solidFill>
                    <a:latin typeface="Arial"/>
                    <a:ea typeface="Arial"/>
                    <a:cs typeface="Arial"/>
                    <a:sym typeface="Arial"/>
                  </a:rPr>
                  <a:t>L1R or L1G</a:t>
                </a:r>
                <a:endParaRPr/>
              </a:p>
              <a:p>
                <a:pPr marL="0" marR="0" lvl="0" indent="0" algn="l" rtl="0">
                  <a:lnSpc>
                    <a:spcPct val="100000"/>
                  </a:lnSpc>
                  <a:spcBef>
                    <a:spcPts val="0"/>
                  </a:spcBef>
                  <a:spcAft>
                    <a:spcPts val="0"/>
                  </a:spcAft>
                  <a:buClr>
                    <a:srgbClr val="3F3F3F"/>
                  </a:buClr>
                  <a:buSzPts val="900"/>
                  <a:buFont typeface="Arial"/>
                  <a:buNone/>
                </a:pPr>
                <a:r>
                  <a:rPr lang="en" sz="900" b="1" i="0" u="none" strike="noStrike" cap="none">
                    <a:solidFill>
                      <a:srgbClr val="3F3F3F"/>
                    </a:solidFill>
                    <a:latin typeface="Arial"/>
                    <a:ea typeface="Arial"/>
                    <a:cs typeface="Arial"/>
                    <a:sym typeface="Arial"/>
                  </a:rPr>
                  <a:t>(B/G/R/N)</a:t>
                </a:r>
                <a:endParaRPr sz="900" b="1" i="0" u="none" strike="noStrike" cap="none">
                  <a:solidFill>
                    <a:srgbClr val="3F3F3F"/>
                  </a:solidFill>
                  <a:latin typeface="Arial"/>
                  <a:ea typeface="Arial"/>
                  <a:cs typeface="Arial"/>
                  <a:sym typeface="Arial"/>
                </a:endParaRPr>
              </a:p>
            </p:txBody>
          </p:sp>
        </p:grpSp>
        <p:sp>
          <p:nvSpPr>
            <p:cNvPr id="807" name="Google Shape;807;p88"/>
            <p:cNvSpPr/>
            <p:nvPr/>
          </p:nvSpPr>
          <p:spPr>
            <a:xfrm rot="5400000" flipH="1">
              <a:off x="5260864" y="1680826"/>
              <a:ext cx="239700" cy="141000"/>
            </a:xfrm>
            <a:prstGeom prst="triangle">
              <a:avLst>
                <a:gd name="adj" fmla="val 50000"/>
              </a:avLst>
            </a:prstGeom>
            <a:solidFill>
              <a:srgbClr val="285DAB"/>
            </a:solidFill>
            <a:ln w="9525" cap="flat" cmpd="sng">
              <a:solidFill>
                <a:srgbClr val="285D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900"/>
                <a:buFont typeface="Gulim"/>
                <a:buNone/>
              </a:pPr>
              <a:endParaRPr sz="900" b="0" i="0" u="none" strike="noStrike" cap="none">
                <a:solidFill>
                  <a:srgbClr val="FFFFFF"/>
                </a:solidFill>
                <a:latin typeface="Arial"/>
                <a:ea typeface="Arial"/>
                <a:cs typeface="Arial"/>
                <a:sym typeface="Arial"/>
              </a:endParaRPr>
            </a:p>
          </p:txBody>
        </p:sp>
        <p:grpSp>
          <p:nvGrpSpPr>
            <p:cNvPr id="821" name="Google Shape;821;p88"/>
            <p:cNvGrpSpPr/>
            <p:nvPr/>
          </p:nvGrpSpPr>
          <p:grpSpPr>
            <a:xfrm>
              <a:off x="1635376" y="3004663"/>
              <a:ext cx="2016440" cy="625331"/>
              <a:chOff x="3343567" y="4120018"/>
              <a:chExt cx="1544100" cy="469820"/>
            </a:xfrm>
          </p:grpSpPr>
          <p:sp>
            <p:nvSpPr>
              <p:cNvPr id="822" name="Google Shape;822;p88"/>
              <p:cNvSpPr/>
              <p:nvPr/>
            </p:nvSpPr>
            <p:spPr>
              <a:xfrm>
                <a:off x="3343567" y="4120038"/>
                <a:ext cx="1544100" cy="469800"/>
              </a:xfrm>
              <a:prstGeom prst="roundRect">
                <a:avLst>
                  <a:gd name="adj" fmla="val 9451"/>
                </a:avLst>
              </a:prstGeom>
              <a:solidFill>
                <a:srgbClr val="FFCC66"/>
              </a:solid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chemeClr val="dk1"/>
                  </a:buClr>
                  <a:buSzPts val="1000"/>
                  <a:buFont typeface="Arial"/>
                  <a:buNone/>
                </a:pPr>
                <a:r>
                  <a:rPr lang="en" sz="1000" b="0" i="0" u="none" strike="noStrike" cap="none">
                    <a:solidFill>
                      <a:schemeClr val="dk1"/>
                    </a:solidFill>
                    <a:latin typeface="Arial"/>
                    <a:ea typeface="Arial"/>
                    <a:cs typeface="Arial"/>
                    <a:sym typeface="Arial"/>
                  </a:rPr>
                  <a:t>Atmospheric Correction</a:t>
                </a:r>
                <a:endParaRPr/>
              </a:p>
            </p:txBody>
          </p:sp>
          <p:sp>
            <p:nvSpPr>
              <p:cNvPr id="823" name="Google Shape;823;p88"/>
              <p:cNvSpPr/>
              <p:nvPr/>
            </p:nvSpPr>
            <p:spPr>
              <a:xfrm flipH="1">
                <a:off x="4300706" y="4120018"/>
                <a:ext cx="518862" cy="198401"/>
              </a:xfrm>
              <a:custGeom>
                <a:avLst/>
                <a:gdLst/>
                <a:ahLst/>
                <a:cxnLst/>
                <a:rect l="l" t="t" r="r" b="b"/>
                <a:pathLst>
                  <a:path w="922421" h="409074" extrusionOk="0">
                    <a:moveTo>
                      <a:pt x="0" y="409074"/>
                    </a:moveTo>
                    <a:lnTo>
                      <a:pt x="922421" y="0"/>
                    </a:lnTo>
                    <a:lnTo>
                      <a:pt x="0" y="0"/>
                    </a:lnTo>
                    <a:lnTo>
                      <a:pt x="0" y="409074"/>
                    </a:lnTo>
                    <a:close/>
                  </a:path>
                </a:pathLst>
              </a:custGeom>
              <a:solidFill>
                <a:srgbClr val="FFCC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900"/>
                  <a:buFont typeface="Gulim"/>
                  <a:buNone/>
                </a:pPr>
                <a:endParaRPr sz="900" b="0" i="0" u="none" strike="noStrike" cap="none">
                  <a:solidFill>
                    <a:srgbClr val="FFFFFF"/>
                  </a:solidFill>
                  <a:latin typeface="Arial"/>
                  <a:ea typeface="Arial"/>
                  <a:cs typeface="Arial"/>
                  <a:sym typeface="Arial"/>
                </a:endParaRPr>
              </a:p>
            </p:txBody>
          </p:sp>
        </p:grpSp>
        <p:cxnSp>
          <p:nvCxnSpPr>
            <p:cNvPr id="824" name="Google Shape;824;p88"/>
            <p:cNvCxnSpPr>
              <a:endCxn id="825" idx="3"/>
            </p:cNvCxnSpPr>
            <p:nvPr/>
          </p:nvCxnSpPr>
          <p:spPr>
            <a:xfrm flipH="1">
              <a:off x="2543873" y="3419820"/>
              <a:ext cx="300" cy="602400"/>
            </a:xfrm>
            <a:prstGeom prst="straightConnector1">
              <a:avLst/>
            </a:prstGeom>
            <a:noFill/>
            <a:ln w="63500" cap="flat" cmpd="sng">
              <a:solidFill>
                <a:srgbClr val="BBD6EE"/>
              </a:solidFill>
              <a:prstDash val="solid"/>
              <a:miter lim="800000"/>
              <a:headEnd type="none" w="sm" len="sm"/>
              <a:tailEnd type="none" w="sm" len="sm"/>
            </a:ln>
          </p:spPr>
        </p:cxnSp>
        <p:sp>
          <p:nvSpPr>
            <p:cNvPr id="825" name="Google Shape;825;p88"/>
            <p:cNvSpPr/>
            <p:nvPr/>
          </p:nvSpPr>
          <p:spPr>
            <a:xfrm rot="10800000" flipH="1">
              <a:off x="2426273" y="4022220"/>
              <a:ext cx="235200" cy="143700"/>
            </a:xfrm>
            <a:prstGeom prst="triangle">
              <a:avLst>
                <a:gd name="adj" fmla="val 50000"/>
              </a:avLst>
            </a:prstGeom>
            <a:solidFill>
              <a:srgbClr val="285DAB"/>
            </a:solidFill>
            <a:ln w="9525" cap="flat" cmpd="sng">
              <a:solidFill>
                <a:srgbClr val="285D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900"/>
                <a:buFont typeface="Gulim"/>
                <a:buNone/>
              </a:pPr>
              <a:endParaRPr sz="900" b="0" i="0" u="none" strike="noStrike" cap="none">
                <a:solidFill>
                  <a:srgbClr val="FFFFFF"/>
                </a:solidFill>
                <a:latin typeface="Arial"/>
                <a:ea typeface="Arial"/>
                <a:cs typeface="Arial"/>
                <a:sym typeface="Arial"/>
              </a:endParaRPr>
            </a:p>
          </p:txBody>
        </p:sp>
        <p:sp>
          <p:nvSpPr>
            <p:cNvPr id="826" name="Google Shape;826;p88"/>
            <p:cNvSpPr/>
            <p:nvPr/>
          </p:nvSpPr>
          <p:spPr>
            <a:xfrm>
              <a:off x="5442839" y="1349632"/>
              <a:ext cx="2172365" cy="625304"/>
            </a:xfrm>
            <a:prstGeom prst="roundRect">
              <a:avLst>
                <a:gd name="adj" fmla="val 9451"/>
              </a:avLst>
            </a:prstGeom>
            <a:solidFill>
              <a:srgbClr val="FE781F"/>
            </a:solid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FFFFFF"/>
                </a:buClr>
                <a:buSzPts val="1000"/>
                <a:buFont typeface="Arial"/>
                <a:buNone/>
              </a:pPr>
              <a:r>
                <a:rPr lang="en" sz="1000" b="0" i="0" u="none" strike="noStrike" cap="none">
                  <a:solidFill>
                    <a:srgbClr val="FFFFFF"/>
                  </a:solidFill>
                  <a:latin typeface="Arial"/>
                  <a:ea typeface="Arial"/>
                  <a:cs typeface="Arial"/>
                  <a:sym typeface="Arial"/>
                </a:rPr>
                <a:t>Cloud Detection [1]</a:t>
              </a:r>
              <a:endParaRPr/>
            </a:p>
          </p:txBody>
        </p:sp>
        <p:sp>
          <p:nvSpPr>
            <p:cNvPr id="827" name="Google Shape;827;p88"/>
            <p:cNvSpPr/>
            <p:nvPr/>
          </p:nvSpPr>
          <p:spPr>
            <a:xfrm>
              <a:off x="5175147" y="2056119"/>
              <a:ext cx="2172300" cy="1058400"/>
            </a:xfrm>
            <a:prstGeom prst="roundRect">
              <a:avLst>
                <a:gd name="adj" fmla="val 9451"/>
              </a:avLst>
            </a:prstGeom>
            <a:solidFill>
              <a:srgbClr val="FE781F"/>
            </a:solid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FFFFFF"/>
                </a:buClr>
                <a:buSzPts val="1000"/>
                <a:buFont typeface="Arial"/>
                <a:buNone/>
              </a:pPr>
              <a:r>
                <a:rPr lang="en" sz="1000" b="0" i="0" u="none" strike="noStrike" cap="none">
                  <a:solidFill>
                    <a:srgbClr val="FFFFFF"/>
                  </a:solidFill>
                  <a:latin typeface="Arial"/>
                  <a:ea typeface="Arial"/>
                  <a:cs typeface="Arial"/>
                  <a:sym typeface="Arial"/>
                </a:rPr>
                <a:t>Cloud Shadow </a:t>
              </a:r>
              <a:endParaRPr/>
            </a:p>
            <a:p>
              <a:pPr marL="0" marR="0" lvl="0" indent="0" algn="ctr" rtl="0">
                <a:lnSpc>
                  <a:spcPct val="120000"/>
                </a:lnSpc>
                <a:spcBef>
                  <a:spcPts val="0"/>
                </a:spcBef>
                <a:spcAft>
                  <a:spcPts val="0"/>
                </a:spcAft>
                <a:buClr>
                  <a:srgbClr val="FFFFFF"/>
                </a:buClr>
                <a:buSzPts val="1000"/>
                <a:buFont typeface="Arial"/>
                <a:buNone/>
              </a:pPr>
              <a:r>
                <a:rPr lang="en" sz="1000">
                  <a:solidFill>
                    <a:srgbClr val="FFFFFF"/>
                  </a:solidFill>
                  <a:latin typeface="Arial"/>
                  <a:ea typeface="Arial"/>
                  <a:cs typeface="Arial"/>
                  <a:sym typeface="Arial"/>
                </a:rPr>
                <a:t>Candidate </a:t>
              </a:r>
              <a:r>
                <a:rPr lang="en" sz="1000" b="0" i="0" u="none" strike="noStrike" cap="none">
                  <a:solidFill>
                    <a:srgbClr val="FFFFFF"/>
                  </a:solidFill>
                  <a:latin typeface="Arial"/>
                  <a:ea typeface="Arial"/>
                  <a:cs typeface="Arial"/>
                  <a:sym typeface="Arial"/>
                </a:rPr>
                <a:t>area </a:t>
              </a:r>
              <a:r>
                <a:rPr lang="en" sz="1000">
                  <a:solidFill>
                    <a:srgbClr val="FFFFFF"/>
                  </a:solidFill>
                  <a:latin typeface="Arial"/>
                  <a:ea typeface="Arial"/>
                  <a:cs typeface="Arial"/>
                  <a:sym typeface="Arial"/>
                </a:rPr>
                <a:t>Detection</a:t>
              </a:r>
              <a:r>
                <a:rPr lang="en" sz="1000" b="0" i="0" u="none" strike="noStrike" cap="none">
                  <a:solidFill>
                    <a:srgbClr val="FFFFFF"/>
                  </a:solidFill>
                  <a:latin typeface="Arial"/>
                  <a:ea typeface="Arial"/>
                  <a:cs typeface="Arial"/>
                  <a:sym typeface="Arial"/>
                </a:rPr>
                <a:t> [2]</a:t>
              </a:r>
              <a:endParaRPr sz="1000" b="0" i="0" u="none" strike="noStrike" cap="none">
                <a:solidFill>
                  <a:srgbClr val="FFFFFF"/>
                </a:solidFill>
                <a:latin typeface="Arial"/>
                <a:ea typeface="Arial"/>
                <a:cs typeface="Arial"/>
                <a:sym typeface="Arial"/>
              </a:endParaRPr>
            </a:p>
          </p:txBody>
        </p:sp>
        <p:sp>
          <p:nvSpPr>
            <p:cNvPr id="828" name="Google Shape;828;p88"/>
            <p:cNvSpPr/>
            <p:nvPr/>
          </p:nvSpPr>
          <p:spPr>
            <a:xfrm>
              <a:off x="5451213" y="3395662"/>
              <a:ext cx="2016600" cy="770400"/>
            </a:xfrm>
            <a:prstGeom prst="roundRect">
              <a:avLst>
                <a:gd name="adj" fmla="val 9451"/>
              </a:avLst>
            </a:prstGeom>
            <a:solidFill>
              <a:srgbClr val="FE781F"/>
            </a:solid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FFFFFF"/>
                </a:buClr>
                <a:buSzPts val="1000"/>
                <a:buFont typeface="Arial"/>
                <a:buNone/>
              </a:pPr>
              <a:r>
                <a:rPr lang="en" sz="1000" b="0" i="0" u="none" strike="noStrike" cap="none">
                  <a:solidFill>
                    <a:srgbClr val="FFFFFF"/>
                  </a:solidFill>
                  <a:latin typeface="Arial"/>
                  <a:ea typeface="Arial"/>
                  <a:cs typeface="Arial"/>
                  <a:sym typeface="Arial"/>
                </a:rPr>
                <a:t>Cloud Shadow Detection [3]</a:t>
              </a:r>
              <a:endParaRPr sz="1000" b="0" i="0" u="none" strike="noStrike" cap="none">
                <a:solidFill>
                  <a:srgbClr val="FFFFFF"/>
                </a:solidFill>
                <a:latin typeface="Arial"/>
                <a:ea typeface="Arial"/>
                <a:cs typeface="Arial"/>
                <a:sym typeface="Arial"/>
              </a:endParaRPr>
            </a:p>
          </p:txBody>
        </p:sp>
        <p:sp>
          <p:nvSpPr>
            <p:cNvPr id="829" name="Google Shape;829;p88"/>
            <p:cNvSpPr/>
            <p:nvPr/>
          </p:nvSpPr>
          <p:spPr>
            <a:xfrm>
              <a:off x="5472873" y="4370209"/>
              <a:ext cx="1757322" cy="817722"/>
            </a:xfrm>
            <a:prstGeom prst="flowChartDocument">
              <a:avLst/>
            </a:prstGeom>
            <a:gradFill>
              <a:gsLst>
                <a:gs pos="0">
                  <a:srgbClr val="FFFFFF"/>
                </a:gs>
                <a:gs pos="100000">
                  <a:srgbClr val="FFFFFF"/>
                </a:gs>
              </a:gsLst>
              <a:lin ang="5400012"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F"/>
                </a:buClr>
                <a:buSzPts val="1400"/>
                <a:buFont typeface="Arial"/>
                <a:buNone/>
              </a:pPr>
              <a:r>
                <a:rPr lang="en" sz="1400">
                  <a:solidFill>
                    <a:srgbClr val="3F3F3F"/>
                  </a:solidFill>
                  <a:latin typeface="Arial"/>
                  <a:ea typeface="Arial"/>
                  <a:cs typeface="Arial"/>
                  <a:sym typeface="Arial"/>
                </a:rPr>
                <a:t>Per-Pixel Data</a:t>
              </a:r>
              <a:endParaRPr sz="1400" b="0" i="0" u="none" strike="noStrike" cap="none">
                <a:solidFill>
                  <a:srgbClr val="3F3F3F"/>
                </a:solidFill>
                <a:latin typeface="Arial"/>
                <a:ea typeface="Arial"/>
                <a:cs typeface="Arial"/>
                <a:sym typeface="Arial"/>
              </a:endParaRPr>
            </a:p>
          </p:txBody>
        </p:sp>
        <p:cxnSp>
          <p:nvCxnSpPr>
            <p:cNvPr id="830" name="Google Shape;830;p88"/>
            <p:cNvCxnSpPr/>
            <p:nvPr/>
          </p:nvCxnSpPr>
          <p:spPr>
            <a:xfrm flipH="1">
              <a:off x="6351599" y="1973367"/>
              <a:ext cx="300" cy="345600"/>
            </a:xfrm>
            <a:prstGeom prst="straightConnector1">
              <a:avLst/>
            </a:prstGeom>
            <a:noFill/>
            <a:ln w="63500" cap="flat" cmpd="sng">
              <a:solidFill>
                <a:srgbClr val="BBD6EE"/>
              </a:solidFill>
              <a:prstDash val="solid"/>
              <a:miter lim="800000"/>
              <a:headEnd type="none" w="sm" len="sm"/>
              <a:tailEnd type="none" w="sm" len="sm"/>
            </a:ln>
          </p:spPr>
        </p:cxnSp>
        <p:sp>
          <p:nvSpPr>
            <p:cNvPr id="831" name="Google Shape;831;p88"/>
            <p:cNvSpPr/>
            <p:nvPr/>
          </p:nvSpPr>
          <p:spPr>
            <a:xfrm rot="10800000" flipH="1">
              <a:off x="6234002" y="2310035"/>
              <a:ext cx="235200" cy="143700"/>
            </a:xfrm>
            <a:prstGeom prst="triangle">
              <a:avLst>
                <a:gd name="adj" fmla="val 50000"/>
              </a:avLst>
            </a:prstGeom>
            <a:solidFill>
              <a:srgbClr val="285DAB"/>
            </a:solidFill>
            <a:ln w="9525" cap="flat" cmpd="sng">
              <a:solidFill>
                <a:srgbClr val="285D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900"/>
                <a:buFont typeface="Gulim"/>
                <a:buNone/>
              </a:pPr>
              <a:endParaRPr sz="900" b="0" i="0" u="none" strike="noStrike" cap="none">
                <a:solidFill>
                  <a:srgbClr val="FFFFFF"/>
                </a:solidFill>
                <a:latin typeface="Arial"/>
                <a:ea typeface="Arial"/>
                <a:cs typeface="Arial"/>
                <a:sym typeface="Arial"/>
              </a:endParaRPr>
            </a:p>
          </p:txBody>
        </p:sp>
        <p:cxnSp>
          <p:nvCxnSpPr>
            <p:cNvPr id="832" name="Google Shape;832;p88"/>
            <p:cNvCxnSpPr/>
            <p:nvPr/>
          </p:nvCxnSpPr>
          <p:spPr>
            <a:xfrm flipH="1">
              <a:off x="6351599" y="2879312"/>
              <a:ext cx="300" cy="367200"/>
            </a:xfrm>
            <a:prstGeom prst="straightConnector1">
              <a:avLst/>
            </a:prstGeom>
            <a:noFill/>
            <a:ln w="63500" cap="flat" cmpd="sng">
              <a:solidFill>
                <a:srgbClr val="BBD6EE"/>
              </a:solidFill>
              <a:prstDash val="solid"/>
              <a:miter lim="800000"/>
              <a:headEnd type="none" w="sm" len="sm"/>
              <a:tailEnd type="none" w="sm" len="sm"/>
            </a:ln>
          </p:spPr>
        </p:cxnSp>
        <p:sp>
          <p:nvSpPr>
            <p:cNvPr id="833" name="Google Shape;833;p88"/>
            <p:cNvSpPr/>
            <p:nvPr/>
          </p:nvSpPr>
          <p:spPr>
            <a:xfrm rot="10800000" flipH="1">
              <a:off x="6234002" y="3253688"/>
              <a:ext cx="235200" cy="143700"/>
            </a:xfrm>
            <a:prstGeom prst="triangle">
              <a:avLst>
                <a:gd name="adj" fmla="val 50000"/>
              </a:avLst>
            </a:prstGeom>
            <a:solidFill>
              <a:srgbClr val="285DAB"/>
            </a:solidFill>
            <a:ln w="9525" cap="flat" cmpd="sng">
              <a:solidFill>
                <a:srgbClr val="285D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900"/>
                <a:buFont typeface="Gulim"/>
                <a:buNone/>
              </a:pPr>
              <a:endParaRPr sz="900" b="0" i="0" u="none" strike="noStrike" cap="none">
                <a:solidFill>
                  <a:srgbClr val="FFFFFF"/>
                </a:solidFill>
                <a:latin typeface="Arial"/>
                <a:ea typeface="Arial"/>
                <a:cs typeface="Arial"/>
                <a:sym typeface="Arial"/>
              </a:endParaRPr>
            </a:p>
          </p:txBody>
        </p:sp>
        <p:cxnSp>
          <p:nvCxnSpPr>
            <p:cNvPr id="834" name="Google Shape;834;p88"/>
            <p:cNvCxnSpPr/>
            <p:nvPr/>
          </p:nvCxnSpPr>
          <p:spPr>
            <a:xfrm flipH="1">
              <a:off x="6354741" y="3916104"/>
              <a:ext cx="300" cy="367200"/>
            </a:xfrm>
            <a:prstGeom prst="straightConnector1">
              <a:avLst/>
            </a:prstGeom>
            <a:noFill/>
            <a:ln w="63500" cap="flat" cmpd="sng">
              <a:solidFill>
                <a:srgbClr val="BBD6EE"/>
              </a:solidFill>
              <a:prstDash val="solid"/>
              <a:miter lim="800000"/>
              <a:headEnd type="none" w="sm" len="sm"/>
              <a:tailEnd type="none" w="sm" len="sm"/>
            </a:ln>
          </p:spPr>
        </p:cxnSp>
        <p:sp>
          <p:nvSpPr>
            <p:cNvPr id="835" name="Google Shape;835;p88"/>
            <p:cNvSpPr/>
            <p:nvPr/>
          </p:nvSpPr>
          <p:spPr>
            <a:xfrm rot="10800000" flipH="1">
              <a:off x="6233155" y="4200263"/>
              <a:ext cx="235200" cy="143700"/>
            </a:xfrm>
            <a:prstGeom prst="triangle">
              <a:avLst>
                <a:gd name="adj" fmla="val 50000"/>
              </a:avLst>
            </a:prstGeom>
            <a:solidFill>
              <a:srgbClr val="285DAB"/>
            </a:solidFill>
            <a:ln w="9525" cap="flat" cmpd="sng">
              <a:solidFill>
                <a:srgbClr val="285D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900"/>
                <a:buFont typeface="Gulim"/>
                <a:buNone/>
              </a:pPr>
              <a:endParaRPr sz="900" b="0" i="0" u="none" strike="noStrike" cap="none">
                <a:solidFill>
                  <a:srgbClr val="FFFFFF"/>
                </a:solidFill>
                <a:latin typeface="Arial"/>
                <a:ea typeface="Arial"/>
                <a:cs typeface="Arial"/>
                <a:sym typeface="Arial"/>
              </a:endParaRPr>
            </a:p>
          </p:txBody>
        </p:sp>
      </p:grpSp>
      <p:sp>
        <p:nvSpPr>
          <p:cNvPr id="836" name="Google Shape;836;p88"/>
          <p:cNvSpPr/>
          <p:nvPr/>
        </p:nvSpPr>
        <p:spPr>
          <a:xfrm>
            <a:off x="8265356" y="2222802"/>
            <a:ext cx="861900" cy="640500"/>
          </a:xfrm>
          <a:prstGeom prst="rect">
            <a:avLst/>
          </a:prstGeom>
          <a:solidFill>
            <a:srgbClr val="FFCC66"/>
          </a:solidFill>
          <a:ln>
            <a:noFill/>
          </a:ln>
          <a:effectLst>
            <a:outerShdw blurRad="40000" dist="23000" dir="5400000" rotWithShape="0">
              <a:srgbClr val="000000">
                <a:alpha val="34900"/>
              </a:srgbClr>
            </a:outerShdw>
          </a:effectLst>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chemeClr val="dk1"/>
              </a:buClr>
              <a:buSzPts val="900"/>
              <a:buFont typeface="Gulim"/>
              <a:buNone/>
            </a:pPr>
            <a:r>
              <a:rPr lang="en" sz="900">
                <a:solidFill>
                  <a:schemeClr val="dk1"/>
                </a:solidFill>
                <a:latin typeface="Gulim"/>
                <a:ea typeface="Gulim"/>
                <a:cs typeface="Gulim"/>
                <a:sym typeface="Gulim"/>
              </a:rPr>
              <a:t>Cloud shadow candidate altitude: 1~3km</a:t>
            </a:r>
            <a:endParaRPr sz="900" b="0" i="0" u="none" strike="noStrike" cap="none">
              <a:solidFill>
                <a:schemeClr val="dk1"/>
              </a:solidFill>
              <a:latin typeface="Gulim"/>
              <a:ea typeface="Gulim"/>
              <a:cs typeface="Gulim"/>
              <a:sym typeface="Gulim"/>
            </a:endParaRPr>
          </a:p>
        </p:txBody>
      </p:sp>
      <p:cxnSp>
        <p:nvCxnSpPr>
          <p:cNvPr id="837" name="Google Shape;837;p88"/>
          <p:cNvCxnSpPr/>
          <p:nvPr/>
        </p:nvCxnSpPr>
        <p:spPr>
          <a:xfrm rot="-5400000" flipH="1">
            <a:off x="7511731" y="1842738"/>
            <a:ext cx="300" cy="288000"/>
          </a:xfrm>
          <a:prstGeom prst="straightConnector1">
            <a:avLst/>
          </a:prstGeom>
          <a:noFill/>
          <a:ln w="63500" cap="flat" cmpd="sng">
            <a:solidFill>
              <a:srgbClr val="BBD6EE"/>
            </a:solidFill>
            <a:prstDash val="solid"/>
            <a:miter lim="800000"/>
            <a:headEnd type="none" w="sm" len="sm"/>
            <a:tailEnd type="none" w="sm" len="sm"/>
          </a:ln>
        </p:spPr>
      </p:cxnSp>
      <p:sp>
        <p:nvSpPr>
          <p:cNvPr id="838" name="Google Shape;838;p88"/>
          <p:cNvSpPr txBox="1">
            <a:spLocks noGrp="1"/>
          </p:cNvSpPr>
          <p:nvPr>
            <p:ph type="title"/>
          </p:nvPr>
        </p:nvSpPr>
        <p:spPr>
          <a:xfrm>
            <a:off x="2963371" y="1025318"/>
            <a:ext cx="6705600" cy="529800"/>
          </a:xfrm>
          <a:prstGeom prst="rect">
            <a:avLst/>
          </a:prstGeom>
          <a:noFill/>
          <a:ln>
            <a:noFill/>
          </a:ln>
        </p:spPr>
        <p:txBody>
          <a:bodyPr spcFirstLastPara="1" wrap="square" lIns="92050" tIns="46025" rIns="92050" bIns="46025" anchor="ctr" anchorCtr="0">
            <a:noAutofit/>
          </a:bodyPr>
          <a:lstStyle/>
          <a:p>
            <a:pPr marL="0" lvl="0" indent="0" algn="ctr" rtl="0">
              <a:spcBef>
                <a:spcPts val="0"/>
              </a:spcBef>
              <a:spcAft>
                <a:spcPts val="0"/>
              </a:spcAft>
              <a:buNone/>
            </a:pPr>
            <a:r>
              <a:rPr lang="en"/>
              <a:t>Cloud Detection</a:t>
            </a:r>
            <a:endParaRPr/>
          </a:p>
        </p:txBody>
      </p:sp>
      <p:sp>
        <p:nvSpPr>
          <p:cNvPr id="839" name="Google Shape;839;p88"/>
          <p:cNvSpPr txBox="1">
            <a:spLocks noGrp="1"/>
          </p:cNvSpPr>
          <p:nvPr>
            <p:ph type="sldNum" idx="12"/>
          </p:nvPr>
        </p:nvSpPr>
        <p:spPr>
          <a:xfrm>
            <a:off x="0" y="0"/>
            <a:ext cx="3000000" cy="225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Gulim"/>
                <a:ea typeface="Gulim"/>
                <a:cs typeface="Gulim"/>
                <a:sym typeface="Gulim"/>
              </a:rPr>
              <a:t>33</a:t>
            </a:fld>
            <a:endParaRPr sz="1800">
              <a:solidFill>
                <a:schemeClr val="dk1"/>
              </a:solidFill>
              <a:latin typeface="Gulim"/>
              <a:ea typeface="Gulim"/>
              <a:cs typeface="Gulim"/>
              <a:sym typeface="Gulim"/>
            </a:endParaRPr>
          </a:p>
        </p:txBody>
      </p:sp>
      <p:sp>
        <p:nvSpPr>
          <p:cNvPr id="840" name="Google Shape;840;p88"/>
          <p:cNvSpPr/>
          <p:nvPr/>
        </p:nvSpPr>
        <p:spPr>
          <a:xfrm>
            <a:off x="3829022" y="4073602"/>
            <a:ext cx="5213100" cy="640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825">
                <a:solidFill>
                  <a:schemeClr val="dk1"/>
                </a:solidFill>
                <a:latin typeface="Arial"/>
                <a:ea typeface="Arial"/>
                <a:cs typeface="Arial"/>
                <a:sym typeface="Arial"/>
              </a:rPr>
              <a:t>[1] Qing Zhang and Chunxiz Xizo, Cloud Detection of RGB Color Aerial Photographs by progressive Refinement Scheme, IEEE, November 2014</a:t>
            </a:r>
            <a:endParaRPr/>
          </a:p>
          <a:p>
            <a:pPr marL="0" marR="0" lvl="0" indent="0" algn="l" rtl="0">
              <a:spcBef>
                <a:spcPts val="0"/>
              </a:spcBef>
              <a:spcAft>
                <a:spcPts val="0"/>
              </a:spcAft>
              <a:buNone/>
            </a:pPr>
            <a:r>
              <a:rPr lang="en" sz="825">
                <a:solidFill>
                  <a:schemeClr val="dk1"/>
                </a:solidFill>
                <a:latin typeface="Arial"/>
                <a:ea typeface="Arial"/>
                <a:cs typeface="Arial"/>
                <a:sym typeface="Arial"/>
              </a:rPr>
              <a:t>[2] Victor J.D. Tsai, A Comparative Study on Shadow Compensation of Color Aerial Images in Invariant Color Models, IEEE, June 2006</a:t>
            </a:r>
            <a:endParaRPr/>
          </a:p>
          <a:p>
            <a:pPr marL="0" marR="0" lvl="0" indent="0" algn="l" rtl="0">
              <a:spcBef>
                <a:spcPts val="0"/>
              </a:spcBef>
              <a:spcAft>
                <a:spcPts val="0"/>
              </a:spcAft>
              <a:buNone/>
            </a:pPr>
            <a:r>
              <a:rPr lang="en" sz="825">
                <a:solidFill>
                  <a:schemeClr val="dk1"/>
                </a:solidFill>
                <a:latin typeface="Arial"/>
                <a:ea typeface="Arial"/>
                <a:cs typeface="Arial"/>
                <a:sym typeface="Arial"/>
              </a:rPr>
              <a:t>[3] Tianxing Wang and 3 others, Effect of Solar-Cloud-Satellite Geometry on Land Surface Shortwave Radiation Derived from Remotely Sensed Data, RemoteSens, July 2017</a:t>
            </a:r>
            <a:endParaRPr sz="825">
              <a:solidFill>
                <a:schemeClr val="dk1"/>
              </a:solidFill>
              <a:latin typeface="Gulim"/>
              <a:ea typeface="Gulim"/>
              <a:cs typeface="Gulim"/>
              <a:sym typeface="Gulim"/>
            </a:endParaRPr>
          </a:p>
        </p:txBody>
      </p:sp>
      <p:sp>
        <p:nvSpPr>
          <p:cNvPr id="841" name="Google Shape;841;p88"/>
          <p:cNvSpPr txBox="1"/>
          <p:nvPr/>
        </p:nvSpPr>
        <p:spPr>
          <a:xfrm>
            <a:off x="950281" y="45176"/>
            <a:ext cx="6705600" cy="529800"/>
          </a:xfrm>
          <a:prstGeom prst="rect">
            <a:avLst/>
          </a:prstGeom>
          <a:noFill/>
          <a:ln>
            <a:noFill/>
          </a:ln>
        </p:spPr>
        <p:txBody>
          <a:bodyPr spcFirstLastPara="1" wrap="square" lIns="92050" tIns="46025" rIns="92050" bIns="46025" anchor="ctr" anchorCtr="0">
            <a:noAutofit/>
          </a:bodyPr>
          <a:lstStyle/>
          <a:p>
            <a:pPr marL="0" marR="0" lvl="0" indent="0" algn="ctr" rtl="0">
              <a:spcBef>
                <a:spcPts val="0"/>
              </a:spcBef>
              <a:spcAft>
                <a:spcPts val="0"/>
              </a:spcAft>
              <a:buNone/>
            </a:pPr>
            <a:r>
              <a:rPr lang="en" sz="2954" b="1">
                <a:solidFill>
                  <a:schemeClr val="dk2"/>
                </a:solidFill>
                <a:latin typeface="Arial"/>
                <a:ea typeface="Arial"/>
                <a:cs typeface="Arial"/>
                <a:sym typeface="Arial"/>
              </a:rPr>
              <a:t>Flow Chart</a:t>
            </a:r>
            <a:endParaRPr sz="2954" b="1">
              <a:solidFill>
                <a:schemeClr val="dk2"/>
              </a:solidFill>
              <a:latin typeface="Arial"/>
              <a:ea typeface="Arial"/>
              <a:cs typeface="Arial"/>
              <a:sym typeface="Arial"/>
            </a:endParaRPr>
          </a:p>
        </p:txBody>
      </p:sp>
      <p:pic>
        <p:nvPicPr>
          <p:cNvPr id="842" name="Google Shape;842;p88"/>
          <p:cNvPicPr preferRelativeResize="0"/>
          <p:nvPr/>
        </p:nvPicPr>
        <p:blipFill rotWithShape="1">
          <a:blip r:embed="rId3">
            <a:alphaModFix/>
          </a:blip>
          <a:srcRect/>
          <a:stretch/>
        </p:blipFill>
        <p:spPr>
          <a:xfrm>
            <a:off x="189925" y="1814350"/>
            <a:ext cx="4108700" cy="2349075"/>
          </a:xfrm>
          <a:prstGeom prst="rect">
            <a:avLst/>
          </a:prstGeom>
          <a:noFill/>
          <a:ln>
            <a:noFill/>
          </a:ln>
        </p:spPr>
      </p:pic>
      <p:sp>
        <p:nvSpPr>
          <p:cNvPr id="843" name="Google Shape;843;p88"/>
          <p:cNvSpPr txBox="1"/>
          <p:nvPr/>
        </p:nvSpPr>
        <p:spPr>
          <a:xfrm>
            <a:off x="0" y="978565"/>
            <a:ext cx="3951600" cy="529800"/>
          </a:xfrm>
          <a:prstGeom prst="rect">
            <a:avLst/>
          </a:prstGeom>
          <a:noFill/>
          <a:ln>
            <a:noFill/>
          </a:ln>
        </p:spPr>
        <p:txBody>
          <a:bodyPr spcFirstLastPara="1" wrap="square" lIns="92050" tIns="46025" rIns="92050" bIns="46025" anchor="ctr" anchorCtr="0">
            <a:noAutofit/>
          </a:bodyPr>
          <a:lstStyle/>
          <a:p>
            <a:pPr marL="0" marR="0" lvl="0" indent="0" algn="ctr" rtl="0">
              <a:spcBef>
                <a:spcPts val="0"/>
              </a:spcBef>
              <a:spcAft>
                <a:spcPts val="0"/>
              </a:spcAft>
              <a:buNone/>
            </a:pPr>
            <a:r>
              <a:rPr lang="en" sz="2954" b="1">
                <a:solidFill>
                  <a:schemeClr val="dk2"/>
                </a:solidFill>
                <a:latin typeface="Arial"/>
                <a:ea typeface="Arial"/>
                <a:cs typeface="Arial"/>
                <a:sym typeface="Arial"/>
              </a:rPr>
              <a:t>Atmospheric Corrections</a:t>
            </a:r>
            <a:endParaRPr sz="2954" b="1">
              <a:solidFill>
                <a:schemeClr val="dk2"/>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89"/>
          <p:cNvSpPr txBox="1">
            <a:spLocks noGrp="1"/>
          </p:cNvSpPr>
          <p:nvPr>
            <p:ph type="title"/>
          </p:nvPr>
        </p:nvSpPr>
        <p:spPr>
          <a:xfrm>
            <a:off x="1219200" y="74118"/>
            <a:ext cx="6705600" cy="397500"/>
          </a:xfrm>
          <a:prstGeom prst="rect">
            <a:avLst/>
          </a:prstGeom>
          <a:noFill/>
          <a:ln>
            <a:noFill/>
          </a:ln>
        </p:spPr>
        <p:txBody>
          <a:bodyPr spcFirstLastPara="1" wrap="square" lIns="92050" tIns="46025" rIns="92050" bIns="46025" anchor="ctr" anchorCtr="0">
            <a:noAutofit/>
          </a:bodyPr>
          <a:lstStyle/>
          <a:p>
            <a:pPr marL="0" lvl="0" indent="0" algn="ctr" rtl="0">
              <a:spcBef>
                <a:spcPts val="0"/>
              </a:spcBef>
              <a:spcAft>
                <a:spcPts val="0"/>
              </a:spcAft>
              <a:buNone/>
            </a:pPr>
            <a:r>
              <a:rPr lang="en"/>
              <a:t>Atmospheric Corrections</a:t>
            </a:r>
            <a:endParaRPr/>
          </a:p>
        </p:txBody>
      </p:sp>
      <p:sp>
        <p:nvSpPr>
          <p:cNvPr id="849" name="Google Shape;849;p89"/>
          <p:cNvSpPr txBox="1">
            <a:spLocks noGrp="1"/>
          </p:cNvSpPr>
          <p:nvPr>
            <p:ph type="body" idx="1"/>
          </p:nvPr>
        </p:nvSpPr>
        <p:spPr>
          <a:xfrm>
            <a:off x="238938" y="658206"/>
            <a:ext cx="8666100" cy="2952300"/>
          </a:xfrm>
          <a:prstGeom prst="rect">
            <a:avLst/>
          </a:prstGeom>
          <a:noFill/>
          <a:ln>
            <a:noFill/>
          </a:ln>
        </p:spPr>
        <p:txBody>
          <a:bodyPr spcFirstLastPara="1" wrap="square" lIns="92050" tIns="46025" rIns="92050" bIns="46025" anchor="t" anchorCtr="0">
            <a:noAutofit/>
          </a:bodyPr>
          <a:lstStyle/>
          <a:p>
            <a:pPr marL="175830" lvl="0" indent="-175830" algn="l" rtl="0">
              <a:spcBef>
                <a:spcPts val="0"/>
              </a:spcBef>
              <a:spcAft>
                <a:spcPts val="0"/>
              </a:spcAft>
              <a:buClr>
                <a:schemeClr val="dk1"/>
              </a:buClr>
              <a:buSzPts val="1800"/>
              <a:buFont typeface="Arial"/>
              <a:buChar char="•"/>
            </a:pPr>
            <a:r>
              <a:rPr lang="en"/>
              <a:t>Verifications</a:t>
            </a:r>
            <a:endParaRPr/>
          </a:p>
          <a:p>
            <a:pPr marL="615406" lvl="1" indent="-175828" algn="l" rtl="0">
              <a:spcBef>
                <a:spcPts val="320"/>
              </a:spcBef>
              <a:spcAft>
                <a:spcPts val="0"/>
              </a:spcAft>
              <a:buClr>
                <a:schemeClr val="dk1"/>
              </a:buClr>
              <a:buSzPts val="1600"/>
              <a:buFont typeface="Arial"/>
              <a:buChar char="–"/>
            </a:pPr>
            <a:r>
              <a:rPr lang="en"/>
              <a:t>Reference: RadCalNet Data on Railroad Valley Playa (USA)</a:t>
            </a:r>
            <a:endParaRPr/>
          </a:p>
          <a:p>
            <a:pPr marL="1090149" lvl="2" indent="-210996" algn="l" rtl="0">
              <a:spcBef>
                <a:spcPts val="280"/>
              </a:spcBef>
              <a:spcAft>
                <a:spcPts val="0"/>
              </a:spcAft>
              <a:buClr>
                <a:schemeClr val="dk1"/>
              </a:buClr>
              <a:buSzPts val="1400"/>
              <a:buFont typeface="Arial"/>
              <a:buChar char="•"/>
            </a:pPr>
            <a:r>
              <a:rPr lang="en"/>
              <a:t>Provided by CEOS</a:t>
            </a:r>
            <a:endParaRPr/>
          </a:p>
          <a:p>
            <a:pPr marL="1090149" lvl="2" indent="-210996" algn="l" rtl="0">
              <a:spcBef>
                <a:spcPts val="280"/>
              </a:spcBef>
              <a:spcAft>
                <a:spcPts val="0"/>
              </a:spcAft>
              <a:buClr>
                <a:schemeClr val="dk1"/>
              </a:buClr>
              <a:buSzPts val="1400"/>
              <a:buFont typeface="Arial"/>
              <a:buChar char="•"/>
            </a:pPr>
            <a:r>
              <a:rPr lang="en"/>
              <a:t>Providing surface reflectance, AOT @ 550nm, Water vapor, Ozone, etc.</a:t>
            </a:r>
            <a:endParaRPr/>
          </a:p>
          <a:p>
            <a:pPr marL="615406" lvl="1" indent="-175828" algn="l" rtl="0">
              <a:spcBef>
                <a:spcPts val="320"/>
              </a:spcBef>
              <a:spcAft>
                <a:spcPts val="0"/>
              </a:spcAft>
              <a:buClr>
                <a:schemeClr val="dk1"/>
              </a:buClr>
              <a:buSzPts val="1600"/>
              <a:buFont typeface="Arial"/>
              <a:buChar char="–"/>
            </a:pPr>
            <a:r>
              <a:rPr lang="en"/>
              <a:t>Data for cross-check: Surface reflectance using AERONET + OTB tool</a:t>
            </a:r>
            <a:endParaRPr/>
          </a:p>
          <a:p>
            <a:pPr marL="1090149" lvl="2" indent="-210996" algn="l" rtl="0">
              <a:spcBef>
                <a:spcPts val="280"/>
              </a:spcBef>
              <a:spcAft>
                <a:spcPts val="0"/>
              </a:spcAft>
              <a:buClr>
                <a:schemeClr val="dk1"/>
              </a:buClr>
              <a:buSzPts val="1400"/>
              <a:buFont typeface="Arial"/>
              <a:buChar char="•"/>
            </a:pPr>
            <a:r>
              <a:rPr lang="en"/>
              <a:t>Developed by Hansung Univ.</a:t>
            </a:r>
            <a:endParaRPr/>
          </a:p>
        </p:txBody>
      </p:sp>
      <p:pic>
        <p:nvPicPr>
          <p:cNvPr id="850" name="Google Shape;850;p89"/>
          <p:cNvPicPr preferRelativeResize="0"/>
          <p:nvPr/>
        </p:nvPicPr>
        <p:blipFill rotWithShape="1">
          <a:blip r:embed="rId3">
            <a:alphaModFix/>
          </a:blip>
          <a:srcRect/>
          <a:stretch/>
        </p:blipFill>
        <p:spPr>
          <a:xfrm>
            <a:off x="1374000" y="2317225"/>
            <a:ext cx="6705601" cy="1906975"/>
          </a:xfrm>
          <a:prstGeom prst="rect">
            <a:avLst/>
          </a:prstGeom>
          <a:noFill/>
          <a:ln>
            <a:noFill/>
          </a:ln>
        </p:spPr>
      </p:pic>
      <p:sp>
        <p:nvSpPr>
          <p:cNvPr id="851" name="Google Shape;851;p89"/>
          <p:cNvSpPr/>
          <p:nvPr/>
        </p:nvSpPr>
        <p:spPr>
          <a:xfrm>
            <a:off x="2172276" y="4372264"/>
            <a:ext cx="4896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b="1">
                <a:solidFill>
                  <a:srgbClr val="FF0000"/>
                </a:solidFill>
                <a:latin typeface="Gulim"/>
                <a:ea typeface="Gulim"/>
                <a:cs typeface="Gulim"/>
                <a:sym typeface="Gulim"/>
              </a:rPr>
              <a:t>—</a:t>
            </a:r>
            <a:r>
              <a:rPr lang="en" sz="1800" b="1">
                <a:solidFill>
                  <a:schemeClr val="dk1"/>
                </a:solidFill>
                <a:latin typeface="Gulim"/>
                <a:ea typeface="Gulim"/>
                <a:cs typeface="Gulim"/>
                <a:sym typeface="Gulim"/>
              </a:rPr>
              <a:t> </a:t>
            </a:r>
            <a:r>
              <a:rPr lang="en" sz="1800">
                <a:solidFill>
                  <a:schemeClr val="dk1"/>
                </a:solidFill>
                <a:latin typeface="Gulim"/>
                <a:ea typeface="Gulim"/>
                <a:cs typeface="Gulim"/>
                <a:sym typeface="Gulim"/>
              </a:rPr>
              <a:t>: RadCalNet     </a:t>
            </a:r>
            <a:r>
              <a:rPr lang="en" sz="1800" b="1">
                <a:solidFill>
                  <a:srgbClr val="7F7F7F"/>
                </a:solidFill>
                <a:latin typeface="Gulim"/>
                <a:ea typeface="Gulim"/>
                <a:cs typeface="Gulim"/>
                <a:sym typeface="Gulim"/>
              </a:rPr>
              <a:t>—</a:t>
            </a:r>
            <a:r>
              <a:rPr lang="en" sz="1800" b="1">
                <a:solidFill>
                  <a:schemeClr val="dk1"/>
                </a:solidFill>
                <a:latin typeface="Gulim"/>
                <a:ea typeface="Gulim"/>
                <a:cs typeface="Gulim"/>
                <a:sym typeface="Gulim"/>
              </a:rPr>
              <a:t> </a:t>
            </a:r>
            <a:r>
              <a:rPr lang="en" sz="1800">
                <a:solidFill>
                  <a:schemeClr val="dk1"/>
                </a:solidFill>
                <a:latin typeface="Gulim"/>
                <a:ea typeface="Gulim"/>
                <a:cs typeface="Gulim"/>
                <a:sym typeface="Gulim"/>
              </a:rPr>
              <a:t>: Hansung     </a:t>
            </a:r>
            <a:r>
              <a:rPr lang="en" sz="1800" b="1">
                <a:solidFill>
                  <a:srgbClr val="666666"/>
                </a:solidFill>
                <a:latin typeface="Gulim"/>
                <a:ea typeface="Gulim"/>
                <a:cs typeface="Gulim"/>
                <a:sym typeface="Gulim"/>
              </a:rPr>
              <a:t>—</a:t>
            </a:r>
            <a:r>
              <a:rPr lang="en" sz="1800" b="1">
                <a:solidFill>
                  <a:schemeClr val="dk1"/>
                </a:solidFill>
                <a:latin typeface="Gulim"/>
                <a:ea typeface="Gulim"/>
                <a:cs typeface="Gulim"/>
                <a:sym typeface="Gulim"/>
              </a:rPr>
              <a:t> </a:t>
            </a:r>
            <a:r>
              <a:rPr lang="en" sz="1800">
                <a:solidFill>
                  <a:schemeClr val="dk1"/>
                </a:solidFill>
                <a:latin typeface="Gulim"/>
                <a:ea typeface="Gulim"/>
                <a:cs typeface="Gulim"/>
                <a:sym typeface="Gulim"/>
              </a:rPr>
              <a:t>: </a:t>
            </a:r>
            <a:r>
              <a:rPr lang="en" sz="1800" b="1">
                <a:solidFill>
                  <a:srgbClr val="FFC000"/>
                </a:solidFill>
                <a:latin typeface="Gulim"/>
                <a:ea typeface="Gulim"/>
                <a:cs typeface="Gulim"/>
                <a:sym typeface="Gulim"/>
              </a:rPr>
              <a:t>KARI</a:t>
            </a:r>
            <a:endParaRPr sz="1800">
              <a:solidFill>
                <a:srgbClr val="FFC000"/>
              </a:solidFill>
              <a:latin typeface="Gulim"/>
              <a:ea typeface="Gulim"/>
              <a:cs typeface="Gulim"/>
              <a:sym typeface="Gulim"/>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90"/>
          <p:cNvSpPr txBox="1">
            <a:spLocks noGrp="1"/>
          </p:cNvSpPr>
          <p:nvPr>
            <p:ph type="title"/>
          </p:nvPr>
        </p:nvSpPr>
        <p:spPr>
          <a:xfrm>
            <a:off x="1219200" y="74118"/>
            <a:ext cx="6705600" cy="397500"/>
          </a:xfrm>
          <a:prstGeom prst="rect">
            <a:avLst/>
          </a:prstGeom>
          <a:noFill/>
          <a:ln>
            <a:noFill/>
          </a:ln>
        </p:spPr>
        <p:txBody>
          <a:bodyPr spcFirstLastPara="1" wrap="square" lIns="92050" tIns="46025" rIns="92050" bIns="46025" anchor="ctr" anchorCtr="0">
            <a:noAutofit/>
          </a:bodyPr>
          <a:lstStyle/>
          <a:p>
            <a:pPr marL="0" lvl="0" indent="0" algn="ctr" rtl="0">
              <a:spcBef>
                <a:spcPts val="0"/>
              </a:spcBef>
              <a:spcAft>
                <a:spcPts val="0"/>
              </a:spcAft>
              <a:buNone/>
            </a:pPr>
            <a:r>
              <a:rPr lang="en"/>
              <a:t>Cloud Detection</a:t>
            </a:r>
            <a:endParaRPr/>
          </a:p>
        </p:txBody>
      </p:sp>
      <p:sp>
        <p:nvSpPr>
          <p:cNvPr id="857" name="Google Shape;857;p90"/>
          <p:cNvSpPr txBox="1">
            <a:spLocks noGrp="1"/>
          </p:cNvSpPr>
          <p:nvPr>
            <p:ph type="body" idx="1"/>
          </p:nvPr>
        </p:nvSpPr>
        <p:spPr>
          <a:xfrm>
            <a:off x="238938" y="681006"/>
            <a:ext cx="8666100" cy="2952300"/>
          </a:xfrm>
          <a:prstGeom prst="rect">
            <a:avLst/>
          </a:prstGeom>
          <a:noFill/>
          <a:ln>
            <a:noFill/>
          </a:ln>
        </p:spPr>
        <p:txBody>
          <a:bodyPr spcFirstLastPara="1" wrap="square" lIns="92050" tIns="46025" rIns="92050" bIns="46025" anchor="t" anchorCtr="0">
            <a:noAutofit/>
          </a:bodyPr>
          <a:lstStyle/>
          <a:p>
            <a:pPr marL="175830" lvl="0" indent="-175830" algn="l" rtl="0">
              <a:spcBef>
                <a:spcPts val="0"/>
              </a:spcBef>
              <a:spcAft>
                <a:spcPts val="0"/>
              </a:spcAft>
              <a:buClr>
                <a:schemeClr val="dk1"/>
              </a:buClr>
              <a:buSzPts val="1800"/>
              <a:buFont typeface="Arial"/>
              <a:buChar char="•"/>
            </a:pPr>
            <a:r>
              <a:rPr lang="en"/>
              <a:t>Results</a:t>
            </a:r>
            <a:endParaRPr/>
          </a:p>
          <a:p>
            <a:pPr marL="0" lvl="0" indent="0" algn="l" rtl="0">
              <a:spcBef>
                <a:spcPts val="320"/>
              </a:spcBef>
              <a:spcAft>
                <a:spcPts val="0"/>
              </a:spcAft>
              <a:buClr>
                <a:schemeClr val="dk1"/>
              </a:buClr>
              <a:buSzPts val="1600"/>
              <a:buFont typeface="Arial"/>
              <a:buNone/>
            </a:pPr>
            <a:endParaRPr sz="1600"/>
          </a:p>
        </p:txBody>
      </p:sp>
      <p:pic>
        <p:nvPicPr>
          <p:cNvPr id="858" name="Google Shape;858;p90"/>
          <p:cNvPicPr preferRelativeResize="0"/>
          <p:nvPr/>
        </p:nvPicPr>
        <p:blipFill rotWithShape="1">
          <a:blip r:embed="rId3">
            <a:alphaModFix/>
          </a:blip>
          <a:srcRect/>
          <a:stretch/>
        </p:blipFill>
        <p:spPr>
          <a:xfrm>
            <a:off x="721200" y="1116825"/>
            <a:ext cx="2516400" cy="1390350"/>
          </a:xfrm>
          <a:prstGeom prst="rect">
            <a:avLst/>
          </a:prstGeom>
          <a:noFill/>
          <a:ln>
            <a:noFill/>
          </a:ln>
        </p:spPr>
      </p:pic>
      <p:pic>
        <p:nvPicPr>
          <p:cNvPr id="859" name="Google Shape;859;p90"/>
          <p:cNvPicPr preferRelativeResize="0"/>
          <p:nvPr/>
        </p:nvPicPr>
        <p:blipFill rotWithShape="1">
          <a:blip r:embed="rId4">
            <a:alphaModFix/>
          </a:blip>
          <a:srcRect/>
          <a:stretch/>
        </p:blipFill>
        <p:spPr>
          <a:xfrm>
            <a:off x="3882975" y="780600"/>
            <a:ext cx="4041836" cy="1853476"/>
          </a:xfrm>
          <a:prstGeom prst="rect">
            <a:avLst/>
          </a:prstGeom>
          <a:noFill/>
          <a:ln>
            <a:noFill/>
          </a:ln>
        </p:spPr>
      </p:pic>
      <p:pic>
        <p:nvPicPr>
          <p:cNvPr id="860" name="Google Shape;860;p90"/>
          <p:cNvPicPr preferRelativeResize="0"/>
          <p:nvPr/>
        </p:nvPicPr>
        <p:blipFill rotWithShape="1">
          <a:blip r:embed="rId5">
            <a:alphaModFix/>
          </a:blip>
          <a:srcRect/>
          <a:stretch/>
        </p:blipFill>
        <p:spPr>
          <a:xfrm>
            <a:off x="186800" y="2788275"/>
            <a:ext cx="4753776" cy="1853475"/>
          </a:xfrm>
          <a:prstGeom prst="rect">
            <a:avLst/>
          </a:prstGeom>
          <a:noFill/>
          <a:ln>
            <a:noFill/>
          </a:ln>
        </p:spPr>
      </p:pic>
      <p:pic>
        <p:nvPicPr>
          <p:cNvPr id="861" name="Google Shape;861;p90"/>
          <p:cNvPicPr preferRelativeResize="0"/>
          <p:nvPr/>
        </p:nvPicPr>
        <p:blipFill rotWithShape="1">
          <a:blip r:embed="rId6">
            <a:alphaModFix/>
          </a:blip>
          <a:srcRect/>
          <a:stretch/>
        </p:blipFill>
        <p:spPr>
          <a:xfrm>
            <a:off x="5173925" y="2788275"/>
            <a:ext cx="3852525" cy="19221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91"/>
          <p:cNvSpPr txBox="1">
            <a:spLocks noGrp="1"/>
          </p:cNvSpPr>
          <p:nvPr>
            <p:ph type="body" idx="1"/>
          </p:nvPr>
        </p:nvSpPr>
        <p:spPr>
          <a:xfrm>
            <a:off x="457200" y="900113"/>
            <a:ext cx="8229600" cy="2545800"/>
          </a:xfrm>
          <a:prstGeom prst="rect">
            <a:avLst/>
          </a:prstGeom>
          <a:noFill/>
          <a:ln>
            <a:noFill/>
          </a:ln>
        </p:spPr>
        <p:txBody>
          <a:bodyPr spcFirstLastPara="1" wrap="square" lIns="92050" tIns="46025" rIns="92050" bIns="46025" anchor="t" anchorCtr="0">
            <a:noAutofit/>
          </a:bodyPr>
          <a:lstStyle/>
          <a:p>
            <a:pPr marL="175830" lvl="0" indent="-58609" algn="l" rtl="0">
              <a:spcBef>
                <a:spcPts val="0"/>
              </a:spcBef>
              <a:spcAft>
                <a:spcPts val="0"/>
              </a:spcAft>
              <a:buClr>
                <a:schemeClr val="dk1"/>
              </a:buClr>
              <a:buSzPts val="1846"/>
              <a:buFont typeface="Arial"/>
              <a:buNone/>
            </a:pPr>
            <a:endParaRPr/>
          </a:p>
        </p:txBody>
      </p:sp>
      <p:pic>
        <p:nvPicPr>
          <p:cNvPr id="867" name="Google Shape;867;p91"/>
          <p:cNvPicPr preferRelativeResize="0"/>
          <p:nvPr/>
        </p:nvPicPr>
        <p:blipFill rotWithShape="1">
          <a:blip r:embed="rId3">
            <a:alphaModFix/>
          </a:blip>
          <a:srcRect/>
          <a:stretch/>
        </p:blipFill>
        <p:spPr>
          <a:xfrm>
            <a:off x="1195417" y="918615"/>
            <a:ext cx="3692565" cy="2862319"/>
          </a:xfrm>
          <a:prstGeom prst="rect">
            <a:avLst/>
          </a:prstGeom>
          <a:noFill/>
          <a:ln>
            <a:noFill/>
          </a:ln>
        </p:spPr>
      </p:pic>
      <p:pic>
        <p:nvPicPr>
          <p:cNvPr id="868" name="Google Shape;868;p91"/>
          <p:cNvPicPr preferRelativeResize="0"/>
          <p:nvPr/>
        </p:nvPicPr>
        <p:blipFill rotWithShape="1">
          <a:blip r:embed="rId4">
            <a:alphaModFix/>
          </a:blip>
          <a:srcRect/>
          <a:stretch/>
        </p:blipFill>
        <p:spPr>
          <a:xfrm>
            <a:off x="5367387" y="750746"/>
            <a:ext cx="2581419" cy="3350783"/>
          </a:xfrm>
          <a:prstGeom prst="rect">
            <a:avLst/>
          </a:prstGeom>
          <a:noFill/>
          <a:ln>
            <a:noFill/>
          </a:ln>
        </p:spPr>
      </p:pic>
      <p:pic>
        <p:nvPicPr>
          <p:cNvPr id="869" name="Google Shape;869;p91"/>
          <p:cNvPicPr preferRelativeResize="0"/>
          <p:nvPr/>
        </p:nvPicPr>
        <p:blipFill rotWithShape="1">
          <a:blip r:embed="rId5">
            <a:alphaModFix/>
          </a:blip>
          <a:srcRect/>
          <a:stretch/>
        </p:blipFill>
        <p:spPr>
          <a:xfrm>
            <a:off x="1090800" y="3780922"/>
            <a:ext cx="6858001" cy="1099211"/>
          </a:xfrm>
          <a:prstGeom prst="rect">
            <a:avLst/>
          </a:prstGeom>
          <a:noFill/>
          <a:ln>
            <a:noFill/>
          </a:ln>
        </p:spPr>
      </p:pic>
      <p:sp>
        <p:nvSpPr>
          <p:cNvPr id="870" name="Google Shape;870;p91"/>
          <p:cNvSpPr txBox="1"/>
          <p:nvPr/>
        </p:nvSpPr>
        <p:spPr>
          <a:xfrm>
            <a:off x="1547664" y="3172600"/>
            <a:ext cx="6513600" cy="857400"/>
          </a:xfrm>
          <a:prstGeom prst="rect">
            <a:avLst/>
          </a:prstGeom>
          <a:noFill/>
          <a:ln>
            <a:noFill/>
          </a:ln>
        </p:spPr>
        <p:txBody>
          <a:bodyPr spcFirstLastPara="1" wrap="square" lIns="92050" tIns="46025" rIns="92050" bIns="46025" anchor="ctr" anchorCtr="0">
            <a:noAutofit/>
          </a:bodyPr>
          <a:lstStyle/>
          <a:p>
            <a:pPr marL="0" marR="0" lvl="0" indent="0" algn="ctr" rtl="0">
              <a:spcBef>
                <a:spcPts val="0"/>
              </a:spcBef>
              <a:spcAft>
                <a:spcPts val="0"/>
              </a:spcAft>
              <a:buNone/>
            </a:pPr>
            <a:r>
              <a:rPr lang="en" sz="2954" b="1">
                <a:solidFill>
                  <a:schemeClr val="dk2"/>
                </a:solidFill>
                <a:latin typeface="Arial"/>
                <a:ea typeface="Arial"/>
                <a:cs typeface="Arial"/>
                <a:sym typeface="Arial"/>
              </a:rPr>
              <a:t>Zuunmod : K3 (3)              K3A (4)</a:t>
            </a:r>
            <a:br>
              <a:rPr lang="en" sz="2954" b="1">
                <a:solidFill>
                  <a:schemeClr val="dk2"/>
                </a:solidFill>
                <a:latin typeface="Arial"/>
                <a:ea typeface="Arial"/>
                <a:cs typeface="Arial"/>
                <a:sym typeface="Arial"/>
              </a:rPr>
            </a:br>
            <a:endParaRPr sz="2954" b="1">
              <a:solidFill>
                <a:schemeClr val="dk2"/>
              </a:solidFill>
              <a:latin typeface="Arial"/>
              <a:ea typeface="Arial"/>
              <a:cs typeface="Arial"/>
              <a:sym typeface="Arial"/>
            </a:endParaRPr>
          </a:p>
        </p:txBody>
      </p:sp>
      <p:sp>
        <p:nvSpPr>
          <p:cNvPr id="871" name="Google Shape;871;p91"/>
          <p:cNvSpPr txBox="1"/>
          <p:nvPr/>
        </p:nvSpPr>
        <p:spPr>
          <a:xfrm>
            <a:off x="457200" y="-2382"/>
            <a:ext cx="8229600" cy="857400"/>
          </a:xfrm>
          <a:prstGeom prst="rect">
            <a:avLst/>
          </a:prstGeom>
          <a:noFill/>
          <a:ln>
            <a:noFill/>
          </a:ln>
        </p:spPr>
        <p:txBody>
          <a:bodyPr spcFirstLastPara="1" wrap="square" lIns="92050" tIns="46025" rIns="92050" bIns="46025" anchor="ctr" anchorCtr="0">
            <a:noAutofit/>
          </a:bodyPr>
          <a:lstStyle/>
          <a:p>
            <a:pPr marL="0" marR="0" lvl="0" indent="0" algn="ctr" rtl="0">
              <a:spcBef>
                <a:spcPts val="0"/>
              </a:spcBef>
              <a:spcAft>
                <a:spcPts val="0"/>
              </a:spcAft>
              <a:buNone/>
            </a:pPr>
            <a:r>
              <a:rPr lang="en" sz="2954" b="1">
                <a:solidFill>
                  <a:schemeClr val="dk2"/>
                </a:solidFill>
                <a:latin typeface="Arial"/>
                <a:ea typeface="Arial"/>
                <a:cs typeface="Arial"/>
                <a:sym typeface="Arial"/>
              </a:rPr>
              <a:t>Geometric Accuracy Check  for ARD</a:t>
            </a:r>
            <a:endParaRPr sz="2954" b="1">
              <a:solidFill>
                <a:schemeClr val="dk2"/>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92"/>
          <p:cNvSpPr txBox="1">
            <a:spLocks noGrp="1"/>
          </p:cNvSpPr>
          <p:nvPr>
            <p:ph type="title"/>
          </p:nvPr>
        </p:nvSpPr>
        <p:spPr>
          <a:xfrm>
            <a:off x="457200" y="205978"/>
            <a:ext cx="8229600" cy="421800"/>
          </a:xfrm>
          <a:prstGeom prst="rect">
            <a:avLst/>
          </a:prstGeom>
          <a:noFill/>
          <a:ln>
            <a:noFill/>
          </a:ln>
        </p:spPr>
        <p:txBody>
          <a:bodyPr spcFirstLastPara="1" wrap="square" lIns="92050" tIns="46025" rIns="92050" bIns="46025" anchor="ctr" anchorCtr="0">
            <a:noAutofit/>
          </a:bodyPr>
          <a:lstStyle/>
          <a:p>
            <a:pPr marL="0" lvl="0" indent="0" algn="ctr" rtl="0">
              <a:spcBef>
                <a:spcPts val="0"/>
              </a:spcBef>
              <a:spcAft>
                <a:spcPts val="0"/>
              </a:spcAft>
              <a:buNone/>
            </a:pPr>
            <a:r>
              <a:rPr lang="en"/>
              <a:t>Geometric Accuracy Check process</a:t>
            </a:r>
            <a:endParaRPr/>
          </a:p>
        </p:txBody>
      </p:sp>
      <p:pic>
        <p:nvPicPr>
          <p:cNvPr id="877" name="Google Shape;877;p92"/>
          <p:cNvPicPr preferRelativeResize="0"/>
          <p:nvPr/>
        </p:nvPicPr>
        <p:blipFill rotWithShape="1">
          <a:blip r:embed="rId3">
            <a:alphaModFix/>
          </a:blip>
          <a:srcRect/>
          <a:stretch/>
        </p:blipFill>
        <p:spPr>
          <a:xfrm>
            <a:off x="618674" y="735546"/>
            <a:ext cx="6075620" cy="2430249"/>
          </a:xfrm>
          <a:prstGeom prst="rect">
            <a:avLst/>
          </a:prstGeom>
          <a:noFill/>
          <a:ln>
            <a:noFill/>
          </a:ln>
        </p:spPr>
      </p:pic>
      <p:sp>
        <p:nvSpPr>
          <p:cNvPr id="878" name="Google Shape;878;p92"/>
          <p:cNvSpPr txBox="1">
            <a:spLocks noGrp="1"/>
          </p:cNvSpPr>
          <p:nvPr>
            <p:ph type="body" idx="1"/>
          </p:nvPr>
        </p:nvSpPr>
        <p:spPr>
          <a:xfrm>
            <a:off x="649052" y="3057793"/>
            <a:ext cx="8229600" cy="864000"/>
          </a:xfrm>
          <a:prstGeom prst="rect">
            <a:avLst/>
          </a:prstGeom>
          <a:noFill/>
          <a:ln>
            <a:noFill/>
          </a:ln>
        </p:spPr>
        <p:txBody>
          <a:bodyPr spcFirstLastPara="1" wrap="square" lIns="92050" tIns="46025" rIns="92050" bIns="46025" anchor="t" anchorCtr="0">
            <a:normAutofit fontScale="85000" lnSpcReduction="20000"/>
          </a:bodyPr>
          <a:lstStyle/>
          <a:p>
            <a:pPr marL="175830" lvl="0" indent="-156780" algn="l" rtl="0">
              <a:spcBef>
                <a:spcPts val="0"/>
              </a:spcBef>
              <a:spcAft>
                <a:spcPts val="0"/>
              </a:spcAft>
              <a:buClr>
                <a:schemeClr val="dk1"/>
              </a:buClr>
              <a:buSzPct val="100000"/>
              <a:buFont typeface="Arial"/>
              <a:buChar char="•"/>
            </a:pPr>
            <a:r>
              <a:rPr lang="en" sz="2000"/>
              <a:t>L1G Image : Original &amp; APC (Auto Precision Correction)* Image)</a:t>
            </a:r>
            <a:endParaRPr/>
          </a:p>
          <a:p>
            <a:pPr marL="175830" lvl="0" indent="-156780" algn="l" rtl="0">
              <a:spcBef>
                <a:spcPts val="400"/>
              </a:spcBef>
              <a:spcAft>
                <a:spcPts val="0"/>
              </a:spcAft>
              <a:buClr>
                <a:schemeClr val="dk1"/>
              </a:buClr>
              <a:buSzPct val="100000"/>
              <a:buFont typeface="Arial"/>
              <a:buChar char="•"/>
            </a:pPr>
            <a:r>
              <a:rPr lang="en" sz="2000"/>
              <a:t>Down-sampling : 1x, 2x, 3x, 4x, 8x </a:t>
            </a:r>
            <a:endParaRPr/>
          </a:p>
          <a:p>
            <a:pPr marL="175830" lvl="0" indent="-156780" algn="l" rtl="0">
              <a:spcBef>
                <a:spcPts val="400"/>
              </a:spcBef>
              <a:spcAft>
                <a:spcPts val="0"/>
              </a:spcAft>
              <a:buClr>
                <a:schemeClr val="dk1"/>
              </a:buClr>
              <a:buSzPct val="100000"/>
              <a:buFont typeface="Arial"/>
              <a:buChar char="•"/>
            </a:pPr>
            <a:r>
              <a:rPr lang="en" sz="2000"/>
              <a:t>GeoCorrection QA : Video comparison through video matching</a:t>
            </a:r>
            <a:endParaRPr/>
          </a:p>
        </p:txBody>
      </p:sp>
      <p:sp>
        <p:nvSpPr>
          <p:cNvPr id="879" name="Google Shape;879;p92"/>
          <p:cNvSpPr/>
          <p:nvPr/>
        </p:nvSpPr>
        <p:spPr>
          <a:xfrm>
            <a:off x="599293" y="4029912"/>
            <a:ext cx="8087400" cy="692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b="1">
                <a:solidFill>
                  <a:schemeClr val="dk1"/>
                </a:solidFill>
                <a:latin typeface="Arial"/>
                <a:ea typeface="Arial"/>
                <a:cs typeface="Arial"/>
                <a:sym typeface="Arial"/>
              </a:rPr>
              <a:t>*Auto Precision Correction (APC) :  Translation model (Offset model)   </a:t>
            </a:r>
            <a:endParaRPr/>
          </a:p>
          <a:p>
            <a:pPr marL="0" marR="0" lvl="0" indent="0" algn="l" rtl="0">
              <a:spcBef>
                <a:spcPts val="0"/>
              </a:spcBef>
              <a:spcAft>
                <a:spcPts val="0"/>
              </a:spcAft>
              <a:buNone/>
            </a:pPr>
            <a:r>
              <a:rPr lang="en" sz="1800" b="1">
                <a:solidFill>
                  <a:schemeClr val="dk1"/>
                </a:solidFill>
                <a:latin typeface="Arial"/>
                <a:ea typeface="Arial"/>
                <a:cs typeface="Arial"/>
                <a:sym typeface="Arial"/>
              </a:rPr>
              <a:t>  Perform 4-corner coordinate shift without performing L</a:t>
            </a:r>
            <a:r>
              <a:rPr lang="en" sz="1800" b="1">
                <a:solidFill>
                  <a:schemeClr val="dk1"/>
                </a:solidFill>
              </a:rPr>
              <a:t>1</a:t>
            </a:r>
            <a:r>
              <a:rPr lang="en" sz="1800" b="1">
                <a:solidFill>
                  <a:schemeClr val="dk1"/>
                </a:solidFill>
                <a:latin typeface="Arial"/>
                <a:ea typeface="Arial"/>
                <a:cs typeface="Arial"/>
                <a:sym typeface="Arial"/>
              </a:rPr>
              <a:t>G resampling</a:t>
            </a:r>
            <a:endParaRPr/>
          </a:p>
          <a:p>
            <a:pPr marL="0" marR="0" lvl="0" indent="0" algn="l" rtl="0">
              <a:spcBef>
                <a:spcPts val="0"/>
              </a:spcBef>
              <a:spcAft>
                <a:spcPts val="0"/>
              </a:spcAft>
              <a:buNone/>
            </a:pPr>
            <a:r>
              <a:rPr lang="en" sz="1800" b="1">
                <a:solidFill>
                  <a:schemeClr val="dk1"/>
                </a:solidFill>
                <a:latin typeface="Gulim"/>
                <a:ea typeface="Gulim"/>
                <a:cs typeface="Gulim"/>
                <a:sym typeface="Gulim"/>
              </a:rPr>
              <a:t>  Reference Map : Google Map</a:t>
            </a:r>
            <a:r>
              <a:rPr lang="en" sz="1800" b="1">
                <a:solidFill>
                  <a:schemeClr val="dk1"/>
                </a:solidFill>
                <a:latin typeface="Arial"/>
                <a:ea typeface="Arial"/>
                <a:cs typeface="Arial"/>
                <a:sym typeface="Arial"/>
              </a:rPr>
              <a:t>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93"/>
          <p:cNvSpPr txBox="1">
            <a:spLocks noGrp="1"/>
          </p:cNvSpPr>
          <p:nvPr>
            <p:ph type="body" idx="1"/>
          </p:nvPr>
        </p:nvSpPr>
        <p:spPr>
          <a:xfrm>
            <a:off x="262240" y="74614"/>
            <a:ext cx="6611100" cy="342000"/>
          </a:xfrm>
          <a:prstGeom prst="rect">
            <a:avLst/>
          </a:prstGeom>
          <a:noFill/>
          <a:ln>
            <a:noFill/>
          </a:ln>
        </p:spPr>
        <p:txBody>
          <a:bodyPr spcFirstLastPara="1" wrap="square" lIns="92050" tIns="46025" rIns="92050" bIns="46025" anchor="t" anchorCtr="0">
            <a:noAutofit/>
          </a:bodyPr>
          <a:lstStyle/>
          <a:p>
            <a:pPr marL="0" marR="0" lvl="0" indent="0" algn="l" rtl="0">
              <a:lnSpc>
                <a:spcPct val="100000"/>
              </a:lnSpc>
              <a:spcBef>
                <a:spcPts val="0"/>
              </a:spcBef>
              <a:spcAft>
                <a:spcPts val="0"/>
              </a:spcAft>
              <a:buClr>
                <a:srgbClr val="262699"/>
              </a:buClr>
              <a:buSzPts val="3200"/>
              <a:buFont typeface="Arial"/>
              <a:buNone/>
            </a:pPr>
            <a:endParaRPr/>
          </a:p>
        </p:txBody>
      </p:sp>
      <p:sp>
        <p:nvSpPr>
          <p:cNvPr id="885" name="Google Shape;885;p93"/>
          <p:cNvSpPr txBox="1">
            <a:spLocks noGrp="1"/>
          </p:cNvSpPr>
          <p:nvPr>
            <p:ph type="body" idx="2"/>
          </p:nvPr>
        </p:nvSpPr>
        <p:spPr>
          <a:xfrm>
            <a:off x="288235" y="504083"/>
            <a:ext cx="8498100" cy="1214400"/>
          </a:xfrm>
          <a:prstGeom prst="rect">
            <a:avLst/>
          </a:prstGeom>
          <a:noFill/>
          <a:ln>
            <a:noFill/>
          </a:ln>
        </p:spPr>
        <p:txBody>
          <a:bodyPr spcFirstLastPara="1" wrap="square" lIns="92050" tIns="46025" rIns="92050" bIns="46025" anchor="t" anchorCtr="0">
            <a:normAutofit/>
          </a:bodyPr>
          <a:lstStyle/>
          <a:p>
            <a:pPr marL="342900" lvl="0" indent="-190500" algn="l" rtl="0">
              <a:lnSpc>
                <a:spcPct val="150000"/>
              </a:lnSpc>
              <a:spcBef>
                <a:spcPts val="0"/>
              </a:spcBef>
              <a:spcAft>
                <a:spcPts val="0"/>
              </a:spcAft>
              <a:buClr>
                <a:srgbClr val="262626"/>
              </a:buClr>
              <a:buSzPts val="2400"/>
              <a:buFont typeface="Noto Sans Symbols"/>
              <a:buNone/>
            </a:pPr>
            <a:endParaRPr/>
          </a:p>
        </p:txBody>
      </p:sp>
      <p:pic>
        <p:nvPicPr>
          <p:cNvPr id="886" name="Google Shape;886;p93"/>
          <p:cNvPicPr preferRelativeResize="0"/>
          <p:nvPr/>
        </p:nvPicPr>
        <p:blipFill rotWithShape="1">
          <a:blip r:embed="rId3">
            <a:alphaModFix/>
          </a:blip>
          <a:srcRect/>
          <a:stretch/>
        </p:blipFill>
        <p:spPr>
          <a:xfrm>
            <a:off x="102250" y="30625"/>
            <a:ext cx="8938749" cy="51604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94"/>
          <p:cNvSpPr txBox="1">
            <a:spLocks noGrp="1"/>
          </p:cNvSpPr>
          <p:nvPr>
            <p:ph type="title"/>
          </p:nvPr>
        </p:nvSpPr>
        <p:spPr>
          <a:xfrm>
            <a:off x="1219200" y="74118"/>
            <a:ext cx="6705600" cy="397500"/>
          </a:xfrm>
          <a:prstGeom prst="rect">
            <a:avLst/>
          </a:prstGeom>
          <a:noFill/>
          <a:ln>
            <a:noFill/>
          </a:ln>
        </p:spPr>
        <p:txBody>
          <a:bodyPr spcFirstLastPara="1" wrap="square" lIns="92050" tIns="46025" rIns="92050" bIns="46025" anchor="ctr" anchorCtr="0">
            <a:noAutofit/>
          </a:bodyPr>
          <a:lstStyle/>
          <a:p>
            <a:pPr marL="0" lvl="0" indent="0" algn="ctr" rtl="0">
              <a:spcBef>
                <a:spcPts val="0"/>
              </a:spcBef>
              <a:spcAft>
                <a:spcPts val="0"/>
              </a:spcAft>
              <a:buNone/>
            </a:pPr>
            <a:r>
              <a:rPr lang="en"/>
              <a:t>Conclusion</a:t>
            </a:r>
            <a:endParaRPr/>
          </a:p>
        </p:txBody>
      </p:sp>
      <p:sp>
        <p:nvSpPr>
          <p:cNvPr id="892" name="Google Shape;892;p94"/>
          <p:cNvSpPr txBox="1">
            <a:spLocks noGrp="1"/>
          </p:cNvSpPr>
          <p:nvPr>
            <p:ph type="body" idx="1"/>
          </p:nvPr>
        </p:nvSpPr>
        <p:spPr>
          <a:xfrm>
            <a:off x="238944" y="694882"/>
            <a:ext cx="8666100" cy="3936300"/>
          </a:xfrm>
          <a:prstGeom prst="rect">
            <a:avLst/>
          </a:prstGeom>
          <a:noFill/>
          <a:ln>
            <a:noFill/>
          </a:ln>
        </p:spPr>
        <p:txBody>
          <a:bodyPr spcFirstLastPara="1" wrap="square" lIns="92050" tIns="46025" rIns="92050" bIns="46025" anchor="t" anchorCtr="0">
            <a:noAutofit/>
          </a:bodyPr>
          <a:lstStyle/>
          <a:p>
            <a:pPr marL="175830" lvl="0" indent="-175830" algn="l" rtl="0">
              <a:spcBef>
                <a:spcPts val="0"/>
              </a:spcBef>
              <a:spcAft>
                <a:spcPts val="0"/>
              </a:spcAft>
              <a:buClr>
                <a:srgbClr val="003300"/>
              </a:buClr>
              <a:buSzPts val="1800"/>
              <a:buFont typeface="Arial"/>
              <a:buChar char="•"/>
            </a:pPr>
            <a:r>
              <a:rPr lang="en">
                <a:solidFill>
                  <a:srgbClr val="003300"/>
                </a:solidFill>
              </a:rPr>
              <a:t>We assessed compliance of K-3/3A (KOMPSAT-3/3A) level 1 products with CARD4L-SR PFS. Since the K-3/3A is high-resolution satellite, many requirements are still challenging.</a:t>
            </a:r>
            <a:endParaRPr/>
          </a:p>
          <a:p>
            <a:pPr marL="175830" lvl="0" indent="-58609" algn="l" rtl="0">
              <a:spcBef>
                <a:spcPts val="369"/>
              </a:spcBef>
              <a:spcAft>
                <a:spcPts val="0"/>
              </a:spcAft>
              <a:buClr>
                <a:schemeClr val="dk1"/>
              </a:buClr>
              <a:buSzPts val="1846"/>
              <a:buFont typeface="Arial"/>
              <a:buNone/>
            </a:pPr>
            <a:endParaRPr>
              <a:solidFill>
                <a:srgbClr val="003300"/>
              </a:solidFill>
            </a:endParaRPr>
          </a:p>
          <a:p>
            <a:pPr marL="175830" lvl="0" indent="-175830" algn="l" rtl="0">
              <a:spcBef>
                <a:spcPts val="360"/>
              </a:spcBef>
              <a:spcAft>
                <a:spcPts val="0"/>
              </a:spcAft>
              <a:buClr>
                <a:srgbClr val="003300"/>
              </a:buClr>
              <a:buSzPts val="1800"/>
              <a:buFont typeface="Arial"/>
              <a:buChar char="•"/>
            </a:pPr>
            <a:r>
              <a:rPr lang="en">
                <a:solidFill>
                  <a:srgbClr val="003300"/>
                </a:solidFill>
              </a:rPr>
              <a:t>To investigate whether CARD4L on K3/K3A is feasible, we performed experimental tests on cloud/cloud shadow detection and atmospheric corrections and geometric correction requirements.</a:t>
            </a:r>
            <a:endParaRPr/>
          </a:p>
          <a:p>
            <a:pPr marL="175830" lvl="0" indent="-58609" algn="l" rtl="0">
              <a:spcBef>
                <a:spcPts val="369"/>
              </a:spcBef>
              <a:spcAft>
                <a:spcPts val="0"/>
              </a:spcAft>
              <a:buClr>
                <a:schemeClr val="dk1"/>
              </a:buClr>
              <a:buSzPts val="1846"/>
              <a:buFont typeface="Arial"/>
              <a:buNone/>
            </a:pPr>
            <a:endParaRPr sz="1146">
              <a:solidFill>
                <a:srgbClr val="003300"/>
              </a:solidFill>
            </a:endParaRPr>
          </a:p>
          <a:p>
            <a:pPr marL="175830" lvl="0" indent="-175830" algn="l" rtl="0">
              <a:spcBef>
                <a:spcPts val="360"/>
              </a:spcBef>
              <a:spcAft>
                <a:spcPts val="0"/>
              </a:spcAft>
              <a:buClr>
                <a:srgbClr val="003300"/>
              </a:buClr>
              <a:buSzPts val="1800"/>
              <a:buFont typeface="Arial"/>
              <a:buChar char="•"/>
            </a:pPr>
            <a:r>
              <a:rPr lang="en">
                <a:solidFill>
                  <a:srgbClr val="003300"/>
                </a:solidFill>
              </a:rPr>
              <a:t> We obtained promising results to comply CARD4L requirements for cloud/cloud shadow detection and atmospheric corrections.  However,  Geometric Correction requirement (Sub-pixel accuracy : less than 0.5 Pixel rRMSE) is almost impossible to meet for K3 / K3A original resolution. </a:t>
            </a:r>
            <a:endParaRPr>
              <a:solidFill>
                <a:srgbClr val="003300"/>
              </a:solidFill>
            </a:endParaRPr>
          </a:p>
          <a:p>
            <a:pPr marL="0" lvl="0" indent="0" algn="l" rtl="0">
              <a:spcBef>
                <a:spcPts val="360"/>
              </a:spcBef>
              <a:spcAft>
                <a:spcPts val="0"/>
              </a:spcAft>
              <a:buClr>
                <a:srgbClr val="003300"/>
              </a:buClr>
              <a:buSzPts val="1800"/>
              <a:buFont typeface="Arial"/>
              <a:buNone/>
            </a:pPr>
            <a:r>
              <a:rPr lang="en">
                <a:solidFill>
                  <a:srgbClr val="003300"/>
                </a:solidFill>
              </a:rPr>
              <a:t>     - Down sampling image (about 5 m resolution) for K3 /K3A show the possibility to meet the CARD4L requirements. </a:t>
            </a:r>
            <a:endParaRPr/>
          </a:p>
          <a:p>
            <a:pPr marL="175830" lvl="0" indent="-58609" algn="l" rtl="0">
              <a:spcBef>
                <a:spcPts val="369"/>
              </a:spcBef>
              <a:spcAft>
                <a:spcPts val="0"/>
              </a:spcAft>
              <a:buClr>
                <a:schemeClr val="dk1"/>
              </a:buClr>
              <a:buSzPts val="1846"/>
              <a:buFont typeface="Arial"/>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34F5C"/>
        </a:solidFill>
        <a:effectLst/>
      </p:bgPr>
    </p:bg>
    <p:spTree>
      <p:nvGrpSpPr>
        <p:cNvPr id="1" name="Shape 496"/>
        <p:cNvGrpSpPr/>
        <p:nvPr/>
      </p:nvGrpSpPr>
      <p:grpSpPr>
        <a:xfrm>
          <a:off x="0" y="0"/>
          <a:ext cx="0" cy="0"/>
          <a:chOff x="0" y="0"/>
          <a:chExt cx="0" cy="0"/>
        </a:xfrm>
      </p:grpSpPr>
      <p:sp>
        <p:nvSpPr>
          <p:cNvPr id="497" name="Google Shape;497;p5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Aquatic Reflectance PFS</a:t>
            </a:r>
            <a:endParaRPr/>
          </a:p>
        </p:txBody>
      </p:sp>
      <p:sp>
        <p:nvSpPr>
          <p:cNvPr id="498" name="Google Shape;498;p5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Christopher Barnes</a:t>
            </a:r>
            <a:endParaRPr/>
          </a:p>
          <a:p>
            <a:pPr marL="0" lvl="0" indent="0" algn="ctr" rtl="0">
              <a:spcBef>
                <a:spcPts val="0"/>
              </a:spcBef>
              <a:spcAft>
                <a:spcPts val="0"/>
              </a:spcAft>
              <a:buNone/>
            </a:pPr>
            <a:r>
              <a:rPr lang="en" sz="2000"/>
              <a:t>CEOS LSI-VC, USGS/KBR</a:t>
            </a:r>
            <a:endParaRPr sz="2000"/>
          </a:p>
        </p:txBody>
      </p:sp>
      <p:sp>
        <p:nvSpPr>
          <p:cNvPr id="499" name="Google Shape;499;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34F5C"/>
        </a:solidFill>
        <a:effectLst/>
      </p:bgPr>
    </p:bg>
    <p:spTree>
      <p:nvGrpSpPr>
        <p:cNvPr id="1" name="Shape 896"/>
        <p:cNvGrpSpPr/>
        <p:nvPr/>
      </p:nvGrpSpPr>
      <p:grpSpPr>
        <a:xfrm>
          <a:off x="0" y="0"/>
          <a:ext cx="0" cy="0"/>
          <a:chOff x="0" y="0"/>
          <a:chExt cx="0" cy="0"/>
        </a:xfrm>
      </p:grpSpPr>
      <p:sp>
        <p:nvSpPr>
          <p:cNvPr id="897" name="Google Shape;897;p9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JAXA</a:t>
            </a:r>
            <a:endParaRPr/>
          </a:p>
        </p:txBody>
      </p:sp>
      <p:sp>
        <p:nvSpPr>
          <p:cNvPr id="898" name="Google Shape;898;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96"/>
          <p:cNvSpPr txBox="1"/>
          <p:nvPr/>
        </p:nvSpPr>
        <p:spPr>
          <a:xfrm>
            <a:off x="482730" y="1398164"/>
            <a:ext cx="8332006" cy="2401048"/>
          </a:xfrm>
          <a:prstGeom prst="rect">
            <a:avLst/>
          </a:prstGeom>
          <a:noFill/>
          <a:ln>
            <a:noFill/>
          </a:ln>
        </p:spPr>
        <p:txBody>
          <a:bodyPr spcFirstLastPara="1" wrap="square" lIns="79125" tIns="39550" rIns="79125" bIns="39550" anchor="t" anchorCtr="0">
            <a:noAutofit/>
          </a:bodyPr>
          <a:lstStyle/>
          <a:p>
            <a:pPr marL="0" marR="0" lvl="0" indent="0" algn="ctr" rtl="0">
              <a:spcBef>
                <a:spcPts val="0"/>
              </a:spcBef>
              <a:spcAft>
                <a:spcPts val="0"/>
              </a:spcAft>
              <a:buClr>
                <a:schemeClr val="dk2"/>
              </a:buClr>
              <a:buSzPts val="2800"/>
              <a:buFont typeface="Arial"/>
              <a:buNone/>
            </a:pPr>
            <a:r>
              <a:rPr lang="en" sz="2400" b="1" i="0" u="none" strike="noStrike" cap="none">
                <a:solidFill>
                  <a:schemeClr val="dk2"/>
                </a:solidFill>
                <a:latin typeface="Arial"/>
                <a:ea typeface="Arial"/>
                <a:cs typeface="Arial"/>
                <a:sym typeface="Arial"/>
              </a:rPr>
              <a:t>JAXA mission and </a:t>
            </a:r>
            <a:endParaRPr sz="2400" b="1" i="0" u="none" strike="noStrike" cap="none">
              <a:solidFill>
                <a:schemeClr val="dk2"/>
              </a:solidFill>
              <a:latin typeface="Arial"/>
              <a:ea typeface="Arial"/>
              <a:cs typeface="Arial"/>
              <a:sym typeface="Arial"/>
            </a:endParaRPr>
          </a:p>
          <a:p>
            <a:pPr marL="0" marR="0" lvl="0" indent="0" algn="ctr" rtl="0">
              <a:spcBef>
                <a:spcPts val="0"/>
              </a:spcBef>
              <a:spcAft>
                <a:spcPts val="0"/>
              </a:spcAft>
              <a:buClr>
                <a:schemeClr val="dk2"/>
              </a:buClr>
              <a:buSzPts val="2800"/>
              <a:buFont typeface="Arial"/>
              <a:buNone/>
            </a:pPr>
            <a:r>
              <a:rPr lang="en" sz="2400" b="1" i="0" u="none" strike="noStrike" cap="none">
                <a:solidFill>
                  <a:schemeClr val="dk2"/>
                </a:solidFill>
                <a:latin typeface="Arial"/>
                <a:ea typeface="Arial"/>
                <a:cs typeface="Arial"/>
                <a:sym typeface="Arial"/>
              </a:rPr>
              <a:t>CARD4L product development update</a:t>
            </a:r>
            <a:endParaRPr sz="800"/>
          </a:p>
          <a:p>
            <a:pPr marL="152400" marR="0" lvl="0" indent="-63500" algn="l" rtl="0">
              <a:spcBef>
                <a:spcPts val="700"/>
              </a:spcBef>
              <a:spcAft>
                <a:spcPts val="0"/>
              </a:spcAft>
              <a:buClr>
                <a:schemeClr val="dk1"/>
              </a:buClr>
              <a:buSzPts val="1400"/>
              <a:buFont typeface="Arial"/>
              <a:buNone/>
            </a:pPr>
            <a:endParaRPr sz="1000" b="0" i="0" u="none" strike="noStrike" cap="none">
              <a:solidFill>
                <a:schemeClr val="dk2"/>
              </a:solidFill>
              <a:latin typeface="Arial"/>
              <a:ea typeface="Arial"/>
              <a:cs typeface="Arial"/>
              <a:sym typeface="Arial"/>
            </a:endParaRPr>
          </a:p>
          <a:p>
            <a:pPr marL="152400" marR="0" lvl="0" indent="-63500" algn="l" rtl="0">
              <a:spcBef>
                <a:spcPts val="700"/>
              </a:spcBef>
              <a:spcAft>
                <a:spcPts val="0"/>
              </a:spcAft>
              <a:buClr>
                <a:schemeClr val="dk1"/>
              </a:buClr>
              <a:buSzPts val="1400"/>
              <a:buFont typeface="Arial"/>
              <a:buNone/>
            </a:pPr>
            <a:endParaRPr sz="1000" b="0" i="0" u="none" strike="noStrike" cap="none">
              <a:solidFill>
                <a:schemeClr val="dk2"/>
              </a:solidFill>
              <a:latin typeface="Arial"/>
              <a:ea typeface="Arial"/>
              <a:cs typeface="Arial"/>
              <a:sym typeface="Arial"/>
            </a:endParaRPr>
          </a:p>
          <a:p>
            <a:pPr marL="0" marR="0" lvl="0" indent="0" algn="ctr" rtl="0">
              <a:spcBef>
                <a:spcPts val="700"/>
              </a:spcBef>
              <a:spcAft>
                <a:spcPts val="0"/>
              </a:spcAft>
              <a:buClr>
                <a:schemeClr val="dk2"/>
              </a:buClr>
              <a:buSzPts val="2100"/>
              <a:buFont typeface="Arial"/>
              <a:buNone/>
            </a:pPr>
            <a:r>
              <a:rPr lang="en" sz="1700" b="0" i="1" u="none" strike="noStrike" cap="none">
                <a:solidFill>
                  <a:schemeClr val="dk2"/>
                </a:solidFill>
                <a:latin typeface="Arial"/>
                <a:ea typeface="Arial"/>
                <a:cs typeface="Arial"/>
                <a:sym typeface="Arial"/>
              </a:rPr>
              <a:t>Takeo Tadono, JAXA EORC</a:t>
            </a:r>
            <a:endParaRPr sz="800"/>
          </a:p>
          <a:p>
            <a:pPr marL="0" marR="0" lvl="0" indent="0" algn="ctr" rtl="0">
              <a:spcBef>
                <a:spcPts val="700"/>
              </a:spcBef>
              <a:spcAft>
                <a:spcPts val="0"/>
              </a:spcAft>
              <a:buClr>
                <a:schemeClr val="dk2"/>
              </a:buClr>
              <a:buSzPts val="2100"/>
              <a:buFont typeface="Arial"/>
              <a:buNone/>
            </a:pPr>
            <a:r>
              <a:rPr lang="en" sz="1700" b="0" i="1" u="none" strike="noStrike" cap="none">
                <a:solidFill>
                  <a:schemeClr val="dk2"/>
                </a:solidFill>
                <a:latin typeface="Arial"/>
                <a:ea typeface="Arial"/>
                <a:cs typeface="Arial"/>
                <a:sym typeface="Arial"/>
              </a:rPr>
              <a:t>Ake Rosenqvist, soloEO/JAXA</a:t>
            </a:r>
            <a:endParaRPr sz="800"/>
          </a:p>
        </p:txBody>
      </p:sp>
      <p:sp>
        <p:nvSpPr>
          <p:cNvPr id="905" name="Google Shape;905;p96"/>
          <p:cNvSpPr/>
          <p:nvPr/>
        </p:nvSpPr>
        <p:spPr>
          <a:xfrm>
            <a:off x="3283565" y="4752045"/>
            <a:ext cx="2730333" cy="253916"/>
          </a:xfrm>
          <a:prstGeom prst="rect">
            <a:avLst/>
          </a:prstGeom>
          <a:noFill/>
          <a:ln>
            <a:noFill/>
          </a:ln>
        </p:spPr>
        <p:txBody>
          <a:bodyPr spcFirstLastPara="1" wrap="square" lIns="79125" tIns="39550" rIns="79125" bIns="39550" anchor="t" anchorCtr="0">
            <a:noAutofit/>
          </a:bodyPr>
          <a:lstStyle/>
          <a:p>
            <a:pPr marL="0" marR="0" lvl="0" indent="0" algn="ctr" rtl="0">
              <a:spcBef>
                <a:spcPts val="0"/>
              </a:spcBef>
              <a:spcAft>
                <a:spcPts val="0"/>
              </a:spcAft>
              <a:buNone/>
            </a:pPr>
            <a:r>
              <a:rPr lang="en" sz="1400" b="0" i="0" u="none" strike="noStrike" cap="none">
                <a:solidFill>
                  <a:schemeClr val="dk2"/>
                </a:solidFill>
                <a:latin typeface="Arial"/>
                <a:ea typeface="Arial"/>
                <a:cs typeface="Arial"/>
                <a:sym typeface="Arial"/>
              </a:rPr>
              <a:t>LSI-VC-10 #1 – May 12, 2021 </a:t>
            </a:r>
            <a:endParaRPr sz="12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97"/>
          <p:cNvSpPr txBox="1">
            <a:spLocks noGrp="1"/>
          </p:cNvSpPr>
          <p:nvPr>
            <p:ph type="title"/>
          </p:nvPr>
        </p:nvSpPr>
        <p:spPr>
          <a:xfrm>
            <a:off x="384458" y="14132"/>
            <a:ext cx="8375085" cy="461962"/>
          </a:xfrm>
          <a:prstGeom prst="rect">
            <a:avLst/>
          </a:prstGeom>
          <a:noFill/>
          <a:ln>
            <a:noFill/>
          </a:ln>
        </p:spPr>
        <p:txBody>
          <a:bodyPr spcFirstLastPara="1" wrap="square" lIns="79125" tIns="39550" rIns="79125" bIns="39550" anchor="t" anchorCtr="0">
            <a:noAutofit/>
          </a:bodyPr>
          <a:lstStyle/>
          <a:p>
            <a:pPr marL="0" marR="0" lvl="0" indent="0" algn="ctr" rtl="0">
              <a:spcBef>
                <a:spcPts val="0"/>
              </a:spcBef>
              <a:spcAft>
                <a:spcPts val="0"/>
              </a:spcAft>
              <a:buNone/>
            </a:pPr>
            <a:r>
              <a:rPr lang="en" sz="2800" b="1" i="0" u="none" strike="noStrike" cap="none">
                <a:solidFill>
                  <a:schemeClr val="lt1"/>
                </a:solidFill>
                <a:latin typeface="Arial"/>
                <a:ea typeface="Arial"/>
                <a:cs typeface="Arial"/>
                <a:sym typeface="Arial"/>
              </a:rPr>
              <a:t>ALOS-2 mission status</a:t>
            </a:r>
            <a:endParaRPr sz="2800" b="1">
              <a:solidFill>
                <a:schemeClr val="lt1"/>
              </a:solidFill>
              <a:latin typeface="Arial"/>
              <a:ea typeface="Arial"/>
              <a:cs typeface="Arial"/>
              <a:sym typeface="Arial"/>
            </a:endParaRPr>
          </a:p>
        </p:txBody>
      </p:sp>
      <p:sp>
        <p:nvSpPr>
          <p:cNvPr id="912" name="Google Shape;912;p97"/>
          <p:cNvSpPr/>
          <p:nvPr/>
        </p:nvSpPr>
        <p:spPr>
          <a:xfrm>
            <a:off x="491325" y="781475"/>
            <a:ext cx="8022600" cy="3289500"/>
          </a:xfrm>
          <a:prstGeom prst="rect">
            <a:avLst/>
          </a:prstGeom>
          <a:noFill/>
          <a:ln>
            <a:noFill/>
          </a:ln>
        </p:spPr>
        <p:txBody>
          <a:bodyPr spcFirstLastPara="1" wrap="square" lIns="79125" tIns="39550" rIns="79125" bIns="39550" anchor="t" anchorCtr="0">
            <a:noAutofit/>
          </a:bodyPr>
          <a:lstStyle/>
          <a:p>
            <a:pPr marL="0" marR="0" lvl="0" indent="0" algn="ctr" rtl="0">
              <a:spcBef>
                <a:spcPts val="0"/>
              </a:spcBef>
              <a:spcAft>
                <a:spcPts val="0"/>
              </a:spcAft>
              <a:buNone/>
            </a:pPr>
            <a:endParaRPr sz="600" b="0" i="0" u="none" strike="noStrike" cap="none">
              <a:solidFill>
                <a:schemeClr val="dk1"/>
              </a:solidFill>
              <a:latin typeface="Arial"/>
              <a:ea typeface="Arial"/>
              <a:cs typeface="Arial"/>
              <a:sym typeface="Arial"/>
            </a:endParaRPr>
          </a:p>
          <a:p>
            <a:pPr marL="292100" marR="0" lvl="0" indent="-260350" algn="l" rtl="0">
              <a:spcBef>
                <a:spcPts val="0"/>
              </a:spcBef>
              <a:spcAft>
                <a:spcPts val="0"/>
              </a:spcAft>
              <a:buClr>
                <a:schemeClr val="dk1"/>
              </a:buClr>
              <a:buSzPts val="1500"/>
              <a:buFont typeface="Arial"/>
              <a:buChar char="•"/>
            </a:pPr>
            <a:r>
              <a:rPr lang="en" sz="1500" b="0" i="0" u="none" strike="noStrike" cap="none">
                <a:solidFill>
                  <a:schemeClr val="dk1"/>
                </a:solidFill>
                <a:latin typeface="Arial"/>
                <a:ea typeface="Arial"/>
                <a:cs typeface="Arial"/>
                <a:sym typeface="Arial"/>
              </a:rPr>
              <a:t>ALOS-2 payload performance nominal – No geometric, radiometric or polarimetric anomalies have been observed</a:t>
            </a:r>
            <a:endParaRPr sz="800"/>
          </a:p>
          <a:p>
            <a:pPr marL="292100" marR="0" lvl="0" indent="-260350" algn="l" rtl="0">
              <a:spcBef>
                <a:spcPts val="500"/>
              </a:spcBef>
              <a:spcAft>
                <a:spcPts val="0"/>
              </a:spcAft>
              <a:buClr>
                <a:schemeClr val="dk1"/>
              </a:buClr>
              <a:buSzPts val="1500"/>
              <a:buFont typeface="Arial"/>
              <a:buChar char="•"/>
            </a:pPr>
            <a:r>
              <a:rPr lang="en" sz="1500" b="0" i="0" u="none" strike="noStrike" cap="none">
                <a:solidFill>
                  <a:schemeClr val="dk1"/>
                </a:solidFill>
                <a:latin typeface="Arial"/>
                <a:ea typeface="Arial"/>
                <a:cs typeface="Arial"/>
                <a:sym typeface="Arial"/>
              </a:rPr>
              <a:t>ALOS-2 in extended mission phase since May 2019</a:t>
            </a:r>
            <a:endParaRPr sz="800"/>
          </a:p>
          <a:p>
            <a:pPr marL="292100" marR="0" lvl="0" indent="-260350" algn="l" rtl="0">
              <a:spcBef>
                <a:spcPts val="500"/>
              </a:spcBef>
              <a:spcAft>
                <a:spcPts val="0"/>
              </a:spcAft>
              <a:buClr>
                <a:schemeClr val="dk1"/>
              </a:buClr>
              <a:buSzPts val="1500"/>
              <a:buFont typeface="Arial"/>
              <a:buChar char="•"/>
            </a:pPr>
            <a:r>
              <a:rPr lang="en" sz="1500" b="0" i="0" u="none" strike="noStrike" cap="none">
                <a:solidFill>
                  <a:schemeClr val="dk1"/>
                </a:solidFill>
                <a:latin typeface="Arial"/>
                <a:ea typeface="Arial"/>
                <a:cs typeface="Arial"/>
                <a:sym typeface="Arial"/>
              </a:rPr>
              <a:t>Observation duty cycle reduced to 30% (from 50%) to conserve mission resources</a:t>
            </a:r>
            <a:endParaRPr sz="800"/>
          </a:p>
          <a:p>
            <a:pPr marL="914400" marR="0" lvl="1" indent="-323850" algn="l" rtl="0">
              <a:spcBef>
                <a:spcPts val="500"/>
              </a:spcBef>
              <a:spcAft>
                <a:spcPts val="0"/>
              </a:spcAft>
              <a:buClr>
                <a:schemeClr val="dk1"/>
              </a:buClr>
              <a:buSzPts val="1500"/>
              <a:buFont typeface="Arial"/>
              <a:buChar char="○"/>
            </a:pPr>
            <a:r>
              <a:rPr lang="en" sz="1500" b="0" i="0" u="none" strike="noStrike" cap="none">
                <a:solidFill>
                  <a:schemeClr val="dk1"/>
                </a:solidFill>
                <a:latin typeface="Arial"/>
                <a:ea typeface="Arial"/>
                <a:cs typeface="Arial"/>
                <a:sym typeface="Arial"/>
              </a:rPr>
              <a:t>Observations in Fine Beam Stripmap mode limited to one single global coverage per year (target)</a:t>
            </a:r>
            <a:endParaRPr sz="800"/>
          </a:p>
          <a:p>
            <a:pPr marL="914400" marR="0" lvl="1" indent="-323850" algn="l" rtl="0">
              <a:spcBef>
                <a:spcPts val="500"/>
              </a:spcBef>
              <a:spcAft>
                <a:spcPts val="0"/>
              </a:spcAft>
              <a:buClr>
                <a:schemeClr val="dk1"/>
              </a:buClr>
              <a:buSzPts val="1500"/>
              <a:buFont typeface="Arial"/>
              <a:buChar char="○"/>
            </a:pPr>
            <a:r>
              <a:rPr lang="en" sz="1500" b="0" i="0" u="none" strike="noStrike" cap="none">
                <a:solidFill>
                  <a:schemeClr val="dk1"/>
                </a:solidFill>
                <a:latin typeface="Arial"/>
                <a:ea typeface="Arial"/>
                <a:cs typeface="Arial"/>
                <a:sym typeface="Arial"/>
              </a:rPr>
              <a:t>Observations in 50 m ScanSAR mode proceed without reduction. Regional observations every 3 cycles (42-day repeat, 9 obs/year).       Focus on pan-tropics and crustal deformation areas.</a:t>
            </a:r>
            <a:endParaRPr sz="1500" b="0" i="0" u="none" strike="noStrike" cap="none">
              <a:solidFill>
                <a:schemeClr val="dk1"/>
              </a:solidFill>
              <a:latin typeface="Arial"/>
              <a:ea typeface="Arial"/>
              <a:cs typeface="Arial"/>
              <a:sym typeface="Arial"/>
            </a:endParaRPr>
          </a:p>
          <a:p>
            <a:pPr marL="0" marR="0" lvl="0" indent="0" algn="l" rtl="0">
              <a:spcBef>
                <a:spcPts val="500"/>
              </a:spcBef>
              <a:spcAft>
                <a:spcPts val="0"/>
              </a:spcAft>
              <a:buClr>
                <a:schemeClr val="dk1"/>
              </a:buClr>
              <a:buSzPts val="1900"/>
              <a:buFont typeface="Arial"/>
              <a:buNone/>
            </a:pPr>
            <a:endParaRPr sz="1500" b="0" i="0" u="none" strike="noStrike" cap="none">
              <a:solidFill>
                <a:srgbClr val="3366FF"/>
              </a:solidFill>
              <a:latin typeface="Arial"/>
              <a:ea typeface="Arial"/>
              <a:cs typeface="Arial"/>
              <a:sym typeface="Arial"/>
            </a:endParaRPr>
          </a:p>
        </p:txBody>
      </p:sp>
      <p:pic>
        <p:nvPicPr>
          <p:cNvPr id="913" name="Google Shape;913;p97" descr="F:\Resources\ALOS2\新CG\2_leaflet_small.png"/>
          <p:cNvPicPr preferRelativeResize="0"/>
          <p:nvPr/>
        </p:nvPicPr>
        <p:blipFill rotWithShape="1">
          <a:blip r:embed="rId3">
            <a:alphaModFix/>
          </a:blip>
          <a:srcRect/>
          <a:stretch/>
        </p:blipFill>
        <p:spPr>
          <a:xfrm>
            <a:off x="6245106" y="3925615"/>
            <a:ext cx="1839032" cy="101371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98"/>
          <p:cNvSpPr txBox="1">
            <a:spLocks noGrp="1"/>
          </p:cNvSpPr>
          <p:nvPr>
            <p:ph type="title"/>
          </p:nvPr>
        </p:nvSpPr>
        <p:spPr>
          <a:xfrm>
            <a:off x="384458" y="14132"/>
            <a:ext cx="8375085" cy="461962"/>
          </a:xfrm>
          <a:prstGeom prst="rect">
            <a:avLst/>
          </a:prstGeom>
          <a:noFill/>
          <a:ln>
            <a:noFill/>
          </a:ln>
        </p:spPr>
        <p:txBody>
          <a:bodyPr spcFirstLastPara="1" wrap="square" lIns="79125" tIns="39550" rIns="79125" bIns="39550" anchor="t" anchorCtr="0">
            <a:noAutofit/>
          </a:bodyPr>
          <a:lstStyle/>
          <a:p>
            <a:pPr marL="0" marR="0" lvl="0" indent="0" algn="ctr" rtl="0">
              <a:spcBef>
                <a:spcPts val="0"/>
              </a:spcBef>
              <a:spcAft>
                <a:spcPts val="0"/>
              </a:spcAft>
              <a:buNone/>
            </a:pPr>
            <a:r>
              <a:rPr lang="en" sz="2800" b="1">
                <a:solidFill>
                  <a:schemeClr val="lt1"/>
                </a:solidFill>
                <a:latin typeface="Arial"/>
                <a:ea typeface="Arial"/>
                <a:cs typeface="Arial"/>
                <a:sym typeface="Arial"/>
              </a:rPr>
              <a:t>ALOS-4 mission development status</a:t>
            </a:r>
            <a:endParaRPr sz="2800" b="1">
              <a:solidFill>
                <a:schemeClr val="lt1"/>
              </a:solidFill>
              <a:latin typeface="Arial"/>
              <a:ea typeface="Arial"/>
              <a:cs typeface="Arial"/>
              <a:sym typeface="Arial"/>
            </a:endParaRPr>
          </a:p>
        </p:txBody>
      </p:sp>
      <p:cxnSp>
        <p:nvCxnSpPr>
          <p:cNvPr id="920" name="Google Shape;920;p98"/>
          <p:cNvCxnSpPr/>
          <p:nvPr/>
        </p:nvCxnSpPr>
        <p:spPr>
          <a:xfrm>
            <a:off x="869046" y="1108381"/>
            <a:ext cx="0" cy="1850247"/>
          </a:xfrm>
          <a:prstGeom prst="straightConnector1">
            <a:avLst/>
          </a:prstGeom>
          <a:noFill/>
          <a:ln w="28575" cap="flat" cmpd="sng">
            <a:solidFill>
              <a:schemeClr val="lt1"/>
            </a:solidFill>
            <a:prstDash val="solid"/>
            <a:round/>
            <a:headEnd type="stealth" w="med" len="med"/>
            <a:tailEnd type="stealth" w="med" len="med"/>
          </a:ln>
        </p:spPr>
      </p:cxnSp>
      <p:sp>
        <p:nvSpPr>
          <p:cNvPr id="921" name="Google Shape;921;p98"/>
          <p:cNvSpPr txBox="1"/>
          <p:nvPr/>
        </p:nvSpPr>
        <p:spPr>
          <a:xfrm>
            <a:off x="264098" y="663817"/>
            <a:ext cx="8697000" cy="2247600"/>
          </a:xfrm>
          <a:prstGeom prst="rect">
            <a:avLst/>
          </a:prstGeom>
          <a:noFill/>
          <a:ln>
            <a:noFill/>
          </a:ln>
        </p:spPr>
        <p:txBody>
          <a:bodyPr spcFirstLastPara="1" wrap="square" lIns="79125" tIns="39550" rIns="79125" bIns="39550" anchor="t" anchorCtr="0">
            <a:spAutoFit/>
          </a:bodyPr>
          <a:lstStyle/>
          <a:p>
            <a:pPr marL="292100" marR="0" lvl="0" indent="-273050" algn="l" rtl="0">
              <a:spcBef>
                <a:spcPts val="0"/>
              </a:spcBef>
              <a:spcAft>
                <a:spcPts val="0"/>
              </a:spcAft>
              <a:buClr>
                <a:schemeClr val="dk1"/>
              </a:buClr>
              <a:buSzPts val="1500"/>
              <a:buFont typeface="Arial"/>
              <a:buChar char="•"/>
            </a:pPr>
            <a:r>
              <a:rPr lang="en" sz="1500" b="0" i="0" u="none" strike="noStrike" cap="none">
                <a:solidFill>
                  <a:schemeClr val="dk1"/>
                </a:solidFill>
                <a:latin typeface="Arial"/>
                <a:ea typeface="Arial"/>
                <a:cs typeface="Arial"/>
                <a:sym typeface="Arial"/>
              </a:rPr>
              <a:t>ALOS-4 PALSAR-3 to provide continuation and enhanced performance of ALOS-2 PALSAR-2. Key improvements include wider swath and observation capacity in both dual- and full polarimetric modes. </a:t>
            </a:r>
            <a:endParaRPr sz="1000"/>
          </a:p>
          <a:p>
            <a:pPr marL="292100" marR="0" lvl="0" indent="-273050" algn="l" rtl="0">
              <a:spcBef>
                <a:spcPts val="500"/>
              </a:spcBef>
              <a:spcAft>
                <a:spcPts val="0"/>
              </a:spcAft>
              <a:buClr>
                <a:schemeClr val="dk1"/>
              </a:buClr>
              <a:buSzPts val="1500"/>
              <a:buFont typeface="Arial"/>
              <a:buChar char="•"/>
            </a:pPr>
            <a:r>
              <a:rPr lang="en" sz="1500" b="0" i="0" u="none" strike="noStrike" cap="none">
                <a:solidFill>
                  <a:schemeClr val="dk1"/>
                </a:solidFill>
                <a:latin typeface="Arial"/>
                <a:ea typeface="Arial"/>
                <a:cs typeface="Arial"/>
                <a:sym typeface="Arial"/>
              </a:rPr>
              <a:t>Currently in Phase D – Proto-Flight Model (PFM) manufacturing and tests</a:t>
            </a:r>
            <a:endParaRPr sz="1000"/>
          </a:p>
          <a:p>
            <a:pPr marL="292100" marR="0" lvl="0" indent="-273050" algn="l" rtl="0">
              <a:spcBef>
                <a:spcPts val="500"/>
              </a:spcBef>
              <a:spcAft>
                <a:spcPts val="0"/>
              </a:spcAft>
              <a:buClr>
                <a:schemeClr val="dk1"/>
              </a:buClr>
              <a:buSzPts val="1500"/>
              <a:buFont typeface="Arial"/>
              <a:buChar char="•"/>
            </a:pPr>
            <a:r>
              <a:rPr lang="en" sz="1500" b="0" i="0" u="none" strike="noStrike" cap="none">
                <a:solidFill>
                  <a:schemeClr val="dk1"/>
                </a:solidFill>
                <a:latin typeface="Arial"/>
                <a:ea typeface="Arial"/>
                <a:cs typeface="Arial"/>
                <a:sym typeface="Arial"/>
              </a:rPr>
              <a:t>Launch shifted – now foreseen within JFY 2022 (2022/04-2023/03)</a:t>
            </a:r>
            <a:endParaRPr sz="1000"/>
          </a:p>
          <a:p>
            <a:pPr marL="292100" marR="0" lvl="0" indent="-273050" algn="l" rtl="0">
              <a:spcBef>
                <a:spcPts val="500"/>
              </a:spcBef>
              <a:spcAft>
                <a:spcPts val="0"/>
              </a:spcAft>
              <a:buClr>
                <a:schemeClr val="dk1"/>
              </a:buClr>
              <a:buSzPts val="1500"/>
              <a:buFont typeface="Arial"/>
              <a:buChar char="•"/>
            </a:pPr>
            <a:r>
              <a:rPr lang="en" sz="1500" b="0" i="0" u="none" strike="noStrike" cap="none">
                <a:solidFill>
                  <a:schemeClr val="dk1"/>
                </a:solidFill>
                <a:latin typeface="Arial"/>
                <a:ea typeface="Arial"/>
                <a:cs typeface="Arial"/>
                <a:sym typeface="Arial"/>
              </a:rPr>
              <a:t>Operations to commence 6 months after launch (3 mo check-out, 3 mo Cal/Val)</a:t>
            </a:r>
            <a:endParaRPr sz="1000"/>
          </a:p>
          <a:p>
            <a:pPr marL="292100" marR="0" lvl="0" indent="-273050" algn="l" rtl="0">
              <a:spcBef>
                <a:spcPts val="500"/>
              </a:spcBef>
              <a:spcAft>
                <a:spcPts val="0"/>
              </a:spcAft>
              <a:buClr>
                <a:schemeClr val="dk1"/>
              </a:buClr>
              <a:buSzPts val="1500"/>
              <a:buFont typeface="Arial"/>
              <a:buChar char="•"/>
            </a:pPr>
            <a:r>
              <a:rPr lang="en" sz="1500" b="0" i="0" u="none" strike="noStrike" cap="none">
                <a:solidFill>
                  <a:schemeClr val="dk1"/>
                </a:solidFill>
                <a:latin typeface="Arial"/>
                <a:ea typeface="Arial"/>
                <a:cs typeface="Arial"/>
                <a:sym typeface="Arial"/>
              </a:rPr>
              <a:t>Global observation strategy under development</a:t>
            </a:r>
            <a:endParaRPr sz="1000"/>
          </a:p>
          <a:p>
            <a:pPr marL="292100" marR="0" lvl="0" indent="-273050" algn="l" rtl="0">
              <a:spcBef>
                <a:spcPts val="500"/>
              </a:spcBef>
              <a:spcAft>
                <a:spcPts val="0"/>
              </a:spcAft>
              <a:buClr>
                <a:schemeClr val="dk1"/>
              </a:buClr>
              <a:buSzPts val="1500"/>
              <a:buFont typeface="Arial"/>
              <a:buChar char="•"/>
            </a:pPr>
            <a:r>
              <a:rPr lang="en" sz="1500" b="0" i="0" u="none" strike="noStrike" cap="none">
                <a:solidFill>
                  <a:schemeClr val="dk1"/>
                </a:solidFill>
                <a:latin typeface="Arial"/>
                <a:ea typeface="Arial"/>
                <a:cs typeface="Arial"/>
                <a:sym typeface="Arial"/>
              </a:rPr>
              <a:t>Joint operations with ALOS-2 planned until ALOS-2 EOL</a:t>
            </a:r>
            <a:endParaRPr sz="1000"/>
          </a:p>
        </p:txBody>
      </p:sp>
      <p:pic>
        <p:nvPicPr>
          <p:cNvPr id="922" name="Google Shape;922;p98"/>
          <p:cNvPicPr preferRelativeResize="0"/>
          <p:nvPr/>
        </p:nvPicPr>
        <p:blipFill rotWithShape="1">
          <a:blip r:embed="rId3">
            <a:alphaModFix/>
          </a:blip>
          <a:srcRect/>
          <a:stretch/>
        </p:blipFill>
        <p:spPr>
          <a:xfrm>
            <a:off x="1025275" y="3231650"/>
            <a:ext cx="7085499" cy="1777300"/>
          </a:xfrm>
          <a:prstGeom prst="rect">
            <a:avLst/>
          </a:prstGeom>
          <a:noFill/>
          <a:ln>
            <a:noFill/>
          </a:ln>
        </p:spPr>
      </p:pic>
      <p:sp>
        <p:nvSpPr>
          <p:cNvPr id="923" name="Google Shape;923;p98"/>
          <p:cNvSpPr/>
          <p:nvPr/>
        </p:nvSpPr>
        <p:spPr>
          <a:xfrm>
            <a:off x="4799350" y="3597050"/>
            <a:ext cx="463500" cy="735600"/>
          </a:xfrm>
          <a:prstGeom prst="rect">
            <a:avLst/>
          </a:prstGeom>
          <a:solidFill>
            <a:schemeClr val="accent1">
              <a:alpha val="33725"/>
            </a:schemeClr>
          </a:solidFill>
          <a:ln>
            <a:noFill/>
          </a:ln>
        </p:spPr>
        <p:txBody>
          <a:bodyPr spcFirstLastPara="1" wrap="square" lIns="79125" tIns="39550" rIns="79125" bIns="39550" anchor="ctr" anchorCtr="0">
            <a:noAutofit/>
          </a:bodyPr>
          <a:lstStyle/>
          <a:p>
            <a:pPr marL="0" marR="0" lvl="0" indent="0" algn="ctr" rtl="0">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924" name="Google Shape;924;p98"/>
          <p:cNvSpPr txBox="1"/>
          <p:nvPr/>
        </p:nvSpPr>
        <p:spPr>
          <a:xfrm>
            <a:off x="4865029" y="3840491"/>
            <a:ext cx="1107000" cy="387600"/>
          </a:xfrm>
          <a:prstGeom prst="rect">
            <a:avLst/>
          </a:prstGeom>
          <a:noFill/>
          <a:ln>
            <a:noFill/>
          </a:ln>
        </p:spPr>
        <p:txBody>
          <a:bodyPr spcFirstLastPara="1" wrap="square" lIns="79125" tIns="39550" rIns="79125" bIns="39550" anchor="t" anchorCtr="0">
            <a:spAutoFit/>
          </a:bodyPr>
          <a:lstStyle/>
          <a:p>
            <a:pPr marL="0" marR="0" lvl="0" indent="0" algn="l" rtl="0">
              <a:spcBef>
                <a:spcPts val="0"/>
              </a:spcBef>
              <a:spcAft>
                <a:spcPts val="0"/>
              </a:spcAft>
              <a:buNone/>
            </a:pPr>
            <a:r>
              <a:rPr lang="en" sz="1000" b="0" i="0" u="none" strike="noStrike" cap="none">
                <a:solidFill>
                  <a:srgbClr val="C00000"/>
                </a:solidFill>
                <a:latin typeface="Arial"/>
                <a:ea typeface="Arial"/>
                <a:cs typeface="Arial"/>
                <a:sym typeface="Arial"/>
              </a:rPr>
              <a:t>Joint A-2/A-4 operations</a:t>
            </a:r>
            <a:endParaRPr sz="12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99"/>
          <p:cNvSpPr txBox="1">
            <a:spLocks noGrp="1"/>
          </p:cNvSpPr>
          <p:nvPr>
            <p:ph type="title"/>
          </p:nvPr>
        </p:nvSpPr>
        <p:spPr>
          <a:xfrm>
            <a:off x="384458" y="14132"/>
            <a:ext cx="8375085" cy="461962"/>
          </a:xfrm>
          <a:prstGeom prst="rect">
            <a:avLst/>
          </a:prstGeom>
          <a:noFill/>
          <a:ln>
            <a:noFill/>
          </a:ln>
        </p:spPr>
        <p:txBody>
          <a:bodyPr spcFirstLastPara="1" wrap="square" lIns="79125" tIns="39550" rIns="79125" bIns="39550" anchor="t" anchorCtr="0">
            <a:noAutofit/>
          </a:bodyPr>
          <a:lstStyle/>
          <a:p>
            <a:pPr marL="0" marR="0" lvl="0" indent="0" algn="ctr" rtl="0">
              <a:spcBef>
                <a:spcPts val="0"/>
              </a:spcBef>
              <a:spcAft>
                <a:spcPts val="0"/>
              </a:spcAft>
              <a:buNone/>
            </a:pPr>
            <a:r>
              <a:rPr lang="en" sz="2800" b="1">
                <a:solidFill>
                  <a:schemeClr val="lt1"/>
                </a:solidFill>
                <a:latin typeface="Arial"/>
                <a:ea typeface="Arial"/>
                <a:cs typeface="Arial"/>
                <a:sym typeface="Arial"/>
              </a:rPr>
              <a:t>ALOS-4 mission development status</a:t>
            </a:r>
            <a:endParaRPr sz="2800" b="1">
              <a:solidFill>
                <a:schemeClr val="lt1"/>
              </a:solidFill>
              <a:latin typeface="Arial"/>
              <a:ea typeface="Arial"/>
              <a:cs typeface="Arial"/>
              <a:sym typeface="Arial"/>
            </a:endParaRPr>
          </a:p>
        </p:txBody>
      </p:sp>
      <p:pic>
        <p:nvPicPr>
          <p:cNvPr id="931" name="Google Shape;931;p99"/>
          <p:cNvPicPr preferRelativeResize="0"/>
          <p:nvPr/>
        </p:nvPicPr>
        <p:blipFill rotWithShape="1">
          <a:blip r:embed="rId3">
            <a:alphaModFix/>
          </a:blip>
          <a:srcRect/>
          <a:stretch/>
        </p:blipFill>
        <p:spPr>
          <a:xfrm>
            <a:off x="4572001" y="2958628"/>
            <a:ext cx="2743130" cy="1802079"/>
          </a:xfrm>
          <a:prstGeom prst="rect">
            <a:avLst/>
          </a:prstGeom>
          <a:noFill/>
          <a:ln>
            <a:noFill/>
          </a:ln>
        </p:spPr>
      </p:pic>
      <p:cxnSp>
        <p:nvCxnSpPr>
          <p:cNvPr id="932" name="Google Shape;932;p99"/>
          <p:cNvCxnSpPr/>
          <p:nvPr/>
        </p:nvCxnSpPr>
        <p:spPr>
          <a:xfrm>
            <a:off x="869046" y="1108381"/>
            <a:ext cx="0" cy="1850247"/>
          </a:xfrm>
          <a:prstGeom prst="straightConnector1">
            <a:avLst/>
          </a:prstGeom>
          <a:noFill/>
          <a:ln w="28575" cap="flat" cmpd="sng">
            <a:solidFill>
              <a:schemeClr val="lt1"/>
            </a:solidFill>
            <a:prstDash val="solid"/>
            <a:round/>
            <a:headEnd type="stealth" w="med" len="med"/>
            <a:tailEnd type="stealth" w="med" len="med"/>
          </a:ln>
        </p:spPr>
      </p:cxnSp>
      <p:pic>
        <p:nvPicPr>
          <p:cNvPr id="933" name="Google Shape;933;p99"/>
          <p:cNvPicPr preferRelativeResize="0"/>
          <p:nvPr/>
        </p:nvPicPr>
        <p:blipFill rotWithShape="1">
          <a:blip r:embed="rId4">
            <a:alphaModFix/>
          </a:blip>
          <a:srcRect l="3570" t="1977" r="7634" b="3365"/>
          <a:stretch/>
        </p:blipFill>
        <p:spPr>
          <a:xfrm>
            <a:off x="1353635" y="2958628"/>
            <a:ext cx="2433959" cy="1802078"/>
          </a:xfrm>
          <a:prstGeom prst="rect">
            <a:avLst/>
          </a:prstGeom>
          <a:noFill/>
          <a:ln>
            <a:noFill/>
          </a:ln>
        </p:spPr>
      </p:pic>
      <p:sp>
        <p:nvSpPr>
          <p:cNvPr id="934" name="Google Shape;934;p99"/>
          <p:cNvSpPr txBox="1"/>
          <p:nvPr/>
        </p:nvSpPr>
        <p:spPr>
          <a:xfrm>
            <a:off x="297945" y="741020"/>
            <a:ext cx="8697000" cy="1952700"/>
          </a:xfrm>
          <a:prstGeom prst="rect">
            <a:avLst/>
          </a:prstGeom>
          <a:noFill/>
          <a:ln>
            <a:noFill/>
          </a:ln>
        </p:spPr>
        <p:txBody>
          <a:bodyPr spcFirstLastPara="1" wrap="square" lIns="79125" tIns="39550" rIns="79125" bIns="39550" anchor="t" anchorCtr="0">
            <a:spAutoFit/>
          </a:bodyPr>
          <a:lstStyle/>
          <a:p>
            <a:pPr marL="292100" marR="0" lvl="0" indent="-273050" algn="l" rtl="0">
              <a:spcBef>
                <a:spcPts val="0"/>
              </a:spcBef>
              <a:spcAft>
                <a:spcPts val="0"/>
              </a:spcAft>
              <a:buClr>
                <a:schemeClr val="dk1"/>
              </a:buClr>
              <a:buSzPts val="1500"/>
              <a:buFont typeface="Arial"/>
              <a:buChar char="•"/>
            </a:pPr>
            <a:r>
              <a:rPr lang="en" sz="1500" b="0" i="0" u="none" strike="noStrike" cap="none">
                <a:solidFill>
                  <a:schemeClr val="dk1"/>
                </a:solidFill>
                <a:latin typeface="Arial"/>
                <a:ea typeface="Arial"/>
                <a:cs typeface="Arial"/>
                <a:sym typeface="Arial"/>
              </a:rPr>
              <a:t>ALOS-4 PALSAR-3 to provide continuation and enhanced performance of ALOS-2 PALSAR-2. Key improvements include wider swath and observation capacity in both dual- and full polarimetric modes. </a:t>
            </a:r>
            <a:endParaRPr sz="1500"/>
          </a:p>
          <a:p>
            <a:pPr marL="292100" marR="0" lvl="0" indent="-273050" algn="l" rtl="0">
              <a:spcBef>
                <a:spcPts val="500"/>
              </a:spcBef>
              <a:spcAft>
                <a:spcPts val="0"/>
              </a:spcAft>
              <a:buClr>
                <a:schemeClr val="dk1"/>
              </a:buClr>
              <a:buSzPts val="1500"/>
              <a:buFont typeface="Arial"/>
              <a:buChar char="•"/>
            </a:pPr>
            <a:r>
              <a:rPr lang="en" sz="1500" b="0" i="0" u="none" strike="noStrike" cap="none">
                <a:solidFill>
                  <a:schemeClr val="dk1"/>
                </a:solidFill>
                <a:latin typeface="Arial"/>
                <a:ea typeface="Arial"/>
                <a:cs typeface="Arial"/>
                <a:sym typeface="Arial"/>
              </a:rPr>
              <a:t>Currently in Phase D – Proto-Flight Model (PFM) manufacturing and tests</a:t>
            </a:r>
            <a:endParaRPr sz="1500"/>
          </a:p>
          <a:p>
            <a:pPr marL="292100" marR="0" lvl="0" indent="-273050" algn="l" rtl="0">
              <a:spcBef>
                <a:spcPts val="500"/>
              </a:spcBef>
              <a:spcAft>
                <a:spcPts val="0"/>
              </a:spcAft>
              <a:buClr>
                <a:schemeClr val="dk1"/>
              </a:buClr>
              <a:buSzPts val="1500"/>
              <a:buFont typeface="Arial"/>
              <a:buChar char="•"/>
            </a:pPr>
            <a:r>
              <a:rPr lang="en" sz="1500" b="0" i="0" u="none" strike="noStrike" cap="none">
                <a:solidFill>
                  <a:schemeClr val="dk1"/>
                </a:solidFill>
                <a:latin typeface="Arial"/>
                <a:ea typeface="Arial"/>
                <a:cs typeface="Arial"/>
                <a:sym typeface="Arial"/>
              </a:rPr>
              <a:t>Launch planned within JFY 2022 (2022/04-2023/03)</a:t>
            </a:r>
            <a:endParaRPr sz="1500"/>
          </a:p>
          <a:p>
            <a:pPr marL="292100" marR="0" lvl="0" indent="-273050" algn="l" rtl="0">
              <a:spcBef>
                <a:spcPts val="500"/>
              </a:spcBef>
              <a:spcAft>
                <a:spcPts val="0"/>
              </a:spcAft>
              <a:buClr>
                <a:schemeClr val="dk1"/>
              </a:buClr>
              <a:buSzPts val="1500"/>
              <a:buFont typeface="Arial"/>
              <a:buChar char="•"/>
            </a:pPr>
            <a:r>
              <a:rPr lang="en" sz="1500" b="0" i="0" u="none" strike="noStrike" cap="none">
                <a:solidFill>
                  <a:schemeClr val="dk1"/>
                </a:solidFill>
                <a:latin typeface="Arial"/>
                <a:ea typeface="Arial"/>
                <a:cs typeface="Arial"/>
                <a:sym typeface="Arial"/>
              </a:rPr>
              <a:t>Operations to commence 6 months after launch (3 mo check-out, 3 mo Cal/Val)</a:t>
            </a:r>
            <a:endParaRPr sz="1500"/>
          </a:p>
          <a:p>
            <a:pPr marL="292100" marR="0" lvl="0" indent="-273050" algn="l" rtl="0">
              <a:spcBef>
                <a:spcPts val="500"/>
              </a:spcBef>
              <a:spcAft>
                <a:spcPts val="0"/>
              </a:spcAft>
              <a:buClr>
                <a:schemeClr val="dk1"/>
              </a:buClr>
              <a:buSzPts val="1500"/>
              <a:buFont typeface="Arial"/>
              <a:buChar char="•"/>
            </a:pPr>
            <a:r>
              <a:rPr lang="en" sz="1500" b="0" i="0" u="none" strike="noStrike" cap="none">
                <a:solidFill>
                  <a:schemeClr val="dk1"/>
                </a:solidFill>
                <a:latin typeface="Arial"/>
                <a:ea typeface="Arial"/>
                <a:cs typeface="Arial"/>
                <a:sym typeface="Arial"/>
              </a:rPr>
              <a:t>Joint operations with ALOS-2 foreseen</a:t>
            </a:r>
            <a:endParaRPr sz="1500"/>
          </a:p>
        </p:txBody>
      </p:sp>
      <p:sp>
        <p:nvSpPr>
          <p:cNvPr id="935" name="Google Shape;935;p99"/>
          <p:cNvSpPr/>
          <p:nvPr/>
        </p:nvSpPr>
        <p:spPr>
          <a:xfrm>
            <a:off x="3006486" y="4802597"/>
            <a:ext cx="2837582" cy="253916"/>
          </a:xfrm>
          <a:prstGeom prst="rect">
            <a:avLst/>
          </a:prstGeom>
          <a:noFill/>
          <a:ln>
            <a:noFill/>
          </a:ln>
        </p:spPr>
        <p:txBody>
          <a:bodyPr spcFirstLastPara="1" wrap="square" lIns="79125" tIns="39550" rIns="79125" bIns="39550" anchor="t" anchorCtr="0">
            <a:noAutofit/>
          </a:bodyPr>
          <a:lstStyle/>
          <a:p>
            <a:pPr marL="0" marR="0" lvl="0" indent="0" algn="l" rtl="0">
              <a:spcBef>
                <a:spcPts val="0"/>
              </a:spcBef>
              <a:spcAft>
                <a:spcPts val="0"/>
              </a:spcAft>
              <a:buNone/>
            </a:pPr>
            <a:r>
              <a:rPr lang="en" sz="1400" b="0" i="0" u="none" strike="noStrike" cap="none">
                <a:solidFill>
                  <a:schemeClr val="dk1"/>
                </a:solidFill>
                <a:latin typeface="Arial"/>
                <a:ea typeface="Arial"/>
                <a:cs typeface="Arial"/>
                <a:sym typeface="Arial"/>
              </a:rPr>
              <a:t>PALSAR-3 antenna PFS test</a:t>
            </a:r>
            <a:r>
              <a:rPr lang="en">
                <a:solidFill>
                  <a:schemeClr val="dk1"/>
                </a:solidFill>
              </a:rPr>
              <a:t>s</a:t>
            </a:r>
            <a:endParaRPr sz="1400">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100"/>
          <p:cNvSpPr txBox="1">
            <a:spLocks noGrp="1"/>
          </p:cNvSpPr>
          <p:nvPr>
            <p:ph type="title"/>
          </p:nvPr>
        </p:nvSpPr>
        <p:spPr>
          <a:xfrm>
            <a:off x="384458" y="14132"/>
            <a:ext cx="8375085" cy="461962"/>
          </a:xfrm>
          <a:prstGeom prst="rect">
            <a:avLst/>
          </a:prstGeom>
          <a:noFill/>
          <a:ln>
            <a:noFill/>
          </a:ln>
        </p:spPr>
        <p:txBody>
          <a:bodyPr spcFirstLastPara="1" wrap="square" lIns="79125" tIns="39550" rIns="79125" bIns="39550" anchor="t" anchorCtr="0">
            <a:noAutofit/>
          </a:bodyPr>
          <a:lstStyle/>
          <a:p>
            <a:pPr marL="0" marR="0" lvl="0" indent="0" algn="ctr" rtl="0">
              <a:spcBef>
                <a:spcPts val="0"/>
              </a:spcBef>
              <a:spcAft>
                <a:spcPts val="0"/>
              </a:spcAft>
              <a:buNone/>
            </a:pPr>
            <a:r>
              <a:rPr lang="en" sz="2800" b="1">
                <a:solidFill>
                  <a:schemeClr val="lt1"/>
                </a:solidFill>
                <a:latin typeface="Arial"/>
                <a:ea typeface="Arial"/>
                <a:cs typeface="Arial"/>
                <a:sym typeface="Arial"/>
              </a:rPr>
              <a:t>ALOS-4 mission development status</a:t>
            </a:r>
            <a:endParaRPr sz="2800" b="1">
              <a:solidFill>
                <a:schemeClr val="lt1"/>
              </a:solidFill>
              <a:latin typeface="Arial"/>
              <a:ea typeface="Arial"/>
              <a:cs typeface="Arial"/>
              <a:sym typeface="Arial"/>
            </a:endParaRPr>
          </a:p>
        </p:txBody>
      </p:sp>
      <p:cxnSp>
        <p:nvCxnSpPr>
          <p:cNvPr id="942" name="Google Shape;942;p100"/>
          <p:cNvCxnSpPr/>
          <p:nvPr/>
        </p:nvCxnSpPr>
        <p:spPr>
          <a:xfrm>
            <a:off x="869046" y="1108381"/>
            <a:ext cx="0" cy="1850247"/>
          </a:xfrm>
          <a:prstGeom prst="straightConnector1">
            <a:avLst/>
          </a:prstGeom>
          <a:noFill/>
          <a:ln w="28575" cap="flat" cmpd="sng">
            <a:solidFill>
              <a:schemeClr val="lt1"/>
            </a:solidFill>
            <a:prstDash val="solid"/>
            <a:round/>
            <a:headEnd type="stealth" w="med" len="med"/>
            <a:tailEnd type="stealth" w="med" len="med"/>
          </a:ln>
        </p:spPr>
      </p:cxnSp>
      <p:pic>
        <p:nvPicPr>
          <p:cNvPr id="943" name="Google Shape;943;p100"/>
          <p:cNvPicPr preferRelativeResize="0"/>
          <p:nvPr/>
        </p:nvPicPr>
        <p:blipFill>
          <a:blip r:embed="rId3">
            <a:alphaModFix/>
          </a:blip>
          <a:stretch>
            <a:fillRect/>
          </a:stretch>
        </p:blipFill>
        <p:spPr>
          <a:xfrm>
            <a:off x="599125" y="647120"/>
            <a:ext cx="7755745" cy="436260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101"/>
          <p:cNvSpPr txBox="1"/>
          <p:nvPr/>
        </p:nvSpPr>
        <p:spPr>
          <a:xfrm>
            <a:off x="521538" y="1224508"/>
            <a:ext cx="8331900" cy="816900"/>
          </a:xfrm>
          <a:prstGeom prst="rect">
            <a:avLst/>
          </a:prstGeom>
          <a:noFill/>
          <a:ln>
            <a:noFill/>
          </a:ln>
        </p:spPr>
        <p:txBody>
          <a:bodyPr spcFirstLastPara="1" wrap="square" lIns="79125" tIns="39550" rIns="79125" bIns="39550" anchor="t" anchorCtr="0">
            <a:noAutofit/>
          </a:bodyPr>
          <a:lstStyle/>
          <a:p>
            <a:pPr marL="0" marR="0" lvl="0" indent="0" algn="ctr" rtl="0">
              <a:spcBef>
                <a:spcPts val="0"/>
              </a:spcBef>
              <a:spcAft>
                <a:spcPts val="0"/>
              </a:spcAft>
              <a:buClr>
                <a:schemeClr val="dk2"/>
              </a:buClr>
              <a:buSzPts val="2800"/>
              <a:buFont typeface="Arial"/>
              <a:buNone/>
            </a:pPr>
            <a:r>
              <a:rPr lang="en" sz="2200" b="1">
                <a:solidFill>
                  <a:schemeClr val="dk2"/>
                </a:solidFill>
                <a:latin typeface="Arial"/>
                <a:ea typeface="Arial"/>
                <a:cs typeface="Arial"/>
                <a:sym typeface="Arial"/>
              </a:rPr>
              <a:t>CARD4L product development update</a:t>
            </a:r>
            <a:endParaRPr sz="600"/>
          </a:p>
          <a:p>
            <a:pPr marL="152400" marR="0" lvl="0" indent="-63500" algn="l" rtl="0">
              <a:spcBef>
                <a:spcPts val="700"/>
              </a:spcBef>
              <a:spcAft>
                <a:spcPts val="0"/>
              </a:spcAft>
              <a:buClr>
                <a:schemeClr val="dk1"/>
              </a:buClr>
              <a:buSzPts val="1400"/>
              <a:buFont typeface="Arial"/>
              <a:buNone/>
            </a:pPr>
            <a:endParaRPr sz="800">
              <a:solidFill>
                <a:schemeClr val="dk2"/>
              </a:solidFill>
              <a:latin typeface="Arial"/>
              <a:ea typeface="Arial"/>
              <a:cs typeface="Arial"/>
              <a:sym typeface="Arial"/>
            </a:endParaRPr>
          </a:p>
        </p:txBody>
      </p:sp>
      <p:pic>
        <p:nvPicPr>
          <p:cNvPr id="950" name="Google Shape;950;p101"/>
          <p:cNvPicPr preferRelativeResize="0"/>
          <p:nvPr/>
        </p:nvPicPr>
        <p:blipFill rotWithShape="1">
          <a:blip r:embed="rId3">
            <a:alphaModFix/>
          </a:blip>
          <a:srcRect/>
          <a:stretch/>
        </p:blipFill>
        <p:spPr>
          <a:xfrm>
            <a:off x="2745732" y="1765436"/>
            <a:ext cx="3371607" cy="1971761"/>
          </a:xfrm>
          <a:prstGeom prst="rect">
            <a:avLst/>
          </a:prstGeom>
          <a:noFill/>
          <a:ln>
            <a:noFill/>
          </a:ln>
          <a:effectLst>
            <a:outerShdw blurRad="50800" dist="38100" dir="2700000" algn="tl" rotWithShape="0">
              <a:srgbClr val="000000">
                <a:alpha val="40000"/>
              </a:srgbClr>
            </a:outerShdw>
          </a:effectLst>
        </p:spPr>
      </p:pic>
      <p:sp>
        <p:nvSpPr>
          <p:cNvPr id="951" name="Google Shape;951;p101"/>
          <p:cNvSpPr/>
          <p:nvPr/>
        </p:nvSpPr>
        <p:spPr>
          <a:xfrm>
            <a:off x="3283565" y="4752045"/>
            <a:ext cx="2730300" cy="253800"/>
          </a:xfrm>
          <a:prstGeom prst="rect">
            <a:avLst/>
          </a:prstGeom>
          <a:noFill/>
          <a:ln>
            <a:noFill/>
          </a:ln>
        </p:spPr>
        <p:txBody>
          <a:bodyPr spcFirstLastPara="1" wrap="square" lIns="79125" tIns="39550" rIns="79125" bIns="39550" anchor="t" anchorCtr="0">
            <a:noAutofit/>
          </a:bodyPr>
          <a:lstStyle/>
          <a:p>
            <a:pPr marL="0" marR="0" lvl="0" indent="0" algn="ctr" rtl="0">
              <a:spcBef>
                <a:spcPts val="0"/>
              </a:spcBef>
              <a:spcAft>
                <a:spcPts val="0"/>
              </a:spcAft>
              <a:buNone/>
            </a:pPr>
            <a:r>
              <a:rPr lang="en" sz="1400" b="0" i="0" u="none" strike="noStrike" cap="none">
                <a:solidFill>
                  <a:schemeClr val="dk2"/>
                </a:solidFill>
                <a:latin typeface="Arial"/>
                <a:ea typeface="Arial"/>
                <a:cs typeface="Arial"/>
                <a:sym typeface="Arial"/>
              </a:rPr>
              <a:t>LSI-VC-10 #1 – May 12, 2021 </a:t>
            </a:r>
            <a:endParaRPr sz="12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102"/>
          <p:cNvSpPr txBox="1">
            <a:spLocks noGrp="1"/>
          </p:cNvSpPr>
          <p:nvPr>
            <p:ph type="title"/>
          </p:nvPr>
        </p:nvSpPr>
        <p:spPr>
          <a:xfrm>
            <a:off x="384458" y="14132"/>
            <a:ext cx="8375085" cy="461962"/>
          </a:xfrm>
          <a:prstGeom prst="rect">
            <a:avLst/>
          </a:prstGeom>
          <a:noFill/>
          <a:ln>
            <a:noFill/>
          </a:ln>
        </p:spPr>
        <p:txBody>
          <a:bodyPr spcFirstLastPara="1" wrap="square" lIns="79125" tIns="39550" rIns="79125" bIns="39550" anchor="t" anchorCtr="0">
            <a:noAutofit/>
          </a:bodyPr>
          <a:lstStyle/>
          <a:p>
            <a:pPr marL="0" marR="0" lvl="0" indent="0" algn="ctr" rtl="0">
              <a:spcBef>
                <a:spcPts val="0"/>
              </a:spcBef>
              <a:spcAft>
                <a:spcPts val="0"/>
              </a:spcAft>
              <a:buNone/>
            </a:pPr>
            <a:r>
              <a:rPr lang="en" sz="2800" b="1">
                <a:solidFill>
                  <a:schemeClr val="lt1"/>
                </a:solidFill>
                <a:latin typeface="Arial"/>
                <a:ea typeface="Arial"/>
                <a:cs typeface="Arial"/>
                <a:sym typeface="Arial"/>
              </a:rPr>
              <a:t>JAXA Annual Global 25 m Mosaics</a:t>
            </a:r>
            <a:endParaRPr sz="2800" b="1">
              <a:solidFill>
                <a:schemeClr val="lt1"/>
              </a:solidFill>
              <a:latin typeface="Arial"/>
              <a:ea typeface="Arial"/>
              <a:cs typeface="Arial"/>
              <a:sym typeface="Arial"/>
            </a:endParaRPr>
          </a:p>
        </p:txBody>
      </p:sp>
      <p:pic>
        <p:nvPicPr>
          <p:cNvPr id="958" name="Google Shape;958;p102"/>
          <p:cNvPicPr preferRelativeResize="0"/>
          <p:nvPr/>
        </p:nvPicPr>
        <p:blipFill rotWithShape="1">
          <a:blip r:embed="rId3">
            <a:alphaModFix/>
          </a:blip>
          <a:srcRect/>
          <a:stretch/>
        </p:blipFill>
        <p:spPr>
          <a:xfrm>
            <a:off x="209307" y="575441"/>
            <a:ext cx="3544689" cy="4631122"/>
          </a:xfrm>
          <a:prstGeom prst="rect">
            <a:avLst/>
          </a:prstGeom>
          <a:noFill/>
          <a:ln>
            <a:noFill/>
          </a:ln>
        </p:spPr>
      </p:pic>
      <p:sp>
        <p:nvSpPr>
          <p:cNvPr id="959" name="Google Shape;959;p102"/>
          <p:cNvSpPr/>
          <p:nvPr/>
        </p:nvSpPr>
        <p:spPr>
          <a:xfrm>
            <a:off x="1521647" y="2831404"/>
            <a:ext cx="954000" cy="203400"/>
          </a:xfrm>
          <a:prstGeom prst="ellipse">
            <a:avLst/>
          </a:prstGeom>
          <a:noFill/>
          <a:ln w="25400" cap="flat" cmpd="sng">
            <a:solidFill>
              <a:srgbClr val="C00000"/>
            </a:solidFill>
            <a:prstDash val="solid"/>
            <a:round/>
            <a:headEnd type="none" w="sm" len="sm"/>
            <a:tailEnd type="none" w="sm" len="sm"/>
          </a:ln>
        </p:spPr>
        <p:txBody>
          <a:bodyPr spcFirstLastPara="1" wrap="square" lIns="79125" tIns="39550" rIns="79125" bIns="39550" anchor="ctr" anchorCtr="0">
            <a:noAutofit/>
          </a:bodyPr>
          <a:lstStyle/>
          <a:p>
            <a:pPr marL="0" marR="0" lvl="0" indent="0" algn="ctr" rtl="0">
              <a:spcBef>
                <a:spcPts val="0"/>
              </a:spcBef>
              <a:spcAft>
                <a:spcPts val="0"/>
              </a:spcAft>
              <a:buNone/>
            </a:pPr>
            <a:endParaRPr sz="1600">
              <a:solidFill>
                <a:schemeClr val="lt1"/>
              </a:solidFill>
              <a:latin typeface="Arial"/>
              <a:ea typeface="Arial"/>
              <a:cs typeface="Arial"/>
              <a:sym typeface="Arial"/>
            </a:endParaRPr>
          </a:p>
        </p:txBody>
      </p:sp>
      <p:sp>
        <p:nvSpPr>
          <p:cNvPr id="960" name="Google Shape;960;p102"/>
          <p:cNvSpPr/>
          <p:nvPr/>
        </p:nvSpPr>
        <p:spPr>
          <a:xfrm>
            <a:off x="4183351" y="734600"/>
            <a:ext cx="4789200" cy="4201200"/>
          </a:xfrm>
          <a:prstGeom prst="rect">
            <a:avLst/>
          </a:prstGeom>
          <a:noFill/>
          <a:ln>
            <a:noFill/>
          </a:ln>
        </p:spPr>
        <p:txBody>
          <a:bodyPr spcFirstLastPara="1" wrap="square" lIns="79125" tIns="39550" rIns="79125" bIns="39550" anchor="t" anchorCtr="0">
            <a:noAutofit/>
          </a:bodyPr>
          <a:lstStyle/>
          <a:p>
            <a:pPr marL="0" marR="0" lvl="0" indent="0" algn="l" rtl="0">
              <a:spcBef>
                <a:spcPts val="0"/>
              </a:spcBef>
              <a:spcAft>
                <a:spcPts val="0"/>
              </a:spcAft>
              <a:buNone/>
            </a:pPr>
            <a:r>
              <a:rPr lang="en" sz="1600" b="1">
                <a:solidFill>
                  <a:schemeClr val="dk2"/>
                </a:solidFill>
                <a:latin typeface="Arial"/>
                <a:ea typeface="Arial"/>
                <a:cs typeface="Arial"/>
                <a:sym typeface="Arial"/>
              </a:rPr>
              <a:t>Processing/Re-processing schedule</a:t>
            </a:r>
            <a:endParaRPr sz="1600"/>
          </a:p>
          <a:p>
            <a:pPr marL="0" marR="0" lvl="0" indent="0" algn="l" rtl="0">
              <a:spcBef>
                <a:spcPts val="0"/>
              </a:spcBef>
              <a:spcAft>
                <a:spcPts val="0"/>
              </a:spcAft>
              <a:buNone/>
            </a:pPr>
            <a:endParaRPr sz="1600">
              <a:solidFill>
                <a:srgbClr val="008000"/>
              </a:solidFill>
              <a:latin typeface="Arial"/>
              <a:ea typeface="Arial"/>
              <a:cs typeface="Arial"/>
              <a:sym typeface="Arial"/>
            </a:endParaRPr>
          </a:p>
          <a:p>
            <a:pPr marL="0" marR="0" lvl="0" indent="-101600" algn="l" rtl="0">
              <a:spcBef>
                <a:spcPts val="0"/>
              </a:spcBef>
              <a:spcAft>
                <a:spcPts val="0"/>
              </a:spcAft>
              <a:buClr>
                <a:srgbClr val="008000"/>
              </a:buClr>
              <a:buSzPts val="1600"/>
              <a:buFont typeface="Arial"/>
              <a:buChar char="•"/>
            </a:pPr>
            <a:r>
              <a:rPr lang="en" sz="1600">
                <a:solidFill>
                  <a:srgbClr val="008000"/>
                </a:solidFill>
                <a:latin typeface="Arial"/>
                <a:ea typeface="Arial"/>
                <a:cs typeface="Arial"/>
                <a:sym typeface="Arial"/>
              </a:rPr>
              <a:t> Completed: </a:t>
            </a:r>
            <a:r>
              <a:rPr lang="en" sz="1600">
                <a:solidFill>
                  <a:schemeClr val="dk1"/>
                </a:solidFill>
                <a:latin typeface="Arial"/>
                <a:ea typeface="Arial"/>
                <a:cs typeface="Arial"/>
                <a:sym typeface="Arial"/>
              </a:rPr>
              <a:t>2019 &amp; 2020 PALSAR-2</a:t>
            </a:r>
            <a:endParaRPr sz="1600"/>
          </a:p>
          <a:p>
            <a:pPr marL="0" marR="0" lvl="0" indent="-101600" algn="l" rtl="0">
              <a:spcBef>
                <a:spcPts val="500"/>
              </a:spcBef>
              <a:spcAft>
                <a:spcPts val="0"/>
              </a:spcAft>
              <a:buClr>
                <a:schemeClr val="accent2"/>
              </a:buClr>
              <a:buSzPts val="1600"/>
              <a:buFont typeface="Arial"/>
              <a:buChar char="•"/>
            </a:pPr>
            <a:r>
              <a:rPr lang="en" sz="1600">
                <a:solidFill>
                  <a:schemeClr val="accent2"/>
                </a:solidFill>
                <a:latin typeface="Arial"/>
                <a:ea typeface="Arial"/>
                <a:cs typeface="Arial"/>
                <a:sym typeface="Arial"/>
              </a:rPr>
              <a:t> 2021 Q2-Q3: </a:t>
            </a:r>
            <a:r>
              <a:rPr lang="en" sz="1600">
                <a:solidFill>
                  <a:schemeClr val="dk1"/>
                </a:solidFill>
                <a:latin typeface="Arial"/>
                <a:ea typeface="Arial"/>
                <a:cs typeface="Arial"/>
                <a:sym typeface="Arial"/>
              </a:rPr>
              <a:t>2015, 2016, 2017, 2018 PALSAR-2</a:t>
            </a:r>
            <a:endParaRPr sz="1600"/>
          </a:p>
          <a:p>
            <a:pPr marL="0" marR="0" lvl="0" indent="-101600" algn="l" rtl="0">
              <a:spcBef>
                <a:spcPts val="500"/>
              </a:spcBef>
              <a:spcAft>
                <a:spcPts val="0"/>
              </a:spcAft>
              <a:buClr>
                <a:schemeClr val="accent2"/>
              </a:buClr>
              <a:buSzPts val="1600"/>
              <a:buFont typeface="Arial"/>
              <a:buChar char="•"/>
            </a:pPr>
            <a:r>
              <a:rPr lang="en" sz="1600">
                <a:solidFill>
                  <a:schemeClr val="accent2"/>
                </a:solidFill>
                <a:latin typeface="Arial"/>
                <a:ea typeface="Arial"/>
                <a:cs typeface="Arial"/>
                <a:sym typeface="Arial"/>
              </a:rPr>
              <a:t> Q3-Q4: </a:t>
            </a:r>
            <a:r>
              <a:rPr lang="en" sz="1600">
                <a:solidFill>
                  <a:schemeClr val="dk1"/>
                </a:solidFill>
                <a:latin typeface="Arial"/>
                <a:ea typeface="Arial"/>
                <a:cs typeface="Arial"/>
                <a:sym typeface="Arial"/>
              </a:rPr>
              <a:t>2007, 2008, 2009, 2010 PALSAR-1</a:t>
            </a:r>
            <a:endParaRPr sz="1600"/>
          </a:p>
          <a:p>
            <a:pPr marL="0" marR="0" lvl="0" indent="-101600" algn="l" rtl="0">
              <a:spcBef>
                <a:spcPts val="500"/>
              </a:spcBef>
              <a:spcAft>
                <a:spcPts val="0"/>
              </a:spcAft>
              <a:buClr>
                <a:schemeClr val="accent2"/>
              </a:buClr>
              <a:buSzPts val="1600"/>
              <a:buFont typeface="Arial"/>
              <a:buChar char="•"/>
            </a:pPr>
            <a:r>
              <a:rPr lang="en" sz="1600">
                <a:solidFill>
                  <a:schemeClr val="accent2"/>
                </a:solidFill>
                <a:latin typeface="Arial"/>
                <a:ea typeface="Arial"/>
                <a:cs typeface="Arial"/>
                <a:sym typeface="Arial"/>
              </a:rPr>
              <a:t> TBC: </a:t>
            </a:r>
            <a:r>
              <a:rPr lang="en" sz="1600">
                <a:solidFill>
                  <a:schemeClr val="dk1"/>
                </a:solidFill>
                <a:latin typeface="Arial"/>
                <a:ea typeface="Arial"/>
                <a:cs typeface="Arial"/>
                <a:sym typeface="Arial"/>
              </a:rPr>
              <a:t>1993-1998 JERS-1 </a:t>
            </a:r>
            <a:endParaRPr sz="1600"/>
          </a:p>
          <a:p>
            <a:pPr marL="0" marR="0" lvl="0" indent="-101600" algn="l" rtl="0">
              <a:spcBef>
                <a:spcPts val="500"/>
              </a:spcBef>
              <a:spcAft>
                <a:spcPts val="0"/>
              </a:spcAft>
              <a:buClr>
                <a:schemeClr val="accent2"/>
              </a:buClr>
              <a:buSzPts val="1600"/>
              <a:buFont typeface="Arial"/>
              <a:buChar char="•"/>
            </a:pPr>
            <a:r>
              <a:rPr lang="en" sz="1600">
                <a:solidFill>
                  <a:schemeClr val="accent2"/>
                </a:solidFill>
                <a:latin typeface="Arial"/>
                <a:ea typeface="Arial"/>
                <a:cs typeface="Arial"/>
                <a:sym typeface="Arial"/>
              </a:rPr>
              <a:t> Q4: </a:t>
            </a:r>
            <a:r>
              <a:rPr lang="en" sz="1600">
                <a:solidFill>
                  <a:schemeClr val="dk1"/>
                </a:solidFill>
                <a:latin typeface="Arial"/>
                <a:ea typeface="Arial"/>
                <a:cs typeface="Arial"/>
                <a:sym typeface="Arial"/>
              </a:rPr>
              <a:t>PALSAR-2 </a:t>
            </a:r>
            <a:r>
              <a:rPr lang="en" sz="1600">
                <a:solidFill>
                  <a:srgbClr val="0066FF"/>
                </a:solidFill>
                <a:latin typeface="Arial"/>
                <a:ea typeface="Arial"/>
                <a:cs typeface="Arial"/>
                <a:sym typeface="Arial"/>
              </a:rPr>
              <a:t>Q</a:t>
            </a:r>
            <a:r>
              <a:rPr lang="en" sz="1600">
                <a:solidFill>
                  <a:srgbClr val="C00000"/>
                </a:solidFill>
                <a:latin typeface="Arial"/>
                <a:ea typeface="Arial"/>
                <a:cs typeface="Arial"/>
                <a:sym typeface="Arial"/>
              </a:rPr>
              <a:t>u</a:t>
            </a:r>
            <a:r>
              <a:rPr lang="en" sz="1600">
                <a:solidFill>
                  <a:srgbClr val="00B050"/>
                </a:solidFill>
                <a:latin typeface="Arial"/>
                <a:ea typeface="Arial"/>
                <a:cs typeface="Arial"/>
                <a:sym typeface="Arial"/>
              </a:rPr>
              <a:t>a</a:t>
            </a:r>
            <a:r>
              <a:rPr lang="en" sz="1600">
                <a:solidFill>
                  <a:srgbClr val="7030A0"/>
                </a:solidFill>
                <a:latin typeface="Arial"/>
                <a:ea typeface="Arial"/>
                <a:cs typeface="Arial"/>
                <a:sym typeface="Arial"/>
              </a:rPr>
              <a:t>d</a:t>
            </a:r>
            <a:r>
              <a:rPr lang="en" sz="1600">
                <a:solidFill>
                  <a:schemeClr val="dk1"/>
                </a:solidFill>
                <a:latin typeface="Arial"/>
                <a:ea typeface="Arial"/>
                <a:cs typeface="Arial"/>
                <a:sym typeface="Arial"/>
              </a:rPr>
              <a:t>-</a:t>
            </a:r>
            <a:r>
              <a:rPr lang="en" sz="1600">
                <a:solidFill>
                  <a:schemeClr val="accent6"/>
                </a:solidFill>
                <a:latin typeface="Arial"/>
                <a:ea typeface="Arial"/>
                <a:cs typeface="Arial"/>
                <a:sym typeface="Arial"/>
              </a:rPr>
              <a:t>p</a:t>
            </a:r>
            <a:r>
              <a:rPr lang="en" sz="1600">
                <a:solidFill>
                  <a:srgbClr val="0000FF"/>
                </a:solidFill>
                <a:latin typeface="Arial"/>
                <a:ea typeface="Arial"/>
                <a:cs typeface="Arial"/>
                <a:sym typeface="Arial"/>
              </a:rPr>
              <a:t>o</a:t>
            </a:r>
            <a:r>
              <a:rPr lang="en" sz="1600">
                <a:solidFill>
                  <a:srgbClr val="FF0000"/>
                </a:solidFill>
                <a:latin typeface="Arial"/>
                <a:ea typeface="Arial"/>
                <a:cs typeface="Arial"/>
                <a:sym typeface="Arial"/>
              </a:rPr>
              <a:t>l</a:t>
            </a:r>
            <a:r>
              <a:rPr lang="en" sz="1600">
                <a:solidFill>
                  <a:schemeClr val="dk1"/>
                </a:solidFill>
                <a:latin typeface="Arial"/>
                <a:ea typeface="Arial"/>
                <a:cs typeface="Arial"/>
                <a:sym typeface="Arial"/>
              </a:rPr>
              <a:t> mosaic (</a:t>
            </a:r>
            <a:r>
              <a:rPr lang="en" sz="1600">
                <a:solidFill>
                  <a:schemeClr val="accent2"/>
                </a:solidFill>
                <a:latin typeface="Arial"/>
                <a:ea typeface="Arial"/>
                <a:cs typeface="Arial"/>
                <a:sym typeface="Arial"/>
              </a:rPr>
              <a:t>NEW</a:t>
            </a:r>
            <a:r>
              <a:rPr lang="en" sz="1600">
                <a:solidFill>
                  <a:schemeClr val="dk1"/>
                </a:solidFill>
                <a:latin typeface="Arial"/>
                <a:ea typeface="Arial"/>
                <a:cs typeface="Arial"/>
                <a:sym typeface="Arial"/>
              </a:rPr>
              <a:t>)</a:t>
            </a:r>
            <a:endParaRPr sz="1600"/>
          </a:p>
          <a:p>
            <a:pPr marL="0" marR="0" lvl="0" indent="0" algn="l" rtl="0">
              <a:spcBef>
                <a:spcPts val="500"/>
              </a:spcBef>
              <a:spcAft>
                <a:spcPts val="0"/>
              </a:spcAft>
              <a:buClr>
                <a:schemeClr val="dk1"/>
              </a:buClr>
              <a:buSzPts val="1600"/>
              <a:buFont typeface="Arial"/>
              <a:buNone/>
            </a:pPr>
            <a:endParaRPr sz="1600">
              <a:solidFill>
                <a:schemeClr val="dk2"/>
              </a:solidFill>
              <a:latin typeface="Arial"/>
              <a:ea typeface="Arial"/>
              <a:cs typeface="Arial"/>
              <a:sym typeface="Arial"/>
            </a:endParaRPr>
          </a:p>
          <a:p>
            <a:pPr marL="0" marR="0" lvl="0" indent="0" algn="l" rtl="0">
              <a:spcBef>
                <a:spcPts val="500"/>
              </a:spcBef>
              <a:spcAft>
                <a:spcPts val="0"/>
              </a:spcAft>
              <a:buNone/>
            </a:pPr>
            <a:r>
              <a:rPr lang="en" sz="1600" b="1">
                <a:solidFill>
                  <a:schemeClr val="dk2"/>
                </a:solidFill>
                <a:latin typeface="Arial"/>
                <a:ea typeface="Arial"/>
                <a:cs typeface="Arial"/>
                <a:sym typeface="Arial"/>
              </a:rPr>
              <a:t>New mosaic features:</a:t>
            </a:r>
            <a:endParaRPr sz="1600"/>
          </a:p>
          <a:p>
            <a:pPr marL="0" marR="0" lvl="0" indent="-101600" algn="l" rtl="0">
              <a:spcBef>
                <a:spcPts val="500"/>
              </a:spcBef>
              <a:spcAft>
                <a:spcPts val="0"/>
              </a:spcAft>
              <a:buClr>
                <a:schemeClr val="dk2"/>
              </a:buClr>
              <a:buSzPts val="1600"/>
              <a:buFont typeface="Arial"/>
              <a:buChar char="•"/>
            </a:pPr>
            <a:r>
              <a:rPr lang="en" sz="1600">
                <a:solidFill>
                  <a:schemeClr val="dk2"/>
                </a:solidFill>
                <a:latin typeface="Arial"/>
                <a:ea typeface="Arial"/>
                <a:cs typeface="Arial"/>
                <a:sym typeface="Arial"/>
              </a:rPr>
              <a:t> Improved geometric accuracy</a:t>
            </a:r>
            <a:endParaRPr sz="1600"/>
          </a:p>
          <a:p>
            <a:pPr marL="0" marR="0" lvl="0" indent="-101600" algn="l" rtl="0">
              <a:spcBef>
                <a:spcPts val="500"/>
              </a:spcBef>
              <a:spcAft>
                <a:spcPts val="0"/>
              </a:spcAft>
              <a:buClr>
                <a:schemeClr val="dk2"/>
              </a:buClr>
              <a:buSzPts val="1600"/>
              <a:buFont typeface="Arial"/>
              <a:buChar char="•"/>
            </a:pPr>
            <a:r>
              <a:rPr lang="en" sz="1600">
                <a:solidFill>
                  <a:schemeClr val="dk2"/>
                </a:solidFill>
                <a:latin typeface="Arial"/>
                <a:ea typeface="Arial"/>
                <a:cs typeface="Arial"/>
                <a:sym typeface="Arial"/>
              </a:rPr>
              <a:t> Single-year data only (i.e. no gap-filling  from other years in case of missing data)</a:t>
            </a:r>
            <a:endParaRPr sz="1600"/>
          </a:p>
          <a:p>
            <a:pPr marL="0" marR="0" lvl="0" indent="-101600" algn="l" rtl="0">
              <a:spcBef>
                <a:spcPts val="500"/>
              </a:spcBef>
              <a:spcAft>
                <a:spcPts val="0"/>
              </a:spcAft>
              <a:buClr>
                <a:schemeClr val="dk2"/>
              </a:buClr>
              <a:buSzPts val="1600"/>
              <a:buFont typeface="Arial"/>
              <a:buChar char="•"/>
            </a:pPr>
            <a:r>
              <a:rPr lang="en" sz="1600">
                <a:solidFill>
                  <a:schemeClr val="dk2"/>
                </a:solidFill>
                <a:latin typeface="Arial"/>
                <a:ea typeface="Arial"/>
                <a:cs typeface="Arial"/>
                <a:sym typeface="Arial"/>
              </a:rPr>
              <a:t> GeoTiff format</a:t>
            </a:r>
            <a:endParaRPr sz="1600"/>
          </a:p>
          <a:p>
            <a:pPr marL="0" marR="0" lvl="0" indent="-101600" algn="l" rtl="0">
              <a:spcBef>
                <a:spcPts val="500"/>
              </a:spcBef>
              <a:spcAft>
                <a:spcPts val="0"/>
              </a:spcAft>
              <a:buClr>
                <a:schemeClr val="dk2"/>
              </a:buClr>
              <a:buSzPts val="1600"/>
              <a:buFont typeface="Arial"/>
              <a:buChar char="•"/>
            </a:pPr>
            <a:r>
              <a:rPr lang="en" sz="1600">
                <a:solidFill>
                  <a:schemeClr val="dk2"/>
                </a:solidFill>
                <a:latin typeface="Arial"/>
                <a:ea typeface="Arial"/>
                <a:cs typeface="Arial"/>
                <a:sym typeface="Arial"/>
              </a:rPr>
              <a:t> and... </a:t>
            </a:r>
            <a:r>
              <a:rPr lang="en" sz="1600">
                <a:solidFill>
                  <a:schemeClr val="accent2"/>
                </a:solidFill>
                <a:latin typeface="Arial"/>
                <a:ea typeface="Arial"/>
                <a:cs typeface="Arial"/>
                <a:sym typeface="Arial"/>
              </a:rPr>
              <a:t>CARD4L NRB compliant!!</a:t>
            </a:r>
            <a:endParaRPr sz="1600">
              <a:solidFill>
                <a:schemeClr val="dk2"/>
              </a:solidFill>
              <a:latin typeface="Arial"/>
              <a:ea typeface="Arial"/>
              <a:cs typeface="Arial"/>
              <a:sym typeface="Arial"/>
            </a:endParaRPr>
          </a:p>
          <a:p>
            <a:pPr marL="0" marR="0" lvl="0" indent="0" algn="l" rtl="0">
              <a:spcBef>
                <a:spcPts val="500"/>
              </a:spcBef>
              <a:spcAft>
                <a:spcPts val="0"/>
              </a:spcAft>
              <a:buClr>
                <a:schemeClr val="dk1"/>
              </a:buClr>
              <a:buSzPts val="1600"/>
              <a:buFont typeface="Arial"/>
              <a:buNone/>
            </a:pPr>
            <a:endParaRPr sz="1600">
              <a:solidFill>
                <a:schemeClr val="dk2"/>
              </a:solidFill>
              <a:latin typeface="Arial"/>
              <a:ea typeface="Arial"/>
              <a:cs typeface="Arial"/>
              <a:sym typeface="Arial"/>
            </a:endParaRPr>
          </a:p>
          <a:p>
            <a:pPr marL="0" marR="0" lvl="0" indent="0" algn="l" rtl="0">
              <a:spcBef>
                <a:spcPts val="500"/>
              </a:spcBef>
              <a:spcAft>
                <a:spcPts val="0"/>
              </a:spcAft>
              <a:buClr>
                <a:schemeClr val="dk1"/>
              </a:buClr>
              <a:buSzPts val="1600"/>
              <a:buFont typeface="Arial"/>
              <a:buNone/>
            </a:pPr>
            <a:endParaRPr sz="1600">
              <a:solidFill>
                <a:schemeClr val="dk1"/>
              </a:solidFill>
              <a:latin typeface="Arial"/>
              <a:ea typeface="Arial"/>
              <a:cs typeface="Arial"/>
              <a:sym typeface="Arial"/>
            </a:endParaRPr>
          </a:p>
        </p:txBody>
      </p:sp>
      <p:sp>
        <p:nvSpPr>
          <p:cNvPr id="961" name="Google Shape;961;p102"/>
          <p:cNvSpPr/>
          <p:nvPr/>
        </p:nvSpPr>
        <p:spPr>
          <a:xfrm>
            <a:off x="950715" y="3079032"/>
            <a:ext cx="492900" cy="207600"/>
          </a:xfrm>
          <a:prstGeom prst="rect">
            <a:avLst/>
          </a:prstGeom>
          <a:noFill/>
          <a:ln>
            <a:noFill/>
          </a:ln>
        </p:spPr>
        <p:txBody>
          <a:bodyPr spcFirstLastPara="1" wrap="square" lIns="79125" tIns="39550" rIns="79125" bIns="39550" anchor="t" anchorCtr="0">
            <a:noAutofit/>
          </a:bodyPr>
          <a:lstStyle/>
          <a:p>
            <a:pPr marL="0" marR="0" lvl="0" indent="0" algn="l" rtl="0">
              <a:spcBef>
                <a:spcPts val="0"/>
              </a:spcBef>
              <a:spcAft>
                <a:spcPts val="0"/>
              </a:spcAft>
              <a:buNone/>
            </a:pPr>
            <a:r>
              <a:rPr lang="en" sz="1000">
                <a:solidFill>
                  <a:schemeClr val="accent2"/>
                </a:solidFill>
                <a:latin typeface="Arial"/>
                <a:ea typeface="Arial"/>
                <a:cs typeface="Arial"/>
                <a:sym typeface="Arial"/>
              </a:rPr>
              <a:t>New!</a:t>
            </a:r>
            <a:endParaRPr sz="1000">
              <a:solidFill>
                <a:schemeClr val="dk1"/>
              </a:solidFill>
              <a:latin typeface="Arial"/>
              <a:ea typeface="Arial"/>
              <a:cs typeface="Arial"/>
              <a:sym typeface="Arial"/>
            </a:endParaRPr>
          </a:p>
        </p:txBody>
      </p:sp>
      <p:cxnSp>
        <p:nvCxnSpPr>
          <p:cNvPr id="962" name="Google Shape;962;p102"/>
          <p:cNvCxnSpPr/>
          <p:nvPr/>
        </p:nvCxnSpPr>
        <p:spPr>
          <a:xfrm rot="10800000" flipH="1">
            <a:off x="1398683" y="2979835"/>
            <a:ext cx="376500" cy="207600"/>
          </a:xfrm>
          <a:prstGeom prst="curvedConnector2">
            <a:avLst/>
          </a:prstGeom>
          <a:noFill/>
          <a:ln w="22225" cap="flat" cmpd="sng">
            <a:solidFill>
              <a:schemeClr val="accent2"/>
            </a:solidFill>
            <a:prstDash val="solid"/>
            <a:round/>
            <a:headEnd type="none" w="sm" len="sm"/>
            <a:tailEnd type="triangle" w="med" len="med"/>
          </a:ln>
        </p:spPr>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103"/>
          <p:cNvSpPr txBox="1">
            <a:spLocks noGrp="1"/>
          </p:cNvSpPr>
          <p:nvPr>
            <p:ph type="title"/>
          </p:nvPr>
        </p:nvSpPr>
        <p:spPr>
          <a:xfrm>
            <a:off x="384458" y="14132"/>
            <a:ext cx="8375085" cy="461962"/>
          </a:xfrm>
          <a:prstGeom prst="rect">
            <a:avLst/>
          </a:prstGeom>
          <a:noFill/>
          <a:ln>
            <a:noFill/>
          </a:ln>
        </p:spPr>
        <p:txBody>
          <a:bodyPr spcFirstLastPara="1" wrap="square" lIns="79125" tIns="39550" rIns="79125" bIns="39550" anchor="t" anchorCtr="0">
            <a:noAutofit/>
          </a:bodyPr>
          <a:lstStyle/>
          <a:p>
            <a:pPr marL="0" marR="0" lvl="0" indent="0" algn="ctr" rtl="0">
              <a:spcBef>
                <a:spcPts val="0"/>
              </a:spcBef>
              <a:spcAft>
                <a:spcPts val="0"/>
              </a:spcAft>
              <a:buNone/>
            </a:pPr>
            <a:r>
              <a:rPr lang="en" sz="2400" b="1">
                <a:solidFill>
                  <a:schemeClr val="lt1"/>
                </a:solidFill>
                <a:latin typeface="Arial"/>
                <a:ea typeface="Arial"/>
                <a:cs typeface="Arial"/>
                <a:sym typeface="Arial"/>
              </a:rPr>
              <a:t>Mosaics – CARD4L self-assessment</a:t>
            </a:r>
            <a:endParaRPr sz="2400" b="1">
              <a:solidFill>
                <a:schemeClr val="lt1"/>
              </a:solidFill>
              <a:latin typeface="Arial"/>
              <a:ea typeface="Arial"/>
              <a:cs typeface="Arial"/>
              <a:sym typeface="Arial"/>
            </a:endParaRPr>
          </a:p>
        </p:txBody>
      </p:sp>
      <p:sp>
        <p:nvSpPr>
          <p:cNvPr id="969" name="Google Shape;969;p103"/>
          <p:cNvSpPr/>
          <p:nvPr/>
        </p:nvSpPr>
        <p:spPr>
          <a:xfrm>
            <a:off x="242563" y="1593009"/>
            <a:ext cx="4230558" cy="3058529"/>
          </a:xfrm>
          <a:prstGeom prst="rect">
            <a:avLst/>
          </a:prstGeom>
          <a:noFill/>
          <a:ln>
            <a:noFill/>
          </a:ln>
        </p:spPr>
        <p:txBody>
          <a:bodyPr spcFirstLastPara="1" wrap="square" lIns="79125" tIns="39550" rIns="79125" bIns="39550" anchor="t" anchorCtr="0">
            <a:noAutofit/>
          </a:bodyPr>
          <a:lstStyle/>
          <a:p>
            <a:pPr marL="50800" marR="0" lvl="0" indent="-38100" algn="l" rtl="0">
              <a:spcBef>
                <a:spcPts val="0"/>
              </a:spcBef>
              <a:spcAft>
                <a:spcPts val="0"/>
              </a:spcAft>
              <a:buClr>
                <a:schemeClr val="dk2"/>
              </a:buClr>
              <a:buSzPts val="1600"/>
              <a:buChar char="•"/>
            </a:pPr>
            <a:r>
              <a:rPr lang="en" sz="1600">
                <a:solidFill>
                  <a:schemeClr val="dk2"/>
                </a:solidFill>
              </a:rPr>
              <a:t>Measurement data:</a:t>
            </a:r>
            <a:endParaRPr sz="1600"/>
          </a:p>
          <a:p>
            <a:pPr marL="787400" marR="0" lvl="4" indent="-292100" algn="l" rtl="0">
              <a:spcBef>
                <a:spcPts val="0"/>
              </a:spcBef>
              <a:spcAft>
                <a:spcPts val="0"/>
              </a:spcAft>
              <a:buClr>
                <a:srgbClr val="008000"/>
              </a:buClr>
              <a:buSzPts val="1600"/>
              <a:buFont typeface="Arial"/>
              <a:buChar char="•"/>
            </a:pPr>
            <a:r>
              <a:rPr lang="en" sz="1600" i="0" u="none" strike="noStrike" cap="none">
                <a:solidFill>
                  <a:srgbClr val="008000"/>
                </a:solidFill>
              </a:rPr>
              <a:t>HH &amp; HV gamma-0 (γ</a:t>
            </a:r>
            <a:r>
              <a:rPr lang="en" sz="1600" i="0" u="none" strike="noStrike" cap="none" baseline="30000">
                <a:solidFill>
                  <a:srgbClr val="008000"/>
                </a:solidFill>
              </a:rPr>
              <a:t>0</a:t>
            </a:r>
            <a:r>
              <a:rPr lang="en" sz="1600" i="0" u="none" strike="noStrike" cap="none">
                <a:solidFill>
                  <a:srgbClr val="008000"/>
                </a:solidFill>
              </a:rPr>
              <a:t>) backscatter</a:t>
            </a:r>
            <a:endParaRPr sz="1600"/>
          </a:p>
          <a:p>
            <a:pPr marL="787400" marR="0" lvl="4" indent="-292100" algn="l" rtl="0">
              <a:spcBef>
                <a:spcPts val="0"/>
              </a:spcBef>
              <a:spcAft>
                <a:spcPts val="0"/>
              </a:spcAft>
              <a:buClr>
                <a:srgbClr val="008000"/>
              </a:buClr>
              <a:buSzPts val="1600"/>
              <a:buChar char="•"/>
            </a:pPr>
            <a:r>
              <a:rPr lang="en" sz="1600" i="0" u="none" strike="noStrike" cap="none">
                <a:solidFill>
                  <a:srgbClr val="008000"/>
                </a:solidFill>
              </a:rPr>
              <a:t>Geometric &amp; Radiometric Terrain Correction</a:t>
            </a:r>
            <a:endParaRPr sz="1600"/>
          </a:p>
          <a:p>
            <a:pPr marL="50800" marR="0" lvl="0" indent="-38100" algn="l" rtl="0">
              <a:spcBef>
                <a:spcPts val="500"/>
              </a:spcBef>
              <a:spcAft>
                <a:spcPts val="0"/>
              </a:spcAft>
              <a:buClr>
                <a:schemeClr val="dk2"/>
              </a:buClr>
              <a:buSzPts val="1600"/>
              <a:buChar char="•"/>
            </a:pPr>
            <a:r>
              <a:rPr lang="en" sz="1600">
                <a:solidFill>
                  <a:schemeClr val="dk2"/>
                </a:solidFill>
              </a:rPr>
              <a:t>Per-pixel metadata:</a:t>
            </a:r>
            <a:endParaRPr sz="1600"/>
          </a:p>
          <a:p>
            <a:pPr marL="787400" marR="0" lvl="4" indent="-292100" algn="l" rtl="0">
              <a:spcBef>
                <a:spcPts val="0"/>
              </a:spcBef>
              <a:spcAft>
                <a:spcPts val="0"/>
              </a:spcAft>
              <a:buClr>
                <a:srgbClr val="008000"/>
              </a:buClr>
              <a:buSzPts val="1600"/>
              <a:buChar char="•"/>
            </a:pPr>
            <a:r>
              <a:rPr lang="en" sz="1600" i="0" u="none" strike="noStrike" cap="none">
                <a:solidFill>
                  <a:srgbClr val="008000"/>
                </a:solidFill>
              </a:rPr>
              <a:t>Local incidence angle image</a:t>
            </a:r>
            <a:endParaRPr sz="1600"/>
          </a:p>
          <a:p>
            <a:pPr marL="787400" marR="0" lvl="4" indent="-292100" algn="l" rtl="0">
              <a:spcBef>
                <a:spcPts val="0"/>
              </a:spcBef>
              <a:spcAft>
                <a:spcPts val="0"/>
              </a:spcAft>
              <a:buClr>
                <a:srgbClr val="008000"/>
              </a:buClr>
              <a:buSzPts val="1600"/>
              <a:buChar char="•"/>
            </a:pPr>
            <a:r>
              <a:rPr lang="en" sz="1600" i="0" u="none" strike="noStrike" cap="none">
                <a:solidFill>
                  <a:srgbClr val="008000"/>
                </a:solidFill>
              </a:rPr>
              <a:t>Observation date image</a:t>
            </a:r>
            <a:endParaRPr sz="1600"/>
          </a:p>
          <a:p>
            <a:pPr marL="787400" marR="0" lvl="4" indent="-292100" algn="l" rtl="0">
              <a:spcBef>
                <a:spcPts val="0"/>
              </a:spcBef>
              <a:spcAft>
                <a:spcPts val="0"/>
              </a:spcAft>
              <a:buClr>
                <a:srgbClr val="008000"/>
              </a:buClr>
              <a:buSzPts val="1600"/>
              <a:buChar char="•"/>
            </a:pPr>
            <a:r>
              <a:rPr lang="en" sz="1600" i="0" u="none" strike="noStrike" cap="none">
                <a:solidFill>
                  <a:srgbClr val="008000"/>
                </a:solidFill>
              </a:rPr>
              <a:t>Mask image (valid data; no-data;  lay-over; radar shadow; water)</a:t>
            </a:r>
            <a:endParaRPr sz="1600"/>
          </a:p>
          <a:p>
            <a:pPr marL="50800" marR="0" lvl="0" indent="-38100" algn="l" rtl="0">
              <a:spcBef>
                <a:spcPts val="500"/>
              </a:spcBef>
              <a:spcAft>
                <a:spcPts val="0"/>
              </a:spcAft>
              <a:buClr>
                <a:schemeClr val="dk2"/>
              </a:buClr>
              <a:buSzPts val="1600"/>
              <a:buChar char="•"/>
            </a:pPr>
            <a:r>
              <a:rPr lang="en" sz="1600">
                <a:solidFill>
                  <a:schemeClr val="dk2"/>
                </a:solidFill>
              </a:rPr>
              <a:t>General metadata:</a:t>
            </a:r>
            <a:endParaRPr sz="1600"/>
          </a:p>
          <a:p>
            <a:pPr marL="787400" marR="0" lvl="4" indent="-292100" algn="l" rtl="0">
              <a:spcBef>
                <a:spcPts val="0"/>
              </a:spcBef>
              <a:spcAft>
                <a:spcPts val="0"/>
              </a:spcAft>
              <a:buClr>
                <a:schemeClr val="accent2"/>
              </a:buClr>
              <a:buSzPts val="1600"/>
              <a:buChar char="•"/>
            </a:pPr>
            <a:r>
              <a:rPr lang="en" sz="1600" i="0" u="none" strike="noStrike" cap="none">
                <a:solidFill>
                  <a:schemeClr val="accent2"/>
                </a:solidFill>
              </a:rPr>
              <a:t>CARD4L formatted XML</a:t>
            </a:r>
            <a:endParaRPr sz="1600" i="0" u="none" strike="noStrike" cap="none">
              <a:solidFill>
                <a:srgbClr val="008000"/>
              </a:solidFill>
            </a:endParaRPr>
          </a:p>
          <a:p>
            <a:pPr marL="50800" marR="0" lvl="0" indent="-38100" algn="l" rtl="0">
              <a:spcBef>
                <a:spcPts val="500"/>
              </a:spcBef>
              <a:spcAft>
                <a:spcPts val="0"/>
              </a:spcAft>
              <a:buClr>
                <a:schemeClr val="dk2"/>
              </a:buClr>
              <a:buSzPts val="1600"/>
              <a:buChar char="•"/>
            </a:pPr>
            <a:r>
              <a:rPr lang="en" sz="1600">
                <a:solidFill>
                  <a:schemeClr val="dk2"/>
                </a:solidFill>
              </a:rPr>
              <a:t>Format</a:t>
            </a:r>
            <a:endParaRPr sz="1600"/>
          </a:p>
          <a:p>
            <a:pPr marL="787400" marR="0" lvl="4" indent="-292100" algn="l" rtl="0">
              <a:spcBef>
                <a:spcPts val="0"/>
              </a:spcBef>
              <a:spcAft>
                <a:spcPts val="0"/>
              </a:spcAft>
              <a:buClr>
                <a:schemeClr val="dk2"/>
              </a:buClr>
              <a:buSzPts val="1600"/>
              <a:buChar char="•"/>
            </a:pPr>
            <a:r>
              <a:rPr lang="en" sz="1600" i="0" u="none" strike="noStrike" cap="none">
                <a:solidFill>
                  <a:schemeClr val="dk2"/>
                </a:solidFill>
              </a:rPr>
              <a:t>GeoTiff</a:t>
            </a:r>
            <a:endParaRPr sz="1600" i="0" u="none" strike="noStrike" cap="none">
              <a:solidFill>
                <a:schemeClr val="dk2"/>
              </a:solidFill>
            </a:endParaRPr>
          </a:p>
        </p:txBody>
      </p:sp>
      <p:sp>
        <p:nvSpPr>
          <p:cNvPr id="970" name="Google Shape;970;p103"/>
          <p:cNvSpPr/>
          <p:nvPr/>
        </p:nvSpPr>
        <p:spPr>
          <a:xfrm>
            <a:off x="180214" y="636940"/>
            <a:ext cx="3982544" cy="900247"/>
          </a:xfrm>
          <a:prstGeom prst="rect">
            <a:avLst/>
          </a:prstGeom>
          <a:noFill/>
          <a:ln>
            <a:noFill/>
          </a:ln>
        </p:spPr>
        <p:txBody>
          <a:bodyPr spcFirstLastPara="1" wrap="square" lIns="79125" tIns="39550" rIns="79125" bIns="39550" anchor="t" anchorCtr="0">
            <a:noAutofit/>
          </a:bodyPr>
          <a:lstStyle/>
          <a:p>
            <a:pPr marL="0" marR="0" lvl="0" indent="0" algn="ctr" rtl="0">
              <a:spcBef>
                <a:spcPts val="0"/>
              </a:spcBef>
              <a:spcAft>
                <a:spcPts val="0"/>
              </a:spcAft>
              <a:buNone/>
            </a:pPr>
            <a:r>
              <a:rPr lang="en" sz="1600">
                <a:solidFill>
                  <a:schemeClr val="dk2"/>
                </a:solidFill>
              </a:rPr>
              <a:t>Global PALSAR Mosaics:</a:t>
            </a:r>
            <a:endParaRPr sz="1600"/>
          </a:p>
          <a:p>
            <a:pPr marL="0" marR="0" lvl="0" indent="0" algn="ctr" rtl="0">
              <a:spcBef>
                <a:spcPts val="0"/>
              </a:spcBef>
              <a:spcAft>
                <a:spcPts val="0"/>
              </a:spcAft>
              <a:buNone/>
            </a:pPr>
            <a:r>
              <a:rPr lang="en" sz="1600">
                <a:solidFill>
                  <a:schemeClr val="dk2"/>
                </a:solidFill>
              </a:rPr>
              <a:t>“Analysis-Ready”</a:t>
            </a:r>
            <a:endParaRPr sz="1600"/>
          </a:p>
          <a:p>
            <a:pPr marL="0" marR="0" lvl="0" indent="0" algn="ctr" rtl="0">
              <a:spcBef>
                <a:spcPts val="0"/>
              </a:spcBef>
              <a:spcAft>
                <a:spcPts val="0"/>
              </a:spcAft>
              <a:buNone/>
            </a:pPr>
            <a:r>
              <a:rPr lang="en" sz="1600">
                <a:solidFill>
                  <a:schemeClr val="dk2"/>
                </a:solidFill>
              </a:rPr>
              <a:t> – but not CARD4L (yet)</a:t>
            </a:r>
            <a:endParaRPr sz="1600">
              <a:solidFill>
                <a:schemeClr val="dk2"/>
              </a:solidFill>
            </a:endParaRPr>
          </a:p>
        </p:txBody>
      </p:sp>
      <p:pic>
        <p:nvPicPr>
          <p:cNvPr id="971" name="Google Shape;971;p103"/>
          <p:cNvPicPr preferRelativeResize="0"/>
          <p:nvPr/>
        </p:nvPicPr>
        <p:blipFill rotWithShape="1">
          <a:blip r:embed="rId3">
            <a:alphaModFix/>
          </a:blip>
          <a:srcRect/>
          <a:stretch/>
        </p:blipFill>
        <p:spPr>
          <a:xfrm>
            <a:off x="4740628" y="2140967"/>
            <a:ext cx="1241999" cy="1241999"/>
          </a:xfrm>
          <a:prstGeom prst="rect">
            <a:avLst/>
          </a:prstGeom>
          <a:noFill/>
          <a:ln>
            <a:noFill/>
          </a:ln>
          <a:effectLst>
            <a:outerShdw blurRad="50800" dist="38100" dir="2700000" algn="tl" rotWithShape="0">
              <a:srgbClr val="000000">
                <a:alpha val="40000"/>
              </a:srgbClr>
            </a:outerShdw>
          </a:effectLst>
        </p:spPr>
      </p:pic>
      <p:pic>
        <p:nvPicPr>
          <p:cNvPr id="972" name="Google Shape;972;p103"/>
          <p:cNvPicPr preferRelativeResize="0"/>
          <p:nvPr/>
        </p:nvPicPr>
        <p:blipFill rotWithShape="1">
          <a:blip r:embed="rId4">
            <a:alphaModFix/>
          </a:blip>
          <a:srcRect/>
          <a:stretch/>
        </p:blipFill>
        <p:spPr>
          <a:xfrm>
            <a:off x="4740628" y="607153"/>
            <a:ext cx="1241999" cy="1241999"/>
          </a:xfrm>
          <a:prstGeom prst="rect">
            <a:avLst/>
          </a:prstGeom>
          <a:noFill/>
          <a:ln>
            <a:noFill/>
          </a:ln>
          <a:effectLst>
            <a:outerShdw blurRad="50800" dist="38100" dir="2700000" algn="tl" rotWithShape="0">
              <a:srgbClr val="000000">
                <a:alpha val="40000"/>
              </a:srgbClr>
            </a:outerShdw>
          </a:effectLst>
        </p:spPr>
      </p:pic>
      <p:pic>
        <p:nvPicPr>
          <p:cNvPr id="973" name="Google Shape;973;p103"/>
          <p:cNvPicPr preferRelativeResize="0"/>
          <p:nvPr/>
        </p:nvPicPr>
        <p:blipFill rotWithShape="1">
          <a:blip r:embed="rId5">
            <a:alphaModFix/>
          </a:blip>
          <a:srcRect/>
          <a:stretch/>
        </p:blipFill>
        <p:spPr>
          <a:xfrm>
            <a:off x="6819098" y="607153"/>
            <a:ext cx="1241999" cy="1241999"/>
          </a:xfrm>
          <a:prstGeom prst="rect">
            <a:avLst/>
          </a:prstGeom>
          <a:noFill/>
          <a:ln>
            <a:noFill/>
          </a:ln>
          <a:effectLst>
            <a:outerShdw blurRad="50800" dist="38100" dir="2700000" algn="tl" rotWithShape="0">
              <a:srgbClr val="000000">
                <a:alpha val="40000"/>
              </a:srgbClr>
            </a:outerShdw>
          </a:effectLst>
        </p:spPr>
      </p:pic>
      <p:pic>
        <p:nvPicPr>
          <p:cNvPr id="974" name="Google Shape;974;p103"/>
          <p:cNvPicPr preferRelativeResize="0"/>
          <p:nvPr/>
        </p:nvPicPr>
        <p:blipFill rotWithShape="1">
          <a:blip r:embed="rId6">
            <a:alphaModFix/>
          </a:blip>
          <a:srcRect/>
          <a:stretch/>
        </p:blipFill>
        <p:spPr>
          <a:xfrm>
            <a:off x="6819098" y="2125381"/>
            <a:ext cx="1241999" cy="1241999"/>
          </a:xfrm>
          <a:prstGeom prst="rect">
            <a:avLst/>
          </a:prstGeom>
          <a:noFill/>
          <a:ln>
            <a:noFill/>
          </a:ln>
          <a:effectLst>
            <a:outerShdw blurRad="50800" dist="38100" dir="2700000" algn="tl" rotWithShape="0">
              <a:srgbClr val="000000">
                <a:alpha val="40000"/>
              </a:srgbClr>
            </a:outerShdw>
          </a:effectLst>
        </p:spPr>
      </p:pic>
      <p:pic>
        <p:nvPicPr>
          <p:cNvPr id="975" name="Google Shape;975;p103"/>
          <p:cNvPicPr preferRelativeResize="0"/>
          <p:nvPr/>
        </p:nvPicPr>
        <p:blipFill rotWithShape="1">
          <a:blip r:embed="rId7">
            <a:alphaModFix/>
          </a:blip>
          <a:srcRect/>
          <a:stretch/>
        </p:blipFill>
        <p:spPr>
          <a:xfrm>
            <a:off x="4723563" y="3644340"/>
            <a:ext cx="1241729" cy="1241999"/>
          </a:xfrm>
          <a:prstGeom prst="rect">
            <a:avLst/>
          </a:prstGeom>
          <a:noFill/>
          <a:ln>
            <a:noFill/>
          </a:ln>
          <a:effectLst>
            <a:outerShdw blurRad="50800" dist="38100" dir="2700000" algn="tl" rotWithShape="0">
              <a:srgbClr val="000000">
                <a:alpha val="40000"/>
              </a:srgbClr>
            </a:outerShdw>
          </a:effectLst>
        </p:spPr>
      </p:pic>
      <p:pic>
        <p:nvPicPr>
          <p:cNvPr id="976" name="Google Shape;976;p103"/>
          <p:cNvPicPr preferRelativeResize="0"/>
          <p:nvPr/>
        </p:nvPicPr>
        <p:blipFill rotWithShape="1">
          <a:blip r:embed="rId8">
            <a:alphaModFix/>
          </a:blip>
          <a:srcRect/>
          <a:stretch/>
        </p:blipFill>
        <p:spPr>
          <a:xfrm>
            <a:off x="4319453" y="4159129"/>
            <a:ext cx="1171495" cy="628232"/>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977" name="Google Shape;977;p103"/>
          <p:cNvSpPr/>
          <p:nvPr/>
        </p:nvSpPr>
        <p:spPr>
          <a:xfrm>
            <a:off x="4930193" y="1841768"/>
            <a:ext cx="3362164" cy="230833"/>
          </a:xfrm>
          <a:prstGeom prst="rect">
            <a:avLst/>
          </a:prstGeom>
          <a:noFill/>
          <a:ln>
            <a:noFill/>
          </a:ln>
        </p:spPr>
        <p:txBody>
          <a:bodyPr spcFirstLastPara="1" wrap="square" lIns="79125" tIns="39550" rIns="79125" bIns="39550" anchor="t" anchorCtr="0">
            <a:noAutofit/>
          </a:bodyPr>
          <a:lstStyle/>
          <a:p>
            <a:pPr marL="0" marR="0" lvl="0" indent="0" algn="l" rtl="0">
              <a:spcBef>
                <a:spcPts val="0"/>
              </a:spcBef>
              <a:spcAft>
                <a:spcPts val="0"/>
              </a:spcAft>
              <a:buNone/>
            </a:pPr>
            <a:r>
              <a:rPr lang="en" sz="1000">
                <a:solidFill>
                  <a:schemeClr val="dk2"/>
                </a:solidFill>
                <a:latin typeface="Arial"/>
                <a:ea typeface="Arial"/>
                <a:cs typeface="Arial"/>
                <a:sym typeface="Arial"/>
              </a:rPr>
              <a:t> HH </a:t>
            </a:r>
            <a:r>
              <a:rPr lang="en" sz="1200">
                <a:solidFill>
                  <a:schemeClr val="dk2"/>
                </a:solidFill>
                <a:latin typeface="Noto Sans Symbols"/>
                <a:ea typeface="Noto Sans Symbols"/>
                <a:cs typeface="Noto Sans Symbols"/>
                <a:sym typeface="Noto Sans Symbols"/>
              </a:rPr>
              <a:t>γ</a:t>
            </a:r>
            <a:r>
              <a:rPr lang="en" sz="1200" baseline="30000">
                <a:solidFill>
                  <a:schemeClr val="dk2"/>
                </a:solidFill>
                <a:latin typeface="Noto Sans Symbols"/>
                <a:ea typeface="Noto Sans Symbols"/>
                <a:cs typeface="Noto Sans Symbols"/>
                <a:sym typeface="Noto Sans Symbols"/>
              </a:rPr>
              <a:t>0 </a:t>
            </a:r>
            <a:r>
              <a:rPr lang="en" sz="1000">
                <a:solidFill>
                  <a:schemeClr val="dk2"/>
                </a:solidFill>
                <a:latin typeface="Arial"/>
                <a:ea typeface="Arial"/>
                <a:cs typeface="Arial"/>
                <a:sym typeface="Arial"/>
              </a:rPr>
              <a:t>backscatter                      HV </a:t>
            </a:r>
            <a:r>
              <a:rPr lang="en" sz="1200">
                <a:solidFill>
                  <a:schemeClr val="dk2"/>
                </a:solidFill>
                <a:latin typeface="Noto Sans Symbols"/>
                <a:ea typeface="Noto Sans Symbols"/>
                <a:cs typeface="Noto Sans Symbols"/>
                <a:sym typeface="Noto Sans Symbols"/>
              </a:rPr>
              <a:t>γ</a:t>
            </a:r>
            <a:r>
              <a:rPr lang="en" sz="1200" baseline="30000">
                <a:solidFill>
                  <a:schemeClr val="dk2"/>
                </a:solidFill>
                <a:latin typeface="Noto Sans Symbols"/>
                <a:ea typeface="Noto Sans Symbols"/>
                <a:cs typeface="Noto Sans Symbols"/>
                <a:sym typeface="Noto Sans Symbols"/>
              </a:rPr>
              <a:t>0 </a:t>
            </a:r>
            <a:r>
              <a:rPr lang="en" sz="1000">
                <a:solidFill>
                  <a:schemeClr val="dk2"/>
                </a:solidFill>
                <a:latin typeface="Arial"/>
                <a:ea typeface="Arial"/>
                <a:cs typeface="Arial"/>
                <a:sym typeface="Arial"/>
              </a:rPr>
              <a:t>backscatter </a:t>
            </a:r>
            <a:endParaRPr sz="1000">
              <a:solidFill>
                <a:schemeClr val="dk2"/>
              </a:solidFill>
              <a:latin typeface="Arial"/>
              <a:ea typeface="Arial"/>
              <a:cs typeface="Arial"/>
              <a:sym typeface="Arial"/>
            </a:endParaRPr>
          </a:p>
        </p:txBody>
      </p:sp>
      <p:sp>
        <p:nvSpPr>
          <p:cNvPr id="978" name="Google Shape;978;p103"/>
          <p:cNvSpPr/>
          <p:nvPr/>
        </p:nvSpPr>
        <p:spPr>
          <a:xfrm>
            <a:off x="4810795" y="3382966"/>
            <a:ext cx="3526410" cy="207749"/>
          </a:xfrm>
          <a:prstGeom prst="rect">
            <a:avLst/>
          </a:prstGeom>
          <a:noFill/>
          <a:ln>
            <a:noFill/>
          </a:ln>
        </p:spPr>
        <p:txBody>
          <a:bodyPr spcFirstLastPara="1" wrap="square" lIns="79125" tIns="39550" rIns="79125" bIns="39550" anchor="t" anchorCtr="0">
            <a:noAutofit/>
          </a:bodyPr>
          <a:lstStyle/>
          <a:p>
            <a:pPr marL="0" marR="0" lvl="0" indent="0" algn="l" rtl="0">
              <a:spcBef>
                <a:spcPts val="0"/>
              </a:spcBef>
              <a:spcAft>
                <a:spcPts val="0"/>
              </a:spcAft>
              <a:buNone/>
            </a:pPr>
            <a:r>
              <a:rPr lang="en" sz="1000">
                <a:solidFill>
                  <a:schemeClr val="dk2"/>
                </a:solidFill>
                <a:latin typeface="Arial"/>
                <a:ea typeface="Arial"/>
                <a:cs typeface="Arial"/>
                <a:sym typeface="Arial"/>
              </a:rPr>
              <a:t>Local incidence angle                      Observation date </a:t>
            </a:r>
            <a:endParaRPr sz="1000">
              <a:solidFill>
                <a:schemeClr val="dk2"/>
              </a:solidFill>
              <a:latin typeface="Arial"/>
              <a:ea typeface="Arial"/>
              <a:cs typeface="Arial"/>
              <a:sym typeface="Arial"/>
            </a:endParaRPr>
          </a:p>
        </p:txBody>
      </p:sp>
      <p:sp>
        <p:nvSpPr>
          <p:cNvPr id="979" name="Google Shape;979;p103"/>
          <p:cNvSpPr/>
          <p:nvPr/>
        </p:nvSpPr>
        <p:spPr>
          <a:xfrm>
            <a:off x="5075043" y="4901082"/>
            <a:ext cx="3684500" cy="207749"/>
          </a:xfrm>
          <a:prstGeom prst="rect">
            <a:avLst/>
          </a:prstGeom>
          <a:noFill/>
          <a:ln>
            <a:noFill/>
          </a:ln>
        </p:spPr>
        <p:txBody>
          <a:bodyPr spcFirstLastPara="1" wrap="square" lIns="79125" tIns="39550" rIns="79125" bIns="39550" anchor="t" anchorCtr="0">
            <a:noAutofit/>
          </a:bodyPr>
          <a:lstStyle/>
          <a:p>
            <a:pPr marL="0" marR="0" lvl="0" indent="0" algn="l" rtl="0">
              <a:spcBef>
                <a:spcPts val="0"/>
              </a:spcBef>
              <a:spcAft>
                <a:spcPts val="0"/>
              </a:spcAft>
              <a:buNone/>
            </a:pPr>
            <a:r>
              <a:rPr lang="en" sz="1000">
                <a:solidFill>
                  <a:schemeClr val="dk2"/>
                </a:solidFill>
                <a:latin typeface="Arial"/>
                <a:ea typeface="Arial"/>
                <a:cs typeface="Arial"/>
                <a:sym typeface="Arial"/>
              </a:rPr>
              <a:t>Mask image                         CARD4L XML header</a:t>
            </a:r>
            <a:endParaRPr sz="1000">
              <a:solidFill>
                <a:schemeClr val="dk2"/>
              </a:solidFill>
              <a:latin typeface="Arial"/>
              <a:ea typeface="Arial"/>
              <a:cs typeface="Arial"/>
              <a:sym typeface="Arial"/>
            </a:endParaRPr>
          </a:p>
        </p:txBody>
      </p:sp>
      <p:pic>
        <p:nvPicPr>
          <p:cNvPr id="980" name="Google Shape;980;p103"/>
          <p:cNvPicPr preferRelativeResize="0"/>
          <p:nvPr/>
        </p:nvPicPr>
        <p:blipFill rotWithShape="1">
          <a:blip r:embed="rId9">
            <a:alphaModFix/>
          </a:blip>
          <a:srcRect/>
          <a:stretch/>
        </p:blipFill>
        <p:spPr>
          <a:xfrm>
            <a:off x="6748674" y="3644337"/>
            <a:ext cx="1371185" cy="1241999"/>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pic>
        <p:nvPicPr>
          <p:cNvPr id="986" name="Google Shape;986;p104"/>
          <p:cNvPicPr preferRelativeResize="0"/>
          <p:nvPr/>
        </p:nvPicPr>
        <p:blipFill rotWithShape="1">
          <a:blip r:embed="rId3">
            <a:alphaModFix/>
          </a:blip>
          <a:srcRect/>
          <a:stretch/>
        </p:blipFill>
        <p:spPr>
          <a:xfrm>
            <a:off x="384458" y="2750938"/>
            <a:ext cx="5501014" cy="5480771"/>
          </a:xfrm>
          <a:prstGeom prst="rect">
            <a:avLst/>
          </a:prstGeom>
          <a:noFill/>
          <a:ln>
            <a:noFill/>
          </a:ln>
        </p:spPr>
      </p:pic>
      <p:sp>
        <p:nvSpPr>
          <p:cNvPr id="987" name="Google Shape;987;p104"/>
          <p:cNvSpPr/>
          <p:nvPr/>
        </p:nvSpPr>
        <p:spPr>
          <a:xfrm>
            <a:off x="220113" y="760903"/>
            <a:ext cx="4826100" cy="1812000"/>
          </a:xfrm>
          <a:prstGeom prst="rect">
            <a:avLst/>
          </a:prstGeom>
          <a:noFill/>
          <a:ln>
            <a:noFill/>
          </a:ln>
        </p:spPr>
        <p:txBody>
          <a:bodyPr spcFirstLastPara="1" wrap="square" lIns="79125" tIns="39550" rIns="79125" bIns="39550" anchor="t" anchorCtr="0">
            <a:noAutofit/>
          </a:bodyPr>
          <a:lstStyle/>
          <a:p>
            <a:pPr marL="393700" marR="0" lvl="1" indent="0" algn="l" rtl="0">
              <a:spcBef>
                <a:spcPts val="0"/>
              </a:spcBef>
              <a:spcAft>
                <a:spcPts val="0"/>
              </a:spcAft>
              <a:buNone/>
            </a:pPr>
            <a:r>
              <a:rPr lang="en" i="0" u="none" strike="noStrike" cap="none">
                <a:solidFill>
                  <a:schemeClr val="dk2"/>
                </a:solidFill>
              </a:rPr>
              <a:t>CARD4L NRB v5.0 :</a:t>
            </a:r>
            <a:endParaRPr/>
          </a:p>
          <a:p>
            <a:pPr marL="647700" marR="0" lvl="1" indent="-241300" algn="l" rtl="0">
              <a:spcBef>
                <a:spcPts val="500"/>
              </a:spcBef>
              <a:spcAft>
                <a:spcPts val="0"/>
              </a:spcAft>
              <a:buClr>
                <a:schemeClr val="dk2"/>
              </a:buClr>
              <a:buSzPts val="1400"/>
              <a:buChar char="•"/>
            </a:pPr>
            <a:r>
              <a:rPr lang="en" i="0" u="none" strike="noStrike" cap="none">
                <a:solidFill>
                  <a:schemeClr val="dk2"/>
                </a:solidFill>
              </a:rPr>
              <a:t>Self-assessment completed</a:t>
            </a:r>
            <a:endParaRPr/>
          </a:p>
          <a:p>
            <a:pPr marL="647700" marR="0" lvl="1" indent="-241300" algn="l" rtl="0">
              <a:spcBef>
                <a:spcPts val="500"/>
              </a:spcBef>
              <a:spcAft>
                <a:spcPts val="0"/>
              </a:spcAft>
              <a:buClr>
                <a:schemeClr val="dk2"/>
              </a:buClr>
              <a:buSzPts val="1400"/>
              <a:buChar char="•"/>
            </a:pPr>
            <a:r>
              <a:rPr lang="en" i="0" u="none" strike="noStrike" cap="none">
                <a:solidFill>
                  <a:schemeClr val="dk2"/>
                </a:solidFill>
              </a:rPr>
              <a:t>Target compliance with v5.0 except two items:</a:t>
            </a:r>
            <a:endParaRPr/>
          </a:p>
          <a:p>
            <a:pPr marL="990600" marR="0" lvl="2" indent="-190500" algn="l" rtl="0">
              <a:spcBef>
                <a:spcPts val="500"/>
              </a:spcBef>
              <a:spcAft>
                <a:spcPts val="0"/>
              </a:spcAft>
              <a:buClr>
                <a:schemeClr val="dk2"/>
              </a:buClr>
              <a:buSzPts val="1400"/>
              <a:buChar char="•"/>
            </a:pPr>
            <a:r>
              <a:rPr lang="en" i="0" u="none" strike="noStrike" cap="none">
                <a:solidFill>
                  <a:schemeClr val="dk2"/>
                </a:solidFill>
              </a:rPr>
              <a:t>Scattering Area (per-pixel metadata)</a:t>
            </a:r>
            <a:endParaRPr/>
          </a:p>
          <a:p>
            <a:pPr marL="990600" marR="0" lvl="2" indent="-190500" algn="l" rtl="0">
              <a:spcBef>
                <a:spcPts val="500"/>
              </a:spcBef>
              <a:spcAft>
                <a:spcPts val="0"/>
              </a:spcAft>
              <a:buClr>
                <a:schemeClr val="dk2"/>
              </a:buClr>
              <a:buSzPts val="1400"/>
              <a:buChar char="•"/>
            </a:pPr>
            <a:r>
              <a:rPr lang="en" i="0" u="none" strike="noStrike" cap="none">
                <a:solidFill>
                  <a:schemeClr val="dk2"/>
                </a:solidFill>
              </a:rPr>
              <a:t>Geometric Accuracy </a:t>
            </a:r>
            <a:endParaRPr/>
          </a:p>
          <a:p>
            <a:pPr marL="647700" marR="0" lvl="1" indent="-241300" algn="l" rtl="0">
              <a:spcBef>
                <a:spcPts val="500"/>
              </a:spcBef>
              <a:spcAft>
                <a:spcPts val="0"/>
              </a:spcAft>
              <a:buClr>
                <a:schemeClr val="dk2"/>
              </a:buClr>
              <a:buSzPts val="1400"/>
              <a:buChar char="•"/>
            </a:pPr>
            <a:r>
              <a:rPr lang="en" i="0" u="none" strike="noStrike" cap="none">
                <a:solidFill>
                  <a:schemeClr val="dk2"/>
                </a:solidFill>
              </a:rPr>
              <a:t>Awaiting update to NRB. Outstanding issues foreseen to be resolved. </a:t>
            </a:r>
            <a:endParaRPr/>
          </a:p>
        </p:txBody>
      </p:sp>
      <p:pic>
        <p:nvPicPr>
          <p:cNvPr id="988" name="Google Shape;988;p104"/>
          <p:cNvPicPr preferRelativeResize="0"/>
          <p:nvPr/>
        </p:nvPicPr>
        <p:blipFill rotWithShape="1">
          <a:blip r:embed="rId4">
            <a:alphaModFix/>
          </a:blip>
          <a:srcRect/>
          <a:stretch/>
        </p:blipFill>
        <p:spPr>
          <a:xfrm>
            <a:off x="5222770" y="760898"/>
            <a:ext cx="2713991" cy="4179772"/>
          </a:xfrm>
          <a:prstGeom prst="rect">
            <a:avLst/>
          </a:prstGeom>
          <a:noFill/>
          <a:ln>
            <a:noFill/>
          </a:ln>
        </p:spPr>
      </p:pic>
      <p:sp>
        <p:nvSpPr>
          <p:cNvPr id="989" name="Google Shape;989;p104"/>
          <p:cNvSpPr txBox="1">
            <a:spLocks noGrp="1"/>
          </p:cNvSpPr>
          <p:nvPr>
            <p:ph type="title"/>
          </p:nvPr>
        </p:nvSpPr>
        <p:spPr>
          <a:xfrm>
            <a:off x="384458" y="14132"/>
            <a:ext cx="8375085" cy="461962"/>
          </a:xfrm>
          <a:prstGeom prst="rect">
            <a:avLst/>
          </a:prstGeom>
          <a:noFill/>
          <a:ln>
            <a:noFill/>
          </a:ln>
        </p:spPr>
        <p:txBody>
          <a:bodyPr spcFirstLastPara="1" wrap="square" lIns="79125" tIns="39550" rIns="79125" bIns="39550" anchor="t" anchorCtr="0">
            <a:noAutofit/>
          </a:bodyPr>
          <a:lstStyle/>
          <a:p>
            <a:pPr marL="0" marR="0" lvl="0" indent="0" algn="ctr" rtl="0">
              <a:spcBef>
                <a:spcPts val="0"/>
              </a:spcBef>
              <a:spcAft>
                <a:spcPts val="0"/>
              </a:spcAft>
              <a:buNone/>
            </a:pPr>
            <a:r>
              <a:rPr lang="en" sz="2400" b="1">
                <a:solidFill>
                  <a:schemeClr val="lt1"/>
                </a:solidFill>
                <a:latin typeface="Arial"/>
                <a:ea typeface="Arial"/>
                <a:cs typeface="Arial"/>
                <a:sym typeface="Arial"/>
              </a:rPr>
              <a:t>Mosaics – CARD4L self-assessment</a:t>
            </a:r>
            <a:endParaRPr sz="2400" b="1">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Aquatic Reflectance PFS</a:t>
            </a:r>
            <a:endParaRPr/>
          </a:p>
        </p:txBody>
      </p:sp>
      <p:sp>
        <p:nvSpPr>
          <p:cNvPr id="505" name="Google Shape;505;p6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Coordinated by: </a:t>
            </a:r>
            <a:r>
              <a:rPr lang="en" i="1"/>
              <a:t>Andreia Siqueira (GA)</a:t>
            </a:r>
            <a:r>
              <a:rPr lang="en"/>
              <a:t> &amp; </a:t>
            </a:r>
            <a:r>
              <a:rPr lang="en" i="1"/>
              <a:t>Chris Barnes (USGS/KBR)</a:t>
            </a:r>
            <a:br>
              <a:rPr lang="en" sz="1200"/>
            </a:br>
            <a:endParaRPr sz="600"/>
          </a:p>
          <a:p>
            <a:pPr marL="457200" lvl="0" indent="-342900" algn="l" rtl="0">
              <a:spcBef>
                <a:spcPts val="0"/>
              </a:spcBef>
              <a:spcAft>
                <a:spcPts val="0"/>
              </a:spcAft>
              <a:buSzPts val="1800"/>
              <a:buChar char="●"/>
            </a:pPr>
            <a:r>
              <a:rPr lang="en"/>
              <a:t>Development began in March 2020 with endorsement targeted for LSI-VC-10</a:t>
            </a:r>
            <a:br>
              <a:rPr lang="en" sz="1200"/>
            </a:br>
            <a:endParaRPr sz="600"/>
          </a:p>
          <a:p>
            <a:pPr marL="457200" lvl="0" indent="-342900" algn="l" rtl="0">
              <a:spcBef>
                <a:spcPts val="0"/>
              </a:spcBef>
              <a:spcAft>
                <a:spcPts val="0"/>
              </a:spcAft>
              <a:buSzPts val="1800"/>
              <a:buChar char="●"/>
            </a:pPr>
            <a:r>
              <a:rPr lang="en"/>
              <a:t>Applies to data collected by multispectral and hyperspectral sensors operating in the VIS/NIR/SWIR wavelengths over coastal and inland water bodies</a:t>
            </a:r>
            <a:br>
              <a:rPr lang="en" sz="1200"/>
            </a:br>
            <a:endParaRPr sz="600"/>
          </a:p>
          <a:p>
            <a:pPr marL="457200" lvl="0" indent="-342900" algn="l" rtl="0">
              <a:spcBef>
                <a:spcPts val="0"/>
              </a:spcBef>
              <a:spcAft>
                <a:spcPts val="0"/>
              </a:spcAft>
              <a:buSzPts val="1800"/>
              <a:buChar char="●"/>
            </a:pPr>
            <a:r>
              <a:rPr lang="en"/>
              <a:t>Using the Surface Reflectance PFS as a baseline, GEO-Aquawatch, Water-ForCE and subject matter experts around the world met virtually to review/modify and/or generate new Threshold and Target requirements</a:t>
            </a:r>
            <a:endParaRPr sz="600"/>
          </a:p>
          <a:p>
            <a:pPr marL="914400" lvl="1" indent="-330200" algn="l" rtl="0">
              <a:spcBef>
                <a:spcPts val="0"/>
              </a:spcBef>
              <a:spcAft>
                <a:spcPts val="0"/>
              </a:spcAft>
              <a:buSzPts val="1600"/>
              <a:buChar char="○"/>
            </a:pPr>
            <a:r>
              <a:rPr lang="en" sz="1600"/>
              <a:t>Technical Lead: </a:t>
            </a:r>
            <a:r>
              <a:rPr lang="en" sz="1600" i="1"/>
              <a:t>Arnold Dekker (SatDek)</a:t>
            </a:r>
            <a:endParaRPr sz="1600"/>
          </a:p>
        </p:txBody>
      </p:sp>
      <p:sp>
        <p:nvSpPr>
          <p:cNvPr id="506" name="Google Shape;506;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graphicFrame>
        <p:nvGraphicFramePr>
          <p:cNvPr id="995" name="Google Shape;995;p105"/>
          <p:cNvGraphicFramePr/>
          <p:nvPr/>
        </p:nvGraphicFramePr>
        <p:xfrm>
          <a:off x="873555" y="1386710"/>
          <a:ext cx="3000000" cy="3000000"/>
        </p:xfrm>
        <a:graphic>
          <a:graphicData uri="http://schemas.openxmlformats.org/drawingml/2006/table">
            <a:tbl>
              <a:tblPr firstRow="1" bandRow="1">
                <a:noFill/>
                <a:tableStyleId>{D87287AF-AF43-4015-966A-9DECE0D7A5A9}</a:tableStyleId>
              </a:tblPr>
              <a:tblGrid>
                <a:gridCol w="950250">
                  <a:extLst>
                    <a:ext uri="{9D8B030D-6E8A-4147-A177-3AD203B41FA5}">
                      <a16:colId xmlns:a16="http://schemas.microsoft.com/office/drawing/2014/main" val="20000"/>
                    </a:ext>
                  </a:extLst>
                </a:gridCol>
                <a:gridCol w="1197200">
                  <a:extLst>
                    <a:ext uri="{9D8B030D-6E8A-4147-A177-3AD203B41FA5}">
                      <a16:colId xmlns:a16="http://schemas.microsoft.com/office/drawing/2014/main" val="20001"/>
                    </a:ext>
                  </a:extLst>
                </a:gridCol>
                <a:gridCol w="595075">
                  <a:extLst>
                    <a:ext uri="{9D8B030D-6E8A-4147-A177-3AD203B41FA5}">
                      <a16:colId xmlns:a16="http://schemas.microsoft.com/office/drawing/2014/main" val="20002"/>
                    </a:ext>
                  </a:extLst>
                </a:gridCol>
                <a:gridCol w="657175">
                  <a:extLst>
                    <a:ext uri="{9D8B030D-6E8A-4147-A177-3AD203B41FA5}">
                      <a16:colId xmlns:a16="http://schemas.microsoft.com/office/drawing/2014/main" val="20003"/>
                    </a:ext>
                  </a:extLst>
                </a:gridCol>
                <a:gridCol w="657175">
                  <a:extLst>
                    <a:ext uri="{9D8B030D-6E8A-4147-A177-3AD203B41FA5}">
                      <a16:colId xmlns:a16="http://schemas.microsoft.com/office/drawing/2014/main" val="20004"/>
                    </a:ext>
                  </a:extLst>
                </a:gridCol>
                <a:gridCol w="657175">
                  <a:extLst>
                    <a:ext uri="{9D8B030D-6E8A-4147-A177-3AD203B41FA5}">
                      <a16:colId xmlns:a16="http://schemas.microsoft.com/office/drawing/2014/main" val="20005"/>
                    </a:ext>
                  </a:extLst>
                </a:gridCol>
                <a:gridCol w="670700">
                  <a:extLst>
                    <a:ext uri="{9D8B030D-6E8A-4147-A177-3AD203B41FA5}">
                      <a16:colId xmlns:a16="http://schemas.microsoft.com/office/drawing/2014/main" val="20006"/>
                    </a:ext>
                  </a:extLst>
                </a:gridCol>
                <a:gridCol w="670700">
                  <a:extLst>
                    <a:ext uri="{9D8B030D-6E8A-4147-A177-3AD203B41FA5}">
                      <a16:colId xmlns:a16="http://schemas.microsoft.com/office/drawing/2014/main" val="20007"/>
                    </a:ext>
                  </a:extLst>
                </a:gridCol>
                <a:gridCol w="670700">
                  <a:extLst>
                    <a:ext uri="{9D8B030D-6E8A-4147-A177-3AD203B41FA5}">
                      <a16:colId xmlns:a16="http://schemas.microsoft.com/office/drawing/2014/main" val="20008"/>
                    </a:ext>
                  </a:extLst>
                </a:gridCol>
                <a:gridCol w="670700">
                  <a:extLst>
                    <a:ext uri="{9D8B030D-6E8A-4147-A177-3AD203B41FA5}">
                      <a16:colId xmlns:a16="http://schemas.microsoft.com/office/drawing/2014/main" val="20009"/>
                    </a:ext>
                  </a:extLst>
                </a:gridCol>
              </a:tblGrid>
              <a:tr h="264550">
                <a:tc rowSpan="2" gridSpan="2">
                  <a:txBody>
                    <a:bodyPr/>
                    <a:lstStyle/>
                    <a:p>
                      <a:pPr marL="0" marR="0" lvl="0" indent="0" algn="l" rtl="0">
                        <a:spcBef>
                          <a:spcPts val="0"/>
                        </a:spcBef>
                        <a:spcAft>
                          <a:spcPts val="0"/>
                        </a:spcAft>
                        <a:buNone/>
                      </a:pPr>
                      <a:endParaRPr sz="1300"/>
                    </a:p>
                  </a:txBody>
                  <a:tcPr marL="71925" marR="71925" marT="31650" marB="31650">
                    <a:solidFill>
                      <a:schemeClr val="lt1"/>
                    </a:solidFill>
                  </a:tcPr>
                </a:tc>
                <a:tc rowSpan="2" hMerge="1">
                  <a:txBody>
                    <a:bodyPr/>
                    <a:lstStyle/>
                    <a:p>
                      <a:endParaRPr lang="en-US"/>
                    </a:p>
                  </a:txBody>
                  <a:tcPr/>
                </a:tc>
                <a:tc gridSpan="4">
                  <a:txBody>
                    <a:bodyPr/>
                    <a:lstStyle/>
                    <a:p>
                      <a:pPr marL="0" marR="0" lvl="0" indent="0" algn="ctr" rtl="0">
                        <a:spcBef>
                          <a:spcPts val="0"/>
                        </a:spcBef>
                        <a:spcAft>
                          <a:spcPts val="0"/>
                        </a:spcAft>
                        <a:buNone/>
                      </a:pPr>
                      <a:r>
                        <a:rPr lang="en" sz="1300" b="1">
                          <a:solidFill>
                            <a:srgbClr val="FF0000"/>
                          </a:solidFill>
                        </a:rPr>
                        <a:t>CY 2020</a:t>
                      </a:r>
                      <a:endParaRPr sz="1300" b="1">
                        <a:solidFill>
                          <a:srgbClr val="FF0000"/>
                        </a:solidFill>
                      </a:endParaRPr>
                    </a:p>
                  </a:txBody>
                  <a:tcPr marL="71925" marR="71925" marT="31650" marB="31650">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spcBef>
                          <a:spcPts val="0"/>
                        </a:spcBef>
                        <a:spcAft>
                          <a:spcPts val="0"/>
                        </a:spcAft>
                        <a:buNone/>
                      </a:pPr>
                      <a:r>
                        <a:rPr lang="en" sz="1300" b="1">
                          <a:solidFill>
                            <a:srgbClr val="FF0000"/>
                          </a:solidFill>
                        </a:rPr>
                        <a:t>CY 2021</a:t>
                      </a:r>
                      <a:endParaRPr sz="1300" b="1">
                        <a:solidFill>
                          <a:srgbClr val="FF0000"/>
                        </a:solidFill>
                      </a:endParaRPr>
                    </a:p>
                  </a:txBody>
                  <a:tcPr marL="71925" marR="71925" marT="31650" marB="31650">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22800">
                <a:tc gridSpan="2" vMerge="1">
                  <a:txBody>
                    <a:bodyPr/>
                    <a:lstStyle/>
                    <a:p>
                      <a:endParaRPr lang="en-US"/>
                    </a:p>
                  </a:txBody>
                  <a:tcPr/>
                </a:tc>
                <a:tc hMerge="1" vMerge="1">
                  <a:txBody>
                    <a:bodyPr/>
                    <a:lstStyle/>
                    <a:p>
                      <a:endParaRPr lang="en-US"/>
                    </a:p>
                  </a:txBody>
                  <a:tcPr/>
                </a:tc>
                <a:tc>
                  <a:txBody>
                    <a:bodyPr/>
                    <a:lstStyle/>
                    <a:p>
                      <a:pPr marL="0" marR="0" lvl="0" indent="0" algn="ctr" rtl="0">
                        <a:spcBef>
                          <a:spcPts val="0"/>
                        </a:spcBef>
                        <a:spcAft>
                          <a:spcPts val="0"/>
                        </a:spcAft>
                        <a:buNone/>
                      </a:pPr>
                      <a:r>
                        <a:rPr lang="en" sz="1300"/>
                        <a:t>1Q</a:t>
                      </a:r>
                      <a:endParaRPr sz="1100"/>
                    </a:p>
                    <a:p>
                      <a:pPr marL="0" marR="0" lvl="0" indent="0" algn="l" rtl="0">
                        <a:spcBef>
                          <a:spcPts val="0"/>
                        </a:spcBef>
                        <a:spcAft>
                          <a:spcPts val="0"/>
                        </a:spcAft>
                        <a:buNone/>
                      </a:pPr>
                      <a:r>
                        <a:rPr lang="en" sz="800"/>
                        <a:t>Jan　Mar</a:t>
                      </a:r>
                      <a:endParaRPr sz="1100"/>
                    </a:p>
                  </a:txBody>
                  <a:tcPr marL="71925" marR="71925" marT="31650" marB="31650">
                    <a:solidFill>
                      <a:schemeClr val="lt1"/>
                    </a:solidFill>
                  </a:tcPr>
                </a:tc>
                <a:tc>
                  <a:txBody>
                    <a:bodyPr/>
                    <a:lstStyle/>
                    <a:p>
                      <a:pPr marL="0" marR="0" lvl="0" indent="0" algn="ctr" rtl="0">
                        <a:spcBef>
                          <a:spcPts val="0"/>
                        </a:spcBef>
                        <a:spcAft>
                          <a:spcPts val="0"/>
                        </a:spcAft>
                        <a:buNone/>
                      </a:pPr>
                      <a:r>
                        <a:rPr lang="en" sz="1300"/>
                        <a:t>2Q</a:t>
                      </a:r>
                      <a:endParaRPr sz="1100"/>
                    </a:p>
                    <a:p>
                      <a:pPr marL="0" marR="0" lvl="0" indent="0" algn="ctr" rtl="0">
                        <a:spcBef>
                          <a:spcPts val="0"/>
                        </a:spcBef>
                        <a:spcAft>
                          <a:spcPts val="0"/>
                        </a:spcAft>
                        <a:buNone/>
                      </a:pPr>
                      <a:r>
                        <a:rPr lang="en" sz="800"/>
                        <a:t>Apr　Jun</a:t>
                      </a:r>
                      <a:endParaRPr sz="1100"/>
                    </a:p>
                  </a:txBody>
                  <a:tcPr marL="71925" marR="71925" marT="31650" marB="31650">
                    <a:solidFill>
                      <a:schemeClr val="lt1"/>
                    </a:solidFill>
                  </a:tcPr>
                </a:tc>
                <a:tc>
                  <a:txBody>
                    <a:bodyPr/>
                    <a:lstStyle/>
                    <a:p>
                      <a:pPr marL="0" marR="0" lvl="0" indent="0" algn="ctr" rtl="0">
                        <a:spcBef>
                          <a:spcPts val="0"/>
                        </a:spcBef>
                        <a:spcAft>
                          <a:spcPts val="0"/>
                        </a:spcAft>
                        <a:buNone/>
                      </a:pPr>
                      <a:r>
                        <a:rPr lang="en" sz="1300"/>
                        <a:t>3Q</a:t>
                      </a:r>
                      <a:endParaRPr sz="1100"/>
                    </a:p>
                    <a:p>
                      <a:pPr marL="0" marR="0" lvl="0" indent="0" algn="ctr" rtl="0">
                        <a:lnSpc>
                          <a:spcPct val="100000"/>
                        </a:lnSpc>
                        <a:spcBef>
                          <a:spcPts val="0"/>
                        </a:spcBef>
                        <a:spcAft>
                          <a:spcPts val="0"/>
                        </a:spcAft>
                        <a:buClr>
                          <a:schemeClr val="dk1"/>
                        </a:buClr>
                        <a:buSzPts val="800"/>
                        <a:buFont typeface="Calibri"/>
                        <a:buNone/>
                      </a:pPr>
                      <a:r>
                        <a:rPr lang="en" sz="800"/>
                        <a:t>Jul　Sept</a:t>
                      </a:r>
                      <a:endParaRPr sz="1100"/>
                    </a:p>
                  </a:txBody>
                  <a:tcPr marL="71925" marR="71925" marT="31650" marB="31650">
                    <a:solidFill>
                      <a:schemeClr val="lt1"/>
                    </a:solidFill>
                  </a:tcPr>
                </a:tc>
                <a:tc>
                  <a:txBody>
                    <a:bodyPr/>
                    <a:lstStyle/>
                    <a:p>
                      <a:pPr marL="0" marR="0" lvl="0" indent="0" algn="ctr" rtl="0">
                        <a:spcBef>
                          <a:spcPts val="0"/>
                        </a:spcBef>
                        <a:spcAft>
                          <a:spcPts val="0"/>
                        </a:spcAft>
                        <a:buNone/>
                      </a:pPr>
                      <a:r>
                        <a:rPr lang="en" sz="1300"/>
                        <a:t>4Q</a:t>
                      </a:r>
                      <a:endParaRPr sz="1100"/>
                    </a:p>
                    <a:p>
                      <a:pPr marL="0" marR="0" lvl="0" indent="0" algn="ctr" rtl="0">
                        <a:lnSpc>
                          <a:spcPct val="100000"/>
                        </a:lnSpc>
                        <a:spcBef>
                          <a:spcPts val="0"/>
                        </a:spcBef>
                        <a:spcAft>
                          <a:spcPts val="0"/>
                        </a:spcAft>
                        <a:buClr>
                          <a:schemeClr val="dk1"/>
                        </a:buClr>
                        <a:buSzPts val="800"/>
                        <a:buFont typeface="Calibri"/>
                        <a:buNone/>
                      </a:pPr>
                      <a:r>
                        <a:rPr lang="en" sz="800"/>
                        <a:t>Oct　Dec</a:t>
                      </a:r>
                      <a:endParaRPr sz="1100"/>
                    </a:p>
                  </a:txBody>
                  <a:tcPr marL="71925" marR="71925" marT="31650" marB="31650">
                    <a:solidFill>
                      <a:schemeClr val="lt1"/>
                    </a:solidFill>
                  </a:tcPr>
                </a:tc>
                <a:tc>
                  <a:txBody>
                    <a:bodyPr/>
                    <a:lstStyle/>
                    <a:p>
                      <a:pPr marL="0" marR="0" lvl="0" indent="0" algn="ctr" rtl="0">
                        <a:spcBef>
                          <a:spcPts val="0"/>
                        </a:spcBef>
                        <a:spcAft>
                          <a:spcPts val="0"/>
                        </a:spcAft>
                        <a:buNone/>
                      </a:pPr>
                      <a:r>
                        <a:rPr lang="en" sz="1300"/>
                        <a:t>1Q</a:t>
                      </a:r>
                      <a:endParaRPr sz="1100"/>
                    </a:p>
                    <a:p>
                      <a:pPr marL="0" marR="0" lvl="0" indent="0" algn="ctr" rtl="0">
                        <a:lnSpc>
                          <a:spcPct val="100000"/>
                        </a:lnSpc>
                        <a:spcBef>
                          <a:spcPts val="0"/>
                        </a:spcBef>
                        <a:spcAft>
                          <a:spcPts val="0"/>
                        </a:spcAft>
                        <a:buClr>
                          <a:schemeClr val="dk1"/>
                        </a:buClr>
                        <a:buSzPts val="800"/>
                        <a:buFont typeface="Calibri"/>
                        <a:buNone/>
                      </a:pPr>
                      <a:r>
                        <a:rPr lang="en" sz="800"/>
                        <a:t>Jan　Mar</a:t>
                      </a:r>
                      <a:endParaRPr sz="1100"/>
                    </a:p>
                  </a:txBody>
                  <a:tcPr marL="71925" marR="71925" marT="31650" marB="31650">
                    <a:solidFill>
                      <a:schemeClr val="lt1"/>
                    </a:solidFill>
                  </a:tcPr>
                </a:tc>
                <a:tc>
                  <a:txBody>
                    <a:bodyPr/>
                    <a:lstStyle/>
                    <a:p>
                      <a:pPr marL="0" marR="0" lvl="0" indent="0" algn="ctr" rtl="0">
                        <a:spcBef>
                          <a:spcPts val="0"/>
                        </a:spcBef>
                        <a:spcAft>
                          <a:spcPts val="0"/>
                        </a:spcAft>
                        <a:buNone/>
                      </a:pPr>
                      <a:r>
                        <a:rPr lang="en" sz="1300"/>
                        <a:t>2Q</a:t>
                      </a:r>
                      <a:endParaRPr sz="1100"/>
                    </a:p>
                    <a:p>
                      <a:pPr marL="0" marR="0" lvl="0" indent="0" algn="ctr" rtl="0">
                        <a:lnSpc>
                          <a:spcPct val="100000"/>
                        </a:lnSpc>
                        <a:spcBef>
                          <a:spcPts val="0"/>
                        </a:spcBef>
                        <a:spcAft>
                          <a:spcPts val="0"/>
                        </a:spcAft>
                        <a:buClr>
                          <a:schemeClr val="dk1"/>
                        </a:buClr>
                        <a:buSzPts val="800"/>
                        <a:buFont typeface="Calibri"/>
                        <a:buNone/>
                      </a:pPr>
                      <a:r>
                        <a:rPr lang="en" sz="800"/>
                        <a:t>Apr　Jun</a:t>
                      </a:r>
                      <a:endParaRPr sz="1100"/>
                    </a:p>
                  </a:txBody>
                  <a:tcPr marL="71925" marR="71925" marT="31650" marB="31650">
                    <a:solidFill>
                      <a:schemeClr val="lt1"/>
                    </a:solidFill>
                  </a:tcPr>
                </a:tc>
                <a:tc>
                  <a:txBody>
                    <a:bodyPr/>
                    <a:lstStyle/>
                    <a:p>
                      <a:pPr marL="0" marR="0" lvl="0" indent="0" algn="ctr" rtl="0">
                        <a:spcBef>
                          <a:spcPts val="0"/>
                        </a:spcBef>
                        <a:spcAft>
                          <a:spcPts val="0"/>
                        </a:spcAft>
                        <a:buNone/>
                      </a:pPr>
                      <a:r>
                        <a:rPr lang="en" sz="1300"/>
                        <a:t>3Q</a:t>
                      </a:r>
                      <a:endParaRPr sz="1100"/>
                    </a:p>
                    <a:p>
                      <a:pPr marL="0" marR="0" lvl="0" indent="0" algn="ctr" rtl="0">
                        <a:lnSpc>
                          <a:spcPct val="100000"/>
                        </a:lnSpc>
                        <a:spcBef>
                          <a:spcPts val="0"/>
                        </a:spcBef>
                        <a:spcAft>
                          <a:spcPts val="0"/>
                        </a:spcAft>
                        <a:buClr>
                          <a:schemeClr val="dk1"/>
                        </a:buClr>
                        <a:buSzPts val="800"/>
                        <a:buFont typeface="Calibri"/>
                        <a:buNone/>
                      </a:pPr>
                      <a:r>
                        <a:rPr lang="en" sz="800"/>
                        <a:t>Jul　Sept</a:t>
                      </a:r>
                      <a:endParaRPr sz="1100"/>
                    </a:p>
                  </a:txBody>
                  <a:tcPr marL="71925" marR="71925" marT="31650" marB="31650">
                    <a:solidFill>
                      <a:schemeClr val="lt1"/>
                    </a:solidFill>
                  </a:tcPr>
                </a:tc>
                <a:tc>
                  <a:txBody>
                    <a:bodyPr/>
                    <a:lstStyle/>
                    <a:p>
                      <a:pPr marL="0" marR="0" lvl="0" indent="0" algn="ctr" rtl="0">
                        <a:spcBef>
                          <a:spcPts val="0"/>
                        </a:spcBef>
                        <a:spcAft>
                          <a:spcPts val="0"/>
                        </a:spcAft>
                        <a:buNone/>
                      </a:pPr>
                      <a:r>
                        <a:rPr lang="en" sz="1300"/>
                        <a:t>4Q</a:t>
                      </a:r>
                      <a:endParaRPr sz="1100"/>
                    </a:p>
                    <a:p>
                      <a:pPr marL="0" marR="0" lvl="0" indent="0" algn="ctr" rtl="0">
                        <a:lnSpc>
                          <a:spcPct val="100000"/>
                        </a:lnSpc>
                        <a:spcBef>
                          <a:spcPts val="0"/>
                        </a:spcBef>
                        <a:spcAft>
                          <a:spcPts val="0"/>
                        </a:spcAft>
                        <a:buClr>
                          <a:schemeClr val="dk1"/>
                        </a:buClr>
                        <a:buSzPts val="800"/>
                        <a:buFont typeface="Calibri"/>
                        <a:buNone/>
                      </a:pPr>
                      <a:r>
                        <a:rPr lang="en" sz="800"/>
                        <a:t>Oct　Dec</a:t>
                      </a:r>
                      <a:endParaRPr sz="1100"/>
                    </a:p>
                  </a:txBody>
                  <a:tcPr marL="71925" marR="71925" marT="31650" marB="31650">
                    <a:solidFill>
                      <a:schemeClr val="lt1"/>
                    </a:solidFill>
                  </a:tcPr>
                </a:tc>
                <a:extLst>
                  <a:ext uri="{0D108BD9-81ED-4DB2-BD59-A6C34878D82A}">
                    <a16:rowId xmlns:a16="http://schemas.microsoft.com/office/drawing/2014/main" val="10001"/>
                  </a:ext>
                </a:extLst>
              </a:tr>
              <a:tr h="863175">
                <a:tc rowSpan="2">
                  <a:txBody>
                    <a:bodyPr/>
                    <a:lstStyle/>
                    <a:p>
                      <a:pPr marL="0" marR="0" lvl="0" indent="0" algn="ctr" rtl="0">
                        <a:spcBef>
                          <a:spcPts val="0"/>
                        </a:spcBef>
                        <a:spcAft>
                          <a:spcPts val="0"/>
                        </a:spcAft>
                        <a:buNone/>
                      </a:pPr>
                      <a:r>
                        <a:rPr lang="en" sz="1300" b="1"/>
                        <a:t>ALOS</a:t>
                      </a:r>
                      <a:endParaRPr sz="1300" b="1"/>
                    </a:p>
                  </a:txBody>
                  <a:tcPr marL="71925" marR="71925" marT="31650" marB="31650">
                    <a:solidFill>
                      <a:schemeClr val="lt1"/>
                    </a:solidFill>
                  </a:tcPr>
                </a:tc>
                <a:tc>
                  <a:txBody>
                    <a:bodyPr/>
                    <a:lstStyle/>
                    <a:p>
                      <a:pPr marL="0" marR="0" lvl="0" indent="0" algn="ctr" rtl="0">
                        <a:spcBef>
                          <a:spcPts val="0"/>
                        </a:spcBef>
                        <a:spcAft>
                          <a:spcPts val="0"/>
                        </a:spcAft>
                        <a:buNone/>
                      </a:pPr>
                      <a:r>
                        <a:rPr lang="en" sz="1100" b="1"/>
                        <a:t>AVNIR-2</a:t>
                      </a:r>
                      <a:endParaRPr sz="1100"/>
                    </a:p>
                    <a:p>
                      <a:pPr marL="0" marR="0" lvl="0" indent="0" algn="ctr" rtl="0">
                        <a:spcBef>
                          <a:spcPts val="0"/>
                        </a:spcBef>
                        <a:spcAft>
                          <a:spcPts val="0"/>
                        </a:spcAft>
                        <a:buNone/>
                      </a:pPr>
                      <a:r>
                        <a:rPr lang="en" sz="1100" b="1"/>
                        <a:t>(10 m)</a:t>
                      </a:r>
                      <a:endParaRPr sz="1100"/>
                    </a:p>
                  </a:txBody>
                  <a:tcPr marL="71925" marR="71925" marT="31650" marB="31650">
                    <a:solidFill>
                      <a:schemeClr val="lt1"/>
                    </a:solidFill>
                  </a:tcPr>
                </a:tc>
                <a:tc>
                  <a:txBody>
                    <a:bodyPr/>
                    <a:lstStyle/>
                    <a:p>
                      <a:pPr marL="0" marR="0" lvl="0" indent="0" algn="l" rtl="0">
                        <a:spcBef>
                          <a:spcPts val="0"/>
                        </a:spcBef>
                        <a:spcAft>
                          <a:spcPts val="0"/>
                        </a:spcAft>
                        <a:buNone/>
                      </a:pPr>
                      <a:endParaRPr sz="1300"/>
                    </a:p>
                    <a:p>
                      <a:pPr marL="0" marR="0" lvl="0" indent="0" algn="l" rtl="0">
                        <a:spcBef>
                          <a:spcPts val="0"/>
                        </a:spcBef>
                        <a:spcAft>
                          <a:spcPts val="0"/>
                        </a:spcAft>
                        <a:buNone/>
                      </a:pPr>
                      <a:endParaRPr sz="1300"/>
                    </a:p>
                    <a:p>
                      <a:pPr marL="0" marR="0" lvl="0" indent="0" algn="l" rtl="0">
                        <a:spcBef>
                          <a:spcPts val="0"/>
                        </a:spcBef>
                        <a:spcAft>
                          <a:spcPts val="0"/>
                        </a:spcAft>
                        <a:buNone/>
                      </a:pPr>
                      <a:endParaRPr sz="1300"/>
                    </a:p>
                    <a:p>
                      <a:pPr marL="0" marR="0" lvl="0" indent="0" algn="l" rtl="0">
                        <a:spcBef>
                          <a:spcPts val="0"/>
                        </a:spcBef>
                        <a:spcAft>
                          <a:spcPts val="0"/>
                        </a:spcAft>
                        <a:buNone/>
                      </a:pPr>
                      <a:endParaRPr sz="1300"/>
                    </a:p>
                  </a:txBody>
                  <a:tcPr marL="71925" marR="71925" marT="31650" marB="31650">
                    <a:solidFill>
                      <a:schemeClr val="lt1"/>
                    </a:solidFill>
                  </a:tcPr>
                </a:tc>
                <a:tc>
                  <a:txBody>
                    <a:bodyPr/>
                    <a:lstStyle/>
                    <a:p>
                      <a:pPr marL="0" marR="0" lvl="0" indent="0" algn="l" rtl="0">
                        <a:spcBef>
                          <a:spcPts val="0"/>
                        </a:spcBef>
                        <a:spcAft>
                          <a:spcPts val="0"/>
                        </a:spcAft>
                        <a:buNone/>
                      </a:pPr>
                      <a:endParaRPr sz="1300"/>
                    </a:p>
                  </a:txBody>
                  <a:tcPr marL="71925" marR="71925" marT="31650" marB="31650">
                    <a:solidFill>
                      <a:schemeClr val="lt1"/>
                    </a:solidFill>
                  </a:tcPr>
                </a:tc>
                <a:tc>
                  <a:txBody>
                    <a:bodyPr/>
                    <a:lstStyle/>
                    <a:p>
                      <a:pPr marL="0" marR="0" lvl="0" indent="0" algn="l" rtl="0">
                        <a:spcBef>
                          <a:spcPts val="0"/>
                        </a:spcBef>
                        <a:spcAft>
                          <a:spcPts val="0"/>
                        </a:spcAft>
                        <a:buNone/>
                      </a:pPr>
                      <a:endParaRPr sz="1300"/>
                    </a:p>
                  </a:txBody>
                  <a:tcPr marL="71925" marR="71925" marT="31650" marB="31650">
                    <a:solidFill>
                      <a:schemeClr val="lt1"/>
                    </a:solidFill>
                  </a:tcPr>
                </a:tc>
                <a:tc>
                  <a:txBody>
                    <a:bodyPr/>
                    <a:lstStyle/>
                    <a:p>
                      <a:pPr marL="0" marR="0" lvl="0" indent="0" algn="l" rtl="0">
                        <a:spcBef>
                          <a:spcPts val="0"/>
                        </a:spcBef>
                        <a:spcAft>
                          <a:spcPts val="0"/>
                        </a:spcAft>
                        <a:buNone/>
                      </a:pPr>
                      <a:endParaRPr sz="1300"/>
                    </a:p>
                  </a:txBody>
                  <a:tcPr marL="71925" marR="71925" marT="31650" marB="31650">
                    <a:solidFill>
                      <a:schemeClr val="lt1"/>
                    </a:solidFill>
                  </a:tcPr>
                </a:tc>
                <a:tc>
                  <a:txBody>
                    <a:bodyPr/>
                    <a:lstStyle/>
                    <a:p>
                      <a:pPr marL="0" marR="0" lvl="0" indent="0" algn="l" rtl="0">
                        <a:spcBef>
                          <a:spcPts val="0"/>
                        </a:spcBef>
                        <a:spcAft>
                          <a:spcPts val="0"/>
                        </a:spcAft>
                        <a:buNone/>
                      </a:pPr>
                      <a:r>
                        <a:rPr lang="en" sz="1300"/>
                        <a:t>     </a:t>
                      </a:r>
                      <a:endParaRPr sz="1300"/>
                    </a:p>
                  </a:txBody>
                  <a:tcPr marL="71925" marR="71925" marT="31650" marB="31650">
                    <a:solidFill>
                      <a:schemeClr val="lt1"/>
                    </a:solidFill>
                  </a:tcPr>
                </a:tc>
                <a:tc>
                  <a:txBody>
                    <a:bodyPr/>
                    <a:lstStyle/>
                    <a:p>
                      <a:pPr marL="0" marR="0" lvl="0" indent="0" algn="l" rtl="0">
                        <a:spcBef>
                          <a:spcPts val="0"/>
                        </a:spcBef>
                        <a:spcAft>
                          <a:spcPts val="0"/>
                        </a:spcAft>
                        <a:buNone/>
                      </a:pPr>
                      <a:endParaRPr sz="1300"/>
                    </a:p>
                  </a:txBody>
                  <a:tcPr marL="71925" marR="71925" marT="31650" marB="31650">
                    <a:solidFill>
                      <a:schemeClr val="lt1"/>
                    </a:solidFill>
                  </a:tcPr>
                </a:tc>
                <a:tc>
                  <a:txBody>
                    <a:bodyPr/>
                    <a:lstStyle/>
                    <a:p>
                      <a:pPr marL="0" marR="0" lvl="0" indent="0" algn="l" rtl="0">
                        <a:spcBef>
                          <a:spcPts val="0"/>
                        </a:spcBef>
                        <a:spcAft>
                          <a:spcPts val="0"/>
                        </a:spcAft>
                        <a:buNone/>
                      </a:pPr>
                      <a:endParaRPr sz="1300"/>
                    </a:p>
                  </a:txBody>
                  <a:tcPr marL="71925" marR="71925" marT="31650" marB="31650">
                    <a:solidFill>
                      <a:schemeClr val="lt1"/>
                    </a:solidFill>
                  </a:tcPr>
                </a:tc>
                <a:tc>
                  <a:txBody>
                    <a:bodyPr/>
                    <a:lstStyle/>
                    <a:p>
                      <a:pPr marL="0" marR="0" lvl="0" indent="0" algn="l" rtl="0">
                        <a:spcBef>
                          <a:spcPts val="0"/>
                        </a:spcBef>
                        <a:spcAft>
                          <a:spcPts val="0"/>
                        </a:spcAft>
                        <a:buNone/>
                      </a:pPr>
                      <a:endParaRPr sz="1300"/>
                    </a:p>
                  </a:txBody>
                  <a:tcPr marL="71925" marR="71925" marT="31650" marB="31650">
                    <a:solidFill>
                      <a:schemeClr val="lt1"/>
                    </a:solidFill>
                  </a:tcPr>
                </a:tc>
                <a:extLst>
                  <a:ext uri="{0D108BD9-81ED-4DB2-BD59-A6C34878D82A}">
                    <a16:rowId xmlns:a16="http://schemas.microsoft.com/office/drawing/2014/main" val="10002"/>
                  </a:ext>
                </a:extLst>
              </a:tr>
              <a:tr h="699400">
                <a:tc vMerge="1">
                  <a:txBody>
                    <a:bodyPr/>
                    <a:lstStyle/>
                    <a:p>
                      <a:endParaRPr lang="en-US"/>
                    </a:p>
                  </a:txBody>
                  <a:tcPr/>
                </a:tc>
                <a:tc>
                  <a:txBody>
                    <a:bodyPr/>
                    <a:lstStyle/>
                    <a:p>
                      <a:pPr marL="0" marR="0" lvl="0" indent="0" algn="ctr" rtl="0">
                        <a:spcBef>
                          <a:spcPts val="0"/>
                        </a:spcBef>
                        <a:spcAft>
                          <a:spcPts val="0"/>
                        </a:spcAft>
                        <a:buNone/>
                      </a:pPr>
                      <a:r>
                        <a:rPr lang="en" sz="1100" b="1"/>
                        <a:t>PALSAR</a:t>
                      </a:r>
                      <a:endParaRPr sz="1100"/>
                    </a:p>
                    <a:p>
                      <a:pPr marL="0" marR="0" lvl="0" indent="0" algn="ctr" rtl="0">
                        <a:spcBef>
                          <a:spcPts val="0"/>
                        </a:spcBef>
                        <a:spcAft>
                          <a:spcPts val="0"/>
                        </a:spcAft>
                        <a:buNone/>
                      </a:pPr>
                      <a:r>
                        <a:rPr lang="en" sz="1100" b="1"/>
                        <a:t>FBS, FBD  </a:t>
                      </a:r>
                      <a:endParaRPr sz="1100"/>
                    </a:p>
                    <a:p>
                      <a:pPr marL="0" marR="0" lvl="0" indent="0" algn="ctr" rtl="0">
                        <a:spcBef>
                          <a:spcPts val="0"/>
                        </a:spcBef>
                        <a:spcAft>
                          <a:spcPts val="0"/>
                        </a:spcAft>
                        <a:buNone/>
                      </a:pPr>
                      <a:r>
                        <a:rPr lang="en" sz="1100" b="1"/>
                        <a:t>(10 m)</a:t>
                      </a:r>
                      <a:endParaRPr sz="1100"/>
                    </a:p>
                  </a:txBody>
                  <a:tcPr marL="71925" marR="71925" marT="31650" marB="31650">
                    <a:solidFill>
                      <a:schemeClr val="lt1"/>
                    </a:solidFill>
                  </a:tcPr>
                </a:tc>
                <a:tc>
                  <a:txBody>
                    <a:bodyPr/>
                    <a:lstStyle/>
                    <a:p>
                      <a:pPr marL="0" marR="0" lvl="0" indent="0" algn="l" rtl="0">
                        <a:spcBef>
                          <a:spcPts val="0"/>
                        </a:spcBef>
                        <a:spcAft>
                          <a:spcPts val="0"/>
                        </a:spcAft>
                        <a:buNone/>
                      </a:pPr>
                      <a:endParaRPr sz="1300"/>
                    </a:p>
                    <a:p>
                      <a:pPr marL="0" marR="0" lvl="0" indent="0" algn="l" rtl="0">
                        <a:spcBef>
                          <a:spcPts val="0"/>
                        </a:spcBef>
                        <a:spcAft>
                          <a:spcPts val="0"/>
                        </a:spcAft>
                        <a:buNone/>
                      </a:pPr>
                      <a:endParaRPr sz="1300"/>
                    </a:p>
                    <a:p>
                      <a:pPr marL="0" marR="0" lvl="0" indent="0" algn="l" rtl="0">
                        <a:spcBef>
                          <a:spcPts val="0"/>
                        </a:spcBef>
                        <a:spcAft>
                          <a:spcPts val="0"/>
                        </a:spcAft>
                        <a:buNone/>
                      </a:pPr>
                      <a:endParaRPr sz="1300"/>
                    </a:p>
                  </a:txBody>
                  <a:tcPr marL="71925" marR="71925" marT="31650" marB="31650">
                    <a:solidFill>
                      <a:schemeClr val="lt1"/>
                    </a:solidFill>
                  </a:tcPr>
                </a:tc>
                <a:tc>
                  <a:txBody>
                    <a:bodyPr/>
                    <a:lstStyle/>
                    <a:p>
                      <a:pPr marL="0" marR="0" lvl="0" indent="0" algn="l" rtl="0">
                        <a:spcBef>
                          <a:spcPts val="0"/>
                        </a:spcBef>
                        <a:spcAft>
                          <a:spcPts val="0"/>
                        </a:spcAft>
                        <a:buNone/>
                      </a:pPr>
                      <a:endParaRPr sz="1300"/>
                    </a:p>
                  </a:txBody>
                  <a:tcPr marL="71925" marR="71925" marT="31650" marB="31650">
                    <a:solidFill>
                      <a:schemeClr val="lt1"/>
                    </a:solidFill>
                  </a:tcPr>
                </a:tc>
                <a:tc>
                  <a:txBody>
                    <a:bodyPr/>
                    <a:lstStyle/>
                    <a:p>
                      <a:pPr marL="0" marR="0" lvl="0" indent="0" algn="l" rtl="0">
                        <a:spcBef>
                          <a:spcPts val="0"/>
                        </a:spcBef>
                        <a:spcAft>
                          <a:spcPts val="0"/>
                        </a:spcAft>
                        <a:buNone/>
                      </a:pPr>
                      <a:endParaRPr sz="1300"/>
                    </a:p>
                  </a:txBody>
                  <a:tcPr marL="71925" marR="71925" marT="31650" marB="31650">
                    <a:solidFill>
                      <a:schemeClr val="lt1"/>
                    </a:solidFill>
                  </a:tcPr>
                </a:tc>
                <a:tc>
                  <a:txBody>
                    <a:bodyPr/>
                    <a:lstStyle/>
                    <a:p>
                      <a:pPr marL="0" marR="0" lvl="0" indent="0" algn="l" rtl="0">
                        <a:spcBef>
                          <a:spcPts val="0"/>
                        </a:spcBef>
                        <a:spcAft>
                          <a:spcPts val="0"/>
                        </a:spcAft>
                        <a:buNone/>
                      </a:pPr>
                      <a:endParaRPr sz="1300"/>
                    </a:p>
                  </a:txBody>
                  <a:tcPr marL="71925" marR="71925" marT="31650" marB="31650">
                    <a:solidFill>
                      <a:schemeClr val="lt1"/>
                    </a:solidFill>
                  </a:tcPr>
                </a:tc>
                <a:tc>
                  <a:txBody>
                    <a:bodyPr/>
                    <a:lstStyle/>
                    <a:p>
                      <a:pPr marL="0" marR="0" lvl="0" indent="0" algn="l" rtl="0">
                        <a:spcBef>
                          <a:spcPts val="0"/>
                        </a:spcBef>
                        <a:spcAft>
                          <a:spcPts val="0"/>
                        </a:spcAft>
                        <a:buNone/>
                      </a:pPr>
                      <a:endParaRPr sz="1300"/>
                    </a:p>
                  </a:txBody>
                  <a:tcPr marL="71925" marR="71925" marT="31650" marB="31650">
                    <a:solidFill>
                      <a:schemeClr val="lt1"/>
                    </a:solidFill>
                  </a:tcPr>
                </a:tc>
                <a:tc>
                  <a:txBody>
                    <a:bodyPr/>
                    <a:lstStyle/>
                    <a:p>
                      <a:pPr marL="0" marR="0" lvl="0" indent="0" algn="l" rtl="0">
                        <a:spcBef>
                          <a:spcPts val="0"/>
                        </a:spcBef>
                        <a:spcAft>
                          <a:spcPts val="0"/>
                        </a:spcAft>
                        <a:buNone/>
                      </a:pPr>
                      <a:endParaRPr sz="1300"/>
                    </a:p>
                  </a:txBody>
                  <a:tcPr marL="71925" marR="71925" marT="31650" marB="31650">
                    <a:solidFill>
                      <a:schemeClr val="lt1"/>
                    </a:solidFill>
                  </a:tcPr>
                </a:tc>
                <a:tc>
                  <a:txBody>
                    <a:bodyPr/>
                    <a:lstStyle/>
                    <a:p>
                      <a:pPr marL="0" marR="0" lvl="0" indent="0" algn="l" rtl="0">
                        <a:spcBef>
                          <a:spcPts val="0"/>
                        </a:spcBef>
                        <a:spcAft>
                          <a:spcPts val="0"/>
                        </a:spcAft>
                        <a:buNone/>
                      </a:pPr>
                      <a:endParaRPr sz="1300"/>
                    </a:p>
                  </a:txBody>
                  <a:tcPr marL="71925" marR="71925" marT="31650" marB="31650">
                    <a:solidFill>
                      <a:schemeClr val="lt1"/>
                    </a:solidFill>
                  </a:tcPr>
                </a:tc>
                <a:tc>
                  <a:txBody>
                    <a:bodyPr/>
                    <a:lstStyle/>
                    <a:p>
                      <a:pPr marL="0" marR="0" lvl="0" indent="0" algn="l" rtl="0">
                        <a:spcBef>
                          <a:spcPts val="0"/>
                        </a:spcBef>
                        <a:spcAft>
                          <a:spcPts val="0"/>
                        </a:spcAft>
                        <a:buNone/>
                      </a:pPr>
                      <a:endParaRPr sz="1300"/>
                    </a:p>
                  </a:txBody>
                  <a:tcPr marL="71925" marR="71925" marT="31650" marB="31650">
                    <a:solidFill>
                      <a:schemeClr val="lt1"/>
                    </a:solidFill>
                  </a:tcPr>
                </a:tc>
                <a:extLst>
                  <a:ext uri="{0D108BD9-81ED-4DB2-BD59-A6C34878D82A}">
                    <a16:rowId xmlns:a16="http://schemas.microsoft.com/office/drawing/2014/main" val="10003"/>
                  </a:ext>
                </a:extLst>
              </a:tr>
              <a:tr h="617925">
                <a:tc>
                  <a:txBody>
                    <a:bodyPr/>
                    <a:lstStyle/>
                    <a:p>
                      <a:pPr marL="0" marR="0" lvl="0" indent="0" algn="ctr" rtl="0">
                        <a:spcBef>
                          <a:spcPts val="0"/>
                        </a:spcBef>
                        <a:spcAft>
                          <a:spcPts val="0"/>
                        </a:spcAft>
                        <a:buNone/>
                      </a:pPr>
                      <a:r>
                        <a:rPr lang="en" sz="1300" b="1"/>
                        <a:t>ALOS-2</a:t>
                      </a:r>
                      <a:endParaRPr sz="1300" b="1"/>
                    </a:p>
                  </a:txBody>
                  <a:tcPr marL="71925" marR="71925" marT="31650" marB="31650">
                    <a:solidFill>
                      <a:schemeClr val="lt1"/>
                    </a:solidFill>
                  </a:tcPr>
                </a:tc>
                <a:tc>
                  <a:txBody>
                    <a:bodyPr/>
                    <a:lstStyle/>
                    <a:p>
                      <a:pPr marL="0" marR="0" lvl="0" indent="0" algn="ctr" rtl="0">
                        <a:spcBef>
                          <a:spcPts val="0"/>
                        </a:spcBef>
                        <a:spcAft>
                          <a:spcPts val="0"/>
                        </a:spcAft>
                        <a:buNone/>
                      </a:pPr>
                      <a:r>
                        <a:rPr lang="en" sz="1100" b="1"/>
                        <a:t>PALSAR-2 ScanSAR *  (25m)</a:t>
                      </a:r>
                      <a:endParaRPr sz="1100"/>
                    </a:p>
                  </a:txBody>
                  <a:tcPr marL="71925" marR="71925" marT="31650" marB="31650">
                    <a:solidFill>
                      <a:schemeClr val="lt1"/>
                    </a:solidFill>
                  </a:tcPr>
                </a:tc>
                <a:tc>
                  <a:txBody>
                    <a:bodyPr/>
                    <a:lstStyle/>
                    <a:p>
                      <a:pPr marL="0" marR="0" lvl="0" indent="0" algn="l" rtl="0">
                        <a:spcBef>
                          <a:spcPts val="0"/>
                        </a:spcBef>
                        <a:spcAft>
                          <a:spcPts val="0"/>
                        </a:spcAft>
                        <a:buNone/>
                      </a:pPr>
                      <a:endParaRPr sz="1300"/>
                    </a:p>
                    <a:p>
                      <a:pPr marL="0" marR="0" lvl="0" indent="0" algn="l" rtl="0">
                        <a:spcBef>
                          <a:spcPts val="0"/>
                        </a:spcBef>
                        <a:spcAft>
                          <a:spcPts val="0"/>
                        </a:spcAft>
                        <a:buNone/>
                      </a:pPr>
                      <a:endParaRPr sz="1300"/>
                    </a:p>
                  </a:txBody>
                  <a:tcPr marL="71925" marR="71925" marT="31650" marB="31650">
                    <a:solidFill>
                      <a:schemeClr val="lt1"/>
                    </a:solidFill>
                  </a:tcPr>
                </a:tc>
                <a:tc>
                  <a:txBody>
                    <a:bodyPr/>
                    <a:lstStyle/>
                    <a:p>
                      <a:pPr marL="0" marR="0" lvl="0" indent="0" algn="l" rtl="0">
                        <a:spcBef>
                          <a:spcPts val="0"/>
                        </a:spcBef>
                        <a:spcAft>
                          <a:spcPts val="0"/>
                        </a:spcAft>
                        <a:buNone/>
                      </a:pPr>
                      <a:endParaRPr sz="1300"/>
                    </a:p>
                  </a:txBody>
                  <a:tcPr marL="71925" marR="71925" marT="31650" marB="31650">
                    <a:solidFill>
                      <a:schemeClr val="lt1"/>
                    </a:solidFill>
                  </a:tcPr>
                </a:tc>
                <a:tc>
                  <a:txBody>
                    <a:bodyPr/>
                    <a:lstStyle/>
                    <a:p>
                      <a:pPr marL="0" marR="0" lvl="0" indent="0" algn="l" rtl="0">
                        <a:spcBef>
                          <a:spcPts val="0"/>
                        </a:spcBef>
                        <a:spcAft>
                          <a:spcPts val="0"/>
                        </a:spcAft>
                        <a:buNone/>
                      </a:pPr>
                      <a:endParaRPr sz="1300"/>
                    </a:p>
                  </a:txBody>
                  <a:tcPr marL="71925" marR="71925" marT="31650" marB="31650">
                    <a:solidFill>
                      <a:schemeClr val="lt1"/>
                    </a:solidFill>
                  </a:tcPr>
                </a:tc>
                <a:tc>
                  <a:txBody>
                    <a:bodyPr/>
                    <a:lstStyle/>
                    <a:p>
                      <a:pPr marL="0" marR="0" lvl="0" indent="0" algn="l" rtl="0">
                        <a:spcBef>
                          <a:spcPts val="0"/>
                        </a:spcBef>
                        <a:spcAft>
                          <a:spcPts val="0"/>
                        </a:spcAft>
                        <a:buNone/>
                      </a:pPr>
                      <a:endParaRPr sz="1300"/>
                    </a:p>
                  </a:txBody>
                  <a:tcPr marL="71925" marR="71925" marT="31650" marB="31650">
                    <a:solidFill>
                      <a:schemeClr val="lt1"/>
                    </a:solidFill>
                  </a:tcPr>
                </a:tc>
                <a:tc>
                  <a:txBody>
                    <a:bodyPr/>
                    <a:lstStyle/>
                    <a:p>
                      <a:pPr marL="0" marR="0" lvl="0" indent="0" algn="l" rtl="0">
                        <a:spcBef>
                          <a:spcPts val="0"/>
                        </a:spcBef>
                        <a:spcAft>
                          <a:spcPts val="0"/>
                        </a:spcAft>
                        <a:buNone/>
                      </a:pPr>
                      <a:endParaRPr sz="1300"/>
                    </a:p>
                  </a:txBody>
                  <a:tcPr marL="71925" marR="71925" marT="31650" marB="31650">
                    <a:solidFill>
                      <a:schemeClr val="lt1"/>
                    </a:solidFill>
                  </a:tcPr>
                </a:tc>
                <a:tc>
                  <a:txBody>
                    <a:bodyPr/>
                    <a:lstStyle/>
                    <a:p>
                      <a:pPr marL="0" marR="0" lvl="0" indent="0" algn="l" rtl="0">
                        <a:spcBef>
                          <a:spcPts val="0"/>
                        </a:spcBef>
                        <a:spcAft>
                          <a:spcPts val="0"/>
                        </a:spcAft>
                        <a:buNone/>
                      </a:pPr>
                      <a:endParaRPr sz="1300"/>
                    </a:p>
                  </a:txBody>
                  <a:tcPr marL="71925" marR="71925" marT="31650" marB="31650">
                    <a:solidFill>
                      <a:schemeClr val="lt1"/>
                    </a:solidFill>
                  </a:tcPr>
                </a:tc>
                <a:tc>
                  <a:txBody>
                    <a:bodyPr/>
                    <a:lstStyle/>
                    <a:p>
                      <a:pPr marL="0" marR="0" lvl="0" indent="0" algn="l" rtl="0">
                        <a:spcBef>
                          <a:spcPts val="0"/>
                        </a:spcBef>
                        <a:spcAft>
                          <a:spcPts val="0"/>
                        </a:spcAft>
                        <a:buNone/>
                      </a:pPr>
                      <a:endParaRPr sz="1300"/>
                    </a:p>
                  </a:txBody>
                  <a:tcPr marL="71925" marR="71925" marT="31650" marB="31650">
                    <a:solidFill>
                      <a:schemeClr val="lt1"/>
                    </a:solidFill>
                  </a:tcPr>
                </a:tc>
                <a:tc>
                  <a:txBody>
                    <a:bodyPr/>
                    <a:lstStyle/>
                    <a:p>
                      <a:pPr marL="0" marR="0" lvl="0" indent="0" algn="l" rtl="0">
                        <a:spcBef>
                          <a:spcPts val="0"/>
                        </a:spcBef>
                        <a:spcAft>
                          <a:spcPts val="0"/>
                        </a:spcAft>
                        <a:buNone/>
                      </a:pPr>
                      <a:endParaRPr sz="1300"/>
                    </a:p>
                  </a:txBody>
                  <a:tcPr marL="71925" marR="71925" marT="31650" marB="31650">
                    <a:solidFill>
                      <a:schemeClr val="lt1"/>
                    </a:solidFill>
                  </a:tcPr>
                </a:tc>
                <a:extLst>
                  <a:ext uri="{0D108BD9-81ED-4DB2-BD59-A6C34878D82A}">
                    <a16:rowId xmlns:a16="http://schemas.microsoft.com/office/drawing/2014/main" val="10004"/>
                  </a:ext>
                </a:extLst>
              </a:tr>
            </a:tbl>
          </a:graphicData>
        </a:graphic>
      </p:graphicFrame>
      <p:sp>
        <p:nvSpPr>
          <p:cNvPr id="996" name="Google Shape;996;p105"/>
          <p:cNvSpPr/>
          <p:nvPr/>
        </p:nvSpPr>
        <p:spPr>
          <a:xfrm>
            <a:off x="3012425" y="3056395"/>
            <a:ext cx="3082996" cy="348102"/>
          </a:xfrm>
          <a:prstGeom prst="rightArrow">
            <a:avLst>
              <a:gd name="adj1" fmla="val 50000"/>
              <a:gd name="adj2" fmla="val 50000"/>
            </a:avLst>
          </a:prstGeom>
          <a:solidFill>
            <a:srgbClr val="6699FF"/>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79125" tIns="39550" rIns="79125" bIns="39550" anchor="ctr" anchorCtr="0">
            <a:noAutofit/>
          </a:bodyPr>
          <a:lstStyle/>
          <a:p>
            <a:pPr marL="0" marR="0" lvl="0" indent="0" algn="ctr" rtl="0">
              <a:spcBef>
                <a:spcPts val="0"/>
              </a:spcBef>
              <a:spcAft>
                <a:spcPts val="0"/>
              </a:spcAft>
              <a:buNone/>
            </a:pPr>
            <a:r>
              <a:rPr lang="en" sz="1400">
                <a:solidFill>
                  <a:srgbClr val="FFFFFF"/>
                </a:solidFill>
                <a:latin typeface="Arial"/>
                <a:ea typeface="Arial"/>
                <a:cs typeface="Arial"/>
                <a:sym typeface="Arial"/>
              </a:rPr>
              <a:t>Processing</a:t>
            </a:r>
            <a:endParaRPr sz="1400">
              <a:solidFill>
                <a:srgbClr val="FFFFFF"/>
              </a:solidFill>
              <a:latin typeface="Arial"/>
              <a:ea typeface="Arial"/>
              <a:cs typeface="Arial"/>
              <a:sym typeface="Arial"/>
            </a:endParaRPr>
          </a:p>
        </p:txBody>
      </p:sp>
      <p:sp>
        <p:nvSpPr>
          <p:cNvPr id="997" name="Google Shape;997;p105"/>
          <p:cNvSpPr/>
          <p:nvPr/>
        </p:nvSpPr>
        <p:spPr>
          <a:xfrm>
            <a:off x="4253383" y="3766032"/>
            <a:ext cx="4037592" cy="426428"/>
          </a:xfrm>
          <a:prstGeom prst="rightArrow">
            <a:avLst>
              <a:gd name="adj1" fmla="val 50000"/>
              <a:gd name="adj2" fmla="val 50000"/>
            </a:avLst>
          </a:prstGeom>
          <a:solidFill>
            <a:srgbClr val="6699FF"/>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79125" tIns="39550" rIns="79125" bIns="39550" anchor="ctr" anchorCtr="0">
            <a:noAutofit/>
          </a:bodyPr>
          <a:lstStyle/>
          <a:p>
            <a:pPr marL="0" marR="0" lvl="0" indent="0" algn="ctr" rtl="0">
              <a:spcBef>
                <a:spcPts val="0"/>
              </a:spcBef>
              <a:spcAft>
                <a:spcPts val="0"/>
              </a:spcAft>
              <a:buNone/>
            </a:pPr>
            <a:r>
              <a:rPr lang="en" sz="1300">
                <a:solidFill>
                  <a:srgbClr val="FFFFFF"/>
                </a:solidFill>
                <a:latin typeface="Arial"/>
                <a:ea typeface="Arial"/>
                <a:cs typeface="Arial"/>
                <a:sym typeface="Arial"/>
              </a:rPr>
              <a:t>Processing</a:t>
            </a:r>
            <a:endParaRPr sz="1300">
              <a:solidFill>
                <a:srgbClr val="FFFFFF"/>
              </a:solidFill>
              <a:latin typeface="Arial"/>
              <a:ea typeface="Arial"/>
              <a:cs typeface="Arial"/>
              <a:sym typeface="Arial"/>
            </a:endParaRPr>
          </a:p>
        </p:txBody>
      </p:sp>
      <p:sp>
        <p:nvSpPr>
          <p:cNvPr id="998" name="Google Shape;998;p105"/>
          <p:cNvSpPr/>
          <p:nvPr/>
        </p:nvSpPr>
        <p:spPr>
          <a:xfrm>
            <a:off x="5085549" y="2249618"/>
            <a:ext cx="225999" cy="109566"/>
          </a:xfrm>
          <a:prstGeom prst="triangle">
            <a:avLst>
              <a:gd name="adj"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79125" tIns="39550" rIns="79125" bIns="39550" anchor="ctr" anchorCtr="0">
            <a:noAutofit/>
          </a:bodyPr>
          <a:lstStyle/>
          <a:p>
            <a:pPr marL="0" marR="0" lvl="0" indent="0" algn="ctr" rtl="0">
              <a:spcBef>
                <a:spcPts val="0"/>
              </a:spcBef>
              <a:spcAft>
                <a:spcPts val="0"/>
              </a:spcAft>
              <a:buNone/>
            </a:pPr>
            <a:endParaRPr sz="1300">
              <a:solidFill>
                <a:srgbClr val="FFFFFF"/>
              </a:solidFill>
              <a:latin typeface="Arial"/>
              <a:ea typeface="Arial"/>
              <a:cs typeface="Arial"/>
              <a:sym typeface="Arial"/>
            </a:endParaRPr>
          </a:p>
        </p:txBody>
      </p:sp>
      <p:pic>
        <p:nvPicPr>
          <p:cNvPr id="999" name="Google Shape;999;p105"/>
          <p:cNvPicPr preferRelativeResize="0"/>
          <p:nvPr/>
        </p:nvPicPr>
        <p:blipFill rotWithShape="1">
          <a:blip r:embed="rId3">
            <a:alphaModFix/>
          </a:blip>
          <a:srcRect/>
          <a:stretch/>
        </p:blipFill>
        <p:spPr>
          <a:xfrm rot="1377459">
            <a:off x="717008" y="2518669"/>
            <a:ext cx="1145367" cy="544024"/>
          </a:xfrm>
          <a:prstGeom prst="rect">
            <a:avLst/>
          </a:prstGeom>
          <a:noFill/>
          <a:ln>
            <a:noFill/>
          </a:ln>
        </p:spPr>
      </p:pic>
      <p:pic>
        <p:nvPicPr>
          <p:cNvPr id="1000" name="Google Shape;1000;p105"/>
          <p:cNvPicPr preferRelativeResize="0"/>
          <p:nvPr/>
        </p:nvPicPr>
        <p:blipFill rotWithShape="1">
          <a:blip r:embed="rId4">
            <a:alphaModFix/>
          </a:blip>
          <a:srcRect/>
          <a:stretch/>
        </p:blipFill>
        <p:spPr>
          <a:xfrm>
            <a:off x="982113" y="3935273"/>
            <a:ext cx="705075" cy="409942"/>
          </a:xfrm>
          <a:prstGeom prst="rect">
            <a:avLst/>
          </a:prstGeom>
          <a:noFill/>
          <a:ln>
            <a:noFill/>
          </a:ln>
        </p:spPr>
      </p:pic>
      <p:sp>
        <p:nvSpPr>
          <p:cNvPr id="1001" name="Google Shape;1001;p105"/>
          <p:cNvSpPr/>
          <p:nvPr/>
        </p:nvSpPr>
        <p:spPr>
          <a:xfrm>
            <a:off x="3012424" y="2177669"/>
            <a:ext cx="1979761" cy="381010"/>
          </a:xfrm>
          <a:prstGeom prst="rightArrow">
            <a:avLst>
              <a:gd name="adj1" fmla="val 50000"/>
              <a:gd name="adj2" fmla="val 50000"/>
            </a:avLst>
          </a:prstGeom>
          <a:solidFill>
            <a:srgbClr val="6699FF"/>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79125" tIns="39550" rIns="79125" bIns="39550" anchor="ctr" anchorCtr="0">
            <a:noAutofit/>
          </a:bodyPr>
          <a:lstStyle/>
          <a:p>
            <a:pPr marL="0" marR="0" lvl="0" indent="0" algn="ctr" rtl="0">
              <a:spcBef>
                <a:spcPts val="0"/>
              </a:spcBef>
              <a:spcAft>
                <a:spcPts val="0"/>
              </a:spcAft>
              <a:buNone/>
            </a:pPr>
            <a:r>
              <a:rPr lang="en">
                <a:solidFill>
                  <a:srgbClr val="FFFFFF"/>
                </a:solidFill>
                <a:latin typeface="Calibri"/>
                <a:ea typeface="Calibri"/>
                <a:cs typeface="Calibri"/>
                <a:sym typeface="Calibri"/>
              </a:rPr>
              <a:t>Data </a:t>
            </a:r>
            <a:r>
              <a:rPr lang="en" sz="1400">
                <a:solidFill>
                  <a:srgbClr val="FFFFFF"/>
                </a:solidFill>
                <a:latin typeface="Calibri"/>
                <a:ea typeface="Calibri"/>
                <a:cs typeface="Calibri"/>
                <a:sym typeface="Calibri"/>
              </a:rPr>
              <a:t>Processing</a:t>
            </a:r>
            <a:endParaRPr sz="1400">
              <a:solidFill>
                <a:srgbClr val="FFFFFF"/>
              </a:solidFill>
              <a:latin typeface="Calibri"/>
              <a:ea typeface="Calibri"/>
              <a:cs typeface="Calibri"/>
              <a:sym typeface="Calibri"/>
            </a:endParaRPr>
          </a:p>
        </p:txBody>
      </p:sp>
      <p:sp>
        <p:nvSpPr>
          <p:cNvPr id="1002" name="Google Shape;1002;p105"/>
          <p:cNvSpPr txBox="1"/>
          <p:nvPr/>
        </p:nvSpPr>
        <p:spPr>
          <a:xfrm>
            <a:off x="4959749" y="2391180"/>
            <a:ext cx="703720" cy="167498"/>
          </a:xfrm>
          <a:prstGeom prst="rect">
            <a:avLst/>
          </a:prstGeom>
          <a:noFill/>
          <a:ln>
            <a:noFill/>
          </a:ln>
        </p:spPr>
        <p:txBody>
          <a:bodyPr spcFirstLastPara="1" wrap="square" lIns="79125" tIns="39550" rIns="79125" bIns="39550" anchor="t" anchorCtr="0">
            <a:spAutoFit/>
          </a:bodyPr>
          <a:lstStyle/>
          <a:p>
            <a:pPr marL="0" marR="0" lvl="0" indent="0" algn="ctr" rtl="0">
              <a:lnSpc>
                <a:spcPct val="85750"/>
              </a:lnSpc>
              <a:spcBef>
                <a:spcPts val="0"/>
              </a:spcBef>
              <a:spcAft>
                <a:spcPts val="0"/>
              </a:spcAft>
              <a:buNone/>
            </a:pPr>
            <a:r>
              <a:rPr lang="en" sz="1000" b="1">
                <a:solidFill>
                  <a:srgbClr val="000090"/>
                </a:solidFill>
                <a:latin typeface="Arial"/>
                <a:ea typeface="Arial"/>
                <a:cs typeface="Arial"/>
                <a:sym typeface="Arial"/>
              </a:rPr>
              <a:t>Global </a:t>
            </a:r>
            <a:endParaRPr sz="1200"/>
          </a:p>
        </p:txBody>
      </p:sp>
      <p:sp>
        <p:nvSpPr>
          <p:cNvPr id="1003" name="Google Shape;1003;p105"/>
          <p:cNvSpPr/>
          <p:nvPr/>
        </p:nvSpPr>
        <p:spPr>
          <a:xfrm>
            <a:off x="6101675" y="3022646"/>
            <a:ext cx="2175025" cy="414552"/>
          </a:xfrm>
          <a:prstGeom prst="rightArrow">
            <a:avLst>
              <a:gd name="adj1" fmla="val 50000"/>
              <a:gd name="adj2" fmla="val 50000"/>
            </a:avLst>
          </a:prstGeom>
          <a:solidFill>
            <a:srgbClr val="6699FF"/>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79125" tIns="39550" rIns="79125" bIns="39550" anchor="ctr" anchorCtr="0">
            <a:noAutofit/>
          </a:bodyPr>
          <a:lstStyle/>
          <a:p>
            <a:pPr marL="0" marR="0" lvl="0" indent="0" algn="ctr" rtl="0">
              <a:spcBef>
                <a:spcPts val="0"/>
              </a:spcBef>
              <a:spcAft>
                <a:spcPts val="0"/>
              </a:spcAft>
              <a:buNone/>
            </a:pPr>
            <a:r>
              <a:rPr lang="en" sz="1300">
                <a:solidFill>
                  <a:srgbClr val="FFFFFF"/>
                </a:solidFill>
                <a:latin typeface="Arial"/>
                <a:ea typeface="Arial"/>
                <a:cs typeface="Arial"/>
                <a:sym typeface="Arial"/>
              </a:rPr>
              <a:t>Distribution  (Public op</a:t>
            </a:r>
            <a:r>
              <a:rPr lang="en" sz="1300">
                <a:solidFill>
                  <a:srgbClr val="FFFFFF"/>
                </a:solidFill>
              </a:rPr>
              <a:t>en</a:t>
            </a:r>
            <a:r>
              <a:rPr lang="en" sz="1300">
                <a:solidFill>
                  <a:srgbClr val="FFFFFF"/>
                </a:solidFill>
                <a:latin typeface="Arial"/>
                <a:ea typeface="Arial"/>
                <a:cs typeface="Arial"/>
                <a:sym typeface="Arial"/>
              </a:rPr>
              <a:t>)</a:t>
            </a:r>
            <a:endParaRPr sz="1300">
              <a:solidFill>
                <a:srgbClr val="FFFFFF"/>
              </a:solidFill>
              <a:latin typeface="Arial"/>
              <a:ea typeface="Arial"/>
              <a:cs typeface="Arial"/>
              <a:sym typeface="Arial"/>
            </a:endParaRPr>
          </a:p>
        </p:txBody>
      </p:sp>
      <p:sp>
        <p:nvSpPr>
          <p:cNvPr id="1004" name="Google Shape;1004;p105"/>
          <p:cNvSpPr/>
          <p:nvPr/>
        </p:nvSpPr>
        <p:spPr>
          <a:xfrm>
            <a:off x="3012425" y="2529151"/>
            <a:ext cx="5213550" cy="414552"/>
          </a:xfrm>
          <a:prstGeom prst="rightArrow">
            <a:avLst>
              <a:gd name="adj1" fmla="val 50000"/>
              <a:gd name="adj2" fmla="val 50000"/>
            </a:avLst>
          </a:prstGeom>
          <a:solidFill>
            <a:srgbClr val="6699FF"/>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79125" tIns="39550" rIns="79125" bIns="39550" anchor="ctr" anchorCtr="0">
            <a:noAutofit/>
          </a:bodyPr>
          <a:lstStyle/>
          <a:p>
            <a:pPr marL="0" marR="0" lvl="0" indent="0" algn="ctr" rtl="0">
              <a:spcBef>
                <a:spcPts val="0"/>
              </a:spcBef>
              <a:spcAft>
                <a:spcPts val="0"/>
              </a:spcAft>
              <a:buNone/>
            </a:pPr>
            <a:r>
              <a:rPr lang="en" sz="1300">
                <a:solidFill>
                  <a:srgbClr val="FFFFFF"/>
                </a:solidFill>
                <a:latin typeface="Arial"/>
                <a:ea typeface="Arial"/>
                <a:cs typeface="Arial"/>
                <a:sym typeface="Arial"/>
              </a:rPr>
              <a:t>Data Distribution (Public open)</a:t>
            </a:r>
            <a:endParaRPr sz="1300">
              <a:solidFill>
                <a:srgbClr val="FFFFFF"/>
              </a:solidFill>
              <a:latin typeface="Arial"/>
              <a:ea typeface="Arial"/>
              <a:cs typeface="Arial"/>
              <a:sym typeface="Arial"/>
            </a:endParaRPr>
          </a:p>
        </p:txBody>
      </p:sp>
      <p:cxnSp>
        <p:nvCxnSpPr>
          <p:cNvPr id="1005" name="Google Shape;1005;p105"/>
          <p:cNvCxnSpPr/>
          <p:nvPr/>
        </p:nvCxnSpPr>
        <p:spPr>
          <a:xfrm>
            <a:off x="6581427" y="2177669"/>
            <a:ext cx="0" cy="2176942"/>
          </a:xfrm>
          <a:prstGeom prst="straightConnector1">
            <a:avLst/>
          </a:prstGeom>
          <a:noFill/>
          <a:ln w="101600" cap="flat" cmpd="sng">
            <a:solidFill>
              <a:srgbClr val="FF00FF">
                <a:alpha val="49803"/>
              </a:srgbClr>
            </a:solidFill>
            <a:prstDash val="solid"/>
            <a:round/>
            <a:headEnd type="none" w="sm" len="sm"/>
            <a:tailEnd type="none" w="sm" len="sm"/>
          </a:ln>
        </p:spPr>
      </p:cxnSp>
      <p:sp>
        <p:nvSpPr>
          <p:cNvPr id="1006" name="Google Shape;1006;p105"/>
          <p:cNvSpPr/>
          <p:nvPr/>
        </p:nvSpPr>
        <p:spPr>
          <a:xfrm>
            <a:off x="6166507" y="3434437"/>
            <a:ext cx="227248" cy="109566"/>
          </a:xfrm>
          <a:prstGeom prst="triangle">
            <a:avLst>
              <a:gd name="adj"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79125" tIns="39550" rIns="79125" bIns="39550" anchor="ctr" anchorCtr="0">
            <a:noAutofit/>
          </a:bodyPr>
          <a:lstStyle/>
          <a:p>
            <a:pPr marL="0" marR="0" lvl="0" indent="0" algn="ctr" rtl="0">
              <a:spcBef>
                <a:spcPts val="0"/>
              </a:spcBef>
              <a:spcAft>
                <a:spcPts val="0"/>
              </a:spcAft>
              <a:buNone/>
            </a:pPr>
            <a:endParaRPr sz="1300">
              <a:solidFill>
                <a:srgbClr val="FFFFFF"/>
              </a:solidFill>
              <a:latin typeface="Arial"/>
              <a:ea typeface="Arial"/>
              <a:cs typeface="Arial"/>
              <a:sym typeface="Arial"/>
            </a:endParaRPr>
          </a:p>
        </p:txBody>
      </p:sp>
      <p:sp>
        <p:nvSpPr>
          <p:cNvPr id="1007" name="Google Shape;1007;p105"/>
          <p:cNvSpPr txBox="1"/>
          <p:nvPr/>
        </p:nvSpPr>
        <p:spPr>
          <a:xfrm>
            <a:off x="6030850" y="3544002"/>
            <a:ext cx="1254600" cy="211800"/>
          </a:xfrm>
          <a:prstGeom prst="rect">
            <a:avLst/>
          </a:prstGeom>
          <a:noFill/>
          <a:ln>
            <a:noFill/>
          </a:ln>
        </p:spPr>
        <p:txBody>
          <a:bodyPr spcFirstLastPara="1" wrap="square" lIns="79125" tIns="39550" rIns="79125" bIns="39550" anchor="t" anchorCtr="0">
            <a:spAutoFit/>
          </a:bodyPr>
          <a:lstStyle/>
          <a:p>
            <a:pPr marL="0" marR="0" lvl="0" indent="0" algn="ctr" rtl="0">
              <a:lnSpc>
                <a:spcPct val="85750"/>
              </a:lnSpc>
              <a:spcBef>
                <a:spcPts val="0"/>
              </a:spcBef>
              <a:spcAft>
                <a:spcPts val="0"/>
              </a:spcAft>
              <a:buNone/>
            </a:pPr>
            <a:r>
              <a:rPr lang="en" sz="1000" b="1">
                <a:solidFill>
                  <a:srgbClr val="000090"/>
                </a:solidFill>
                <a:latin typeface="Arial"/>
                <a:ea typeface="Arial"/>
                <a:cs typeface="Arial"/>
                <a:sym typeface="Arial"/>
              </a:rPr>
              <a:t>Global (L2.2)</a:t>
            </a:r>
            <a:endParaRPr sz="1200"/>
          </a:p>
        </p:txBody>
      </p:sp>
      <p:sp>
        <p:nvSpPr>
          <p:cNvPr id="1008" name="Google Shape;1008;p105"/>
          <p:cNvSpPr/>
          <p:nvPr/>
        </p:nvSpPr>
        <p:spPr>
          <a:xfrm>
            <a:off x="5570960" y="4143208"/>
            <a:ext cx="225999" cy="109566"/>
          </a:xfrm>
          <a:prstGeom prst="triangle">
            <a:avLst>
              <a:gd name="adj"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79125" tIns="39550" rIns="79125" bIns="39550" anchor="ctr" anchorCtr="0">
            <a:noAutofit/>
          </a:bodyPr>
          <a:lstStyle/>
          <a:p>
            <a:pPr marL="0" marR="0" lvl="0" indent="0" algn="ctr" rtl="0">
              <a:spcBef>
                <a:spcPts val="0"/>
              </a:spcBef>
              <a:spcAft>
                <a:spcPts val="0"/>
              </a:spcAft>
              <a:buNone/>
            </a:pPr>
            <a:endParaRPr sz="1300">
              <a:solidFill>
                <a:srgbClr val="FFFFFF"/>
              </a:solidFill>
              <a:latin typeface="Arial"/>
              <a:ea typeface="Arial"/>
              <a:cs typeface="Arial"/>
              <a:sym typeface="Arial"/>
            </a:endParaRPr>
          </a:p>
        </p:txBody>
      </p:sp>
      <p:sp>
        <p:nvSpPr>
          <p:cNvPr id="1009" name="Google Shape;1009;p105"/>
          <p:cNvSpPr txBox="1"/>
          <p:nvPr/>
        </p:nvSpPr>
        <p:spPr>
          <a:xfrm>
            <a:off x="5735496" y="4152473"/>
            <a:ext cx="1517371" cy="167498"/>
          </a:xfrm>
          <a:prstGeom prst="rect">
            <a:avLst/>
          </a:prstGeom>
          <a:noFill/>
          <a:ln>
            <a:noFill/>
          </a:ln>
        </p:spPr>
        <p:txBody>
          <a:bodyPr spcFirstLastPara="1" wrap="square" lIns="79125" tIns="39550" rIns="79125" bIns="39550" anchor="t" anchorCtr="0">
            <a:spAutoFit/>
          </a:bodyPr>
          <a:lstStyle/>
          <a:p>
            <a:pPr marL="0" marR="0" lvl="0" indent="0" algn="ctr" rtl="0">
              <a:lnSpc>
                <a:spcPct val="85750"/>
              </a:lnSpc>
              <a:spcBef>
                <a:spcPts val="0"/>
              </a:spcBef>
              <a:spcAft>
                <a:spcPts val="0"/>
              </a:spcAft>
              <a:buNone/>
            </a:pPr>
            <a:r>
              <a:rPr lang="en" sz="1000" b="1">
                <a:solidFill>
                  <a:srgbClr val="000090"/>
                </a:solidFill>
                <a:latin typeface="Arial"/>
                <a:ea typeface="Arial"/>
                <a:cs typeface="Arial"/>
                <a:sym typeface="Arial"/>
              </a:rPr>
              <a:t>Japan (L1.1, L2.1)</a:t>
            </a:r>
            <a:endParaRPr sz="1200"/>
          </a:p>
        </p:txBody>
      </p:sp>
      <p:sp>
        <p:nvSpPr>
          <p:cNvPr id="1010" name="Google Shape;1010;p105"/>
          <p:cNvSpPr txBox="1"/>
          <p:nvPr/>
        </p:nvSpPr>
        <p:spPr>
          <a:xfrm>
            <a:off x="712326" y="4527314"/>
            <a:ext cx="7719300" cy="510900"/>
          </a:xfrm>
          <a:prstGeom prst="rect">
            <a:avLst/>
          </a:prstGeom>
          <a:noFill/>
          <a:ln>
            <a:noFill/>
          </a:ln>
        </p:spPr>
        <p:txBody>
          <a:bodyPr spcFirstLastPara="1" wrap="square" lIns="79125" tIns="39550" rIns="79125" bIns="39550" anchor="t" anchorCtr="0">
            <a:spAutoFit/>
          </a:bodyPr>
          <a:lstStyle/>
          <a:p>
            <a:pPr marL="0" marR="0" lvl="0" indent="0" algn="l" rtl="0">
              <a:spcBef>
                <a:spcPts val="0"/>
              </a:spcBef>
              <a:spcAft>
                <a:spcPts val="0"/>
              </a:spcAft>
              <a:buNone/>
            </a:pPr>
            <a:r>
              <a:rPr lang="en">
                <a:solidFill>
                  <a:schemeClr val="dk1"/>
                </a:solidFill>
                <a:latin typeface="Arial"/>
                <a:ea typeface="Arial"/>
                <a:cs typeface="Arial"/>
                <a:sym typeface="Arial"/>
              </a:rPr>
              <a:t>* Production of ALOS-2 ScanSAR L2.2 (RTC) to start before the end of 2021. </a:t>
            </a:r>
            <a:r>
              <a:rPr lang="en">
                <a:solidFill>
                  <a:schemeClr val="accent2"/>
                </a:solidFill>
                <a:latin typeface="Arial"/>
                <a:ea typeface="Arial"/>
                <a:cs typeface="Arial"/>
                <a:sym typeface="Arial"/>
              </a:rPr>
              <a:t>Software tool for conversion to CARD4L NRB product level to be provided</a:t>
            </a:r>
            <a:endParaRPr/>
          </a:p>
        </p:txBody>
      </p:sp>
      <p:sp>
        <p:nvSpPr>
          <p:cNvPr id="1011" name="Google Shape;1011;p105"/>
          <p:cNvSpPr/>
          <p:nvPr/>
        </p:nvSpPr>
        <p:spPr>
          <a:xfrm>
            <a:off x="5338663" y="3406025"/>
            <a:ext cx="227248" cy="109566"/>
          </a:xfrm>
          <a:prstGeom prst="triangle">
            <a:avLst>
              <a:gd name="adj"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79125" tIns="39550" rIns="79125" bIns="39550" anchor="ctr" anchorCtr="0">
            <a:noAutofit/>
          </a:bodyPr>
          <a:lstStyle/>
          <a:p>
            <a:pPr marL="0" marR="0" lvl="0" indent="0" algn="ctr" rtl="0">
              <a:spcBef>
                <a:spcPts val="0"/>
              </a:spcBef>
              <a:spcAft>
                <a:spcPts val="0"/>
              </a:spcAft>
              <a:buNone/>
            </a:pPr>
            <a:endParaRPr sz="1300">
              <a:solidFill>
                <a:srgbClr val="FFFFFF"/>
              </a:solidFill>
              <a:latin typeface="Arial"/>
              <a:ea typeface="Arial"/>
              <a:cs typeface="Arial"/>
              <a:sym typeface="Arial"/>
            </a:endParaRPr>
          </a:p>
        </p:txBody>
      </p:sp>
      <p:sp>
        <p:nvSpPr>
          <p:cNvPr id="1012" name="Google Shape;1012;p105"/>
          <p:cNvSpPr txBox="1"/>
          <p:nvPr/>
        </p:nvSpPr>
        <p:spPr>
          <a:xfrm>
            <a:off x="4835951" y="3543165"/>
            <a:ext cx="1111800" cy="167400"/>
          </a:xfrm>
          <a:prstGeom prst="rect">
            <a:avLst/>
          </a:prstGeom>
          <a:noFill/>
          <a:ln>
            <a:noFill/>
          </a:ln>
        </p:spPr>
        <p:txBody>
          <a:bodyPr spcFirstLastPara="1" wrap="square" lIns="79125" tIns="39550" rIns="79125" bIns="39550" anchor="t" anchorCtr="0">
            <a:spAutoFit/>
          </a:bodyPr>
          <a:lstStyle/>
          <a:p>
            <a:pPr marL="0" marR="0" lvl="0" indent="0" algn="ctr" rtl="0">
              <a:lnSpc>
                <a:spcPct val="85750"/>
              </a:lnSpc>
              <a:spcBef>
                <a:spcPts val="0"/>
              </a:spcBef>
              <a:spcAft>
                <a:spcPts val="0"/>
              </a:spcAft>
              <a:buNone/>
            </a:pPr>
            <a:r>
              <a:rPr lang="en" sz="1000" b="1">
                <a:solidFill>
                  <a:srgbClr val="000090"/>
                </a:solidFill>
                <a:latin typeface="Arial"/>
                <a:ea typeface="Arial"/>
                <a:cs typeface="Arial"/>
                <a:sym typeface="Arial"/>
              </a:rPr>
              <a:t>Japan(L2.2)</a:t>
            </a:r>
            <a:endParaRPr sz="1200"/>
          </a:p>
        </p:txBody>
      </p:sp>
      <p:sp>
        <p:nvSpPr>
          <p:cNvPr id="1013" name="Google Shape;1013;p105"/>
          <p:cNvSpPr txBox="1"/>
          <p:nvPr/>
        </p:nvSpPr>
        <p:spPr>
          <a:xfrm>
            <a:off x="3111731" y="654740"/>
            <a:ext cx="5462100" cy="695700"/>
          </a:xfrm>
          <a:prstGeom prst="rect">
            <a:avLst/>
          </a:prstGeom>
          <a:noFill/>
          <a:ln>
            <a:noFill/>
          </a:ln>
        </p:spPr>
        <p:txBody>
          <a:bodyPr spcFirstLastPara="1" wrap="square" lIns="79125" tIns="39550" rIns="79125" bIns="39550" anchor="t" anchorCtr="0">
            <a:spAutoFit/>
          </a:bodyPr>
          <a:lstStyle/>
          <a:p>
            <a:pPr marL="0" marR="0" lvl="0" indent="0" algn="l" rtl="0">
              <a:spcBef>
                <a:spcPts val="0"/>
              </a:spcBef>
              <a:spcAft>
                <a:spcPts val="0"/>
              </a:spcAft>
              <a:buNone/>
            </a:pPr>
            <a:r>
              <a:rPr lang="en" b="1">
                <a:solidFill>
                  <a:srgbClr val="2E75B5"/>
                </a:solidFill>
                <a:latin typeface="Arial"/>
                <a:ea typeface="Arial"/>
                <a:cs typeface="Arial"/>
                <a:sym typeface="Arial"/>
              </a:rPr>
              <a:t>Scene-based standard products:</a:t>
            </a:r>
            <a:endParaRPr sz="1000">
              <a:solidFill>
                <a:srgbClr val="2E75B5"/>
              </a:solidFill>
            </a:endParaRPr>
          </a:p>
          <a:p>
            <a:pPr marL="0" marR="0" lvl="0" indent="0" algn="l" rtl="0">
              <a:spcBef>
                <a:spcPts val="0"/>
              </a:spcBef>
              <a:spcAft>
                <a:spcPts val="0"/>
              </a:spcAft>
              <a:buNone/>
            </a:pPr>
            <a:r>
              <a:rPr lang="en" sz="1300">
                <a:solidFill>
                  <a:schemeClr val="dk1"/>
                </a:solidFill>
              </a:rPr>
              <a:t>Reprocessing of ALOS and ALOS-2 archives by JAXA Super Computer (JSS2/JSS3) ongoing</a:t>
            </a:r>
            <a:endParaRPr sz="900"/>
          </a:p>
        </p:txBody>
      </p:sp>
      <p:pic>
        <p:nvPicPr>
          <p:cNvPr id="1014" name="Google Shape;1014;p105"/>
          <p:cNvPicPr preferRelativeResize="0"/>
          <p:nvPr/>
        </p:nvPicPr>
        <p:blipFill rotWithShape="1">
          <a:blip r:embed="rId5">
            <a:alphaModFix/>
          </a:blip>
          <a:srcRect/>
          <a:stretch/>
        </p:blipFill>
        <p:spPr>
          <a:xfrm>
            <a:off x="1075310" y="636010"/>
            <a:ext cx="1490666" cy="1421512"/>
          </a:xfrm>
          <a:prstGeom prst="rect">
            <a:avLst/>
          </a:prstGeom>
          <a:noFill/>
          <a:ln>
            <a:noFill/>
          </a:ln>
        </p:spPr>
      </p:pic>
      <p:sp>
        <p:nvSpPr>
          <p:cNvPr id="1015" name="Google Shape;1015;p105"/>
          <p:cNvSpPr txBox="1">
            <a:spLocks noGrp="1"/>
          </p:cNvSpPr>
          <p:nvPr>
            <p:ph type="title"/>
          </p:nvPr>
        </p:nvSpPr>
        <p:spPr>
          <a:xfrm>
            <a:off x="592331" y="6620"/>
            <a:ext cx="8375085" cy="461962"/>
          </a:xfrm>
          <a:prstGeom prst="rect">
            <a:avLst/>
          </a:prstGeom>
          <a:noFill/>
          <a:ln>
            <a:noFill/>
          </a:ln>
        </p:spPr>
        <p:txBody>
          <a:bodyPr spcFirstLastPara="1" wrap="square" lIns="79125" tIns="39550" rIns="79125" bIns="39550" anchor="t" anchorCtr="0">
            <a:noAutofit/>
          </a:bodyPr>
          <a:lstStyle/>
          <a:p>
            <a:pPr marL="0" marR="0" lvl="0" indent="0" algn="ctr" rtl="0">
              <a:spcBef>
                <a:spcPts val="0"/>
              </a:spcBef>
              <a:spcAft>
                <a:spcPts val="0"/>
              </a:spcAft>
              <a:buNone/>
            </a:pPr>
            <a:r>
              <a:rPr lang="en" sz="2400" b="1">
                <a:solidFill>
                  <a:schemeClr val="lt1"/>
                </a:solidFill>
                <a:latin typeface="Arial"/>
                <a:ea typeface="Arial"/>
                <a:cs typeface="Arial"/>
                <a:sym typeface="Arial"/>
              </a:rPr>
              <a:t>Standard products – CARD4L NRB target</a:t>
            </a:r>
            <a:endParaRPr sz="2400" b="1">
              <a:solidFill>
                <a:schemeClr val="lt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106"/>
          <p:cNvSpPr txBox="1"/>
          <p:nvPr/>
        </p:nvSpPr>
        <p:spPr>
          <a:xfrm>
            <a:off x="405997" y="2172455"/>
            <a:ext cx="8332006" cy="659236"/>
          </a:xfrm>
          <a:prstGeom prst="rect">
            <a:avLst/>
          </a:prstGeom>
          <a:noFill/>
          <a:ln>
            <a:noFill/>
          </a:ln>
        </p:spPr>
        <p:txBody>
          <a:bodyPr spcFirstLastPara="1" wrap="square" lIns="79125" tIns="39550" rIns="79125" bIns="39550" anchor="t" anchorCtr="0">
            <a:noAutofit/>
          </a:bodyPr>
          <a:lstStyle/>
          <a:p>
            <a:pPr marL="0" marR="0" lvl="0" indent="0" algn="ctr" rtl="0">
              <a:spcBef>
                <a:spcPts val="0"/>
              </a:spcBef>
              <a:spcAft>
                <a:spcPts val="0"/>
              </a:spcAft>
              <a:buClr>
                <a:schemeClr val="dk2"/>
              </a:buClr>
              <a:buSzPts val="2800"/>
              <a:buFont typeface="Arial"/>
              <a:buNone/>
            </a:pPr>
            <a:r>
              <a:rPr lang="en" sz="2300" b="1">
                <a:solidFill>
                  <a:schemeClr val="dk2"/>
                </a:solidFill>
                <a:latin typeface="Arial"/>
                <a:ea typeface="Arial"/>
                <a:cs typeface="Arial"/>
                <a:sym typeface="Arial"/>
              </a:rPr>
              <a:t>Thank you</a:t>
            </a:r>
            <a:endParaRPr sz="700"/>
          </a:p>
        </p:txBody>
      </p:sp>
      <p:sp>
        <p:nvSpPr>
          <p:cNvPr id="1022" name="Google Shape;1022;p106"/>
          <p:cNvSpPr/>
          <p:nvPr/>
        </p:nvSpPr>
        <p:spPr>
          <a:xfrm>
            <a:off x="3283565" y="4752045"/>
            <a:ext cx="2730333" cy="253916"/>
          </a:xfrm>
          <a:prstGeom prst="rect">
            <a:avLst/>
          </a:prstGeom>
          <a:noFill/>
          <a:ln>
            <a:noFill/>
          </a:ln>
        </p:spPr>
        <p:txBody>
          <a:bodyPr spcFirstLastPara="1" wrap="square" lIns="79125" tIns="39550" rIns="79125" bIns="39550" anchor="t" anchorCtr="0">
            <a:noAutofit/>
          </a:bodyPr>
          <a:lstStyle/>
          <a:p>
            <a:pPr marL="0" marR="0" lvl="0" indent="0" algn="ctr" rtl="0">
              <a:spcBef>
                <a:spcPts val="0"/>
              </a:spcBef>
              <a:spcAft>
                <a:spcPts val="0"/>
              </a:spcAft>
              <a:buNone/>
            </a:pPr>
            <a:r>
              <a:rPr lang="en" sz="1400">
                <a:solidFill>
                  <a:schemeClr val="dk2"/>
                </a:solidFill>
                <a:latin typeface="Arial"/>
                <a:ea typeface="Arial"/>
                <a:cs typeface="Arial"/>
                <a:sym typeface="Arial"/>
              </a:rPr>
              <a:t>LSI-VC-10 #1 – May 12, 2021 </a:t>
            </a:r>
            <a:endParaRPr sz="12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134F5C"/>
        </a:solidFill>
        <a:effectLst/>
      </p:bgPr>
    </p:bg>
    <p:spTree>
      <p:nvGrpSpPr>
        <p:cNvPr id="1" name="Shape 1026"/>
        <p:cNvGrpSpPr/>
        <p:nvPr/>
      </p:nvGrpSpPr>
      <p:grpSpPr>
        <a:xfrm>
          <a:off x="0" y="0"/>
          <a:ext cx="0" cy="0"/>
          <a:chOff x="0" y="0"/>
          <a:chExt cx="0" cy="0"/>
        </a:xfrm>
      </p:grpSpPr>
      <p:sp>
        <p:nvSpPr>
          <p:cNvPr id="1027" name="Google Shape;1027;p10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ESA</a:t>
            </a:r>
            <a:endParaRPr/>
          </a:p>
        </p:txBody>
      </p:sp>
      <p:sp>
        <p:nvSpPr>
          <p:cNvPr id="1028" name="Google Shape;1028;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32"/>
        <p:cNvGrpSpPr/>
        <p:nvPr/>
      </p:nvGrpSpPr>
      <p:grpSpPr>
        <a:xfrm>
          <a:off x="0" y="0"/>
          <a:ext cx="0" cy="0"/>
          <a:chOff x="0" y="0"/>
          <a:chExt cx="0" cy="0"/>
        </a:xfrm>
      </p:grpSpPr>
      <p:sp>
        <p:nvSpPr>
          <p:cNvPr id="1033" name="Google Shape;1033;p108"/>
          <p:cNvSpPr txBox="1"/>
          <p:nvPr/>
        </p:nvSpPr>
        <p:spPr>
          <a:xfrm>
            <a:off x="4379389" y="3648745"/>
            <a:ext cx="4588687" cy="1080846"/>
          </a:xfrm>
          <a:prstGeom prst="rect">
            <a:avLst/>
          </a:prstGeom>
          <a:noFill/>
          <a:ln>
            <a:noFill/>
          </a:ln>
        </p:spPr>
        <p:txBody>
          <a:bodyPr spcFirstLastPara="1" wrap="square" lIns="68575" tIns="34275" rIns="68575" bIns="34275" anchor="t" anchorCtr="0">
            <a:noAutofit/>
          </a:bodyPr>
          <a:lstStyle/>
          <a:p>
            <a:pPr marL="254000" marR="0" lvl="0" indent="-254000" algn="r" rtl="0">
              <a:lnSpc>
                <a:spcPct val="119000"/>
              </a:lnSpc>
              <a:spcBef>
                <a:spcPts val="0"/>
              </a:spcBef>
              <a:spcAft>
                <a:spcPts val="0"/>
              </a:spcAft>
              <a:buNone/>
            </a:pPr>
            <a:r>
              <a:rPr lang="en" sz="1200" b="0" i="0" u="none" strike="noStrike" cap="none">
                <a:solidFill>
                  <a:schemeClr val="lt1"/>
                </a:solidFill>
                <a:latin typeface="Arial"/>
                <a:ea typeface="Arial"/>
                <a:cs typeface="Arial"/>
                <a:sym typeface="Arial"/>
              </a:rPr>
              <a:t>Ferran Gascon,  Copernicus Sentinel-2 Mission Manager </a:t>
            </a:r>
            <a:endParaRPr sz="1100"/>
          </a:p>
          <a:p>
            <a:pPr marL="254000" marR="0" lvl="0" indent="-254000" algn="r" rtl="0">
              <a:lnSpc>
                <a:spcPct val="119000"/>
              </a:lnSpc>
              <a:spcBef>
                <a:spcPts val="200"/>
              </a:spcBef>
              <a:spcAft>
                <a:spcPts val="0"/>
              </a:spcAft>
              <a:buNone/>
            </a:pPr>
            <a:r>
              <a:rPr lang="en" sz="1200" b="0" i="0" u="none" strike="noStrike" cap="none">
                <a:solidFill>
                  <a:schemeClr val="lt1"/>
                </a:solidFill>
                <a:latin typeface="Arial"/>
                <a:ea typeface="Arial"/>
                <a:cs typeface="Arial"/>
                <a:sym typeface="Arial"/>
              </a:rPr>
              <a:t>and CEOS LSI-VC ESA representative</a:t>
            </a:r>
            <a:endParaRPr sz="1200" b="0" i="0" u="none" strike="noStrike" cap="none">
              <a:solidFill>
                <a:schemeClr val="lt1"/>
              </a:solidFill>
              <a:latin typeface="Arial"/>
              <a:ea typeface="Arial"/>
              <a:cs typeface="Arial"/>
              <a:sym typeface="Arial"/>
            </a:endParaRPr>
          </a:p>
          <a:p>
            <a:pPr marL="254000" marR="0" lvl="0" indent="-254000" algn="r" rtl="0">
              <a:lnSpc>
                <a:spcPct val="119000"/>
              </a:lnSpc>
              <a:spcBef>
                <a:spcPts val="200"/>
              </a:spcBef>
              <a:spcAft>
                <a:spcPts val="0"/>
              </a:spcAft>
              <a:buNone/>
            </a:pPr>
            <a:r>
              <a:rPr lang="en" sz="1200" b="0" i="0" u="none" strike="noStrike" cap="none">
                <a:solidFill>
                  <a:schemeClr val="lt1"/>
                </a:solidFill>
                <a:latin typeface="Arial"/>
                <a:ea typeface="Arial"/>
                <a:cs typeface="Arial"/>
                <a:sym typeface="Arial"/>
              </a:rPr>
              <a:t>CEOS LSI-VC#10</a:t>
            </a:r>
            <a:endParaRPr sz="1100"/>
          </a:p>
          <a:p>
            <a:pPr marL="254000" marR="0" lvl="0" indent="-254000" algn="r" rtl="0">
              <a:lnSpc>
                <a:spcPct val="119000"/>
              </a:lnSpc>
              <a:spcBef>
                <a:spcPts val="200"/>
              </a:spcBef>
              <a:spcAft>
                <a:spcPts val="0"/>
              </a:spcAft>
              <a:buNone/>
            </a:pPr>
            <a:r>
              <a:rPr lang="en" sz="1200" b="0" i="0" u="none" strike="noStrike" cap="none">
                <a:solidFill>
                  <a:schemeClr val="lt1"/>
                </a:solidFill>
                <a:latin typeface="Arial"/>
                <a:ea typeface="Arial"/>
                <a:cs typeface="Arial"/>
                <a:sym typeface="Arial"/>
              </a:rPr>
              <a:t>12 May 2021</a:t>
            </a:r>
            <a:endParaRPr sz="1200" b="0" i="0" u="none" strike="noStrike" cap="none">
              <a:solidFill>
                <a:schemeClr val="lt1"/>
              </a:solidFill>
              <a:latin typeface="Arial"/>
              <a:ea typeface="Arial"/>
              <a:cs typeface="Arial"/>
              <a:sym typeface="Arial"/>
            </a:endParaRPr>
          </a:p>
        </p:txBody>
      </p:sp>
      <p:sp>
        <p:nvSpPr>
          <p:cNvPr id="1034" name="Google Shape;1034;p108"/>
          <p:cNvSpPr txBox="1">
            <a:spLocks noGrp="1"/>
          </p:cNvSpPr>
          <p:nvPr>
            <p:ph type="title"/>
          </p:nvPr>
        </p:nvSpPr>
        <p:spPr>
          <a:xfrm>
            <a:off x="201895" y="2646227"/>
            <a:ext cx="8862517" cy="422834"/>
          </a:xfrm>
          <a:prstGeom prst="rect">
            <a:avLst/>
          </a:prstGeom>
          <a:noFill/>
          <a:ln>
            <a:noFill/>
          </a:ln>
        </p:spPr>
        <p:txBody>
          <a:bodyPr spcFirstLastPara="1" wrap="square" lIns="0" tIns="34275" rIns="0" bIns="34275" anchor="b" anchorCtr="0">
            <a:noAutofit/>
          </a:bodyPr>
          <a:lstStyle/>
          <a:p>
            <a:pPr marL="0" lvl="0" indent="0" algn="ctr" rtl="0">
              <a:spcBef>
                <a:spcPts val="0"/>
              </a:spcBef>
              <a:spcAft>
                <a:spcPts val="0"/>
              </a:spcAft>
              <a:buNone/>
            </a:pPr>
            <a:r>
              <a:rPr lang="en"/>
              <a:t>ESA Update on ARD</a:t>
            </a:r>
            <a:endParaRPr sz="43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109"/>
          <p:cNvSpPr txBox="1">
            <a:spLocks noGrp="1"/>
          </p:cNvSpPr>
          <p:nvPr>
            <p:ph type="title"/>
          </p:nvPr>
        </p:nvSpPr>
        <p:spPr>
          <a:xfrm>
            <a:off x="162319" y="117287"/>
            <a:ext cx="7581638" cy="422834"/>
          </a:xfrm>
          <a:prstGeom prst="rect">
            <a:avLst/>
          </a:prstGeom>
          <a:noFill/>
          <a:ln>
            <a:noFill/>
          </a:ln>
        </p:spPr>
        <p:txBody>
          <a:bodyPr spcFirstLastPara="1" wrap="square" lIns="0" tIns="34275" rIns="0" bIns="34275" anchor="ctr" anchorCtr="0">
            <a:normAutofit/>
          </a:bodyPr>
          <a:lstStyle/>
          <a:p>
            <a:pPr marL="0" lvl="0" indent="0" algn="l" rtl="0">
              <a:spcBef>
                <a:spcPts val="0"/>
              </a:spcBef>
              <a:spcAft>
                <a:spcPts val="0"/>
              </a:spcAft>
              <a:buNone/>
            </a:pPr>
            <a:r>
              <a:rPr lang="en" sz="2200"/>
              <a:t>VH-RODA 2021 Workshop</a:t>
            </a:r>
            <a:endParaRPr sz="2200"/>
          </a:p>
        </p:txBody>
      </p:sp>
      <p:pic>
        <p:nvPicPr>
          <p:cNvPr id="1040" name="Google Shape;1040;p109"/>
          <p:cNvPicPr preferRelativeResize="0"/>
          <p:nvPr/>
        </p:nvPicPr>
        <p:blipFill rotWithShape="1">
          <a:blip r:embed="rId3">
            <a:alphaModFix/>
          </a:blip>
          <a:srcRect/>
          <a:stretch/>
        </p:blipFill>
        <p:spPr>
          <a:xfrm>
            <a:off x="1223504" y="650875"/>
            <a:ext cx="6895917" cy="40481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110"/>
          <p:cNvSpPr txBox="1">
            <a:spLocks noGrp="1"/>
          </p:cNvSpPr>
          <p:nvPr>
            <p:ph type="title"/>
          </p:nvPr>
        </p:nvSpPr>
        <p:spPr>
          <a:xfrm>
            <a:off x="162319" y="117287"/>
            <a:ext cx="7581638" cy="422834"/>
          </a:xfrm>
          <a:prstGeom prst="rect">
            <a:avLst/>
          </a:prstGeom>
          <a:noFill/>
          <a:ln>
            <a:noFill/>
          </a:ln>
        </p:spPr>
        <p:txBody>
          <a:bodyPr spcFirstLastPara="1" wrap="square" lIns="0" tIns="34275" rIns="0" bIns="34275" anchor="ctr" anchorCtr="0">
            <a:normAutofit/>
          </a:bodyPr>
          <a:lstStyle/>
          <a:p>
            <a:pPr marL="0" lvl="0" indent="0" algn="l" rtl="0">
              <a:spcBef>
                <a:spcPts val="0"/>
              </a:spcBef>
              <a:spcAft>
                <a:spcPts val="0"/>
              </a:spcAft>
              <a:buNone/>
            </a:pPr>
            <a:r>
              <a:rPr lang="en" sz="2200"/>
              <a:t>VH-RODA / Session on Institutional &amp; Commercial ARD </a:t>
            </a:r>
            <a:endParaRPr sz="2200"/>
          </a:p>
        </p:txBody>
      </p:sp>
      <p:sp>
        <p:nvSpPr>
          <p:cNvPr id="1046" name="Google Shape;1046;p110"/>
          <p:cNvSpPr txBox="1">
            <a:spLocks noGrp="1"/>
          </p:cNvSpPr>
          <p:nvPr>
            <p:ph type="body" idx="1"/>
          </p:nvPr>
        </p:nvSpPr>
        <p:spPr>
          <a:xfrm>
            <a:off x="456883" y="549608"/>
            <a:ext cx="8455348" cy="4244577"/>
          </a:xfrm>
          <a:prstGeom prst="rect">
            <a:avLst/>
          </a:prstGeom>
          <a:noFill/>
          <a:ln>
            <a:noFill/>
          </a:ln>
        </p:spPr>
        <p:txBody>
          <a:bodyPr spcFirstLastPara="1" wrap="square" lIns="68575" tIns="34275" rIns="68575" bIns="34275" anchor="t" anchorCtr="0">
            <a:noAutofit/>
          </a:bodyPr>
          <a:lstStyle/>
          <a:p>
            <a:pPr marL="0" lvl="0" indent="6350" algn="just" rtl="0">
              <a:lnSpc>
                <a:spcPct val="119000"/>
              </a:lnSpc>
              <a:spcBef>
                <a:spcPts val="0"/>
              </a:spcBef>
              <a:spcAft>
                <a:spcPts val="0"/>
              </a:spcAft>
              <a:buSzPts val="1100"/>
              <a:buFont typeface="Noto Sans Symbols"/>
              <a:buChar char="✧"/>
            </a:pPr>
            <a:r>
              <a:rPr lang="en" sz="1100" b="1">
                <a:solidFill>
                  <a:schemeClr val="dk1"/>
                </a:solidFill>
                <a:latin typeface="Arial"/>
                <a:ea typeface="Arial"/>
                <a:cs typeface="Arial"/>
                <a:sym typeface="Arial"/>
              </a:rPr>
              <a:t>Definition of Analysis Ready Data (ARD)</a:t>
            </a:r>
            <a:endParaRPr sz="1100"/>
          </a:p>
          <a:p>
            <a:pPr marL="609600" lvl="1" indent="-260350" algn="just" rtl="0">
              <a:lnSpc>
                <a:spcPct val="119000"/>
              </a:lnSpc>
              <a:spcBef>
                <a:spcPts val="200"/>
              </a:spcBef>
              <a:spcAft>
                <a:spcPts val="0"/>
              </a:spcAft>
              <a:buSzPts val="1100"/>
              <a:buFont typeface="Noto Sans Symbols"/>
              <a:buChar char="✔"/>
            </a:pPr>
            <a:r>
              <a:rPr lang="en" sz="1100">
                <a:solidFill>
                  <a:schemeClr val="dk1"/>
                </a:solidFill>
                <a:latin typeface="Arial"/>
                <a:ea typeface="Arial"/>
                <a:cs typeface="Arial"/>
                <a:sym typeface="Arial"/>
              </a:rPr>
              <a:t>Institutional sector well advanced with:</a:t>
            </a:r>
            <a:endParaRPr sz="1100"/>
          </a:p>
          <a:p>
            <a:pPr marL="1054100" lvl="2" indent="-361950" algn="just" rtl="0">
              <a:lnSpc>
                <a:spcPct val="119000"/>
              </a:lnSpc>
              <a:spcBef>
                <a:spcPts val="200"/>
              </a:spcBef>
              <a:spcAft>
                <a:spcPts val="0"/>
              </a:spcAft>
              <a:buSzPts val="1100"/>
              <a:buFont typeface="Noto Sans Symbols"/>
              <a:buChar char="✔"/>
            </a:pPr>
            <a:r>
              <a:rPr lang="en" sz="1100">
                <a:solidFill>
                  <a:schemeClr val="dk1"/>
                </a:solidFill>
                <a:latin typeface="Arial"/>
                <a:ea typeface="Arial"/>
                <a:cs typeface="Arial"/>
                <a:sym typeface="Arial"/>
              </a:rPr>
              <a:t>CARD4L specifications defined for 5 product families, </a:t>
            </a:r>
            <a:endParaRPr sz="1100"/>
          </a:p>
          <a:p>
            <a:pPr marL="1054100" lvl="2" indent="-361950" algn="just" rtl="0">
              <a:lnSpc>
                <a:spcPct val="119000"/>
              </a:lnSpc>
              <a:spcBef>
                <a:spcPts val="200"/>
              </a:spcBef>
              <a:spcAft>
                <a:spcPts val="0"/>
              </a:spcAft>
              <a:buSzPts val="1100"/>
              <a:buFont typeface="Noto Sans Symbols"/>
              <a:buChar char="✔"/>
            </a:pPr>
            <a:r>
              <a:rPr lang="en" sz="1100">
                <a:solidFill>
                  <a:schemeClr val="dk1"/>
                </a:solidFill>
                <a:latin typeface="Arial"/>
                <a:ea typeface="Arial"/>
                <a:cs typeface="Arial"/>
                <a:sym typeface="Arial"/>
              </a:rPr>
              <a:t>additional CARD4L specifications in the pipeline, </a:t>
            </a:r>
            <a:endParaRPr sz="1100"/>
          </a:p>
          <a:p>
            <a:pPr marL="1054100" lvl="2" indent="-361950" algn="just" rtl="0">
              <a:lnSpc>
                <a:spcPct val="119000"/>
              </a:lnSpc>
              <a:spcBef>
                <a:spcPts val="200"/>
              </a:spcBef>
              <a:spcAft>
                <a:spcPts val="0"/>
              </a:spcAft>
              <a:buSzPts val="1100"/>
              <a:buFont typeface="Noto Sans Symbols"/>
              <a:buChar char="✔"/>
            </a:pPr>
            <a:r>
              <a:rPr lang="en" sz="1100">
                <a:solidFill>
                  <a:schemeClr val="dk1"/>
                </a:solidFill>
                <a:latin typeface="Arial"/>
                <a:ea typeface="Arial"/>
                <a:cs typeface="Arial"/>
                <a:sym typeface="Arial"/>
              </a:rPr>
              <a:t>CEOS-endorsed terminology and</a:t>
            </a:r>
            <a:endParaRPr sz="1100"/>
          </a:p>
          <a:p>
            <a:pPr marL="1054100" lvl="2" indent="-361950" algn="just" rtl="0">
              <a:lnSpc>
                <a:spcPct val="119000"/>
              </a:lnSpc>
              <a:spcBef>
                <a:spcPts val="200"/>
              </a:spcBef>
              <a:spcAft>
                <a:spcPts val="0"/>
              </a:spcAft>
              <a:buSzPts val="1100"/>
              <a:buFont typeface="Noto Sans Symbols"/>
              <a:buChar char="✔"/>
            </a:pPr>
            <a:r>
              <a:rPr lang="en" sz="1100">
                <a:solidFill>
                  <a:schemeClr val="dk1"/>
                </a:solidFill>
                <a:latin typeface="Arial"/>
                <a:ea typeface="Arial"/>
                <a:cs typeface="Arial"/>
                <a:sym typeface="Arial"/>
              </a:rPr>
              <a:t>interest in developing CEOS ARD specifications for non-land applications.</a:t>
            </a:r>
            <a:endParaRPr sz="1100"/>
          </a:p>
          <a:p>
            <a:pPr marL="609600" lvl="1" indent="-260350" algn="just" rtl="0">
              <a:lnSpc>
                <a:spcPct val="119000"/>
              </a:lnSpc>
              <a:spcBef>
                <a:spcPts val="200"/>
              </a:spcBef>
              <a:spcAft>
                <a:spcPts val="0"/>
              </a:spcAft>
              <a:buSzPts val="1100"/>
              <a:buFont typeface="Noto Sans Symbols"/>
              <a:buChar char="✔"/>
            </a:pPr>
            <a:r>
              <a:rPr lang="en" sz="1100">
                <a:solidFill>
                  <a:schemeClr val="dk1"/>
                </a:solidFill>
                <a:latin typeface="Arial"/>
                <a:ea typeface="Arial"/>
                <a:cs typeface="Arial"/>
                <a:sym typeface="Arial"/>
              </a:rPr>
              <a:t>Commercial sector brought additional concepts/thoughts like:</a:t>
            </a:r>
            <a:endParaRPr sz="1100"/>
          </a:p>
          <a:p>
            <a:pPr marL="1054100" lvl="2" indent="-361950" algn="just" rtl="0">
              <a:lnSpc>
                <a:spcPct val="119000"/>
              </a:lnSpc>
              <a:spcBef>
                <a:spcPts val="200"/>
              </a:spcBef>
              <a:spcAft>
                <a:spcPts val="0"/>
              </a:spcAft>
              <a:buSzPts val="1100"/>
              <a:buFont typeface="Noto Sans Symbols"/>
              <a:buChar char="✔"/>
            </a:pPr>
            <a:r>
              <a:rPr lang="en" sz="1100">
                <a:solidFill>
                  <a:schemeClr val="dk1"/>
                </a:solidFill>
                <a:latin typeface="Arial"/>
                <a:ea typeface="Arial"/>
                <a:cs typeface="Arial"/>
                <a:sym typeface="Arial"/>
              </a:rPr>
              <a:t>ARS (Analysis Ready Services), going beyond the notion of product that limits the range of downstream applications, or </a:t>
            </a:r>
            <a:endParaRPr sz="1100"/>
          </a:p>
          <a:p>
            <a:pPr marL="1054100" lvl="2" indent="-361950" algn="just" rtl="0">
              <a:lnSpc>
                <a:spcPct val="119000"/>
              </a:lnSpc>
              <a:spcBef>
                <a:spcPts val="200"/>
              </a:spcBef>
              <a:spcAft>
                <a:spcPts val="0"/>
              </a:spcAft>
              <a:buSzPts val="1100"/>
              <a:buFont typeface="Noto Sans Symbols"/>
              <a:buChar char="✔"/>
            </a:pPr>
            <a:r>
              <a:rPr lang="en" sz="1100">
                <a:solidFill>
                  <a:schemeClr val="dk1"/>
                </a:solidFill>
                <a:latin typeface="Arial"/>
                <a:ea typeface="Arial"/>
                <a:cs typeface="Arial"/>
                <a:sym typeface="Arial"/>
              </a:rPr>
              <a:t>the need to move towards product Levels 4 and 5.</a:t>
            </a:r>
            <a:endParaRPr sz="1100"/>
          </a:p>
          <a:p>
            <a:pPr marL="0" lvl="0" indent="6350" algn="just" rtl="0">
              <a:lnSpc>
                <a:spcPct val="119000"/>
              </a:lnSpc>
              <a:spcBef>
                <a:spcPts val="200"/>
              </a:spcBef>
              <a:spcAft>
                <a:spcPts val="0"/>
              </a:spcAft>
              <a:buSzPts val="1100"/>
              <a:buFont typeface="Noto Sans Symbols"/>
              <a:buChar char="✧"/>
            </a:pPr>
            <a:r>
              <a:rPr lang="en" sz="1100" b="1">
                <a:solidFill>
                  <a:schemeClr val="dk1"/>
                </a:solidFill>
                <a:latin typeface="Arial"/>
                <a:ea typeface="Arial"/>
                <a:cs typeface="Arial"/>
                <a:sym typeface="Arial"/>
              </a:rPr>
              <a:t>Commercial space involvement </a:t>
            </a:r>
            <a:endParaRPr sz="1100"/>
          </a:p>
          <a:p>
            <a:pPr marL="609600" lvl="1" indent="-260350" algn="just" rtl="0">
              <a:lnSpc>
                <a:spcPct val="119000"/>
              </a:lnSpc>
              <a:spcBef>
                <a:spcPts val="200"/>
              </a:spcBef>
              <a:spcAft>
                <a:spcPts val="0"/>
              </a:spcAft>
              <a:buSzPts val="1100"/>
              <a:buFont typeface="Noto Sans Symbols"/>
              <a:buChar char="✔"/>
            </a:pPr>
            <a:r>
              <a:rPr lang="en" sz="1100">
                <a:solidFill>
                  <a:schemeClr val="dk1"/>
                </a:solidFill>
                <a:latin typeface="Arial"/>
                <a:ea typeface="Arial"/>
                <a:cs typeface="Arial"/>
                <a:sym typeface="Arial"/>
              </a:rPr>
              <a:t>General consensus that sensor agnostic, standardised and easy-to-use products are interesting for non-expert users.</a:t>
            </a:r>
            <a:endParaRPr sz="1100"/>
          </a:p>
          <a:p>
            <a:pPr marL="609600" lvl="1" indent="-260350" algn="just" rtl="0">
              <a:lnSpc>
                <a:spcPct val="119000"/>
              </a:lnSpc>
              <a:spcBef>
                <a:spcPts val="200"/>
              </a:spcBef>
              <a:spcAft>
                <a:spcPts val="0"/>
              </a:spcAft>
              <a:buSzPts val="1100"/>
              <a:buFont typeface="Noto Sans Symbols"/>
              <a:buChar char="✔"/>
            </a:pPr>
            <a:r>
              <a:rPr lang="en" sz="1100">
                <a:solidFill>
                  <a:schemeClr val="dk1"/>
                </a:solidFill>
                <a:latin typeface="Arial"/>
                <a:ea typeface="Arial"/>
                <a:cs typeface="Arial"/>
                <a:sym typeface="Arial"/>
              </a:rPr>
              <a:t>Commercial sector is showing some support to CEOS-lead CARD4L initiative (2 commercial products under certification: Sinergise Sentinel-1 and Element 84 Sentinel-2).</a:t>
            </a:r>
            <a:endParaRPr sz="1100"/>
          </a:p>
          <a:p>
            <a:pPr marL="609600" lvl="1" indent="-260350" algn="just" rtl="0">
              <a:lnSpc>
                <a:spcPct val="119000"/>
              </a:lnSpc>
              <a:spcBef>
                <a:spcPts val="200"/>
              </a:spcBef>
              <a:spcAft>
                <a:spcPts val="0"/>
              </a:spcAft>
              <a:buSzPts val="1100"/>
              <a:buFont typeface="Noto Sans Symbols"/>
              <a:buChar char="✔"/>
            </a:pPr>
            <a:r>
              <a:rPr lang="en" sz="1100">
                <a:solidFill>
                  <a:schemeClr val="dk1"/>
                </a:solidFill>
                <a:latin typeface="Arial"/>
                <a:ea typeface="Arial"/>
                <a:cs typeface="Arial"/>
                <a:sym typeface="Arial"/>
              </a:rPr>
              <a:t>Need to reinforce CEOS-led initiatives to promote ARD in general and CARD4L in particular (e.g. in venues like ARD workshop, JACIE, VH-RODA) to foster adoption of CARD4L by the commercial sector.</a:t>
            </a:r>
            <a:endParaRPr sz="1100">
              <a:solidFill>
                <a:schemeClr val="dk1"/>
              </a:solidFill>
              <a:latin typeface="Arial"/>
              <a:ea typeface="Arial"/>
              <a:cs typeface="Arial"/>
              <a:sym typeface="Arial"/>
            </a:endParaRPr>
          </a:p>
          <a:p>
            <a:pPr marL="609600" lvl="1" indent="-260350" algn="just" rtl="0">
              <a:lnSpc>
                <a:spcPct val="119000"/>
              </a:lnSpc>
              <a:spcBef>
                <a:spcPts val="200"/>
              </a:spcBef>
              <a:spcAft>
                <a:spcPts val="0"/>
              </a:spcAft>
              <a:buSzPts val="1100"/>
              <a:buFont typeface="Noto Sans Symbols"/>
              <a:buChar char="✔"/>
            </a:pPr>
            <a:r>
              <a:rPr lang="en" sz="1100">
                <a:solidFill>
                  <a:schemeClr val="dk1"/>
                </a:solidFill>
                <a:latin typeface="Arial"/>
                <a:ea typeface="Arial"/>
                <a:cs typeface="Arial"/>
                <a:sym typeface="Arial"/>
              </a:rPr>
              <a:t>Need to reinforce the promotion of the benefits brought by existing and future CARD4L products in the general effort towards facilitating missions inter-operability + advantage of being first movers.</a:t>
            </a:r>
            <a:endParaRPr sz="1100">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1051" name="Google Shape;1051;p111"/>
          <p:cNvPicPr preferRelativeResize="0"/>
          <p:nvPr/>
        </p:nvPicPr>
        <p:blipFill rotWithShape="1">
          <a:blip r:embed="rId3">
            <a:alphaModFix/>
          </a:blip>
          <a:srcRect/>
          <a:stretch/>
        </p:blipFill>
        <p:spPr>
          <a:xfrm>
            <a:off x="1293212" y="1851238"/>
            <a:ext cx="5881908" cy="2676302"/>
          </a:xfrm>
          <a:prstGeom prst="rect">
            <a:avLst/>
          </a:prstGeom>
          <a:noFill/>
          <a:ln w="9525" cap="flat" cmpd="sng">
            <a:solidFill>
              <a:srgbClr val="003249"/>
            </a:solidFill>
            <a:prstDash val="solid"/>
            <a:round/>
            <a:headEnd type="none" w="sm" len="sm"/>
            <a:tailEnd type="none" w="sm" len="sm"/>
          </a:ln>
          <a:effectLst>
            <a:outerShdw blurRad="50800" dist="38100" dir="2700000" algn="tl" rotWithShape="0">
              <a:srgbClr val="000000">
                <a:alpha val="42745"/>
              </a:srgbClr>
            </a:outerShdw>
          </a:effectLst>
        </p:spPr>
      </p:pic>
      <p:sp>
        <p:nvSpPr>
          <p:cNvPr id="1052" name="Google Shape;1052;p111"/>
          <p:cNvSpPr txBox="1"/>
          <p:nvPr/>
        </p:nvSpPr>
        <p:spPr>
          <a:xfrm>
            <a:off x="470754" y="813519"/>
            <a:ext cx="8161803" cy="811377"/>
          </a:xfrm>
          <a:prstGeom prst="rect">
            <a:avLst/>
          </a:prstGeom>
          <a:noFill/>
          <a:ln>
            <a:noFill/>
          </a:ln>
        </p:spPr>
        <p:txBody>
          <a:bodyPr spcFirstLastPara="1" wrap="square" lIns="91325" tIns="45650" rIns="91325" bIns="45650" anchor="t" anchorCtr="0">
            <a:spAutoFit/>
          </a:bodyPr>
          <a:lstStyle/>
          <a:p>
            <a:pPr marL="279400" marR="0" lvl="0" indent="-279400" algn="l" rtl="0">
              <a:spcBef>
                <a:spcPts val="0"/>
              </a:spcBef>
              <a:spcAft>
                <a:spcPts val="0"/>
              </a:spcAft>
              <a:buClr>
                <a:schemeClr val="dk1"/>
              </a:buClr>
              <a:buSzPts val="1400"/>
              <a:buFont typeface="Noto Sans Symbols"/>
              <a:buChar char="✔"/>
            </a:pPr>
            <a:r>
              <a:rPr lang="en" sz="1400" b="0" i="0" u="none" strike="noStrike" cap="none">
                <a:solidFill>
                  <a:schemeClr val="dk1"/>
                </a:solidFill>
                <a:latin typeface="Arial"/>
                <a:ea typeface="Arial"/>
                <a:cs typeface="Arial"/>
                <a:sym typeface="Arial"/>
              </a:rPr>
              <a:t>Process initiated to certify Sentinel-2 Level-2A products.</a:t>
            </a:r>
            <a:endParaRPr sz="1400" b="0" i="0" u="none" strike="noStrike" cap="none">
              <a:solidFill>
                <a:schemeClr val="dk1"/>
              </a:solidFill>
              <a:latin typeface="Arial"/>
              <a:ea typeface="Arial"/>
              <a:cs typeface="Arial"/>
              <a:sym typeface="Arial"/>
            </a:endParaRPr>
          </a:p>
          <a:p>
            <a:pPr marL="279400" marR="0" lvl="0" indent="-279400" algn="l" rtl="0">
              <a:spcBef>
                <a:spcPts val="700"/>
              </a:spcBef>
              <a:spcAft>
                <a:spcPts val="0"/>
              </a:spcAft>
              <a:buClr>
                <a:schemeClr val="dk1"/>
              </a:buClr>
              <a:buSzPts val="1400"/>
              <a:buFont typeface="Noto Sans Symbols"/>
              <a:buChar char="✔"/>
            </a:pPr>
            <a:r>
              <a:rPr lang="en" sz="1400" b="0" i="0" u="none" strike="noStrike" cap="none">
                <a:solidFill>
                  <a:schemeClr val="dk1"/>
                </a:solidFill>
                <a:latin typeface="Arial"/>
                <a:ea typeface="Arial"/>
                <a:cs typeface="Arial"/>
                <a:sym typeface="Arial"/>
              </a:rPr>
              <a:t>Sentinel-2 products expected to be compliant CARD4L requirements soon, after full activation of geometric refinement and inclusion of a DOI (Digital Object Identifier) in the metadata.</a:t>
            </a:r>
            <a:endParaRPr sz="1400" b="0" i="0" u="none" strike="noStrike" cap="none">
              <a:solidFill>
                <a:schemeClr val="dk1"/>
              </a:solidFill>
              <a:latin typeface="Arial"/>
              <a:ea typeface="Arial"/>
              <a:cs typeface="Arial"/>
              <a:sym typeface="Arial"/>
            </a:endParaRPr>
          </a:p>
        </p:txBody>
      </p:sp>
      <p:sp>
        <p:nvSpPr>
          <p:cNvPr id="1053" name="Google Shape;1053;p111"/>
          <p:cNvSpPr txBox="1"/>
          <p:nvPr/>
        </p:nvSpPr>
        <p:spPr>
          <a:xfrm>
            <a:off x="142995" y="155756"/>
            <a:ext cx="7174846" cy="429712"/>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en" sz="2200" b="1" i="0" u="none" strike="noStrike" cap="none">
                <a:solidFill>
                  <a:schemeClr val="dk2"/>
                </a:solidFill>
                <a:latin typeface="Arial"/>
                <a:ea typeface="Arial"/>
                <a:cs typeface="Arial"/>
                <a:sym typeface="Arial"/>
              </a:rPr>
              <a:t>S2 Analysis Ready Data (ARD) – Level-2A</a:t>
            </a:r>
            <a:endParaRPr sz="2200" b="1" i="0" u="none" strike="noStrike" cap="none">
              <a:solidFill>
                <a:schemeClr val="dk2"/>
              </a:solidFill>
              <a:latin typeface="Arial"/>
              <a:ea typeface="Arial"/>
              <a:cs typeface="Arial"/>
              <a:sym typeface="Arial"/>
            </a:endParaRPr>
          </a:p>
        </p:txBody>
      </p:sp>
      <p:pic>
        <p:nvPicPr>
          <p:cNvPr id="1054" name="Google Shape;1054;p111"/>
          <p:cNvPicPr preferRelativeResize="0"/>
          <p:nvPr/>
        </p:nvPicPr>
        <p:blipFill rotWithShape="1">
          <a:blip r:embed="rId4">
            <a:alphaModFix/>
          </a:blip>
          <a:srcRect/>
          <a:stretch/>
        </p:blipFill>
        <p:spPr>
          <a:xfrm>
            <a:off x="1249787" y="2573862"/>
            <a:ext cx="1842731" cy="149815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12"/>
          <p:cNvSpPr/>
          <p:nvPr/>
        </p:nvSpPr>
        <p:spPr>
          <a:xfrm>
            <a:off x="382003" y="593003"/>
            <a:ext cx="8574943" cy="3931845"/>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en" sz="1500" b="0" i="0" u="none" strike="noStrike" cap="none">
                <a:solidFill>
                  <a:schemeClr val="dk1"/>
                </a:solidFill>
                <a:latin typeface="Calibri"/>
                <a:ea typeface="Calibri"/>
                <a:cs typeface="Calibri"/>
                <a:sym typeface="Calibri"/>
              </a:rPr>
              <a:t>Improvement of geometric performances since 30 March 2021:</a:t>
            </a:r>
            <a:endParaRPr sz="1500" b="0" i="0" u="none" strike="noStrike" cap="none">
              <a:solidFill>
                <a:schemeClr val="dk1"/>
              </a:solidFill>
              <a:latin typeface="Calibri"/>
              <a:ea typeface="Calibri"/>
              <a:cs typeface="Calibri"/>
              <a:sym typeface="Calibri"/>
            </a:endParaRPr>
          </a:p>
          <a:p>
            <a:pPr marL="1244600" marR="0" lvl="3" indent="-209550" algn="just" rtl="0">
              <a:spcBef>
                <a:spcPts val="600"/>
              </a:spcBef>
              <a:spcAft>
                <a:spcPts val="0"/>
              </a:spcAft>
              <a:buClr>
                <a:schemeClr val="dk1"/>
              </a:buClr>
              <a:buSzPts val="1500"/>
              <a:buFont typeface="Noto Sans Symbols"/>
              <a:buChar char="✔"/>
            </a:pPr>
            <a:r>
              <a:rPr lang="en" sz="1500" b="0" i="0" u="none" strike="noStrike" cap="none">
                <a:solidFill>
                  <a:schemeClr val="dk1"/>
                </a:solidFill>
                <a:latin typeface="Calibri"/>
                <a:ea typeface="Calibri"/>
                <a:cs typeface="Calibri"/>
                <a:sym typeface="Calibri"/>
              </a:rPr>
              <a:t>Absolute geolocation accuracy from 11m improved to </a:t>
            </a:r>
            <a:r>
              <a:rPr lang="en" sz="1500" b="1" i="0" u="none" strike="noStrike" cap="none">
                <a:solidFill>
                  <a:schemeClr val="dk1"/>
                </a:solidFill>
                <a:latin typeface="Calibri"/>
                <a:ea typeface="Calibri"/>
                <a:cs typeface="Calibri"/>
                <a:sym typeface="Calibri"/>
              </a:rPr>
              <a:t>8 m</a:t>
            </a:r>
            <a:r>
              <a:rPr lang="en" sz="1500" b="0" i="0" u="none" strike="noStrike" cap="none">
                <a:solidFill>
                  <a:schemeClr val="dk1"/>
                </a:solidFill>
                <a:latin typeface="Calibri"/>
                <a:ea typeface="Calibri"/>
                <a:cs typeface="Calibri"/>
                <a:sym typeface="Calibri"/>
              </a:rPr>
              <a:t> (CE95).</a:t>
            </a:r>
            <a:endParaRPr sz="1100"/>
          </a:p>
          <a:p>
            <a:pPr marL="1244600" marR="0" lvl="3" indent="-209550" algn="just" rtl="0">
              <a:spcBef>
                <a:spcPts val="600"/>
              </a:spcBef>
              <a:spcAft>
                <a:spcPts val="0"/>
              </a:spcAft>
              <a:buClr>
                <a:schemeClr val="dk1"/>
              </a:buClr>
              <a:buSzPts val="1500"/>
              <a:buFont typeface="Noto Sans Symbols"/>
              <a:buChar char="✔"/>
            </a:pPr>
            <a:r>
              <a:rPr lang="en" sz="1500" b="0" i="0" u="none" strike="noStrike" cap="none">
                <a:solidFill>
                  <a:schemeClr val="dk1"/>
                </a:solidFill>
                <a:latin typeface="Calibri"/>
                <a:ea typeface="Calibri"/>
                <a:cs typeface="Calibri"/>
                <a:sym typeface="Calibri"/>
              </a:rPr>
              <a:t>Multi-temporal co-registration accuracy from 12m improved to </a:t>
            </a:r>
            <a:r>
              <a:rPr lang="en" sz="1500" b="1" i="0" u="none" strike="noStrike" cap="none">
                <a:solidFill>
                  <a:schemeClr val="dk1"/>
                </a:solidFill>
                <a:latin typeface="Calibri"/>
                <a:ea typeface="Calibri"/>
                <a:cs typeface="Calibri"/>
                <a:sym typeface="Calibri"/>
              </a:rPr>
              <a:t>5 m</a:t>
            </a:r>
            <a:r>
              <a:rPr lang="en" sz="1500" b="0" i="0" u="none" strike="noStrike" cap="none">
                <a:solidFill>
                  <a:schemeClr val="dk1"/>
                </a:solidFill>
                <a:latin typeface="Calibri"/>
                <a:ea typeface="Calibri"/>
                <a:cs typeface="Calibri"/>
                <a:sym typeface="Calibri"/>
              </a:rPr>
              <a:t> (CE95).</a:t>
            </a:r>
            <a:endParaRPr sz="1100"/>
          </a:p>
          <a:p>
            <a:pPr marL="0" marR="0" lvl="0" indent="0" algn="just" rtl="0">
              <a:spcBef>
                <a:spcPts val="600"/>
              </a:spcBef>
              <a:spcAft>
                <a:spcPts val="0"/>
              </a:spcAft>
              <a:buNone/>
            </a:pPr>
            <a:endParaRPr sz="1500" b="0" i="0" u="none" strike="noStrike" cap="none">
              <a:solidFill>
                <a:schemeClr val="dk1"/>
              </a:solidFill>
              <a:latin typeface="Calibri"/>
              <a:ea typeface="Calibri"/>
              <a:cs typeface="Calibri"/>
              <a:sym typeface="Calibri"/>
            </a:endParaRPr>
          </a:p>
          <a:p>
            <a:pPr marL="0" marR="0" lvl="0" indent="0" algn="just" rtl="0">
              <a:spcBef>
                <a:spcPts val="600"/>
              </a:spcBef>
              <a:spcAft>
                <a:spcPts val="0"/>
              </a:spcAft>
              <a:buNone/>
            </a:pPr>
            <a:endParaRPr sz="1500" b="0" i="0" u="none" strike="noStrike" cap="none">
              <a:solidFill>
                <a:schemeClr val="dk1"/>
              </a:solidFill>
              <a:latin typeface="Calibri"/>
              <a:ea typeface="Calibri"/>
              <a:cs typeface="Calibri"/>
              <a:sym typeface="Calibri"/>
            </a:endParaRPr>
          </a:p>
          <a:p>
            <a:pPr marL="0" marR="0" lvl="0" indent="0" algn="just" rtl="0">
              <a:spcBef>
                <a:spcPts val="600"/>
              </a:spcBef>
              <a:spcAft>
                <a:spcPts val="0"/>
              </a:spcAft>
              <a:buNone/>
            </a:pPr>
            <a:endParaRPr sz="1500" b="0" i="0" u="none" strike="noStrike" cap="none">
              <a:solidFill>
                <a:schemeClr val="dk1"/>
              </a:solidFill>
              <a:latin typeface="Calibri"/>
              <a:ea typeface="Calibri"/>
              <a:cs typeface="Calibri"/>
              <a:sym typeface="Calibri"/>
            </a:endParaRPr>
          </a:p>
          <a:p>
            <a:pPr marL="0" marR="0" lvl="0" indent="0" algn="just" rtl="0">
              <a:spcBef>
                <a:spcPts val="600"/>
              </a:spcBef>
              <a:spcAft>
                <a:spcPts val="0"/>
              </a:spcAft>
              <a:buNone/>
            </a:pPr>
            <a:endParaRPr sz="1500" b="0" i="0" u="none" strike="noStrike" cap="none">
              <a:solidFill>
                <a:schemeClr val="dk1"/>
              </a:solidFill>
              <a:latin typeface="Calibri"/>
              <a:ea typeface="Calibri"/>
              <a:cs typeface="Calibri"/>
              <a:sym typeface="Calibri"/>
            </a:endParaRPr>
          </a:p>
          <a:p>
            <a:pPr marL="0" marR="0" lvl="0" indent="0" algn="just" rtl="0">
              <a:spcBef>
                <a:spcPts val="600"/>
              </a:spcBef>
              <a:spcAft>
                <a:spcPts val="0"/>
              </a:spcAft>
              <a:buNone/>
            </a:pPr>
            <a:endParaRPr sz="1500" b="0" i="0" u="none" strike="noStrike" cap="none">
              <a:solidFill>
                <a:schemeClr val="dk1"/>
              </a:solidFill>
              <a:latin typeface="Calibri"/>
              <a:ea typeface="Calibri"/>
              <a:cs typeface="Calibri"/>
              <a:sym typeface="Calibri"/>
            </a:endParaRPr>
          </a:p>
          <a:p>
            <a:pPr marL="0" marR="0" lvl="0" indent="0" algn="just" rtl="0">
              <a:spcBef>
                <a:spcPts val="600"/>
              </a:spcBef>
              <a:spcAft>
                <a:spcPts val="0"/>
              </a:spcAft>
              <a:buNone/>
            </a:pPr>
            <a:endParaRPr sz="1500" b="0" i="0" u="none" strike="noStrike" cap="none">
              <a:solidFill>
                <a:schemeClr val="dk1"/>
              </a:solidFill>
              <a:latin typeface="Calibri"/>
              <a:ea typeface="Calibri"/>
              <a:cs typeface="Calibri"/>
              <a:sym typeface="Calibri"/>
            </a:endParaRPr>
          </a:p>
          <a:p>
            <a:pPr marL="0" marR="0" lvl="0" indent="0" algn="just" rtl="0">
              <a:spcBef>
                <a:spcPts val="600"/>
              </a:spcBef>
              <a:spcAft>
                <a:spcPts val="0"/>
              </a:spcAft>
              <a:buNone/>
            </a:pPr>
            <a:endParaRPr sz="1500" b="0" i="0" u="none" strike="noStrike" cap="none">
              <a:solidFill>
                <a:schemeClr val="dk1"/>
              </a:solidFill>
              <a:latin typeface="Calibri"/>
              <a:ea typeface="Calibri"/>
              <a:cs typeface="Calibri"/>
              <a:sym typeface="Calibri"/>
            </a:endParaRPr>
          </a:p>
          <a:p>
            <a:pPr marL="0" marR="0" lvl="0" indent="0" algn="just" rtl="0">
              <a:spcBef>
                <a:spcPts val="600"/>
              </a:spcBef>
              <a:spcAft>
                <a:spcPts val="0"/>
              </a:spcAft>
              <a:buNone/>
            </a:pPr>
            <a:endParaRPr sz="900" b="0" i="0" u="none" strike="noStrike" cap="none">
              <a:solidFill>
                <a:srgbClr val="003249"/>
              </a:solidFill>
              <a:latin typeface="Calibri"/>
              <a:ea typeface="Calibri"/>
              <a:cs typeface="Calibri"/>
              <a:sym typeface="Calibri"/>
            </a:endParaRPr>
          </a:p>
          <a:p>
            <a:pPr marL="0" marR="0" lvl="0" indent="0" algn="just" rtl="0">
              <a:spcBef>
                <a:spcPts val="600"/>
              </a:spcBef>
              <a:spcAft>
                <a:spcPts val="0"/>
              </a:spcAft>
              <a:buNone/>
            </a:pPr>
            <a:endParaRPr sz="900" b="0" i="0" u="none" strike="noStrike" cap="none">
              <a:solidFill>
                <a:srgbClr val="003249"/>
              </a:solidFill>
              <a:latin typeface="Calibri"/>
              <a:ea typeface="Calibri"/>
              <a:cs typeface="Calibri"/>
              <a:sym typeface="Calibri"/>
            </a:endParaRPr>
          </a:p>
          <a:p>
            <a:pPr marL="0" marR="0" lvl="0" indent="0" algn="just" rtl="0">
              <a:spcBef>
                <a:spcPts val="600"/>
              </a:spcBef>
              <a:spcAft>
                <a:spcPts val="0"/>
              </a:spcAft>
              <a:buNone/>
            </a:pPr>
            <a:endParaRPr sz="900" b="0" i="0" u="none" strike="noStrike" cap="none">
              <a:solidFill>
                <a:srgbClr val="003249"/>
              </a:solidFill>
              <a:latin typeface="Calibri"/>
              <a:ea typeface="Calibri"/>
              <a:cs typeface="Calibri"/>
              <a:sym typeface="Calibri"/>
            </a:endParaRPr>
          </a:p>
          <a:p>
            <a:pPr marL="0" marR="0" lvl="0" indent="0" algn="just" rtl="0">
              <a:spcBef>
                <a:spcPts val="600"/>
              </a:spcBef>
              <a:spcAft>
                <a:spcPts val="0"/>
              </a:spcAft>
              <a:buNone/>
            </a:pPr>
            <a:endParaRPr sz="900" b="0" i="0" u="none" strike="noStrike" cap="none">
              <a:solidFill>
                <a:srgbClr val="003249"/>
              </a:solidFill>
              <a:latin typeface="Calibri"/>
              <a:ea typeface="Calibri"/>
              <a:cs typeface="Calibri"/>
              <a:sym typeface="Calibri"/>
            </a:endParaRPr>
          </a:p>
        </p:txBody>
      </p:sp>
      <p:sp>
        <p:nvSpPr>
          <p:cNvPr id="1060" name="Google Shape;1060;p112"/>
          <p:cNvSpPr/>
          <p:nvPr/>
        </p:nvSpPr>
        <p:spPr>
          <a:xfrm>
            <a:off x="1542619" y="4616250"/>
            <a:ext cx="4469152" cy="192399"/>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800" b="0" i="1" u="none" strike="noStrike" cap="none">
                <a:solidFill>
                  <a:srgbClr val="00549F"/>
                </a:solidFill>
                <a:latin typeface="Calibri"/>
                <a:ea typeface="Calibri"/>
                <a:cs typeface="Calibri"/>
                <a:sym typeface="Calibri"/>
              </a:rPr>
              <a:t>Copyright: contains modified Copernicus Sentinel data (2020), processed with Sentinel Hub EO Browser</a:t>
            </a:r>
            <a:endParaRPr sz="1100"/>
          </a:p>
        </p:txBody>
      </p:sp>
      <p:pic>
        <p:nvPicPr>
          <p:cNvPr id="1061" name="Google Shape;1061;p112"/>
          <p:cNvPicPr preferRelativeResize="0"/>
          <p:nvPr/>
        </p:nvPicPr>
        <p:blipFill rotWithShape="1">
          <a:blip r:embed="rId3">
            <a:alphaModFix/>
          </a:blip>
          <a:srcRect/>
          <a:stretch/>
        </p:blipFill>
        <p:spPr>
          <a:xfrm>
            <a:off x="483912" y="1749778"/>
            <a:ext cx="2624546" cy="2631723"/>
          </a:xfrm>
          <a:prstGeom prst="rect">
            <a:avLst/>
          </a:prstGeom>
          <a:noFill/>
          <a:ln>
            <a:noFill/>
          </a:ln>
          <a:effectLst>
            <a:outerShdw blurRad="50800" dist="38100" dir="2700000" algn="tl" rotWithShape="0">
              <a:srgbClr val="000000">
                <a:alpha val="42745"/>
              </a:srgbClr>
            </a:outerShdw>
          </a:effectLst>
        </p:spPr>
      </p:pic>
      <p:pic>
        <p:nvPicPr>
          <p:cNvPr id="1062" name="Google Shape;1062;p112"/>
          <p:cNvPicPr preferRelativeResize="0"/>
          <p:nvPr/>
        </p:nvPicPr>
        <p:blipFill rotWithShape="1">
          <a:blip r:embed="rId4">
            <a:alphaModFix/>
          </a:blip>
          <a:srcRect/>
          <a:stretch/>
        </p:blipFill>
        <p:spPr>
          <a:xfrm>
            <a:off x="3945220" y="1756835"/>
            <a:ext cx="2618057" cy="2625216"/>
          </a:xfrm>
          <a:prstGeom prst="rect">
            <a:avLst/>
          </a:prstGeom>
          <a:noFill/>
          <a:ln>
            <a:noFill/>
          </a:ln>
          <a:effectLst>
            <a:outerShdw blurRad="50800" dist="38100" dir="2700000" algn="tl" rotWithShape="0">
              <a:srgbClr val="000000">
                <a:alpha val="42745"/>
              </a:srgbClr>
            </a:outerShdw>
          </a:effectLst>
        </p:spPr>
      </p:pic>
      <p:sp>
        <p:nvSpPr>
          <p:cNvPr id="1063" name="Google Shape;1063;p112"/>
          <p:cNvSpPr/>
          <p:nvPr/>
        </p:nvSpPr>
        <p:spPr>
          <a:xfrm>
            <a:off x="3298427" y="2808112"/>
            <a:ext cx="541796" cy="451555"/>
          </a:xfrm>
          <a:prstGeom prst="rightArrow">
            <a:avLst>
              <a:gd name="adj1" fmla="val 50000"/>
              <a:gd name="adj2" fmla="val 50000"/>
            </a:avLst>
          </a:prstGeom>
          <a:solidFill>
            <a:schemeClr val="dk1"/>
          </a:solidFill>
          <a:ln w="25400" cap="flat" cmpd="sng">
            <a:solidFill>
              <a:srgbClr val="002435"/>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1064" name="Google Shape;1064;p112"/>
          <p:cNvPicPr preferRelativeResize="0"/>
          <p:nvPr/>
        </p:nvPicPr>
        <p:blipFill rotWithShape="1">
          <a:blip r:embed="rId5">
            <a:alphaModFix/>
          </a:blip>
          <a:srcRect/>
          <a:stretch/>
        </p:blipFill>
        <p:spPr>
          <a:xfrm>
            <a:off x="7006570" y="3302000"/>
            <a:ext cx="1901369" cy="1072444"/>
          </a:xfrm>
          <a:prstGeom prst="rect">
            <a:avLst/>
          </a:prstGeom>
          <a:noFill/>
          <a:ln>
            <a:noFill/>
          </a:ln>
          <a:effectLst>
            <a:outerShdw blurRad="50800" dist="38100" dir="2700000" algn="tl" rotWithShape="0">
              <a:srgbClr val="000000">
                <a:alpha val="42745"/>
              </a:srgbClr>
            </a:outerShdw>
          </a:effectLst>
        </p:spPr>
      </p:pic>
      <p:sp>
        <p:nvSpPr>
          <p:cNvPr id="1065" name="Google Shape;1065;p112"/>
          <p:cNvSpPr/>
          <p:nvPr/>
        </p:nvSpPr>
        <p:spPr>
          <a:xfrm>
            <a:off x="6961187" y="2917217"/>
            <a:ext cx="1920875" cy="392415"/>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100" b="0" i="0" u="none" strike="noStrike" cap="none">
                <a:solidFill>
                  <a:schemeClr val="dk1"/>
                </a:solidFill>
                <a:latin typeface="Verdana"/>
                <a:ea typeface="Verdana"/>
                <a:cs typeface="Verdana"/>
                <a:sym typeface="Verdana"/>
              </a:rPr>
              <a:t>Greenhouses in Egypt's former desert</a:t>
            </a:r>
            <a:endParaRPr sz="1100"/>
          </a:p>
        </p:txBody>
      </p:sp>
      <p:pic>
        <p:nvPicPr>
          <p:cNvPr id="1066" name="Google Shape;1066;p112"/>
          <p:cNvPicPr preferRelativeResize="0"/>
          <p:nvPr/>
        </p:nvPicPr>
        <p:blipFill rotWithShape="1">
          <a:blip r:embed="rId6">
            <a:alphaModFix/>
          </a:blip>
          <a:srcRect/>
          <a:stretch/>
        </p:blipFill>
        <p:spPr>
          <a:xfrm>
            <a:off x="7030535" y="1662465"/>
            <a:ext cx="1824607" cy="1206501"/>
          </a:xfrm>
          <a:prstGeom prst="rect">
            <a:avLst/>
          </a:prstGeom>
          <a:noFill/>
          <a:ln>
            <a:noFill/>
          </a:ln>
          <a:effectLst>
            <a:outerShdw blurRad="50800" dist="38100" dir="2700000" algn="tl" rotWithShape="0">
              <a:srgbClr val="000000">
                <a:alpha val="42745"/>
              </a:srgbClr>
            </a:outerShdw>
          </a:effectLst>
        </p:spPr>
      </p:pic>
      <p:sp>
        <p:nvSpPr>
          <p:cNvPr id="1067" name="Google Shape;1067;p112"/>
          <p:cNvSpPr/>
          <p:nvPr/>
        </p:nvSpPr>
        <p:spPr>
          <a:xfrm>
            <a:off x="7393628" y="4451793"/>
            <a:ext cx="1193123" cy="192399"/>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800" b="0" i="1" u="none" strike="noStrike" cap="none">
                <a:solidFill>
                  <a:srgbClr val="00549F"/>
                </a:solidFill>
                <a:latin typeface="Calibri"/>
                <a:ea typeface="Calibri"/>
                <a:cs typeface="Calibri"/>
                <a:sym typeface="Calibri"/>
              </a:rPr>
              <a:t>Copyright: New China TV</a:t>
            </a:r>
            <a:endParaRPr sz="1100"/>
          </a:p>
        </p:txBody>
      </p:sp>
      <p:sp>
        <p:nvSpPr>
          <p:cNvPr id="1068" name="Google Shape;1068;p112"/>
          <p:cNvSpPr/>
          <p:nvPr/>
        </p:nvSpPr>
        <p:spPr>
          <a:xfrm>
            <a:off x="1195421" y="4439101"/>
            <a:ext cx="1636108" cy="230833"/>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100" b="0" i="0" u="none" strike="noStrike" cap="none">
                <a:solidFill>
                  <a:schemeClr val="dk1"/>
                </a:solidFill>
                <a:latin typeface="Verdana"/>
                <a:ea typeface="Verdana"/>
                <a:cs typeface="Verdana"/>
                <a:sym typeface="Verdana"/>
              </a:rPr>
              <a:t>Not Refined Geometry</a:t>
            </a:r>
            <a:endParaRPr sz="1100"/>
          </a:p>
        </p:txBody>
      </p:sp>
      <p:sp>
        <p:nvSpPr>
          <p:cNvPr id="1069" name="Google Shape;1069;p112"/>
          <p:cNvSpPr/>
          <p:nvPr/>
        </p:nvSpPr>
        <p:spPr>
          <a:xfrm>
            <a:off x="4701229" y="4440512"/>
            <a:ext cx="1354030" cy="230833"/>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100" b="0" i="0" u="none" strike="noStrike" cap="none">
                <a:solidFill>
                  <a:schemeClr val="dk1"/>
                </a:solidFill>
                <a:latin typeface="Verdana"/>
                <a:ea typeface="Verdana"/>
                <a:cs typeface="Verdana"/>
                <a:sym typeface="Verdana"/>
              </a:rPr>
              <a:t>Refined Geometry</a:t>
            </a:r>
            <a:endParaRPr sz="1100"/>
          </a:p>
        </p:txBody>
      </p:sp>
      <p:sp>
        <p:nvSpPr>
          <p:cNvPr id="1070" name="Google Shape;1070;p112"/>
          <p:cNvSpPr txBox="1"/>
          <p:nvPr/>
        </p:nvSpPr>
        <p:spPr>
          <a:xfrm>
            <a:off x="155169" y="145304"/>
            <a:ext cx="7155281" cy="438581"/>
          </a:xfrm>
          <a:prstGeom prst="rect">
            <a:avLst/>
          </a:prstGeom>
          <a:noFill/>
          <a:ln>
            <a:noFill/>
          </a:ln>
        </p:spPr>
        <p:txBody>
          <a:bodyPr spcFirstLastPara="1" wrap="square" lIns="91425" tIns="45725" rIns="91425" bIns="45725" anchor="ctr" anchorCtr="0">
            <a:spAutoFit/>
          </a:bodyPr>
          <a:lstStyle/>
          <a:p>
            <a:pPr marL="0" marR="0" lvl="0" indent="0" algn="l" rtl="0">
              <a:spcBef>
                <a:spcPts val="0"/>
              </a:spcBef>
              <a:spcAft>
                <a:spcPts val="0"/>
              </a:spcAft>
              <a:buNone/>
            </a:pPr>
            <a:r>
              <a:rPr lang="en" sz="2300" b="1" i="0" u="none" strike="noStrike" cap="none">
                <a:solidFill>
                  <a:srgbClr val="003249"/>
                </a:solidFill>
                <a:latin typeface="Arial"/>
                <a:ea typeface="Arial"/>
                <a:cs typeface="Arial"/>
                <a:sym typeface="Arial"/>
              </a:rPr>
              <a:t>Sentinel-2 Towards CARD4L compliance</a:t>
            </a:r>
            <a:endParaRPr sz="2300" b="1" i="0" u="none" strike="noStrike" cap="none">
              <a:solidFill>
                <a:srgbClr val="003249"/>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113"/>
          <p:cNvSpPr/>
          <p:nvPr/>
        </p:nvSpPr>
        <p:spPr>
          <a:xfrm>
            <a:off x="4675187" y="765264"/>
            <a:ext cx="4111625" cy="4301177"/>
          </a:xfrm>
          <a:prstGeom prst="rect">
            <a:avLst/>
          </a:prstGeom>
          <a:noFill/>
          <a:ln>
            <a:noFill/>
          </a:ln>
        </p:spPr>
        <p:txBody>
          <a:bodyPr spcFirstLastPara="1" wrap="square" lIns="68575" tIns="34275" rIns="68575" bIns="34275" anchor="t" anchorCtr="0">
            <a:noAutofit/>
          </a:bodyPr>
          <a:lstStyle/>
          <a:p>
            <a:pPr marL="63500" marR="0" lvl="0" indent="-57150" algn="just" rtl="0">
              <a:spcBef>
                <a:spcPts val="0"/>
              </a:spcBef>
              <a:spcAft>
                <a:spcPts val="0"/>
              </a:spcAft>
              <a:buClr>
                <a:srgbClr val="335E6E"/>
              </a:buClr>
              <a:buSzPts val="1500"/>
              <a:buFont typeface="Arial"/>
              <a:buChar char="➔"/>
            </a:pPr>
            <a:r>
              <a:rPr lang="en" sz="1500" b="0" i="0" u="none" strike="noStrike" cap="none">
                <a:solidFill>
                  <a:srgbClr val="335E6E"/>
                </a:solidFill>
                <a:latin typeface="Arial"/>
                <a:ea typeface="Arial"/>
                <a:cs typeface="Arial"/>
                <a:sym typeface="Arial"/>
              </a:rPr>
              <a:t>Collection 1 will be generated reprocessing full S2 archive for both Level-1C (TOA reflectance) and Level-2A (surface reflectance and cloud mask) products.</a:t>
            </a:r>
            <a:endParaRPr sz="1100"/>
          </a:p>
          <a:p>
            <a:pPr marL="63500" marR="0" lvl="0" indent="-57150" algn="just" rtl="0">
              <a:spcBef>
                <a:spcPts val="1200"/>
              </a:spcBef>
              <a:spcAft>
                <a:spcPts val="0"/>
              </a:spcAft>
              <a:buClr>
                <a:srgbClr val="335E6E"/>
              </a:buClr>
              <a:buSzPts val="1500"/>
              <a:buFont typeface="Arial"/>
              <a:buChar char="➔"/>
            </a:pPr>
            <a:r>
              <a:rPr lang="en" sz="1500" b="0" i="0" u="none" strike="noStrike" cap="none">
                <a:solidFill>
                  <a:srgbClr val="335E6E"/>
                </a:solidFill>
                <a:latin typeface="Arial"/>
                <a:ea typeface="Arial"/>
                <a:cs typeface="Arial"/>
                <a:sym typeface="Arial"/>
              </a:rPr>
              <a:t>Reprocessing campaign foreseen to start during Q4 2021.</a:t>
            </a:r>
            <a:endParaRPr sz="1100"/>
          </a:p>
          <a:p>
            <a:pPr marL="63500" marR="0" lvl="0" indent="-57150" algn="just" rtl="0">
              <a:spcBef>
                <a:spcPts val="1200"/>
              </a:spcBef>
              <a:spcAft>
                <a:spcPts val="0"/>
              </a:spcAft>
              <a:buClr>
                <a:srgbClr val="335E6E"/>
              </a:buClr>
              <a:buSzPts val="1500"/>
              <a:buFont typeface="Arial"/>
              <a:buChar char="➔"/>
            </a:pPr>
            <a:r>
              <a:rPr lang="en" sz="1500" b="0" i="0" u="none" strike="noStrike" cap="none">
                <a:solidFill>
                  <a:srgbClr val="335E6E"/>
                </a:solidFill>
                <a:latin typeface="Arial"/>
                <a:ea typeface="Arial"/>
                <a:cs typeface="Arial"/>
                <a:sym typeface="Arial"/>
              </a:rPr>
              <a:t>Collection 1 available to users by second half 2022.</a:t>
            </a:r>
            <a:endParaRPr sz="1100"/>
          </a:p>
          <a:p>
            <a:pPr marL="63500" marR="0" lvl="0" indent="-57150" algn="just" rtl="0">
              <a:spcBef>
                <a:spcPts val="1200"/>
              </a:spcBef>
              <a:spcAft>
                <a:spcPts val="0"/>
              </a:spcAft>
              <a:buClr>
                <a:srgbClr val="335E6E"/>
              </a:buClr>
              <a:buSzPts val="1500"/>
              <a:buFont typeface="Arial"/>
              <a:buChar char="➔"/>
            </a:pPr>
            <a:r>
              <a:rPr lang="en" sz="1500" b="0" i="0" u="none" strike="noStrike" cap="none">
                <a:solidFill>
                  <a:srgbClr val="335E6E"/>
                </a:solidFill>
                <a:latin typeface="Arial"/>
                <a:ea typeface="Arial"/>
                <a:cs typeface="Arial"/>
                <a:sym typeface="Arial"/>
              </a:rPr>
              <a:t>Collection 1 will feature several improvements on both Level-1C and Level-2A products.</a:t>
            </a:r>
            <a:endParaRPr sz="1100"/>
          </a:p>
          <a:p>
            <a:pPr marL="63500" marR="0" lvl="0" indent="-57150" algn="just" rtl="0">
              <a:spcBef>
                <a:spcPts val="1200"/>
              </a:spcBef>
              <a:spcAft>
                <a:spcPts val="0"/>
              </a:spcAft>
              <a:buClr>
                <a:schemeClr val="dk2"/>
              </a:buClr>
              <a:buSzPts val="1500"/>
              <a:buFont typeface="Arial"/>
              <a:buChar char="➔"/>
            </a:pPr>
            <a:r>
              <a:rPr lang="en" sz="1500" b="0" i="0" u="none" strike="noStrike" cap="none">
                <a:solidFill>
                  <a:schemeClr val="dk2"/>
                </a:solidFill>
                <a:latin typeface="Arial"/>
                <a:ea typeface="Arial"/>
                <a:cs typeface="Arial"/>
                <a:sym typeface="Arial"/>
              </a:rPr>
              <a:t>Collection 1 targets CARD4L compliance for Level-2A products (currently only DOI inclusion is missing).</a:t>
            </a:r>
            <a:endParaRPr sz="1100"/>
          </a:p>
          <a:p>
            <a:pPr marL="63500" marR="0" lvl="0" indent="38100" algn="just" rtl="0">
              <a:spcBef>
                <a:spcPts val="1200"/>
              </a:spcBef>
              <a:spcAft>
                <a:spcPts val="0"/>
              </a:spcAft>
              <a:buClr>
                <a:schemeClr val="dk1"/>
              </a:buClr>
              <a:buSzPts val="1500"/>
              <a:buFont typeface="Arial"/>
              <a:buNone/>
            </a:pPr>
            <a:endParaRPr sz="1500" b="0" i="0" u="none" strike="noStrike" cap="none">
              <a:solidFill>
                <a:srgbClr val="335E6E"/>
              </a:solidFill>
              <a:latin typeface="Arial"/>
              <a:ea typeface="Arial"/>
              <a:cs typeface="Arial"/>
              <a:sym typeface="Arial"/>
            </a:endParaRPr>
          </a:p>
        </p:txBody>
      </p:sp>
      <p:sp>
        <p:nvSpPr>
          <p:cNvPr id="1076" name="Google Shape;1076;p113"/>
          <p:cNvSpPr txBox="1"/>
          <p:nvPr/>
        </p:nvSpPr>
        <p:spPr>
          <a:xfrm>
            <a:off x="243025" y="118172"/>
            <a:ext cx="7554991" cy="415498"/>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en" sz="2300" b="1" i="0" u="none" strike="noStrike" cap="none">
                <a:solidFill>
                  <a:srgbClr val="003249"/>
                </a:solidFill>
                <a:latin typeface="Arial"/>
                <a:ea typeface="Arial"/>
                <a:cs typeface="Arial"/>
                <a:sym typeface="Arial"/>
              </a:rPr>
              <a:t>Towards Sentinel-2 Collection 1 </a:t>
            </a:r>
            <a:endParaRPr sz="1100"/>
          </a:p>
        </p:txBody>
      </p:sp>
      <p:pic>
        <p:nvPicPr>
          <p:cNvPr id="1077" name="Google Shape;1077;p113"/>
          <p:cNvPicPr preferRelativeResize="0"/>
          <p:nvPr/>
        </p:nvPicPr>
        <p:blipFill rotWithShape="1">
          <a:blip r:embed="rId3">
            <a:alphaModFix/>
          </a:blip>
          <a:srcRect/>
          <a:stretch/>
        </p:blipFill>
        <p:spPr>
          <a:xfrm>
            <a:off x="833436" y="992220"/>
            <a:ext cx="3484596" cy="358221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14"/>
          <p:cNvSpPr txBox="1">
            <a:spLocks noGrp="1"/>
          </p:cNvSpPr>
          <p:nvPr>
            <p:ph type="title"/>
          </p:nvPr>
        </p:nvSpPr>
        <p:spPr>
          <a:xfrm>
            <a:off x="162319" y="117287"/>
            <a:ext cx="7581638" cy="422834"/>
          </a:xfrm>
          <a:prstGeom prst="rect">
            <a:avLst/>
          </a:prstGeom>
          <a:noFill/>
          <a:ln>
            <a:noFill/>
          </a:ln>
        </p:spPr>
        <p:txBody>
          <a:bodyPr spcFirstLastPara="1" wrap="square" lIns="0" tIns="34275" rIns="0" bIns="34275" anchor="ctr" anchorCtr="0">
            <a:normAutofit/>
          </a:bodyPr>
          <a:lstStyle/>
          <a:p>
            <a:pPr marL="0" lvl="0" indent="0" algn="l" rtl="0">
              <a:spcBef>
                <a:spcPts val="0"/>
              </a:spcBef>
              <a:spcAft>
                <a:spcPts val="0"/>
              </a:spcAft>
              <a:buNone/>
            </a:pPr>
            <a:r>
              <a:rPr lang="en" sz="1100"/>
              <a:t>S2 - Landsat Interoperability</a:t>
            </a:r>
            <a:endParaRPr sz="1100"/>
          </a:p>
        </p:txBody>
      </p:sp>
      <p:sp>
        <p:nvSpPr>
          <p:cNvPr id="1084" name="Google Shape;1084;p114"/>
          <p:cNvSpPr txBox="1">
            <a:spLocks noGrp="1"/>
          </p:cNvSpPr>
          <p:nvPr>
            <p:ph type="body" idx="1"/>
          </p:nvPr>
        </p:nvSpPr>
        <p:spPr>
          <a:xfrm>
            <a:off x="-247588" y="588841"/>
            <a:ext cx="8401500" cy="3579900"/>
          </a:xfrm>
          <a:prstGeom prst="rect">
            <a:avLst/>
          </a:prstGeom>
          <a:noFill/>
          <a:ln>
            <a:noFill/>
          </a:ln>
        </p:spPr>
        <p:txBody>
          <a:bodyPr spcFirstLastPara="1" wrap="square" lIns="68575" tIns="34275" rIns="68575" bIns="34275" anchor="t" anchorCtr="0">
            <a:noAutofit/>
          </a:bodyPr>
          <a:lstStyle/>
          <a:p>
            <a:pPr marL="609600" lvl="1" indent="-273050" algn="just" rtl="0">
              <a:lnSpc>
                <a:spcPct val="119000"/>
              </a:lnSpc>
              <a:spcBef>
                <a:spcPts val="0"/>
              </a:spcBef>
              <a:spcAft>
                <a:spcPts val="0"/>
              </a:spcAft>
              <a:buSzPts val="1100"/>
              <a:buFont typeface="Noto Sans Symbols"/>
              <a:buChar char="✔"/>
            </a:pPr>
            <a:r>
              <a:rPr lang="en" sz="1100" b="1">
                <a:solidFill>
                  <a:schemeClr val="dk1"/>
                </a:solidFill>
              </a:rPr>
              <a:t>Geometry :</a:t>
            </a:r>
            <a:endParaRPr sz="1100"/>
          </a:p>
          <a:p>
            <a:pPr marL="1054100" lvl="2" indent="-374650" algn="just" rtl="0">
              <a:lnSpc>
                <a:spcPct val="119000"/>
              </a:lnSpc>
              <a:spcBef>
                <a:spcPts val="200"/>
              </a:spcBef>
              <a:spcAft>
                <a:spcPts val="0"/>
              </a:spcAft>
              <a:buSzPts val="1100"/>
              <a:buFont typeface="Noto Sans Symbols"/>
              <a:buChar char="✔"/>
            </a:pPr>
            <a:r>
              <a:rPr lang="en" sz="1100">
                <a:solidFill>
                  <a:schemeClr val="dk1"/>
                </a:solidFill>
              </a:rPr>
              <a:t>S2 GRI (Global Reference Image)</a:t>
            </a:r>
            <a:endParaRPr sz="1100"/>
          </a:p>
          <a:p>
            <a:pPr marL="1054100" lvl="2" indent="-374650" algn="just" rtl="0">
              <a:lnSpc>
                <a:spcPct val="119000"/>
              </a:lnSpc>
              <a:spcBef>
                <a:spcPts val="200"/>
              </a:spcBef>
              <a:spcAft>
                <a:spcPts val="0"/>
              </a:spcAft>
              <a:buSzPts val="1100"/>
              <a:buFont typeface="Noto Sans Symbols"/>
              <a:buChar char="✔"/>
            </a:pPr>
            <a:r>
              <a:rPr lang="en" sz="1100">
                <a:solidFill>
                  <a:schemeClr val="dk1"/>
                </a:solidFill>
              </a:rPr>
              <a:t>Copernicus DEM (Digital Elevation Model)</a:t>
            </a:r>
            <a:endParaRPr sz="1100"/>
          </a:p>
          <a:p>
            <a:pPr marL="1054100" lvl="2" indent="-374650" algn="just" rtl="0">
              <a:lnSpc>
                <a:spcPct val="119000"/>
              </a:lnSpc>
              <a:spcBef>
                <a:spcPts val="200"/>
              </a:spcBef>
              <a:spcAft>
                <a:spcPts val="0"/>
              </a:spcAft>
              <a:buSzPts val="1100"/>
              <a:buFont typeface="Noto Sans Symbols"/>
              <a:buChar char="✔"/>
            </a:pPr>
            <a:r>
              <a:rPr lang="en" sz="1100">
                <a:solidFill>
                  <a:schemeClr val="dk1"/>
                </a:solidFill>
              </a:rPr>
              <a:t>DEMIX (DEMs Intercomparison eXercise)</a:t>
            </a:r>
            <a:endParaRPr sz="1100"/>
          </a:p>
          <a:p>
            <a:pPr marL="1054100" lvl="2" indent="-374650" algn="just" rtl="0">
              <a:lnSpc>
                <a:spcPct val="119000"/>
              </a:lnSpc>
              <a:spcBef>
                <a:spcPts val="200"/>
              </a:spcBef>
              <a:spcAft>
                <a:spcPts val="0"/>
              </a:spcAft>
              <a:buSzPts val="1100"/>
              <a:buFont typeface="Noto Sans Symbols"/>
              <a:buChar char="✔"/>
            </a:pPr>
            <a:r>
              <a:rPr lang="en" sz="1100">
                <a:solidFill>
                  <a:schemeClr val="dk1"/>
                </a:solidFill>
              </a:rPr>
              <a:t>DGGS (Discrete Global Grid System)</a:t>
            </a:r>
            <a:endParaRPr sz="1100"/>
          </a:p>
          <a:p>
            <a:pPr marL="1054100" lvl="2" indent="-304800" algn="just" rtl="0">
              <a:lnSpc>
                <a:spcPct val="119000"/>
              </a:lnSpc>
              <a:spcBef>
                <a:spcPts val="200"/>
              </a:spcBef>
              <a:spcAft>
                <a:spcPts val="0"/>
              </a:spcAft>
              <a:buSzPts val="1100"/>
              <a:buFont typeface="Noto Sans Symbols"/>
              <a:buNone/>
            </a:pPr>
            <a:endParaRPr sz="1100">
              <a:solidFill>
                <a:schemeClr val="dk1"/>
              </a:solidFill>
            </a:endParaRPr>
          </a:p>
          <a:p>
            <a:pPr marL="609600" lvl="1" indent="-273050" algn="just" rtl="0">
              <a:lnSpc>
                <a:spcPct val="119000"/>
              </a:lnSpc>
              <a:spcBef>
                <a:spcPts val="200"/>
              </a:spcBef>
              <a:spcAft>
                <a:spcPts val="0"/>
              </a:spcAft>
              <a:buSzPts val="1100"/>
              <a:buFont typeface="Noto Sans Symbols"/>
              <a:buChar char="✔"/>
            </a:pPr>
            <a:r>
              <a:rPr lang="en" sz="1100" b="1">
                <a:solidFill>
                  <a:schemeClr val="dk1"/>
                </a:solidFill>
              </a:rPr>
              <a:t>Top-Of-Atmosphere Radiometry :</a:t>
            </a:r>
            <a:endParaRPr sz="1100"/>
          </a:p>
          <a:p>
            <a:pPr marL="1054100" lvl="2" indent="-374650" algn="just" rtl="0">
              <a:lnSpc>
                <a:spcPct val="119000"/>
              </a:lnSpc>
              <a:spcBef>
                <a:spcPts val="200"/>
              </a:spcBef>
              <a:spcAft>
                <a:spcPts val="0"/>
              </a:spcAft>
              <a:buSzPts val="1100"/>
              <a:buFont typeface="Noto Sans Symbols"/>
              <a:buChar char="✔"/>
            </a:pPr>
            <a:r>
              <a:rPr lang="en" sz="1100">
                <a:solidFill>
                  <a:schemeClr val="dk1"/>
                </a:solidFill>
              </a:rPr>
              <a:t>Sensor inter-comparison using an integrating sphere</a:t>
            </a:r>
            <a:endParaRPr sz="1100"/>
          </a:p>
          <a:p>
            <a:pPr marL="1054100" lvl="2" indent="-374650" algn="just" rtl="0">
              <a:lnSpc>
                <a:spcPct val="119000"/>
              </a:lnSpc>
              <a:spcBef>
                <a:spcPts val="200"/>
              </a:spcBef>
              <a:spcAft>
                <a:spcPts val="0"/>
              </a:spcAft>
              <a:buSzPts val="1100"/>
              <a:buFont typeface="Noto Sans Symbols"/>
              <a:buChar char="✔"/>
            </a:pPr>
            <a:r>
              <a:rPr lang="en" sz="1100">
                <a:solidFill>
                  <a:schemeClr val="dk1"/>
                </a:solidFill>
              </a:rPr>
              <a:t>S2 “inspired” by Landsat-8 bands</a:t>
            </a:r>
            <a:endParaRPr sz="1100"/>
          </a:p>
          <a:p>
            <a:pPr marL="1054100" lvl="2" indent="-374650" algn="just" rtl="0">
              <a:lnSpc>
                <a:spcPct val="119000"/>
              </a:lnSpc>
              <a:spcBef>
                <a:spcPts val="200"/>
              </a:spcBef>
              <a:spcAft>
                <a:spcPts val="0"/>
              </a:spcAft>
              <a:buSzPts val="1100"/>
              <a:buFont typeface="Noto Sans Symbols"/>
              <a:buChar char="✔"/>
            </a:pPr>
            <a:r>
              <a:rPr lang="en" sz="1100">
                <a:solidFill>
                  <a:schemeClr val="dk1"/>
                </a:solidFill>
              </a:rPr>
              <a:t>Absolute radiometry inter-comparison</a:t>
            </a:r>
            <a:endParaRPr sz="1100"/>
          </a:p>
          <a:p>
            <a:pPr marL="1054100" lvl="2" indent="-304800" algn="just" rtl="0">
              <a:lnSpc>
                <a:spcPct val="119000"/>
              </a:lnSpc>
              <a:spcBef>
                <a:spcPts val="200"/>
              </a:spcBef>
              <a:spcAft>
                <a:spcPts val="0"/>
              </a:spcAft>
              <a:buSzPts val="1100"/>
              <a:buFont typeface="Noto Sans Symbols"/>
              <a:buNone/>
            </a:pPr>
            <a:endParaRPr sz="1100">
              <a:solidFill>
                <a:schemeClr val="dk1"/>
              </a:solidFill>
            </a:endParaRPr>
          </a:p>
          <a:p>
            <a:pPr marL="609600" lvl="1" indent="-273050" algn="just" rtl="0">
              <a:lnSpc>
                <a:spcPct val="119000"/>
              </a:lnSpc>
              <a:spcBef>
                <a:spcPts val="200"/>
              </a:spcBef>
              <a:spcAft>
                <a:spcPts val="0"/>
              </a:spcAft>
              <a:buSzPts val="1100"/>
              <a:buFont typeface="Noto Sans Symbols"/>
              <a:buChar char="✔"/>
            </a:pPr>
            <a:r>
              <a:rPr lang="en" sz="1100" b="1">
                <a:solidFill>
                  <a:schemeClr val="dk1"/>
                </a:solidFill>
              </a:rPr>
              <a:t>Surface Reflectance and Cloud Mask:</a:t>
            </a:r>
            <a:endParaRPr sz="1100"/>
          </a:p>
          <a:p>
            <a:pPr marL="1054100" lvl="2" indent="-374650" algn="just" rtl="0">
              <a:lnSpc>
                <a:spcPct val="119000"/>
              </a:lnSpc>
              <a:spcBef>
                <a:spcPts val="200"/>
              </a:spcBef>
              <a:spcAft>
                <a:spcPts val="0"/>
              </a:spcAft>
              <a:buSzPts val="1100"/>
              <a:buFont typeface="Noto Sans Symbols"/>
              <a:buChar char="✔"/>
            </a:pPr>
            <a:r>
              <a:rPr lang="en" sz="1100">
                <a:solidFill>
                  <a:schemeClr val="dk1"/>
                </a:solidFill>
              </a:rPr>
              <a:t>ACIX (Atmospheric Correction Intercomparison eXercise)</a:t>
            </a:r>
            <a:endParaRPr sz="1100"/>
          </a:p>
          <a:p>
            <a:pPr marL="1054100" lvl="2" indent="-374650" algn="just" rtl="0">
              <a:lnSpc>
                <a:spcPct val="119000"/>
              </a:lnSpc>
              <a:spcBef>
                <a:spcPts val="200"/>
              </a:spcBef>
              <a:spcAft>
                <a:spcPts val="0"/>
              </a:spcAft>
              <a:buSzPts val="1100"/>
              <a:buFont typeface="Noto Sans Symbols"/>
              <a:buChar char="✔"/>
            </a:pPr>
            <a:r>
              <a:rPr lang="en" sz="1100">
                <a:solidFill>
                  <a:schemeClr val="dk1"/>
                </a:solidFill>
              </a:rPr>
              <a:t>CMIX (Cloud Mask Intercomparison eXercise)</a:t>
            </a:r>
            <a:endParaRPr sz="1100"/>
          </a:p>
          <a:p>
            <a:pPr marL="1054100" lvl="2" indent="-374650" algn="just" rtl="0">
              <a:lnSpc>
                <a:spcPct val="119000"/>
              </a:lnSpc>
              <a:spcBef>
                <a:spcPts val="200"/>
              </a:spcBef>
              <a:spcAft>
                <a:spcPts val="0"/>
              </a:spcAft>
              <a:buSzPts val="1100"/>
              <a:buFont typeface="Noto Sans Symbols"/>
              <a:buChar char="✔"/>
            </a:pPr>
            <a:r>
              <a:rPr lang="en" sz="1100">
                <a:solidFill>
                  <a:schemeClr val="dk1"/>
                </a:solidFill>
              </a:rPr>
              <a:t>CARD4L [ http://ceos.org/ard ]</a:t>
            </a:r>
            <a:endParaRPr sz="1100"/>
          </a:p>
          <a:p>
            <a:pPr marL="1054100" lvl="2" indent="-304800" algn="just" rtl="0">
              <a:lnSpc>
                <a:spcPct val="119000"/>
              </a:lnSpc>
              <a:spcBef>
                <a:spcPts val="200"/>
              </a:spcBef>
              <a:spcAft>
                <a:spcPts val="0"/>
              </a:spcAft>
              <a:buSzPts val="1100"/>
              <a:buFont typeface="Noto Sans Symbols"/>
              <a:buNone/>
            </a:pPr>
            <a:endParaRPr sz="1100">
              <a:solidFill>
                <a:schemeClr val="dk1"/>
              </a:solidFill>
            </a:endParaRPr>
          </a:p>
          <a:p>
            <a:pPr marL="609600" lvl="1" indent="-273050" algn="just" rtl="0">
              <a:lnSpc>
                <a:spcPct val="119000"/>
              </a:lnSpc>
              <a:spcBef>
                <a:spcPts val="200"/>
              </a:spcBef>
              <a:spcAft>
                <a:spcPts val="0"/>
              </a:spcAft>
              <a:buSzPts val="1100"/>
              <a:buFont typeface="Noto Sans Symbols"/>
              <a:buChar char="✔"/>
            </a:pPr>
            <a:r>
              <a:rPr lang="en" sz="1100" b="1">
                <a:solidFill>
                  <a:schemeClr val="dk1"/>
                </a:solidFill>
              </a:rPr>
              <a:t>Harmonised and Fused Products</a:t>
            </a:r>
            <a:endParaRPr sz="1100" b="1">
              <a:solidFill>
                <a:schemeClr val="dk1"/>
              </a:solidFill>
            </a:endParaRPr>
          </a:p>
          <a:p>
            <a:pPr marL="1054100" lvl="2" indent="-374650" algn="just" rtl="0">
              <a:lnSpc>
                <a:spcPct val="119000"/>
              </a:lnSpc>
              <a:spcBef>
                <a:spcPts val="200"/>
              </a:spcBef>
              <a:spcAft>
                <a:spcPts val="0"/>
              </a:spcAft>
              <a:buSzPts val="1100"/>
              <a:buFont typeface="Noto Sans Symbols"/>
              <a:buChar char="✔"/>
            </a:pPr>
            <a:r>
              <a:rPr lang="en" sz="1100">
                <a:solidFill>
                  <a:schemeClr val="dk1"/>
                </a:solidFill>
              </a:rPr>
              <a:t>Sen2Like</a:t>
            </a:r>
            <a:endParaRPr sz="1100" b="1">
              <a:solidFill>
                <a:schemeClr val="dk1"/>
              </a:solidFill>
            </a:endParaRPr>
          </a:p>
          <a:p>
            <a:pPr marL="342900" lvl="1" indent="-266700" algn="just" rtl="0">
              <a:lnSpc>
                <a:spcPct val="119000"/>
              </a:lnSpc>
              <a:spcBef>
                <a:spcPts val="200"/>
              </a:spcBef>
              <a:spcAft>
                <a:spcPts val="0"/>
              </a:spcAft>
              <a:buNone/>
            </a:pPr>
            <a:endParaRPr sz="1100">
              <a:solidFill>
                <a:schemeClr val="dk1"/>
              </a:solidFill>
            </a:endParaRPr>
          </a:p>
          <a:p>
            <a:pPr marL="0" lvl="0" indent="0" algn="just" rtl="0">
              <a:lnSpc>
                <a:spcPct val="119000"/>
              </a:lnSpc>
              <a:spcBef>
                <a:spcPts val="200"/>
              </a:spcBef>
              <a:spcAft>
                <a:spcPts val="0"/>
              </a:spcAft>
              <a:buNone/>
            </a:pPr>
            <a:endParaRPr sz="1100">
              <a:solidFill>
                <a:schemeClr val="dk1"/>
              </a:solidFill>
            </a:endParaRPr>
          </a:p>
          <a:p>
            <a:pPr marL="0" lvl="0" indent="63500" algn="just" rtl="0">
              <a:lnSpc>
                <a:spcPct val="119000"/>
              </a:lnSpc>
              <a:spcBef>
                <a:spcPts val="200"/>
              </a:spcBef>
              <a:spcAft>
                <a:spcPts val="0"/>
              </a:spcAft>
              <a:buSzPts val="1100"/>
              <a:buFont typeface="Noto Sans Symbols"/>
              <a:buNone/>
            </a:pPr>
            <a:endParaRPr sz="1100">
              <a:solidFill>
                <a:schemeClr val="dk1"/>
              </a:solidFill>
            </a:endParaRPr>
          </a:p>
          <a:p>
            <a:pPr marL="0" lvl="0" indent="63500" algn="just" rtl="0">
              <a:lnSpc>
                <a:spcPct val="119000"/>
              </a:lnSpc>
              <a:spcBef>
                <a:spcPts val="200"/>
              </a:spcBef>
              <a:spcAft>
                <a:spcPts val="0"/>
              </a:spcAft>
              <a:buSzPts val="1100"/>
              <a:buFont typeface="Noto Sans Symbols"/>
              <a:buNone/>
            </a:pPr>
            <a:endParaRPr sz="1100">
              <a:solidFill>
                <a:schemeClr val="dk1"/>
              </a:solidFill>
            </a:endParaRPr>
          </a:p>
          <a:p>
            <a:pPr marL="0" lvl="0" indent="63500" algn="just" rtl="0">
              <a:lnSpc>
                <a:spcPct val="119000"/>
              </a:lnSpc>
              <a:spcBef>
                <a:spcPts val="200"/>
              </a:spcBef>
              <a:spcAft>
                <a:spcPts val="0"/>
              </a:spcAft>
              <a:buSzPts val="1100"/>
              <a:buFont typeface="Noto Sans Symbols"/>
              <a:buNone/>
            </a:pPr>
            <a:endParaRPr sz="1100">
              <a:solidFill>
                <a:schemeClr val="dk1"/>
              </a:solidFill>
            </a:endParaRPr>
          </a:p>
        </p:txBody>
      </p:sp>
      <p:pic>
        <p:nvPicPr>
          <p:cNvPr id="1085" name="Google Shape;1085;p114" descr="STATS_CE95.TIF"/>
          <p:cNvPicPr preferRelativeResize="0"/>
          <p:nvPr/>
        </p:nvPicPr>
        <p:blipFill rotWithShape="1">
          <a:blip r:embed="rId3">
            <a:alphaModFix amt="65000"/>
          </a:blip>
          <a:srcRect/>
          <a:stretch/>
        </p:blipFill>
        <p:spPr>
          <a:xfrm>
            <a:off x="4601009" y="540000"/>
            <a:ext cx="1715849" cy="858314"/>
          </a:xfrm>
          <a:prstGeom prst="rect">
            <a:avLst/>
          </a:prstGeom>
          <a:noFill/>
          <a:ln w="9525" cap="flat" cmpd="sng">
            <a:solidFill>
              <a:schemeClr val="dk2"/>
            </a:solidFill>
            <a:prstDash val="solid"/>
            <a:round/>
            <a:headEnd type="none" w="sm" len="sm"/>
            <a:tailEnd type="none" w="sm" len="sm"/>
          </a:ln>
          <a:effectLst>
            <a:outerShdw blurRad="50800" dist="38100" dir="2700000" algn="tl" rotWithShape="0">
              <a:srgbClr val="000000">
                <a:alpha val="42745"/>
              </a:srgbClr>
            </a:outerShdw>
          </a:effectLst>
        </p:spPr>
      </p:pic>
      <p:pic>
        <p:nvPicPr>
          <p:cNvPr id="1086" name="Google Shape;1086;p114"/>
          <p:cNvPicPr preferRelativeResize="0"/>
          <p:nvPr/>
        </p:nvPicPr>
        <p:blipFill rotWithShape="1">
          <a:blip r:embed="rId4">
            <a:alphaModFix/>
          </a:blip>
          <a:srcRect/>
          <a:stretch/>
        </p:blipFill>
        <p:spPr>
          <a:xfrm>
            <a:off x="6828979" y="540005"/>
            <a:ext cx="2091329" cy="895301"/>
          </a:xfrm>
          <a:prstGeom prst="rect">
            <a:avLst/>
          </a:prstGeom>
          <a:noFill/>
          <a:ln w="9525" cap="flat" cmpd="sng">
            <a:solidFill>
              <a:srgbClr val="335E6E"/>
            </a:solidFill>
            <a:prstDash val="solid"/>
            <a:round/>
            <a:headEnd type="none" w="sm" len="sm"/>
            <a:tailEnd type="none" w="sm" len="sm"/>
          </a:ln>
          <a:effectLst>
            <a:outerShdw blurRad="50800" dist="38100" dir="2700000" algn="tl" rotWithShape="0">
              <a:srgbClr val="000000">
                <a:alpha val="42745"/>
              </a:srgbClr>
            </a:outerShdw>
          </a:effectLst>
        </p:spPr>
      </p:pic>
      <p:pic>
        <p:nvPicPr>
          <p:cNvPr id="1087" name="Google Shape;1087;p114"/>
          <p:cNvPicPr preferRelativeResize="0"/>
          <p:nvPr/>
        </p:nvPicPr>
        <p:blipFill rotWithShape="1">
          <a:blip r:embed="rId5">
            <a:alphaModFix/>
          </a:blip>
          <a:srcRect/>
          <a:stretch/>
        </p:blipFill>
        <p:spPr>
          <a:xfrm>
            <a:off x="4736801" y="1463429"/>
            <a:ext cx="1444264" cy="880818"/>
          </a:xfrm>
          <a:prstGeom prst="rect">
            <a:avLst/>
          </a:prstGeom>
          <a:noFill/>
          <a:ln>
            <a:noFill/>
          </a:ln>
          <a:effectLst>
            <a:outerShdw blurRad="50800" dist="38100" dir="2700000" algn="tl" rotWithShape="0">
              <a:srgbClr val="000000">
                <a:alpha val="40000"/>
              </a:srgbClr>
            </a:outerShdw>
          </a:effectLst>
        </p:spPr>
      </p:pic>
      <p:pic>
        <p:nvPicPr>
          <p:cNvPr id="1088" name="Google Shape;1088;p114"/>
          <p:cNvPicPr preferRelativeResize="0"/>
          <p:nvPr/>
        </p:nvPicPr>
        <p:blipFill rotWithShape="1">
          <a:blip r:embed="rId6">
            <a:alphaModFix/>
          </a:blip>
          <a:srcRect/>
          <a:stretch/>
        </p:blipFill>
        <p:spPr>
          <a:xfrm>
            <a:off x="7013552" y="1497751"/>
            <a:ext cx="1722184" cy="911009"/>
          </a:xfrm>
          <a:prstGeom prst="rect">
            <a:avLst/>
          </a:prstGeom>
          <a:noFill/>
          <a:ln>
            <a:noFill/>
          </a:ln>
          <a:effectLst>
            <a:outerShdw blurRad="50800" dist="38100" dir="2700000" algn="tl" rotWithShape="0">
              <a:srgbClr val="000000">
                <a:alpha val="42745"/>
              </a:srgbClr>
            </a:outerShdw>
          </a:effectLst>
        </p:spPr>
      </p:pic>
      <p:pic>
        <p:nvPicPr>
          <p:cNvPr id="1089" name="Google Shape;1089;p114" descr="Using an integrating sphere"/>
          <p:cNvPicPr preferRelativeResize="0"/>
          <p:nvPr/>
        </p:nvPicPr>
        <p:blipFill rotWithShape="1">
          <a:blip r:embed="rId7">
            <a:alphaModFix/>
          </a:blip>
          <a:srcRect/>
          <a:stretch/>
        </p:blipFill>
        <p:spPr>
          <a:xfrm>
            <a:off x="4209063" y="2536911"/>
            <a:ext cx="1294878" cy="894054"/>
          </a:xfrm>
          <a:prstGeom prst="rect">
            <a:avLst/>
          </a:prstGeom>
          <a:noFill/>
          <a:ln>
            <a:noFill/>
          </a:ln>
        </p:spPr>
      </p:pic>
      <p:pic>
        <p:nvPicPr>
          <p:cNvPr id="1090" name="Google Shape;1090;p114"/>
          <p:cNvPicPr preferRelativeResize="0"/>
          <p:nvPr/>
        </p:nvPicPr>
        <p:blipFill rotWithShape="1">
          <a:blip r:embed="rId8">
            <a:alphaModFix/>
          </a:blip>
          <a:srcRect/>
          <a:stretch/>
        </p:blipFill>
        <p:spPr>
          <a:xfrm>
            <a:off x="6665520" y="2471200"/>
            <a:ext cx="2281410" cy="2046843"/>
          </a:xfrm>
          <a:prstGeom prst="rect">
            <a:avLst/>
          </a:prstGeom>
          <a:gradFill>
            <a:gsLst>
              <a:gs pos="0">
                <a:srgbClr val="596E7E"/>
              </a:gs>
              <a:gs pos="80000">
                <a:srgbClr val="7592A5"/>
              </a:gs>
              <a:gs pos="100000">
                <a:srgbClr val="7591A7"/>
              </a:gs>
            </a:gsLst>
            <a:lin ang="16200000" scaled="0"/>
          </a:gradFill>
          <a:ln w="9525" cap="flat" cmpd="sng">
            <a:solidFill>
              <a:srgbClr val="7C92A2"/>
            </a:solidFill>
            <a:prstDash val="solid"/>
            <a:round/>
            <a:headEnd type="none" w="sm" len="sm"/>
            <a:tailEnd type="none" w="sm" len="sm"/>
          </a:ln>
          <a:effectLst>
            <a:outerShdw blurRad="40000" dist="23000" dir="5400000" rotWithShape="0">
              <a:srgbClr val="000000">
                <a:alpha val="34901"/>
              </a:srgbClr>
            </a:outerShdw>
          </a:effectLst>
        </p:spPr>
      </p:pic>
      <p:pic>
        <p:nvPicPr>
          <p:cNvPr id="1091" name="Google Shape;1091;p114"/>
          <p:cNvPicPr preferRelativeResize="0"/>
          <p:nvPr/>
        </p:nvPicPr>
        <p:blipFill rotWithShape="1">
          <a:blip r:embed="rId9">
            <a:alphaModFix/>
          </a:blip>
          <a:srcRect/>
          <a:stretch/>
        </p:blipFill>
        <p:spPr>
          <a:xfrm>
            <a:off x="6917027" y="3495238"/>
            <a:ext cx="1795139" cy="1366057"/>
          </a:xfrm>
          <a:prstGeom prst="rect">
            <a:avLst/>
          </a:prstGeom>
          <a:noFill/>
          <a:ln w="9525" cap="flat" cmpd="sng">
            <a:solidFill>
              <a:srgbClr val="335E6E"/>
            </a:solidFill>
            <a:prstDash val="solid"/>
            <a:round/>
            <a:headEnd type="none" w="sm" len="sm"/>
            <a:tailEnd type="none" w="sm" len="sm"/>
          </a:ln>
          <a:effectLst>
            <a:outerShdw blurRad="50800" dist="38100" dir="2700000" algn="tl" rotWithShape="0">
              <a:srgbClr val="000000">
                <a:alpha val="42745"/>
              </a:srgbClr>
            </a:outerShdw>
          </a:effectLst>
        </p:spPr>
      </p:pic>
      <p:pic>
        <p:nvPicPr>
          <p:cNvPr id="1092" name="Google Shape;1092;p114"/>
          <p:cNvPicPr preferRelativeResize="0"/>
          <p:nvPr/>
        </p:nvPicPr>
        <p:blipFill rotWithShape="1">
          <a:blip r:embed="rId10">
            <a:alphaModFix/>
          </a:blip>
          <a:srcRect/>
          <a:stretch/>
        </p:blipFill>
        <p:spPr>
          <a:xfrm>
            <a:off x="2654020" y="4000913"/>
            <a:ext cx="2082789" cy="742573"/>
          </a:xfrm>
          <a:prstGeom prst="rect">
            <a:avLst/>
          </a:prstGeom>
          <a:noFill/>
          <a:ln w="9525" cap="flat" cmpd="sng">
            <a:solidFill>
              <a:srgbClr val="4D4F53"/>
            </a:solidFill>
            <a:prstDash val="solid"/>
            <a:round/>
            <a:headEnd type="none" w="sm" len="sm"/>
            <a:tailEnd type="none" w="sm" len="sm"/>
          </a:ln>
          <a:effectLst>
            <a:outerShdw blurRad="50800" dist="38100" dir="2700000" algn="tl" rotWithShape="0">
              <a:srgbClr val="000000">
                <a:alpha val="42745"/>
              </a:srgbClr>
            </a:outerShdw>
          </a:effectLst>
        </p:spPr>
      </p:pic>
      <p:pic>
        <p:nvPicPr>
          <p:cNvPr id="1093" name="Google Shape;1093;p114"/>
          <p:cNvPicPr preferRelativeResize="0"/>
          <p:nvPr/>
        </p:nvPicPr>
        <p:blipFill rotWithShape="1">
          <a:blip r:embed="rId11">
            <a:alphaModFix/>
          </a:blip>
          <a:srcRect/>
          <a:stretch/>
        </p:blipFill>
        <p:spPr>
          <a:xfrm>
            <a:off x="4318228" y="3583072"/>
            <a:ext cx="2281410" cy="1213238"/>
          </a:xfrm>
          <a:prstGeom prst="rect">
            <a:avLst/>
          </a:prstGeom>
          <a:noFill/>
          <a:ln w="9525" cap="flat" cmpd="sng">
            <a:solidFill>
              <a:srgbClr val="4D4F53"/>
            </a:solidFill>
            <a:prstDash val="solid"/>
            <a:round/>
            <a:headEnd type="none" w="sm" len="sm"/>
            <a:tailEnd type="none" w="sm" len="sm"/>
          </a:ln>
          <a:effectLst>
            <a:outerShdw blurRad="50800" dist="38100" dir="2700000" algn="tl" rotWithShape="0">
              <a:srgbClr val="000000">
                <a:alpha val="42745"/>
              </a:srgbClr>
            </a:outerShdw>
          </a:effectLst>
        </p:spPr>
      </p:pic>
      <p:pic>
        <p:nvPicPr>
          <p:cNvPr id="1094" name="Google Shape;1094;p114"/>
          <p:cNvPicPr preferRelativeResize="0"/>
          <p:nvPr/>
        </p:nvPicPr>
        <p:blipFill rotWithShape="1">
          <a:blip r:embed="rId12">
            <a:alphaModFix/>
          </a:blip>
          <a:srcRect/>
          <a:stretch/>
        </p:blipFill>
        <p:spPr>
          <a:xfrm>
            <a:off x="5604875" y="2637137"/>
            <a:ext cx="959713" cy="76097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1"/>
          <p:cNvSpPr txBox="1">
            <a:spLocks noGrp="1"/>
          </p:cNvSpPr>
          <p:nvPr>
            <p:ph type="body" idx="1"/>
          </p:nvPr>
        </p:nvSpPr>
        <p:spPr>
          <a:xfrm>
            <a:off x="311700" y="966725"/>
            <a:ext cx="8520600" cy="4040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Requirements summary of changes:</a:t>
            </a:r>
            <a:endParaRPr/>
          </a:p>
          <a:p>
            <a:pPr marL="914400" lvl="1" indent="-317500" algn="l" rtl="0">
              <a:spcBef>
                <a:spcPts val="0"/>
              </a:spcBef>
              <a:spcAft>
                <a:spcPts val="0"/>
              </a:spcAft>
              <a:buSzPts val="1400"/>
              <a:buChar char="○"/>
            </a:pPr>
            <a:r>
              <a:rPr lang="en" b="1" u="sng"/>
              <a:t>General Metadata</a:t>
            </a:r>
            <a:r>
              <a:rPr lang="en"/>
              <a:t> (17/17)</a:t>
            </a:r>
            <a:endParaRPr/>
          </a:p>
          <a:p>
            <a:pPr marL="914400" lvl="1" indent="-317500" algn="l" rtl="0">
              <a:spcBef>
                <a:spcPts val="0"/>
              </a:spcBef>
              <a:spcAft>
                <a:spcPts val="0"/>
              </a:spcAft>
              <a:buSzPts val="1400"/>
              <a:buChar char="○"/>
            </a:pPr>
            <a:r>
              <a:rPr lang="en" b="1" i="1">
                <a:solidFill>
                  <a:srgbClr val="285DAB"/>
                </a:solidFill>
              </a:rPr>
              <a:t>No requirement changes</a:t>
            </a:r>
            <a:br>
              <a:rPr lang="en" i="1"/>
            </a:br>
            <a:endParaRPr i="1"/>
          </a:p>
          <a:p>
            <a:pPr marL="914400" lvl="1" indent="-317500" algn="l" rtl="0">
              <a:spcBef>
                <a:spcPts val="0"/>
              </a:spcBef>
              <a:spcAft>
                <a:spcPts val="0"/>
              </a:spcAft>
              <a:buSzPts val="1400"/>
              <a:buChar char="○"/>
            </a:pPr>
            <a:r>
              <a:rPr lang="en" b="1" u="sng"/>
              <a:t>Per-Pixel Metadata</a:t>
            </a:r>
            <a:r>
              <a:rPr lang="en"/>
              <a:t> (13/20) </a:t>
            </a:r>
            <a:endParaRPr/>
          </a:p>
          <a:p>
            <a:pPr marL="914400" lvl="1" indent="-317500" algn="l" rtl="0">
              <a:spcBef>
                <a:spcPts val="0"/>
              </a:spcBef>
              <a:spcAft>
                <a:spcPts val="0"/>
              </a:spcAft>
              <a:buSzPts val="1400"/>
              <a:buChar char="○"/>
            </a:pPr>
            <a:r>
              <a:rPr lang="en" i="1"/>
              <a:t>1 requirement modified</a:t>
            </a:r>
            <a:endParaRPr i="1"/>
          </a:p>
          <a:p>
            <a:pPr marL="1257300" lvl="2" indent="-317500" algn="l" rtl="0">
              <a:spcBef>
                <a:spcPts val="0"/>
              </a:spcBef>
              <a:spcAft>
                <a:spcPts val="0"/>
              </a:spcAft>
              <a:buSzPts val="1400"/>
              <a:buChar char="■"/>
            </a:pPr>
            <a:r>
              <a:rPr lang="en"/>
              <a:t>Sea/Lake/River Ice Mask</a:t>
            </a:r>
            <a:br>
              <a:rPr lang="en"/>
            </a:br>
            <a:endParaRPr sz="800"/>
          </a:p>
          <a:p>
            <a:pPr marL="914400" lvl="1" indent="-317500" algn="l" rtl="0">
              <a:spcBef>
                <a:spcPts val="0"/>
              </a:spcBef>
              <a:spcAft>
                <a:spcPts val="0"/>
              </a:spcAft>
              <a:buSzPts val="1400"/>
              <a:buChar char="○"/>
            </a:pPr>
            <a:r>
              <a:rPr lang="en" i="1"/>
              <a:t>10 new requirements identified</a:t>
            </a:r>
            <a:endParaRPr i="1"/>
          </a:p>
          <a:p>
            <a:pPr marL="1257300" lvl="2" indent="-317500" algn="l" rtl="0">
              <a:spcBef>
                <a:spcPts val="0"/>
              </a:spcBef>
              <a:spcAft>
                <a:spcPts val="0"/>
              </a:spcAft>
              <a:buSzPts val="1400"/>
              <a:buChar char="■"/>
            </a:pPr>
            <a:r>
              <a:rPr lang="en"/>
              <a:t>Adjacency Effects</a:t>
            </a:r>
            <a:endParaRPr/>
          </a:p>
          <a:p>
            <a:pPr marL="1257300" lvl="2" indent="-317500" algn="l" rtl="0">
              <a:spcBef>
                <a:spcPts val="0"/>
              </a:spcBef>
              <a:spcAft>
                <a:spcPts val="0"/>
              </a:spcAft>
              <a:buSzPts val="1400"/>
              <a:buChar char="■"/>
            </a:pPr>
            <a:r>
              <a:rPr lang="en"/>
              <a:t>Altitude (ASL)</a:t>
            </a:r>
            <a:endParaRPr/>
          </a:p>
          <a:p>
            <a:pPr marL="1257300" lvl="2" indent="-317500" algn="l" rtl="0">
              <a:spcBef>
                <a:spcPts val="0"/>
              </a:spcBef>
              <a:spcAft>
                <a:spcPts val="0"/>
              </a:spcAft>
              <a:buSzPts val="1400"/>
              <a:buChar char="■"/>
            </a:pPr>
            <a:r>
              <a:rPr lang="en"/>
              <a:t>Bidirectional Reflectance Distribution Function</a:t>
            </a:r>
            <a:endParaRPr/>
          </a:p>
          <a:p>
            <a:pPr marL="1257300" lvl="2" indent="-317500" algn="l" rtl="0">
              <a:spcBef>
                <a:spcPts val="0"/>
              </a:spcBef>
              <a:spcAft>
                <a:spcPts val="0"/>
              </a:spcAft>
              <a:buSzPts val="1400"/>
              <a:buChar char="■"/>
            </a:pPr>
            <a:r>
              <a:rPr lang="en"/>
              <a:t>Deep/Shallow Water</a:t>
            </a:r>
            <a:endParaRPr/>
          </a:p>
          <a:p>
            <a:pPr marL="1257300" lvl="2" indent="-317500" algn="l" rtl="0">
              <a:spcBef>
                <a:spcPts val="0"/>
              </a:spcBef>
              <a:spcAft>
                <a:spcPts val="0"/>
              </a:spcAft>
              <a:buSzPts val="1400"/>
              <a:buChar char="■"/>
            </a:pPr>
            <a:r>
              <a:rPr lang="en"/>
              <a:t>Floating Vegetation/Surface Scum Mask</a:t>
            </a:r>
            <a:endParaRPr/>
          </a:p>
          <a:p>
            <a:pPr marL="1257300" lvl="2" indent="-317500" algn="l" rtl="0">
              <a:spcBef>
                <a:spcPts val="0"/>
              </a:spcBef>
              <a:spcAft>
                <a:spcPts val="0"/>
              </a:spcAft>
              <a:buSzPts val="1400"/>
              <a:buChar char="■"/>
            </a:pPr>
            <a:r>
              <a:rPr lang="en"/>
              <a:t>Optically Deep or Optically Shallow Assessment</a:t>
            </a:r>
            <a:endParaRPr/>
          </a:p>
        </p:txBody>
      </p:sp>
      <p:sp>
        <p:nvSpPr>
          <p:cNvPr id="512" name="Google Shape;512;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Aquatic Reflectance PFS</a:t>
            </a:r>
            <a:endParaRPr/>
          </a:p>
          <a:p>
            <a:pPr marL="0" lvl="0" indent="0" algn="l" rtl="0">
              <a:spcBef>
                <a:spcPts val="0"/>
              </a:spcBef>
              <a:spcAft>
                <a:spcPts val="0"/>
              </a:spcAft>
              <a:buNone/>
            </a:pPr>
            <a:endParaRPr/>
          </a:p>
        </p:txBody>
      </p:sp>
      <p:sp>
        <p:nvSpPr>
          <p:cNvPr id="513" name="Google Shape;513;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514" name="Google Shape;514;p61"/>
          <p:cNvPicPr preferRelativeResize="0"/>
          <p:nvPr/>
        </p:nvPicPr>
        <p:blipFill>
          <a:blip r:embed="rId3">
            <a:alphaModFix/>
          </a:blip>
          <a:stretch>
            <a:fillRect/>
          </a:stretch>
        </p:blipFill>
        <p:spPr>
          <a:xfrm rot="253083">
            <a:off x="5917215" y="1162496"/>
            <a:ext cx="1779826" cy="2450932"/>
          </a:xfrm>
          <a:prstGeom prst="rect">
            <a:avLst/>
          </a:prstGeom>
          <a:noFill/>
          <a:ln w="9525" cap="flat" cmpd="sng">
            <a:solidFill>
              <a:schemeClr val="lt1"/>
            </a:solidFill>
            <a:prstDash val="solid"/>
            <a:round/>
            <a:headEnd type="none" w="sm" len="sm"/>
            <a:tailEnd type="none" w="sm" len="sm"/>
          </a:ln>
        </p:spPr>
      </p:pic>
      <p:pic>
        <p:nvPicPr>
          <p:cNvPr id="515" name="Google Shape;515;p61"/>
          <p:cNvPicPr preferRelativeResize="0"/>
          <p:nvPr/>
        </p:nvPicPr>
        <p:blipFill>
          <a:blip r:embed="rId3">
            <a:alphaModFix/>
          </a:blip>
          <a:stretch>
            <a:fillRect/>
          </a:stretch>
        </p:blipFill>
        <p:spPr>
          <a:xfrm rot="-242585">
            <a:off x="5164897" y="1098704"/>
            <a:ext cx="1720106" cy="2458966"/>
          </a:xfrm>
          <a:prstGeom prst="rect">
            <a:avLst/>
          </a:prstGeom>
          <a:noFill/>
          <a:ln w="9525" cap="flat" cmpd="sng">
            <a:solidFill>
              <a:schemeClr val="lt1"/>
            </a:solidFill>
            <a:prstDash val="solid"/>
            <a:round/>
            <a:headEnd type="none" w="sm" len="sm"/>
            <a:tailEnd type="none" w="sm" len="sm"/>
          </a:ln>
        </p:spPr>
      </p:pic>
      <p:pic>
        <p:nvPicPr>
          <p:cNvPr id="516" name="Google Shape;516;p61"/>
          <p:cNvPicPr preferRelativeResize="0"/>
          <p:nvPr/>
        </p:nvPicPr>
        <p:blipFill>
          <a:blip r:embed="rId4">
            <a:alphaModFix/>
          </a:blip>
          <a:stretch>
            <a:fillRect/>
          </a:stretch>
        </p:blipFill>
        <p:spPr>
          <a:xfrm rot="253799">
            <a:off x="5116566" y="1673419"/>
            <a:ext cx="2706917" cy="1825276"/>
          </a:xfrm>
          <a:prstGeom prst="rect">
            <a:avLst/>
          </a:prstGeom>
          <a:noFill/>
          <a:ln w="9525" cap="flat" cmpd="sng">
            <a:solidFill>
              <a:schemeClr val="lt1"/>
            </a:solidFill>
            <a:prstDash val="solid"/>
            <a:round/>
            <a:headEnd type="none" w="sm" len="sm"/>
            <a:tailEnd type="none" w="sm" len="sm"/>
          </a:ln>
          <a:effectLst>
            <a:outerShdw blurRad="57150" dist="19050" dir="5400000" algn="bl" rotWithShape="0">
              <a:srgbClr val="000000">
                <a:alpha val="71000"/>
              </a:srgbClr>
            </a:outerShdw>
          </a:effectLst>
        </p:spPr>
      </p:pic>
      <p:sp>
        <p:nvSpPr>
          <p:cNvPr id="517" name="Google Shape;517;p61"/>
          <p:cNvSpPr txBox="1"/>
          <p:nvPr/>
        </p:nvSpPr>
        <p:spPr>
          <a:xfrm>
            <a:off x="4685375" y="3792886"/>
            <a:ext cx="3854100" cy="1046700"/>
          </a:xfrm>
          <a:prstGeom prst="rect">
            <a:avLst/>
          </a:prstGeom>
          <a:noFill/>
          <a:ln>
            <a:noFill/>
          </a:ln>
        </p:spPr>
        <p:txBody>
          <a:bodyPr spcFirstLastPara="1" wrap="square" lIns="91425" tIns="91425" rIns="91425" bIns="91425" anchor="t" anchorCtr="0">
            <a:spAutoFit/>
          </a:bodyPr>
          <a:lstStyle/>
          <a:p>
            <a:pPr marL="1371600" lvl="2" indent="-317500" algn="l" rtl="0">
              <a:spcBef>
                <a:spcPts val="0"/>
              </a:spcBef>
              <a:spcAft>
                <a:spcPts val="0"/>
              </a:spcAft>
              <a:buClr>
                <a:schemeClr val="lt2"/>
              </a:buClr>
              <a:buSzPts val="1400"/>
              <a:buChar char="■"/>
            </a:pPr>
            <a:r>
              <a:rPr lang="en">
                <a:solidFill>
                  <a:schemeClr val="lt2"/>
                </a:solidFill>
              </a:rPr>
              <a:t>Sky Glint Mask</a:t>
            </a:r>
            <a:endParaRPr>
              <a:solidFill>
                <a:schemeClr val="lt2"/>
              </a:solidFill>
            </a:endParaRPr>
          </a:p>
          <a:p>
            <a:pPr marL="1371600" lvl="2" indent="-317500" algn="l" rtl="0">
              <a:spcBef>
                <a:spcPts val="0"/>
              </a:spcBef>
              <a:spcAft>
                <a:spcPts val="0"/>
              </a:spcAft>
              <a:buClr>
                <a:schemeClr val="lt2"/>
              </a:buClr>
              <a:buSzPts val="1400"/>
              <a:buChar char="■"/>
            </a:pPr>
            <a:r>
              <a:rPr lang="en">
                <a:solidFill>
                  <a:schemeClr val="lt2"/>
                </a:solidFill>
              </a:rPr>
              <a:t>Sun Glint</a:t>
            </a:r>
            <a:endParaRPr>
              <a:solidFill>
                <a:schemeClr val="lt2"/>
              </a:solidFill>
            </a:endParaRPr>
          </a:p>
          <a:p>
            <a:pPr marL="1371600" lvl="2" indent="-317500" algn="l" rtl="0">
              <a:spcBef>
                <a:spcPts val="0"/>
              </a:spcBef>
              <a:spcAft>
                <a:spcPts val="0"/>
              </a:spcAft>
              <a:buClr>
                <a:schemeClr val="lt2"/>
              </a:buClr>
              <a:buSzPts val="1400"/>
              <a:buChar char="■"/>
            </a:pPr>
            <a:r>
              <a:rPr lang="en">
                <a:solidFill>
                  <a:schemeClr val="lt2"/>
                </a:solidFill>
              </a:rPr>
              <a:t>Turbid Water Flag</a:t>
            </a:r>
            <a:endParaRPr>
              <a:solidFill>
                <a:schemeClr val="lt2"/>
              </a:solidFill>
            </a:endParaRPr>
          </a:p>
          <a:p>
            <a:pPr marL="1371600" lvl="2" indent="-317500" algn="l" rtl="0">
              <a:spcBef>
                <a:spcPts val="0"/>
              </a:spcBef>
              <a:spcAft>
                <a:spcPts val="0"/>
              </a:spcAft>
              <a:buClr>
                <a:schemeClr val="lt2"/>
              </a:buClr>
              <a:buSzPts val="1400"/>
              <a:buChar char="■"/>
            </a:pPr>
            <a:r>
              <a:rPr lang="en">
                <a:solidFill>
                  <a:schemeClr val="lt2"/>
                </a:solidFill>
              </a:rPr>
              <a:t>Whitecap/Foam Mask</a:t>
            </a:r>
            <a:endParaRPr>
              <a:solidFill>
                <a:schemeClr val="lt2"/>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115"/>
          <p:cNvSpPr txBox="1">
            <a:spLocks noGrp="1"/>
          </p:cNvSpPr>
          <p:nvPr>
            <p:ph type="title"/>
          </p:nvPr>
        </p:nvSpPr>
        <p:spPr>
          <a:xfrm>
            <a:off x="174025" y="131843"/>
            <a:ext cx="8327038" cy="392415"/>
          </a:xfrm>
          <a:prstGeom prst="rect">
            <a:avLst/>
          </a:prstGeom>
          <a:noFill/>
          <a:ln>
            <a:noFill/>
          </a:ln>
        </p:spPr>
        <p:txBody>
          <a:bodyPr spcFirstLastPara="1" wrap="square" lIns="0" tIns="34275" rIns="0" bIns="34275" anchor="ctr" anchorCtr="0">
            <a:noAutofit/>
          </a:bodyPr>
          <a:lstStyle/>
          <a:p>
            <a:pPr marL="0" lvl="0" indent="0" algn="l" rtl="0">
              <a:spcBef>
                <a:spcPts val="0"/>
              </a:spcBef>
              <a:spcAft>
                <a:spcPts val="0"/>
              </a:spcAft>
              <a:buNone/>
            </a:pPr>
            <a:r>
              <a:rPr lang="en" sz="1700">
                <a:solidFill>
                  <a:schemeClr val="dk2"/>
                </a:solidFill>
              </a:rPr>
              <a:t>VC-19-05: Open-source library for surface reflectance product generation</a:t>
            </a:r>
            <a:endParaRPr sz="1700">
              <a:solidFill>
                <a:schemeClr val="dk2"/>
              </a:solidFill>
            </a:endParaRPr>
          </a:p>
        </p:txBody>
      </p:sp>
      <p:pic>
        <p:nvPicPr>
          <p:cNvPr id="1101" name="Google Shape;1101;p115" descr="134_Sentinel-2 Harmonised Surface Reflectance Products with Sen2like. Phase 1 status (online-video-cutter.com)"/>
          <p:cNvPicPr preferRelativeResize="0"/>
          <p:nvPr/>
        </p:nvPicPr>
        <p:blipFill rotWithShape="1">
          <a:blip r:embed="rId3">
            <a:alphaModFix/>
          </a:blip>
          <a:srcRect/>
          <a:stretch/>
        </p:blipFill>
        <p:spPr>
          <a:xfrm>
            <a:off x="388117" y="984322"/>
            <a:ext cx="3696983" cy="2079553"/>
          </a:xfrm>
          <a:prstGeom prst="rect">
            <a:avLst/>
          </a:prstGeom>
          <a:noFill/>
          <a:ln>
            <a:noFill/>
          </a:ln>
        </p:spPr>
      </p:pic>
      <p:sp>
        <p:nvSpPr>
          <p:cNvPr id="1102" name="Google Shape;1102;p115"/>
          <p:cNvSpPr txBox="1"/>
          <p:nvPr/>
        </p:nvSpPr>
        <p:spPr>
          <a:xfrm>
            <a:off x="4148773" y="853113"/>
            <a:ext cx="4534853" cy="843106"/>
          </a:xfrm>
          <a:prstGeom prst="rect">
            <a:avLst/>
          </a:prstGeom>
          <a:noFill/>
          <a:ln>
            <a:noFill/>
          </a:ln>
        </p:spPr>
        <p:txBody>
          <a:bodyPr spcFirstLastPara="1" wrap="square" lIns="68575" tIns="34275" rIns="68575" bIns="34275" anchor="t" anchorCtr="0">
            <a:noAutofit/>
          </a:bodyPr>
          <a:lstStyle/>
          <a:p>
            <a:pPr marL="254000" marR="0" lvl="0" indent="-254000" algn="just" rtl="0">
              <a:lnSpc>
                <a:spcPct val="119000"/>
              </a:lnSpc>
              <a:spcBef>
                <a:spcPts val="0"/>
              </a:spcBef>
              <a:spcAft>
                <a:spcPts val="0"/>
              </a:spcAft>
              <a:buClr>
                <a:schemeClr val="accent1"/>
              </a:buClr>
              <a:buSzPts val="1600"/>
              <a:buFont typeface="Noto Sans Symbols"/>
              <a:buChar char="✔"/>
            </a:pPr>
            <a:r>
              <a:rPr lang="en" sz="1600" b="0" i="0" u="none" strike="noStrike" cap="none">
                <a:solidFill>
                  <a:schemeClr val="dk1"/>
                </a:solidFill>
                <a:latin typeface="Arial"/>
                <a:ea typeface="Arial"/>
                <a:cs typeface="Arial"/>
                <a:sym typeface="Arial"/>
              </a:rPr>
              <a:t>Sen2Llike software available in open-source at: </a:t>
            </a:r>
            <a:r>
              <a:rPr lang="en" sz="1600" b="0" i="0" u="sng" strike="noStrike" cap="none">
                <a:solidFill>
                  <a:schemeClr val="hlink"/>
                </a:solidFill>
                <a:latin typeface="Arial"/>
                <a:ea typeface="Arial"/>
                <a:cs typeface="Arial"/>
                <a:sym typeface="Arial"/>
                <a:hlinkClick r:id="rId4"/>
              </a:rPr>
              <a:t>https://github.com/senbox-org/sen2like</a:t>
            </a:r>
            <a:endParaRPr sz="1600" b="0" i="0" u="none" strike="noStrike" cap="none">
              <a:solidFill>
                <a:schemeClr val="dk1"/>
              </a:solidFill>
              <a:latin typeface="Arial"/>
              <a:ea typeface="Arial"/>
              <a:cs typeface="Arial"/>
              <a:sym typeface="Arial"/>
            </a:endParaRPr>
          </a:p>
          <a:p>
            <a:pPr marL="254000" marR="0" lvl="0" indent="-254000" algn="just" rtl="0">
              <a:lnSpc>
                <a:spcPct val="119000"/>
              </a:lnSpc>
              <a:spcBef>
                <a:spcPts val="300"/>
              </a:spcBef>
              <a:spcAft>
                <a:spcPts val="0"/>
              </a:spcAft>
              <a:buClr>
                <a:schemeClr val="accent1"/>
              </a:buClr>
              <a:buSzPts val="1600"/>
              <a:buFont typeface="Noto Sans Symbols"/>
              <a:buChar char="✔"/>
            </a:pPr>
            <a:r>
              <a:rPr lang="en" sz="1600" b="0" i="0" u="none" strike="noStrike" cap="none">
                <a:solidFill>
                  <a:schemeClr val="dk1"/>
                </a:solidFill>
                <a:latin typeface="Arial"/>
                <a:ea typeface="Arial"/>
                <a:cs typeface="Arial"/>
                <a:sym typeface="Arial"/>
              </a:rPr>
              <a:t>Sen2Like pilot productions provided to several teams (Copernicus Services, Szantoi et al., Labahn et al., Roy et al., Schaaf et al.).</a:t>
            </a:r>
            <a:endParaRPr sz="1100"/>
          </a:p>
          <a:p>
            <a:pPr marL="254000" marR="0" lvl="0" indent="-254000" algn="just" rtl="0">
              <a:lnSpc>
                <a:spcPct val="119000"/>
              </a:lnSpc>
              <a:spcBef>
                <a:spcPts val="300"/>
              </a:spcBef>
              <a:spcAft>
                <a:spcPts val="0"/>
              </a:spcAft>
              <a:buClr>
                <a:schemeClr val="accent1"/>
              </a:buClr>
              <a:buSzPts val="1600"/>
              <a:buFont typeface="Noto Sans Symbols"/>
              <a:buChar char="✔"/>
            </a:pPr>
            <a:r>
              <a:rPr lang="en" sz="1600" b="0" i="0" u="none" strike="noStrike" cap="none">
                <a:solidFill>
                  <a:schemeClr val="dk1"/>
                </a:solidFill>
                <a:latin typeface="Arial"/>
                <a:ea typeface="Arial"/>
                <a:cs typeface="Arial"/>
                <a:sym typeface="Arial"/>
              </a:rPr>
              <a:t>Pilot productions also available to LSI-VC members.</a:t>
            </a:r>
            <a:endParaRPr sz="1600" b="0" i="0" u="none" strike="noStrike" cap="none">
              <a:solidFill>
                <a:schemeClr val="dk1"/>
              </a:solidFill>
              <a:latin typeface="Arial"/>
              <a:ea typeface="Arial"/>
              <a:cs typeface="Arial"/>
              <a:sym typeface="Arial"/>
            </a:endParaRPr>
          </a:p>
          <a:p>
            <a:pPr marL="254000" marR="0" lvl="0" indent="-254000" algn="just" rtl="0">
              <a:lnSpc>
                <a:spcPct val="119000"/>
              </a:lnSpc>
              <a:spcBef>
                <a:spcPts val="300"/>
              </a:spcBef>
              <a:spcAft>
                <a:spcPts val="0"/>
              </a:spcAft>
              <a:buClr>
                <a:schemeClr val="accent1"/>
              </a:buClr>
              <a:buSzPts val="1600"/>
              <a:buFont typeface="Noto Sans Symbols"/>
              <a:buChar char="✔"/>
            </a:pPr>
            <a:r>
              <a:rPr lang="en" sz="1600" b="0" i="0" u="none" strike="noStrike" cap="none">
                <a:solidFill>
                  <a:schemeClr val="dk1"/>
                </a:solidFill>
                <a:latin typeface="Arial"/>
                <a:ea typeface="Arial"/>
                <a:cs typeface="Arial"/>
                <a:sym typeface="Arial"/>
              </a:rPr>
              <a:t>Sen2Like being compared with NASA HLS.</a:t>
            </a:r>
            <a:endParaRPr sz="1100"/>
          </a:p>
        </p:txBody>
      </p:sp>
      <p:sp>
        <p:nvSpPr>
          <p:cNvPr id="1103" name="Google Shape;1103;p115"/>
          <p:cNvSpPr/>
          <p:nvPr/>
        </p:nvSpPr>
        <p:spPr>
          <a:xfrm>
            <a:off x="415290" y="3288797"/>
            <a:ext cx="8429625" cy="1023800"/>
          </a:xfrm>
          <a:prstGeom prst="rect">
            <a:avLst/>
          </a:prstGeom>
          <a:noFill/>
          <a:ln>
            <a:noFill/>
          </a:ln>
        </p:spPr>
        <p:txBody>
          <a:bodyPr spcFirstLastPara="1" wrap="square" lIns="68575" tIns="34275" rIns="68575" bIns="34275" anchor="t" anchorCtr="0">
            <a:noAutofit/>
          </a:bodyPr>
          <a:lstStyle/>
          <a:p>
            <a:pPr marL="254000" marR="0" lvl="0" indent="-152400" algn="just" rtl="0">
              <a:lnSpc>
                <a:spcPct val="119000"/>
              </a:lnSpc>
              <a:spcBef>
                <a:spcPts val="0"/>
              </a:spcBef>
              <a:spcAft>
                <a:spcPts val="0"/>
              </a:spcAft>
              <a:buClr>
                <a:schemeClr val="accent1"/>
              </a:buClr>
              <a:buSzPts val="1600"/>
              <a:buFont typeface="Noto Sans Symbols"/>
              <a:buNone/>
            </a:pPr>
            <a:endParaRPr sz="1600" b="0" i="0" u="none" strike="noStrike" cap="none">
              <a:solidFill>
                <a:schemeClr val="dk1"/>
              </a:solidFill>
              <a:latin typeface="Arial"/>
              <a:ea typeface="Arial"/>
              <a:cs typeface="Arial"/>
              <a:sym typeface="Arial"/>
            </a:endParaRPr>
          </a:p>
          <a:p>
            <a:pPr marL="254000" marR="0" lvl="0" indent="-254000" algn="just" rtl="0">
              <a:lnSpc>
                <a:spcPct val="119000"/>
              </a:lnSpc>
              <a:spcBef>
                <a:spcPts val="300"/>
              </a:spcBef>
              <a:spcAft>
                <a:spcPts val="0"/>
              </a:spcAft>
              <a:buClr>
                <a:schemeClr val="accent1"/>
              </a:buClr>
              <a:buSzPts val="1600"/>
              <a:buFont typeface="Noto Sans Symbols"/>
              <a:buChar char="✔"/>
            </a:pPr>
            <a:r>
              <a:rPr lang="en" sz="1600" b="0" i="0" u="none" strike="noStrike" cap="none">
                <a:solidFill>
                  <a:schemeClr val="dk1"/>
                </a:solidFill>
                <a:latin typeface="Arial"/>
                <a:ea typeface="Arial"/>
                <a:cs typeface="Arial"/>
                <a:sym typeface="Arial"/>
              </a:rPr>
              <a:t>Sen2Cor will become also available also in open-source on GitHub during Q3 2021.</a:t>
            </a:r>
            <a:endParaRPr sz="1100"/>
          </a:p>
          <a:p>
            <a:pPr marL="254000" marR="0" lvl="0" indent="-254000" algn="just" rtl="0">
              <a:lnSpc>
                <a:spcPct val="119000"/>
              </a:lnSpc>
              <a:spcBef>
                <a:spcPts val="300"/>
              </a:spcBef>
              <a:spcAft>
                <a:spcPts val="0"/>
              </a:spcAft>
              <a:buClr>
                <a:schemeClr val="accent1"/>
              </a:buClr>
              <a:buSzPts val="1600"/>
              <a:buFont typeface="Noto Sans Symbols"/>
              <a:buChar char="✔"/>
            </a:pPr>
            <a:r>
              <a:rPr lang="en" sz="1600" b="0" i="0" u="none" strike="noStrike" cap="none">
                <a:solidFill>
                  <a:schemeClr val="dk1"/>
                </a:solidFill>
                <a:latin typeface="Arial"/>
                <a:ea typeface="Arial"/>
                <a:cs typeface="Arial"/>
                <a:sym typeface="Arial"/>
              </a:rPr>
              <a:t>Sen2Cor new release in open-source will support both Sentinel-2 and Landsat.</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1"/>
                                        </p:tgtEl>
                                        <p:attrNameLst>
                                          <p:attrName>style.visibility</p:attrName>
                                        </p:attrNameLst>
                                      </p:cBhvr>
                                      <p:to>
                                        <p:strVal val="visible"/>
                                      </p:to>
                                    </p:set>
                                    <p:animEffect transition="in" filter="fade">
                                      <p:cBhvr>
                                        <p:cTn id="7" dur="5000"/>
                                        <p:tgtEl>
                                          <p:spTgt spid="1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116"/>
          <p:cNvSpPr/>
          <p:nvPr/>
        </p:nvSpPr>
        <p:spPr>
          <a:xfrm>
            <a:off x="241006" y="1210995"/>
            <a:ext cx="3161051" cy="3208571"/>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b="0" i="1" u="none" strike="noStrike" cap="none">
                <a:solidFill>
                  <a:schemeClr val="dk1"/>
                </a:solidFill>
                <a:latin typeface="Arial"/>
                <a:ea typeface="Arial"/>
                <a:cs typeface="Arial"/>
                <a:sym typeface="Arial"/>
              </a:rPr>
              <a:t>“As far as we know, Timelapse in Google Earth is the largest video on the planet, of our planet. And creating it required out-of-this-world collaboration. </a:t>
            </a:r>
            <a:r>
              <a:rPr lang="en" sz="1200" b="1" i="1" u="none" strike="noStrike" cap="none">
                <a:solidFill>
                  <a:schemeClr val="dk1"/>
                </a:solidFill>
                <a:latin typeface="Arial"/>
                <a:ea typeface="Arial"/>
                <a:cs typeface="Arial"/>
                <a:sym typeface="Arial"/>
              </a:rPr>
              <a:t>This work was possible because of the U.S. government and European Union’s commitments to open and accessible data</a:t>
            </a:r>
            <a:r>
              <a:rPr lang="en" sz="1200" b="0" i="1" u="none" strike="noStrike" cap="none">
                <a:solidFill>
                  <a:schemeClr val="dk1"/>
                </a:solidFill>
                <a:latin typeface="Arial"/>
                <a:ea typeface="Arial"/>
                <a:cs typeface="Arial"/>
                <a:sym typeface="Arial"/>
              </a:rPr>
              <a:t>.</a:t>
            </a:r>
            <a:r>
              <a:rPr lang="en" sz="1200" b="0" i="0" u="none" strike="noStrike" cap="none">
                <a:solidFill>
                  <a:schemeClr val="dk1"/>
                </a:solidFill>
                <a:latin typeface="Arial"/>
                <a:ea typeface="Arial"/>
                <a:cs typeface="Arial"/>
                <a:sym typeface="Arial"/>
              </a:rPr>
              <a:t> </a:t>
            </a:r>
            <a:r>
              <a:rPr lang="en" sz="1200" b="0" i="1" u="none" strike="noStrike" cap="none">
                <a:solidFill>
                  <a:schemeClr val="dk1"/>
                </a:solidFill>
                <a:latin typeface="Arial"/>
                <a:ea typeface="Arial"/>
                <a:cs typeface="Arial"/>
                <a:sym typeface="Arial"/>
              </a:rPr>
              <a:t>Not to mention their herculean efforts to launch rockets, rovers, satellites and astronauts into space in the spirit of knowledge and exploration. Timelapse in Google Earth simply wouldn’t have been possible without NASA and USGS Landsat program, the world’s first (and longest-running) civilian Earth observation program, and the </a:t>
            </a:r>
            <a:r>
              <a:rPr lang="en" sz="1200" b="1" i="1" u="none" strike="noStrike" cap="none">
                <a:solidFill>
                  <a:schemeClr val="dk1"/>
                </a:solidFill>
                <a:latin typeface="Arial"/>
                <a:ea typeface="Arial"/>
                <a:cs typeface="Arial"/>
                <a:sym typeface="Arial"/>
              </a:rPr>
              <a:t>European Union’s Copernicus program with its Sentinel satellites</a:t>
            </a:r>
            <a:r>
              <a:rPr lang="en" sz="1200" b="0" i="1" u="none" strike="noStrike" cap="none">
                <a:solidFill>
                  <a:schemeClr val="dk1"/>
                </a:solidFill>
                <a:latin typeface="Arial"/>
                <a:ea typeface="Arial"/>
                <a:cs typeface="Arial"/>
                <a:sym typeface="Arial"/>
              </a:rPr>
              <a:t>.”</a:t>
            </a:r>
            <a:endParaRPr sz="1200" i="1">
              <a:solidFill>
                <a:schemeClr val="dk1"/>
              </a:solidFill>
              <a:latin typeface="Arial"/>
              <a:ea typeface="Arial"/>
              <a:cs typeface="Arial"/>
              <a:sym typeface="Arial"/>
            </a:endParaRPr>
          </a:p>
        </p:txBody>
      </p:sp>
      <p:pic>
        <p:nvPicPr>
          <p:cNvPr id="1110" name="Google Shape;1110;p116"/>
          <p:cNvPicPr preferRelativeResize="0"/>
          <p:nvPr/>
        </p:nvPicPr>
        <p:blipFill rotWithShape="1">
          <a:blip r:embed="rId3">
            <a:alphaModFix/>
          </a:blip>
          <a:srcRect/>
          <a:stretch/>
        </p:blipFill>
        <p:spPr>
          <a:xfrm>
            <a:off x="3402059" y="1149137"/>
            <a:ext cx="5552714" cy="3113347"/>
          </a:xfrm>
          <a:prstGeom prst="rect">
            <a:avLst/>
          </a:prstGeom>
          <a:noFill/>
          <a:ln>
            <a:noFill/>
          </a:ln>
        </p:spPr>
      </p:pic>
      <p:sp>
        <p:nvSpPr>
          <p:cNvPr id="1111" name="Google Shape;1111;p116"/>
          <p:cNvSpPr/>
          <p:nvPr/>
        </p:nvSpPr>
        <p:spPr>
          <a:xfrm>
            <a:off x="241007" y="895222"/>
            <a:ext cx="1602080" cy="25391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a:solidFill>
                  <a:schemeClr val="dk1"/>
                </a:solidFill>
                <a:latin typeface="Arial"/>
                <a:ea typeface="Arial"/>
                <a:cs typeface="Arial"/>
                <a:sym typeface="Arial"/>
              </a:rPr>
              <a:t>Google statement: </a:t>
            </a:r>
            <a:endParaRPr sz="1200">
              <a:solidFill>
                <a:schemeClr val="dk1"/>
              </a:solidFill>
              <a:latin typeface="Arial"/>
              <a:ea typeface="Arial"/>
              <a:cs typeface="Arial"/>
              <a:sym typeface="Arial"/>
            </a:endParaRPr>
          </a:p>
        </p:txBody>
      </p:sp>
      <p:sp>
        <p:nvSpPr>
          <p:cNvPr id="1112" name="Google Shape;1112;p116"/>
          <p:cNvSpPr/>
          <p:nvPr/>
        </p:nvSpPr>
        <p:spPr>
          <a:xfrm>
            <a:off x="2193259" y="4419565"/>
            <a:ext cx="4572000" cy="25391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u="sng">
                <a:solidFill>
                  <a:schemeClr val="hlink"/>
                </a:solidFill>
                <a:latin typeface="Arial"/>
                <a:ea typeface="Arial"/>
                <a:cs typeface="Arial"/>
                <a:sym typeface="Arial"/>
                <a:hlinkClick r:id="rId4"/>
              </a:rPr>
              <a:t>https://blog.google/products/earth/timelapse-in-google-earth/</a:t>
            </a:r>
            <a:r>
              <a:rPr lang="en"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p:txBody>
      </p:sp>
      <p:sp>
        <p:nvSpPr>
          <p:cNvPr id="1113" name="Google Shape;1113;p116"/>
          <p:cNvSpPr txBox="1"/>
          <p:nvPr/>
        </p:nvSpPr>
        <p:spPr>
          <a:xfrm>
            <a:off x="243025" y="118172"/>
            <a:ext cx="7554991" cy="415498"/>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en" sz="2300" b="1" u="none">
                <a:solidFill>
                  <a:srgbClr val="003249"/>
                </a:solidFill>
                <a:latin typeface="Arial"/>
                <a:ea typeface="Arial"/>
                <a:cs typeface="Arial"/>
                <a:sym typeface="Arial"/>
              </a:rPr>
              <a:t>Landsat + Sentinel-2 in Google Earth Timelapse</a:t>
            </a:r>
            <a:endParaRPr sz="2300" b="1" u="none">
              <a:solidFill>
                <a:srgbClr val="003249"/>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pic>
        <p:nvPicPr>
          <p:cNvPr id="1119" name="Google Shape;1119;p117"/>
          <p:cNvPicPr preferRelativeResize="0"/>
          <p:nvPr/>
        </p:nvPicPr>
        <p:blipFill rotWithShape="1">
          <a:blip r:embed="rId3">
            <a:alphaModFix/>
          </a:blip>
          <a:srcRect/>
          <a:stretch/>
        </p:blipFill>
        <p:spPr>
          <a:xfrm>
            <a:off x="12469" y="-738542"/>
            <a:ext cx="9119064" cy="5962465"/>
          </a:xfrm>
          <a:prstGeom prst="rect">
            <a:avLst/>
          </a:prstGeom>
          <a:noFill/>
          <a:ln>
            <a:noFill/>
          </a:ln>
        </p:spPr>
      </p:pic>
      <p:sp>
        <p:nvSpPr>
          <p:cNvPr id="1120" name="Google Shape;1120;p117"/>
          <p:cNvSpPr/>
          <p:nvPr/>
        </p:nvSpPr>
        <p:spPr>
          <a:xfrm>
            <a:off x="6992998" y="4883264"/>
            <a:ext cx="2138534" cy="25322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a:solidFill>
                  <a:schemeClr val="lt1"/>
                </a:solidFill>
                <a:latin typeface="Verdana"/>
                <a:ea typeface="Verdana"/>
                <a:cs typeface="Verdana"/>
                <a:sym typeface="Verdana"/>
              </a:rPr>
              <a:t>Columbia Glacier (Alaska)</a:t>
            </a:r>
            <a:endParaRPr sz="1100"/>
          </a:p>
        </p:txBody>
      </p:sp>
      <p:sp>
        <p:nvSpPr>
          <p:cNvPr id="1121" name="Google Shape;1121;p117"/>
          <p:cNvSpPr txBox="1"/>
          <p:nvPr/>
        </p:nvSpPr>
        <p:spPr>
          <a:xfrm>
            <a:off x="3363013" y="8"/>
            <a:ext cx="2992500" cy="399900"/>
          </a:xfrm>
          <a:prstGeom prst="rect">
            <a:avLst/>
          </a:prstGeom>
          <a:solidFill>
            <a:schemeClr val="accent6"/>
          </a:solidFill>
          <a:ln>
            <a:noFill/>
          </a:ln>
        </p:spPr>
        <p:txBody>
          <a:bodyPr spcFirstLastPara="1" wrap="square" lIns="91175" tIns="45575" rIns="91175" bIns="45575" anchor="t" anchorCtr="0">
            <a:spAutoFit/>
          </a:bodyPr>
          <a:lstStyle/>
          <a:p>
            <a:pPr marL="0" marR="0" lvl="0" indent="0" algn="ctr" rtl="0">
              <a:spcBef>
                <a:spcPts val="0"/>
              </a:spcBef>
              <a:spcAft>
                <a:spcPts val="0"/>
              </a:spcAft>
              <a:buNone/>
            </a:pPr>
            <a:r>
              <a:rPr lang="en" sz="2000" b="1">
                <a:solidFill>
                  <a:schemeClr val="dk2"/>
                </a:solidFill>
                <a:latin typeface="Verdana"/>
                <a:ea typeface="Verdana"/>
                <a:cs typeface="Verdana"/>
                <a:sym typeface="Verdana"/>
              </a:rPr>
              <a:t>Thank you</a:t>
            </a:r>
            <a:endParaRPr sz="2000" b="1">
              <a:solidFill>
                <a:schemeClr val="dk2"/>
              </a:solidFill>
              <a:latin typeface="Verdana"/>
              <a:ea typeface="Verdana"/>
              <a:cs typeface="Verdana"/>
              <a:sym typeface="Verdan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134F5C"/>
        </a:solidFill>
        <a:effectLst/>
      </p:bgPr>
    </p:bg>
    <p:spTree>
      <p:nvGrpSpPr>
        <p:cNvPr id="1" name="Shape 1125"/>
        <p:cNvGrpSpPr/>
        <p:nvPr/>
      </p:nvGrpSpPr>
      <p:grpSpPr>
        <a:xfrm>
          <a:off x="0" y="0"/>
          <a:ext cx="0" cy="0"/>
          <a:chOff x="0" y="0"/>
          <a:chExt cx="0" cy="0"/>
        </a:xfrm>
      </p:grpSpPr>
      <p:sp>
        <p:nvSpPr>
          <p:cNvPr id="1126" name="Google Shape;1126;p11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ISRO</a:t>
            </a:r>
            <a:endParaRPr/>
          </a:p>
        </p:txBody>
      </p:sp>
      <p:sp>
        <p:nvSpPr>
          <p:cNvPr id="1127" name="Google Shape;1127;p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119"/>
          <p:cNvSpPr txBox="1">
            <a:spLocks noGrp="1"/>
          </p:cNvSpPr>
          <p:nvPr>
            <p:ph type="ctrTitle"/>
          </p:nvPr>
        </p:nvSpPr>
        <p:spPr>
          <a:xfrm>
            <a:off x="347420" y="1085850"/>
            <a:ext cx="7772400" cy="3182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4400"/>
              <a:buFont typeface="Cambria"/>
              <a:buNone/>
            </a:pPr>
            <a:r>
              <a:rPr lang="en" sz="4400" b="1">
                <a:solidFill>
                  <a:schemeClr val="dk2"/>
                </a:solidFill>
              </a:rPr>
              <a:t>CARD4L and Product family specification(PFS): </a:t>
            </a:r>
            <a:br>
              <a:rPr lang="en" sz="4400" b="1">
                <a:solidFill>
                  <a:srgbClr val="0070C0"/>
                </a:solidFill>
              </a:rPr>
            </a:br>
            <a:r>
              <a:rPr lang="en" sz="4400" b="1">
                <a:solidFill>
                  <a:srgbClr val="C00000"/>
                </a:solidFill>
              </a:rPr>
              <a:t>Assessment and Production: </a:t>
            </a:r>
            <a:br>
              <a:rPr lang="en" sz="4400" b="1">
                <a:solidFill>
                  <a:srgbClr val="C00000"/>
                </a:solidFill>
              </a:rPr>
            </a:br>
            <a:r>
              <a:rPr lang="en" sz="4400" b="1">
                <a:solidFill>
                  <a:srgbClr val="C00000"/>
                </a:solidFill>
              </a:rPr>
              <a:t>RS2/2A Products-NRSC/ISRO</a:t>
            </a:r>
            <a:br>
              <a:rPr lang="en" sz="4400" b="1">
                <a:solidFill>
                  <a:srgbClr val="C00000"/>
                </a:solidFill>
              </a:rPr>
            </a:br>
            <a:br>
              <a:rPr lang="en" sz="4000" b="1">
                <a:solidFill>
                  <a:srgbClr val="C00000"/>
                </a:solidFill>
              </a:rPr>
            </a:br>
            <a:r>
              <a:rPr lang="en" sz="3200" b="1">
                <a:solidFill>
                  <a:schemeClr val="dk2"/>
                </a:solidFill>
              </a:rPr>
              <a:t>LSI-VC-10 : 12 May 2021</a:t>
            </a:r>
            <a:endParaRPr sz="4000">
              <a:solidFill>
                <a:schemeClr val="dk2"/>
              </a:solidFill>
            </a:endParaRPr>
          </a:p>
        </p:txBody>
      </p:sp>
      <p:pic>
        <p:nvPicPr>
          <p:cNvPr id="1133" name="Google Shape;1133;p119"/>
          <p:cNvPicPr preferRelativeResize="0"/>
          <p:nvPr/>
        </p:nvPicPr>
        <p:blipFill rotWithShape="1">
          <a:blip r:embed="rId3">
            <a:alphaModFix/>
          </a:blip>
          <a:srcRect/>
          <a:stretch/>
        </p:blipFill>
        <p:spPr>
          <a:xfrm>
            <a:off x="8463366" y="4114800"/>
            <a:ext cx="680634" cy="571500"/>
          </a:xfrm>
          <a:prstGeom prst="rect">
            <a:avLst/>
          </a:prstGeom>
          <a:noFill/>
          <a:ln>
            <a:noFill/>
          </a:ln>
        </p:spPr>
      </p:pic>
      <p:sp>
        <p:nvSpPr>
          <p:cNvPr id="1134" name="Google Shape;1134;p119"/>
          <p:cNvSpPr txBox="1"/>
          <p:nvPr/>
        </p:nvSpPr>
        <p:spPr>
          <a:xfrm>
            <a:off x="459750" y="4482600"/>
            <a:ext cx="7333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latin typeface="Calibri"/>
                <a:ea typeface="Calibri"/>
                <a:cs typeface="Calibri"/>
                <a:sym typeface="Calibri"/>
              </a:rPr>
              <a:t>T. Radhika, NRSC, ISRO</a:t>
            </a:r>
            <a:endParaRPr sz="2500" b="1">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20"/>
          <p:cNvSpPr txBox="1">
            <a:spLocks noGrp="1"/>
          </p:cNvSpPr>
          <p:nvPr>
            <p:ph type="title"/>
          </p:nvPr>
        </p:nvSpPr>
        <p:spPr>
          <a:xfrm>
            <a:off x="304800" y="114300"/>
            <a:ext cx="7772400" cy="6286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C00000"/>
              </a:buClr>
              <a:buSzPts val="2400"/>
              <a:buFont typeface="Calibri"/>
              <a:buNone/>
            </a:pPr>
            <a:br>
              <a:rPr lang="en" sz="2400" b="1">
                <a:solidFill>
                  <a:srgbClr val="C00000"/>
                </a:solidFill>
                <a:latin typeface="Calibri"/>
                <a:ea typeface="Calibri"/>
                <a:cs typeface="Calibri"/>
                <a:sym typeface="Calibri"/>
              </a:rPr>
            </a:br>
            <a:br>
              <a:rPr lang="en" sz="2400" b="1">
                <a:solidFill>
                  <a:srgbClr val="C00000"/>
                </a:solidFill>
                <a:latin typeface="Calibri"/>
                <a:ea typeface="Calibri"/>
                <a:cs typeface="Calibri"/>
                <a:sym typeface="Calibri"/>
              </a:rPr>
            </a:br>
            <a:endParaRPr sz="2400"/>
          </a:p>
        </p:txBody>
      </p:sp>
      <p:sp>
        <p:nvSpPr>
          <p:cNvPr id="1140" name="Google Shape;1140;p120"/>
          <p:cNvSpPr txBox="1"/>
          <p:nvPr/>
        </p:nvSpPr>
        <p:spPr>
          <a:xfrm>
            <a:off x="228600" y="146543"/>
            <a:ext cx="8229600" cy="1453658"/>
          </a:xfrm>
          <a:prstGeom prst="rect">
            <a:avLst/>
          </a:prstGeom>
          <a:noFill/>
          <a:ln>
            <a:noFill/>
          </a:ln>
        </p:spPr>
        <p:txBody>
          <a:bodyPr spcFirstLastPara="1" wrap="square" lIns="91425" tIns="45700" rIns="91425" bIns="45700" anchor="t" anchorCtr="0">
            <a:noAutofit/>
          </a:bodyPr>
          <a:lstStyle/>
          <a:p>
            <a:pPr marL="0" marR="0" lvl="0" indent="0" algn="just" rtl="0">
              <a:lnSpc>
                <a:spcPct val="80000"/>
              </a:lnSpc>
              <a:spcBef>
                <a:spcPts val="0"/>
              </a:spcBef>
              <a:spcAft>
                <a:spcPts val="0"/>
              </a:spcAft>
              <a:buNone/>
            </a:pPr>
            <a:r>
              <a:rPr lang="en" sz="3000" i="0" u="none" strike="noStrike" cap="none">
                <a:solidFill>
                  <a:srgbClr val="C00000"/>
                </a:solidFill>
                <a:latin typeface="Calibri"/>
                <a:ea typeface="Calibri"/>
                <a:cs typeface="Calibri"/>
                <a:sym typeface="Calibri"/>
              </a:rPr>
              <a:t>Objective</a:t>
            </a:r>
            <a:endParaRPr sz="3000"/>
          </a:p>
          <a:p>
            <a:pPr marL="457200" marR="0" lvl="0" indent="-355600" algn="just" rtl="0">
              <a:lnSpc>
                <a:spcPct val="80000"/>
              </a:lnSpc>
              <a:spcBef>
                <a:spcPts val="476"/>
              </a:spcBef>
              <a:spcAft>
                <a:spcPts val="0"/>
              </a:spcAft>
              <a:buClr>
                <a:schemeClr val="dk1"/>
              </a:buClr>
              <a:buSzPts val="2000"/>
              <a:buFont typeface="Calibri"/>
              <a:buChar char="●"/>
            </a:pPr>
            <a:r>
              <a:rPr lang="en" sz="2000" i="0" u="none" strike="noStrike" cap="none">
                <a:solidFill>
                  <a:schemeClr val="dk1"/>
                </a:solidFill>
                <a:latin typeface="Calibri"/>
                <a:ea typeface="Calibri"/>
                <a:cs typeface="Calibri"/>
                <a:sym typeface="Calibri"/>
              </a:rPr>
              <a:t>Design an approach to generate Analysis Ready Data (ARD) set using IRS sensors data.</a:t>
            </a:r>
            <a:endParaRPr sz="2000">
              <a:latin typeface="Calibri"/>
              <a:ea typeface="Calibri"/>
              <a:cs typeface="Calibri"/>
              <a:sym typeface="Calibri"/>
            </a:endParaRPr>
          </a:p>
          <a:p>
            <a:pPr marL="457200" marR="0" lvl="0" indent="-355600" algn="just" rtl="0">
              <a:lnSpc>
                <a:spcPct val="80000"/>
              </a:lnSpc>
              <a:spcBef>
                <a:spcPts val="0"/>
              </a:spcBef>
              <a:spcAft>
                <a:spcPts val="0"/>
              </a:spcAft>
              <a:buClr>
                <a:schemeClr val="dk1"/>
              </a:buClr>
              <a:buSzPts val="2000"/>
              <a:buFont typeface="Calibri"/>
              <a:buChar char="●"/>
            </a:pPr>
            <a:r>
              <a:rPr lang="en" sz="2000" i="0" u="none" strike="noStrike" cap="none">
                <a:solidFill>
                  <a:schemeClr val="dk1"/>
                </a:solidFill>
                <a:latin typeface="Calibri"/>
                <a:ea typeface="Calibri"/>
                <a:cs typeface="Calibri"/>
                <a:sym typeface="Calibri"/>
              </a:rPr>
              <a:t>Currently we propose to generate ARD sets from Resourcesat-2 series (RS2/RS2A)</a:t>
            </a:r>
            <a:endParaRPr sz="2000" i="0" u="none" strike="noStrike" cap="none">
              <a:solidFill>
                <a:schemeClr val="dk1"/>
              </a:solidFill>
              <a:latin typeface="Calibri"/>
              <a:ea typeface="Calibri"/>
              <a:cs typeface="Calibri"/>
              <a:sym typeface="Calibri"/>
            </a:endParaRPr>
          </a:p>
        </p:txBody>
      </p:sp>
      <p:pic>
        <p:nvPicPr>
          <p:cNvPr id="1141" name="Google Shape;1141;p120"/>
          <p:cNvPicPr preferRelativeResize="0"/>
          <p:nvPr/>
        </p:nvPicPr>
        <p:blipFill rotWithShape="1">
          <a:blip r:embed="rId3">
            <a:alphaModFix/>
          </a:blip>
          <a:srcRect/>
          <a:stretch/>
        </p:blipFill>
        <p:spPr>
          <a:xfrm>
            <a:off x="8463366" y="4114800"/>
            <a:ext cx="680634" cy="571500"/>
          </a:xfrm>
          <a:prstGeom prst="rect">
            <a:avLst/>
          </a:prstGeom>
          <a:noFill/>
          <a:ln>
            <a:noFill/>
          </a:ln>
        </p:spPr>
      </p:pic>
      <p:sp>
        <p:nvSpPr>
          <p:cNvPr id="1142" name="Google Shape;1142;p120"/>
          <p:cNvSpPr/>
          <p:nvPr/>
        </p:nvSpPr>
        <p:spPr>
          <a:xfrm>
            <a:off x="228600" y="1676400"/>
            <a:ext cx="8229600" cy="35895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 sz="2400" b="1" i="0" u="none" strike="noStrike" cap="none">
                <a:solidFill>
                  <a:srgbClr val="C00000"/>
                </a:solidFill>
                <a:latin typeface="Calibri"/>
                <a:ea typeface="Calibri"/>
                <a:cs typeface="Calibri"/>
                <a:sym typeface="Calibri"/>
              </a:rPr>
              <a:t>ARD (Surface Reflectance Family) product includes temporal sets in compliance with CARD4L product family specs..</a:t>
            </a:r>
            <a:endParaRPr sz="2400" b="1" i="0" u="none" strike="noStrike" cap="none">
              <a:solidFill>
                <a:schemeClr val="dk1"/>
              </a:solidFill>
              <a:latin typeface="Calibri"/>
              <a:ea typeface="Calibri"/>
              <a:cs typeface="Calibri"/>
              <a:sym typeface="Calibri"/>
            </a:endParaRPr>
          </a:p>
          <a:p>
            <a:pPr marL="457200" marR="0" lvl="0" indent="-355600" algn="just" rtl="0">
              <a:lnSpc>
                <a:spcPct val="100000"/>
              </a:lnSpc>
              <a:spcBef>
                <a:spcPts val="480"/>
              </a:spcBef>
              <a:spcAft>
                <a:spcPts val="0"/>
              </a:spcAft>
              <a:buClr>
                <a:srgbClr val="000000"/>
              </a:buClr>
              <a:buSzPts val="2000"/>
              <a:buFont typeface="Calibri"/>
              <a:buChar char="●"/>
            </a:pPr>
            <a:r>
              <a:rPr lang="en" sz="2000" i="0" u="none" strike="noStrike" cap="none">
                <a:solidFill>
                  <a:srgbClr val="000000"/>
                </a:solidFill>
                <a:latin typeface="Calibri"/>
                <a:ea typeface="Calibri"/>
                <a:cs typeface="Calibri"/>
                <a:sym typeface="Calibri"/>
              </a:rPr>
              <a:t>Top of Atmosphere (TA) reflectance (reflectance calculated “at sensor,” not atmospherically corrected)</a:t>
            </a:r>
            <a:endParaRPr sz="2000" i="0" u="none" strike="noStrike" cap="none">
              <a:solidFill>
                <a:srgbClr val="000000"/>
              </a:solidFill>
              <a:latin typeface="Calibri"/>
              <a:ea typeface="Calibri"/>
              <a:cs typeface="Calibri"/>
              <a:sym typeface="Calibri"/>
            </a:endParaRPr>
          </a:p>
          <a:p>
            <a:pPr marL="457200" marR="0" lvl="0" indent="-355600" algn="just" rtl="0">
              <a:lnSpc>
                <a:spcPct val="100000"/>
              </a:lnSpc>
              <a:spcBef>
                <a:spcPts val="0"/>
              </a:spcBef>
              <a:spcAft>
                <a:spcPts val="0"/>
              </a:spcAft>
              <a:buClr>
                <a:srgbClr val="000000"/>
              </a:buClr>
              <a:buSzPts val="2000"/>
              <a:buFont typeface="Calibri"/>
              <a:buChar char="●"/>
            </a:pPr>
            <a:r>
              <a:rPr lang="en" sz="2000" i="0" u="none" strike="noStrike" cap="none">
                <a:solidFill>
                  <a:srgbClr val="000000"/>
                </a:solidFill>
                <a:latin typeface="Calibri"/>
                <a:ea typeface="Calibri"/>
                <a:cs typeface="Calibri"/>
                <a:sym typeface="Calibri"/>
              </a:rPr>
              <a:t>Surface Reflectance (SR) (atmospherically corrected)</a:t>
            </a:r>
            <a:endParaRPr sz="2000" i="0" u="none" strike="noStrike" cap="none">
              <a:solidFill>
                <a:srgbClr val="000000"/>
              </a:solidFill>
              <a:latin typeface="Calibri"/>
              <a:ea typeface="Calibri"/>
              <a:cs typeface="Calibri"/>
              <a:sym typeface="Calibri"/>
            </a:endParaRPr>
          </a:p>
          <a:p>
            <a:pPr marL="457200" marR="0" lvl="0" indent="-355600" algn="just" rtl="0">
              <a:lnSpc>
                <a:spcPct val="100000"/>
              </a:lnSpc>
              <a:spcBef>
                <a:spcPts val="0"/>
              </a:spcBef>
              <a:spcAft>
                <a:spcPts val="0"/>
              </a:spcAft>
              <a:buClr>
                <a:srgbClr val="000000"/>
              </a:buClr>
              <a:buSzPts val="2000"/>
              <a:buFont typeface="Calibri"/>
              <a:buChar char="●"/>
            </a:pPr>
            <a:r>
              <a:rPr lang="en" sz="2000" i="0" u="none" strike="noStrike" cap="none">
                <a:solidFill>
                  <a:srgbClr val="000000"/>
                </a:solidFill>
                <a:latin typeface="Calibri"/>
                <a:ea typeface="Calibri"/>
                <a:cs typeface="Calibri"/>
                <a:sym typeface="Calibri"/>
              </a:rPr>
              <a:t>Pixel Quality Assessment (QA) (common and sensor specific quality bands included)</a:t>
            </a:r>
            <a:endParaRPr sz="2000">
              <a:latin typeface="Calibri"/>
              <a:ea typeface="Calibri"/>
              <a:cs typeface="Calibri"/>
              <a:sym typeface="Calibri"/>
            </a:endParaRPr>
          </a:p>
          <a:p>
            <a:pPr marL="457200" marR="0" lvl="0" indent="-355600" algn="just" rtl="0">
              <a:lnSpc>
                <a:spcPct val="100000"/>
              </a:lnSpc>
              <a:spcBef>
                <a:spcPts val="0"/>
              </a:spcBef>
              <a:spcAft>
                <a:spcPts val="0"/>
              </a:spcAft>
              <a:buClr>
                <a:srgbClr val="000000"/>
              </a:buClr>
              <a:buSzPts val="2000"/>
              <a:buFont typeface="Calibri"/>
              <a:buChar char="●"/>
            </a:pPr>
            <a:r>
              <a:rPr lang="en" sz="2000" i="0" u="none" strike="noStrike" cap="none">
                <a:solidFill>
                  <a:srgbClr val="000000"/>
                </a:solidFill>
                <a:latin typeface="Calibri"/>
                <a:ea typeface="Calibri"/>
                <a:cs typeface="Calibri"/>
                <a:sym typeface="Calibri"/>
              </a:rPr>
              <a:t>General meta data</a:t>
            </a:r>
            <a:endParaRPr sz="2000">
              <a:latin typeface="Calibri"/>
              <a:ea typeface="Calibri"/>
              <a:cs typeface="Calibri"/>
              <a:sym typeface="Calibri"/>
            </a:endParaRPr>
          </a:p>
          <a:p>
            <a:pPr marL="457200" marR="0" lvl="0" indent="-355600" algn="just" rtl="0">
              <a:lnSpc>
                <a:spcPct val="100000"/>
              </a:lnSpc>
              <a:spcBef>
                <a:spcPts val="0"/>
              </a:spcBef>
              <a:spcAft>
                <a:spcPts val="0"/>
              </a:spcAft>
              <a:buClr>
                <a:srgbClr val="000000"/>
              </a:buClr>
              <a:buSzPts val="2000"/>
              <a:buFont typeface="Calibri"/>
              <a:buChar char="●"/>
            </a:pPr>
            <a:r>
              <a:rPr lang="en" sz="2000" i="0" u="none" strike="noStrike" cap="none">
                <a:solidFill>
                  <a:srgbClr val="000000"/>
                </a:solidFill>
                <a:latin typeface="Calibri"/>
                <a:ea typeface="Calibri"/>
                <a:cs typeface="Calibri"/>
                <a:sym typeface="Calibri"/>
              </a:rPr>
              <a:t>Quality meta data</a:t>
            </a:r>
            <a:endParaRPr sz="2000" i="0" u="none" strike="noStrike" cap="none">
              <a:solidFill>
                <a:srgbClr val="000000"/>
              </a:solidFill>
              <a:latin typeface="Calibri"/>
              <a:ea typeface="Calibri"/>
              <a:cs typeface="Calibri"/>
              <a:sym typeface="Calibri"/>
            </a:endParaRPr>
          </a:p>
          <a:p>
            <a:pPr marL="274320" marR="0" lvl="0" indent="-274320" algn="just" rtl="0">
              <a:spcBef>
                <a:spcPts val="580"/>
              </a:spcBef>
              <a:spcAft>
                <a:spcPts val="0"/>
              </a:spcAft>
              <a:buNone/>
            </a:pPr>
            <a:r>
              <a:rPr lang="en" sz="2200" b="1" i="0" u="none" strike="noStrike" cap="none">
                <a:solidFill>
                  <a:srgbClr val="006600"/>
                </a:solidFill>
                <a:latin typeface="Calibri"/>
                <a:ea typeface="Calibri"/>
                <a:cs typeface="Calibri"/>
                <a:sym typeface="Calibri"/>
              </a:rPr>
              <a:t>From relevant/similar  sensors</a:t>
            </a:r>
            <a:endParaRPr sz="2200" b="1" i="0" u="none" strike="noStrike" cap="none">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121"/>
          <p:cNvSpPr txBox="1"/>
          <p:nvPr/>
        </p:nvSpPr>
        <p:spPr>
          <a:xfrm>
            <a:off x="152400" y="83750"/>
            <a:ext cx="8238000" cy="17856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 sz="3000" b="0" i="0" u="none" strike="noStrike" cap="none">
                <a:solidFill>
                  <a:srgbClr val="C00000"/>
                </a:solidFill>
                <a:latin typeface="Calibri"/>
                <a:ea typeface="Calibri"/>
                <a:cs typeface="Calibri"/>
                <a:sym typeface="Calibri"/>
              </a:rPr>
              <a:t>Resourcesat-2/ 2A:</a:t>
            </a:r>
            <a:endParaRPr sz="3000"/>
          </a:p>
          <a:p>
            <a:pPr marL="0" marR="0" lvl="0" indent="0" algn="just" rtl="0">
              <a:spcBef>
                <a:spcPts val="0"/>
              </a:spcBef>
              <a:spcAft>
                <a:spcPts val="0"/>
              </a:spcAft>
              <a:buNone/>
            </a:pPr>
            <a:r>
              <a:rPr lang="en" sz="2000" i="0" u="none" strike="noStrike" cap="none">
                <a:solidFill>
                  <a:srgbClr val="333333"/>
                </a:solidFill>
                <a:latin typeface="Calibri"/>
                <a:ea typeface="Calibri"/>
                <a:cs typeface="Calibri"/>
                <a:sym typeface="Calibri"/>
              </a:rPr>
              <a:t>The Resourcesat-2(RS-2) satellite was launched by the Indian Space Research Organization (ISRO) on April-2011, followed by Resourcesat-2A(RS-2A) on Dec-2016, to ensure systematic and repetitive coverage of the earth’s surface</a:t>
            </a:r>
            <a:r>
              <a:rPr lang="en" sz="2000">
                <a:latin typeface="Calibri"/>
                <a:ea typeface="Calibri"/>
                <a:cs typeface="Calibri"/>
                <a:sym typeface="Calibri"/>
              </a:rPr>
              <a:t> </a:t>
            </a:r>
            <a:r>
              <a:rPr lang="en" sz="2000" i="0" u="none" strike="noStrike" cap="none">
                <a:solidFill>
                  <a:srgbClr val="333333"/>
                </a:solidFill>
                <a:latin typeface="Calibri"/>
                <a:ea typeface="Calibri"/>
                <a:cs typeface="Calibri"/>
                <a:sym typeface="Calibri"/>
              </a:rPr>
              <a:t>to provide data for integrated land and water resource management.</a:t>
            </a:r>
            <a:endParaRPr sz="2000" i="0" u="none" strike="noStrike" cap="none">
              <a:solidFill>
                <a:schemeClr val="dk1"/>
              </a:solidFill>
              <a:latin typeface="Calibri"/>
              <a:ea typeface="Calibri"/>
              <a:cs typeface="Calibri"/>
              <a:sym typeface="Calibri"/>
            </a:endParaRPr>
          </a:p>
        </p:txBody>
      </p:sp>
      <p:graphicFrame>
        <p:nvGraphicFramePr>
          <p:cNvPr id="1148" name="Google Shape;1148;p121"/>
          <p:cNvGraphicFramePr/>
          <p:nvPr/>
        </p:nvGraphicFramePr>
        <p:xfrm>
          <a:off x="152391" y="1949941"/>
          <a:ext cx="3000000" cy="3000000"/>
        </p:xfrm>
        <a:graphic>
          <a:graphicData uri="http://schemas.openxmlformats.org/drawingml/2006/table">
            <a:tbl>
              <a:tblPr firstRow="1" bandRow="1">
                <a:noFill/>
                <a:tableStyleId>{1A95FAAC-2657-4878-A464-0802755B1CC1}</a:tableStyleId>
              </a:tblPr>
              <a:tblGrid>
                <a:gridCol w="2106000">
                  <a:extLst>
                    <a:ext uri="{9D8B030D-6E8A-4147-A177-3AD203B41FA5}">
                      <a16:colId xmlns:a16="http://schemas.microsoft.com/office/drawing/2014/main" val="20000"/>
                    </a:ext>
                  </a:extLst>
                </a:gridCol>
                <a:gridCol w="1988400">
                  <a:extLst>
                    <a:ext uri="{9D8B030D-6E8A-4147-A177-3AD203B41FA5}">
                      <a16:colId xmlns:a16="http://schemas.microsoft.com/office/drawing/2014/main" val="20001"/>
                    </a:ext>
                  </a:extLst>
                </a:gridCol>
                <a:gridCol w="2008575">
                  <a:extLst>
                    <a:ext uri="{9D8B030D-6E8A-4147-A177-3AD203B41FA5}">
                      <a16:colId xmlns:a16="http://schemas.microsoft.com/office/drawing/2014/main" val="20002"/>
                    </a:ext>
                  </a:extLst>
                </a:gridCol>
                <a:gridCol w="1931350">
                  <a:extLst>
                    <a:ext uri="{9D8B030D-6E8A-4147-A177-3AD203B41FA5}">
                      <a16:colId xmlns:a16="http://schemas.microsoft.com/office/drawing/2014/main" val="20003"/>
                    </a:ext>
                  </a:extLst>
                </a:gridCol>
              </a:tblGrid>
              <a:tr h="294600">
                <a:tc>
                  <a:txBody>
                    <a:bodyPr/>
                    <a:lstStyle/>
                    <a:p>
                      <a:pPr marL="0" marR="0" lvl="0" indent="0" algn="l" rtl="0">
                        <a:spcBef>
                          <a:spcPts val="0"/>
                        </a:spcBef>
                        <a:spcAft>
                          <a:spcPts val="0"/>
                        </a:spcAft>
                        <a:buNone/>
                      </a:pPr>
                      <a:endParaRPr sz="1600"/>
                    </a:p>
                  </a:txBody>
                  <a:tcPr marL="91450" marR="91450" marT="34300" marB="34300">
                    <a:solidFill>
                      <a:srgbClr val="D4CEBC"/>
                    </a:solidFill>
                  </a:tcPr>
                </a:tc>
                <a:tc>
                  <a:txBody>
                    <a:bodyPr/>
                    <a:lstStyle/>
                    <a:p>
                      <a:pPr marL="0" marR="0" lvl="0" indent="0" algn="l" rtl="0">
                        <a:spcBef>
                          <a:spcPts val="0"/>
                        </a:spcBef>
                        <a:spcAft>
                          <a:spcPts val="0"/>
                        </a:spcAft>
                        <a:buNone/>
                      </a:pPr>
                      <a:r>
                        <a:rPr lang="en" sz="1600">
                          <a:solidFill>
                            <a:srgbClr val="C00000"/>
                          </a:solidFill>
                        </a:rPr>
                        <a:t>AWiFS</a:t>
                      </a:r>
                      <a:endParaRPr sz="1600">
                        <a:solidFill>
                          <a:srgbClr val="C00000"/>
                        </a:solidFill>
                      </a:endParaRPr>
                    </a:p>
                  </a:txBody>
                  <a:tcPr marL="91450" marR="91450" marT="34300" marB="34300">
                    <a:solidFill>
                      <a:srgbClr val="D4CEBC"/>
                    </a:solidFill>
                  </a:tcPr>
                </a:tc>
                <a:tc>
                  <a:txBody>
                    <a:bodyPr/>
                    <a:lstStyle/>
                    <a:p>
                      <a:pPr marL="0" marR="0" lvl="0" indent="0" algn="l" rtl="0">
                        <a:spcBef>
                          <a:spcPts val="0"/>
                        </a:spcBef>
                        <a:spcAft>
                          <a:spcPts val="0"/>
                        </a:spcAft>
                        <a:buNone/>
                      </a:pPr>
                      <a:r>
                        <a:rPr lang="en" sz="1600">
                          <a:solidFill>
                            <a:srgbClr val="C00000"/>
                          </a:solidFill>
                        </a:rPr>
                        <a:t>LISS-3</a:t>
                      </a:r>
                      <a:endParaRPr sz="1300"/>
                    </a:p>
                  </a:txBody>
                  <a:tcPr marL="91450" marR="91450" marT="34300" marB="34300">
                    <a:solidFill>
                      <a:srgbClr val="D4CEBC"/>
                    </a:solidFill>
                  </a:tcPr>
                </a:tc>
                <a:tc>
                  <a:txBody>
                    <a:bodyPr/>
                    <a:lstStyle/>
                    <a:p>
                      <a:pPr marL="0" marR="0" lvl="0" indent="0" algn="l" rtl="0">
                        <a:spcBef>
                          <a:spcPts val="0"/>
                        </a:spcBef>
                        <a:spcAft>
                          <a:spcPts val="0"/>
                        </a:spcAft>
                        <a:buNone/>
                      </a:pPr>
                      <a:r>
                        <a:rPr lang="en" sz="1600">
                          <a:solidFill>
                            <a:srgbClr val="C00000"/>
                          </a:solidFill>
                        </a:rPr>
                        <a:t>LISS-4</a:t>
                      </a:r>
                      <a:endParaRPr sz="1300"/>
                    </a:p>
                  </a:txBody>
                  <a:tcPr marL="91450" marR="91450" marT="34300" marB="34300">
                    <a:solidFill>
                      <a:srgbClr val="D4CEBC"/>
                    </a:solidFill>
                  </a:tcPr>
                </a:tc>
                <a:extLst>
                  <a:ext uri="{0D108BD9-81ED-4DB2-BD59-A6C34878D82A}">
                    <a16:rowId xmlns:a16="http://schemas.microsoft.com/office/drawing/2014/main" val="10000"/>
                  </a:ext>
                </a:extLst>
              </a:tr>
              <a:tr h="280250">
                <a:tc>
                  <a:txBody>
                    <a:bodyPr/>
                    <a:lstStyle/>
                    <a:p>
                      <a:pPr marL="0" marR="0" lvl="0" indent="0" algn="l" rtl="0">
                        <a:spcBef>
                          <a:spcPts val="0"/>
                        </a:spcBef>
                        <a:spcAft>
                          <a:spcPts val="0"/>
                        </a:spcAft>
                        <a:buNone/>
                      </a:pPr>
                      <a:r>
                        <a:rPr lang="en" sz="1500" b="1"/>
                        <a:t>No of Bands</a:t>
                      </a:r>
                      <a:endParaRPr sz="1200" b="1"/>
                    </a:p>
                  </a:txBody>
                  <a:tcPr marL="91450" marR="91450" marT="34300" marB="34300">
                    <a:solidFill>
                      <a:srgbClr val="D4CEBC"/>
                    </a:solidFill>
                  </a:tcPr>
                </a:tc>
                <a:tc>
                  <a:txBody>
                    <a:bodyPr/>
                    <a:lstStyle/>
                    <a:p>
                      <a:pPr marL="0" marR="0" lvl="0" indent="0" algn="l" rtl="0">
                        <a:spcBef>
                          <a:spcPts val="0"/>
                        </a:spcBef>
                        <a:spcAft>
                          <a:spcPts val="0"/>
                        </a:spcAft>
                        <a:buNone/>
                      </a:pPr>
                      <a:r>
                        <a:rPr lang="en" sz="1500" b="1"/>
                        <a:t>4</a:t>
                      </a:r>
                      <a:endParaRPr sz="1200" b="1"/>
                    </a:p>
                  </a:txBody>
                  <a:tcPr marL="91450" marR="91450" marT="34300" marB="34300">
                    <a:solidFill>
                      <a:srgbClr val="D4CEBC"/>
                    </a:solidFill>
                  </a:tcPr>
                </a:tc>
                <a:tc>
                  <a:txBody>
                    <a:bodyPr/>
                    <a:lstStyle/>
                    <a:p>
                      <a:pPr marL="0" marR="0" lvl="0" indent="0" algn="l" rtl="0">
                        <a:spcBef>
                          <a:spcPts val="0"/>
                        </a:spcBef>
                        <a:spcAft>
                          <a:spcPts val="0"/>
                        </a:spcAft>
                        <a:buNone/>
                      </a:pPr>
                      <a:r>
                        <a:rPr lang="en" sz="1500" b="1"/>
                        <a:t>4</a:t>
                      </a:r>
                      <a:endParaRPr sz="1200" b="1"/>
                    </a:p>
                  </a:txBody>
                  <a:tcPr marL="91450" marR="91450" marT="34300" marB="34300">
                    <a:solidFill>
                      <a:srgbClr val="D4CEBC"/>
                    </a:solidFill>
                  </a:tcPr>
                </a:tc>
                <a:tc>
                  <a:txBody>
                    <a:bodyPr/>
                    <a:lstStyle/>
                    <a:p>
                      <a:pPr marL="0" marR="0" lvl="0" indent="0" algn="l" rtl="0">
                        <a:spcBef>
                          <a:spcPts val="0"/>
                        </a:spcBef>
                        <a:spcAft>
                          <a:spcPts val="0"/>
                        </a:spcAft>
                        <a:buNone/>
                      </a:pPr>
                      <a:r>
                        <a:rPr lang="en" sz="1500" b="1"/>
                        <a:t>3</a:t>
                      </a:r>
                      <a:endParaRPr sz="1200" b="1"/>
                    </a:p>
                  </a:txBody>
                  <a:tcPr marL="91450" marR="91450" marT="34300" marB="34300">
                    <a:solidFill>
                      <a:srgbClr val="D4CEBC"/>
                    </a:solidFill>
                  </a:tcPr>
                </a:tc>
                <a:extLst>
                  <a:ext uri="{0D108BD9-81ED-4DB2-BD59-A6C34878D82A}">
                    <a16:rowId xmlns:a16="http://schemas.microsoft.com/office/drawing/2014/main" val="10001"/>
                  </a:ext>
                </a:extLst>
              </a:tr>
              <a:tr h="495800">
                <a:tc>
                  <a:txBody>
                    <a:bodyPr/>
                    <a:lstStyle/>
                    <a:p>
                      <a:pPr marL="0" marR="0" lvl="0" indent="0" algn="l" rtl="0">
                        <a:spcBef>
                          <a:spcPts val="0"/>
                        </a:spcBef>
                        <a:spcAft>
                          <a:spcPts val="0"/>
                        </a:spcAft>
                        <a:buNone/>
                      </a:pPr>
                      <a:r>
                        <a:rPr lang="en" sz="1500" b="1"/>
                        <a:t>Spectral Band2 (µ)</a:t>
                      </a:r>
                      <a:endParaRPr sz="1200" b="1"/>
                    </a:p>
                  </a:txBody>
                  <a:tcPr marL="91450" marR="91450" marT="34300" marB="34300">
                    <a:solidFill>
                      <a:srgbClr val="D4CEBC"/>
                    </a:solidFill>
                  </a:tcPr>
                </a:tc>
                <a:tc>
                  <a:txBody>
                    <a:bodyPr/>
                    <a:lstStyle/>
                    <a:p>
                      <a:pPr marL="0" marR="0" lvl="0" indent="0" algn="l" rtl="0">
                        <a:spcBef>
                          <a:spcPts val="0"/>
                        </a:spcBef>
                        <a:spcAft>
                          <a:spcPts val="0"/>
                        </a:spcAft>
                        <a:buNone/>
                      </a:pPr>
                      <a:r>
                        <a:rPr lang="en" sz="1500" b="1" i="0">
                          <a:solidFill>
                            <a:schemeClr val="dk1"/>
                          </a:solidFill>
                        </a:rPr>
                        <a:t>0.52 – 0.59 (green)</a:t>
                      </a:r>
                      <a:endParaRPr sz="1500" b="1"/>
                    </a:p>
                  </a:txBody>
                  <a:tcPr marL="91450" marR="91450" marT="34300" marB="34300">
                    <a:solidFill>
                      <a:srgbClr val="D4CEBC"/>
                    </a:solidFill>
                  </a:tcPr>
                </a:tc>
                <a:tc>
                  <a:txBody>
                    <a:bodyPr/>
                    <a:lstStyle/>
                    <a:p>
                      <a:pPr marL="0" marR="0" lvl="0" indent="0" algn="l" rtl="0">
                        <a:spcBef>
                          <a:spcPts val="0"/>
                        </a:spcBef>
                        <a:spcAft>
                          <a:spcPts val="0"/>
                        </a:spcAft>
                        <a:buNone/>
                      </a:pPr>
                      <a:r>
                        <a:rPr lang="en" sz="1500" b="1" i="0">
                          <a:solidFill>
                            <a:schemeClr val="dk1"/>
                          </a:solidFill>
                        </a:rPr>
                        <a:t>0.52 – 0.59 (green)</a:t>
                      </a:r>
                      <a:endParaRPr sz="1500" b="1"/>
                    </a:p>
                  </a:txBody>
                  <a:tcPr marL="91450" marR="91450" marT="34300" marB="34300">
                    <a:solidFill>
                      <a:srgbClr val="D4CEBC"/>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 sz="1500" b="1" i="0">
                          <a:solidFill>
                            <a:schemeClr val="dk1"/>
                          </a:solidFill>
                        </a:rPr>
                        <a:t>0.52 – 0.59 (green)</a:t>
                      </a:r>
                      <a:endParaRPr sz="1500" b="1"/>
                    </a:p>
                    <a:p>
                      <a:pPr marL="0" marR="0" lvl="0" indent="0" algn="l" rtl="0">
                        <a:spcBef>
                          <a:spcPts val="0"/>
                        </a:spcBef>
                        <a:spcAft>
                          <a:spcPts val="0"/>
                        </a:spcAft>
                        <a:buNone/>
                      </a:pPr>
                      <a:endParaRPr sz="1500" b="1"/>
                    </a:p>
                  </a:txBody>
                  <a:tcPr marL="91450" marR="91450" marT="34300" marB="34300">
                    <a:solidFill>
                      <a:srgbClr val="D4CEBC"/>
                    </a:solidFill>
                  </a:tcPr>
                </a:tc>
                <a:extLst>
                  <a:ext uri="{0D108BD9-81ED-4DB2-BD59-A6C34878D82A}">
                    <a16:rowId xmlns:a16="http://schemas.microsoft.com/office/drawing/2014/main" val="10002"/>
                  </a:ext>
                </a:extLst>
              </a:tr>
              <a:tr h="280250">
                <a:tc>
                  <a:txBody>
                    <a:bodyPr/>
                    <a:lstStyle/>
                    <a:p>
                      <a:pPr marL="0" marR="0" lvl="0" indent="0" algn="l" rtl="0">
                        <a:lnSpc>
                          <a:spcPct val="100000"/>
                        </a:lnSpc>
                        <a:spcBef>
                          <a:spcPts val="0"/>
                        </a:spcBef>
                        <a:spcAft>
                          <a:spcPts val="0"/>
                        </a:spcAft>
                        <a:buClr>
                          <a:schemeClr val="dk1"/>
                        </a:buClr>
                        <a:buSzPts val="1400"/>
                        <a:buFont typeface="Calibri"/>
                        <a:buNone/>
                      </a:pPr>
                      <a:r>
                        <a:rPr lang="en" sz="1500" b="1"/>
                        <a:t>Spectral Band3 </a:t>
                      </a:r>
                      <a:r>
                        <a:rPr lang="en" sz="1500" b="1" i="0" u="none" strike="noStrike" cap="none">
                          <a:solidFill>
                            <a:srgbClr val="000000"/>
                          </a:solidFill>
                        </a:rPr>
                        <a:t>(µ)</a:t>
                      </a:r>
                      <a:endParaRPr sz="1500" b="1"/>
                    </a:p>
                  </a:txBody>
                  <a:tcPr marL="91450" marR="91450" marT="34300" marB="34300">
                    <a:solidFill>
                      <a:srgbClr val="D4CEBC"/>
                    </a:solidFill>
                  </a:tcPr>
                </a:tc>
                <a:tc>
                  <a:txBody>
                    <a:bodyPr/>
                    <a:lstStyle/>
                    <a:p>
                      <a:pPr marL="0" marR="0" lvl="0" indent="0" algn="l" rtl="0">
                        <a:spcBef>
                          <a:spcPts val="0"/>
                        </a:spcBef>
                        <a:spcAft>
                          <a:spcPts val="0"/>
                        </a:spcAft>
                        <a:buNone/>
                      </a:pPr>
                      <a:r>
                        <a:rPr lang="en" sz="1500" b="1" i="0">
                          <a:solidFill>
                            <a:schemeClr val="dk1"/>
                          </a:solidFill>
                        </a:rPr>
                        <a:t>0.62 – 0.68 (red)</a:t>
                      </a:r>
                      <a:endParaRPr sz="1500" b="1"/>
                    </a:p>
                  </a:txBody>
                  <a:tcPr marL="91450" marR="91450" marT="34300" marB="34300">
                    <a:solidFill>
                      <a:srgbClr val="D4CEBC"/>
                    </a:solidFill>
                  </a:tcPr>
                </a:tc>
                <a:tc>
                  <a:txBody>
                    <a:bodyPr/>
                    <a:lstStyle/>
                    <a:p>
                      <a:pPr marL="0" marR="0" lvl="0" indent="0" algn="l" rtl="0">
                        <a:spcBef>
                          <a:spcPts val="0"/>
                        </a:spcBef>
                        <a:spcAft>
                          <a:spcPts val="0"/>
                        </a:spcAft>
                        <a:buNone/>
                      </a:pPr>
                      <a:r>
                        <a:rPr lang="en" sz="1500" b="1" i="0">
                          <a:solidFill>
                            <a:schemeClr val="dk1"/>
                          </a:solidFill>
                        </a:rPr>
                        <a:t>1.55 – 1.70 (SWIR)</a:t>
                      </a:r>
                      <a:endParaRPr sz="1500" b="1"/>
                    </a:p>
                  </a:txBody>
                  <a:tcPr marL="91450" marR="91450" marT="34300" marB="34300">
                    <a:solidFill>
                      <a:srgbClr val="D4CEBC"/>
                    </a:solidFill>
                  </a:tcPr>
                </a:tc>
                <a:tc>
                  <a:txBody>
                    <a:bodyPr/>
                    <a:lstStyle/>
                    <a:p>
                      <a:pPr marL="0" marR="0" lvl="0" indent="0" algn="l" rtl="0">
                        <a:spcBef>
                          <a:spcPts val="0"/>
                        </a:spcBef>
                        <a:spcAft>
                          <a:spcPts val="0"/>
                        </a:spcAft>
                        <a:buNone/>
                      </a:pPr>
                      <a:r>
                        <a:rPr lang="en" sz="1500" b="1" i="0">
                          <a:solidFill>
                            <a:schemeClr val="dk1"/>
                          </a:solidFill>
                        </a:rPr>
                        <a:t>1.55 – 1.70 (SWIR)</a:t>
                      </a:r>
                      <a:endParaRPr sz="1500" b="1"/>
                    </a:p>
                  </a:txBody>
                  <a:tcPr marL="91450" marR="91450" marT="34300" marB="34300">
                    <a:solidFill>
                      <a:srgbClr val="D4CEBC"/>
                    </a:solidFill>
                  </a:tcPr>
                </a:tc>
                <a:extLst>
                  <a:ext uri="{0D108BD9-81ED-4DB2-BD59-A6C34878D82A}">
                    <a16:rowId xmlns:a16="http://schemas.microsoft.com/office/drawing/2014/main" val="10003"/>
                  </a:ext>
                </a:extLst>
              </a:tr>
              <a:tr h="495800">
                <a:tc>
                  <a:txBody>
                    <a:bodyPr/>
                    <a:lstStyle/>
                    <a:p>
                      <a:pPr marL="0" marR="0" lvl="0" indent="0" algn="l" rtl="0">
                        <a:lnSpc>
                          <a:spcPct val="100000"/>
                        </a:lnSpc>
                        <a:spcBef>
                          <a:spcPts val="0"/>
                        </a:spcBef>
                        <a:spcAft>
                          <a:spcPts val="0"/>
                        </a:spcAft>
                        <a:buClr>
                          <a:schemeClr val="dk1"/>
                        </a:buClr>
                        <a:buSzPts val="1400"/>
                        <a:buFont typeface="Calibri"/>
                        <a:buNone/>
                      </a:pPr>
                      <a:r>
                        <a:rPr lang="en" sz="1500" b="1"/>
                        <a:t>Spectral Band4 (µ)</a:t>
                      </a:r>
                      <a:endParaRPr sz="1200" b="1"/>
                    </a:p>
                  </a:txBody>
                  <a:tcPr marL="91450" marR="91450" marT="34300" marB="34300">
                    <a:solidFill>
                      <a:srgbClr val="D4CEBC"/>
                    </a:solidFill>
                  </a:tcPr>
                </a:tc>
                <a:tc>
                  <a:txBody>
                    <a:bodyPr/>
                    <a:lstStyle/>
                    <a:p>
                      <a:pPr marL="0" marR="0" lvl="0" indent="0" algn="l" rtl="0">
                        <a:spcBef>
                          <a:spcPts val="0"/>
                        </a:spcBef>
                        <a:spcAft>
                          <a:spcPts val="0"/>
                        </a:spcAft>
                        <a:buNone/>
                      </a:pPr>
                      <a:r>
                        <a:rPr lang="en" sz="1500" b="1" i="0">
                          <a:solidFill>
                            <a:schemeClr val="dk1"/>
                          </a:solidFill>
                        </a:rPr>
                        <a:t>0.77 – 0.86 (NIR)</a:t>
                      </a:r>
                      <a:endParaRPr sz="1500" b="1"/>
                    </a:p>
                  </a:txBody>
                  <a:tcPr marL="91450" marR="91450" marT="34300" marB="34300">
                    <a:solidFill>
                      <a:srgbClr val="D4CEBC"/>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 sz="1500" b="1" i="0">
                          <a:solidFill>
                            <a:schemeClr val="dk1"/>
                          </a:solidFill>
                        </a:rPr>
                        <a:t>0.77 – 0.86 (NIR)</a:t>
                      </a:r>
                      <a:endParaRPr sz="1500" b="1"/>
                    </a:p>
                    <a:p>
                      <a:pPr marL="0" marR="0" lvl="0" indent="0" algn="l" rtl="0">
                        <a:spcBef>
                          <a:spcPts val="0"/>
                        </a:spcBef>
                        <a:spcAft>
                          <a:spcPts val="0"/>
                        </a:spcAft>
                        <a:buNone/>
                      </a:pPr>
                      <a:endParaRPr sz="1500" b="1"/>
                    </a:p>
                  </a:txBody>
                  <a:tcPr marL="91450" marR="91450" marT="34300" marB="34300">
                    <a:solidFill>
                      <a:srgbClr val="D4CEBC"/>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 sz="1500" b="1" i="0">
                          <a:solidFill>
                            <a:schemeClr val="dk1"/>
                          </a:solidFill>
                        </a:rPr>
                        <a:t>0.77 – 0.86 (NIR)</a:t>
                      </a:r>
                      <a:endParaRPr sz="1500" b="1"/>
                    </a:p>
                    <a:p>
                      <a:pPr marL="0" marR="0" lvl="0" indent="0" algn="l" rtl="0">
                        <a:spcBef>
                          <a:spcPts val="0"/>
                        </a:spcBef>
                        <a:spcAft>
                          <a:spcPts val="0"/>
                        </a:spcAft>
                        <a:buNone/>
                      </a:pPr>
                      <a:endParaRPr sz="1500" b="1"/>
                    </a:p>
                  </a:txBody>
                  <a:tcPr marL="91450" marR="91450" marT="34300" marB="34300">
                    <a:solidFill>
                      <a:srgbClr val="D4CEBC"/>
                    </a:solidFill>
                  </a:tcPr>
                </a:tc>
                <a:extLst>
                  <a:ext uri="{0D108BD9-81ED-4DB2-BD59-A6C34878D82A}">
                    <a16:rowId xmlns:a16="http://schemas.microsoft.com/office/drawing/2014/main" val="10004"/>
                  </a:ext>
                </a:extLst>
              </a:tr>
              <a:tr h="280250">
                <a:tc>
                  <a:txBody>
                    <a:bodyPr/>
                    <a:lstStyle/>
                    <a:p>
                      <a:pPr marL="0" marR="0" lvl="0" indent="0" algn="l" rtl="0">
                        <a:lnSpc>
                          <a:spcPct val="100000"/>
                        </a:lnSpc>
                        <a:spcBef>
                          <a:spcPts val="0"/>
                        </a:spcBef>
                        <a:spcAft>
                          <a:spcPts val="0"/>
                        </a:spcAft>
                        <a:buClr>
                          <a:schemeClr val="dk1"/>
                        </a:buClr>
                        <a:buSzPts val="1400"/>
                        <a:buFont typeface="Calibri"/>
                        <a:buNone/>
                      </a:pPr>
                      <a:r>
                        <a:rPr lang="en" sz="1500" b="1"/>
                        <a:t>Spectral Band5 (µ)</a:t>
                      </a:r>
                      <a:endParaRPr sz="1200" b="1"/>
                    </a:p>
                  </a:txBody>
                  <a:tcPr marL="91450" marR="91450" marT="34300" marB="34300">
                    <a:solidFill>
                      <a:srgbClr val="D4CEBC"/>
                    </a:solidFill>
                  </a:tcPr>
                </a:tc>
                <a:tc>
                  <a:txBody>
                    <a:bodyPr/>
                    <a:lstStyle/>
                    <a:p>
                      <a:pPr marL="0" marR="0" lvl="0" indent="0" algn="l" rtl="0">
                        <a:spcBef>
                          <a:spcPts val="0"/>
                        </a:spcBef>
                        <a:spcAft>
                          <a:spcPts val="0"/>
                        </a:spcAft>
                        <a:buNone/>
                      </a:pPr>
                      <a:r>
                        <a:rPr lang="en" sz="1500" b="1" i="0">
                          <a:solidFill>
                            <a:schemeClr val="dk1"/>
                          </a:solidFill>
                        </a:rPr>
                        <a:t>1.55 – 1.70 (SWIR)</a:t>
                      </a:r>
                      <a:endParaRPr sz="1500" b="1"/>
                    </a:p>
                  </a:txBody>
                  <a:tcPr marL="91450" marR="91450" marT="34300" marB="34300">
                    <a:solidFill>
                      <a:srgbClr val="D4CEBC"/>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 sz="1500" b="1" i="0">
                          <a:solidFill>
                            <a:schemeClr val="dk1"/>
                          </a:solidFill>
                        </a:rPr>
                        <a:t>1.55 – 1.70 (SWIR)</a:t>
                      </a:r>
                      <a:endParaRPr sz="1500" b="1"/>
                    </a:p>
                  </a:txBody>
                  <a:tcPr marL="91450" marR="91450" marT="34300" marB="34300">
                    <a:solidFill>
                      <a:srgbClr val="D4CEBC"/>
                    </a:solidFill>
                  </a:tcPr>
                </a:tc>
                <a:tc>
                  <a:txBody>
                    <a:bodyPr/>
                    <a:lstStyle/>
                    <a:p>
                      <a:pPr marL="0" marR="0" lvl="0" indent="0" algn="l" rtl="0">
                        <a:spcBef>
                          <a:spcPts val="0"/>
                        </a:spcBef>
                        <a:spcAft>
                          <a:spcPts val="0"/>
                        </a:spcAft>
                        <a:buNone/>
                      </a:pPr>
                      <a:r>
                        <a:rPr lang="en" sz="1500" b="1"/>
                        <a:t>-</a:t>
                      </a:r>
                      <a:endParaRPr sz="1200" b="1"/>
                    </a:p>
                  </a:txBody>
                  <a:tcPr marL="91450" marR="91450" marT="34300" marB="34300">
                    <a:solidFill>
                      <a:srgbClr val="D4CEBC"/>
                    </a:solidFill>
                  </a:tcPr>
                </a:tc>
                <a:extLst>
                  <a:ext uri="{0D108BD9-81ED-4DB2-BD59-A6C34878D82A}">
                    <a16:rowId xmlns:a16="http://schemas.microsoft.com/office/drawing/2014/main" val="10005"/>
                  </a:ext>
                </a:extLst>
              </a:tr>
              <a:tr h="280250">
                <a:tc>
                  <a:txBody>
                    <a:bodyPr/>
                    <a:lstStyle/>
                    <a:p>
                      <a:pPr marL="0" marR="0" lvl="0" indent="0" algn="l" rtl="0">
                        <a:spcBef>
                          <a:spcPts val="0"/>
                        </a:spcBef>
                        <a:spcAft>
                          <a:spcPts val="0"/>
                        </a:spcAft>
                        <a:buNone/>
                      </a:pPr>
                      <a:r>
                        <a:rPr lang="en" sz="1500" b="1"/>
                        <a:t>Resolution (m)</a:t>
                      </a:r>
                      <a:endParaRPr sz="1200" b="1"/>
                    </a:p>
                  </a:txBody>
                  <a:tcPr marL="91450" marR="91450" marT="34300" marB="34300">
                    <a:solidFill>
                      <a:srgbClr val="D4CEBC"/>
                    </a:solidFill>
                  </a:tcPr>
                </a:tc>
                <a:tc>
                  <a:txBody>
                    <a:bodyPr/>
                    <a:lstStyle/>
                    <a:p>
                      <a:pPr marL="0" marR="0" lvl="0" indent="0" algn="l" rtl="0">
                        <a:spcBef>
                          <a:spcPts val="0"/>
                        </a:spcBef>
                        <a:spcAft>
                          <a:spcPts val="0"/>
                        </a:spcAft>
                        <a:buNone/>
                      </a:pPr>
                      <a:r>
                        <a:rPr lang="en" sz="1500" b="1"/>
                        <a:t>56</a:t>
                      </a:r>
                      <a:endParaRPr sz="1200" b="1"/>
                    </a:p>
                  </a:txBody>
                  <a:tcPr marL="91450" marR="91450" marT="34300" marB="34300">
                    <a:solidFill>
                      <a:srgbClr val="D4CEBC"/>
                    </a:solidFill>
                  </a:tcPr>
                </a:tc>
                <a:tc>
                  <a:txBody>
                    <a:bodyPr/>
                    <a:lstStyle/>
                    <a:p>
                      <a:pPr marL="0" marR="0" lvl="0" indent="0" algn="l" rtl="0">
                        <a:spcBef>
                          <a:spcPts val="0"/>
                        </a:spcBef>
                        <a:spcAft>
                          <a:spcPts val="0"/>
                        </a:spcAft>
                        <a:buNone/>
                      </a:pPr>
                      <a:r>
                        <a:rPr lang="en" sz="1500" b="1"/>
                        <a:t>24</a:t>
                      </a:r>
                      <a:endParaRPr sz="1200" b="1"/>
                    </a:p>
                  </a:txBody>
                  <a:tcPr marL="91450" marR="91450" marT="34300" marB="34300">
                    <a:solidFill>
                      <a:srgbClr val="D4CEBC"/>
                    </a:solidFill>
                  </a:tcPr>
                </a:tc>
                <a:tc>
                  <a:txBody>
                    <a:bodyPr/>
                    <a:lstStyle/>
                    <a:p>
                      <a:pPr marL="0" marR="0" lvl="0" indent="0" algn="l" rtl="0">
                        <a:spcBef>
                          <a:spcPts val="0"/>
                        </a:spcBef>
                        <a:spcAft>
                          <a:spcPts val="0"/>
                        </a:spcAft>
                        <a:buNone/>
                      </a:pPr>
                      <a:r>
                        <a:rPr lang="en" sz="1500" b="1"/>
                        <a:t>5.8</a:t>
                      </a:r>
                      <a:endParaRPr sz="1200" b="1"/>
                    </a:p>
                  </a:txBody>
                  <a:tcPr marL="91450" marR="91450" marT="34300" marB="34300">
                    <a:solidFill>
                      <a:srgbClr val="D4CEBC"/>
                    </a:solidFill>
                  </a:tcPr>
                </a:tc>
                <a:extLst>
                  <a:ext uri="{0D108BD9-81ED-4DB2-BD59-A6C34878D82A}">
                    <a16:rowId xmlns:a16="http://schemas.microsoft.com/office/drawing/2014/main" val="10006"/>
                  </a:ext>
                </a:extLst>
              </a:tr>
              <a:tr h="280250">
                <a:tc>
                  <a:txBody>
                    <a:bodyPr/>
                    <a:lstStyle/>
                    <a:p>
                      <a:pPr marL="0" marR="0" lvl="0" indent="0" algn="l" rtl="0">
                        <a:spcBef>
                          <a:spcPts val="0"/>
                        </a:spcBef>
                        <a:spcAft>
                          <a:spcPts val="0"/>
                        </a:spcAft>
                        <a:buNone/>
                      </a:pPr>
                      <a:r>
                        <a:rPr lang="en" sz="1500" b="1"/>
                        <a:t>Swath (km)</a:t>
                      </a:r>
                      <a:endParaRPr sz="1200" b="1"/>
                    </a:p>
                  </a:txBody>
                  <a:tcPr marL="91450" marR="91450" marT="34300" marB="34300">
                    <a:solidFill>
                      <a:srgbClr val="D4CEBC"/>
                    </a:solidFill>
                  </a:tcPr>
                </a:tc>
                <a:tc>
                  <a:txBody>
                    <a:bodyPr/>
                    <a:lstStyle/>
                    <a:p>
                      <a:pPr marL="0" marR="0" lvl="0" indent="0" algn="l" rtl="0">
                        <a:spcBef>
                          <a:spcPts val="0"/>
                        </a:spcBef>
                        <a:spcAft>
                          <a:spcPts val="0"/>
                        </a:spcAft>
                        <a:buNone/>
                      </a:pPr>
                      <a:r>
                        <a:rPr lang="en" sz="1500" b="1"/>
                        <a:t>740</a:t>
                      </a:r>
                      <a:endParaRPr sz="1200" b="1"/>
                    </a:p>
                  </a:txBody>
                  <a:tcPr marL="91450" marR="91450" marT="34300" marB="34300">
                    <a:solidFill>
                      <a:srgbClr val="D4CEBC"/>
                    </a:solidFill>
                  </a:tcPr>
                </a:tc>
                <a:tc>
                  <a:txBody>
                    <a:bodyPr/>
                    <a:lstStyle/>
                    <a:p>
                      <a:pPr marL="0" marR="0" lvl="0" indent="0" algn="l" rtl="0">
                        <a:spcBef>
                          <a:spcPts val="0"/>
                        </a:spcBef>
                        <a:spcAft>
                          <a:spcPts val="0"/>
                        </a:spcAft>
                        <a:buNone/>
                      </a:pPr>
                      <a:r>
                        <a:rPr lang="en" sz="1500" b="1"/>
                        <a:t>140</a:t>
                      </a:r>
                      <a:endParaRPr sz="1200" b="1"/>
                    </a:p>
                  </a:txBody>
                  <a:tcPr marL="91450" marR="91450" marT="34300" marB="34300">
                    <a:solidFill>
                      <a:srgbClr val="D4CEBC"/>
                    </a:solidFill>
                  </a:tcPr>
                </a:tc>
                <a:tc>
                  <a:txBody>
                    <a:bodyPr/>
                    <a:lstStyle/>
                    <a:p>
                      <a:pPr marL="0" marR="0" lvl="0" indent="0" algn="l" rtl="0">
                        <a:spcBef>
                          <a:spcPts val="0"/>
                        </a:spcBef>
                        <a:spcAft>
                          <a:spcPts val="0"/>
                        </a:spcAft>
                        <a:buNone/>
                      </a:pPr>
                      <a:r>
                        <a:rPr lang="en" sz="1500" b="1"/>
                        <a:t>70</a:t>
                      </a:r>
                      <a:endParaRPr sz="1200" b="1"/>
                    </a:p>
                  </a:txBody>
                  <a:tcPr marL="91450" marR="91450" marT="34300" marB="34300">
                    <a:solidFill>
                      <a:srgbClr val="D4CEBC"/>
                    </a:solidFill>
                  </a:tcPr>
                </a:tc>
                <a:extLst>
                  <a:ext uri="{0D108BD9-81ED-4DB2-BD59-A6C34878D82A}">
                    <a16:rowId xmlns:a16="http://schemas.microsoft.com/office/drawing/2014/main" val="10007"/>
                  </a:ext>
                </a:extLst>
              </a:tr>
              <a:tr h="280250">
                <a:tc>
                  <a:txBody>
                    <a:bodyPr/>
                    <a:lstStyle/>
                    <a:p>
                      <a:pPr marL="0" marR="0" lvl="0" indent="0" algn="l" rtl="0">
                        <a:spcBef>
                          <a:spcPts val="0"/>
                        </a:spcBef>
                        <a:spcAft>
                          <a:spcPts val="0"/>
                        </a:spcAft>
                        <a:buNone/>
                      </a:pPr>
                      <a:r>
                        <a:rPr lang="en" sz="1500" b="1"/>
                        <a:t>Revisit period (days)</a:t>
                      </a:r>
                      <a:endParaRPr sz="1200" b="1"/>
                    </a:p>
                  </a:txBody>
                  <a:tcPr marL="91450" marR="91450" marT="34300" marB="34300">
                    <a:solidFill>
                      <a:srgbClr val="D4CEBC"/>
                    </a:solidFill>
                  </a:tcPr>
                </a:tc>
                <a:tc>
                  <a:txBody>
                    <a:bodyPr/>
                    <a:lstStyle/>
                    <a:p>
                      <a:pPr marL="0" marR="0" lvl="0" indent="0" algn="l" rtl="0">
                        <a:spcBef>
                          <a:spcPts val="0"/>
                        </a:spcBef>
                        <a:spcAft>
                          <a:spcPts val="0"/>
                        </a:spcAft>
                        <a:buNone/>
                      </a:pPr>
                      <a:r>
                        <a:rPr lang="en" sz="1500" b="1"/>
                        <a:t>5</a:t>
                      </a:r>
                      <a:endParaRPr sz="1200" b="1"/>
                    </a:p>
                  </a:txBody>
                  <a:tcPr marL="91450" marR="91450" marT="34300" marB="34300">
                    <a:solidFill>
                      <a:srgbClr val="D4CEBC"/>
                    </a:solidFill>
                  </a:tcPr>
                </a:tc>
                <a:tc>
                  <a:txBody>
                    <a:bodyPr/>
                    <a:lstStyle/>
                    <a:p>
                      <a:pPr marL="0" marR="0" lvl="0" indent="0" algn="l" rtl="0">
                        <a:spcBef>
                          <a:spcPts val="0"/>
                        </a:spcBef>
                        <a:spcAft>
                          <a:spcPts val="0"/>
                        </a:spcAft>
                        <a:buNone/>
                      </a:pPr>
                      <a:r>
                        <a:rPr lang="en" sz="1500" b="1"/>
                        <a:t>24</a:t>
                      </a:r>
                      <a:endParaRPr sz="1200" b="1"/>
                    </a:p>
                  </a:txBody>
                  <a:tcPr marL="91450" marR="91450" marT="34300" marB="34300">
                    <a:solidFill>
                      <a:srgbClr val="D4CEBC"/>
                    </a:solidFill>
                  </a:tcPr>
                </a:tc>
                <a:tc>
                  <a:txBody>
                    <a:bodyPr/>
                    <a:lstStyle/>
                    <a:p>
                      <a:pPr marL="0" marR="0" lvl="0" indent="0" algn="l" rtl="0">
                        <a:spcBef>
                          <a:spcPts val="0"/>
                        </a:spcBef>
                        <a:spcAft>
                          <a:spcPts val="0"/>
                        </a:spcAft>
                        <a:buNone/>
                      </a:pPr>
                      <a:r>
                        <a:rPr lang="en" sz="1500" b="1"/>
                        <a:t>5</a:t>
                      </a:r>
                      <a:endParaRPr sz="1200" b="1"/>
                    </a:p>
                  </a:txBody>
                  <a:tcPr marL="91450" marR="91450" marT="34300" marB="34300">
                    <a:solidFill>
                      <a:srgbClr val="D4CEBC"/>
                    </a:solidFill>
                  </a:tcPr>
                </a:tc>
                <a:extLst>
                  <a:ext uri="{0D108BD9-81ED-4DB2-BD59-A6C34878D82A}">
                    <a16:rowId xmlns:a16="http://schemas.microsoft.com/office/drawing/2014/main" val="10008"/>
                  </a:ext>
                </a:extLst>
              </a:tr>
            </a:tbl>
          </a:graphicData>
        </a:graphic>
      </p:graphicFrame>
      <p:pic>
        <p:nvPicPr>
          <p:cNvPr id="1149" name="Google Shape;1149;p121"/>
          <p:cNvPicPr preferRelativeResize="0"/>
          <p:nvPr/>
        </p:nvPicPr>
        <p:blipFill rotWithShape="1">
          <a:blip r:embed="rId3">
            <a:alphaModFix/>
          </a:blip>
          <a:srcRect/>
          <a:stretch/>
        </p:blipFill>
        <p:spPr>
          <a:xfrm>
            <a:off x="8463366" y="4114800"/>
            <a:ext cx="680634" cy="5715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122"/>
          <p:cNvSpPr txBox="1"/>
          <p:nvPr/>
        </p:nvSpPr>
        <p:spPr>
          <a:xfrm>
            <a:off x="145811" y="398125"/>
            <a:ext cx="8229600" cy="3543300"/>
          </a:xfrm>
          <a:prstGeom prst="rect">
            <a:avLst/>
          </a:prstGeom>
          <a:noFill/>
          <a:ln>
            <a:noFill/>
          </a:ln>
        </p:spPr>
        <p:txBody>
          <a:bodyPr spcFirstLastPara="1" wrap="square" lIns="91425" tIns="45700" rIns="91425" bIns="45700" anchor="t" anchorCtr="0">
            <a:normAutofit fontScale="55000" lnSpcReduction="20000"/>
          </a:bodyPr>
          <a:lstStyle/>
          <a:p>
            <a:pPr marL="274320" marR="0" lvl="0" indent="-274320" algn="l" rtl="0">
              <a:lnSpc>
                <a:spcPct val="110000"/>
              </a:lnSpc>
              <a:spcBef>
                <a:spcPts val="0"/>
              </a:spcBef>
              <a:spcAft>
                <a:spcPts val="0"/>
              </a:spcAft>
              <a:buNone/>
            </a:pPr>
            <a:r>
              <a:rPr lang="en" sz="4800" i="0" u="none" strike="noStrike" cap="none">
                <a:solidFill>
                  <a:srgbClr val="C00000"/>
                </a:solidFill>
                <a:latin typeface="Calibri"/>
                <a:ea typeface="Calibri"/>
                <a:cs typeface="Calibri"/>
                <a:sym typeface="Calibri"/>
              </a:rPr>
              <a:t>Status of RS2/2A Data products :CARD4L framework</a:t>
            </a:r>
            <a:endParaRPr sz="4800" i="0" u="none" strike="noStrike" cap="none">
              <a:solidFill>
                <a:srgbClr val="C00000"/>
              </a:solidFill>
              <a:latin typeface="Calibri"/>
              <a:ea typeface="Calibri"/>
              <a:cs typeface="Calibri"/>
              <a:sym typeface="Calibri"/>
            </a:endParaRPr>
          </a:p>
          <a:p>
            <a:pPr marL="274320" marR="0" lvl="0" indent="-274320" algn="l" rtl="0">
              <a:lnSpc>
                <a:spcPct val="110000"/>
              </a:lnSpc>
              <a:spcBef>
                <a:spcPts val="0"/>
              </a:spcBef>
              <a:spcAft>
                <a:spcPts val="0"/>
              </a:spcAft>
              <a:buNone/>
            </a:pPr>
            <a:endParaRPr sz="3900">
              <a:solidFill>
                <a:srgbClr val="C00000"/>
              </a:solidFill>
              <a:latin typeface="Calibri"/>
              <a:ea typeface="Calibri"/>
              <a:cs typeface="Calibri"/>
              <a:sym typeface="Calibri"/>
            </a:endParaRPr>
          </a:p>
          <a:p>
            <a:pPr marL="674370" marR="0" lvl="1" indent="-248792" algn="l" rtl="0">
              <a:lnSpc>
                <a:spcPct val="110000"/>
              </a:lnSpc>
              <a:spcBef>
                <a:spcPts val="580"/>
              </a:spcBef>
              <a:spcAft>
                <a:spcPts val="0"/>
              </a:spcAft>
              <a:buClr>
                <a:schemeClr val="dk1"/>
              </a:buClr>
              <a:buSzPct val="100000"/>
              <a:buFont typeface="Calibri"/>
              <a:buChar char="•"/>
            </a:pPr>
            <a:r>
              <a:rPr lang="en" sz="3200" i="0" u="none" strike="noStrike" cap="none">
                <a:solidFill>
                  <a:schemeClr val="dk1"/>
                </a:solidFill>
                <a:latin typeface="Calibri"/>
                <a:ea typeface="Calibri"/>
                <a:cs typeface="Calibri"/>
                <a:sym typeface="Calibri"/>
              </a:rPr>
              <a:t>Expertise in realizing Ortho- Surface reflectance(SR) products</a:t>
            </a:r>
            <a:endParaRPr sz="3200">
              <a:latin typeface="Calibri"/>
              <a:ea typeface="Calibri"/>
              <a:cs typeface="Calibri"/>
              <a:sym typeface="Calibri"/>
            </a:endParaRPr>
          </a:p>
          <a:p>
            <a:pPr marL="674370" marR="0" lvl="1" indent="-248792" algn="l" rtl="0">
              <a:lnSpc>
                <a:spcPct val="110000"/>
              </a:lnSpc>
              <a:spcBef>
                <a:spcPts val="580"/>
              </a:spcBef>
              <a:spcAft>
                <a:spcPts val="0"/>
              </a:spcAft>
              <a:buClr>
                <a:schemeClr val="dk1"/>
              </a:buClr>
              <a:buSzPct val="100000"/>
              <a:buFont typeface="Calibri"/>
              <a:buChar char="•"/>
            </a:pPr>
            <a:r>
              <a:rPr lang="en" sz="3200" i="0" u="none" strike="noStrike" cap="none">
                <a:solidFill>
                  <a:schemeClr val="dk1"/>
                </a:solidFill>
                <a:latin typeface="Calibri"/>
                <a:ea typeface="Calibri"/>
                <a:cs typeface="Calibri"/>
                <a:sym typeface="Calibri"/>
              </a:rPr>
              <a:t>Thorough Validation carried out with Insitu measurements - varied reflectance features , ISRO-CAL sites and with OLI</a:t>
            </a:r>
            <a:endParaRPr sz="3200">
              <a:latin typeface="Calibri"/>
              <a:ea typeface="Calibri"/>
              <a:cs typeface="Calibri"/>
              <a:sym typeface="Calibri"/>
            </a:endParaRPr>
          </a:p>
          <a:p>
            <a:pPr marL="674370" marR="0" lvl="1" indent="-248792" algn="l" rtl="0">
              <a:lnSpc>
                <a:spcPct val="110000"/>
              </a:lnSpc>
              <a:spcBef>
                <a:spcPts val="580"/>
              </a:spcBef>
              <a:spcAft>
                <a:spcPts val="0"/>
              </a:spcAft>
              <a:buClr>
                <a:schemeClr val="dk1"/>
              </a:buClr>
              <a:buSzPct val="100000"/>
              <a:buFont typeface="Calibri"/>
              <a:buChar char="•"/>
            </a:pPr>
            <a:r>
              <a:rPr lang="en" sz="3200" i="0" u="none" strike="noStrike" cap="none">
                <a:solidFill>
                  <a:schemeClr val="dk1"/>
                </a:solidFill>
                <a:latin typeface="Calibri"/>
                <a:ea typeface="Calibri"/>
                <a:cs typeface="Calibri"/>
                <a:sym typeface="Calibri"/>
              </a:rPr>
              <a:t>RS-2/2A SR product is in good agreement with OLI with  R2 &gt; 95 % for R2A and R2  ~ 90 % for R2</a:t>
            </a:r>
            <a:endParaRPr sz="3200">
              <a:latin typeface="Calibri"/>
              <a:ea typeface="Calibri"/>
              <a:cs typeface="Calibri"/>
              <a:sym typeface="Calibri"/>
            </a:endParaRPr>
          </a:p>
          <a:p>
            <a:pPr marL="674370" marR="0" lvl="1" indent="-248792" algn="l" rtl="0">
              <a:lnSpc>
                <a:spcPct val="110000"/>
              </a:lnSpc>
              <a:spcBef>
                <a:spcPts val="580"/>
              </a:spcBef>
              <a:spcAft>
                <a:spcPts val="0"/>
              </a:spcAft>
              <a:buClr>
                <a:schemeClr val="dk1"/>
              </a:buClr>
              <a:buSzPct val="100000"/>
              <a:buFont typeface="Calibri"/>
              <a:buChar char="•"/>
            </a:pPr>
            <a:r>
              <a:rPr lang="en" sz="3200" i="0" u="none" strike="noStrike" cap="none">
                <a:solidFill>
                  <a:schemeClr val="dk1"/>
                </a:solidFill>
                <a:latin typeface="Calibri"/>
                <a:ea typeface="Calibri"/>
                <a:cs typeface="Calibri"/>
                <a:sym typeface="Calibri"/>
              </a:rPr>
              <a:t>Geometric Accuracy : better than a pixel (CE90)</a:t>
            </a:r>
            <a:endParaRPr sz="3200">
              <a:latin typeface="Calibri"/>
              <a:ea typeface="Calibri"/>
              <a:cs typeface="Calibri"/>
              <a:sym typeface="Calibri"/>
            </a:endParaRPr>
          </a:p>
          <a:p>
            <a:pPr marL="674370" marR="0" lvl="1" indent="-248792" algn="l" rtl="0">
              <a:lnSpc>
                <a:spcPct val="110000"/>
              </a:lnSpc>
              <a:spcBef>
                <a:spcPts val="580"/>
              </a:spcBef>
              <a:spcAft>
                <a:spcPts val="0"/>
              </a:spcAft>
              <a:buClr>
                <a:schemeClr val="dk1"/>
              </a:buClr>
              <a:buSzPct val="100000"/>
              <a:buFont typeface="Calibri"/>
              <a:buChar char="•"/>
            </a:pPr>
            <a:r>
              <a:rPr lang="en" sz="3200" i="0" u="none" strike="noStrike" cap="none">
                <a:solidFill>
                  <a:schemeClr val="dk1"/>
                </a:solidFill>
                <a:latin typeface="Calibri"/>
                <a:ea typeface="Calibri"/>
                <a:cs typeface="Calibri"/>
                <a:sym typeface="Calibri"/>
              </a:rPr>
              <a:t>QA band with cloud and cloud shadow</a:t>
            </a:r>
            <a:endParaRPr sz="3200">
              <a:latin typeface="Calibri"/>
              <a:ea typeface="Calibri"/>
              <a:cs typeface="Calibri"/>
              <a:sym typeface="Calibri"/>
            </a:endParaRPr>
          </a:p>
          <a:p>
            <a:pPr marL="674370" marR="0" lvl="1" indent="-243839" algn="l" rtl="0">
              <a:lnSpc>
                <a:spcPct val="110000"/>
              </a:lnSpc>
              <a:spcBef>
                <a:spcPts val="580"/>
              </a:spcBef>
              <a:spcAft>
                <a:spcPts val="0"/>
              </a:spcAft>
              <a:buClr>
                <a:schemeClr val="dk1"/>
              </a:buClr>
              <a:buSzPct val="100000"/>
              <a:buFont typeface="Calibri"/>
              <a:buChar char="•"/>
            </a:pPr>
            <a:r>
              <a:rPr lang="en" sz="3200" i="0" u="none" strike="noStrike" cap="none">
                <a:solidFill>
                  <a:schemeClr val="dk1"/>
                </a:solidFill>
                <a:latin typeface="Calibri"/>
                <a:ea typeface="Calibri"/>
                <a:cs typeface="Calibri"/>
                <a:sym typeface="Calibri"/>
              </a:rPr>
              <a:t>Variation of SR values is more on Aquatic features</a:t>
            </a:r>
            <a:endParaRPr sz="3200" i="0" u="none" strike="noStrike" cap="none">
              <a:solidFill>
                <a:schemeClr val="dk1"/>
              </a:solidFill>
              <a:latin typeface="Calibri"/>
              <a:ea typeface="Calibri"/>
              <a:cs typeface="Calibri"/>
              <a:sym typeface="Calibri"/>
            </a:endParaRPr>
          </a:p>
        </p:txBody>
      </p:sp>
      <p:pic>
        <p:nvPicPr>
          <p:cNvPr id="1156" name="Google Shape;1156;p122"/>
          <p:cNvPicPr preferRelativeResize="0"/>
          <p:nvPr/>
        </p:nvPicPr>
        <p:blipFill rotWithShape="1">
          <a:blip r:embed="rId3">
            <a:alphaModFix/>
          </a:blip>
          <a:srcRect/>
          <a:stretch/>
        </p:blipFill>
        <p:spPr>
          <a:xfrm>
            <a:off x="8463366" y="4114800"/>
            <a:ext cx="680634" cy="5715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123"/>
          <p:cNvSpPr/>
          <p:nvPr/>
        </p:nvSpPr>
        <p:spPr>
          <a:xfrm>
            <a:off x="173975" y="-20150"/>
            <a:ext cx="3124200" cy="39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2800"/>
              <a:buFont typeface="Calibri"/>
              <a:buNone/>
            </a:pPr>
            <a:r>
              <a:rPr lang="en" sz="3000" i="0" u="none" strike="noStrike" cap="none">
                <a:solidFill>
                  <a:srgbClr val="C00000"/>
                </a:solidFill>
                <a:latin typeface="Calibri"/>
                <a:ea typeface="Calibri"/>
                <a:cs typeface="Calibri"/>
                <a:sym typeface="Calibri"/>
              </a:rPr>
              <a:t>PFS assessment</a:t>
            </a:r>
            <a:endParaRPr sz="3000" i="0" u="none" strike="noStrike" cap="none">
              <a:solidFill>
                <a:srgbClr val="C00000"/>
              </a:solidFill>
              <a:latin typeface="Calibri"/>
              <a:ea typeface="Calibri"/>
              <a:cs typeface="Calibri"/>
              <a:sym typeface="Calibri"/>
            </a:endParaRPr>
          </a:p>
        </p:txBody>
      </p:sp>
      <p:pic>
        <p:nvPicPr>
          <p:cNvPr id="1162" name="Google Shape;1162;p123"/>
          <p:cNvPicPr preferRelativeResize="0"/>
          <p:nvPr/>
        </p:nvPicPr>
        <p:blipFill rotWithShape="1">
          <a:blip r:embed="rId3">
            <a:alphaModFix/>
          </a:blip>
          <a:srcRect/>
          <a:stretch/>
        </p:blipFill>
        <p:spPr>
          <a:xfrm>
            <a:off x="228600" y="571500"/>
            <a:ext cx="2900363" cy="3157538"/>
          </a:xfrm>
          <a:prstGeom prst="rect">
            <a:avLst/>
          </a:prstGeom>
          <a:noFill/>
          <a:ln>
            <a:noFill/>
          </a:ln>
        </p:spPr>
      </p:pic>
      <p:pic>
        <p:nvPicPr>
          <p:cNvPr id="1163" name="Google Shape;1163;p123"/>
          <p:cNvPicPr preferRelativeResize="0"/>
          <p:nvPr/>
        </p:nvPicPr>
        <p:blipFill rotWithShape="1">
          <a:blip r:embed="rId4">
            <a:alphaModFix/>
          </a:blip>
          <a:srcRect/>
          <a:stretch/>
        </p:blipFill>
        <p:spPr>
          <a:xfrm>
            <a:off x="4343400" y="171450"/>
            <a:ext cx="2914650" cy="2350294"/>
          </a:xfrm>
          <a:prstGeom prst="rect">
            <a:avLst/>
          </a:prstGeom>
          <a:noFill/>
          <a:ln>
            <a:noFill/>
          </a:ln>
        </p:spPr>
      </p:pic>
      <p:pic>
        <p:nvPicPr>
          <p:cNvPr id="1164" name="Google Shape;1164;p123"/>
          <p:cNvPicPr preferRelativeResize="0"/>
          <p:nvPr/>
        </p:nvPicPr>
        <p:blipFill rotWithShape="1">
          <a:blip r:embed="rId5">
            <a:alphaModFix/>
          </a:blip>
          <a:srcRect/>
          <a:stretch/>
        </p:blipFill>
        <p:spPr>
          <a:xfrm>
            <a:off x="4321000" y="3051650"/>
            <a:ext cx="3057300" cy="1421320"/>
          </a:xfrm>
          <a:prstGeom prst="rect">
            <a:avLst/>
          </a:prstGeom>
          <a:noFill/>
          <a:ln>
            <a:noFill/>
          </a:ln>
        </p:spPr>
      </p:pic>
      <p:pic>
        <p:nvPicPr>
          <p:cNvPr id="1165" name="Google Shape;1165;p123"/>
          <p:cNvPicPr preferRelativeResize="0"/>
          <p:nvPr/>
        </p:nvPicPr>
        <p:blipFill rotWithShape="1">
          <a:blip r:embed="rId6">
            <a:alphaModFix/>
          </a:blip>
          <a:srcRect/>
          <a:stretch/>
        </p:blipFill>
        <p:spPr>
          <a:xfrm>
            <a:off x="178613" y="4300537"/>
            <a:ext cx="2950369" cy="385763"/>
          </a:xfrm>
          <a:prstGeom prst="rect">
            <a:avLst/>
          </a:prstGeom>
          <a:noFill/>
          <a:ln>
            <a:noFill/>
          </a:ln>
        </p:spPr>
      </p:pic>
      <p:sp>
        <p:nvSpPr>
          <p:cNvPr id="1166" name="Google Shape;1166;p123"/>
          <p:cNvSpPr/>
          <p:nvPr/>
        </p:nvSpPr>
        <p:spPr>
          <a:xfrm>
            <a:off x="157350" y="3729050"/>
            <a:ext cx="3057300" cy="276900"/>
          </a:xfrm>
          <a:prstGeom prst="rect">
            <a:avLst/>
          </a:prstGeom>
          <a:solidFill>
            <a:srgbClr val="FDEEB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800"/>
              <a:buFont typeface="Calibri"/>
              <a:buNone/>
            </a:pPr>
            <a:r>
              <a:rPr lang="en" sz="1800" b="1" i="0" u="none" strike="noStrike" cap="none">
                <a:solidFill>
                  <a:srgbClr val="C00000"/>
                </a:solidFill>
                <a:latin typeface="Calibri"/>
                <a:ea typeface="Calibri"/>
                <a:cs typeface="Calibri"/>
                <a:sym typeface="Calibri"/>
              </a:rPr>
              <a:t>Threshold : 9/10,  Target 7/17</a:t>
            </a:r>
            <a:endParaRPr sz="1800" b="1" i="0" u="none" strike="noStrike" cap="none">
              <a:solidFill>
                <a:srgbClr val="C00000"/>
              </a:solidFill>
              <a:latin typeface="Calibri"/>
              <a:ea typeface="Calibri"/>
              <a:cs typeface="Calibri"/>
              <a:sym typeface="Calibri"/>
            </a:endParaRPr>
          </a:p>
        </p:txBody>
      </p:sp>
      <p:sp>
        <p:nvSpPr>
          <p:cNvPr id="1167" name="Google Shape;1167;p123"/>
          <p:cNvSpPr/>
          <p:nvPr/>
        </p:nvSpPr>
        <p:spPr>
          <a:xfrm>
            <a:off x="4335125" y="2521750"/>
            <a:ext cx="2950200" cy="276900"/>
          </a:xfrm>
          <a:prstGeom prst="rect">
            <a:avLst/>
          </a:prstGeom>
          <a:solidFill>
            <a:srgbClr val="FDEEB5"/>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C00000"/>
              </a:buClr>
              <a:buSzPts val="1800"/>
              <a:buFont typeface="Calibri"/>
              <a:buNone/>
            </a:pPr>
            <a:r>
              <a:rPr lang="en" sz="1800" b="1" i="0" u="none" strike="noStrike" cap="none">
                <a:solidFill>
                  <a:srgbClr val="C00000"/>
                </a:solidFill>
                <a:latin typeface="Calibri"/>
                <a:ea typeface="Calibri"/>
                <a:cs typeface="Calibri"/>
                <a:sym typeface="Calibri"/>
              </a:rPr>
              <a:t>Threshold : 5/7,  Target 5/11</a:t>
            </a:r>
            <a:endParaRPr sz="1800" b="1" i="0" u="none" strike="noStrike" cap="none">
              <a:solidFill>
                <a:srgbClr val="C00000"/>
              </a:solidFill>
              <a:latin typeface="Calibri"/>
              <a:ea typeface="Calibri"/>
              <a:cs typeface="Calibri"/>
              <a:sym typeface="Calibri"/>
            </a:endParaRPr>
          </a:p>
        </p:txBody>
      </p:sp>
      <p:sp>
        <p:nvSpPr>
          <p:cNvPr id="1168" name="Google Shape;1168;p123"/>
          <p:cNvSpPr/>
          <p:nvPr/>
        </p:nvSpPr>
        <p:spPr>
          <a:xfrm>
            <a:off x="4274738" y="4472975"/>
            <a:ext cx="3057300" cy="276900"/>
          </a:xfrm>
          <a:prstGeom prst="rect">
            <a:avLst/>
          </a:prstGeom>
          <a:solidFill>
            <a:srgbClr val="FDEEB5"/>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00000"/>
              </a:buClr>
              <a:buSzPts val="1800"/>
              <a:buFont typeface="Calibri"/>
              <a:buNone/>
            </a:pPr>
            <a:r>
              <a:rPr lang="en" sz="1800" b="1" i="0" u="none" strike="noStrike" cap="none">
                <a:solidFill>
                  <a:srgbClr val="C00000"/>
                </a:solidFill>
                <a:latin typeface="Calibri"/>
                <a:ea typeface="Calibri"/>
                <a:cs typeface="Calibri"/>
                <a:sym typeface="Calibri"/>
              </a:rPr>
              <a:t>Threshold : 4/4,  Target 4/6</a:t>
            </a:r>
            <a:endParaRPr sz="1800" b="1" i="0" u="none" strike="noStrike" cap="none">
              <a:solidFill>
                <a:srgbClr val="C00000"/>
              </a:solidFill>
              <a:latin typeface="Calibri"/>
              <a:ea typeface="Calibri"/>
              <a:cs typeface="Calibri"/>
              <a:sym typeface="Calibri"/>
            </a:endParaRPr>
          </a:p>
        </p:txBody>
      </p:sp>
      <p:sp>
        <p:nvSpPr>
          <p:cNvPr id="1169" name="Google Shape;1169;p123"/>
          <p:cNvSpPr/>
          <p:nvPr/>
        </p:nvSpPr>
        <p:spPr>
          <a:xfrm>
            <a:off x="228600" y="4700150"/>
            <a:ext cx="2914800" cy="276900"/>
          </a:xfrm>
          <a:prstGeom prst="rect">
            <a:avLst/>
          </a:prstGeom>
          <a:solidFill>
            <a:srgbClr val="FDEEB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800"/>
              <a:buFont typeface="Calibri"/>
              <a:buNone/>
            </a:pPr>
            <a:r>
              <a:rPr lang="en" sz="1800" b="1" i="0" u="none" strike="noStrike" cap="none">
                <a:solidFill>
                  <a:srgbClr val="C00000"/>
                </a:solidFill>
                <a:latin typeface="Calibri"/>
                <a:ea typeface="Calibri"/>
                <a:cs typeface="Calibri"/>
                <a:sym typeface="Calibri"/>
              </a:rPr>
              <a:t>Threshold : 0/1,  Target 0/</a:t>
            </a:r>
            <a:r>
              <a:rPr lang="en" sz="1800" b="1">
                <a:solidFill>
                  <a:srgbClr val="C00000"/>
                </a:solidFill>
                <a:latin typeface="Calibri"/>
                <a:ea typeface="Calibri"/>
                <a:cs typeface="Calibri"/>
                <a:sym typeface="Calibri"/>
              </a:rPr>
              <a:t>1</a:t>
            </a:r>
            <a:endParaRPr sz="1800" b="1" i="0" u="none" strike="noStrike" cap="none">
              <a:solidFill>
                <a:srgbClr val="C00000"/>
              </a:solidFill>
              <a:latin typeface="Calibri"/>
              <a:ea typeface="Calibri"/>
              <a:cs typeface="Calibri"/>
              <a:sym typeface="Calibri"/>
            </a:endParaRPr>
          </a:p>
        </p:txBody>
      </p:sp>
      <p:pic>
        <p:nvPicPr>
          <p:cNvPr id="1170" name="Google Shape;1170;p123"/>
          <p:cNvPicPr preferRelativeResize="0"/>
          <p:nvPr/>
        </p:nvPicPr>
        <p:blipFill rotWithShape="1">
          <a:blip r:embed="rId7">
            <a:alphaModFix/>
          </a:blip>
          <a:srcRect/>
          <a:stretch/>
        </p:blipFill>
        <p:spPr>
          <a:xfrm>
            <a:off x="8463366" y="4114800"/>
            <a:ext cx="680634" cy="5715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124"/>
          <p:cNvSpPr txBox="1"/>
          <p:nvPr/>
        </p:nvSpPr>
        <p:spPr>
          <a:xfrm>
            <a:off x="274150" y="98975"/>
            <a:ext cx="8077200" cy="2171700"/>
          </a:xfrm>
          <a:prstGeom prst="rect">
            <a:avLst/>
          </a:prstGeom>
          <a:noFill/>
          <a:ln>
            <a:noFill/>
          </a:ln>
        </p:spPr>
        <p:txBody>
          <a:bodyPr spcFirstLastPara="1" wrap="square" lIns="91425" tIns="45700" rIns="91425" bIns="45700" anchor="t" anchorCtr="0">
            <a:noAutofit/>
          </a:bodyPr>
          <a:lstStyle/>
          <a:p>
            <a:pPr marL="274320" marR="0" lvl="0" indent="-274320" algn="l" rtl="0">
              <a:spcBef>
                <a:spcPts val="0"/>
              </a:spcBef>
              <a:spcAft>
                <a:spcPts val="0"/>
              </a:spcAft>
              <a:buNone/>
            </a:pPr>
            <a:r>
              <a:rPr lang="en" sz="3000" b="0" i="0" u="none" strike="noStrike" cap="none">
                <a:solidFill>
                  <a:srgbClr val="C00000"/>
                </a:solidFill>
                <a:latin typeface="Calibri"/>
                <a:ea typeface="Calibri"/>
                <a:cs typeface="Calibri"/>
                <a:sym typeface="Calibri"/>
              </a:rPr>
              <a:t>Way Forward ..</a:t>
            </a:r>
            <a:endParaRPr sz="1200"/>
          </a:p>
          <a:p>
            <a:pPr marL="674370" marR="0" lvl="1" indent="-248919" algn="l" rtl="0">
              <a:lnSpc>
                <a:spcPct val="80000"/>
              </a:lnSpc>
              <a:spcBef>
                <a:spcPts val="580"/>
              </a:spcBef>
              <a:spcAft>
                <a:spcPts val="0"/>
              </a:spcAft>
              <a:buClr>
                <a:schemeClr val="dk1"/>
              </a:buClr>
              <a:buSzPts val="2000"/>
              <a:buFont typeface="Calibri"/>
              <a:buChar char="•"/>
            </a:pPr>
            <a:r>
              <a:rPr lang="en" sz="2000" i="0" u="none" strike="noStrike" cap="none">
                <a:solidFill>
                  <a:schemeClr val="dk1"/>
                </a:solidFill>
                <a:latin typeface="Calibri"/>
                <a:ea typeface="Calibri"/>
                <a:cs typeface="Calibri"/>
                <a:sym typeface="Calibri"/>
              </a:rPr>
              <a:t>AOD  data pre-Processing</a:t>
            </a:r>
            <a:endParaRPr sz="2000">
              <a:latin typeface="Calibri"/>
              <a:ea typeface="Calibri"/>
              <a:cs typeface="Calibri"/>
              <a:sym typeface="Calibri"/>
            </a:endParaRPr>
          </a:p>
          <a:p>
            <a:pPr marL="674370" marR="0" lvl="1" indent="-248919" algn="l" rtl="0">
              <a:lnSpc>
                <a:spcPct val="80000"/>
              </a:lnSpc>
              <a:spcBef>
                <a:spcPts val="580"/>
              </a:spcBef>
              <a:spcAft>
                <a:spcPts val="0"/>
              </a:spcAft>
              <a:buClr>
                <a:schemeClr val="dk1"/>
              </a:buClr>
              <a:buSzPts val="2000"/>
              <a:buFont typeface="Calibri"/>
              <a:buChar char="•"/>
            </a:pPr>
            <a:r>
              <a:rPr lang="en" sz="2000" i="0" u="none" strike="noStrike" cap="none">
                <a:solidFill>
                  <a:schemeClr val="dk1"/>
                </a:solidFill>
                <a:latin typeface="Calibri"/>
                <a:ea typeface="Calibri"/>
                <a:cs typeface="Calibri"/>
                <a:sym typeface="Calibri"/>
              </a:rPr>
              <a:t>Deriving Per pixel uncertainty in terms of geometry and radiometry </a:t>
            </a:r>
            <a:endParaRPr sz="2000">
              <a:latin typeface="Calibri"/>
              <a:ea typeface="Calibri"/>
              <a:cs typeface="Calibri"/>
              <a:sym typeface="Calibri"/>
            </a:endParaRPr>
          </a:p>
          <a:p>
            <a:pPr marL="674370" marR="0" lvl="1" indent="-248919" algn="l" rtl="0">
              <a:lnSpc>
                <a:spcPct val="80000"/>
              </a:lnSpc>
              <a:spcBef>
                <a:spcPts val="580"/>
              </a:spcBef>
              <a:spcAft>
                <a:spcPts val="0"/>
              </a:spcAft>
              <a:buClr>
                <a:schemeClr val="dk1"/>
              </a:buClr>
              <a:buSzPts val="2000"/>
              <a:buFont typeface="Calibri"/>
              <a:buChar char="•"/>
            </a:pPr>
            <a:r>
              <a:rPr lang="en" sz="2000" i="0" u="none" strike="noStrike" cap="none">
                <a:solidFill>
                  <a:schemeClr val="dk1"/>
                </a:solidFill>
                <a:latin typeface="Calibri"/>
                <a:ea typeface="Calibri"/>
                <a:cs typeface="Calibri"/>
                <a:sym typeface="Calibri"/>
              </a:rPr>
              <a:t>Land/water, Snow/Ice  and Terrain shadow mask</a:t>
            </a:r>
            <a:endParaRPr sz="2000" i="0" u="none" strike="noStrike" cap="none">
              <a:solidFill>
                <a:schemeClr val="dk1"/>
              </a:solidFill>
              <a:latin typeface="Calibri"/>
              <a:ea typeface="Calibri"/>
              <a:cs typeface="Calibri"/>
              <a:sym typeface="Calibri"/>
            </a:endParaRPr>
          </a:p>
          <a:p>
            <a:pPr marL="674370" marR="0" lvl="1" indent="-248919" algn="l" rtl="0">
              <a:lnSpc>
                <a:spcPct val="80000"/>
              </a:lnSpc>
              <a:spcBef>
                <a:spcPts val="580"/>
              </a:spcBef>
              <a:spcAft>
                <a:spcPts val="0"/>
              </a:spcAft>
              <a:buClr>
                <a:schemeClr val="dk1"/>
              </a:buClr>
              <a:buSzPts val="2000"/>
              <a:buFont typeface="Calibri"/>
              <a:buChar char="•"/>
            </a:pPr>
            <a:r>
              <a:rPr lang="en" sz="2000" i="0" u="none" strike="noStrike" cap="none">
                <a:solidFill>
                  <a:schemeClr val="dk1"/>
                </a:solidFill>
                <a:latin typeface="Calibri"/>
                <a:ea typeface="Calibri"/>
                <a:cs typeface="Calibri"/>
                <a:sym typeface="Calibri"/>
              </a:rPr>
              <a:t>Measurement Normalization </a:t>
            </a:r>
            <a:endParaRPr sz="2000">
              <a:latin typeface="Calibri"/>
              <a:ea typeface="Calibri"/>
              <a:cs typeface="Calibri"/>
              <a:sym typeface="Calibri"/>
            </a:endParaRPr>
          </a:p>
          <a:p>
            <a:pPr marL="674370" marR="0" lvl="1" indent="-248919" algn="l" rtl="0">
              <a:lnSpc>
                <a:spcPct val="80000"/>
              </a:lnSpc>
              <a:spcBef>
                <a:spcPts val="580"/>
              </a:spcBef>
              <a:spcAft>
                <a:spcPts val="0"/>
              </a:spcAft>
              <a:buClr>
                <a:schemeClr val="dk1"/>
              </a:buClr>
              <a:buSzPts val="2000"/>
              <a:buFont typeface="Arial"/>
              <a:buChar char="•"/>
            </a:pPr>
            <a:r>
              <a:rPr lang="en" sz="2000" b="0" i="0" u="none" strike="noStrike" cap="none">
                <a:solidFill>
                  <a:schemeClr val="dk1"/>
                </a:solidFill>
                <a:latin typeface="Calibri"/>
                <a:ea typeface="Calibri"/>
                <a:cs typeface="Calibri"/>
                <a:sym typeface="Calibri"/>
              </a:rPr>
              <a:t>Subpixel accuracy over all types of terrains</a:t>
            </a:r>
            <a:endParaRPr sz="2000" b="0" i="0" u="none" strike="noStrike" cap="none">
              <a:solidFill>
                <a:schemeClr val="dk1"/>
              </a:solidFill>
              <a:latin typeface="Calibri"/>
              <a:ea typeface="Calibri"/>
              <a:cs typeface="Calibri"/>
              <a:sym typeface="Calibri"/>
            </a:endParaRPr>
          </a:p>
          <a:p>
            <a:pPr marL="731520" marR="0" lvl="1" indent="-96519" algn="l" rtl="0">
              <a:spcBef>
                <a:spcPts val="58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731520" marR="0" lvl="1" indent="-96519" algn="l" rtl="0">
              <a:spcBef>
                <a:spcPts val="58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1176" name="Google Shape;1176;p124"/>
          <p:cNvSpPr/>
          <p:nvPr/>
        </p:nvSpPr>
        <p:spPr>
          <a:xfrm>
            <a:off x="5473950" y="4451000"/>
            <a:ext cx="2877300" cy="692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3600" b="1" i="0" u="none" strike="noStrike" cap="none">
                <a:solidFill>
                  <a:srgbClr val="B9C7C1"/>
                </a:solidFill>
                <a:latin typeface="Calibri"/>
                <a:ea typeface="Calibri"/>
                <a:cs typeface="Calibri"/>
                <a:sym typeface="Calibri"/>
              </a:rPr>
              <a:t>Thank you..</a:t>
            </a:r>
            <a:endParaRPr sz="100"/>
          </a:p>
        </p:txBody>
      </p:sp>
      <p:pic>
        <p:nvPicPr>
          <p:cNvPr id="1177" name="Google Shape;1177;p124"/>
          <p:cNvPicPr preferRelativeResize="0"/>
          <p:nvPr/>
        </p:nvPicPr>
        <p:blipFill rotWithShape="1">
          <a:blip r:embed="rId3">
            <a:alphaModFix/>
          </a:blip>
          <a:srcRect/>
          <a:stretch/>
        </p:blipFill>
        <p:spPr>
          <a:xfrm>
            <a:off x="8463366" y="4114800"/>
            <a:ext cx="680634" cy="571500"/>
          </a:xfrm>
          <a:prstGeom prst="rect">
            <a:avLst/>
          </a:prstGeom>
          <a:noFill/>
          <a:ln>
            <a:noFill/>
          </a:ln>
        </p:spPr>
      </p:pic>
      <p:sp>
        <p:nvSpPr>
          <p:cNvPr id="1178" name="Google Shape;1178;p124"/>
          <p:cNvSpPr txBox="1"/>
          <p:nvPr/>
        </p:nvSpPr>
        <p:spPr>
          <a:xfrm>
            <a:off x="197960" y="2419350"/>
            <a:ext cx="8229600" cy="1714500"/>
          </a:xfrm>
          <a:prstGeom prst="rect">
            <a:avLst/>
          </a:prstGeom>
          <a:noFill/>
          <a:ln>
            <a:noFill/>
          </a:ln>
        </p:spPr>
        <p:txBody>
          <a:bodyPr spcFirstLastPara="1" wrap="square" lIns="91425" tIns="45700" rIns="91425" bIns="45700" anchor="t" anchorCtr="0">
            <a:normAutofit fontScale="25000" lnSpcReduction="20000"/>
          </a:bodyPr>
          <a:lstStyle/>
          <a:p>
            <a:pPr marL="274320" marR="0" lvl="0" indent="-274320" algn="l" rtl="0">
              <a:lnSpc>
                <a:spcPct val="100000"/>
              </a:lnSpc>
              <a:spcBef>
                <a:spcPts val="0"/>
              </a:spcBef>
              <a:spcAft>
                <a:spcPts val="0"/>
              </a:spcAft>
              <a:buClr>
                <a:srgbClr val="C00000"/>
              </a:buClr>
              <a:buSzPct val="26666"/>
              <a:buFont typeface="Arial"/>
              <a:buNone/>
            </a:pPr>
            <a:r>
              <a:rPr lang="en" sz="12000" b="0" i="0" u="none" strike="noStrike" cap="none">
                <a:solidFill>
                  <a:srgbClr val="C00000"/>
                </a:solidFill>
                <a:latin typeface="Calibri"/>
                <a:ea typeface="Calibri"/>
                <a:cs typeface="Calibri"/>
                <a:sym typeface="Calibri"/>
              </a:rPr>
              <a:t>Collaboration to overcome Challenges </a:t>
            </a:r>
            <a:endParaRPr sz="12000" b="0" i="0" u="none" strike="noStrike" cap="none">
              <a:solidFill>
                <a:schemeClr val="dk1"/>
              </a:solidFill>
              <a:latin typeface="Calibri"/>
              <a:ea typeface="Calibri"/>
              <a:cs typeface="Calibri"/>
              <a:sym typeface="Calibri"/>
            </a:endParaRPr>
          </a:p>
          <a:p>
            <a:pPr marL="674370" marR="0" lvl="1" indent="-250983" algn="l" rtl="0">
              <a:spcBef>
                <a:spcPts val="580"/>
              </a:spcBef>
              <a:spcAft>
                <a:spcPts val="0"/>
              </a:spcAft>
              <a:buClr>
                <a:schemeClr val="dk1"/>
              </a:buClr>
              <a:buSzPct val="100000"/>
              <a:buFont typeface="Arial"/>
              <a:buChar char="•"/>
            </a:pPr>
            <a:r>
              <a:rPr lang="en" sz="8150" b="0" i="0" u="none" strike="noStrike" cap="none">
                <a:solidFill>
                  <a:schemeClr val="dk1"/>
                </a:solidFill>
                <a:latin typeface="Calibri"/>
                <a:ea typeface="Calibri"/>
                <a:cs typeface="Calibri"/>
                <a:sym typeface="Calibri"/>
              </a:rPr>
              <a:t>Process  exchange on Atmospheric  data handling : High variations in neighbouring AOD values</a:t>
            </a:r>
            <a:endParaRPr sz="8150"/>
          </a:p>
          <a:p>
            <a:pPr marL="674370" marR="0" lvl="1" indent="-250983" algn="l" rtl="0">
              <a:spcBef>
                <a:spcPts val="580"/>
              </a:spcBef>
              <a:spcAft>
                <a:spcPts val="0"/>
              </a:spcAft>
              <a:buClr>
                <a:schemeClr val="dk1"/>
              </a:buClr>
              <a:buSzPct val="100000"/>
              <a:buFont typeface="Arial"/>
              <a:buChar char="•"/>
            </a:pPr>
            <a:r>
              <a:rPr lang="en" sz="8150" b="0" i="0" u="none" strike="noStrike" cap="none">
                <a:solidFill>
                  <a:schemeClr val="dk1"/>
                </a:solidFill>
                <a:latin typeface="Calibri"/>
                <a:ea typeface="Calibri"/>
                <a:cs typeface="Calibri"/>
                <a:sym typeface="Calibri"/>
              </a:rPr>
              <a:t>Process exchange for Non- availability of AOD  data over Himalayan region and  AOD  from LS8 . </a:t>
            </a:r>
            <a:endParaRPr sz="8150"/>
          </a:p>
          <a:p>
            <a:pPr marL="674370" marR="0" lvl="1" indent="-250983" algn="l" rtl="0">
              <a:spcBef>
                <a:spcPts val="580"/>
              </a:spcBef>
              <a:spcAft>
                <a:spcPts val="0"/>
              </a:spcAft>
              <a:buClr>
                <a:schemeClr val="dk1"/>
              </a:buClr>
              <a:buSzPct val="100000"/>
              <a:buFont typeface="Arial"/>
              <a:buChar char="•"/>
            </a:pPr>
            <a:r>
              <a:rPr lang="en" sz="8150" b="0" i="0" u="none" strike="noStrike" cap="none">
                <a:solidFill>
                  <a:schemeClr val="dk1"/>
                </a:solidFill>
                <a:latin typeface="Calibri"/>
                <a:ea typeface="Calibri"/>
                <a:cs typeface="Calibri"/>
                <a:sym typeface="Calibri"/>
              </a:rPr>
              <a:t>Exchange of  RS2/2A SR products  and  Reports .</a:t>
            </a:r>
            <a:endParaRPr sz="8150"/>
          </a:p>
          <a:p>
            <a:pPr marL="674370" marR="0" lvl="1" indent="-121602" algn="l" rtl="0">
              <a:spcBef>
                <a:spcPts val="580"/>
              </a:spcBef>
              <a:spcAft>
                <a:spcPts val="0"/>
              </a:spcAft>
              <a:buClr>
                <a:schemeClr val="dk1"/>
              </a:buClr>
              <a:buSzPct val="100000"/>
              <a:buFont typeface="Arial"/>
              <a:buNone/>
            </a:pPr>
            <a:endParaRPr sz="26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2"/>
          <p:cNvSpPr txBox="1">
            <a:spLocks noGrp="1"/>
          </p:cNvSpPr>
          <p:nvPr>
            <p:ph type="body" idx="1"/>
          </p:nvPr>
        </p:nvSpPr>
        <p:spPr>
          <a:xfrm>
            <a:off x="159300" y="963650"/>
            <a:ext cx="8520600" cy="3963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Requirements summary of changes continued:</a:t>
            </a:r>
            <a:endParaRPr i="1"/>
          </a:p>
          <a:p>
            <a:pPr marL="914400" lvl="1" indent="-317500" algn="l" rtl="0">
              <a:spcBef>
                <a:spcPts val="0"/>
              </a:spcBef>
              <a:spcAft>
                <a:spcPts val="0"/>
              </a:spcAft>
              <a:buSzPts val="1400"/>
              <a:buChar char="○"/>
            </a:pPr>
            <a:r>
              <a:rPr lang="en" b="1" i="1" u="sng"/>
              <a:t>Radiometric and Atmospheric Corrections</a:t>
            </a:r>
            <a:r>
              <a:rPr lang="en"/>
              <a:t> (6/15)</a:t>
            </a:r>
            <a:endParaRPr/>
          </a:p>
          <a:p>
            <a:pPr marL="914400" lvl="1" indent="-317500" algn="l" rtl="0">
              <a:spcBef>
                <a:spcPts val="0"/>
              </a:spcBef>
              <a:spcAft>
                <a:spcPts val="0"/>
              </a:spcAft>
              <a:buSzPts val="1400"/>
              <a:buChar char="○"/>
            </a:pPr>
            <a:r>
              <a:rPr lang="en" i="1"/>
              <a:t>1 requirement modified</a:t>
            </a:r>
            <a:endParaRPr i="1"/>
          </a:p>
          <a:p>
            <a:pPr marL="1371600" lvl="2" indent="-317500" algn="l" rtl="0">
              <a:spcBef>
                <a:spcPts val="0"/>
              </a:spcBef>
              <a:spcAft>
                <a:spcPts val="0"/>
              </a:spcAft>
              <a:buSzPts val="1400"/>
              <a:buChar char="■"/>
            </a:pPr>
            <a:r>
              <a:rPr lang="en"/>
              <a:t>Atmospheric Reflectance Correction</a:t>
            </a:r>
            <a:br>
              <a:rPr lang="en"/>
            </a:br>
            <a:endParaRPr sz="1000"/>
          </a:p>
          <a:p>
            <a:pPr marL="914400" lvl="1" indent="-317500" algn="l" rtl="0">
              <a:spcBef>
                <a:spcPts val="0"/>
              </a:spcBef>
              <a:spcAft>
                <a:spcPts val="0"/>
              </a:spcAft>
              <a:buSzPts val="1400"/>
              <a:buChar char="○"/>
            </a:pPr>
            <a:r>
              <a:rPr lang="en" i="1"/>
              <a:t>10 new requirements identified</a:t>
            </a:r>
            <a:endParaRPr i="1"/>
          </a:p>
          <a:p>
            <a:pPr marL="1371600" lvl="2" indent="-311150" algn="l" rtl="0">
              <a:spcBef>
                <a:spcPts val="0"/>
              </a:spcBef>
              <a:spcAft>
                <a:spcPts val="0"/>
              </a:spcAft>
              <a:buSzPts val="1300"/>
              <a:buChar char="■"/>
            </a:pPr>
            <a:r>
              <a:rPr lang="en" sz="1300"/>
              <a:t>Adjacency Effects Correction</a:t>
            </a:r>
            <a:endParaRPr sz="1300"/>
          </a:p>
          <a:p>
            <a:pPr marL="1371600" lvl="2" indent="-311150" algn="l" rtl="0">
              <a:spcBef>
                <a:spcPts val="0"/>
              </a:spcBef>
              <a:spcAft>
                <a:spcPts val="0"/>
              </a:spcAft>
              <a:buSzPts val="1300"/>
              <a:buChar char="■"/>
            </a:pPr>
            <a:r>
              <a:rPr lang="en" sz="1300"/>
              <a:t>Bidirectional Reflectance Distribution Function</a:t>
            </a:r>
            <a:endParaRPr sz="1300"/>
          </a:p>
          <a:p>
            <a:pPr marL="1371600" lvl="2" indent="-317500" algn="l" rtl="0">
              <a:spcBef>
                <a:spcPts val="0"/>
              </a:spcBef>
              <a:spcAft>
                <a:spcPts val="0"/>
              </a:spcAft>
              <a:buSzPts val="1400"/>
              <a:buChar char="■"/>
            </a:pPr>
            <a:r>
              <a:rPr lang="en" sz="1300"/>
              <a:t>Floating Vegetation/Surface Scum Correction</a:t>
            </a:r>
            <a:br>
              <a:rPr lang="en"/>
            </a:br>
            <a:endParaRPr/>
          </a:p>
          <a:p>
            <a:pPr marL="914400" lvl="1" indent="-317500" algn="l" rtl="0">
              <a:spcBef>
                <a:spcPts val="0"/>
              </a:spcBef>
              <a:spcAft>
                <a:spcPts val="0"/>
              </a:spcAft>
              <a:buSzPts val="1400"/>
              <a:buChar char="○"/>
            </a:pPr>
            <a:r>
              <a:rPr lang="en" b="1" i="1" u="sng"/>
              <a:t>Geometric Corrections</a:t>
            </a:r>
            <a:r>
              <a:rPr lang="en"/>
              <a:t> (1/1)</a:t>
            </a:r>
            <a:endParaRPr/>
          </a:p>
          <a:p>
            <a:pPr marL="914400" lvl="1" indent="-317500" algn="l" rtl="0">
              <a:spcBef>
                <a:spcPts val="0"/>
              </a:spcBef>
              <a:spcAft>
                <a:spcPts val="0"/>
              </a:spcAft>
              <a:buSzPts val="1400"/>
              <a:buChar char="○"/>
            </a:pPr>
            <a:r>
              <a:rPr lang="en" b="1" i="1">
                <a:solidFill>
                  <a:srgbClr val="285DAB"/>
                </a:solidFill>
              </a:rPr>
              <a:t>No requirement changes</a:t>
            </a:r>
            <a:br>
              <a:rPr lang="en" i="1"/>
            </a:br>
            <a:endParaRPr sz="1000"/>
          </a:p>
          <a:p>
            <a:pPr marL="457200" lvl="0" indent="-342900" algn="l" rtl="0">
              <a:spcBef>
                <a:spcPts val="0"/>
              </a:spcBef>
              <a:spcAft>
                <a:spcPts val="0"/>
              </a:spcAft>
              <a:buSzPts val="1800"/>
              <a:buChar char="●"/>
            </a:pPr>
            <a:r>
              <a:rPr lang="en" sz="1700"/>
              <a:t>~80% of the Aquatic Reflectance PFS requirements correspond with Surface </a:t>
            </a:r>
            <a:br>
              <a:rPr lang="en" sz="1700"/>
            </a:br>
            <a:r>
              <a:rPr lang="en" sz="1700"/>
              <a:t>Reflectance PFS requirements</a:t>
            </a:r>
            <a:br>
              <a:rPr lang="en"/>
            </a:br>
            <a:br>
              <a:rPr lang="en"/>
            </a:br>
            <a:r>
              <a:rPr lang="en"/>
              <a:t> </a:t>
            </a:r>
            <a:endParaRPr/>
          </a:p>
        </p:txBody>
      </p:sp>
      <p:sp>
        <p:nvSpPr>
          <p:cNvPr id="523" name="Google Shape;523;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Aquatic Reflectance PFS</a:t>
            </a:r>
            <a:endParaRPr/>
          </a:p>
          <a:p>
            <a:pPr marL="0" lvl="0" indent="0" algn="l" rtl="0">
              <a:spcBef>
                <a:spcPts val="0"/>
              </a:spcBef>
              <a:spcAft>
                <a:spcPts val="0"/>
              </a:spcAft>
              <a:buNone/>
            </a:pPr>
            <a:endParaRPr/>
          </a:p>
        </p:txBody>
      </p:sp>
      <p:sp>
        <p:nvSpPr>
          <p:cNvPr id="524" name="Google Shape;524;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525" name="Google Shape;525;p62"/>
          <p:cNvSpPr txBox="1"/>
          <p:nvPr/>
        </p:nvSpPr>
        <p:spPr>
          <a:xfrm>
            <a:off x="3967647" y="2432396"/>
            <a:ext cx="5301000" cy="1785600"/>
          </a:xfrm>
          <a:prstGeom prst="rect">
            <a:avLst/>
          </a:prstGeom>
          <a:noFill/>
          <a:ln>
            <a:noFill/>
          </a:ln>
        </p:spPr>
        <p:txBody>
          <a:bodyPr spcFirstLastPara="1" wrap="square" lIns="91425" tIns="91425" rIns="91425" bIns="91425" anchor="t" anchorCtr="0">
            <a:spAutoFit/>
          </a:bodyPr>
          <a:lstStyle/>
          <a:p>
            <a:pPr marL="1371600" lvl="2" indent="-311150" algn="l" rtl="0">
              <a:spcBef>
                <a:spcPts val="0"/>
              </a:spcBef>
              <a:spcAft>
                <a:spcPts val="0"/>
              </a:spcAft>
              <a:buClr>
                <a:schemeClr val="lt2"/>
              </a:buClr>
              <a:buSzPts val="1300"/>
              <a:buChar char="■"/>
            </a:pPr>
            <a:r>
              <a:rPr lang="en" sz="1300">
                <a:solidFill>
                  <a:schemeClr val="lt2"/>
                </a:solidFill>
              </a:rPr>
              <a:t>Other Trace Gaseous Absorption Corrections</a:t>
            </a:r>
            <a:endParaRPr sz="1300">
              <a:solidFill>
                <a:schemeClr val="lt2"/>
              </a:solidFill>
            </a:endParaRPr>
          </a:p>
          <a:p>
            <a:pPr marL="1371600" lvl="2" indent="-311150" algn="l" rtl="0">
              <a:spcBef>
                <a:spcPts val="0"/>
              </a:spcBef>
              <a:spcAft>
                <a:spcPts val="0"/>
              </a:spcAft>
              <a:buClr>
                <a:schemeClr val="lt2"/>
              </a:buClr>
              <a:buSzPts val="1300"/>
              <a:buChar char="■"/>
            </a:pPr>
            <a:r>
              <a:rPr lang="en" sz="1300">
                <a:solidFill>
                  <a:schemeClr val="lt2"/>
                </a:solidFill>
              </a:rPr>
              <a:t>Sky Glint Correction</a:t>
            </a:r>
            <a:endParaRPr sz="1300">
              <a:solidFill>
                <a:schemeClr val="lt2"/>
              </a:solidFill>
            </a:endParaRPr>
          </a:p>
          <a:p>
            <a:pPr marL="1371600" lvl="2" indent="-311150" algn="l" rtl="0">
              <a:spcBef>
                <a:spcPts val="0"/>
              </a:spcBef>
              <a:spcAft>
                <a:spcPts val="0"/>
              </a:spcAft>
              <a:buClr>
                <a:schemeClr val="lt2"/>
              </a:buClr>
              <a:buSzPts val="1300"/>
              <a:buChar char="■"/>
            </a:pPr>
            <a:r>
              <a:rPr lang="en" sz="1300">
                <a:solidFill>
                  <a:schemeClr val="lt2"/>
                </a:solidFill>
              </a:rPr>
              <a:t>Sun Glint Correction</a:t>
            </a:r>
            <a:endParaRPr sz="1300">
              <a:solidFill>
                <a:schemeClr val="lt2"/>
              </a:solidFill>
            </a:endParaRPr>
          </a:p>
          <a:p>
            <a:pPr marL="1371600" lvl="2" indent="-311150" algn="l" rtl="0">
              <a:spcBef>
                <a:spcPts val="0"/>
              </a:spcBef>
              <a:spcAft>
                <a:spcPts val="0"/>
              </a:spcAft>
              <a:buClr>
                <a:schemeClr val="lt2"/>
              </a:buClr>
              <a:buSzPts val="1300"/>
              <a:buChar char="■"/>
            </a:pPr>
            <a:r>
              <a:rPr lang="en" sz="1300">
                <a:solidFill>
                  <a:schemeClr val="lt2"/>
                </a:solidFill>
              </a:rPr>
              <a:t>Surface Reflected Vegetation Spectral Correction</a:t>
            </a:r>
            <a:endParaRPr sz="1300">
              <a:solidFill>
                <a:schemeClr val="lt2"/>
              </a:solidFill>
            </a:endParaRPr>
          </a:p>
          <a:p>
            <a:pPr marL="1371600" lvl="2" indent="-311150" algn="l" rtl="0">
              <a:spcBef>
                <a:spcPts val="0"/>
              </a:spcBef>
              <a:spcAft>
                <a:spcPts val="0"/>
              </a:spcAft>
              <a:buClr>
                <a:schemeClr val="lt2"/>
              </a:buClr>
              <a:buSzPts val="1300"/>
              <a:buChar char="■"/>
            </a:pPr>
            <a:r>
              <a:rPr lang="en" sz="1300">
                <a:solidFill>
                  <a:schemeClr val="lt2"/>
                </a:solidFill>
              </a:rPr>
              <a:t>Turbid Water Correction</a:t>
            </a:r>
            <a:endParaRPr sz="1300">
              <a:solidFill>
                <a:schemeClr val="lt2"/>
              </a:solidFill>
            </a:endParaRPr>
          </a:p>
          <a:p>
            <a:pPr marL="1371600" lvl="2" indent="-311150" algn="l" rtl="0">
              <a:spcBef>
                <a:spcPts val="0"/>
              </a:spcBef>
              <a:spcAft>
                <a:spcPts val="0"/>
              </a:spcAft>
              <a:buClr>
                <a:schemeClr val="lt2"/>
              </a:buClr>
              <a:buSzPts val="1300"/>
              <a:buChar char="■"/>
            </a:pPr>
            <a:r>
              <a:rPr lang="en" sz="1300">
                <a:solidFill>
                  <a:schemeClr val="lt2"/>
                </a:solidFill>
              </a:rPr>
              <a:t>Whitecap and Foam Correction</a:t>
            </a:r>
            <a:endParaRPr sz="1300">
              <a:solidFill>
                <a:schemeClr val="lt2"/>
              </a:solidFill>
            </a:endParaRPr>
          </a:p>
          <a:p>
            <a:pPr marL="0" lvl="0" indent="0" algn="l" rtl="0">
              <a:spcBef>
                <a:spcPts val="0"/>
              </a:spcBef>
              <a:spcAft>
                <a:spcPts val="0"/>
              </a:spcAft>
              <a:buNone/>
            </a:pPr>
            <a:endParaRPr sz="1300">
              <a:solidFill>
                <a:schemeClr val="lt2"/>
              </a:solidFill>
            </a:endParaRPr>
          </a:p>
          <a:p>
            <a:pPr marL="0" lvl="0" indent="0" algn="l" rtl="0">
              <a:spcBef>
                <a:spcPts val="0"/>
              </a:spcBef>
              <a:spcAft>
                <a:spcPts val="0"/>
              </a:spcAft>
              <a:buNone/>
            </a:pPr>
            <a:endParaRPr sz="1300">
              <a:solidFill>
                <a:schemeClr val="lt2"/>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134F5C"/>
        </a:solidFill>
        <a:effectLst/>
      </p:bgPr>
    </p:bg>
    <p:spTree>
      <p:nvGrpSpPr>
        <p:cNvPr id="1" name="Shape 1182"/>
        <p:cNvGrpSpPr/>
        <p:nvPr/>
      </p:nvGrpSpPr>
      <p:grpSpPr>
        <a:xfrm>
          <a:off x="0" y="0"/>
          <a:ext cx="0" cy="0"/>
          <a:chOff x="0" y="0"/>
          <a:chExt cx="0" cy="0"/>
        </a:xfrm>
      </p:grpSpPr>
      <p:sp>
        <p:nvSpPr>
          <p:cNvPr id="1183" name="Google Shape;1183;p12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u="sng" dirty="0">
                <a:solidFill>
                  <a:schemeClr val="hlink"/>
                </a:solidFill>
                <a:hlinkClick r:id="rId3"/>
              </a:rPr>
              <a:t>Analysis Ready Satellite Data at NASA</a:t>
            </a:r>
            <a:endParaRPr dirty="0"/>
          </a:p>
        </p:txBody>
      </p:sp>
      <p:sp>
        <p:nvSpPr>
          <p:cNvPr id="1184" name="Google Shape;1184;p12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Christopher Lynnes</a:t>
            </a:r>
            <a:endParaRPr/>
          </a:p>
        </p:txBody>
      </p:sp>
      <p:sp>
        <p:nvSpPr>
          <p:cNvPr id="1185" name="Google Shape;1185;p1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134F5C"/>
        </a:solidFill>
        <a:effectLst/>
      </p:bgPr>
    </p:bg>
    <p:spTree>
      <p:nvGrpSpPr>
        <p:cNvPr id="1" name="Shape 1189"/>
        <p:cNvGrpSpPr/>
        <p:nvPr/>
      </p:nvGrpSpPr>
      <p:grpSpPr>
        <a:xfrm>
          <a:off x="0" y="0"/>
          <a:ext cx="0" cy="0"/>
          <a:chOff x="0" y="0"/>
          <a:chExt cx="0" cy="0"/>
        </a:xfrm>
      </p:grpSpPr>
      <p:sp>
        <p:nvSpPr>
          <p:cNvPr id="1190" name="Google Shape;1190;p1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u="sng" dirty="0">
                <a:solidFill>
                  <a:schemeClr val="hlink"/>
                </a:solidFill>
                <a:hlinkClick r:id="rId3"/>
              </a:rPr>
              <a:t>DLR: </a:t>
            </a:r>
            <a:r>
              <a:rPr lang="en" u="sng" dirty="0">
                <a:solidFill>
                  <a:schemeClr val="hlink"/>
                </a:solidFill>
                <a:hlinkClick r:id="rId3"/>
              </a:rPr>
              <a:t>EnMAP </a:t>
            </a:r>
            <a:endParaRPr dirty="0"/>
          </a:p>
          <a:p>
            <a:pPr marL="0" lvl="0" indent="0" algn="ctr" rtl="0">
              <a:spcBef>
                <a:spcPts val="0"/>
              </a:spcBef>
              <a:spcAft>
                <a:spcPts val="0"/>
              </a:spcAft>
              <a:buNone/>
            </a:pPr>
            <a:r>
              <a:rPr lang="en" u="sng" dirty="0">
                <a:solidFill>
                  <a:schemeClr val="hlink"/>
                </a:solidFill>
                <a:hlinkClick r:id="rId4"/>
              </a:rPr>
              <a:t>ARD / CARD4L Metadata</a:t>
            </a:r>
            <a:endParaRPr dirty="0"/>
          </a:p>
        </p:txBody>
      </p:sp>
      <p:sp>
        <p:nvSpPr>
          <p:cNvPr id="1191" name="Google Shape;1191;p1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71</a:t>
            </a:fld>
            <a:endParaRPr/>
          </a:p>
        </p:txBody>
      </p:sp>
      <p:sp>
        <p:nvSpPr>
          <p:cNvPr id="1192" name="Google Shape;1192;p1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Martin Bachmann et al., DLR</a:t>
            </a:r>
            <a:endParaRPr/>
          </a:p>
          <a:p>
            <a:pPr marL="0" lvl="0" indent="0" algn="ctr" rtl="0">
              <a:spcBef>
                <a:spcPts val="0"/>
              </a:spcBef>
              <a:spcAft>
                <a:spcPts val="0"/>
              </a:spcAft>
              <a:buNone/>
            </a:pPr>
            <a:r>
              <a:rPr lang="en"/>
              <a:t>for the EnMAP Ground Segment</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134F5C"/>
        </a:solidFill>
        <a:effectLst/>
      </p:bgPr>
    </p:bg>
    <p:spTree>
      <p:nvGrpSpPr>
        <p:cNvPr id="1" name="Shape 1196"/>
        <p:cNvGrpSpPr/>
        <p:nvPr/>
      </p:nvGrpSpPr>
      <p:grpSpPr>
        <a:xfrm>
          <a:off x="0" y="0"/>
          <a:ext cx="0" cy="0"/>
          <a:chOff x="0" y="0"/>
          <a:chExt cx="0" cy="0"/>
        </a:xfrm>
      </p:grpSpPr>
      <p:sp>
        <p:nvSpPr>
          <p:cNvPr id="1197" name="Google Shape;1197;p12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Wrap-up</a:t>
            </a:r>
            <a:endParaRPr/>
          </a:p>
        </p:txBody>
      </p:sp>
      <p:sp>
        <p:nvSpPr>
          <p:cNvPr id="1198" name="Google Shape;1198;p12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LSI-VC Leads</a:t>
            </a:r>
            <a:endParaRPr/>
          </a:p>
        </p:txBody>
      </p:sp>
      <p:sp>
        <p:nvSpPr>
          <p:cNvPr id="1199" name="Google Shape;1199;p1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72</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Aquatic Reflectance PFS</a:t>
            </a:r>
            <a:endParaRPr/>
          </a:p>
          <a:p>
            <a:pPr marL="0" lvl="0" indent="0" algn="l" rtl="0">
              <a:spcBef>
                <a:spcPts val="0"/>
              </a:spcBef>
              <a:spcAft>
                <a:spcPts val="0"/>
              </a:spcAft>
              <a:buNone/>
            </a:pPr>
            <a:endParaRPr/>
          </a:p>
        </p:txBody>
      </p:sp>
      <p:sp>
        <p:nvSpPr>
          <p:cNvPr id="531" name="Google Shape;531;p63"/>
          <p:cNvSpPr txBox="1">
            <a:spLocks noGrp="1"/>
          </p:cNvSpPr>
          <p:nvPr>
            <p:ph type="body" idx="1"/>
          </p:nvPr>
        </p:nvSpPr>
        <p:spPr>
          <a:xfrm>
            <a:off x="311700" y="1152475"/>
            <a:ext cx="8520600" cy="3752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Next steps:</a:t>
            </a:r>
            <a:endParaRPr/>
          </a:p>
          <a:p>
            <a:pPr marL="914400" lvl="1" indent="-323850" algn="l" rtl="0">
              <a:spcBef>
                <a:spcPts val="0"/>
              </a:spcBef>
              <a:spcAft>
                <a:spcPts val="0"/>
              </a:spcAft>
              <a:buSzPts val="1500"/>
              <a:buChar char="○"/>
            </a:pPr>
            <a:r>
              <a:rPr lang="en" sz="1500"/>
              <a:t>Seeking Aquatic Reflectance PFS Version 1.0 </a:t>
            </a:r>
            <a:br>
              <a:rPr lang="en" sz="1500"/>
            </a:br>
            <a:r>
              <a:rPr lang="en" sz="1500"/>
              <a:t>review and endorsement at LSI-VC-10</a:t>
            </a:r>
            <a:br>
              <a:rPr lang="en" sz="1500"/>
            </a:br>
            <a:endParaRPr sz="1500"/>
          </a:p>
          <a:p>
            <a:pPr marL="914400" lvl="1" indent="-323850" algn="l" rtl="0">
              <a:spcBef>
                <a:spcPts val="0"/>
              </a:spcBef>
              <a:spcAft>
                <a:spcPts val="0"/>
              </a:spcAft>
              <a:buSzPts val="1500"/>
              <a:buChar char="○"/>
            </a:pPr>
            <a:r>
              <a:rPr lang="en" sz="1500"/>
              <a:t>Make Version 1.0 available from the CARD4L</a:t>
            </a:r>
            <a:br>
              <a:rPr lang="en" sz="1500"/>
            </a:br>
            <a:r>
              <a:rPr lang="en" sz="1500"/>
              <a:t>website to solicit community feedback</a:t>
            </a:r>
            <a:br>
              <a:rPr lang="en" sz="1500"/>
            </a:br>
            <a:endParaRPr sz="1500"/>
          </a:p>
          <a:p>
            <a:pPr marL="914400" lvl="1" indent="-323850" algn="l" rtl="0">
              <a:spcBef>
                <a:spcPts val="0"/>
              </a:spcBef>
              <a:spcAft>
                <a:spcPts val="0"/>
              </a:spcAft>
              <a:buSzPts val="1500"/>
              <a:buChar char="○"/>
            </a:pPr>
            <a:r>
              <a:rPr lang="en" sz="1500"/>
              <a:t>USGS intends to conduct an informal </a:t>
            </a:r>
            <a:br>
              <a:rPr lang="en" sz="1500"/>
            </a:br>
            <a:r>
              <a:rPr lang="en" sz="1500"/>
              <a:t>self-assessment evaluation against its </a:t>
            </a:r>
            <a:br>
              <a:rPr lang="en" sz="1500"/>
            </a:br>
            <a:r>
              <a:rPr lang="en" sz="1500"/>
              <a:t>Landsat 8 Provisional Aquatic Reflectance </a:t>
            </a:r>
            <a:br>
              <a:rPr lang="en" sz="1500"/>
            </a:br>
            <a:r>
              <a:rPr lang="en" sz="1500"/>
              <a:t>Product</a:t>
            </a:r>
            <a:endParaRPr sz="1500"/>
          </a:p>
        </p:txBody>
      </p:sp>
      <p:sp>
        <p:nvSpPr>
          <p:cNvPr id="532" name="Google Shape;532;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533" name="Google Shape;533;p63"/>
          <p:cNvPicPr preferRelativeResize="0"/>
          <p:nvPr/>
        </p:nvPicPr>
        <p:blipFill>
          <a:blip r:embed="rId3">
            <a:alphaModFix/>
          </a:blip>
          <a:stretch>
            <a:fillRect/>
          </a:stretch>
        </p:blipFill>
        <p:spPr>
          <a:xfrm>
            <a:off x="5359700" y="1441575"/>
            <a:ext cx="3255950" cy="2935550"/>
          </a:xfrm>
          <a:prstGeom prst="rect">
            <a:avLst/>
          </a:prstGeom>
          <a:noFill/>
          <a:ln w="9525" cap="flat" cmpd="sng">
            <a:solidFill>
              <a:srgbClr val="000000"/>
            </a:solidFill>
            <a:prstDash val="solid"/>
            <a:round/>
            <a:headEnd type="none" w="sm" len="sm"/>
            <a:tailEnd type="none" w="sm" len="sm"/>
          </a:ln>
        </p:spPr>
      </p:pic>
      <p:sp>
        <p:nvSpPr>
          <p:cNvPr id="534" name="Google Shape;534;p63"/>
          <p:cNvSpPr txBox="1"/>
          <p:nvPr/>
        </p:nvSpPr>
        <p:spPr>
          <a:xfrm>
            <a:off x="5292750" y="4293450"/>
            <a:ext cx="3255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lt2"/>
                </a:solidFill>
              </a:rPr>
              <a:t>Landsat 8 Provisional Aquatic Reflectance  Product. OLI Band 2 (Blue band) San Francisco Bay, CA.</a:t>
            </a:r>
            <a:endParaRPr sz="900">
              <a:solidFill>
                <a:schemeClr val="lt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34F5C"/>
        </a:solidFill>
        <a:effectLst/>
      </p:bgPr>
    </p:bg>
    <p:spTree>
      <p:nvGrpSpPr>
        <p:cNvPr id="1" name="Shape 538"/>
        <p:cNvGrpSpPr/>
        <p:nvPr/>
      </p:nvGrpSpPr>
      <p:grpSpPr>
        <a:xfrm>
          <a:off x="0" y="0"/>
          <a:ext cx="0" cy="0"/>
          <a:chOff x="0" y="0"/>
          <a:chExt cx="0" cy="0"/>
        </a:xfrm>
      </p:grpSpPr>
      <p:sp>
        <p:nvSpPr>
          <p:cNvPr id="539" name="Google Shape;539;p6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Radar and Lidar PFS</a:t>
            </a:r>
            <a:endParaRPr/>
          </a:p>
        </p:txBody>
      </p:sp>
      <p:sp>
        <p:nvSpPr>
          <p:cNvPr id="540" name="Google Shape;540;p6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Ake Rosenqvist</a:t>
            </a:r>
            <a:br>
              <a:rPr lang="en"/>
            </a:br>
            <a:r>
              <a:rPr lang="en" sz="2000"/>
              <a:t>JAXA/soloEO</a:t>
            </a:r>
            <a:endParaRPr sz="2000"/>
          </a:p>
        </p:txBody>
      </p:sp>
      <p:sp>
        <p:nvSpPr>
          <p:cNvPr id="541" name="Google Shape;541;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기본 디자인">
  <a:themeElements>
    <a:clrScheme name="기본 디자인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6168</Words>
  <Application>Microsoft Macintosh PowerPoint</Application>
  <PresentationFormat>On-screen Show (16:9)</PresentationFormat>
  <Paragraphs>751</Paragraphs>
  <Slides>72</Slides>
  <Notes>72</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72</vt:i4>
      </vt:variant>
    </vt:vector>
  </HeadingPairs>
  <TitlesOfParts>
    <vt:vector size="89" baseType="lpstr">
      <vt:lpstr>Gulim</vt:lpstr>
      <vt:lpstr>Malgun Gothic</vt:lpstr>
      <vt:lpstr>MS PGothic</vt:lpstr>
      <vt:lpstr>Noto Sans Symbols</vt:lpstr>
      <vt:lpstr>Arial</vt:lpstr>
      <vt:lpstr>Avenir</vt:lpstr>
      <vt:lpstr>Calibri</vt:lpstr>
      <vt:lpstr>Cambria</vt:lpstr>
      <vt:lpstr>Courier New</vt:lpstr>
      <vt:lpstr>Helvetica Neue</vt:lpstr>
      <vt:lpstr>Verdana</vt:lpstr>
      <vt:lpstr>Simple Dark</vt:lpstr>
      <vt:lpstr>2_기본 디자인</vt:lpstr>
      <vt:lpstr>Adjacency</vt:lpstr>
      <vt:lpstr>Office テーマ</vt:lpstr>
      <vt:lpstr>ESA_Presentation_CLEAR</vt:lpstr>
      <vt:lpstr>Default</vt:lpstr>
      <vt:lpstr>CARD4L and the Product Family Specifications (PFS)</vt:lpstr>
      <vt:lpstr>Overview</vt:lpstr>
      <vt:lpstr>CARD4L Assessment Progress  </vt:lpstr>
      <vt:lpstr>Aquatic Reflectance PFS</vt:lpstr>
      <vt:lpstr>Aquatic Reflectance PFS</vt:lpstr>
      <vt:lpstr>Aquatic Reflectance PFS </vt:lpstr>
      <vt:lpstr>Aquatic Reflectance PFS </vt:lpstr>
      <vt:lpstr>Aquatic Reflectance PFS </vt:lpstr>
      <vt:lpstr>Radar and Lidar PFS</vt:lpstr>
      <vt:lpstr>PowerPoint Presentation</vt:lpstr>
      <vt:lpstr>CARD4L SAR</vt:lpstr>
      <vt:lpstr>Ionospheric effects  on SAR geolocation accuracy</vt:lpstr>
      <vt:lpstr>PowerPoint Presentation</vt:lpstr>
      <vt:lpstr>PowerPoint Presentation</vt:lpstr>
      <vt:lpstr>PowerPoint Presentation</vt:lpstr>
      <vt:lpstr>PowerPoint Presentation</vt:lpstr>
      <vt:lpstr>PowerPoint Presentation</vt:lpstr>
      <vt:lpstr>Ionospheric effects  on SAR geolocation accuracy</vt:lpstr>
      <vt:lpstr>CARD4L SAR</vt:lpstr>
      <vt:lpstr>CARD4L SAR</vt:lpstr>
      <vt:lpstr>PowerPoint Presentation</vt:lpstr>
      <vt:lpstr>PowerPoint Presentation</vt:lpstr>
      <vt:lpstr>PowerPoint Presentation</vt:lpstr>
      <vt:lpstr>CARD4L SAR - Outreach </vt:lpstr>
      <vt:lpstr>Nighttime Lights Surface Radiance PFS</vt:lpstr>
      <vt:lpstr>Summary of PFS Plans</vt:lpstr>
      <vt:lpstr>Summary of PFS Plans</vt:lpstr>
      <vt:lpstr>Next Steps</vt:lpstr>
      <vt:lpstr>Agency Updates: CARD4L Assessment and Production</vt:lpstr>
      <vt:lpstr>KARI</vt:lpstr>
      <vt:lpstr>PowerPoint Presentation</vt:lpstr>
      <vt:lpstr>Experiments for achieving CARD4L</vt:lpstr>
      <vt:lpstr>Cloud Detection</vt:lpstr>
      <vt:lpstr>Atmospheric Corrections</vt:lpstr>
      <vt:lpstr>Cloud Detection</vt:lpstr>
      <vt:lpstr>PowerPoint Presentation</vt:lpstr>
      <vt:lpstr>Geometric Accuracy Check process</vt:lpstr>
      <vt:lpstr>PowerPoint Presentation</vt:lpstr>
      <vt:lpstr>Conclusion</vt:lpstr>
      <vt:lpstr>JAXA</vt:lpstr>
      <vt:lpstr>PowerPoint Presentation</vt:lpstr>
      <vt:lpstr>ALOS-2 mission status</vt:lpstr>
      <vt:lpstr>ALOS-4 mission development status</vt:lpstr>
      <vt:lpstr>ALOS-4 mission development status</vt:lpstr>
      <vt:lpstr>ALOS-4 mission development status</vt:lpstr>
      <vt:lpstr>PowerPoint Presentation</vt:lpstr>
      <vt:lpstr>JAXA Annual Global 25 m Mosaics</vt:lpstr>
      <vt:lpstr>Mosaics – CARD4L self-assessment</vt:lpstr>
      <vt:lpstr>Mosaics – CARD4L self-assessment</vt:lpstr>
      <vt:lpstr>Standard products – CARD4L NRB target</vt:lpstr>
      <vt:lpstr>PowerPoint Presentation</vt:lpstr>
      <vt:lpstr>ESA</vt:lpstr>
      <vt:lpstr>ESA Update on ARD</vt:lpstr>
      <vt:lpstr>VH-RODA 2021 Workshop</vt:lpstr>
      <vt:lpstr>VH-RODA / Session on Institutional &amp; Commercial ARD </vt:lpstr>
      <vt:lpstr>PowerPoint Presentation</vt:lpstr>
      <vt:lpstr>PowerPoint Presentation</vt:lpstr>
      <vt:lpstr>PowerPoint Presentation</vt:lpstr>
      <vt:lpstr>S2 - Landsat Interoperability</vt:lpstr>
      <vt:lpstr>VC-19-05: Open-source library for surface reflectance product generation</vt:lpstr>
      <vt:lpstr>PowerPoint Presentation</vt:lpstr>
      <vt:lpstr>PowerPoint Presentation</vt:lpstr>
      <vt:lpstr>ISRO</vt:lpstr>
      <vt:lpstr>CARD4L and Product family specification(PFS):  Assessment and Production:  RS2/2A Products-NRSC/ISRO  LSI-VC-10 : 12 May 2021</vt:lpstr>
      <vt:lpstr>  </vt:lpstr>
      <vt:lpstr>PowerPoint Presentation</vt:lpstr>
      <vt:lpstr>PowerPoint Presentation</vt:lpstr>
      <vt:lpstr>PowerPoint Presentation</vt:lpstr>
      <vt:lpstr>PowerPoint Presentation</vt:lpstr>
      <vt:lpstr>Analysis Ready Satellite Data at NASA</vt:lpstr>
      <vt:lpstr>DLR: EnMAP  ARD / CARD4L Metadata</vt:lpstr>
      <vt:lpstr>Wrap-up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CARD4L and the Product Family Specifications (PFS)</dc:title>
  <cp:lastModifiedBy>Matthew Steventon</cp:lastModifiedBy>
  <cp:revision>1</cp:revision>
  <dcterms:modified xsi:type="dcterms:W3CDTF">2021-08-04T10:18:43Z</dcterms:modified>
</cp:coreProperties>
</file>