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12"/>
  </p:notesMasterIdLst>
  <p:sldIdLst>
    <p:sldId id="314" r:id="rId2"/>
    <p:sldId id="316" r:id="rId3"/>
    <p:sldId id="352" r:id="rId4"/>
    <p:sldId id="353" r:id="rId5"/>
    <p:sldId id="341" r:id="rId6"/>
    <p:sldId id="342" r:id="rId7"/>
    <p:sldId id="336" r:id="rId8"/>
    <p:sldId id="337" r:id="rId9"/>
    <p:sldId id="351" r:id="rId10"/>
    <p:sldId id="33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3250" autoAdjust="0"/>
  </p:normalViewPr>
  <p:slideViewPr>
    <p:cSldViewPr snapToGrid="0">
      <p:cViewPr>
        <p:scale>
          <a:sx n="70" d="100"/>
          <a:sy n="70" d="100"/>
        </p:scale>
        <p:origin x="-744" y="-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3788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EB7CD4-C2C4-467C-9A97-CCAE4B82F2C1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C8E9258-D919-4F84-B150-3084F7310E19}">
      <dgm:prSet phldrT="[Text]"/>
      <dgm:spPr/>
      <dgm:t>
        <a:bodyPr/>
        <a:lstStyle/>
        <a:p>
          <a:r>
            <a:rPr lang="en-US" dirty="0" smtClean="0"/>
            <a:t>Oct/Nov 2018</a:t>
          </a:r>
          <a:endParaRPr lang="en-US" dirty="0"/>
        </a:p>
      </dgm:t>
    </dgm:pt>
    <dgm:pt modelId="{DC73706A-6FC9-41FC-B581-3F371BD2B49E}" type="parTrans" cxnId="{086CCB01-4028-4D34-9BEB-93D7BE954C97}">
      <dgm:prSet/>
      <dgm:spPr/>
      <dgm:t>
        <a:bodyPr/>
        <a:lstStyle/>
        <a:p>
          <a:endParaRPr lang="en-US"/>
        </a:p>
      </dgm:t>
    </dgm:pt>
    <dgm:pt modelId="{6C51A7AF-00D3-409D-A38C-340F0AEF3FE3}" type="sibTrans" cxnId="{086CCB01-4028-4D34-9BEB-93D7BE954C97}">
      <dgm:prSet/>
      <dgm:spPr/>
      <dgm:t>
        <a:bodyPr/>
        <a:lstStyle/>
        <a:p>
          <a:endParaRPr lang="en-US"/>
        </a:p>
      </dgm:t>
    </dgm:pt>
    <dgm:pt modelId="{FA582926-E0B1-447C-99A3-50FB288880EF}">
      <dgm:prSet phldrT="[Text]"/>
      <dgm:spPr/>
      <dgm:t>
        <a:bodyPr/>
        <a:lstStyle/>
        <a:p>
          <a:r>
            <a:rPr lang="en-US" dirty="0" smtClean="0"/>
            <a:t>Drafts open for review</a:t>
          </a:r>
          <a:endParaRPr lang="en-US" dirty="0"/>
        </a:p>
      </dgm:t>
    </dgm:pt>
    <dgm:pt modelId="{ED319388-0354-44EC-B24E-C1793416B00C}" type="parTrans" cxnId="{42573C1A-3EF9-4E8E-9CD0-2E08FADBBB08}">
      <dgm:prSet/>
      <dgm:spPr/>
      <dgm:t>
        <a:bodyPr/>
        <a:lstStyle/>
        <a:p>
          <a:endParaRPr lang="en-US"/>
        </a:p>
      </dgm:t>
    </dgm:pt>
    <dgm:pt modelId="{A9E6B735-0590-47D9-B153-D0D82CC4A00A}" type="sibTrans" cxnId="{42573C1A-3EF9-4E8E-9CD0-2E08FADBBB08}">
      <dgm:prSet/>
      <dgm:spPr/>
      <dgm:t>
        <a:bodyPr/>
        <a:lstStyle/>
        <a:p>
          <a:endParaRPr lang="en-US"/>
        </a:p>
      </dgm:t>
    </dgm:pt>
    <dgm:pt modelId="{C7800159-732D-4449-859C-EA2A50386622}">
      <dgm:prSet phldrT="[Text]"/>
      <dgm:spPr/>
      <dgm:t>
        <a:bodyPr/>
        <a:lstStyle/>
        <a:p>
          <a:r>
            <a:rPr lang="en-US" dirty="0" smtClean="0"/>
            <a:t>Dec 2018</a:t>
          </a:r>
          <a:endParaRPr lang="en-US" dirty="0"/>
        </a:p>
      </dgm:t>
    </dgm:pt>
    <dgm:pt modelId="{E703FB4D-6BB5-44D8-89FB-8A603A3056C9}" type="parTrans" cxnId="{55C0A574-B84D-41A8-AD00-5FB464D0A228}">
      <dgm:prSet/>
      <dgm:spPr/>
      <dgm:t>
        <a:bodyPr/>
        <a:lstStyle/>
        <a:p>
          <a:endParaRPr lang="en-US"/>
        </a:p>
      </dgm:t>
    </dgm:pt>
    <dgm:pt modelId="{4B33B969-69DF-4E00-8D1C-F6FD0496B727}" type="sibTrans" cxnId="{55C0A574-B84D-41A8-AD00-5FB464D0A228}">
      <dgm:prSet/>
      <dgm:spPr/>
      <dgm:t>
        <a:bodyPr/>
        <a:lstStyle/>
        <a:p>
          <a:endParaRPr lang="en-US"/>
        </a:p>
      </dgm:t>
    </dgm:pt>
    <dgm:pt modelId="{48B3B561-8893-43D2-80A0-0E0F88537A10}">
      <dgm:prSet phldrT="[Text]"/>
      <dgm:spPr/>
      <dgm:t>
        <a:bodyPr/>
        <a:lstStyle/>
        <a:p>
          <a:r>
            <a:rPr lang="en-US" dirty="0" smtClean="0"/>
            <a:t>Jul 2018</a:t>
          </a:r>
          <a:endParaRPr lang="en-US" dirty="0"/>
        </a:p>
      </dgm:t>
    </dgm:pt>
    <dgm:pt modelId="{8B6A535E-E95B-4589-807C-E52166D17BDA}" type="parTrans" cxnId="{611E08C8-A7B9-48E0-B8FD-A68E19FE1294}">
      <dgm:prSet/>
      <dgm:spPr/>
      <dgm:t>
        <a:bodyPr/>
        <a:lstStyle/>
        <a:p>
          <a:endParaRPr lang="en-US"/>
        </a:p>
      </dgm:t>
    </dgm:pt>
    <dgm:pt modelId="{57D8ADA2-0741-4980-B741-5FBCEA1EEFEA}" type="sibTrans" cxnId="{611E08C8-A7B9-48E0-B8FD-A68E19FE1294}">
      <dgm:prSet/>
      <dgm:spPr/>
      <dgm:t>
        <a:bodyPr/>
        <a:lstStyle/>
        <a:p>
          <a:endParaRPr lang="en-US"/>
        </a:p>
      </dgm:t>
    </dgm:pt>
    <dgm:pt modelId="{2182D104-3512-4F8C-8FC7-F81BBD2A8522}">
      <dgm:prSet phldrT="[Text]"/>
      <dgm:spPr/>
      <dgm:t>
        <a:bodyPr/>
        <a:lstStyle/>
        <a:p>
          <a:r>
            <a:rPr lang="en-US" dirty="0" smtClean="0"/>
            <a:t>SAR ARD definition Team created</a:t>
          </a:r>
          <a:endParaRPr lang="en-US" dirty="0"/>
        </a:p>
      </dgm:t>
    </dgm:pt>
    <dgm:pt modelId="{99DA5E70-7D85-4532-8D8B-C6718D2B83A5}" type="parTrans" cxnId="{19125390-1B4A-46EA-BBEB-315B2B84FAC6}">
      <dgm:prSet/>
      <dgm:spPr/>
      <dgm:t>
        <a:bodyPr/>
        <a:lstStyle/>
        <a:p>
          <a:endParaRPr lang="en-US"/>
        </a:p>
      </dgm:t>
    </dgm:pt>
    <dgm:pt modelId="{B144FD0E-9A94-481A-8D4F-5A4743A23D59}" type="sibTrans" cxnId="{19125390-1B4A-46EA-BBEB-315B2B84FAC6}">
      <dgm:prSet/>
      <dgm:spPr/>
      <dgm:t>
        <a:bodyPr/>
        <a:lstStyle/>
        <a:p>
          <a:endParaRPr lang="en-US"/>
        </a:p>
      </dgm:t>
    </dgm:pt>
    <dgm:pt modelId="{39193A4D-53E4-47DD-B0CF-4FCBF25E4B93}">
      <dgm:prSet phldrT="[Text]"/>
      <dgm:spPr/>
      <dgm:t>
        <a:bodyPr/>
        <a:lstStyle/>
        <a:p>
          <a:r>
            <a:rPr lang="en-US" dirty="0" smtClean="0"/>
            <a:t>Jun 2018</a:t>
          </a:r>
          <a:endParaRPr lang="en-US" dirty="0"/>
        </a:p>
      </dgm:t>
    </dgm:pt>
    <dgm:pt modelId="{EF062D74-E733-4DB3-BB2B-B83A36CECB6D}" type="parTrans" cxnId="{F477F2EA-FEE6-4C38-9581-46BBBA060EEB}">
      <dgm:prSet/>
      <dgm:spPr/>
      <dgm:t>
        <a:bodyPr/>
        <a:lstStyle/>
        <a:p>
          <a:endParaRPr lang="en-US"/>
        </a:p>
      </dgm:t>
    </dgm:pt>
    <dgm:pt modelId="{46AAAB3C-F89D-42E0-A853-D955527C5946}" type="sibTrans" cxnId="{F477F2EA-FEE6-4C38-9581-46BBBA060EEB}">
      <dgm:prSet/>
      <dgm:spPr/>
      <dgm:t>
        <a:bodyPr/>
        <a:lstStyle/>
        <a:p>
          <a:endParaRPr lang="en-US"/>
        </a:p>
      </dgm:t>
    </dgm:pt>
    <dgm:pt modelId="{C6D4DD10-D738-4366-A4E4-5CB11E232184}">
      <dgm:prSet phldrT="[Text]"/>
      <dgm:spPr/>
      <dgm:t>
        <a:bodyPr/>
        <a:lstStyle/>
        <a:p>
          <a:r>
            <a:rPr lang="en-US" dirty="0" smtClean="0"/>
            <a:t>Additional PFS proposed</a:t>
          </a:r>
          <a:endParaRPr lang="en-US" dirty="0"/>
        </a:p>
      </dgm:t>
    </dgm:pt>
    <dgm:pt modelId="{42792FE6-46AE-41D1-81EE-EFC9278776F1}" type="parTrans" cxnId="{59E2AA91-A33C-4882-BCFC-BE913DFA160F}">
      <dgm:prSet/>
      <dgm:spPr/>
      <dgm:t>
        <a:bodyPr/>
        <a:lstStyle/>
        <a:p>
          <a:endParaRPr lang="en-US"/>
        </a:p>
      </dgm:t>
    </dgm:pt>
    <dgm:pt modelId="{8A904726-D749-4E6A-B741-35DB5843A8F5}" type="sibTrans" cxnId="{59E2AA91-A33C-4882-BCFC-BE913DFA160F}">
      <dgm:prSet/>
      <dgm:spPr/>
      <dgm:t>
        <a:bodyPr/>
        <a:lstStyle/>
        <a:p>
          <a:endParaRPr lang="en-US"/>
        </a:p>
      </dgm:t>
    </dgm:pt>
    <dgm:pt modelId="{11926971-4355-450D-97FB-7F337621EAE8}">
      <dgm:prSet phldrT="[Text]"/>
      <dgm:spPr/>
      <dgm:t>
        <a:bodyPr/>
        <a:lstStyle/>
        <a:p>
          <a:r>
            <a:rPr lang="en-US" dirty="0" smtClean="0"/>
            <a:t>Aug 2018</a:t>
          </a:r>
          <a:endParaRPr lang="en-US" dirty="0"/>
        </a:p>
      </dgm:t>
    </dgm:pt>
    <dgm:pt modelId="{5456AF7C-4422-4C3A-BEF3-2051245D6064}" type="parTrans" cxnId="{69444ADF-3868-4201-9B32-EC31DBEE703C}">
      <dgm:prSet/>
      <dgm:spPr/>
      <dgm:t>
        <a:bodyPr/>
        <a:lstStyle/>
        <a:p>
          <a:endParaRPr lang="en-US"/>
        </a:p>
      </dgm:t>
    </dgm:pt>
    <dgm:pt modelId="{B24BAE9A-7F94-450A-9002-BA78176BB2CA}" type="sibTrans" cxnId="{69444ADF-3868-4201-9B32-EC31DBEE703C}">
      <dgm:prSet/>
      <dgm:spPr/>
      <dgm:t>
        <a:bodyPr/>
        <a:lstStyle/>
        <a:p>
          <a:endParaRPr lang="en-US"/>
        </a:p>
      </dgm:t>
    </dgm:pt>
    <dgm:pt modelId="{EA51AEBE-09C4-427A-997A-E464D6B0E771}">
      <dgm:prSet phldrT="[Text]"/>
      <dgm:spPr/>
      <dgm:t>
        <a:bodyPr/>
        <a:lstStyle/>
        <a:p>
          <a:r>
            <a:rPr lang="en-US" dirty="0" smtClean="0"/>
            <a:t>1</a:t>
          </a:r>
          <a:r>
            <a:rPr lang="en-US" baseline="30000" dirty="0" smtClean="0"/>
            <a:t>st</a:t>
          </a:r>
          <a:r>
            <a:rPr lang="en-US" dirty="0" smtClean="0"/>
            <a:t> PFS Drafts received</a:t>
          </a:r>
          <a:endParaRPr lang="en-US" dirty="0"/>
        </a:p>
      </dgm:t>
    </dgm:pt>
    <dgm:pt modelId="{E59CB43C-0032-4897-8D59-777B8B30069E}" type="parTrans" cxnId="{39CE734A-6F65-441C-8B56-D9C4BF5310D8}">
      <dgm:prSet/>
      <dgm:spPr/>
      <dgm:t>
        <a:bodyPr/>
        <a:lstStyle/>
        <a:p>
          <a:endParaRPr lang="en-US"/>
        </a:p>
      </dgm:t>
    </dgm:pt>
    <dgm:pt modelId="{810DD1DF-2FC1-4B71-B677-BB64D9F3BE0A}" type="sibTrans" cxnId="{39CE734A-6F65-441C-8B56-D9C4BF5310D8}">
      <dgm:prSet/>
      <dgm:spPr/>
      <dgm:t>
        <a:bodyPr/>
        <a:lstStyle/>
        <a:p>
          <a:endParaRPr lang="en-US"/>
        </a:p>
      </dgm:t>
    </dgm:pt>
    <dgm:pt modelId="{24223540-6902-46A0-B3E9-0BA629AA0A25}">
      <dgm:prSet phldrT="[Text]"/>
      <dgm:spPr/>
      <dgm:t>
        <a:bodyPr/>
        <a:lstStyle/>
        <a:p>
          <a:r>
            <a:rPr lang="en-US" dirty="0" smtClean="0"/>
            <a:t>Sep 2018</a:t>
          </a:r>
          <a:endParaRPr lang="en-US" dirty="0"/>
        </a:p>
      </dgm:t>
    </dgm:pt>
    <dgm:pt modelId="{27C34577-C9B9-4ADB-8468-3E4084D25E8A}" type="parTrans" cxnId="{FDC87BD7-2CA9-41C3-A7F4-1606591006BA}">
      <dgm:prSet/>
      <dgm:spPr/>
      <dgm:t>
        <a:bodyPr/>
        <a:lstStyle/>
        <a:p>
          <a:endParaRPr lang="en-US"/>
        </a:p>
      </dgm:t>
    </dgm:pt>
    <dgm:pt modelId="{EBC15CBD-A1F1-421B-9FD2-CB68B0F42FE6}" type="sibTrans" cxnId="{FDC87BD7-2CA9-41C3-A7F4-1606591006BA}">
      <dgm:prSet/>
      <dgm:spPr/>
      <dgm:t>
        <a:bodyPr/>
        <a:lstStyle/>
        <a:p>
          <a:endParaRPr lang="en-US"/>
        </a:p>
      </dgm:t>
    </dgm:pt>
    <dgm:pt modelId="{085F039B-9682-41F4-958F-2042F040013E}">
      <dgm:prSet phldrT="[Text]"/>
      <dgm:spPr/>
      <dgm:t>
        <a:bodyPr/>
        <a:lstStyle/>
        <a:p>
          <a:r>
            <a:rPr lang="en-US" dirty="0" smtClean="0"/>
            <a:t>PFS Drafts presented at LSIVC6</a:t>
          </a:r>
          <a:endParaRPr lang="en-US" dirty="0"/>
        </a:p>
      </dgm:t>
    </dgm:pt>
    <dgm:pt modelId="{43685A67-9A18-4EAB-95BD-164A358D75B6}" type="parTrans" cxnId="{D16B94E7-F444-4342-ADB3-D4089D776B82}">
      <dgm:prSet/>
      <dgm:spPr/>
      <dgm:t>
        <a:bodyPr/>
        <a:lstStyle/>
        <a:p>
          <a:endParaRPr lang="en-US"/>
        </a:p>
      </dgm:t>
    </dgm:pt>
    <dgm:pt modelId="{B4A1EC8D-EEC7-4E90-8A82-B42220BE3D98}" type="sibTrans" cxnId="{D16B94E7-F444-4342-ADB3-D4089D776B82}">
      <dgm:prSet/>
      <dgm:spPr/>
      <dgm:t>
        <a:bodyPr/>
        <a:lstStyle/>
        <a:p>
          <a:endParaRPr lang="en-US"/>
        </a:p>
      </dgm:t>
    </dgm:pt>
    <dgm:pt modelId="{53DDD949-D6D9-4FB4-9A24-CAF5722DA9C3}">
      <dgm:prSet phldrT="[Text]"/>
      <dgm:spPr/>
      <dgm:t>
        <a:bodyPr/>
        <a:lstStyle/>
        <a:p>
          <a:r>
            <a:rPr lang="en-US" dirty="0" smtClean="0"/>
            <a:t>First versions finalized</a:t>
          </a:r>
          <a:endParaRPr lang="en-US" dirty="0"/>
        </a:p>
      </dgm:t>
    </dgm:pt>
    <dgm:pt modelId="{9D77BDDF-6E68-4330-9334-54AC6466EE02}" type="parTrans" cxnId="{8B95D01F-41B0-4C09-B337-16A4E686A18B}">
      <dgm:prSet/>
      <dgm:spPr/>
      <dgm:t>
        <a:bodyPr/>
        <a:lstStyle/>
        <a:p>
          <a:endParaRPr lang="en-US"/>
        </a:p>
      </dgm:t>
    </dgm:pt>
    <dgm:pt modelId="{41C3065A-3A20-41A9-8F97-11974A3CCEF1}" type="sibTrans" cxnId="{8B95D01F-41B0-4C09-B337-16A4E686A18B}">
      <dgm:prSet/>
      <dgm:spPr/>
      <dgm:t>
        <a:bodyPr/>
        <a:lstStyle/>
        <a:p>
          <a:endParaRPr lang="en-US"/>
        </a:p>
      </dgm:t>
    </dgm:pt>
    <dgm:pt modelId="{66408CFB-C35A-4767-ACAC-F9962A95EA7D}">
      <dgm:prSet phldrT="[Text]"/>
      <dgm:spPr/>
      <dgm:t>
        <a:bodyPr/>
        <a:lstStyle/>
        <a:p>
          <a:r>
            <a:rPr lang="en-US" dirty="0" smtClean="0"/>
            <a:t>SAR ARD definition Team disbanded</a:t>
          </a:r>
          <a:endParaRPr lang="en-US" dirty="0"/>
        </a:p>
      </dgm:t>
    </dgm:pt>
    <dgm:pt modelId="{CD86D33A-53BB-4B97-8832-EB39448404FD}" type="parTrans" cxnId="{7C0D1350-9772-4647-8B71-5649AADE4FC3}">
      <dgm:prSet/>
      <dgm:spPr/>
      <dgm:t>
        <a:bodyPr/>
        <a:lstStyle/>
        <a:p>
          <a:endParaRPr lang="en-US"/>
        </a:p>
      </dgm:t>
    </dgm:pt>
    <dgm:pt modelId="{F46C49DD-96DF-47FD-BFB4-7491DB53EC0A}" type="sibTrans" cxnId="{7C0D1350-9772-4647-8B71-5649AADE4FC3}">
      <dgm:prSet/>
      <dgm:spPr/>
      <dgm:t>
        <a:bodyPr/>
        <a:lstStyle/>
        <a:p>
          <a:endParaRPr lang="en-US"/>
        </a:p>
      </dgm:t>
    </dgm:pt>
    <dgm:pt modelId="{FF293D3A-BC7B-4EB8-8B87-9EF356AEF6DA}">
      <dgm:prSet phldrT="[Text]"/>
      <dgm:spPr/>
      <dgm:t>
        <a:bodyPr/>
        <a:lstStyle/>
        <a:p>
          <a:r>
            <a:rPr lang="en-US" dirty="0" smtClean="0"/>
            <a:t>Feb 2019</a:t>
          </a:r>
          <a:endParaRPr lang="en-US" dirty="0"/>
        </a:p>
      </dgm:t>
    </dgm:pt>
    <dgm:pt modelId="{5FCFEAA5-9BCA-4402-98D9-C9DA60604A7F}" type="parTrans" cxnId="{F9B13094-D04C-440A-A791-488D20914D57}">
      <dgm:prSet/>
      <dgm:spPr/>
      <dgm:t>
        <a:bodyPr/>
        <a:lstStyle/>
        <a:p>
          <a:endParaRPr lang="en-US"/>
        </a:p>
      </dgm:t>
    </dgm:pt>
    <dgm:pt modelId="{84203FB6-E7CD-4DAB-AEB5-B352E8344BCC}" type="sibTrans" cxnId="{F9B13094-D04C-440A-A791-488D20914D57}">
      <dgm:prSet/>
      <dgm:spPr/>
      <dgm:t>
        <a:bodyPr/>
        <a:lstStyle/>
        <a:p>
          <a:endParaRPr lang="en-US"/>
        </a:p>
      </dgm:t>
    </dgm:pt>
    <dgm:pt modelId="{FEEC61C3-9D46-4D50-B884-614D6AD1A6C5}">
      <dgm:prSet phldrT="[Text]"/>
      <dgm:spPr/>
      <dgm:t>
        <a:bodyPr/>
        <a:lstStyle/>
        <a:p>
          <a:r>
            <a:rPr lang="en-US" dirty="0" smtClean="0"/>
            <a:t>Final versions presented/LSIVC7</a:t>
          </a:r>
          <a:endParaRPr lang="en-US" dirty="0"/>
        </a:p>
      </dgm:t>
    </dgm:pt>
    <dgm:pt modelId="{3A91F7F4-442C-4005-9E84-2A15C3C21D49}" type="parTrans" cxnId="{41B117D5-D114-4FA9-A7B5-F502477CCEC9}">
      <dgm:prSet/>
      <dgm:spPr/>
      <dgm:t>
        <a:bodyPr/>
        <a:lstStyle/>
        <a:p>
          <a:endParaRPr lang="en-US"/>
        </a:p>
      </dgm:t>
    </dgm:pt>
    <dgm:pt modelId="{270FE286-BB26-4D10-84DE-17B348FBADFE}" type="sibTrans" cxnId="{41B117D5-D114-4FA9-A7B5-F502477CCEC9}">
      <dgm:prSet/>
      <dgm:spPr/>
      <dgm:t>
        <a:bodyPr/>
        <a:lstStyle/>
        <a:p>
          <a:endParaRPr lang="en-US"/>
        </a:p>
      </dgm:t>
    </dgm:pt>
    <dgm:pt modelId="{9A0ADB82-13D7-468D-A04A-78E8780F991B}">
      <dgm:prSet phldrT="[Text]"/>
      <dgm:spPr/>
      <dgm:t>
        <a:bodyPr/>
        <a:lstStyle/>
        <a:p>
          <a:r>
            <a:rPr lang="en-US" dirty="0" smtClean="0"/>
            <a:t>Feb 2018</a:t>
          </a:r>
          <a:endParaRPr lang="en-US" dirty="0"/>
        </a:p>
      </dgm:t>
    </dgm:pt>
    <dgm:pt modelId="{72E60DFA-D8DC-4F4F-A4FC-ED0FEE8B3C47}" type="parTrans" cxnId="{43A908B4-38EE-4F3D-BA17-485BB990A779}">
      <dgm:prSet/>
      <dgm:spPr/>
      <dgm:t>
        <a:bodyPr/>
        <a:lstStyle/>
        <a:p>
          <a:endParaRPr lang="en-US"/>
        </a:p>
      </dgm:t>
    </dgm:pt>
    <dgm:pt modelId="{46C984A7-6D05-47AF-B303-94C8FF0A525F}" type="sibTrans" cxnId="{43A908B4-38EE-4F3D-BA17-485BB990A779}">
      <dgm:prSet/>
      <dgm:spPr/>
      <dgm:t>
        <a:bodyPr/>
        <a:lstStyle/>
        <a:p>
          <a:endParaRPr lang="en-US"/>
        </a:p>
      </dgm:t>
    </dgm:pt>
    <dgm:pt modelId="{4A3D1BF4-2F21-4312-B4CC-41EAC7FEF671}">
      <dgm:prSet phldrT="[Text]"/>
      <dgm:spPr/>
      <dgm:t>
        <a:bodyPr/>
        <a:lstStyle/>
        <a:p>
          <a:r>
            <a:rPr lang="en-US" dirty="0" smtClean="0"/>
            <a:t>SAR ARD definition Team proposed/LSIVC5</a:t>
          </a:r>
          <a:endParaRPr lang="en-US" dirty="0"/>
        </a:p>
      </dgm:t>
    </dgm:pt>
    <dgm:pt modelId="{E3354FD0-020A-4851-BDE4-9391CE43EFF1}" type="parTrans" cxnId="{188F27CA-DDE5-4FC8-A4D8-7AC661A3E352}">
      <dgm:prSet/>
      <dgm:spPr/>
      <dgm:t>
        <a:bodyPr/>
        <a:lstStyle/>
        <a:p>
          <a:endParaRPr lang="en-US"/>
        </a:p>
      </dgm:t>
    </dgm:pt>
    <dgm:pt modelId="{E725FCE3-3121-4AAA-AF99-BE0C77DE6050}" type="sibTrans" cxnId="{188F27CA-DDE5-4FC8-A4D8-7AC661A3E352}">
      <dgm:prSet/>
      <dgm:spPr/>
      <dgm:t>
        <a:bodyPr/>
        <a:lstStyle/>
        <a:p>
          <a:endParaRPr lang="en-US"/>
        </a:p>
      </dgm:t>
    </dgm:pt>
    <dgm:pt modelId="{D1A3DC85-979F-4EA7-AEEA-80C9BC9AB048}">
      <dgm:prSet phldrT="[Text]"/>
      <dgm:spPr/>
      <dgm:t>
        <a:bodyPr/>
        <a:lstStyle/>
        <a:p>
          <a:r>
            <a:rPr lang="en-US" dirty="0" smtClean="0"/>
            <a:t>Jan 2019</a:t>
          </a:r>
          <a:endParaRPr lang="en-US" dirty="0"/>
        </a:p>
      </dgm:t>
    </dgm:pt>
    <dgm:pt modelId="{713C11A1-5C78-44A1-BE8E-11F35A7B6B2E}" type="parTrans" cxnId="{F006749E-E79F-46C1-A036-834DB060A911}">
      <dgm:prSet/>
      <dgm:spPr/>
      <dgm:t>
        <a:bodyPr/>
        <a:lstStyle/>
        <a:p>
          <a:endParaRPr lang="en-US"/>
        </a:p>
      </dgm:t>
    </dgm:pt>
    <dgm:pt modelId="{E59A248B-1D20-4992-90F6-8E6EADA5597C}" type="sibTrans" cxnId="{F006749E-E79F-46C1-A036-834DB060A911}">
      <dgm:prSet/>
      <dgm:spPr/>
      <dgm:t>
        <a:bodyPr/>
        <a:lstStyle/>
        <a:p>
          <a:endParaRPr lang="en-US"/>
        </a:p>
      </dgm:t>
    </dgm:pt>
    <dgm:pt modelId="{BE593ADC-A8B3-4A07-9EC0-646A935D456F}" type="pres">
      <dgm:prSet presAssocID="{6EEB7CD4-C2C4-467C-9A97-CCAE4B82F2C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9EC94E3-B453-4EB7-B6CC-B3AC4F4AA50E}" type="pres">
      <dgm:prSet presAssocID="{6EEB7CD4-C2C4-467C-9A97-CCAE4B82F2C1}" presName="arrow" presStyleLbl="bgShp" presStyleIdx="0" presStyleCnt="1" custLinFactNeighborY="-2240"/>
      <dgm:spPr/>
      <dgm:t>
        <a:bodyPr/>
        <a:lstStyle/>
        <a:p>
          <a:endParaRPr lang="en-US"/>
        </a:p>
      </dgm:t>
    </dgm:pt>
    <dgm:pt modelId="{089B5A76-6D1D-44BB-BE24-8DD6FCB1B1F2}" type="pres">
      <dgm:prSet presAssocID="{6EEB7CD4-C2C4-467C-9A97-CCAE4B82F2C1}" presName="points" presStyleCnt="0"/>
      <dgm:spPr/>
    </dgm:pt>
    <dgm:pt modelId="{E36EB3C7-7D48-4500-957F-C58B5D407012}" type="pres">
      <dgm:prSet presAssocID="{9A0ADB82-13D7-468D-A04A-78E8780F991B}" presName="compositeA" presStyleCnt="0"/>
      <dgm:spPr/>
    </dgm:pt>
    <dgm:pt modelId="{705E35FF-8C03-4192-B78B-5152B3991A50}" type="pres">
      <dgm:prSet presAssocID="{9A0ADB82-13D7-468D-A04A-78E8780F991B}" presName="textA" presStyleLbl="revTx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9C3670-417E-4956-BA29-C5166B557A5C}" type="pres">
      <dgm:prSet presAssocID="{9A0ADB82-13D7-468D-A04A-78E8780F991B}" presName="circleA" presStyleLbl="node1" presStyleIdx="0" presStyleCnt="9"/>
      <dgm:spPr/>
    </dgm:pt>
    <dgm:pt modelId="{828300A6-E4B9-41D8-A15B-9631CF3EAE62}" type="pres">
      <dgm:prSet presAssocID="{9A0ADB82-13D7-468D-A04A-78E8780F991B}" presName="spaceA" presStyleCnt="0"/>
      <dgm:spPr/>
    </dgm:pt>
    <dgm:pt modelId="{42FA9A0C-8701-48CB-922A-A221283D84A7}" type="pres">
      <dgm:prSet presAssocID="{46C984A7-6D05-47AF-B303-94C8FF0A525F}" presName="space" presStyleCnt="0"/>
      <dgm:spPr/>
    </dgm:pt>
    <dgm:pt modelId="{EB8879CC-03C1-45F5-BC2B-7E153818D377}" type="pres">
      <dgm:prSet presAssocID="{39193A4D-53E4-47DD-B0CF-4FCBF25E4B93}" presName="compositeB" presStyleCnt="0"/>
      <dgm:spPr/>
    </dgm:pt>
    <dgm:pt modelId="{798423A4-9E50-4E8E-9D6D-44D8F38A4D16}" type="pres">
      <dgm:prSet presAssocID="{39193A4D-53E4-47DD-B0CF-4FCBF25E4B93}" presName="textB" presStyleLbl="revTx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25BDFD-AA9C-4178-ACF6-7F0C354B8E68}" type="pres">
      <dgm:prSet presAssocID="{39193A4D-53E4-47DD-B0CF-4FCBF25E4B93}" presName="circleB" presStyleLbl="node1" presStyleIdx="1" presStyleCnt="9"/>
      <dgm:spPr/>
    </dgm:pt>
    <dgm:pt modelId="{041FAC84-316C-4E4E-AC35-B8D64EC448B9}" type="pres">
      <dgm:prSet presAssocID="{39193A4D-53E4-47DD-B0CF-4FCBF25E4B93}" presName="spaceB" presStyleCnt="0"/>
      <dgm:spPr/>
    </dgm:pt>
    <dgm:pt modelId="{41B92A9C-2C35-446B-B118-52A0AEE421B3}" type="pres">
      <dgm:prSet presAssocID="{46AAAB3C-F89D-42E0-A853-D955527C5946}" presName="space" presStyleCnt="0"/>
      <dgm:spPr/>
    </dgm:pt>
    <dgm:pt modelId="{17680D83-277A-4B7A-9639-E8D446AEEA23}" type="pres">
      <dgm:prSet presAssocID="{48B3B561-8893-43D2-80A0-0E0F88537A10}" presName="compositeA" presStyleCnt="0"/>
      <dgm:spPr/>
    </dgm:pt>
    <dgm:pt modelId="{73C042E6-125A-4447-B868-1B2B8DC268C3}" type="pres">
      <dgm:prSet presAssocID="{48B3B561-8893-43D2-80A0-0E0F88537A10}" presName="textA" presStyleLbl="revTx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235BB9-E215-4BF7-9D25-BF004405BFA5}" type="pres">
      <dgm:prSet presAssocID="{48B3B561-8893-43D2-80A0-0E0F88537A10}" presName="circleA" presStyleLbl="node1" presStyleIdx="2" presStyleCnt="9"/>
      <dgm:spPr/>
    </dgm:pt>
    <dgm:pt modelId="{969AC2C9-32B1-41B8-8EF1-7B25058172D3}" type="pres">
      <dgm:prSet presAssocID="{48B3B561-8893-43D2-80A0-0E0F88537A10}" presName="spaceA" presStyleCnt="0"/>
      <dgm:spPr/>
    </dgm:pt>
    <dgm:pt modelId="{776C063A-A502-42C2-A575-CE56B19F1C47}" type="pres">
      <dgm:prSet presAssocID="{57D8ADA2-0741-4980-B741-5FBCEA1EEFEA}" presName="space" presStyleCnt="0"/>
      <dgm:spPr/>
    </dgm:pt>
    <dgm:pt modelId="{D142388F-860C-464A-9BF0-39129BFC3D92}" type="pres">
      <dgm:prSet presAssocID="{11926971-4355-450D-97FB-7F337621EAE8}" presName="compositeB" presStyleCnt="0"/>
      <dgm:spPr/>
    </dgm:pt>
    <dgm:pt modelId="{BB03E55B-F02E-4DA2-AA3C-30C44F0C5C86}" type="pres">
      <dgm:prSet presAssocID="{11926971-4355-450D-97FB-7F337621EAE8}" presName="textB" presStyleLbl="revTx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BE65A8-1F6D-423E-8331-9C93A0CDE1C0}" type="pres">
      <dgm:prSet presAssocID="{11926971-4355-450D-97FB-7F337621EAE8}" presName="circleB" presStyleLbl="node1" presStyleIdx="3" presStyleCnt="9"/>
      <dgm:spPr/>
    </dgm:pt>
    <dgm:pt modelId="{0E028BC3-FC64-4CD5-948D-A7A0E34CD1F3}" type="pres">
      <dgm:prSet presAssocID="{11926971-4355-450D-97FB-7F337621EAE8}" presName="spaceB" presStyleCnt="0"/>
      <dgm:spPr/>
    </dgm:pt>
    <dgm:pt modelId="{D49DDF3F-258C-49C0-ADC0-3F7EECD97D49}" type="pres">
      <dgm:prSet presAssocID="{B24BAE9A-7F94-450A-9002-BA78176BB2CA}" presName="space" presStyleCnt="0"/>
      <dgm:spPr/>
    </dgm:pt>
    <dgm:pt modelId="{A3866525-3B0F-429C-AB45-87A58A0850D2}" type="pres">
      <dgm:prSet presAssocID="{24223540-6902-46A0-B3E9-0BA629AA0A25}" presName="compositeA" presStyleCnt="0"/>
      <dgm:spPr/>
    </dgm:pt>
    <dgm:pt modelId="{22287ED5-E874-446C-BF4C-CEC2AABC718C}" type="pres">
      <dgm:prSet presAssocID="{24223540-6902-46A0-B3E9-0BA629AA0A25}" presName="textA" presStyleLbl="revTx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8D7542-1564-4F9B-A6FF-90F55C783449}" type="pres">
      <dgm:prSet presAssocID="{24223540-6902-46A0-B3E9-0BA629AA0A25}" presName="circleA" presStyleLbl="node1" presStyleIdx="4" presStyleCnt="9"/>
      <dgm:spPr/>
    </dgm:pt>
    <dgm:pt modelId="{7E7F08F4-0FDD-4B57-8767-50F3B5BE4CA5}" type="pres">
      <dgm:prSet presAssocID="{24223540-6902-46A0-B3E9-0BA629AA0A25}" presName="spaceA" presStyleCnt="0"/>
      <dgm:spPr/>
    </dgm:pt>
    <dgm:pt modelId="{C84D6A54-DBBC-4A9D-B1DF-AC1925BF9A42}" type="pres">
      <dgm:prSet presAssocID="{EBC15CBD-A1F1-421B-9FD2-CB68B0F42FE6}" presName="space" presStyleCnt="0"/>
      <dgm:spPr/>
    </dgm:pt>
    <dgm:pt modelId="{461E8CA3-E77A-4DFA-AD75-23530CC9C81B}" type="pres">
      <dgm:prSet presAssocID="{8C8E9258-D919-4F84-B150-3084F7310E19}" presName="compositeB" presStyleCnt="0"/>
      <dgm:spPr/>
    </dgm:pt>
    <dgm:pt modelId="{8E1A5D25-6204-44C7-A424-14118E568F82}" type="pres">
      <dgm:prSet presAssocID="{8C8E9258-D919-4F84-B150-3084F7310E19}" presName="textB" presStyleLbl="revTx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EBF24E-BDED-4D9E-A825-9000D724109B}" type="pres">
      <dgm:prSet presAssocID="{8C8E9258-D919-4F84-B150-3084F7310E19}" presName="circleB" presStyleLbl="node1" presStyleIdx="5" presStyleCnt="9"/>
      <dgm:spPr/>
    </dgm:pt>
    <dgm:pt modelId="{235C07F7-EA58-4C10-B486-AD15607CA98F}" type="pres">
      <dgm:prSet presAssocID="{8C8E9258-D919-4F84-B150-3084F7310E19}" presName="spaceB" presStyleCnt="0"/>
      <dgm:spPr/>
    </dgm:pt>
    <dgm:pt modelId="{E0DD8414-42F2-4C9C-8306-8F2AB1049DC2}" type="pres">
      <dgm:prSet presAssocID="{6C51A7AF-00D3-409D-A38C-340F0AEF3FE3}" presName="space" presStyleCnt="0"/>
      <dgm:spPr/>
    </dgm:pt>
    <dgm:pt modelId="{28D75466-7FE8-4988-BCE3-74DD87CDD496}" type="pres">
      <dgm:prSet presAssocID="{C7800159-732D-4449-859C-EA2A50386622}" presName="compositeA" presStyleCnt="0"/>
      <dgm:spPr/>
    </dgm:pt>
    <dgm:pt modelId="{326890BD-2F26-4FBC-B50D-0B9EB116B66D}" type="pres">
      <dgm:prSet presAssocID="{C7800159-732D-4449-859C-EA2A50386622}" presName="textA" presStyleLbl="revTx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F783D8-E777-4BAF-8129-7EBE7561824B}" type="pres">
      <dgm:prSet presAssocID="{C7800159-732D-4449-859C-EA2A50386622}" presName="circleA" presStyleLbl="node1" presStyleIdx="6" presStyleCnt="9"/>
      <dgm:spPr/>
    </dgm:pt>
    <dgm:pt modelId="{0B943317-E608-4708-8FEA-9CB77078F998}" type="pres">
      <dgm:prSet presAssocID="{C7800159-732D-4449-859C-EA2A50386622}" presName="spaceA" presStyleCnt="0"/>
      <dgm:spPr/>
    </dgm:pt>
    <dgm:pt modelId="{472D8F0D-F710-4D0B-8893-F9C3D074EF2C}" type="pres">
      <dgm:prSet presAssocID="{4B33B969-69DF-4E00-8D1C-F6FD0496B727}" presName="space" presStyleCnt="0"/>
      <dgm:spPr/>
    </dgm:pt>
    <dgm:pt modelId="{E2DC4600-8548-4A89-983A-AF5F632DCDDB}" type="pres">
      <dgm:prSet presAssocID="{D1A3DC85-979F-4EA7-AEEA-80C9BC9AB048}" presName="compositeB" presStyleCnt="0"/>
      <dgm:spPr/>
    </dgm:pt>
    <dgm:pt modelId="{AFFE1C89-7B69-4D66-8432-EAFED1C565B4}" type="pres">
      <dgm:prSet presAssocID="{D1A3DC85-979F-4EA7-AEEA-80C9BC9AB048}" presName="textB" presStyleLbl="revTx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87C857-8846-4100-B849-C32496A1E678}" type="pres">
      <dgm:prSet presAssocID="{D1A3DC85-979F-4EA7-AEEA-80C9BC9AB048}" presName="circleB" presStyleLbl="node1" presStyleIdx="7" presStyleCnt="9"/>
      <dgm:spPr/>
    </dgm:pt>
    <dgm:pt modelId="{BBE0F20F-12BC-4BBF-9A87-C1A2999AEB92}" type="pres">
      <dgm:prSet presAssocID="{D1A3DC85-979F-4EA7-AEEA-80C9BC9AB048}" presName="spaceB" presStyleCnt="0"/>
      <dgm:spPr/>
    </dgm:pt>
    <dgm:pt modelId="{5675AFB5-A2C4-4A63-A3DC-9FD4488F1EDB}" type="pres">
      <dgm:prSet presAssocID="{E59A248B-1D20-4992-90F6-8E6EADA5597C}" presName="space" presStyleCnt="0"/>
      <dgm:spPr/>
    </dgm:pt>
    <dgm:pt modelId="{293A0C87-5DD3-4424-86A3-CB93B328987C}" type="pres">
      <dgm:prSet presAssocID="{FF293D3A-BC7B-4EB8-8B87-9EF356AEF6DA}" presName="compositeA" presStyleCnt="0"/>
      <dgm:spPr/>
    </dgm:pt>
    <dgm:pt modelId="{6AE87073-4D0F-4BCE-98A4-4833DB9A1CAD}" type="pres">
      <dgm:prSet presAssocID="{FF293D3A-BC7B-4EB8-8B87-9EF356AEF6DA}" presName="textA" presStyleLbl="revTx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CCF73E-1B0D-411D-A6FD-9CBACA151D3B}" type="pres">
      <dgm:prSet presAssocID="{FF293D3A-BC7B-4EB8-8B87-9EF356AEF6DA}" presName="circleA" presStyleLbl="node1" presStyleIdx="8" presStyleCnt="9"/>
      <dgm:spPr/>
    </dgm:pt>
    <dgm:pt modelId="{FB561293-9234-44BF-9FFC-FC6824B55068}" type="pres">
      <dgm:prSet presAssocID="{FF293D3A-BC7B-4EB8-8B87-9EF356AEF6DA}" presName="spaceA" presStyleCnt="0"/>
      <dgm:spPr/>
    </dgm:pt>
  </dgm:ptLst>
  <dgm:cxnLst>
    <dgm:cxn modelId="{3C7DEAE4-2FEC-40E2-B4FE-5BAC03CAA22C}" type="presOf" srcId="{FF293D3A-BC7B-4EB8-8B87-9EF356AEF6DA}" destId="{6AE87073-4D0F-4BCE-98A4-4833DB9A1CAD}" srcOrd="0" destOrd="0" presId="urn:microsoft.com/office/officeart/2005/8/layout/hProcess11"/>
    <dgm:cxn modelId="{118705AE-F906-4D7B-968F-C6259D795F61}" type="presOf" srcId="{11926971-4355-450D-97FB-7F337621EAE8}" destId="{BB03E55B-F02E-4DA2-AA3C-30C44F0C5C86}" srcOrd="0" destOrd="0" presId="urn:microsoft.com/office/officeart/2005/8/layout/hProcess11"/>
    <dgm:cxn modelId="{F006749E-E79F-46C1-A036-834DB060A911}" srcId="{6EEB7CD4-C2C4-467C-9A97-CCAE4B82F2C1}" destId="{D1A3DC85-979F-4EA7-AEEA-80C9BC9AB048}" srcOrd="7" destOrd="0" parTransId="{713C11A1-5C78-44A1-BE8E-11F35A7B6B2E}" sibTransId="{E59A248B-1D20-4992-90F6-8E6EADA5597C}"/>
    <dgm:cxn modelId="{19125390-1B4A-46EA-BBEB-315B2B84FAC6}" srcId="{39193A4D-53E4-47DD-B0CF-4FCBF25E4B93}" destId="{2182D104-3512-4F8C-8FC7-F81BBD2A8522}" srcOrd="0" destOrd="0" parTransId="{99DA5E70-7D85-4532-8D8B-C6718D2B83A5}" sibTransId="{B144FD0E-9A94-481A-8D4F-5A4743A23D59}"/>
    <dgm:cxn modelId="{56A2C24E-1DC8-40DB-8740-21ED1BDDFEA1}" type="presOf" srcId="{39193A4D-53E4-47DD-B0CF-4FCBF25E4B93}" destId="{798423A4-9E50-4E8E-9D6D-44D8F38A4D16}" srcOrd="0" destOrd="0" presId="urn:microsoft.com/office/officeart/2005/8/layout/hProcess11"/>
    <dgm:cxn modelId="{626A84DB-EDCA-41EC-AFD2-09BBB457C8F4}" type="presOf" srcId="{8C8E9258-D919-4F84-B150-3084F7310E19}" destId="{8E1A5D25-6204-44C7-A424-14118E568F82}" srcOrd="0" destOrd="0" presId="urn:microsoft.com/office/officeart/2005/8/layout/hProcess11"/>
    <dgm:cxn modelId="{F44BE26A-C0A4-426E-8604-425EFBF09D96}" type="presOf" srcId="{FEEC61C3-9D46-4D50-B884-614D6AD1A6C5}" destId="{6AE87073-4D0F-4BCE-98A4-4833DB9A1CAD}" srcOrd="0" destOrd="1" presId="urn:microsoft.com/office/officeart/2005/8/layout/hProcess11"/>
    <dgm:cxn modelId="{96A77BC2-8B74-4A2E-A3AB-C98AD9E633CE}" type="presOf" srcId="{66408CFB-C35A-4767-ACAC-F9962A95EA7D}" destId="{AFFE1C89-7B69-4D66-8432-EAFED1C565B4}" srcOrd="0" destOrd="1" presId="urn:microsoft.com/office/officeart/2005/8/layout/hProcess11"/>
    <dgm:cxn modelId="{4F27A54B-D1A0-43E0-A582-CCBF587CAFC4}" type="presOf" srcId="{53DDD949-D6D9-4FB4-9A24-CAF5722DA9C3}" destId="{326890BD-2F26-4FBC-B50D-0B9EB116B66D}" srcOrd="0" destOrd="1" presId="urn:microsoft.com/office/officeart/2005/8/layout/hProcess11"/>
    <dgm:cxn modelId="{45BD5A91-891C-4C0F-B89B-7D83789AF637}" type="presOf" srcId="{9A0ADB82-13D7-468D-A04A-78E8780F991B}" destId="{705E35FF-8C03-4192-B78B-5152B3991A50}" srcOrd="0" destOrd="0" presId="urn:microsoft.com/office/officeart/2005/8/layout/hProcess11"/>
    <dgm:cxn modelId="{AD6A1898-20DE-4F98-A101-9529A7AF1F4B}" type="presOf" srcId="{085F039B-9682-41F4-958F-2042F040013E}" destId="{22287ED5-E874-446C-BF4C-CEC2AABC718C}" srcOrd="0" destOrd="1" presId="urn:microsoft.com/office/officeart/2005/8/layout/hProcess11"/>
    <dgm:cxn modelId="{9155E0CB-3EED-4029-B219-6670535599A4}" type="presOf" srcId="{48B3B561-8893-43D2-80A0-0E0F88537A10}" destId="{73C042E6-125A-4447-B868-1B2B8DC268C3}" srcOrd="0" destOrd="0" presId="urn:microsoft.com/office/officeart/2005/8/layout/hProcess11"/>
    <dgm:cxn modelId="{61776783-3D8B-4B4A-A802-352E27DC0973}" type="presOf" srcId="{24223540-6902-46A0-B3E9-0BA629AA0A25}" destId="{22287ED5-E874-446C-BF4C-CEC2AABC718C}" srcOrd="0" destOrd="0" presId="urn:microsoft.com/office/officeart/2005/8/layout/hProcess11"/>
    <dgm:cxn modelId="{F9B13094-D04C-440A-A791-488D20914D57}" srcId="{6EEB7CD4-C2C4-467C-9A97-CCAE4B82F2C1}" destId="{FF293D3A-BC7B-4EB8-8B87-9EF356AEF6DA}" srcOrd="8" destOrd="0" parTransId="{5FCFEAA5-9BCA-4402-98D9-C9DA60604A7F}" sibTransId="{84203FB6-E7CD-4DAB-AEB5-B352E8344BCC}"/>
    <dgm:cxn modelId="{39CE734A-6F65-441C-8B56-D9C4BF5310D8}" srcId="{11926971-4355-450D-97FB-7F337621EAE8}" destId="{EA51AEBE-09C4-427A-997A-E464D6B0E771}" srcOrd="0" destOrd="0" parTransId="{E59CB43C-0032-4897-8D59-777B8B30069E}" sibTransId="{810DD1DF-2FC1-4B71-B677-BB64D9F3BE0A}"/>
    <dgm:cxn modelId="{080EC97D-A64F-4D4B-A54B-D0A9BFFC6EA2}" type="presOf" srcId="{C6D4DD10-D738-4366-A4E4-5CB11E232184}" destId="{73C042E6-125A-4447-B868-1B2B8DC268C3}" srcOrd="0" destOrd="1" presId="urn:microsoft.com/office/officeart/2005/8/layout/hProcess11"/>
    <dgm:cxn modelId="{43A908B4-38EE-4F3D-BA17-485BB990A779}" srcId="{6EEB7CD4-C2C4-467C-9A97-CCAE4B82F2C1}" destId="{9A0ADB82-13D7-468D-A04A-78E8780F991B}" srcOrd="0" destOrd="0" parTransId="{72E60DFA-D8DC-4F4F-A4FC-ED0FEE8B3C47}" sibTransId="{46C984A7-6D05-47AF-B303-94C8FF0A525F}"/>
    <dgm:cxn modelId="{086CCB01-4028-4D34-9BEB-93D7BE954C97}" srcId="{6EEB7CD4-C2C4-467C-9A97-CCAE4B82F2C1}" destId="{8C8E9258-D919-4F84-B150-3084F7310E19}" srcOrd="5" destOrd="0" parTransId="{DC73706A-6FC9-41FC-B581-3F371BD2B49E}" sibTransId="{6C51A7AF-00D3-409D-A38C-340F0AEF3FE3}"/>
    <dgm:cxn modelId="{181D9145-AA2B-4228-B27B-FE79AB2AF55C}" type="presOf" srcId="{D1A3DC85-979F-4EA7-AEEA-80C9BC9AB048}" destId="{AFFE1C89-7B69-4D66-8432-EAFED1C565B4}" srcOrd="0" destOrd="0" presId="urn:microsoft.com/office/officeart/2005/8/layout/hProcess11"/>
    <dgm:cxn modelId="{188F27CA-DDE5-4FC8-A4D8-7AC661A3E352}" srcId="{9A0ADB82-13D7-468D-A04A-78E8780F991B}" destId="{4A3D1BF4-2F21-4312-B4CC-41EAC7FEF671}" srcOrd="0" destOrd="0" parTransId="{E3354FD0-020A-4851-BDE4-9391CE43EFF1}" sibTransId="{E725FCE3-3121-4AAA-AF99-BE0C77DE6050}"/>
    <dgm:cxn modelId="{D16B94E7-F444-4342-ADB3-D4089D776B82}" srcId="{24223540-6902-46A0-B3E9-0BA629AA0A25}" destId="{085F039B-9682-41F4-958F-2042F040013E}" srcOrd="0" destOrd="0" parTransId="{43685A67-9A18-4EAB-95BD-164A358D75B6}" sibTransId="{B4A1EC8D-EEC7-4E90-8A82-B42220BE3D98}"/>
    <dgm:cxn modelId="{7C0D1350-9772-4647-8B71-5649AADE4FC3}" srcId="{D1A3DC85-979F-4EA7-AEEA-80C9BC9AB048}" destId="{66408CFB-C35A-4767-ACAC-F9962A95EA7D}" srcOrd="0" destOrd="0" parTransId="{CD86D33A-53BB-4B97-8832-EB39448404FD}" sibTransId="{F46C49DD-96DF-47FD-BFB4-7491DB53EC0A}"/>
    <dgm:cxn modelId="{8B95D01F-41B0-4C09-B337-16A4E686A18B}" srcId="{C7800159-732D-4449-859C-EA2A50386622}" destId="{53DDD949-D6D9-4FB4-9A24-CAF5722DA9C3}" srcOrd="0" destOrd="0" parTransId="{9D77BDDF-6E68-4330-9334-54AC6466EE02}" sibTransId="{41C3065A-3A20-41A9-8F97-11974A3CCEF1}"/>
    <dgm:cxn modelId="{217C5BD9-7062-409A-8EC8-AB1949006547}" type="presOf" srcId="{6EEB7CD4-C2C4-467C-9A97-CCAE4B82F2C1}" destId="{BE593ADC-A8B3-4A07-9EC0-646A935D456F}" srcOrd="0" destOrd="0" presId="urn:microsoft.com/office/officeart/2005/8/layout/hProcess11"/>
    <dgm:cxn modelId="{E1679F77-E9C8-4472-8040-465F88F49DA3}" type="presOf" srcId="{FA582926-E0B1-447C-99A3-50FB288880EF}" destId="{8E1A5D25-6204-44C7-A424-14118E568F82}" srcOrd="0" destOrd="1" presId="urn:microsoft.com/office/officeart/2005/8/layout/hProcess11"/>
    <dgm:cxn modelId="{41B117D5-D114-4FA9-A7B5-F502477CCEC9}" srcId="{FF293D3A-BC7B-4EB8-8B87-9EF356AEF6DA}" destId="{FEEC61C3-9D46-4D50-B884-614D6AD1A6C5}" srcOrd="0" destOrd="0" parTransId="{3A91F7F4-442C-4005-9E84-2A15C3C21D49}" sibTransId="{270FE286-BB26-4D10-84DE-17B348FBADFE}"/>
    <dgm:cxn modelId="{69444ADF-3868-4201-9B32-EC31DBEE703C}" srcId="{6EEB7CD4-C2C4-467C-9A97-CCAE4B82F2C1}" destId="{11926971-4355-450D-97FB-7F337621EAE8}" srcOrd="3" destOrd="0" parTransId="{5456AF7C-4422-4C3A-BEF3-2051245D6064}" sibTransId="{B24BAE9A-7F94-450A-9002-BA78176BB2CA}"/>
    <dgm:cxn modelId="{55C0A574-B84D-41A8-AD00-5FB464D0A228}" srcId="{6EEB7CD4-C2C4-467C-9A97-CCAE4B82F2C1}" destId="{C7800159-732D-4449-859C-EA2A50386622}" srcOrd="6" destOrd="0" parTransId="{E703FB4D-6BB5-44D8-89FB-8A603A3056C9}" sibTransId="{4B33B969-69DF-4E00-8D1C-F6FD0496B727}"/>
    <dgm:cxn modelId="{FDC87BD7-2CA9-41C3-A7F4-1606591006BA}" srcId="{6EEB7CD4-C2C4-467C-9A97-CCAE4B82F2C1}" destId="{24223540-6902-46A0-B3E9-0BA629AA0A25}" srcOrd="4" destOrd="0" parTransId="{27C34577-C9B9-4ADB-8468-3E4084D25E8A}" sibTransId="{EBC15CBD-A1F1-421B-9FD2-CB68B0F42FE6}"/>
    <dgm:cxn modelId="{E66BC144-583B-4001-ADC6-5A4117B5E9D2}" type="presOf" srcId="{2182D104-3512-4F8C-8FC7-F81BBD2A8522}" destId="{798423A4-9E50-4E8E-9D6D-44D8F38A4D16}" srcOrd="0" destOrd="1" presId="urn:microsoft.com/office/officeart/2005/8/layout/hProcess11"/>
    <dgm:cxn modelId="{611E08C8-A7B9-48E0-B8FD-A68E19FE1294}" srcId="{6EEB7CD4-C2C4-467C-9A97-CCAE4B82F2C1}" destId="{48B3B561-8893-43D2-80A0-0E0F88537A10}" srcOrd="2" destOrd="0" parTransId="{8B6A535E-E95B-4589-807C-E52166D17BDA}" sibTransId="{57D8ADA2-0741-4980-B741-5FBCEA1EEFEA}"/>
    <dgm:cxn modelId="{8BAE957D-D07D-45DB-8FB4-9409AFCB6BD3}" type="presOf" srcId="{C7800159-732D-4449-859C-EA2A50386622}" destId="{326890BD-2F26-4FBC-B50D-0B9EB116B66D}" srcOrd="0" destOrd="0" presId="urn:microsoft.com/office/officeart/2005/8/layout/hProcess11"/>
    <dgm:cxn modelId="{59E2AA91-A33C-4882-BCFC-BE913DFA160F}" srcId="{48B3B561-8893-43D2-80A0-0E0F88537A10}" destId="{C6D4DD10-D738-4366-A4E4-5CB11E232184}" srcOrd="0" destOrd="0" parTransId="{42792FE6-46AE-41D1-81EE-EFC9278776F1}" sibTransId="{8A904726-D749-4E6A-B741-35DB5843A8F5}"/>
    <dgm:cxn modelId="{B3DCB78D-B143-4D4C-B734-ED390F9CFB81}" type="presOf" srcId="{EA51AEBE-09C4-427A-997A-E464D6B0E771}" destId="{BB03E55B-F02E-4DA2-AA3C-30C44F0C5C86}" srcOrd="0" destOrd="1" presId="urn:microsoft.com/office/officeart/2005/8/layout/hProcess11"/>
    <dgm:cxn modelId="{A0E575D9-AED7-4D67-A9B3-148402A0F23D}" type="presOf" srcId="{4A3D1BF4-2F21-4312-B4CC-41EAC7FEF671}" destId="{705E35FF-8C03-4192-B78B-5152B3991A50}" srcOrd="0" destOrd="1" presId="urn:microsoft.com/office/officeart/2005/8/layout/hProcess11"/>
    <dgm:cxn modelId="{42573C1A-3EF9-4E8E-9CD0-2E08FADBBB08}" srcId="{8C8E9258-D919-4F84-B150-3084F7310E19}" destId="{FA582926-E0B1-447C-99A3-50FB288880EF}" srcOrd="0" destOrd="0" parTransId="{ED319388-0354-44EC-B24E-C1793416B00C}" sibTransId="{A9E6B735-0590-47D9-B153-D0D82CC4A00A}"/>
    <dgm:cxn modelId="{F477F2EA-FEE6-4C38-9581-46BBBA060EEB}" srcId="{6EEB7CD4-C2C4-467C-9A97-CCAE4B82F2C1}" destId="{39193A4D-53E4-47DD-B0CF-4FCBF25E4B93}" srcOrd="1" destOrd="0" parTransId="{EF062D74-E733-4DB3-BB2B-B83A36CECB6D}" sibTransId="{46AAAB3C-F89D-42E0-A853-D955527C5946}"/>
    <dgm:cxn modelId="{D14E51A2-8CA7-4DCB-A5A6-8F153DB22171}" type="presParOf" srcId="{BE593ADC-A8B3-4A07-9EC0-646A935D456F}" destId="{39EC94E3-B453-4EB7-B6CC-B3AC4F4AA50E}" srcOrd="0" destOrd="0" presId="urn:microsoft.com/office/officeart/2005/8/layout/hProcess11"/>
    <dgm:cxn modelId="{154E41B5-FCE7-4596-90DB-26A2756E42B1}" type="presParOf" srcId="{BE593ADC-A8B3-4A07-9EC0-646A935D456F}" destId="{089B5A76-6D1D-44BB-BE24-8DD6FCB1B1F2}" srcOrd="1" destOrd="0" presId="urn:microsoft.com/office/officeart/2005/8/layout/hProcess11"/>
    <dgm:cxn modelId="{F59285EC-BA06-4365-95C9-E223DA109DF9}" type="presParOf" srcId="{089B5A76-6D1D-44BB-BE24-8DD6FCB1B1F2}" destId="{E36EB3C7-7D48-4500-957F-C58B5D407012}" srcOrd="0" destOrd="0" presId="urn:microsoft.com/office/officeart/2005/8/layout/hProcess11"/>
    <dgm:cxn modelId="{EAF665D1-1855-4382-AA4A-8CF0E898945C}" type="presParOf" srcId="{E36EB3C7-7D48-4500-957F-C58B5D407012}" destId="{705E35FF-8C03-4192-B78B-5152B3991A50}" srcOrd="0" destOrd="0" presId="urn:microsoft.com/office/officeart/2005/8/layout/hProcess11"/>
    <dgm:cxn modelId="{A1C4D7D9-39FC-4625-98EA-41551C401F49}" type="presParOf" srcId="{E36EB3C7-7D48-4500-957F-C58B5D407012}" destId="{E39C3670-417E-4956-BA29-C5166B557A5C}" srcOrd="1" destOrd="0" presId="urn:microsoft.com/office/officeart/2005/8/layout/hProcess11"/>
    <dgm:cxn modelId="{386870B3-9EFE-4942-B477-23D4090AF9B1}" type="presParOf" srcId="{E36EB3C7-7D48-4500-957F-C58B5D407012}" destId="{828300A6-E4B9-41D8-A15B-9631CF3EAE62}" srcOrd="2" destOrd="0" presId="urn:microsoft.com/office/officeart/2005/8/layout/hProcess11"/>
    <dgm:cxn modelId="{8C10DC30-B304-4139-AD0D-53726361D5EC}" type="presParOf" srcId="{089B5A76-6D1D-44BB-BE24-8DD6FCB1B1F2}" destId="{42FA9A0C-8701-48CB-922A-A221283D84A7}" srcOrd="1" destOrd="0" presId="urn:microsoft.com/office/officeart/2005/8/layout/hProcess11"/>
    <dgm:cxn modelId="{ACCF56E1-D8E6-45F3-AB11-381F2FA61A2F}" type="presParOf" srcId="{089B5A76-6D1D-44BB-BE24-8DD6FCB1B1F2}" destId="{EB8879CC-03C1-45F5-BC2B-7E153818D377}" srcOrd="2" destOrd="0" presId="urn:microsoft.com/office/officeart/2005/8/layout/hProcess11"/>
    <dgm:cxn modelId="{F423FE9C-E7B1-4FB5-9613-F550FFAE1D56}" type="presParOf" srcId="{EB8879CC-03C1-45F5-BC2B-7E153818D377}" destId="{798423A4-9E50-4E8E-9D6D-44D8F38A4D16}" srcOrd="0" destOrd="0" presId="urn:microsoft.com/office/officeart/2005/8/layout/hProcess11"/>
    <dgm:cxn modelId="{80648DE6-F940-4FBB-A80A-236279C303ED}" type="presParOf" srcId="{EB8879CC-03C1-45F5-BC2B-7E153818D377}" destId="{7325BDFD-AA9C-4178-ACF6-7F0C354B8E68}" srcOrd="1" destOrd="0" presId="urn:microsoft.com/office/officeart/2005/8/layout/hProcess11"/>
    <dgm:cxn modelId="{32A5C9AB-729B-4DF9-BE2D-9D5D8CF8B9B6}" type="presParOf" srcId="{EB8879CC-03C1-45F5-BC2B-7E153818D377}" destId="{041FAC84-316C-4E4E-AC35-B8D64EC448B9}" srcOrd="2" destOrd="0" presId="urn:microsoft.com/office/officeart/2005/8/layout/hProcess11"/>
    <dgm:cxn modelId="{33C16FC7-48EE-4E8D-9CE3-CEB15E48D5FF}" type="presParOf" srcId="{089B5A76-6D1D-44BB-BE24-8DD6FCB1B1F2}" destId="{41B92A9C-2C35-446B-B118-52A0AEE421B3}" srcOrd="3" destOrd="0" presId="urn:microsoft.com/office/officeart/2005/8/layout/hProcess11"/>
    <dgm:cxn modelId="{85A65F0D-B340-4D6B-B8AA-07EB82F01600}" type="presParOf" srcId="{089B5A76-6D1D-44BB-BE24-8DD6FCB1B1F2}" destId="{17680D83-277A-4B7A-9639-E8D446AEEA23}" srcOrd="4" destOrd="0" presId="urn:microsoft.com/office/officeart/2005/8/layout/hProcess11"/>
    <dgm:cxn modelId="{C778F8CD-E454-4D9D-827F-C5EA64ED7386}" type="presParOf" srcId="{17680D83-277A-4B7A-9639-E8D446AEEA23}" destId="{73C042E6-125A-4447-B868-1B2B8DC268C3}" srcOrd="0" destOrd="0" presId="urn:microsoft.com/office/officeart/2005/8/layout/hProcess11"/>
    <dgm:cxn modelId="{9B703720-07E7-4848-A21A-43ED87751E7F}" type="presParOf" srcId="{17680D83-277A-4B7A-9639-E8D446AEEA23}" destId="{08235BB9-E215-4BF7-9D25-BF004405BFA5}" srcOrd="1" destOrd="0" presId="urn:microsoft.com/office/officeart/2005/8/layout/hProcess11"/>
    <dgm:cxn modelId="{0B7F1E9A-D357-4C35-B425-6CB3BA1DFCB5}" type="presParOf" srcId="{17680D83-277A-4B7A-9639-E8D446AEEA23}" destId="{969AC2C9-32B1-41B8-8EF1-7B25058172D3}" srcOrd="2" destOrd="0" presId="urn:microsoft.com/office/officeart/2005/8/layout/hProcess11"/>
    <dgm:cxn modelId="{930D1390-E2CA-4A48-A710-1E389D268B54}" type="presParOf" srcId="{089B5A76-6D1D-44BB-BE24-8DD6FCB1B1F2}" destId="{776C063A-A502-42C2-A575-CE56B19F1C47}" srcOrd="5" destOrd="0" presId="urn:microsoft.com/office/officeart/2005/8/layout/hProcess11"/>
    <dgm:cxn modelId="{11F5C91D-ABB3-4B05-8F2C-1B5E111B449E}" type="presParOf" srcId="{089B5A76-6D1D-44BB-BE24-8DD6FCB1B1F2}" destId="{D142388F-860C-464A-9BF0-39129BFC3D92}" srcOrd="6" destOrd="0" presId="urn:microsoft.com/office/officeart/2005/8/layout/hProcess11"/>
    <dgm:cxn modelId="{06CE5F8F-1D74-474C-BEF5-4B2955728FF0}" type="presParOf" srcId="{D142388F-860C-464A-9BF0-39129BFC3D92}" destId="{BB03E55B-F02E-4DA2-AA3C-30C44F0C5C86}" srcOrd="0" destOrd="0" presId="urn:microsoft.com/office/officeart/2005/8/layout/hProcess11"/>
    <dgm:cxn modelId="{5367AB0A-D179-4692-8018-9197FE1356A7}" type="presParOf" srcId="{D142388F-860C-464A-9BF0-39129BFC3D92}" destId="{1DBE65A8-1F6D-423E-8331-9C93A0CDE1C0}" srcOrd="1" destOrd="0" presId="urn:microsoft.com/office/officeart/2005/8/layout/hProcess11"/>
    <dgm:cxn modelId="{140B8056-55D2-45C5-8DCF-B4C1C969A982}" type="presParOf" srcId="{D142388F-860C-464A-9BF0-39129BFC3D92}" destId="{0E028BC3-FC64-4CD5-948D-A7A0E34CD1F3}" srcOrd="2" destOrd="0" presId="urn:microsoft.com/office/officeart/2005/8/layout/hProcess11"/>
    <dgm:cxn modelId="{1D6D11FE-381A-4B3B-A1AD-017C39EF2AC6}" type="presParOf" srcId="{089B5A76-6D1D-44BB-BE24-8DD6FCB1B1F2}" destId="{D49DDF3F-258C-49C0-ADC0-3F7EECD97D49}" srcOrd="7" destOrd="0" presId="urn:microsoft.com/office/officeart/2005/8/layout/hProcess11"/>
    <dgm:cxn modelId="{2098AA23-F1B5-4479-869A-AF26DCC3C2D3}" type="presParOf" srcId="{089B5A76-6D1D-44BB-BE24-8DD6FCB1B1F2}" destId="{A3866525-3B0F-429C-AB45-87A58A0850D2}" srcOrd="8" destOrd="0" presId="urn:microsoft.com/office/officeart/2005/8/layout/hProcess11"/>
    <dgm:cxn modelId="{D034BD5F-7916-4C30-B745-3E2E46C1E084}" type="presParOf" srcId="{A3866525-3B0F-429C-AB45-87A58A0850D2}" destId="{22287ED5-E874-446C-BF4C-CEC2AABC718C}" srcOrd="0" destOrd="0" presId="urn:microsoft.com/office/officeart/2005/8/layout/hProcess11"/>
    <dgm:cxn modelId="{F7A92444-0CF1-423E-B2AF-A1D022530EC1}" type="presParOf" srcId="{A3866525-3B0F-429C-AB45-87A58A0850D2}" destId="{668D7542-1564-4F9B-A6FF-90F55C783449}" srcOrd="1" destOrd="0" presId="urn:microsoft.com/office/officeart/2005/8/layout/hProcess11"/>
    <dgm:cxn modelId="{9496CC8B-E37E-4E44-A0F1-72E244B816A3}" type="presParOf" srcId="{A3866525-3B0F-429C-AB45-87A58A0850D2}" destId="{7E7F08F4-0FDD-4B57-8767-50F3B5BE4CA5}" srcOrd="2" destOrd="0" presId="urn:microsoft.com/office/officeart/2005/8/layout/hProcess11"/>
    <dgm:cxn modelId="{5735A1FF-F468-43C9-8503-2DA152952DBE}" type="presParOf" srcId="{089B5A76-6D1D-44BB-BE24-8DD6FCB1B1F2}" destId="{C84D6A54-DBBC-4A9D-B1DF-AC1925BF9A42}" srcOrd="9" destOrd="0" presId="urn:microsoft.com/office/officeart/2005/8/layout/hProcess11"/>
    <dgm:cxn modelId="{B4A5277F-0F52-448F-91DA-A67F6AF1A8DC}" type="presParOf" srcId="{089B5A76-6D1D-44BB-BE24-8DD6FCB1B1F2}" destId="{461E8CA3-E77A-4DFA-AD75-23530CC9C81B}" srcOrd="10" destOrd="0" presId="urn:microsoft.com/office/officeart/2005/8/layout/hProcess11"/>
    <dgm:cxn modelId="{2BA9180A-6B04-4DAD-A86C-6B79E7CDABEE}" type="presParOf" srcId="{461E8CA3-E77A-4DFA-AD75-23530CC9C81B}" destId="{8E1A5D25-6204-44C7-A424-14118E568F82}" srcOrd="0" destOrd="0" presId="urn:microsoft.com/office/officeart/2005/8/layout/hProcess11"/>
    <dgm:cxn modelId="{ED723414-BE69-4176-9107-4FFB9428EFCE}" type="presParOf" srcId="{461E8CA3-E77A-4DFA-AD75-23530CC9C81B}" destId="{00EBF24E-BDED-4D9E-A825-9000D724109B}" srcOrd="1" destOrd="0" presId="urn:microsoft.com/office/officeart/2005/8/layout/hProcess11"/>
    <dgm:cxn modelId="{BAC44AED-A4F5-4CED-AA8B-3B2C39EE4617}" type="presParOf" srcId="{461E8CA3-E77A-4DFA-AD75-23530CC9C81B}" destId="{235C07F7-EA58-4C10-B486-AD15607CA98F}" srcOrd="2" destOrd="0" presId="urn:microsoft.com/office/officeart/2005/8/layout/hProcess11"/>
    <dgm:cxn modelId="{7334A104-5340-4D64-B052-4AD9252A2699}" type="presParOf" srcId="{089B5A76-6D1D-44BB-BE24-8DD6FCB1B1F2}" destId="{E0DD8414-42F2-4C9C-8306-8F2AB1049DC2}" srcOrd="11" destOrd="0" presId="urn:microsoft.com/office/officeart/2005/8/layout/hProcess11"/>
    <dgm:cxn modelId="{CB19947D-7375-4249-AB67-1D5ED8D33E60}" type="presParOf" srcId="{089B5A76-6D1D-44BB-BE24-8DD6FCB1B1F2}" destId="{28D75466-7FE8-4988-BCE3-74DD87CDD496}" srcOrd="12" destOrd="0" presId="urn:microsoft.com/office/officeart/2005/8/layout/hProcess11"/>
    <dgm:cxn modelId="{220165EA-EE33-4C01-828E-2300D2E3154F}" type="presParOf" srcId="{28D75466-7FE8-4988-BCE3-74DD87CDD496}" destId="{326890BD-2F26-4FBC-B50D-0B9EB116B66D}" srcOrd="0" destOrd="0" presId="urn:microsoft.com/office/officeart/2005/8/layout/hProcess11"/>
    <dgm:cxn modelId="{C9C16BBE-9AAA-4886-B594-1051F53DCA4C}" type="presParOf" srcId="{28D75466-7FE8-4988-BCE3-74DD87CDD496}" destId="{2DF783D8-E777-4BAF-8129-7EBE7561824B}" srcOrd="1" destOrd="0" presId="urn:microsoft.com/office/officeart/2005/8/layout/hProcess11"/>
    <dgm:cxn modelId="{1AF54970-6D02-40D9-BF91-A7BA4C16735B}" type="presParOf" srcId="{28D75466-7FE8-4988-BCE3-74DD87CDD496}" destId="{0B943317-E608-4708-8FEA-9CB77078F998}" srcOrd="2" destOrd="0" presId="urn:microsoft.com/office/officeart/2005/8/layout/hProcess11"/>
    <dgm:cxn modelId="{B3981B8D-BB6B-4730-A403-6D8441D1768A}" type="presParOf" srcId="{089B5A76-6D1D-44BB-BE24-8DD6FCB1B1F2}" destId="{472D8F0D-F710-4D0B-8893-F9C3D074EF2C}" srcOrd="13" destOrd="0" presId="urn:microsoft.com/office/officeart/2005/8/layout/hProcess11"/>
    <dgm:cxn modelId="{9AE2BAFC-C80A-49C7-B6EB-68E144437048}" type="presParOf" srcId="{089B5A76-6D1D-44BB-BE24-8DD6FCB1B1F2}" destId="{E2DC4600-8548-4A89-983A-AF5F632DCDDB}" srcOrd="14" destOrd="0" presId="urn:microsoft.com/office/officeart/2005/8/layout/hProcess11"/>
    <dgm:cxn modelId="{9D6EFFE4-EBCB-432A-A899-A6598A503895}" type="presParOf" srcId="{E2DC4600-8548-4A89-983A-AF5F632DCDDB}" destId="{AFFE1C89-7B69-4D66-8432-EAFED1C565B4}" srcOrd="0" destOrd="0" presId="urn:microsoft.com/office/officeart/2005/8/layout/hProcess11"/>
    <dgm:cxn modelId="{176149F0-7051-4F54-A2A3-C7336E8315FB}" type="presParOf" srcId="{E2DC4600-8548-4A89-983A-AF5F632DCDDB}" destId="{4287C857-8846-4100-B849-C32496A1E678}" srcOrd="1" destOrd="0" presId="urn:microsoft.com/office/officeart/2005/8/layout/hProcess11"/>
    <dgm:cxn modelId="{7CC794AE-E322-4784-A134-6E93654BE28D}" type="presParOf" srcId="{E2DC4600-8548-4A89-983A-AF5F632DCDDB}" destId="{BBE0F20F-12BC-4BBF-9A87-C1A2999AEB92}" srcOrd="2" destOrd="0" presId="urn:microsoft.com/office/officeart/2005/8/layout/hProcess11"/>
    <dgm:cxn modelId="{12F037BB-1FC7-4EEE-8B28-336107F3396F}" type="presParOf" srcId="{089B5A76-6D1D-44BB-BE24-8DD6FCB1B1F2}" destId="{5675AFB5-A2C4-4A63-A3DC-9FD4488F1EDB}" srcOrd="15" destOrd="0" presId="urn:microsoft.com/office/officeart/2005/8/layout/hProcess11"/>
    <dgm:cxn modelId="{226D4486-A2F4-453A-AD35-0CB621E1A619}" type="presParOf" srcId="{089B5A76-6D1D-44BB-BE24-8DD6FCB1B1F2}" destId="{293A0C87-5DD3-4424-86A3-CB93B328987C}" srcOrd="16" destOrd="0" presId="urn:microsoft.com/office/officeart/2005/8/layout/hProcess11"/>
    <dgm:cxn modelId="{E7F26F9F-1B64-40DD-849E-9A7158EBC520}" type="presParOf" srcId="{293A0C87-5DD3-4424-86A3-CB93B328987C}" destId="{6AE87073-4D0F-4BCE-98A4-4833DB9A1CAD}" srcOrd="0" destOrd="0" presId="urn:microsoft.com/office/officeart/2005/8/layout/hProcess11"/>
    <dgm:cxn modelId="{BF7B0B7E-C5DF-41C4-B9AA-AFFBF5B90078}" type="presParOf" srcId="{293A0C87-5DD3-4424-86A3-CB93B328987C}" destId="{BACCF73E-1B0D-411D-A6FD-9CBACA151D3B}" srcOrd="1" destOrd="0" presId="urn:microsoft.com/office/officeart/2005/8/layout/hProcess11"/>
    <dgm:cxn modelId="{E659FA00-BF09-4C7D-8D7F-D6C472FC3992}" type="presParOf" srcId="{293A0C87-5DD3-4424-86A3-CB93B328987C}" destId="{FB561293-9234-44BF-9FFC-FC6824B55068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286C4F-4FE5-4821-82C8-8BBD9298129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FD7EBC2-44C7-42A6-B1B5-A80DB6D46B9C}">
      <dgm:prSet phldrT="[Text]"/>
      <dgm:spPr/>
      <dgm:t>
        <a:bodyPr/>
        <a:lstStyle/>
        <a:p>
          <a:r>
            <a:rPr lang="en-US" dirty="0" smtClean="0"/>
            <a:t>PFSs/Month</a:t>
          </a:r>
          <a:endParaRPr lang="en-US" dirty="0"/>
        </a:p>
      </dgm:t>
    </dgm:pt>
    <dgm:pt modelId="{A978E994-F886-456D-A32C-211E4FD5EBA7}" type="parTrans" cxnId="{347FC22B-F2E2-4096-8B35-13AC1D0B10C9}">
      <dgm:prSet/>
      <dgm:spPr/>
      <dgm:t>
        <a:bodyPr/>
        <a:lstStyle/>
        <a:p>
          <a:endParaRPr lang="en-US"/>
        </a:p>
      </dgm:t>
    </dgm:pt>
    <dgm:pt modelId="{5CE1FEF1-8D02-4358-BBDB-3839D96C3EBD}" type="sibTrans" cxnId="{347FC22B-F2E2-4096-8B35-13AC1D0B10C9}">
      <dgm:prSet/>
      <dgm:spPr/>
      <dgm:t>
        <a:bodyPr/>
        <a:lstStyle/>
        <a:p>
          <a:endParaRPr lang="en-US"/>
        </a:p>
      </dgm:t>
    </dgm:pt>
    <dgm:pt modelId="{916F2AC9-DBE5-40DD-B5C2-C44FAAAF75B7}">
      <dgm:prSet phldrT="[Text]" custT="1"/>
      <dgm:spPr/>
      <dgm:t>
        <a:bodyPr/>
        <a:lstStyle/>
        <a:p>
          <a:r>
            <a:rPr lang="en-US" sz="1700" b="1" dirty="0" smtClean="0">
              <a:solidFill>
                <a:schemeClr val="accent1">
                  <a:lumMod val="75000"/>
                </a:schemeClr>
              </a:solidFill>
            </a:rPr>
            <a:t>Sep 2018</a:t>
          </a:r>
          <a:endParaRPr lang="en-US" sz="1700" b="1" dirty="0">
            <a:solidFill>
              <a:schemeClr val="accent1">
                <a:lumMod val="75000"/>
              </a:schemeClr>
            </a:solidFill>
          </a:endParaRPr>
        </a:p>
      </dgm:t>
    </dgm:pt>
    <dgm:pt modelId="{BADA145D-F9C3-481A-9CDE-EB04AF2039CC}" type="parTrans" cxnId="{0A17396E-6E14-43BB-99EC-82BBFFE8FB87}">
      <dgm:prSet/>
      <dgm:spPr/>
      <dgm:t>
        <a:bodyPr/>
        <a:lstStyle/>
        <a:p>
          <a:endParaRPr lang="en-US"/>
        </a:p>
      </dgm:t>
    </dgm:pt>
    <dgm:pt modelId="{172F4ED0-ACA0-44EA-A193-F1FF0E751F80}" type="sibTrans" cxnId="{0A17396E-6E14-43BB-99EC-82BBFFE8FB87}">
      <dgm:prSet/>
      <dgm:spPr/>
      <dgm:t>
        <a:bodyPr/>
        <a:lstStyle/>
        <a:p>
          <a:endParaRPr lang="en-US"/>
        </a:p>
      </dgm:t>
    </dgm:pt>
    <dgm:pt modelId="{BA055F2A-7F64-451E-8D08-E4A3258E2C09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accent1">
                  <a:lumMod val="75000"/>
                </a:schemeClr>
              </a:solidFill>
            </a:rPr>
            <a:t>Oct 2018</a:t>
          </a:r>
          <a:endParaRPr lang="en-US" sz="1800" b="1" dirty="0">
            <a:solidFill>
              <a:schemeClr val="accent1">
                <a:lumMod val="75000"/>
              </a:schemeClr>
            </a:solidFill>
          </a:endParaRPr>
        </a:p>
      </dgm:t>
    </dgm:pt>
    <dgm:pt modelId="{0B0E2100-458E-4A50-BEDA-0E7C958006FA}" type="parTrans" cxnId="{6AA9E30B-4333-4648-BFE7-CF77E14E1EFB}">
      <dgm:prSet/>
      <dgm:spPr/>
      <dgm:t>
        <a:bodyPr/>
        <a:lstStyle/>
        <a:p>
          <a:endParaRPr lang="en-US"/>
        </a:p>
      </dgm:t>
    </dgm:pt>
    <dgm:pt modelId="{2F1DF277-E736-41E7-B7ED-B8474D7E0D14}" type="sibTrans" cxnId="{6AA9E30B-4333-4648-BFE7-CF77E14E1EFB}">
      <dgm:prSet/>
      <dgm:spPr/>
      <dgm:t>
        <a:bodyPr/>
        <a:lstStyle/>
        <a:p>
          <a:endParaRPr lang="en-US"/>
        </a:p>
      </dgm:t>
    </dgm:pt>
    <dgm:pt modelId="{272E6E03-E2CA-42A2-B2E3-B6D8CDD42366}">
      <dgm:prSet phldrT="[Text]" custT="1"/>
      <dgm:spPr/>
      <dgm:t>
        <a:bodyPr/>
        <a:lstStyle/>
        <a:p>
          <a:r>
            <a:rPr lang="en-US" sz="1700" b="1" dirty="0" smtClean="0">
              <a:solidFill>
                <a:schemeClr val="accent1">
                  <a:lumMod val="75000"/>
                </a:schemeClr>
              </a:solidFill>
            </a:rPr>
            <a:t>Dec 2018</a:t>
          </a:r>
          <a:endParaRPr lang="en-US" sz="1700" b="1" dirty="0">
            <a:solidFill>
              <a:schemeClr val="accent1">
                <a:lumMod val="75000"/>
              </a:schemeClr>
            </a:solidFill>
          </a:endParaRPr>
        </a:p>
      </dgm:t>
    </dgm:pt>
    <dgm:pt modelId="{93B68114-077C-4D35-A158-24F198ED4855}" type="parTrans" cxnId="{531DF2E2-3ACE-41DB-AC9E-F684ADDF01C5}">
      <dgm:prSet/>
      <dgm:spPr/>
      <dgm:t>
        <a:bodyPr/>
        <a:lstStyle/>
        <a:p>
          <a:endParaRPr lang="en-US"/>
        </a:p>
      </dgm:t>
    </dgm:pt>
    <dgm:pt modelId="{EA671BBA-A63B-42DE-B763-811E74C6DEAA}" type="sibTrans" cxnId="{531DF2E2-3ACE-41DB-AC9E-F684ADDF01C5}">
      <dgm:prSet/>
      <dgm:spPr/>
      <dgm:t>
        <a:bodyPr/>
        <a:lstStyle/>
        <a:p>
          <a:endParaRPr lang="en-US"/>
        </a:p>
      </dgm:t>
    </dgm:pt>
    <dgm:pt modelId="{75D813B2-AFD3-4C10-922F-7DD9FD33EBE1}">
      <dgm:prSet phldrT="[Text]" custT="1"/>
      <dgm:spPr/>
      <dgm:t>
        <a:bodyPr/>
        <a:lstStyle/>
        <a:p>
          <a:r>
            <a:rPr lang="en-US" sz="1700" b="1" dirty="0" smtClean="0">
              <a:solidFill>
                <a:schemeClr val="accent1">
                  <a:lumMod val="75000"/>
                </a:schemeClr>
              </a:solidFill>
            </a:rPr>
            <a:t>Jan 2019</a:t>
          </a:r>
          <a:endParaRPr lang="en-US" sz="1700" b="1" dirty="0">
            <a:solidFill>
              <a:schemeClr val="accent1">
                <a:lumMod val="75000"/>
              </a:schemeClr>
            </a:solidFill>
          </a:endParaRPr>
        </a:p>
      </dgm:t>
    </dgm:pt>
    <dgm:pt modelId="{9571E8A2-D5A8-49E3-8C32-F3D9C034C1CF}" type="parTrans" cxnId="{4BFF35AE-8A01-4FDE-AC89-BF6CD70FC1A3}">
      <dgm:prSet/>
      <dgm:spPr/>
      <dgm:t>
        <a:bodyPr/>
        <a:lstStyle/>
        <a:p>
          <a:endParaRPr lang="en-US"/>
        </a:p>
      </dgm:t>
    </dgm:pt>
    <dgm:pt modelId="{1CCCE5FD-E908-4E9D-88F7-C8D8AEAEFD4B}" type="sibTrans" cxnId="{4BFF35AE-8A01-4FDE-AC89-BF6CD70FC1A3}">
      <dgm:prSet/>
      <dgm:spPr/>
      <dgm:t>
        <a:bodyPr/>
        <a:lstStyle/>
        <a:p>
          <a:endParaRPr lang="en-US"/>
        </a:p>
      </dgm:t>
    </dgm:pt>
    <dgm:pt modelId="{0E148901-44C1-4AD0-A7B1-47919A5B1B86}">
      <dgm:prSet phldrT="[Text]" custT="1"/>
      <dgm:spPr/>
      <dgm:t>
        <a:bodyPr/>
        <a:lstStyle/>
        <a:p>
          <a:r>
            <a:rPr lang="en-US" sz="1700" b="1" dirty="0" smtClean="0">
              <a:solidFill>
                <a:schemeClr val="accent1">
                  <a:lumMod val="75000"/>
                </a:schemeClr>
              </a:solidFill>
            </a:rPr>
            <a:t>Feb 2019</a:t>
          </a:r>
          <a:endParaRPr lang="en-US" sz="1700" b="1" dirty="0">
            <a:solidFill>
              <a:schemeClr val="accent1">
                <a:lumMod val="75000"/>
              </a:schemeClr>
            </a:solidFill>
          </a:endParaRPr>
        </a:p>
      </dgm:t>
    </dgm:pt>
    <dgm:pt modelId="{9C1E4F5D-6106-40F9-801B-897F8DD9A167}" type="parTrans" cxnId="{EE85EA61-1D76-4CDA-B75C-A828AE54343E}">
      <dgm:prSet/>
      <dgm:spPr/>
      <dgm:t>
        <a:bodyPr/>
        <a:lstStyle/>
        <a:p>
          <a:endParaRPr lang="en-US"/>
        </a:p>
      </dgm:t>
    </dgm:pt>
    <dgm:pt modelId="{6F2DC3A5-4BAB-4273-AD26-8B29A96EB5F0}" type="sibTrans" cxnId="{EE85EA61-1D76-4CDA-B75C-A828AE54343E}">
      <dgm:prSet/>
      <dgm:spPr/>
      <dgm:t>
        <a:bodyPr/>
        <a:lstStyle/>
        <a:p>
          <a:endParaRPr lang="en-US"/>
        </a:p>
      </dgm:t>
    </dgm:pt>
    <dgm:pt modelId="{5C70D565-2A48-410D-90EC-2F5D02B473D4}">
      <dgm:prSet phldrT="[Text]" custT="1"/>
      <dgm:spPr/>
      <dgm:t>
        <a:bodyPr/>
        <a:lstStyle/>
        <a:p>
          <a:r>
            <a:rPr lang="en-US" sz="1700" b="1" dirty="0" smtClean="0">
              <a:solidFill>
                <a:schemeClr val="accent1">
                  <a:lumMod val="75000"/>
                </a:schemeClr>
              </a:solidFill>
            </a:rPr>
            <a:t>Onwards</a:t>
          </a:r>
          <a:endParaRPr lang="en-US" sz="1700" b="1" dirty="0">
            <a:solidFill>
              <a:schemeClr val="accent1">
                <a:lumMod val="75000"/>
              </a:schemeClr>
            </a:solidFill>
          </a:endParaRPr>
        </a:p>
      </dgm:t>
    </dgm:pt>
    <dgm:pt modelId="{5259C8D0-2A08-4C88-A898-88EEA694FF4D}" type="parTrans" cxnId="{C502538B-6C12-420A-A4EE-4B1BBFA5DD99}">
      <dgm:prSet/>
      <dgm:spPr/>
      <dgm:t>
        <a:bodyPr/>
        <a:lstStyle/>
        <a:p>
          <a:endParaRPr lang="en-US"/>
        </a:p>
      </dgm:t>
    </dgm:pt>
    <dgm:pt modelId="{F5459EB6-33A1-4A59-8AE8-4EB64C949845}" type="sibTrans" cxnId="{C502538B-6C12-420A-A4EE-4B1BBFA5DD99}">
      <dgm:prSet/>
      <dgm:spPr/>
      <dgm:t>
        <a:bodyPr/>
        <a:lstStyle/>
        <a:p>
          <a:endParaRPr lang="en-US"/>
        </a:p>
      </dgm:t>
    </dgm:pt>
    <dgm:pt modelId="{D5BB7BF9-1F37-46F6-B7BC-75749DCF1CC2}">
      <dgm:prSet phldrT="[Text]"/>
      <dgm:spPr/>
      <dgm:t>
        <a:bodyPr/>
        <a:lstStyle/>
        <a:p>
          <a:r>
            <a:rPr lang="en-US" dirty="0" smtClean="0"/>
            <a:t>Surface Reflectance</a:t>
          </a:r>
          <a:endParaRPr lang="en-US" dirty="0"/>
        </a:p>
      </dgm:t>
    </dgm:pt>
    <dgm:pt modelId="{F5B3325B-8AC5-468D-89D7-852C6F3D4163}" type="parTrans" cxnId="{6198B647-466B-4A1F-9D69-3008183AB549}">
      <dgm:prSet/>
      <dgm:spPr/>
      <dgm:t>
        <a:bodyPr/>
        <a:lstStyle/>
        <a:p>
          <a:endParaRPr lang="en-US"/>
        </a:p>
      </dgm:t>
    </dgm:pt>
    <dgm:pt modelId="{07163373-801A-499D-8457-37E014B09BA8}" type="sibTrans" cxnId="{6198B647-466B-4A1F-9D69-3008183AB549}">
      <dgm:prSet/>
      <dgm:spPr/>
      <dgm:t>
        <a:bodyPr/>
        <a:lstStyle/>
        <a:p>
          <a:endParaRPr lang="en-US"/>
        </a:p>
      </dgm:t>
    </dgm:pt>
    <dgm:pt modelId="{29550212-2C6B-41CB-8952-2992900A20B1}">
      <dgm:prSet phldrT="[Text]" custT="1"/>
      <dgm:spPr/>
      <dgm:t>
        <a:bodyPr/>
        <a:lstStyle/>
        <a:p>
          <a:r>
            <a:rPr lang="en-GB" sz="1000" dirty="0" smtClean="0"/>
            <a:t>Self-assessment process/ESA (S2)/USGS (Landsat)</a:t>
          </a:r>
          <a:endParaRPr lang="en-US" sz="1000" dirty="0"/>
        </a:p>
      </dgm:t>
    </dgm:pt>
    <dgm:pt modelId="{2E0CB728-BD48-4561-8674-33121DBAC634}" type="parTrans" cxnId="{F1792455-1C6E-4E01-BD27-5A80B37F9B70}">
      <dgm:prSet/>
      <dgm:spPr/>
      <dgm:t>
        <a:bodyPr/>
        <a:lstStyle/>
        <a:p>
          <a:endParaRPr lang="en-US"/>
        </a:p>
      </dgm:t>
    </dgm:pt>
    <dgm:pt modelId="{1FC2B902-5469-4230-8A53-9881641D9D06}" type="sibTrans" cxnId="{F1792455-1C6E-4E01-BD27-5A80B37F9B70}">
      <dgm:prSet/>
      <dgm:spPr/>
      <dgm:t>
        <a:bodyPr/>
        <a:lstStyle/>
        <a:p>
          <a:endParaRPr lang="en-US"/>
        </a:p>
      </dgm:t>
    </dgm:pt>
    <dgm:pt modelId="{0B824958-8DE9-4A8E-B98F-3CA3B3FE14E3}">
      <dgm:prSet phldrT="[Text]"/>
      <dgm:spPr/>
      <dgm:t>
        <a:bodyPr/>
        <a:lstStyle/>
        <a:p>
          <a:r>
            <a:rPr lang="en-US" dirty="0" smtClean="0"/>
            <a:t>Surface Temperature</a:t>
          </a:r>
          <a:endParaRPr lang="en-US" dirty="0"/>
        </a:p>
      </dgm:t>
    </dgm:pt>
    <dgm:pt modelId="{79763003-74DB-45B4-AD21-94EA75301412}" type="parTrans" cxnId="{077A86B8-22F9-4D44-A464-B9C7FD33B806}">
      <dgm:prSet/>
      <dgm:spPr/>
      <dgm:t>
        <a:bodyPr/>
        <a:lstStyle/>
        <a:p>
          <a:endParaRPr lang="en-US"/>
        </a:p>
      </dgm:t>
    </dgm:pt>
    <dgm:pt modelId="{64393D38-BA2A-4BDD-8037-94FD8BC5F4D6}" type="sibTrans" cxnId="{077A86B8-22F9-4D44-A464-B9C7FD33B806}">
      <dgm:prSet/>
      <dgm:spPr/>
      <dgm:t>
        <a:bodyPr/>
        <a:lstStyle/>
        <a:p>
          <a:endParaRPr lang="en-US"/>
        </a:p>
      </dgm:t>
    </dgm:pt>
    <dgm:pt modelId="{AB829F7A-1D46-4605-AC53-8B9B4AC09E7C}">
      <dgm:prSet phldrT="[Text]" custT="1"/>
      <dgm:spPr/>
      <dgm:t>
        <a:bodyPr/>
        <a:lstStyle/>
        <a:p>
          <a:r>
            <a:rPr lang="en-US" sz="1000" dirty="0" smtClean="0"/>
            <a:t>Discuss updates/LSIVC6</a:t>
          </a:r>
          <a:endParaRPr lang="en-US" sz="1000" dirty="0"/>
        </a:p>
      </dgm:t>
    </dgm:pt>
    <dgm:pt modelId="{9E8FF327-1F95-4217-B46D-3F7B0330B0AD}" type="parTrans" cxnId="{2BB48618-4EF1-4D06-872F-E709B85A711E}">
      <dgm:prSet/>
      <dgm:spPr/>
      <dgm:t>
        <a:bodyPr/>
        <a:lstStyle/>
        <a:p>
          <a:endParaRPr lang="en-US"/>
        </a:p>
      </dgm:t>
    </dgm:pt>
    <dgm:pt modelId="{2DE3C949-BDFD-450F-B0AA-166232599DEA}" type="sibTrans" cxnId="{2BB48618-4EF1-4D06-872F-E709B85A711E}">
      <dgm:prSet/>
      <dgm:spPr/>
      <dgm:t>
        <a:bodyPr/>
        <a:lstStyle/>
        <a:p>
          <a:endParaRPr lang="en-US"/>
        </a:p>
      </dgm:t>
    </dgm:pt>
    <dgm:pt modelId="{A9086CF4-AA14-410C-9207-2E0EAC58F6F9}">
      <dgm:prSet custT="1"/>
      <dgm:spPr/>
      <dgm:t>
        <a:bodyPr/>
        <a:lstStyle/>
        <a:p>
          <a:endParaRPr lang="en-US" sz="1000" dirty="0"/>
        </a:p>
      </dgm:t>
    </dgm:pt>
    <dgm:pt modelId="{76230464-6288-4B5E-B260-D32DFBB9C7B2}" type="parTrans" cxnId="{B17EBFE2-AD47-4228-9293-B96EE66AFAE5}">
      <dgm:prSet/>
      <dgm:spPr/>
      <dgm:t>
        <a:bodyPr/>
        <a:lstStyle/>
        <a:p>
          <a:endParaRPr lang="en-US"/>
        </a:p>
      </dgm:t>
    </dgm:pt>
    <dgm:pt modelId="{699207B8-1533-40BA-9A73-474F71504C77}" type="sibTrans" cxnId="{B17EBFE2-AD47-4228-9293-B96EE66AFAE5}">
      <dgm:prSet/>
      <dgm:spPr/>
      <dgm:t>
        <a:bodyPr/>
        <a:lstStyle/>
        <a:p>
          <a:endParaRPr lang="en-US"/>
        </a:p>
      </dgm:t>
    </dgm:pt>
    <dgm:pt modelId="{BD85B2DA-84A2-4FB8-AD36-BE417D30F248}">
      <dgm:prSet/>
      <dgm:spPr/>
      <dgm:t>
        <a:bodyPr/>
        <a:lstStyle/>
        <a:p>
          <a:r>
            <a:rPr lang="en-US" dirty="0" smtClean="0"/>
            <a:t>Radar Backscatter</a:t>
          </a:r>
          <a:endParaRPr lang="en-US" dirty="0"/>
        </a:p>
      </dgm:t>
    </dgm:pt>
    <dgm:pt modelId="{37FC6BE6-A63F-49A7-A8D7-4804D250AB55}" type="parTrans" cxnId="{09BA8EFF-DC2E-4D8B-ABB7-F67812C32A0B}">
      <dgm:prSet/>
      <dgm:spPr/>
      <dgm:t>
        <a:bodyPr/>
        <a:lstStyle/>
        <a:p>
          <a:endParaRPr lang="en-US"/>
        </a:p>
      </dgm:t>
    </dgm:pt>
    <dgm:pt modelId="{7CBBA9D4-CAF1-4103-B073-8AA3AA7CEC1F}" type="sibTrans" cxnId="{09BA8EFF-DC2E-4D8B-ABB7-F67812C32A0B}">
      <dgm:prSet/>
      <dgm:spPr/>
      <dgm:t>
        <a:bodyPr/>
        <a:lstStyle/>
        <a:p>
          <a:endParaRPr lang="en-US"/>
        </a:p>
      </dgm:t>
    </dgm:pt>
    <dgm:pt modelId="{8BFAF47E-836A-4908-B654-9A08785AFCCB}">
      <dgm:prSet custT="1"/>
      <dgm:spPr/>
      <dgm:t>
        <a:bodyPr/>
        <a:lstStyle/>
        <a:p>
          <a:r>
            <a:rPr lang="en-GB" sz="1000" dirty="0" smtClean="0"/>
            <a:t>Present latest version at LSIVC6</a:t>
          </a:r>
          <a:endParaRPr lang="en-US" sz="1000" dirty="0"/>
        </a:p>
      </dgm:t>
    </dgm:pt>
    <dgm:pt modelId="{369A4C90-3A0A-4847-B1A4-5F302077017A}" type="parTrans" cxnId="{29AE611C-B4E8-4903-8784-ADD05DB68099}">
      <dgm:prSet/>
      <dgm:spPr/>
      <dgm:t>
        <a:bodyPr/>
        <a:lstStyle/>
        <a:p>
          <a:endParaRPr lang="en-US"/>
        </a:p>
      </dgm:t>
    </dgm:pt>
    <dgm:pt modelId="{26D3B1BB-83ED-4614-A47B-29C00B8035FC}" type="sibTrans" cxnId="{29AE611C-B4E8-4903-8784-ADD05DB68099}">
      <dgm:prSet/>
      <dgm:spPr/>
      <dgm:t>
        <a:bodyPr/>
        <a:lstStyle/>
        <a:p>
          <a:endParaRPr lang="en-US"/>
        </a:p>
      </dgm:t>
    </dgm:pt>
    <dgm:pt modelId="{59DA2020-A1FA-4E92-A5BF-0BC1F4436589}">
      <dgm:prSet custT="1"/>
      <dgm:spPr/>
      <dgm:t>
        <a:bodyPr/>
        <a:lstStyle/>
        <a:p>
          <a:r>
            <a:rPr lang="en-US" sz="1000" dirty="0" smtClean="0"/>
            <a:t>Self-assessment process (JAXA)</a:t>
          </a:r>
          <a:endParaRPr lang="en-US" sz="1000" dirty="0"/>
        </a:p>
      </dgm:t>
    </dgm:pt>
    <dgm:pt modelId="{1644C81C-A414-49FC-B162-A6D9E28B3521}" type="parTrans" cxnId="{5C4BF152-5333-4832-BB4E-29C74C313C32}">
      <dgm:prSet/>
      <dgm:spPr/>
      <dgm:t>
        <a:bodyPr/>
        <a:lstStyle/>
        <a:p>
          <a:endParaRPr lang="en-US"/>
        </a:p>
      </dgm:t>
    </dgm:pt>
    <dgm:pt modelId="{553E1BEB-7F1B-447A-9B15-A0AFF0A1A3CD}" type="sibTrans" cxnId="{5C4BF152-5333-4832-BB4E-29C74C313C32}">
      <dgm:prSet/>
      <dgm:spPr/>
      <dgm:t>
        <a:bodyPr/>
        <a:lstStyle/>
        <a:p>
          <a:endParaRPr lang="en-US"/>
        </a:p>
      </dgm:t>
    </dgm:pt>
    <dgm:pt modelId="{D8957674-A640-43B5-B16E-6C9CA57DFFF7}">
      <dgm:prSet custT="1"/>
      <dgm:spPr/>
      <dgm:t>
        <a:bodyPr/>
        <a:lstStyle/>
        <a:p>
          <a:endParaRPr lang="en-US" sz="850" dirty="0"/>
        </a:p>
      </dgm:t>
    </dgm:pt>
    <dgm:pt modelId="{2347EC3C-C186-4663-87E9-D17406E92D26}" type="parTrans" cxnId="{49EAF7D2-CB50-4286-AEDF-7ECA68DA48B1}">
      <dgm:prSet/>
      <dgm:spPr/>
      <dgm:t>
        <a:bodyPr/>
        <a:lstStyle/>
        <a:p>
          <a:endParaRPr lang="en-US"/>
        </a:p>
      </dgm:t>
    </dgm:pt>
    <dgm:pt modelId="{29CBE7C2-A77E-4312-8C83-57171BA55B1A}" type="sibTrans" cxnId="{49EAF7D2-CB50-4286-AEDF-7ECA68DA48B1}">
      <dgm:prSet/>
      <dgm:spPr/>
      <dgm:t>
        <a:bodyPr/>
        <a:lstStyle/>
        <a:p>
          <a:endParaRPr lang="en-US"/>
        </a:p>
      </dgm:t>
    </dgm:pt>
    <dgm:pt modelId="{2AF08B87-BE94-457A-B4F7-BCF9FAA4B1E9}">
      <dgm:prSet custT="1"/>
      <dgm:spPr/>
      <dgm:t>
        <a:bodyPr/>
        <a:lstStyle/>
        <a:p>
          <a:r>
            <a:rPr lang="en-US" sz="1700" dirty="0" smtClean="0"/>
            <a:t>Additional Radar PFS</a:t>
          </a:r>
          <a:endParaRPr lang="en-US" sz="1700" dirty="0"/>
        </a:p>
      </dgm:t>
    </dgm:pt>
    <dgm:pt modelId="{C0CA0A10-9913-4B6B-A9FF-2BE8D9825927}" type="parTrans" cxnId="{ACECEDE0-9F60-4FD0-B655-B1B1B011BD1B}">
      <dgm:prSet/>
      <dgm:spPr/>
      <dgm:t>
        <a:bodyPr/>
        <a:lstStyle/>
        <a:p>
          <a:endParaRPr lang="en-US"/>
        </a:p>
      </dgm:t>
    </dgm:pt>
    <dgm:pt modelId="{AD31EDBF-D871-4DFB-A300-415261F7BD5D}" type="sibTrans" cxnId="{ACECEDE0-9F60-4FD0-B655-B1B1B011BD1B}">
      <dgm:prSet/>
      <dgm:spPr/>
      <dgm:t>
        <a:bodyPr/>
        <a:lstStyle/>
        <a:p>
          <a:endParaRPr lang="en-US"/>
        </a:p>
      </dgm:t>
    </dgm:pt>
    <dgm:pt modelId="{30CE3BC2-0DF2-446C-BAE0-3A5CAD5D421D}">
      <dgm:prSet/>
      <dgm:spPr/>
      <dgm:t>
        <a:bodyPr/>
        <a:lstStyle/>
        <a:p>
          <a:endParaRPr lang="en-US" dirty="0"/>
        </a:p>
      </dgm:t>
    </dgm:pt>
    <dgm:pt modelId="{E9ABDA7A-90B7-4DA3-AD2A-FB8F94046799}" type="parTrans" cxnId="{D6F96700-79BA-4A43-A195-CA43E7D01AEF}">
      <dgm:prSet/>
      <dgm:spPr/>
      <dgm:t>
        <a:bodyPr/>
        <a:lstStyle/>
        <a:p>
          <a:endParaRPr lang="en-US"/>
        </a:p>
      </dgm:t>
    </dgm:pt>
    <dgm:pt modelId="{7A4B32AC-7F0F-4AE6-868F-DA6CFBBDC843}" type="sibTrans" cxnId="{D6F96700-79BA-4A43-A195-CA43E7D01AEF}">
      <dgm:prSet/>
      <dgm:spPr/>
      <dgm:t>
        <a:bodyPr/>
        <a:lstStyle/>
        <a:p>
          <a:endParaRPr lang="en-US"/>
        </a:p>
      </dgm:t>
    </dgm:pt>
    <dgm:pt modelId="{CB476FA5-C062-4885-A15B-472097412A9C}">
      <dgm:prSet phldrT="[Text]" custT="1"/>
      <dgm:spPr/>
      <dgm:t>
        <a:bodyPr/>
        <a:lstStyle/>
        <a:p>
          <a:endParaRPr lang="en-US" sz="1000" dirty="0"/>
        </a:p>
      </dgm:t>
    </dgm:pt>
    <dgm:pt modelId="{7A11B281-11CD-4158-A1D0-DF97D25CA0E1}" type="parTrans" cxnId="{7FC01A49-646F-4B36-981E-5CF71DE1E605}">
      <dgm:prSet/>
      <dgm:spPr/>
      <dgm:t>
        <a:bodyPr/>
        <a:lstStyle/>
        <a:p>
          <a:endParaRPr lang="en-US"/>
        </a:p>
      </dgm:t>
    </dgm:pt>
    <dgm:pt modelId="{6C525BFF-2924-4371-A765-2AAAFB23899F}" type="sibTrans" cxnId="{7FC01A49-646F-4B36-981E-5CF71DE1E605}">
      <dgm:prSet/>
      <dgm:spPr/>
      <dgm:t>
        <a:bodyPr/>
        <a:lstStyle/>
        <a:p>
          <a:endParaRPr lang="en-US"/>
        </a:p>
      </dgm:t>
    </dgm:pt>
    <dgm:pt modelId="{D241FB0A-5C19-4D8F-9230-47D644FA7702}">
      <dgm:prSet phldrT="[Text]"/>
      <dgm:spPr/>
      <dgm:t>
        <a:bodyPr/>
        <a:lstStyle/>
        <a:p>
          <a:endParaRPr lang="en-US" dirty="0"/>
        </a:p>
      </dgm:t>
    </dgm:pt>
    <dgm:pt modelId="{2D495268-1C1A-4D2A-97CB-378FB3FD3404}" type="parTrans" cxnId="{2BA3E5F3-A7DE-4144-9565-CD2F005311BE}">
      <dgm:prSet/>
      <dgm:spPr/>
      <dgm:t>
        <a:bodyPr/>
        <a:lstStyle/>
        <a:p>
          <a:endParaRPr lang="en-US"/>
        </a:p>
      </dgm:t>
    </dgm:pt>
    <dgm:pt modelId="{752370C1-4E63-4A22-8C91-FA6C56BC63CF}" type="sibTrans" cxnId="{2BA3E5F3-A7DE-4144-9565-CD2F005311BE}">
      <dgm:prSet/>
      <dgm:spPr/>
      <dgm:t>
        <a:bodyPr/>
        <a:lstStyle/>
        <a:p>
          <a:endParaRPr lang="en-US"/>
        </a:p>
      </dgm:t>
    </dgm:pt>
    <dgm:pt modelId="{1280F003-A1C8-434E-B353-D9030107A2F3}">
      <dgm:prSet custT="1"/>
      <dgm:spPr/>
      <dgm:t>
        <a:bodyPr/>
        <a:lstStyle/>
        <a:p>
          <a:endParaRPr lang="en-US" sz="1000" dirty="0"/>
        </a:p>
      </dgm:t>
    </dgm:pt>
    <dgm:pt modelId="{7C22CD9E-109E-45F8-8A54-6D5B206115B1}" type="parTrans" cxnId="{96C89B74-6A96-498B-9FFC-ECBDDB4002A9}">
      <dgm:prSet/>
      <dgm:spPr/>
      <dgm:t>
        <a:bodyPr/>
        <a:lstStyle/>
        <a:p>
          <a:endParaRPr lang="en-US"/>
        </a:p>
      </dgm:t>
    </dgm:pt>
    <dgm:pt modelId="{D3FACDDB-AE40-4BDB-94CB-0982C3ABB204}" type="sibTrans" cxnId="{96C89B74-6A96-498B-9FFC-ECBDDB4002A9}">
      <dgm:prSet/>
      <dgm:spPr/>
      <dgm:t>
        <a:bodyPr/>
        <a:lstStyle/>
        <a:p>
          <a:endParaRPr lang="en-US"/>
        </a:p>
      </dgm:t>
    </dgm:pt>
    <dgm:pt modelId="{26588710-01DB-4B53-927C-CC9A183E8E78}">
      <dgm:prSet/>
      <dgm:spPr/>
      <dgm:t>
        <a:bodyPr/>
        <a:lstStyle/>
        <a:p>
          <a:endParaRPr lang="en-US" dirty="0"/>
        </a:p>
      </dgm:t>
    </dgm:pt>
    <dgm:pt modelId="{A64125F7-8107-42CB-8709-B911604A4F9A}" type="parTrans" cxnId="{2BB3D9EE-C0EC-4DCD-9874-4F5DCD78513F}">
      <dgm:prSet/>
      <dgm:spPr/>
      <dgm:t>
        <a:bodyPr/>
        <a:lstStyle/>
        <a:p>
          <a:endParaRPr lang="en-US"/>
        </a:p>
      </dgm:t>
    </dgm:pt>
    <dgm:pt modelId="{DA1C01C0-645B-4784-AAA4-CFEBB0C503D3}" type="sibTrans" cxnId="{2BB3D9EE-C0EC-4DCD-9874-4F5DCD78513F}">
      <dgm:prSet/>
      <dgm:spPr/>
      <dgm:t>
        <a:bodyPr/>
        <a:lstStyle/>
        <a:p>
          <a:endParaRPr lang="en-US"/>
        </a:p>
      </dgm:t>
    </dgm:pt>
    <dgm:pt modelId="{1E26C3FE-1969-4034-A2B1-278A1941B4C6}">
      <dgm:prSet/>
      <dgm:spPr/>
      <dgm:t>
        <a:bodyPr/>
        <a:lstStyle/>
        <a:p>
          <a:endParaRPr lang="en-US" dirty="0"/>
        </a:p>
      </dgm:t>
    </dgm:pt>
    <dgm:pt modelId="{A4A68B5A-707C-4ED3-B960-A043477ACC6A}" type="parTrans" cxnId="{28544D11-52EA-41CD-BEAF-82CF08077A02}">
      <dgm:prSet/>
      <dgm:spPr/>
      <dgm:t>
        <a:bodyPr/>
        <a:lstStyle/>
        <a:p>
          <a:endParaRPr lang="en-US"/>
        </a:p>
      </dgm:t>
    </dgm:pt>
    <dgm:pt modelId="{60C4071B-9151-4112-98C6-9EDC1B5EA520}" type="sibTrans" cxnId="{28544D11-52EA-41CD-BEAF-82CF08077A02}">
      <dgm:prSet/>
      <dgm:spPr/>
      <dgm:t>
        <a:bodyPr/>
        <a:lstStyle/>
        <a:p>
          <a:endParaRPr lang="en-US"/>
        </a:p>
      </dgm:t>
    </dgm:pt>
    <dgm:pt modelId="{2B1055A2-5D3F-4D7C-B5A7-C8372C8EC118}">
      <dgm:prSet/>
      <dgm:spPr/>
      <dgm:t>
        <a:bodyPr/>
        <a:lstStyle/>
        <a:p>
          <a:endParaRPr lang="en-US" dirty="0"/>
        </a:p>
      </dgm:t>
    </dgm:pt>
    <dgm:pt modelId="{3093D051-26F6-4C05-891D-1BEB767697D3}" type="parTrans" cxnId="{8F643696-EBC9-4210-A7B3-AA918ACB727E}">
      <dgm:prSet/>
      <dgm:spPr/>
      <dgm:t>
        <a:bodyPr/>
        <a:lstStyle/>
        <a:p>
          <a:endParaRPr lang="en-US"/>
        </a:p>
      </dgm:t>
    </dgm:pt>
    <dgm:pt modelId="{2A59FDEC-3090-4006-99FC-9E5F4B9F8186}" type="sibTrans" cxnId="{8F643696-EBC9-4210-A7B3-AA918ACB727E}">
      <dgm:prSet/>
      <dgm:spPr/>
      <dgm:t>
        <a:bodyPr/>
        <a:lstStyle/>
        <a:p>
          <a:endParaRPr lang="en-US"/>
        </a:p>
      </dgm:t>
    </dgm:pt>
    <dgm:pt modelId="{AA446062-75CC-45EB-AB48-13E3A6162037}">
      <dgm:prSet phldrT="[Text]"/>
      <dgm:spPr/>
      <dgm:t>
        <a:bodyPr/>
        <a:lstStyle/>
        <a:p>
          <a:endParaRPr lang="en-US" dirty="0"/>
        </a:p>
      </dgm:t>
    </dgm:pt>
    <dgm:pt modelId="{6E5D95FF-EA1B-4869-B0E5-69878C446DF8}" type="parTrans" cxnId="{3F067366-1088-45C9-BCEF-E93A9BB14D15}">
      <dgm:prSet/>
      <dgm:spPr/>
      <dgm:t>
        <a:bodyPr/>
        <a:lstStyle/>
        <a:p>
          <a:endParaRPr lang="en-US"/>
        </a:p>
      </dgm:t>
    </dgm:pt>
    <dgm:pt modelId="{FD4E23DF-A993-45B6-B94E-6C30FF1C6B80}" type="sibTrans" cxnId="{3F067366-1088-45C9-BCEF-E93A9BB14D15}">
      <dgm:prSet/>
      <dgm:spPr/>
      <dgm:t>
        <a:bodyPr/>
        <a:lstStyle/>
        <a:p>
          <a:endParaRPr lang="en-US"/>
        </a:p>
      </dgm:t>
    </dgm:pt>
    <dgm:pt modelId="{F1409F02-DD3A-4BA9-8BBF-79E5BF91515A}">
      <dgm:prSet custT="1"/>
      <dgm:spPr/>
      <dgm:t>
        <a:bodyPr/>
        <a:lstStyle/>
        <a:p>
          <a:endParaRPr lang="en-US" sz="1000" dirty="0"/>
        </a:p>
      </dgm:t>
    </dgm:pt>
    <dgm:pt modelId="{B1CB5D58-F4D4-4766-8552-AAA86FF687F4}" type="parTrans" cxnId="{274EF89D-F033-4585-90BE-CF5BDC15235D}">
      <dgm:prSet/>
      <dgm:spPr/>
      <dgm:t>
        <a:bodyPr/>
        <a:lstStyle/>
        <a:p>
          <a:endParaRPr lang="en-US"/>
        </a:p>
      </dgm:t>
    </dgm:pt>
    <dgm:pt modelId="{44198921-B8DC-42D4-9FD8-7E6C99FF71B1}" type="sibTrans" cxnId="{274EF89D-F033-4585-90BE-CF5BDC15235D}">
      <dgm:prSet/>
      <dgm:spPr/>
      <dgm:t>
        <a:bodyPr/>
        <a:lstStyle/>
        <a:p>
          <a:endParaRPr lang="en-US"/>
        </a:p>
      </dgm:t>
    </dgm:pt>
    <dgm:pt modelId="{12B519EC-15A0-4D33-BEB6-B9D9150BD451}">
      <dgm:prSet custT="1"/>
      <dgm:spPr/>
      <dgm:t>
        <a:bodyPr/>
        <a:lstStyle/>
        <a:p>
          <a:endParaRPr lang="en-US" sz="1000" dirty="0"/>
        </a:p>
      </dgm:t>
    </dgm:pt>
    <dgm:pt modelId="{F59750C3-81A3-420E-ADF9-0F08FA789762}" type="parTrans" cxnId="{5BCED735-102B-47F6-9829-3383EC428687}">
      <dgm:prSet/>
      <dgm:spPr/>
      <dgm:t>
        <a:bodyPr/>
        <a:lstStyle/>
        <a:p>
          <a:endParaRPr lang="en-US"/>
        </a:p>
      </dgm:t>
    </dgm:pt>
    <dgm:pt modelId="{35A45E42-01FB-42FB-8C18-CF94C0AE94F2}" type="sibTrans" cxnId="{5BCED735-102B-47F6-9829-3383EC428687}">
      <dgm:prSet/>
      <dgm:spPr/>
      <dgm:t>
        <a:bodyPr/>
        <a:lstStyle/>
        <a:p>
          <a:endParaRPr lang="en-US"/>
        </a:p>
      </dgm:t>
    </dgm:pt>
    <dgm:pt modelId="{AB6B2831-8B95-4630-82ED-4020178CA978}">
      <dgm:prSet custT="1"/>
      <dgm:spPr/>
      <dgm:t>
        <a:bodyPr/>
        <a:lstStyle/>
        <a:p>
          <a:r>
            <a:rPr lang="en-US" sz="1000" dirty="0" smtClean="0"/>
            <a:t>Drafts presented at LSIVC6</a:t>
          </a:r>
          <a:endParaRPr lang="en-US" sz="1000" dirty="0"/>
        </a:p>
      </dgm:t>
    </dgm:pt>
    <dgm:pt modelId="{4DB64103-E0C5-4F21-9956-315A34C6260F}" type="parTrans" cxnId="{CCF1672E-E166-4357-8EDF-217986B89878}">
      <dgm:prSet/>
      <dgm:spPr/>
      <dgm:t>
        <a:bodyPr/>
        <a:lstStyle/>
        <a:p>
          <a:endParaRPr lang="en-US"/>
        </a:p>
      </dgm:t>
    </dgm:pt>
    <dgm:pt modelId="{2C8679F0-3E84-4239-A688-BFE232D9B48A}" type="sibTrans" cxnId="{CCF1672E-E166-4357-8EDF-217986B89878}">
      <dgm:prSet/>
      <dgm:spPr/>
      <dgm:t>
        <a:bodyPr/>
        <a:lstStyle/>
        <a:p>
          <a:endParaRPr lang="en-US"/>
        </a:p>
      </dgm:t>
    </dgm:pt>
    <dgm:pt modelId="{8F7152E5-9204-4334-9292-290479472C31}">
      <dgm:prSet custT="1"/>
      <dgm:spPr/>
      <dgm:t>
        <a:bodyPr/>
        <a:lstStyle/>
        <a:p>
          <a:r>
            <a:rPr lang="en-US" sz="1000" dirty="0" smtClean="0"/>
            <a:t>Drafts open for review</a:t>
          </a:r>
          <a:endParaRPr lang="en-US" sz="1000" dirty="0"/>
        </a:p>
      </dgm:t>
    </dgm:pt>
    <dgm:pt modelId="{38A8D02A-815C-485A-999D-250280F4632E}" type="parTrans" cxnId="{3B21FFC7-B1FB-4CFB-9E99-5834972CBC90}">
      <dgm:prSet/>
      <dgm:spPr/>
      <dgm:t>
        <a:bodyPr/>
        <a:lstStyle/>
        <a:p>
          <a:endParaRPr lang="en-US"/>
        </a:p>
      </dgm:t>
    </dgm:pt>
    <dgm:pt modelId="{A901D683-04A7-4B4C-A45E-14A569D6C88D}" type="sibTrans" cxnId="{3B21FFC7-B1FB-4CFB-9E99-5834972CBC90}">
      <dgm:prSet/>
      <dgm:spPr/>
      <dgm:t>
        <a:bodyPr/>
        <a:lstStyle/>
        <a:p>
          <a:endParaRPr lang="en-US"/>
        </a:p>
      </dgm:t>
    </dgm:pt>
    <dgm:pt modelId="{60B420FA-2E8D-43FE-8A75-2BBA7F16D99A}">
      <dgm:prSet custT="1"/>
      <dgm:spPr/>
      <dgm:t>
        <a:bodyPr/>
        <a:lstStyle/>
        <a:p>
          <a:r>
            <a:rPr lang="en-US" sz="1000" dirty="0" smtClean="0"/>
            <a:t>First versions finalized</a:t>
          </a:r>
          <a:endParaRPr lang="en-US" sz="1000" dirty="0"/>
        </a:p>
      </dgm:t>
    </dgm:pt>
    <dgm:pt modelId="{969435F9-46F5-4562-8F17-5C91E754564A}" type="parTrans" cxnId="{5994678E-5830-47BA-A1C8-B4E62656DB77}">
      <dgm:prSet/>
      <dgm:spPr/>
      <dgm:t>
        <a:bodyPr/>
        <a:lstStyle/>
        <a:p>
          <a:endParaRPr lang="en-US"/>
        </a:p>
      </dgm:t>
    </dgm:pt>
    <dgm:pt modelId="{5A228C14-70F7-4B98-8970-58F95BA58D39}" type="sibTrans" cxnId="{5994678E-5830-47BA-A1C8-B4E62656DB77}">
      <dgm:prSet/>
      <dgm:spPr/>
      <dgm:t>
        <a:bodyPr/>
        <a:lstStyle/>
        <a:p>
          <a:endParaRPr lang="en-US"/>
        </a:p>
      </dgm:t>
    </dgm:pt>
    <dgm:pt modelId="{FC9DCFC3-7B24-4607-91BD-3765C65254F6}">
      <dgm:prSet custT="1"/>
      <dgm:spPr/>
      <dgm:t>
        <a:bodyPr/>
        <a:lstStyle/>
        <a:p>
          <a:r>
            <a:rPr lang="en-US" sz="1000" dirty="0" smtClean="0"/>
            <a:t>SAR ARD definition Team disbanded</a:t>
          </a:r>
          <a:endParaRPr lang="en-US" sz="1000" dirty="0"/>
        </a:p>
      </dgm:t>
    </dgm:pt>
    <dgm:pt modelId="{2EFFA5DD-1623-4EEB-A177-6D99D73CC3B5}" type="parTrans" cxnId="{257D2FBB-E907-43E6-A0FB-116B094F04FB}">
      <dgm:prSet/>
      <dgm:spPr/>
      <dgm:t>
        <a:bodyPr/>
        <a:lstStyle/>
        <a:p>
          <a:endParaRPr lang="en-US"/>
        </a:p>
      </dgm:t>
    </dgm:pt>
    <dgm:pt modelId="{83C2D79C-62EE-4068-9425-84C0DB51F42D}" type="sibTrans" cxnId="{257D2FBB-E907-43E6-A0FB-116B094F04FB}">
      <dgm:prSet/>
      <dgm:spPr/>
      <dgm:t>
        <a:bodyPr/>
        <a:lstStyle/>
        <a:p>
          <a:endParaRPr lang="en-US"/>
        </a:p>
      </dgm:t>
    </dgm:pt>
    <dgm:pt modelId="{B0CD6D38-6051-42C2-9EB9-C80739B8FFCC}">
      <dgm:prSet custT="1"/>
      <dgm:spPr/>
      <dgm:t>
        <a:bodyPr/>
        <a:lstStyle/>
        <a:p>
          <a:endParaRPr lang="en-US" sz="1000" dirty="0"/>
        </a:p>
      </dgm:t>
    </dgm:pt>
    <dgm:pt modelId="{117C1E2E-DD67-4BD3-8583-67CABD7E74AD}" type="parTrans" cxnId="{87754E65-FA45-4B84-9018-536298A5F61C}">
      <dgm:prSet/>
      <dgm:spPr/>
      <dgm:t>
        <a:bodyPr/>
        <a:lstStyle/>
        <a:p>
          <a:endParaRPr lang="en-US"/>
        </a:p>
      </dgm:t>
    </dgm:pt>
    <dgm:pt modelId="{5F653D04-8323-40F1-9C54-1BBA2F4D97CB}" type="sibTrans" cxnId="{87754E65-FA45-4B84-9018-536298A5F61C}">
      <dgm:prSet/>
      <dgm:spPr/>
      <dgm:t>
        <a:bodyPr/>
        <a:lstStyle/>
        <a:p>
          <a:endParaRPr lang="en-US"/>
        </a:p>
      </dgm:t>
    </dgm:pt>
    <dgm:pt modelId="{2096EFEC-E43E-42F4-9329-4C9EC21CF735}">
      <dgm:prSet phldrT="[Text]" custT="1"/>
      <dgm:spPr/>
      <dgm:t>
        <a:bodyPr/>
        <a:lstStyle/>
        <a:p>
          <a:r>
            <a:rPr lang="en-US" sz="1700" b="1" dirty="0" smtClean="0">
              <a:solidFill>
                <a:schemeClr val="accent1">
                  <a:lumMod val="75000"/>
                </a:schemeClr>
              </a:solidFill>
            </a:rPr>
            <a:t>Nov 2018</a:t>
          </a:r>
          <a:endParaRPr lang="en-US" sz="1700" b="1" dirty="0">
            <a:solidFill>
              <a:schemeClr val="accent1">
                <a:lumMod val="75000"/>
              </a:schemeClr>
            </a:solidFill>
          </a:endParaRPr>
        </a:p>
      </dgm:t>
    </dgm:pt>
    <dgm:pt modelId="{C14925E5-755F-4AFF-A9EE-A9734BB22FF4}" type="parTrans" cxnId="{FF24FF72-22F4-4D85-AFC2-74B884485B7C}">
      <dgm:prSet/>
      <dgm:spPr/>
      <dgm:t>
        <a:bodyPr/>
        <a:lstStyle/>
        <a:p>
          <a:endParaRPr lang="en-US"/>
        </a:p>
      </dgm:t>
    </dgm:pt>
    <dgm:pt modelId="{86793EC5-6D73-4FBB-BB22-AC215A501535}" type="sibTrans" cxnId="{FF24FF72-22F4-4D85-AFC2-74B884485B7C}">
      <dgm:prSet/>
      <dgm:spPr/>
      <dgm:t>
        <a:bodyPr/>
        <a:lstStyle/>
        <a:p>
          <a:endParaRPr lang="en-US"/>
        </a:p>
      </dgm:t>
    </dgm:pt>
    <dgm:pt modelId="{B3CC61CA-14CB-4B84-B0EC-01A247EF9798}">
      <dgm:prSet phldrT="[Text]"/>
      <dgm:spPr/>
      <dgm:t>
        <a:bodyPr/>
        <a:lstStyle/>
        <a:p>
          <a:endParaRPr lang="en-US" dirty="0"/>
        </a:p>
      </dgm:t>
    </dgm:pt>
    <dgm:pt modelId="{E93CA9A7-F65E-47BA-931A-DC9AD984D234}" type="parTrans" cxnId="{DCF1E085-6AB6-4A8E-9665-8CBD9F843A78}">
      <dgm:prSet/>
      <dgm:spPr/>
      <dgm:t>
        <a:bodyPr/>
        <a:lstStyle/>
        <a:p>
          <a:endParaRPr lang="en-US"/>
        </a:p>
      </dgm:t>
    </dgm:pt>
    <dgm:pt modelId="{6C90825F-652A-479E-9E72-CE457D33E9AF}" type="sibTrans" cxnId="{DCF1E085-6AB6-4A8E-9665-8CBD9F843A78}">
      <dgm:prSet/>
      <dgm:spPr/>
      <dgm:t>
        <a:bodyPr/>
        <a:lstStyle/>
        <a:p>
          <a:endParaRPr lang="en-US"/>
        </a:p>
      </dgm:t>
    </dgm:pt>
    <dgm:pt modelId="{A07420F1-EBA8-4CCE-AE9A-2BC493BC4E9A}">
      <dgm:prSet phldrT="[Text]"/>
      <dgm:spPr/>
      <dgm:t>
        <a:bodyPr/>
        <a:lstStyle/>
        <a:p>
          <a:endParaRPr lang="en-US" dirty="0"/>
        </a:p>
      </dgm:t>
    </dgm:pt>
    <dgm:pt modelId="{3FF2B4CC-91A8-47E2-93E1-7227DEF7687F}" type="parTrans" cxnId="{BDB0971D-37A9-4D7E-8271-22EC2B2ADCE8}">
      <dgm:prSet/>
      <dgm:spPr/>
      <dgm:t>
        <a:bodyPr/>
        <a:lstStyle/>
        <a:p>
          <a:endParaRPr lang="en-US"/>
        </a:p>
      </dgm:t>
    </dgm:pt>
    <dgm:pt modelId="{930C1311-66CC-4598-A6BD-1A423ABC881F}" type="sibTrans" cxnId="{BDB0971D-37A9-4D7E-8271-22EC2B2ADCE8}">
      <dgm:prSet/>
      <dgm:spPr/>
      <dgm:t>
        <a:bodyPr/>
        <a:lstStyle/>
        <a:p>
          <a:endParaRPr lang="en-US"/>
        </a:p>
      </dgm:t>
    </dgm:pt>
    <dgm:pt modelId="{39E645B1-8809-40CD-8B20-F7F074FE69D5}">
      <dgm:prSet custT="1"/>
      <dgm:spPr/>
      <dgm:t>
        <a:bodyPr/>
        <a:lstStyle/>
        <a:p>
          <a:endParaRPr lang="en-US" sz="1000" dirty="0"/>
        </a:p>
      </dgm:t>
    </dgm:pt>
    <dgm:pt modelId="{AF6177D0-40FC-4BC8-98F5-CA21F5883DB1}" type="parTrans" cxnId="{61A51E52-1B8E-467B-A3A2-DA47F74C2C59}">
      <dgm:prSet/>
      <dgm:spPr/>
      <dgm:t>
        <a:bodyPr/>
        <a:lstStyle/>
        <a:p>
          <a:endParaRPr lang="en-US"/>
        </a:p>
      </dgm:t>
    </dgm:pt>
    <dgm:pt modelId="{DDE37564-FA25-4341-A89F-21579B658238}" type="sibTrans" cxnId="{61A51E52-1B8E-467B-A3A2-DA47F74C2C59}">
      <dgm:prSet/>
      <dgm:spPr/>
      <dgm:t>
        <a:bodyPr/>
        <a:lstStyle/>
        <a:p>
          <a:endParaRPr lang="en-US"/>
        </a:p>
      </dgm:t>
    </dgm:pt>
    <dgm:pt modelId="{F7586BFB-973A-4B1A-8E33-7D46BD1557FC}">
      <dgm:prSet custT="1"/>
      <dgm:spPr/>
      <dgm:t>
        <a:bodyPr/>
        <a:lstStyle/>
        <a:p>
          <a:r>
            <a:rPr lang="en-US" sz="1000" dirty="0" smtClean="0"/>
            <a:t>Self-assessment process (USGS)</a:t>
          </a:r>
          <a:endParaRPr lang="en-US" sz="1000" dirty="0"/>
        </a:p>
      </dgm:t>
    </dgm:pt>
    <dgm:pt modelId="{07B93DCE-03CF-4AB6-8940-46020A2C5343}" type="parTrans" cxnId="{D565B33C-2035-486C-9E1E-B79CAFDB332E}">
      <dgm:prSet/>
      <dgm:spPr/>
      <dgm:t>
        <a:bodyPr/>
        <a:lstStyle/>
        <a:p>
          <a:endParaRPr lang="en-US"/>
        </a:p>
      </dgm:t>
    </dgm:pt>
    <dgm:pt modelId="{00FD4365-61C2-43AA-9A55-9A778AE70FA5}" type="sibTrans" cxnId="{D565B33C-2035-486C-9E1E-B79CAFDB332E}">
      <dgm:prSet/>
      <dgm:spPr/>
      <dgm:t>
        <a:bodyPr/>
        <a:lstStyle/>
        <a:p>
          <a:endParaRPr lang="en-US"/>
        </a:p>
      </dgm:t>
    </dgm:pt>
    <dgm:pt modelId="{D069F9ED-FE64-48CC-AF57-E69EB8FF7427}">
      <dgm:prSet/>
      <dgm:spPr/>
      <dgm:t>
        <a:bodyPr/>
        <a:lstStyle/>
        <a:p>
          <a:endParaRPr lang="en-US" dirty="0"/>
        </a:p>
      </dgm:t>
    </dgm:pt>
    <dgm:pt modelId="{B71D1B5D-E71E-409A-96E9-CBBB543A3120}" type="parTrans" cxnId="{810B5A30-86BD-4615-95B4-8CF072C57E7F}">
      <dgm:prSet/>
      <dgm:spPr/>
      <dgm:t>
        <a:bodyPr/>
        <a:lstStyle/>
        <a:p>
          <a:endParaRPr lang="en-US"/>
        </a:p>
      </dgm:t>
    </dgm:pt>
    <dgm:pt modelId="{95B70D46-FA2E-47C2-AA2D-8FC4DBFF89C4}" type="sibTrans" cxnId="{810B5A30-86BD-4615-95B4-8CF072C57E7F}">
      <dgm:prSet/>
      <dgm:spPr/>
      <dgm:t>
        <a:bodyPr/>
        <a:lstStyle/>
        <a:p>
          <a:endParaRPr lang="en-US"/>
        </a:p>
      </dgm:t>
    </dgm:pt>
    <dgm:pt modelId="{F007266F-7ABB-4E11-8CD7-FDD4610D3022}" type="pres">
      <dgm:prSet presAssocID="{49286C4F-4FE5-4821-82C8-8BBD9298129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FF089CF-67C1-4E8E-9060-5F48854EF2E3}" type="pres">
      <dgm:prSet presAssocID="{DFD7EBC2-44C7-42A6-B1B5-A80DB6D46B9C}" presName="horFlow" presStyleCnt="0"/>
      <dgm:spPr/>
    </dgm:pt>
    <dgm:pt modelId="{4E983162-57DB-4E98-852C-DB115782D958}" type="pres">
      <dgm:prSet presAssocID="{DFD7EBC2-44C7-42A6-B1B5-A80DB6D46B9C}" presName="bigChev" presStyleLbl="node1" presStyleIdx="0" presStyleCnt="5"/>
      <dgm:spPr/>
      <dgm:t>
        <a:bodyPr/>
        <a:lstStyle/>
        <a:p>
          <a:endParaRPr lang="en-US"/>
        </a:p>
      </dgm:t>
    </dgm:pt>
    <dgm:pt modelId="{0B78F0A0-A7D1-4517-BF32-82E815E7C7F1}" type="pres">
      <dgm:prSet presAssocID="{BADA145D-F9C3-481A-9CDE-EB04AF2039CC}" presName="parTrans" presStyleCnt="0"/>
      <dgm:spPr/>
    </dgm:pt>
    <dgm:pt modelId="{008AFEF3-0012-4459-9C45-B26AA88E8D9B}" type="pres">
      <dgm:prSet presAssocID="{916F2AC9-DBE5-40DD-B5C2-C44FAAAF75B7}" presName="node" presStyleLbl="alignAccFollowNode1" presStyleIdx="0" presStyleCnt="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66D801-A962-4148-9BB1-97B2ACB9EAA5}" type="pres">
      <dgm:prSet presAssocID="{172F4ED0-ACA0-44EA-A193-F1FF0E751F80}" presName="sibTrans" presStyleCnt="0"/>
      <dgm:spPr/>
    </dgm:pt>
    <dgm:pt modelId="{602DD197-4FB0-4204-9216-D07352D8CEFF}" type="pres">
      <dgm:prSet presAssocID="{BA055F2A-7F64-451E-8D08-E4A3258E2C09}" presName="node" presStyleLbl="alignAccFollowNode1" presStyleIdx="1" presStyleCnt="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110764-0E2F-4DCC-B55F-F4F0ED0C3029}" type="pres">
      <dgm:prSet presAssocID="{2F1DF277-E736-41E7-B7ED-B8474D7E0D14}" presName="sibTrans" presStyleCnt="0"/>
      <dgm:spPr/>
    </dgm:pt>
    <dgm:pt modelId="{EC790BBB-74EE-4B71-833F-E7EE3EE65714}" type="pres">
      <dgm:prSet presAssocID="{2096EFEC-E43E-42F4-9329-4C9EC21CF735}" presName="node" presStyleLbl="alignAccFollowNode1" presStyleIdx="2" presStyleCnt="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B66D06-B0CC-4A42-8FE6-14367740442B}" type="pres">
      <dgm:prSet presAssocID="{86793EC5-6D73-4FBB-BB22-AC215A501535}" presName="sibTrans" presStyleCnt="0"/>
      <dgm:spPr/>
    </dgm:pt>
    <dgm:pt modelId="{2B8CEEC4-5550-4C9C-ADA5-B49778988825}" type="pres">
      <dgm:prSet presAssocID="{272E6E03-E2CA-42A2-B2E3-B6D8CDD42366}" presName="node" presStyleLbl="alignAccFollowNode1" presStyleIdx="3" presStyleCnt="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5C629D-EBBC-4CA0-B1D1-1BA30BB5A5D1}" type="pres">
      <dgm:prSet presAssocID="{EA671BBA-A63B-42DE-B763-811E74C6DEAA}" presName="sibTrans" presStyleCnt="0"/>
      <dgm:spPr/>
    </dgm:pt>
    <dgm:pt modelId="{EC460670-BAE3-4126-BB88-DB2C503B350B}" type="pres">
      <dgm:prSet presAssocID="{75D813B2-AFD3-4C10-922F-7DD9FD33EBE1}" presName="node" presStyleLbl="alignAccFollowNode1" presStyleIdx="4" presStyleCnt="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544A32-C6B2-4AF6-B746-FA2F4DB71C99}" type="pres">
      <dgm:prSet presAssocID="{1CCCE5FD-E908-4E9D-88F7-C8D8AEAEFD4B}" presName="sibTrans" presStyleCnt="0"/>
      <dgm:spPr/>
    </dgm:pt>
    <dgm:pt modelId="{78C5CE94-AD8B-4103-9113-66870D7C917A}" type="pres">
      <dgm:prSet presAssocID="{0E148901-44C1-4AD0-A7B1-47919A5B1B86}" presName="node" presStyleLbl="alignAccFollowNode1" presStyleIdx="5" presStyleCnt="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055B66-0281-4051-A54D-453B3126D194}" type="pres">
      <dgm:prSet presAssocID="{6F2DC3A5-4BAB-4273-AD26-8B29A96EB5F0}" presName="sibTrans" presStyleCnt="0"/>
      <dgm:spPr/>
    </dgm:pt>
    <dgm:pt modelId="{F3E64AA6-7651-4653-AFAF-B1C7CF8F0E8F}" type="pres">
      <dgm:prSet presAssocID="{5C70D565-2A48-410D-90EC-2F5D02B473D4}" presName="node" presStyleLbl="alignAccFollowNode1" presStyleIdx="6" presStyleCnt="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A537B3-F98C-4C4F-805C-AFC552521392}" type="pres">
      <dgm:prSet presAssocID="{DFD7EBC2-44C7-42A6-B1B5-A80DB6D46B9C}" presName="vSp" presStyleCnt="0"/>
      <dgm:spPr/>
    </dgm:pt>
    <dgm:pt modelId="{EA5CB3FA-B908-4561-B2D1-7CC747102ACF}" type="pres">
      <dgm:prSet presAssocID="{D5BB7BF9-1F37-46F6-B7BC-75749DCF1CC2}" presName="horFlow" presStyleCnt="0"/>
      <dgm:spPr/>
    </dgm:pt>
    <dgm:pt modelId="{8F97C99F-B096-4E91-BCB6-E37951F3CF24}" type="pres">
      <dgm:prSet presAssocID="{D5BB7BF9-1F37-46F6-B7BC-75749DCF1CC2}" presName="bigChev" presStyleLbl="node1" presStyleIdx="1" presStyleCnt="5"/>
      <dgm:spPr/>
      <dgm:t>
        <a:bodyPr/>
        <a:lstStyle/>
        <a:p>
          <a:endParaRPr lang="en-US"/>
        </a:p>
      </dgm:t>
    </dgm:pt>
    <dgm:pt modelId="{88E8751E-0B7E-4E64-B755-B07A0152ECA4}" type="pres">
      <dgm:prSet presAssocID="{2E0CB728-BD48-4561-8674-33121DBAC634}" presName="parTrans" presStyleCnt="0"/>
      <dgm:spPr/>
    </dgm:pt>
    <dgm:pt modelId="{BD17D5ED-6170-4447-A6FE-C41F2E394055}" type="pres">
      <dgm:prSet presAssocID="{29550212-2C6B-41CB-8952-2992900A20B1}" presName="node" presStyleLbl="alignAccFollowNode1" presStyleIdx="7" presStyleCnt="33" custScaleX="1869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BA85A-1863-45AF-879A-5D878E613093}" type="pres">
      <dgm:prSet presAssocID="{1FC2B902-5469-4230-8A53-9881641D9D06}" presName="sibTrans" presStyleCnt="0"/>
      <dgm:spPr/>
    </dgm:pt>
    <dgm:pt modelId="{699CF3E7-068E-455B-A33E-950C56613ADE}" type="pres">
      <dgm:prSet presAssocID="{B3CC61CA-14CB-4B84-B0EC-01A247EF9798}" presName="node" presStyleLbl="alignAccFollowNode1" presStyleIdx="8" presStyleCnt="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A0CC7E-8D62-4FF0-AE27-6D73FB3CB310}" type="pres">
      <dgm:prSet presAssocID="{6C90825F-652A-479E-9E72-CE457D33E9AF}" presName="sibTrans" presStyleCnt="0"/>
      <dgm:spPr/>
    </dgm:pt>
    <dgm:pt modelId="{3AB778BB-8D2C-40A3-A578-B23715A30E6C}" type="pres">
      <dgm:prSet presAssocID="{AA446062-75CC-45EB-AB48-13E3A6162037}" presName="node" presStyleLbl="alignAccFollowNode1" presStyleIdx="9" presStyleCnt="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272251-737E-4A9B-A5BA-3ABBCAA0D193}" type="pres">
      <dgm:prSet presAssocID="{FD4E23DF-A993-45B6-B94E-6C30FF1C6B80}" presName="sibTrans" presStyleCnt="0"/>
      <dgm:spPr/>
    </dgm:pt>
    <dgm:pt modelId="{70FE5ED4-1AEA-460C-89CE-DFB75FECF6E4}" type="pres">
      <dgm:prSet presAssocID="{A07420F1-EBA8-4CCE-AE9A-2BC493BC4E9A}" presName="node" presStyleLbl="alignAccFollowNode1" presStyleIdx="10" presStyleCnt="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D2D51E-F596-4EC7-9D4E-548AA5AE9418}" type="pres">
      <dgm:prSet presAssocID="{930C1311-66CC-4598-A6BD-1A423ABC881F}" presName="sibTrans" presStyleCnt="0"/>
      <dgm:spPr/>
    </dgm:pt>
    <dgm:pt modelId="{EC6B609F-93D1-4822-BBBE-7E99901FAD46}" type="pres">
      <dgm:prSet presAssocID="{D241FB0A-5C19-4D8F-9230-47D644FA7702}" presName="node" presStyleLbl="alignAccFollowNode1" presStyleIdx="11" presStyleCnt="33">
        <dgm:presLayoutVars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en-US"/>
        </a:p>
      </dgm:t>
    </dgm:pt>
    <dgm:pt modelId="{6A672184-9ED1-4CAB-9D68-DFAE24CE9B3B}" type="pres">
      <dgm:prSet presAssocID="{752370C1-4E63-4A22-8C91-FA6C56BC63CF}" presName="sibTrans" presStyleCnt="0"/>
      <dgm:spPr/>
    </dgm:pt>
    <dgm:pt modelId="{71E18D98-9C79-46FC-A903-E765A47F0625}" type="pres">
      <dgm:prSet presAssocID="{CB476FA5-C062-4885-A15B-472097412A9C}" presName="node" presStyleLbl="alignAccFollowNode1" presStyleIdx="12" presStyleCnt="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B49C77-023E-4C7F-A103-4E8AD5B9AFF3}" type="pres">
      <dgm:prSet presAssocID="{D5BB7BF9-1F37-46F6-B7BC-75749DCF1CC2}" presName="vSp" presStyleCnt="0"/>
      <dgm:spPr/>
    </dgm:pt>
    <dgm:pt modelId="{0F99757E-9FF8-40F5-B8EA-1CF30ECB31BF}" type="pres">
      <dgm:prSet presAssocID="{0B824958-8DE9-4A8E-B98F-3CA3B3FE14E3}" presName="horFlow" presStyleCnt="0"/>
      <dgm:spPr/>
    </dgm:pt>
    <dgm:pt modelId="{3BA15710-570B-49C4-BE89-0769E6236651}" type="pres">
      <dgm:prSet presAssocID="{0B824958-8DE9-4A8E-B98F-3CA3B3FE14E3}" presName="bigChev" presStyleLbl="node1" presStyleIdx="2" presStyleCnt="5"/>
      <dgm:spPr/>
      <dgm:t>
        <a:bodyPr/>
        <a:lstStyle/>
        <a:p>
          <a:endParaRPr lang="en-US"/>
        </a:p>
      </dgm:t>
    </dgm:pt>
    <dgm:pt modelId="{112E9D4C-7ADB-4E9D-9EA7-31F5B0B802A9}" type="pres">
      <dgm:prSet presAssocID="{9E8FF327-1F95-4217-B46D-3F7B0330B0AD}" presName="parTrans" presStyleCnt="0"/>
      <dgm:spPr/>
    </dgm:pt>
    <dgm:pt modelId="{5ED9AEC5-7D57-4F34-898D-1FDA586ED1AC}" type="pres">
      <dgm:prSet presAssocID="{AB829F7A-1D46-4605-AC53-8B9B4AC09E7C}" presName="node" presStyleLbl="alignAccFollowNode1" presStyleIdx="13" presStyleCnt="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AFAE9B-0A63-4907-931E-3486EF9FD2D3}" type="pres">
      <dgm:prSet presAssocID="{2DE3C949-BDFD-450F-B0AA-166232599DEA}" presName="sibTrans" presStyleCnt="0"/>
      <dgm:spPr/>
    </dgm:pt>
    <dgm:pt modelId="{D98EF12F-8FDD-42AD-81DB-73DD67C832D6}" type="pres">
      <dgm:prSet presAssocID="{F7586BFB-973A-4B1A-8E33-7D46BD1557FC}" presName="node" presStyleLbl="alignAccFollowNode1" presStyleIdx="14" presStyleCnt="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77CA80-B966-4CC6-BA1C-BC4359305743}" type="pres">
      <dgm:prSet presAssocID="{00FD4365-61C2-43AA-9A55-9A778AE70FA5}" presName="sibTrans" presStyleCnt="0"/>
      <dgm:spPr/>
    </dgm:pt>
    <dgm:pt modelId="{A0E562F3-742B-4003-8277-C284F13F5908}" type="pres">
      <dgm:prSet presAssocID="{A9086CF4-AA14-410C-9207-2E0EAC58F6F9}" presName="node" presStyleLbl="alignAccFollowNode1" presStyleIdx="15" presStyleCnt="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0C346F-9D9B-4B77-8F3A-05B7F03D1B67}" type="pres">
      <dgm:prSet presAssocID="{699207B8-1533-40BA-9A73-474F71504C77}" presName="sibTrans" presStyleCnt="0"/>
      <dgm:spPr/>
    </dgm:pt>
    <dgm:pt modelId="{64AE8553-F907-49B5-B902-ABA8B87DB8F6}" type="pres">
      <dgm:prSet presAssocID="{2B1055A2-5D3F-4D7C-B5A7-C8372C8EC118}" presName="node" presStyleLbl="alignAccFollowNode1" presStyleIdx="16" presStyleCnt="33" custLinFactNeighborY="-18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A65BD6-AF92-466E-AFCB-5DEC47FE8344}" type="pres">
      <dgm:prSet presAssocID="{2A59FDEC-3090-4006-99FC-9E5F4B9F8186}" presName="sibTrans" presStyleCnt="0"/>
      <dgm:spPr/>
    </dgm:pt>
    <dgm:pt modelId="{AAF70ABF-57F3-46E0-9FD2-0AED7F8431DE}" type="pres">
      <dgm:prSet presAssocID="{D069F9ED-FE64-48CC-AF57-E69EB8FF7427}" presName="node" presStyleLbl="alignAccFollowNode1" presStyleIdx="17" presStyleCnt="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43501F-DF83-4FF3-8811-DB29B11CB723}" type="pres">
      <dgm:prSet presAssocID="{95B70D46-FA2E-47C2-AA2D-8FC4DBFF89C4}" presName="sibTrans" presStyleCnt="0"/>
      <dgm:spPr/>
    </dgm:pt>
    <dgm:pt modelId="{DD920E1D-6010-402A-A6BE-18EE9E08A272}" type="pres">
      <dgm:prSet presAssocID="{26588710-01DB-4B53-927C-CC9A183E8E78}" presName="node" presStyleLbl="alignAccFollowNode1" presStyleIdx="18" presStyleCnt="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C407BA-7F39-43E1-BB6C-310456F8EF5E}" type="pres">
      <dgm:prSet presAssocID="{DA1C01C0-645B-4784-AAA4-CFEBB0C503D3}" presName="sibTrans" presStyleCnt="0"/>
      <dgm:spPr/>
    </dgm:pt>
    <dgm:pt modelId="{D8732877-E57F-4F26-AB0E-C928D6BCA539}" type="pres">
      <dgm:prSet presAssocID="{1280F003-A1C8-434E-B353-D9030107A2F3}" presName="node" presStyleLbl="alignAccFollowNode1" presStyleIdx="19" presStyleCnt="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0A7EAA-13EE-4296-AFB5-B9D5B70000DB}" type="pres">
      <dgm:prSet presAssocID="{0B824958-8DE9-4A8E-B98F-3CA3B3FE14E3}" presName="vSp" presStyleCnt="0"/>
      <dgm:spPr/>
    </dgm:pt>
    <dgm:pt modelId="{BA2375FB-367E-4C7D-9D3A-87CA6524B7ED}" type="pres">
      <dgm:prSet presAssocID="{BD85B2DA-84A2-4FB8-AD36-BE417D30F248}" presName="horFlow" presStyleCnt="0"/>
      <dgm:spPr/>
    </dgm:pt>
    <dgm:pt modelId="{D19D0A9B-4457-4F92-A97D-921C5750E293}" type="pres">
      <dgm:prSet presAssocID="{BD85B2DA-84A2-4FB8-AD36-BE417D30F248}" presName="bigChev" presStyleLbl="node1" presStyleIdx="3" presStyleCnt="5"/>
      <dgm:spPr/>
      <dgm:t>
        <a:bodyPr/>
        <a:lstStyle/>
        <a:p>
          <a:endParaRPr lang="en-US"/>
        </a:p>
      </dgm:t>
    </dgm:pt>
    <dgm:pt modelId="{0FB35A8C-D447-4711-BD1D-EB5D5E8183C7}" type="pres">
      <dgm:prSet presAssocID="{369A4C90-3A0A-4847-B1A4-5F302077017A}" presName="parTrans" presStyleCnt="0"/>
      <dgm:spPr/>
    </dgm:pt>
    <dgm:pt modelId="{CDD6CDF6-9849-4E75-95AE-924C32D0F00A}" type="pres">
      <dgm:prSet presAssocID="{8BFAF47E-836A-4908-B654-9A08785AFCCB}" presName="node" presStyleLbl="alignAccFollowNode1" presStyleIdx="20" presStyleCnt="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B47021-9CFB-4363-B674-163089096BA9}" type="pres">
      <dgm:prSet presAssocID="{26D3B1BB-83ED-4614-A47B-29C00B8035FC}" presName="sibTrans" presStyleCnt="0"/>
      <dgm:spPr/>
    </dgm:pt>
    <dgm:pt modelId="{9D3A5551-1B7F-464B-8291-7AE62A6823FF}" type="pres">
      <dgm:prSet presAssocID="{59DA2020-A1FA-4E92-A5BF-0BC1F4436589}" presName="node" presStyleLbl="alignAccFollowNode1" presStyleIdx="21" presStyleCnt="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E20606-3AF4-4EDB-8EAD-B7D50F23FCFA}" type="pres">
      <dgm:prSet presAssocID="{553E1BEB-7F1B-447A-9B15-A0AFF0A1A3CD}" presName="sibTrans" presStyleCnt="0"/>
      <dgm:spPr/>
    </dgm:pt>
    <dgm:pt modelId="{F134DA8D-A98D-4518-AB40-0A5DF25DA317}" type="pres">
      <dgm:prSet presAssocID="{39E645B1-8809-40CD-8B20-F7F074FE69D5}" presName="node" presStyleLbl="alignAccFollowNode1" presStyleIdx="22" presStyleCnt="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E2AAF3-0733-4A99-92D1-AE41DF1CC250}" type="pres">
      <dgm:prSet presAssocID="{DDE37564-FA25-4341-A89F-21579B658238}" presName="sibTrans" presStyleCnt="0"/>
      <dgm:spPr/>
    </dgm:pt>
    <dgm:pt modelId="{26A88321-C7EF-4B3F-9C06-64BCF7AA57CF}" type="pres">
      <dgm:prSet presAssocID="{D8957674-A640-43B5-B16E-6C9CA57DFFF7}" presName="node" presStyleLbl="alignAccFollowNode1" presStyleIdx="23" presStyleCnt="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096E67-7D09-40A1-9135-16A03107C498}" type="pres">
      <dgm:prSet presAssocID="{29CBE7C2-A77E-4312-8C83-57171BA55B1A}" presName="sibTrans" presStyleCnt="0"/>
      <dgm:spPr/>
    </dgm:pt>
    <dgm:pt modelId="{EAD09077-6A09-47AD-840F-BD06B59A1C7D}" type="pres">
      <dgm:prSet presAssocID="{1E26C3FE-1969-4034-A2B1-278A1941B4C6}" presName="node" presStyleLbl="alignAccFollowNode1" presStyleIdx="24" presStyleCnt="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4EF637-923F-4F9B-9E77-9D80A738D6B4}" type="pres">
      <dgm:prSet presAssocID="{60C4071B-9151-4112-98C6-9EDC1B5EA520}" presName="sibTrans" presStyleCnt="0"/>
      <dgm:spPr/>
    </dgm:pt>
    <dgm:pt modelId="{28F46B10-1DDD-47F5-9327-8DB968DC0A87}" type="pres">
      <dgm:prSet presAssocID="{30CE3BC2-0DF2-446C-BAE0-3A5CAD5D421D}" presName="node" presStyleLbl="alignAccFollowNode1" presStyleIdx="25" presStyleCnt="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CED440-AFAB-40D6-9FCA-24B6113BF35A}" type="pres">
      <dgm:prSet presAssocID="{7A4B32AC-7F0F-4AE6-868F-DA6CFBBDC843}" presName="sibTrans" presStyleCnt="0"/>
      <dgm:spPr/>
    </dgm:pt>
    <dgm:pt modelId="{C905BCDE-B6E8-43BA-9D46-0D6D29CF1FF1}" type="pres">
      <dgm:prSet presAssocID="{F1409F02-DD3A-4BA9-8BBF-79E5BF91515A}" presName="node" presStyleLbl="alignAccFollowNode1" presStyleIdx="26" presStyleCnt="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0CF16F-7F91-4917-9C59-76299C940867}" type="pres">
      <dgm:prSet presAssocID="{BD85B2DA-84A2-4FB8-AD36-BE417D30F248}" presName="vSp" presStyleCnt="0"/>
      <dgm:spPr/>
    </dgm:pt>
    <dgm:pt modelId="{23A4385D-D09E-49F1-B42A-16FB5300DCA2}" type="pres">
      <dgm:prSet presAssocID="{2AF08B87-BE94-457A-B4F7-BCF9FAA4B1E9}" presName="horFlow" presStyleCnt="0"/>
      <dgm:spPr/>
    </dgm:pt>
    <dgm:pt modelId="{02185859-5B33-4EB2-A559-CFEAC6C1476C}" type="pres">
      <dgm:prSet presAssocID="{2AF08B87-BE94-457A-B4F7-BCF9FAA4B1E9}" presName="bigChev" presStyleLbl="node1" presStyleIdx="4" presStyleCnt="5"/>
      <dgm:spPr/>
      <dgm:t>
        <a:bodyPr/>
        <a:lstStyle/>
        <a:p>
          <a:endParaRPr lang="en-US"/>
        </a:p>
      </dgm:t>
    </dgm:pt>
    <dgm:pt modelId="{7DDC2CE7-FA3E-4734-BD2B-F14297B6D1E9}" type="pres">
      <dgm:prSet presAssocID="{4DB64103-E0C5-4F21-9956-315A34C6260F}" presName="parTrans" presStyleCnt="0"/>
      <dgm:spPr/>
    </dgm:pt>
    <dgm:pt modelId="{FBE78E93-B730-4683-B7A7-FF8F759BA595}" type="pres">
      <dgm:prSet presAssocID="{AB6B2831-8B95-4630-82ED-4020178CA978}" presName="node" presStyleLbl="alignAccFollowNode1" presStyleIdx="27" presStyleCnt="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7078F0-656B-421B-B13F-A096B37BF043}" type="pres">
      <dgm:prSet presAssocID="{2C8679F0-3E84-4239-A688-BFE232D9B48A}" presName="sibTrans" presStyleCnt="0"/>
      <dgm:spPr/>
    </dgm:pt>
    <dgm:pt modelId="{98A9427A-F4DB-4399-9CB1-7ED1A1BA2E29}" type="pres">
      <dgm:prSet presAssocID="{8F7152E5-9204-4334-9292-290479472C31}" presName="node" presStyleLbl="alignAccFollowNode1" presStyleIdx="28" presStyleCnt="33" custScaleX="1923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42E156-6BBE-469D-83F1-6A9C503F89AB}" type="pres">
      <dgm:prSet presAssocID="{A901D683-04A7-4B4C-A45E-14A569D6C88D}" presName="sibTrans" presStyleCnt="0"/>
      <dgm:spPr/>
    </dgm:pt>
    <dgm:pt modelId="{2019BDD6-E647-43D3-B17E-AE82B907242A}" type="pres">
      <dgm:prSet presAssocID="{60B420FA-2E8D-43FE-8A75-2BBA7F16D99A}" presName="node" presStyleLbl="alignAccFollowNode1" presStyleIdx="29" presStyleCnt="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567320-3843-48C1-840D-63578C2584A0}" type="pres">
      <dgm:prSet presAssocID="{5A228C14-70F7-4B98-8970-58F95BA58D39}" presName="sibTrans" presStyleCnt="0"/>
      <dgm:spPr/>
    </dgm:pt>
    <dgm:pt modelId="{306C7873-847E-498A-B3F0-4C0BD224E305}" type="pres">
      <dgm:prSet presAssocID="{FC9DCFC3-7B24-4607-91BD-3765C65254F6}" presName="node" presStyleLbl="alignAccFollowNode1" presStyleIdx="30" presStyleCnt="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6AC877-D27A-419D-99DB-5C8A8E22A1DC}" type="pres">
      <dgm:prSet presAssocID="{83C2D79C-62EE-4068-9425-84C0DB51F42D}" presName="sibTrans" presStyleCnt="0"/>
      <dgm:spPr/>
    </dgm:pt>
    <dgm:pt modelId="{C95852D9-D9BE-40F8-9B55-33038749A4E6}" type="pres">
      <dgm:prSet presAssocID="{B0CD6D38-6051-42C2-9EB9-C80739B8FFCC}" presName="node" presStyleLbl="alignAccFollowNode1" presStyleIdx="31" presStyleCnt="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314356-8612-43D1-A3CA-37B6534BC09C}" type="pres">
      <dgm:prSet presAssocID="{5F653D04-8323-40F1-9C54-1BBA2F4D97CB}" presName="sibTrans" presStyleCnt="0"/>
      <dgm:spPr/>
    </dgm:pt>
    <dgm:pt modelId="{9852D3C9-ADC8-4997-BCAC-07066AB85BD5}" type="pres">
      <dgm:prSet presAssocID="{12B519EC-15A0-4D33-BEB6-B9D9150BD451}" presName="node" presStyleLbl="alignAccFollowNode1" presStyleIdx="32" presStyleCnt="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7F753C-4D7D-439E-B385-2814D0716D21}" type="presOf" srcId="{0B824958-8DE9-4A8E-B98F-3CA3B3FE14E3}" destId="{3BA15710-570B-49C4-BE89-0769E6236651}" srcOrd="0" destOrd="0" presId="urn:microsoft.com/office/officeart/2005/8/layout/lProcess3"/>
    <dgm:cxn modelId="{3F067366-1088-45C9-BCEF-E93A9BB14D15}" srcId="{D5BB7BF9-1F37-46F6-B7BC-75749DCF1CC2}" destId="{AA446062-75CC-45EB-AB48-13E3A6162037}" srcOrd="2" destOrd="0" parTransId="{6E5D95FF-EA1B-4869-B0E5-69878C446DF8}" sibTransId="{FD4E23DF-A993-45B6-B94E-6C30FF1C6B80}"/>
    <dgm:cxn modelId="{5C4BF152-5333-4832-BB4E-29C74C313C32}" srcId="{BD85B2DA-84A2-4FB8-AD36-BE417D30F248}" destId="{59DA2020-A1FA-4E92-A5BF-0BC1F4436589}" srcOrd="1" destOrd="0" parTransId="{1644C81C-A414-49FC-B162-A6D9E28B3521}" sibTransId="{553E1BEB-7F1B-447A-9B15-A0AFF0A1A3CD}"/>
    <dgm:cxn modelId="{B17EBFE2-AD47-4228-9293-B96EE66AFAE5}" srcId="{0B824958-8DE9-4A8E-B98F-3CA3B3FE14E3}" destId="{A9086CF4-AA14-410C-9207-2E0EAC58F6F9}" srcOrd="2" destOrd="0" parTransId="{76230464-6288-4B5E-B260-D32DFBB9C7B2}" sibTransId="{699207B8-1533-40BA-9A73-474F71504C77}"/>
    <dgm:cxn modelId="{AA4A1702-9AAF-4D6E-AB84-21C424BFD75B}" type="presOf" srcId="{D241FB0A-5C19-4D8F-9230-47D644FA7702}" destId="{EC6B609F-93D1-4822-BBBE-7E99901FAD46}" srcOrd="0" destOrd="0" presId="urn:microsoft.com/office/officeart/2005/8/layout/lProcess3"/>
    <dgm:cxn modelId="{BDB0971D-37A9-4D7E-8271-22EC2B2ADCE8}" srcId="{D5BB7BF9-1F37-46F6-B7BC-75749DCF1CC2}" destId="{A07420F1-EBA8-4CCE-AE9A-2BC493BC4E9A}" srcOrd="3" destOrd="0" parTransId="{3FF2B4CC-91A8-47E2-93E1-7227DEF7687F}" sibTransId="{930C1311-66CC-4598-A6BD-1A423ABC881F}"/>
    <dgm:cxn modelId="{3B21FFC7-B1FB-4CFB-9E99-5834972CBC90}" srcId="{2AF08B87-BE94-457A-B4F7-BCF9FAA4B1E9}" destId="{8F7152E5-9204-4334-9292-290479472C31}" srcOrd="1" destOrd="0" parTransId="{38A8D02A-815C-485A-999D-250280F4632E}" sibTransId="{A901D683-04A7-4B4C-A45E-14A569D6C88D}"/>
    <dgm:cxn modelId="{79C0842B-FC39-4627-8DB3-920DE6053392}" type="presOf" srcId="{AB6B2831-8B95-4630-82ED-4020178CA978}" destId="{FBE78E93-B730-4683-B7A7-FF8F759BA595}" srcOrd="0" destOrd="0" presId="urn:microsoft.com/office/officeart/2005/8/layout/lProcess3"/>
    <dgm:cxn modelId="{EFC778E4-6578-4696-ACA5-49212BCB3BCF}" type="presOf" srcId="{29550212-2C6B-41CB-8952-2992900A20B1}" destId="{BD17D5ED-6170-4447-A6FE-C41F2E394055}" srcOrd="0" destOrd="0" presId="urn:microsoft.com/office/officeart/2005/8/layout/lProcess3"/>
    <dgm:cxn modelId="{4BFF35AE-8A01-4FDE-AC89-BF6CD70FC1A3}" srcId="{DFD7EBC2-44C7-42A6-B1B5-A80DB6D46B9C}" destId="{75D813B2-AFD3-4C10-922F-7DD9FD33EBE1}" srcOrd="4" destOrd="0" parTransId="{9571E8A2-D5A8-49E3-8C32-F3D9C034C1CF}" sibTransId="{1CCCE5FD-E908-4E9D-88F7-C8D8AEAEFD4B}"/>
    <dgm:cxn modelId="{F6960EC1-CD65-42EE-9C83-DE6D39FAA4AC}" type="presOf" srcId="{F7586BFB-973A-4B1A-8E33-7D46BD1557FC}" destId="{D98EF12F-8FDD-42AD-81DB-73DD67C832D6}" srcOrd="0" destOrd="0" presId="urn:microsoft.com/office/officeart/2005/8/layout/lProcess3"/>
    <dgm:cxn modelId="{493F12EF-1974-4E4E-8E3C-B337D72CEA32}" type="presOf" srcId="{D5BB7BF9-1F37-46F6-B7BC-75749DCF1CC2}" destId="{8F97C99F-B096-4E91-BCB6-E37951F3CF24}" srcOrd="0" destOrd="0" presId="urn:microsoft.com/office/officeart/2005/8/layout/lProcess3"/>
    <dgm:cxn modelId="{F1792455-1C6E-4E01-BD27-5A80B37F9B70}" srcId="{D5BB7BF9-1F37-46F6-B7BC-75749DCF1CC2}" destId="{29550212-2C6B-41CB-8952-2992900A20B1}" srcOrd="0" destOrd="0" parTransId="{2E0CB728-BD48-4561-8674-33121DBAC634}" sibTransId="{1FC2B902-5469-4230-8A53-9881641D9D06}"/>
    <dgm:cxn modelId="{3A63A1CA-9F32-4D5E-B743-FFF40A4260EA}" type="presOf" srcId="{A9086CF4-AA14-410C-9207-2E0EAC58F6F9}" destId="{A0E562F3-742B-4003-8277-C284F13F5908}" srcOrd="0" destOrd="0" presId="urn:microsoft.com/office/officeart/2005/8/layout/lProcess3"/>
    <dgm:cxn modelId="{6026B1E7-5CF7-4B55-8D71-6218E08A1D0A}" type="presOf" srcId="{B0CD6D38-6051-42C2-9EB9-C80739B8FFCC}" destId="{C95852D9-D9BE-40F8-9B55-33038749A4E6}" srcOrd="0" destOrd="0" presId="urn:microsoft.com/office/officeart/2005/8/layout/lProcess3"/>
    <dgm:cxn modelId="{24604FF0-62AE-4BC5-ABA5-87961F23670B}" type="presOf" srcId="{BD85B2DA-84A2-4FB8-AD36-BE417D30F248}" destId="{D19D0A9B-4457-4F92-A97D-921C5750E293}" srcOrd="0" destOrd="0" presId="urn:microsoft.com/office/officeart/2005/8/layout/lProcess3"/>
    <dgm:cxn modelId="{96C89B74-6A96-498B-9FFC-ECBDDB4002A9}" srcId="{0B824958-8DE9-4A8E-B98F-3CA3B3FE14E3}" destId="{1280F003-A1C8-434E-B353-D9030107A2F3}" srcOrd="6" destOrd="0" parTransId="{7C22CD9E-109E-45F8-8A54-6D5B206115B1}" sibTransId="{D3FACDDB-AE40-4BDB-94CB-0982C3ABB204}"/>
    <dgm:cxn modelId="{CDC70504-4407-4900-B33C-B72DECCB0410}" type="presOf" srcId="{D8957674-A640-43B5-B16E-6C9CA57DFFF7}" destId="{26A88321-C7EF-4B3F-9C06-64BCF7AA57CF}" srcOrd="0" destOrd="0" presId="urn:microsoft.com/office/officeart/2005/8/layout/lProcess3"/>
    <dgm:cxn modelId="{17595EDD-2108-4669-BA44-5FE0F8D06C14}" type="presOf" srcId="{8BFAF47E-836A-4908-B654-9A08785AFCCB}" destId="{CDD6CDF6-9849-4E75-95AE-924C32D0F00A}" srcOrd="0" destOrd="0" presId="urn:microsoft.com/office/officeart/2005/8/layout/lProcess3"/>
    <dgm:cxn modelId="{0C2CAB8F-4844-40C2-A995-591D62B31F51}" type="presOf" srcId="{26588710-01DB-4B53-927C-CC9A183E8E78}" destId="{DD920E1D-6010-402A-A6BE-18EE9E08A272}" srcOrd="0" destOrd="0" presId="urn:microsoft.com/office/officeart/2005/8/layout/lProcess3"/>
    <dgm:cxn modelId="{0CEFF606-91D8-4617-9C83-FD56A39D20A0}" type="presOf" srcId="{916F2AC9-DBE5-40DD-B5C2-C44FAAAF75B7}" destId="{008AFEF3-0012-4459-9C45-B26AA88E8D9B}" srcOrd="0" destOrd="0" presId="urn:microsoft.com/office/officeart/2005/8/layout/lProcess3"/>
    <dgm:cxn modelId="{C502538B-6C12-420A-A4EE-4B1BBFA5DD99}" srcId="{DFD7EBC2-44C7-42A6-B1B5-A80DB6D46B9C}" destId="{5C70D565-2A48-410D-90EC-2F5D02B473D4}" srcOrd="6" destOrd="0" parTransId="{5259C8D0-2A08-4C88-A898-88EEA694FF4D}" sibTransId="{F5459EB6-33A1-4A59-8AE8-4EB64C949845}"/>
    <dgm:cxn modelId="{B56CF718-8B53-49A0-B9EE-AE465FAE2BFD}" type="presOf" srcId="{60B420FA-2E8D-43FE-8A75-2BBA7F16D99A}" destId="{2019BDD6-E647-43D3-B17E-AE82B907242A}" srcOrd="0" destOrd="0" presId="urn:microsoft.com/office/officeart/2005/8/layout/lProcess3"/>
    <dgm:cxn modelId="{274EF89D-F033-4585-90BE-CF5BDC15235D}" srcId="{BD85B2DA-84A2-4FB8-AD36-BE417D30F248}" destId="{F1409F02-DD3A-4BA9-8BBF-79E5BF91515A}" srcOrd="6" destOrd="0" parTransId="{B1CB5D58-F4D4-4766-8552-AAA86FF687F4}" sibTransId="{44198921-B8DC-42D4-9FD8-7E6C99FF71B1}"/>
    <dgm:cxn modelId="{AC93FEA6-D423-4440-A9F4-5AC7D1BA967A}" type="presOf" srcId="{75D813B2-AFD3-4C10-922F-7DD9FD33EBE1}" destId="{EC460670-BAE3-4126-BB88-DB2C503B350B}" srcOrd="0" destOrd="0" presId="urn:microsoft.com/office/officeart/2005/8/layout/lProcess3"/>
    <dgm:cxn modelId="{E4445146-19E0-4869-8647-6801500E68A3}" type="presOf" srcId="{5C70D565-2A48-410D-90EC-2F5D02B473D4}" destId="{F3E64AA6-7651-4653-AFAF-B1C7CF8F0E8F}" srcOrd="0" destOrd="0" presId="urn:microsoft.com/office/officeart/2005/8/layout/lProcess3"/>
    <dgm:cxn modelId="{A58BFC18-051D-4207-A1D2-6474A7584F26}" type="presOf" srcId="{49286C4F-4FE5-4821-82C8-8BBD92981297}" destId="{F007266F-7ABB-4E11-8CD7-FDD4610D3022}" srcOrd="0" destOrd="0" presId="urn:microsoft.com/office/officeart/2005/8/layout/lProcess3"/>
    <dgm:cxn modelId="{2BB3D9EE-C0EC-4DCD-9874-4F5DCD78513F}" srcId="{0B824958-8DE9-4A8E-B98F-3CA3B3FE14E3}" destId="{26588710-01DB-4B53-927C-CC9A183E8E78}" srcOrd="5" destOrd="0" parTransId="{A64125F7-8107-42CB-8709-B911604A4F9A}" sibTransId="{DA1C01C0-645B-4784-AAA4-CFEBB0C503D3}"/>
    <dgm:cxn modelId="{E39D6588-0B77-47C9-A24C-A5665474F917}" type="presOf" srcId="{CB476FA5-C062-4885-A15B-472097412A9C}" destId="{71E18D98-9C79-46FC-A903-E765A47F0625}" srcOrd="0" destOrd="0" presId="urn:microsoft.com/office/officeart/2005/8/layout/lProcess3"/>
    <dgm:cxn modelId="{284B2F08-632A-46A8-BE78-DB171CF618F9}" type="presOf" srcId="{B3CC61CA-14CB-4B84-B0EC-01A247EF9798}" destId="{699CF3E7-068E-455B-A33E-950C56613ADE}" srcOrd="0" destOrd="0" presId="urn:microsoft.com/office/officeart/2005/8/layout/lProcess3"/>
    <dgm:cxn modelId="{8FD5A942-5186-46FB-96C5-41E32CA51B3B}" type="presOf" srcId="{A07420F1-EBA8-4CCE-AE9A-2BC493BC4E9A}" destId="{70FE5ED4-1AEA-460C-89CE-DFB75FECF6E4}" srcOrd="0" destOrd="0" presId="urn:microsoft.com/office/officeart/2005/8/layout/lProcess3"/>
    <dgm:cxn modelId="{BC5D3E14-5DCB-496A-BC9C-9649CDEC1065}" type="presOf" srcId="{39E645B1-8809-40CD-8B20-F7F074FE69D5}" destId="{F134DA8D-A98D-4518-AB40-0A5DF25DA317}" srcOrd="0" destOrd="0" presId="urn:microsoft.com/office/officeart/2005/8/layout/lProcess3"/>
    <dgm:cxn modelId="{49EAF7D2-CB50-4286-AEDF-7ECA68DA48B1}" srcId="{BD85B2DA-84A2-4FB8-AD36-BE417D30F248}" destId="{D8957674-A640-43B5-B16E-6C9CA57DFFF7}" srcOrd="3" destOrd="0" parTransId="{2347EC3C-C186-4663-87E9-D17406E92D26}" sibTransId="{29CBE7C2-A77E-4312-8C83-57171BA55B1A}"/>
    <dgm:cxn modelId="{8F643696-EBC9-4210-A7B3-AA918ACB727E}" srcId="{0B824958-8DE9-4A8E-B98F-3CA3B3FE14E3}" destId="{2B1055A2-5D3F-4D7C-B5A7-C8372C8EC118}" srcOrd="3" destOrd="0" parTransId="{3093D051-26F6-4C05-891D-1BEB767697D3}" sibTransId="{2A59FDEC-3090-4006-99FC-9E5F4B9F8186}"/>
    <dgm:cxn modelId="{FF6FCD31-6F14-4787-A641-1F2721BD0D56}" type="presOf" srcId="{0E148901-44C1-4AD0-A7B1-47919A5B1B86}" destId="{78C5CE94-AD8B-4103-9113-66870D7C917A}" srcOrd="0" destOrd="0" presId="urn:microsoft.com/office/officeart/2005/8/layout/lProcess3"/>
    <dgm:cxn modelId="{61A51E52-1B8E-467B-A3A2-DA47F74C2C59}" srcId="{BD85B2DA-84A2-4FB8-AD36-BE417D30F248}" destId="{39E645B1-8809-40CD-8B20-F7F074FE69D5}" srcOrd="2" destOrd="0" parTransId="{AF6177D0-40FC-4BC8-98F5-CA21F5883DB1}" sibTransId="{DDE37564-FA25-4341-A89F-21579B658238}"/>
    <dgm:cxn modelId="{7FC01A49-646F-4B36-981E-5CF71DE1E605}" srcId="{D5BB7BF9-1F37-46F6-B7BC-75749DCF1CC2}" destId="{CB476FA5-C062-4885-A15B-472097412A9C}" srcOrd="5" destOrd="0" parTransId="{7A11B281-11CD-4158-A1D0-DF97D25CA0E1}" sibTransId="{6C525BFF-2924-4371-A765-2AAAFB23899F}"/>
    <dgm:cxn modelId="{29AE611C-B4E8-4903-8784-ADD05DB68099}" srcId="{BD85B2DA-84A2-4FB8-AD36-BE417D30F248}" destId="{8BFAF47E-836A-4908-B654-9A08785AFCCB}" srcOrd="0" destOrd="0" parTransId="{369A4C90-3A0A-4847-B1A4-5F302077017A}" sibTransId="{26D3B1BB-83ED-4614-A47B-29C00B8035FC}"/>
    <dgm:cxn modelId="{257D2FBB-E907-43E6-A0FB-116B094F04FB}" srcId="{2AF08B87-BE94-457A-B4F7-BCF9FAA4B1E9}" destId="{FC9DCFC3-7B24-4607-91BD-3765C65254F6}" srcOrd="3" destOrd="0" parTransId="{2EFFA5DD-1623-4EEB-A177-6D99D73CC3B5}" sibTransId="{83C2D79C-62EE-4068-9425-84C0DB51F42D}"/>
    <dgm:cxn modelId="{D6F96700-79BA-4A43-A195-CA43E7D01AEF}" srcId="{BD85B2DA-84A2-4FB8-AD36-BE417D30F248}" destId="{30CE3BC2-0DF2-446C-BAE0-3A5CAD5D421D}" srcOrd="5" destOrd="0" parTransId="{E9ABDA7A-90B7-4DA3-AD2A-FB8F94046799}" sibTransId="{7A4B32AC-7F0F-4AE6-868F-DA6CFBBDC843}"/>
    <dgm:cxn modelId="{418320C4-A38E-4FFF-84BE-2871DB68C2FD}" type="presOf" srcId="{D069F9ED-FE64-48CC-AF57-E69EB8FF7427}" destId="{AAF70ABF-57F3-46E0-9FD2-0AED7F8431DE}" srcOrd="0" destOrd="0" presId="urn:microsoft.com/office/officeart/2005/8/layout/lProcess3"/>
    <dgm:cxn modelId="{16CED685-2829-4855-89DC-47591065DF94}" type="presOf" srcId="{59DA2020-A1FA-4E92-A5BF-0BC1F4436589}" destId="{9D3A5551-1B7F-464B-8291-7AE62A6823FF}" srcOrd="0" destOrd="0" presId="urn:microsoft.com/office/officeart/2005/8/layout/lProcess3"/>
    <dgm:cxn modelId="{09BA8EFF-DC2E-4D8B-ABB7-F67812C32A0B}" srcId="{49286C4F-4FE5-4821-82C8-8BBD92981297}" destId="{BD85B2DA-84A2-4FB8-AD36-BE417D30F248}" srcOrd="3" destOrd="0" parTransId="{37FC6BE6-A63F-49A7-A8D7-4804D250AB55}" sibTransId="{7CBBA9D4-CAF1-4103-B073-8AA3AA7CEC1F}"/>
    <dgm:cxn modelId="{5B54B60D-A348-446A-8BD9-9DCA099756AE}" type="presOf" srcId="{2B1055A2-5D3F-4D7C-B5A7-C8372C8EC118}" destId="{64AE8553-F907-49B5-B902-ABA8B87DB8F6}" srcOrd="0" destOrd="0" presId="urn:microsoft.com/office/officeart/2005/8/layout/lProcess3"/>
    <dgm:cxn modelId="{8E1899D8-5A38-431E-B20A-190BA9716141}" type="presOf" srcId="{272E6E03-E2CA-42A2-B2E3-B6D8CDD42366}" destId="{2B8CEEC4-5550-4C9C-ADA5-B49778988825}" srcOrd="0" destOrd="0" presId="urn:microsoft.com/office/officeart/2005/8/layout/lProcess3"/>
    <dgm:cxn modelId="{87754E65-FA45-4B84-9018-536298A5F61C}" srcId="{2AF08B87-BE94-457A-B4F7-BCF9FAA4B1E9}" destId="{B0CD6D38-6051-42C2-9EB9-C80739B8FFCC}" srcOrd="4" destOrd="0" parTransId="{117C1E2E-DD67-4BD3-8583-67CABD7E74AD}" sibTransId="{5F653D04-8323-40F1-9C54-1BBA2F4D97CB}"/>
    <dgm:cxn modelId="{DCF1E085-6AB6-4A8E-9665-8CBD9F843A78}" srcId="{D5BB7BF9-1F37-46F6-B7BC-75749DCF1CC2}" destId="{B3CC61CA-14CB-4B84-B0EC-01A247EF9798}" srcOrd="1" destOrd="0" parTransId="{E93CA9A7-F65E-47BA-931A-DC9AD984D234}" sibTransId="{6C90825F-652A-479E-9E72-CE457D33E9AF}"/>
    <dgm:cxn modelId="{5994678E-5830-47BA-A1C8-B4E62656DB77}" srcId="{2AF08B87-BE94-457A-B4F7-BCF9FAA4B1E9}" destId="{60B420FA-2E8D-43FE-8A75-2BBA7F16D99A}" srcOrd="2" destOrd="0" parTransId="{969435F9-46F5-4562-8F17-5C91E754564A}" sibTransId="{5A228C14-70F7-4B98-8970-58F95BA58D39}"/>
    <dgm:cxn modelId="{738845F7-CCBD-42D0-86F7-33BA45D900C0}" type="presOf" srcId="{1E26C3FE-1969-4034-A2B1-278A1941B4C6}" destId="{EAD09077-6A09-47AD-840F-BD06B59A1C7D}" srcOrd="0" destOrd="0" presId="urn:microsoft.com/office/officeart/2005/8/layout/lProcess3"/>
    <dgm:cxn modelId="{28544D11-52EA-41CD-BEAF-82CF08077A02}" srcId="{BD85B2DA-84A2-4FB8-AD36-BE417D30F248}" destId="{1E26C3FE-1969-4034-A2B1-278A1941B4C6}" srcOrd="4" destOrd="0" parTransId="{A4A68B5A-707C-4ED3-B960-A043477ACC6A}" sibTransId="{60C4071B-9151-4112-98C6-9EDC1B5EA520}"/>
    <dgm:cxn modelId="{077A86B8-22F9-4D44-A464-B9C7FD33B806}" srcId="{49286C4F-4FE5-4821-82C8-8BBD92981297}" destId="{0B824958-8DE9-4A8E-B98F-3CA3B3FE14E3}" srcOrd="2" destOrd="0" parTransId="{79763003-74DB-45B4-AD21-94EA75301412}" sibTransId="{64393D38-BA2A-4BDD-8037-94FD8BC5F4D6}"/>
    <dgm:cxn modelId="{44668BBA-8F26-4C46-8A96-B8944415930B}" type="presOf" srcId="{AB829F7A-1D46-4605-AC53-8B9B4AC09E7C}" destId="{5ED9AEC5-7D57-4F34-898D-1FDA586ED1AC}" srcOrd="0" destOrd="0" presId="urn:microsoft.com/office/officeart/2005/8/layout/lProcess3"/>
    <dgm:cxn modelId="{810B5A30-86BD-4615-95B4-8CF072C57E7F}" srcId="{0B824958-8DE9-4A8E-B98F-3CA3B3FE14E3}" destId="{D069F9ED-FE64-48CC-AF57-E69EB8FF7427}" srcOrd="4" destOrd="0" parTransId="{B71D1B5D-E71E-409A-96E9-CBBB543A3120}" sibTransId="{95B70D46-FA2E-47C2-AA2D-8FC4DBFF89C4}"/>
    <dgm:cxn modelId="{BDBF54B6-4E69-4830-B929-2EF5B99B1788}" type="presOf" srcId="{1280F003-A1C8-434E-B353-D9030107A2F3}" destId="{D8732877-E57F-4F26-AB0E-C928D6BCA539}" srcOrd="0" destOrd="0" presId="urn:microsoft.com/office/officeart/2005/8/layout/lProcess3"/>
    <dgm:cxn modelId="{D565B33C-2035-486C-9E1E-B79CAFDB332E}" srcId="{0B824958-8DE9-4A8E-B98F-3CA3B3FE14E3}" destId="{F7586BFB-973A-4B1A-8E33-7D46BD1557FC}" srcOrd="1" destOrd="0" parTransId="{07B93DCE-03CF-4AB6-8940-46020A2C5343}" sibTransId="{00FD4365-61C2-43AA-9A55-9A778AE70FA5}"/>
    <dgm:cxn modelId="{CD3E599C-9578-4701-BA36-6766459875FB}" type="presOf" srcId="{2096EFEC-E43E-42F4-9329-4C9EC21CF735}" destId="{EC790BBB-74EE-4B71-833F-E7EE3EE65714}" srcOrd="0" destOrd="0" presId="urn:microsoft.com/office/officeart/2005/8/layout/lProcess3"/>
    <dgm:cxn modelId="{C95DB411-7652-4E62-BE90-D4DB401663EE}" type="presOf" srcId="{2AF08B87-BE94-457A-B4F7-BCF9FAA4B1E9}" destId="{02185859-5B33-4EB2-A559-CFEAC6C1476C}" srcOrd="0" destOrd="0" presId="urn:microsoft.com/office/officeart/2005/8/layout/lProcess3"/>
    <dgm:cxn modelId="{6AA9E30B-4333-4648-BFE7-CF77E14E1EFB}" srcId="{DFD7EBC2-44C7-42A6-B1B5-A80DB6D46B9C}" destId="{BA055F2A-7F64-451E-8D08-E4A3258E2C09}" srcOrd="1" destOrd="0" parTransId="{0B0E2100-458E-4A50-BEDA-0E7C958006FA}" sibTransId="{2F1DF277-E736-41E7-B7ED-B8474D7E0D14}"/>
    <dgm:cxn modelId="{9ECF9139-D1B0-41F5-B56A-8C109E005887}" type="presOf" srcId="{12B519EC-15A0-4D33-BEB6-B9D9150BD451}" destId="{9852D3C9-ADC8-4997-BCAC-07066AB85BD5}" srcOrd="0" destOrd="0" presId="urn:microsoft.com/office/officeart/2005/8/layout/lProcess3"/>
    <dgm:cxn modelId="{CCF1672E-E166-4357-8EDF-217986B89878}" srcId="{2AF08B87-BE94-457A-B4F7-BCF9FAA4B1E9}" destId="{AB6B2831-8B95-4630-82ED-4020178CA978}" srcOrd="0" destOrd="0" parTransId="{4DB64103-E0C5-4F21-9956-315A34C6260F}" sibTransId="{2C8679F0-3E84-4239-A688-BFE232D9B48A}"/>
    <dgm:cxn modelId="{18DBF879-5431-455B-87EC-EB9FC43A2C6C}" type="presOf" srcId="{F1409F02-DD3A-4BA9-8BBF-79E5BF91515A}" destId="{C905BCDE-B6E8-43BA-9D46-0D6D29CF1FF1}" srcOrd="0" destOrd="0" presId="urn:microsoft.com/office/officeart/2005/8/layout/lProcess3"/>
    <dgm:cxn modelId="{E7FA35B6-0D32-4030-801F-6016DB4208B3}" type="presOf" srcId="{8F7152E5-9204-4334-9292-290479472C31}" destId="{98A9427A-F4DB-4399-9CB1-7ED1A1BA2E29}" srcOrd="0" destOrd="0" presId="urn:microsoft.com/office/officeart/2005/8/layout/lProcess3"/>
    <dgm:cxn modelId="{741BDC70-216A-4C4D-8DF3-EB8032468A37}" type="presOf" srcId="{DFD7EBC2-44C7-42A6-B1B5-A80DB6D46B9C}" destId="{4E983162-57DB-4E98-852C-DB115782D958}" srcOrd="0" destOrd="0" presId="urn:microsoft.com/office/officeart/2005/8/layout/lProcess3"/>
    <dgm:cxn modelId="{16BAE220-1629-4445-978E-F840F8D05877}" type="presOf" srcId="{BA055F2A-7F64-451E-8D08-E4A3258E2C09}" destId="{602DD197-4FB0-4204-9216-D07352D8CEFF}" srcOrd="0" destOrd="0" presId="urn:microsoft.com/office/officeart/2005/8/layout/lProcess3"/>
    <dgm:cxn modelId="{531DF2E2-3ACE-41DB-AC9E-F684ADDF01C5}" srcId="{DFD7EBC2-44C7-42A6-B1B5-A80DB6D46B9C}" destId="{272E6E03-E2CA-42A2-B2E3-B6D8CDD42366}" srcOrd="3" destOrd="0" parTransId="{93B68114-077C-4D35-A158-24F198ED4855}" sibTransId="{EA671BBA-A63B-42DE-B763-811E74C6DEAA}"/>
    <dgm:cxn modelId="{2BB48618-4EF1-4D06-872F-E709B85A711E}" srcId="{0B824958-8DE9-4A8E-B98F-3CA3B3FE14E3}" destId="{AB829F7A-1D46-4605-AC53-8B9B4AC09E7C}" srcOrd="0" destOrd="0" parTransId="{9E8FF327-1F95-4217-B46D-3F7B0330B0AD}" sibTransId="{2DE3C949-BDFD-450F-B0AA-166232599DEA}"/>
    <dgm:cxn modelId="{347FC22B-F2E2-4096-8B35-13AC1D0B10C9}" srcId="{49286C4F-4FE5-4821-82C8-8BBD92981297}" destId="{DFD7EBC2-44C7-42A6-B1B5-A80DB6D46B9C}" srcOrd="0" destOrd="0" parTransId="{A978E994-F886-456D-A32C-211E4FD5EBA7}" sibTransId="{5CE1FEF1-8D02-4358-BBDB-3839D96C3EBD}"/>
    <dgm:cxn modelId="{D47FA1B2-0992-4606-B29E-AE98C00A7E3A}" type="presOf" srcId="{FC9DCFC3-7B24-4607-91BD-3765C65254F6}" destId="{306C7873-847E-498A-B3F0-4C0BD224E305}" srcOrd="0" destOrd="0" presId="urn:microsoft.com/office/officeart/2005/8/layout/lProcess3"/>
    <dgm:cxn modelId="{2BA3E5F3-A7DE-4144-9565-CD2F005311BE}" srcId="{D5BB7BF9-1F37-46F6-B7BC-75749DCF1CC2}" destId="{D241FB0A-5C19-4D8F-9230-47D644FA7702}" srcOrd="4" destOrd="0" parTransId="{2D495268-1C1A-4D2A-97CB-378FB3FD3404}" sibTransId="{752370C1-4E63-4A22-8C91-FA6C56BC63CF}"/>
    <dgm:cxn modelId="{FF24FF72-22F4-4D85-AFC2-74B884485B7C}" srcId="{DFD7EBC2-44C7-42A6-B1B5-A80DB6D46B9C}" destId="{2096EFEC-E43E-42F4-9329-4C9EC21CF735}" srcOrd="2" destOrd="0" parTransId="{C14925E5-755F-4AFF-A9EE-A9734BB22FF4}" sibTransId="{86793EC5-6D73-4FBB-BB22-AC215A501535}"/>
    <dgm:cxn modelId="{0A17396E-6E14-43BB-99EC-82BBFFE8FB87}" srcId="{DFD7EBC2-44C7-42A6-B1B5-A80DB6D46B9C}" destId="{916F2AC9-DBE5-40DD-B5C2-C44FAAAF75B7}" srcOrd="0" destOrd="0" parTransId="{BADA145D-F9C3-481A-9CDE-EB04AF2039CC}" sibTransId="{172F4ED0-ACA0-44EA-A193-F1FF0E751F80}"/>
    <dgm:cxn modelId="{ACECEDE0-9F60-4FD0-B655-B1B1B011BD1B}" srcId="{49286C4F-4FE5-4821-82C8-8BBD92981297}" destId="{2AF08B87-BE94-457A-B4F7-BCF9FAA4B1E9}" srcOrd="4" destOrd="0" parTransId="{C0CA0A10-9913-4B6B-A9FF-2BE8D9825927}" sibTransId="{AD31EDBF-D871-4DFB-A300-415261F7BD5D}"/>
    <dgm:cxn modelId="{BA9BBB5D-8EBB-48E4-850D-02CE57ADDE02}" type="presOf" srcId="{30CE3BC2-0DF2-446C-BAE0-3A5CAD5D421D}" destId="{28F46B10-1DDD-47F5-9327-8DB968DC0A87}" srcOrd="0" destOrd="0" presId="urn:microsoft.com/office/officeart/2005/8/layout/lProcess3"/>
    <dgm:cxn modelId="{4CD25A6D-019E-4E65-BFD1-4A6AB356D5E1}" type="presOf" srcId="{AA446062-75CC-45EB-AB48-13E3A6162037}" destId="{3AB778BB-8D2C-40A3-A578-B23715A30E6C}" srcOrd="0" destOrd="0" presId="urn:microsoft.com/office/officeart/2005/8/layout/lProcess3"/>
    <dgm:cxn modelId="{EE85EA61-1D76-4CDA-B75C-A828AE54343E}" srcId="{DFD7EBC2-44C7-42A6-B1B5-A80DB6D46B9C}" destId="{0E148901-44C1-4AD0-A7B1-47919A5B1B86}" srcOrd="5" destOrd="0" parTransId="{9C1E4F5D-6106-40F9-801B-897F8DD9A167}" sibTransId="{6F2DC3A5-4BAB-4273-AD26-8B29A96EB5F0}"/>
    <dgm:cxn modelId="{6198B647-466B-4A1F-9D69-3008183AB549}" srcId="{49286C4F-4FE5-4821-82C8-8BBD92981297}" destId="{D5BB7BF9-1F37-46F6-B7BC-75749DCF1CC2}" srcOrd="1" destOrd="0" parTransId="{F5B3325B-8AC5-468D-89D7-852C6F3D4163}" sibTransId="{07163373-801A-499D-8457-37E014B09BA8}"/>
    <dgm:cxn modelId="{5BCED735-102B-47F6-9829-3383EC428687}" srcId="{2AF08B87-BE94-457A-B4F7-BCF9FAA4B1E9}" destId="{12B519EC-15A0-4D33-BEB6-B9D9150BD451}" srcOrd="5" destOrd="0" parTransId="{F59750C3-81A3-420E-ADF9-0F08FA789762}" sibTransId="{35A45E42-01FB-42FB-8C18-CF94C0AE94F2}"/>
    <dgm:cxn modelId="{F2D4ED89-36FD-4B17-9223-70A04BF74035}" type="presParOf" srcId="{F007266F-7ABB-4E11-8CD7-FDD4610D3022}" destId="{8FF089CF-67C1-4E8E-9060-5F48854EF2E3}" srcOrd="0" destOrd="0" presId="urn:microsoft.com/office/officeart/2005/8/layout/lProcess3"/>
    <dgm:cxn modelId="{C5742B15-79BF-4CD0-9638-CF0C752A0EC7}" type="presParOf" srcId="{8FF089CF-67C1-4E8E-9060-5F48854EF2E3}" destId="{4E983162-57DB-4E98-852C-DB115782D958}" srcOrd="0" destOrd="0" presId="urn:microsoft.com/office/officeart/2005/8/layout/lProcess3"/>
    <dgm:cxn modelId="{D860DF8C-0A9F-4C6A-900D-966939221A4D}" type="presParOf" srcId="{8FF089CF-67C1-4E8E-9060-5F48854EF2E3}" destId="{0B78F0A0-A7D1-4517-BF32-82E815E7C7F1}" srcOrd="1" destOrd="0" presId="urn:microsoft.com/office/officeart/2005/8/layout/lProcess3"/>
    <dgm:cxn modelId="{CFAB3063-5E0B-43E3-B0CA-2997ED293F8A}" type="presParOf" srcId="{8FF089CF-67C1-4E8E-9060-5F48854EF2E3}" destId="{008AFEF3-0012-4459-9C45-B26AA88E8D9B}" srcOrd="2" destOrd="0" presId="urn:microsoft.com/office/officeart/2005/8/layout/lProcess3"/>
    <dgm:cxn modelId="{E9C482E3-ECEE-4112-B590-02ECBFE3B7BA}" type="presParOf" srcId="{8FF089CF-67C1-4E8E-9060-5F48854EF2E3}" destId="{4966D801-A962-4148-9BB1-97B2ACB9EAA5}" srcOrd="3" destOrd="0" presId="urn:microsoft.com/office/officeart/2005/8/layout/lProcess3"/>
    <dgm:cxn modelId="{636B7727-6AD5-4649-856A-D0A022F981C5}" type="presParOf" srcId="{8FF089CF-67C1-4E8E-9060-5F48854EF2E3}" destId="{602DD197-4FB0-4204-9216-D07352D8CEFF}" srcOrd="4" destOrd="0" presId="urn:microsoft.com/office/officeart/2005/8/layout/lProcess3"/>
    <dgm:cxn modelId="{BE7CACEC-80E9-4D3B-9A5D-76CDC4A7119C}" type="presParOf" srcId="{8FF089CF-67C1-4E8E-9060-5F48854EF2E3}" destId="{DF110764-0E2F-4DCC-B55F-F4F0ED0C3029}" srcOrd="5" destOrd="0" presId="urn:microsoft.com/office/officeart/2005/8/layout/lProcess3"/>
    <dgm:cxn modelId="{2CAD1B64-C3ED-4402-81F5-159938C0BDBF}" type="presParOf" srcId="{8FF089CF-67C1-4E8E-9060-5F48854EF2E3}" destId="{EC790BBB-74EE-4B71-833F-E7EE3EE65714}" srcOrd="6" destOrd="0" presId="urn:microsoft.com/office/officeart/2005/8/layout/lProcess3"/>
    <dgm:cxn modelId="{210FD4F1-13C0-4771-B6E8-6DA7AB49BF22}" type="presParOf" srcId="{8FF089CF-67C1-4E8E-9060-5F48854EF2E3}" destId="{63B66D06-B0CC-4A42-8FE6-14367740442B}" srcOrd="7" destOrd="0" presId="urn:microsoft.com/office/officeart/2005/8/layout/lProcess3"/>
    <dgm:cxn modelId="{A03AFD4A-DBD9-4113-9531-1FF91EA3E750}" type="presParOf" srcId="{8FF089CF-67C1-4E8E-9060-5F48854EF2E3}" destId="{2B8CEEC4-5550-4C9C-ADA5-B49778988825}" srcOrd="8" destOrd="0" presId="urn:microsoft.com/office/officeart/2005/8/layout/lProcess3"/>
    <dgm:cxn modelId="{367B980E-7B91-44A7-A23B-3210928F0C20}" type="presParOf" srcId="{8FF089CF-67C1-4E8E-9060-5F48854EF2E3}" destId="{855C629D-EBBC-4CA0-B1D1-1BA30BB5A5D1}" srcOrd="9" destOrd="0" presId="urn:microsoft.com/office/officeart/2005/8/layout/lProcess3"/>
    <dgm:cxn modelId="{72CD05AF-C7A2-480D-BA79-BA0C77624E9B}" type="presParOf" srcId="{8FF089CF-67C1-4E8E-9060-5F48854EF2E3}" destId="{EC460670-BAE3-4126-BB88-DB2C503B350B}" srcOrd="10" destOrd="0" presId="urn:microsoft.com/office/officeart/2005/8/layout/lProcess3"/>
    <dgm:cxn modelId="{53F519F9-7155-44F0-A3F1-B0701302981B}" type="presParOf" srcId="{8FF089CF-67C1-4E8E-9060-5F48854EF2E3}" destId="{25544A32-C6B2-4AF6-B746-FA2F4DB71C99}" srcOrd="11" destOrd="0" presId="urn:microsoft.com/office/officeart/2005/8/layout/lProcess3"/>
    <dgm:cxn modelId="{AF0E9A42-BE80-4981-BA8C-86B706C897F7}" type="presParOf" srcId="{8FF089CF-67C1-4E8E-9060-5F48854EF2E3}" destId="{78C5CE94-AD8B-4103-9113-66870D7C917A}" srcOrd="12" destOrd="0" presId="urn:microsoft.com/office/officeart/2005/8/layout/lProcess3"/>
    <dgm:cxn modelId="{E5619375-852B-4904-BFBA-0880F1AAD2DF}" type="presParOf" srcId="{8FF089CF-67C1-4E8E-9060-5F48854EF2E3}" destId="{42055B66-0281-4051-A54D-453B3126D194}" srcOrd="13" destOrd="0" presId="urn:microsoft.com/office/officeart/2005/8/layout/lProcess3"/>
    <dgm:cxn modelId="{10454321-2063-427E-AC66-4440532689BC}" type="presParOf" srcId="{8FF089CF-67C1-4E8E-9060-5F48854EF2E3}" destId="{F3E64AA6-7651-4653-AFAF-B1C7CF8F0E8F}" srcOrd="14" destOrd="0" presId="urn:microsoft.com/office/officeart/2005/8/layout/lProcess3"/>
    <dgm:cxn modelId="{3984F81B-E64A-4A2B-BC6D-C48D72F05E64}" type="presParOf" srcId="{F007266F-7ABB-4E11-8CD7-FDD4610D3022}" destId="{ACA537B3-F98C-4C4F-805C-AFC552521392}" srcOrd="1" destOrd="0" presId="urn:microsoft.com/office/officeart/2005/8/layout/lProcess3"/>
    <dgm:cxn modelId="{2AA83FF8-495E-4765-B47F-F838144B3C48}" type="presParOf" srcId="{F007266F-7ABB-4E11-8CD7-FDD4610D3022}" destId="{EA5CB3FA-B908-4561-B2D1-7CC747102ACF}" srcOrd="2" destOrd="0" presId="urn:microsoft.com/office/officeart/2005/8/layout/lProcess3"/>
    <dgm:cxn modelId="{50CCAB98-ED93-47CC-A2A1-E928269C8701}" type="presParOf" srcId="{EA5CB3FA-B908-4561-B2D1-7CC747102ACF}" destId="{8F97C99F-B096-4E91-BCB6-E37951F3CF24}" srcOrd="0" destOrd="0" presId="urn:microsoft.com/office/officeart/2005/8/layout/lProcess3"/>
    <dgm:cxn modelId="{F8BB4F46-1CBF-4858-B393-1993E83D3808}" type="presParOf" srcId="{EA5CB3FA-B908-4561-B2D1-7CC747102ACF}" destId="{88E8751E-0B7E-4E64-B755-B07A0152ECA4}" srcOrd="1" destOrd="0" presId="urn:microsoft.com/office/officeart/2005/8/layout/lProcess3"/>
    <dgm:cxn modelId="{70E0B3FF-82F5-47D5-9225-E6394247E27D}" type="presParOf" srcId="{EA5CB3FA-B908-4561-B2D1-7CC747102ACF}" destId="{BD17D5ED-6170-4447-A6FE-C41F2E394055}" srcOrd="2" destOrd="0" presId="urn:microsoft.com/office/officeart/2005/8/layout/lProcess3"/>
    <dgm:cxn modelId="{B6EEC074-3C5A-484E-AA78-85DCFAF6E3C6}" type="presParOf" srcId="{EA5CB3FA-B908-4561-B2D1-7CC747102ACF}" destId="{CF6BA85A-1863-45AF-879A-5D878E613093}" srcOrd="3" destOrd="0" presId="urn:microsoft.com/office/officeart/2005/8/layout/lProcess3"/>
    <dgm:cxn modelId="{AE283B82-9116-424F-8402-9485A8DE4F6A}" type="presParOf" srcId="{EA5CB3FA-B908-4561-B2D1-7CC747102ACF}" destId="{699CF3E7-068E-455B-A33E-950C56613ADE}" srcOrd="4" destOrd="0" presId="urn:microsoft.com/office/officeart/2005/8/layout/lProcess3"/>
    <dgm:cxn modelId="{87080971-BBDB-4E3F-978C-1CF0D916ED5B}" type="presParOf" srcId="{EA5CB3FA-B908-4561-B2D1-7CC747102ACF}" destId="{92A0CC7E-8D62-4FF0-AE27-6D73FB3CB310}" srcOrd="5" destOrd="0" presId="urn:microsoft.com/office/officeart/2005/8/layout/lProcess3"/>
    <dgm:cxn modelId="{4E02EE3D-7A1E-41DF-BC29-23FF946F7553}" type="presParOf" srcId="{EA5CB3FA-B908-4561-B2D1-7CC747102ACF}" destId="{3AB778BB-8D2C-40A3-A578-B23715A30E6C}" srcOrd="6" destOrd="0" presId="urn:microsoft.com/office/officeart/2005/8/layout/lProcess3"/>
    <dgm:cxn modelId="{0675ACC6-BE92-4BD5-A8DD-BDD3FD93829D}" type="presParOf" srcId="{EA5CB3FA-B908-4561-B2D1-7CC747102ACF}" destId="{59272251-737E-4A9B-A5BA-3ABBCAA0D193}" srcOrd="7" destOrd="0" presId="urn:microsoft.com/office/officeart/2005/8/layout/lProcess3"/>
    <dgm:cxn modelId="{42C1CDD5-B206-44BD-A38B-AFFFC83F16E0}" type="presParOf" srcId="{EA5CB3FA-B908-4561-B2D1-7CC747102ACF}" destId="{70FE5ED4-1AEA-460C-89CE-DFB75FECF6E4}" srcOrd="8" destOrd="0" presId="urn:microsoft.com/office/officeart/2005/8/layout/lProcess3"/>
    <dgm:cxn modelId="{AD23B45F-8390-4857-81C4-064B7E776C73}" type="presParOf" srcId="{EA5CB3FA-B908-4561-B2D1-7CC747102ACF}" destId="{DED2D51E-F596-4EC7-9D4E-548AA5AE9418}" srcOrd="9" destOrd="0" presId="urn:microsoft.com/office/officeart/2005/8/layout/lProcess3"/>
    <dgm:cxn modelId="{060B2F95-8BDB-4AFF-B635-2E96CD7B4B2A}" type="presParOf" srcId="{EA5CB3FA-B908-4561-B2D1-7CC747102ACF}" destId="{EC6B609F-93D1-4822-BBBE-7E99901FAD46}" srcOrd="10" destOrd="0" presId="urn:microsoft.com/office/officeart/2005/8/layout/lProcess3"/>
    <dgm:cxn modelId="{1D2ACAC0-2D37-4AA2-A57D-29071D843481}" type="presParOf" srcId="{EA5CB3FA-B908-4561-B2D1-7CC747102ACF}" destId="{6A672184-9ED1-4CAB-9D68-DFAE24CE9B3B}" srcOrd="11" destOrd="0" presId="urn:microsoft.com/office/officeart/2005/8/layout/lProcess3"/>
    <dgm:cxn modelId="{FE0DDD67-CAC6-45F7-A29F-78D40C8F439F}" type="presParOf" srcId="{EA5CB3FA-B908-4561-B2D1-7CC747102ACF}" destId="{71E18D98-9C79-46FC-A903-E765A47F0625}" srcOrd="12" destOrd="0" presId="urn:microsoft.com/office/officeart/2005/8/layout/lProcess3"/>
    <dgm:cxn modelId="{82A609C2-4300-462A-BB72-B8117D381E6A}" type="presParOf" srcId="{F007266F-7ABB-4E11-8CD7-FDD4610D3022}" destId="{C1B49C77-023E-4C7F-A103-4E8AD5B9AFF3}" srcOrd="3" destOrd="0" presId="urn:microsoft.com/office/officeart/2005/8/layout/lProcess3"/>
    <dgm:cxn modelId="{8A436095-2594-4251-A08A-069DAE89F983}" type="presParOf" srcId="{F007266F-7ABB-4E11-8CD7-FDD4610D3022}" destId="{0F99757E-9FF8-40F5-B8EA-1CF30ECB31BF}" srcOrd="4" destOrd="0" presId="urn:microsoft.com/office/officeart/2005/8/layout/lProcess3"/>
    <dgm:cxn modelId="{D0028FA2-5FCB-4C09-9EDF-B7228231747B}" type="presParOf" srcId="{0F99757E-9FF8-40F5-B8EA-1CF30ECB31BF}" destId="{3BA15710-570B-49C4-BE89-0769E6236651}" srcOrd="0" destOrd="0" presId="urn:microsoft.com/office/officeart/2005/8/layout/lProcess3"/>
    <dgm:cxn modelId="{5C55E5CE-9FAC-4DF7-A951-7F17CF6CC319}" type="presParOf" srcId="{0F99757E-9FF8-40F5-B8EA-1CF30ECB31BF}" destId="{112E9D4C-7ADB-4E9D-9EA7-31F5B0B802A9}" srcOrd="1" destOrd="0" presId="urn:microsoft.com/office/officeart/2005/8/layout/lProcess3"/>
    <dgm:cxn modelId="{AADB62D9-5407-4E31-84DC-64488FFD3F9B}" type="presParOf" srcId="{0F99757E-9FF8-40F5-B8EA-1CF30ECB31BF}" destId="{5ED9AEC5-7D57-4F34-898D-1FDA586ED1AC}" srcOrd="2" destOrd="0" presId="urn:microsoft.com/office/officeart/2005/8/layout/lProcess3"/>
    <dgm:cxn modelId="{D376E5F2-68DD-4AB4-A8E8-9F7257ED1E67}" type="presParOf" srcId="{0F99757E-9FF8-40F5-B8EA-1CF30ECB31BF}" destId="{37AFAE9B-0A63-4907-931E-3486EF9FD2D3}" srcOrd="3" destOrd="0" presId="urn:microsoft.com/office/officeart/2005/8/layout/lProcess3"/>
    <dgm:cxn modelId="{34DF03BF-B044-49D8-8145-529B91A9757B}" type="presParOf" srcId="{0F99757E-9FF8-40F5-B8EA-1CF30ECB31BF}" destId="{D98EF12F-8FDD-42AD-81DB-73DD67C832D6}" srcOrd="4" destOrd="0" presId="urn:microsoft.com/office/officeart/2005/8/layout/lProcess3"/>
    <dgm:cxn modelId="{ACFDDC99-E8F4-4837-B918-9872CBC8B9F4}" type="presParOf" srcId="{0F99757E-9FF8-40F5-B8EA-1CF30ECB31BF}" destId="{DE77CA80-B966-4CC6-BA1C-BC4359305743}" srcOrd="5" destOrd="0" presId="urn:microsoft.com/office/officeart/2005/8/layout/lProcess3"/>
    <dgm:cxn modelId="{85844B7A-E043-45D4-9581-CB02150BFE34}" type="presParOf" srcId="{0F99757E-9FF8-40F5-B8EA-1CF30ECB31BF}" destId="{A0E562F3-742B-4003-8277-C284F13F5908}" srcOrd="6" destOrd="0" presId="urn:microsoft.com/office/officeart/2005/8/layout/lProcess3"/>
    <dgm:cxn modelId="{4AFB2F5A-6DC7-45D9-A436-94FF82B2C12F}" type="presParOf" srcId="{0F99757E-9FF8-40F5-B8EA-1CF30ECB31BF}" destId="{220C346F-9D9B-4B77-8F3A-05B7F03D1B67}" srcOrd="7" destOrd="0" presId="urn:microsoft.com/office/officeart/2005/8/layout/lProcess3"/>
    <dgm:cxn modelId="{B32B7CBC-AAF0-494C-A2F0-DB2AEB69673C}" type="presParOf" srcId="{0F99757E-9FF8-40F5-B8EA-1CF30ECB31BF}" destId="{64AE8553-F907-49B5-B902-ABA8B87DB8F6}" srcOrd="8" destOrd="0" presId="urn:microsoft.com/office/officeart/2005/8/layout/lProcess3"/>
    <dgm:cxn modelId="{2ADC6135-6CEE-472B-8843-8A6CE1EE9DB8}" type="presParOf" srcId="{0F99757E-9FF8-40F5-B8EA-1CF30ECB31BF}" destId="{48A65BD6-AF92-466E-AFCB-5DEC47FE8344}" srcOrd="9" destOrd="0" presId="urn:microsoft.com/office/officeart/2005/8/layout/lProcess3"/>
    <dgm:cxn modelId="{9F47C210-3FAC-498F-A21F-97A290464D01}" type="presParOf" srcId="{0F99757E-9FF8-40F5-B8EA-1CF30ECB31BF}" destId="{AAF70ABF-57F3-46E0-9FD2-0AED7F8431DE}" srcOrd="10" destOrd="0" presId="urn:microsoft.com/office/officeart/2005/8/layout/lProcess3"/>
    <dgm:cxn modelId="{7854D68F-9574-4366-B94E-7ED4142B549B}" type="presParOf" srcId="{0F99757E-9FF8-40F5-B8EA-1CF30ECB31BF}" destId="{AE43501F-DF83-4FF3-8811-DB29B11CB723}" srcOrd="11" destOrd="0" presId="urn:microsoft.com/office/officeart/2005/8/layout/lProcess3"/>
    <dgm:cxn modelId="{FA4FE3B9-3FEF-4FE4-B3B3-18F9A3427EA6}" type="presParOf" srcId="{0F99757E-9FF8-40F5-B8EA-1CF30ECB31BF}" destId="{DD920E1D-6010-402A-A6BE-18EE9E08A272}" srcOrd="12" destOrd="0" presId="urn:microsoft.com/office/officeart/2005/8/layout/lProcess3"/>
    <dgm:cxn modelId="{BEA07D0A-A715-4AF5-AFE0-7EE539FC601C}" type="presParOf" srcId="{0F99757E-9FF8-40F5-B8EA-1CF30ECB31BF}" destId="{A6C407BA-7F39-43E1-BB6C-310456F8EF5E}" srcOrd="13" destOrd="0" presId="urn:microsoft.com/office/officeart/2005/8/layout/lProcess3"/>
    <dgm:cxn modelId="{CD90B1A1-EFFE-4C62-AAAB-5EA7D1727B43}" type="presParOf" srcId="{0F99757E-9FF8-40F5-B8EA-1CF30ECB31BF}" destId="{D8732877-E57F-4F26-AB0E-C928D6BCA539}" srcOrd="14" destOrd="0" presId="urn:microsoft.com/office/officeart/2005/8/layout/lProcess3"/>
    <dgm:cxn modelId="{9CC43839-3607-46E8-BF28-D0ACCDCD49F3}" type="presParOf" srcId="{F007266F-7ABB-4E11-8CD7-FDD4610D3022}" destId="{EF0A7EAA-13EE-4296-AFB5-B9D5B70000DB}" srcOrd="5" destOrd="0" presId="urn:microsoft.com/office/officeart/2005/8/layout/lProcess3"/>
    <dgm:cxn modelId="{2E8CA707-1DC8-4524-BFB1-F3FBC37E079B}" type="presParOf" srcId="{F007266F-7ABB-4E11-8CD7-FDD4610D3022}" destId="{BA2375FB-367E-4C7D-9D3A-87CA6524B7ED}" srcOrd="6" destOrd="0" presId="urn:microsoft.com/office/officeart/2005/8/layout/lProcess3"/>
    <dgm:cxn modelId="{E8E4207D-01AB-4D65-84F7-867BADF131CF}" type="presParOf" srcId="{BA2375FB-367E-4C7D-9D3A-87CA6524B7ED}" destId="{D19D0A9B-4457-4F92-A97D-921C5750E293}" srcOrd="0" destOrd="0" presId="urn:microsoft.com/office/officeart/2005/8/layout/lProcess3"/>
    <dgm:cxn modelId="{2CF20653-588E-4732-9655-765A128DF979}" type="presParOf" srcId="{BA2375FB-367E-4C7D-9D3A-87CA6524B7ED}" destId="{0FB35A8C-D447-4711-BD1D-EB5D5E8183C7}" srcOrd="1" destOrd="0" presId="urn:microsoft.com/office/officeart/2005/8/layout/lProcess3"/>
    <dgm:cxn modelId="{17508F5B-CC8F-40B7-8A2D-1B337CF64E41}" type="presParOf" srcId="{BA2375FB-367E-4C7D-9D3A-87CA6524B7ED}" destId="{CDD6CDF6-9849-4E75-95AE-924C32D0F00A}" srcOrd="2" destOrd="0" presId="urn:microsoft.com/office/officeart/2005/8/layout/lProcess3"/>
    <dgm:cxn modelId="{E7714379-4479-4C95-B63C-16AA07AE8C25}" type="presParOf" srcId="{BA2375FB-367E-4C7D-9D3A-87CA6524B7ED}" destId="{74B47021-9CFB-4363-B674-163089096BA9}" srcOrd="3" destOrd="0" presId="urn:microsoft.com/office/officeart/2005/8/layout/lProcess3"/>
    <dgm:cxn modelId="{5E50EB93-7629-4978-8335-D7C69BC8147B}" type="presParOf" srcId="{BA2375FB-367E-4C7D-9D3A-87CA6524B7ED}" destId="{9D3A5551-1B7F-464B-8291-7AE62A6823FF}" srcOrd="4" destOrd="0" presId="urn:microsoft.com/office/officeart/2005/8/layout/lProcess3"/>
    <dgm:cxn modelId="{050CEBE2-5356-4CE7-9473-B75401546D1D}" type="presParOf" srcId="{BA2375FB-367E-4C7D-9D3A-87CA6524B7ED}" destId="{4FE20606-3AF4-4EDB-8EAD-B7D50F23FCFA}" srcOrd="5" destOrd="0" presId="urn:microsoft.com/office/officeart/2005/8/layout/lProcess3"/>
    <dgm:cxn modelId="{79E16217-80BB-49C5-9767-04680F6CF8CC}" type="presParOf" srcId="{BA2375FB-367E-4C7D-9D3A-87CA6524B7ED}" destId="{F134DA8D-A98D-4518-AB40-0A5DF25DA317}" srcOrd="6" destOrd="0" presId="urn:microsoft.com/office/officeart/2005/8/layout/lProcess3"/>
    <dgm:cxn modelId="{E2138E5C-12F4-4D78-993D-E20F1A7E3606}" type="presParOf" srcId="{BA2375FB-367E-4C7D-9D3A-87CA6524B7ED}" destId="{D3E2AAF3-0733-4A99-92D1-AE41DF1CC250}" srcOrd="7" destOrd="0" presId="urn:microsoft.com/office/officeart/2005/8/layout/lProcess3"/>
    <dgm:cxn modelId="{B30CFDD6-93DF-4FD0-908F-40D22293C678}" type="presParOf" srcId="{BA2375FB-367E-4C7D-9D3A-87CA6524B7ED}" destId="{26A88321-C7EF-4B3F-9C06-64BCF7AA57CF}" srcOrd="8" destOrd="0" presId="urn:microsoft.com/office/officeart/2005/8/layout/lProcess3"/>
    <dgm:cxn modelId="{17455281-8F63-4ED9-9CC2-A5B6371FFA90}" type="presParOf" srcId="{BA2375FB-367E-4C7D-9D3A-87CA6524B7ED}" destId="{AC096E67-7D09-40A1-9135-16A03107C498}" srcOrd="9" destOrd="0" presId="urn:microsoft.com/office/officeart/2005/8/layout/lProcess3"/>
    <dgm:cxn modelId="{B51C5341-B2F6-41FC-AA15-EE7B9183F132}" type="presParOf" srcId="{BA2375FB-367E-4C7D-9D3A-87CA6524B7ED}" destId="{EAD09077-6A09-47AD-840F-BD06B59A1C7D}" srcOrd="10" destOrd="0" presId="urn:microsoft.com/office/officeart/2005/8/layout/lProcess3"/>
    <dgm:cxn modelId="{C92474C7-11E9-42F0-896A-720A77FCFE09}" type="presParOf" srcId="{BA2375FB-367E-4C7D-9D3A-87CA6524B7ED}" destId="{EC4EF637-923F-4F9B-9E77-9D80A738D6B4}" srcOrd="11" destOrd="0" presId="urn:microsoft.com/office/officeart/2005/8/layout/lProcess3"/>
    <dgm:cxn modelId="{643AE5F8-A2D7-4B49-9D3E-C1ED52E050FF}" type="presParOf" srcId="{BA2375FB-367E-4C7D-9D3A-87CA6524B7ED}" destId="{28F46B10-1DDD-47F5-9327-8DB968DC0A87}" srcOrd="12" destOrd="0" presId="urn:microsoft.com/office/officeart/2005/8/layout/lProcess3"/>
    <dgm:cxn modelId="{3CF1B236-D3E8-4014-982D-A2B454A0223D}" type="presParOf" srcId="{BA2375FB-367E-4C7D-9D3A-87CA6524B7ED}" destId="{01CED440-AFAB-40D6-9FCA-24B6113BF35A}" srcOrd="13" destOrd="0" presId="urn:microsoft.com/office/officeart/2005/8/layout/lProcess3"/>
    <dgm:cxn modelId="{1654AA37-E927-465B-9E2D-4538752B9EBF}" type="presParOf" srcId="{BA2375FB-367E-4C7D-9D3A-87CA6524B7ED}" destId="{C905BCDE-B6E8-43BA-9D46-0D6D29CF1FF1}" srcOrd="14" destOrd="0" presId="urn:microsoft.com/office/officeart/2005/8/layout/lProcess3"/>
    <dgm:cxn modelId="{FEDD3D51-68A3-4ABC-A8C7-32E2E7289608}" type="presParOf" srcId="{F007266F-7ABB-4E11-8CD7-FDD4610D3022}" destId="{A10CF16F-7F91-4917-9C59-76299C940867}" srcOrd="7" destOrd="0" presId="urn:microsoft.com/office/officeart/2005/8/layout/lProcess3"/>
    <dgm:cxn modelId="{E4F92843-4957-42CA-971D-E1CCBE985C8C}" type="presParOf" srcId="{F007266F-7ABB-4E11-8CD7-FDD4610D3022}" destId="{23A4385D-D09E-49F1-B42A-16FB5300DCA2}" srcOrd="8" destOrd="0" presId="urn:microsoft.com/office/officeart/2005/8/layout/lProcess3"/>
    <dgm:cxn modelId="{52CB83F1-A28D-4713-ABDC-AA423A2EFEC4}" type="presParOf" srcId="{23A4385D-D09E-49F1-B42A-16FB5300DCA2}" destId="{02185859-5B33-4EB2-A559-CFEAC6C1476C}" srcOrd="0" destOrd="0" presId="urn:microsoft.com/office/officeart/2005/8/layout/lProcess3"/>
    <dgm:cxn modelId="{E7374A8C-7969-460F-9BD2-6E09C1674746}" type="presParOf" srcId="{23A4385D-D09E-49F1-B42A-16FB5300DCA2}" destId="{7DDC2CE7-FA3E-4734-BD2B-F14297B6D1E9}" srcOrd="1" destOrd="0" presId="urn:microsoft.com/office/officeart/2005/8/layout/lProcess3"/>
    <dgm:cxn modelId="{AFA02D94-283C-4615-AFD5-E4F744687396}" type="presParOf" srcId="{23A4385D-D09E-49F1-B42A-16FB5300DCA2}" destId="{FBE78E93-B730-4683-B7A7-FF8F759BA595}" srcOrd="2" destOrd="0" presId="urn:microsoft.com/office/officeart/2005/8/layout/lProcess3"/>
    <dgm:cxn modelId="{2F010649-1931-41C9-87EA-A21C036FFCF3}" type="presParOf" srcId="{23A4385D-D09E-49F1-B42A-16FB5300DCA2}" destId="{837078F0-656B-421B-B13F-A096B37BF043}" srcOrd="3" destOrd="0" presId="urn:microsoft.com/office/officeart/2005/8/layout/lProcess3"/>
    <dgm:cxn modelId="{4D20A315-2C66-4C69-A516-B5E5CA0E2136}" type="presParOf" srcId="{23A4385D-D09E-49F1-B42A-16FB5300DCA2}" destId="{98A9427A-F4DB-4399-9CB1-7ED1A1BA2E29}" srcOrd="4" destOrd="0" presId="urn:microsoft.com/office/officeart/2005/8/layout/lProcess3"/>
    <dgm:cxn modelId="{D5DBBDA6-7C98-4DFA-8AAE-1DE12475862C}" type="presParOf" srcId="{23A4385D-D09E-49F1-B42A-16FB5300DCA2}" destId="{B142E156-6BBE-469D-83F1-6A9C503F89AB}" srcOrd="5" destOrd="0" presId="urn:microsoft.com/office/officeart/2005/8/layout/lProcess3"/>
    <dgm:cxn modelId="{FB4B6785-6BCE-4366-886E-DAF6A266E5CD}" type="presParOf" srcId="{23A4385D-D09E-49F1-B42A-16FB5300DCA2}" destId="{2019BDD6-E647-43D3-B17E-AE82B907242A}" srcOrd="6" destOrd="0" presId="urn:microsoft.com/office/officeart/2005/8/layout/lProcess3"/>
    <dgm:cxn modelId="{4A349B37-932D-489B-A8F7-1B513E1A0FAD}" type="presParOf" srcId="{23A4385D-D09E-49F1-B42A-16FB5300DCA2}" destId="{83567320-3843-48C1-840D-63578C2584A0}" srcOrd="7" destOrd="0" presId="urn:microsoft.com/office/officeart/2005/8/layout/lProcess3"/>
    <dgm:cxn modelId="{C4BE25EA-53EC-41F5-BEA5-B3D8F62E1F4B}" type="presParOf" srcId="{23A4385D-D09E-49F1-B42A-16FB5300DCA2}" destId="{306C7873-847E-498A-B3F0-4C0BD224E305}" srcOrd="8" destOrd="0" presId="urn:microsoft.com/office/officeart/2005/8/layout/lProcess3"/>
    <dgm:cxn modelId="{1944A8ED-2992-4DC1-99B7-86C2EFF685C1}" type="presParOf" srcId="{23A4385D-D09E-49F1-B42A-16FB5300DCA2}" destId="{C26AC877-D27A-419D-99DB-5C8A8E22A1DC}" srcOrd="9" destOrd="0" presId="urn:microsoft.com/office/officeart/2005/8/layout/lProcess3"/>
    <dgm:cxn modelId="{1724AC8A-49BF-443C-A70B-CCA5355FE829}" type="presParOf" srcId="{23A4385D-D09E-49F1-B42A-16FB5300DCA2}" destId="{C95852D9-D9BE-40F8-9B55-33038749A4E6}" srcOrd="10" destOrd="0" presId="urn:microsoft.com/office/officeart/2005/8/layout/lProcess3"/>
    <dgm:cxn modelId="{C8681A9C-0CA8-48B5-ADEC-D79BD5D08102}" type="presParOf" srcId="{23A4385D-D09E-49F1-B42A-16FB5300DCA2}" destId="{23314356-8612-43D1-A3CA-37B6534BC09C}" srcOrd="11" destOrd="0" presId="urn:microsoft.com/office/officeart/2005/8/layout/lProcess3"/>
    <dgm:cxn modelId="{3EDB7CFB-4BB6-4210-912C-6CCDCAF506B8}" type="presParOf" srcId="{23A4385D-D09E-49F1-B42A-16FB5300DCA2}" destId="{9852D3C9-ADC8-4997-BCAC-07066AB85BD5}" srcOrd="1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EC94E3-B453-4EB7-B6CC-B3AC4F4AA50E}">
      <dsp:nvSpPr>
        <dsp:cNvPr id="0" name=""/>
        <dsp:cNvSpPr/>
      </dsp:nvSpPr>
      <dsp:spPr>
        <a:xfrm>
          <a:off x="0" y="1374989"/>
          <a:ext cx="10871200" cy="188976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5E35FF-8C03-4192-B78B-5152B3991A50}">
      <dsp:nvSpPr>
        <dsp:cNvPr id="0" name=""/>
        <dsp:cNvSpPr/>
      </dsp:nvSpPr>
      <dsp:spPr>
        <a:xfrm>
          <a:off x="2746" y="0"/>
          <a:ext cx="1040275" cy="1889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1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Feb 2018</a:t>
          </a:r>
          <a:endParaRPr lang="en-US" sz="1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SAR ARD definition Team proposed/LSIVC5</a:t>
          </a:r>
          <a:endParaRPr lang="en-US" sz="800" kern="1200" dirty="0"/>
        </a:p>
      </dsp:txBody>
      <dsp:txXfrm>
        <a:off x="2746" y="0"/>
        <a:ext cx="1040275" cy="1889760"/>
      </dsp:txXfrm>
    </dsp:sp>
    <dsp:sp modelId="{E39C3670-417E-4956-BA29-C5166B557A5C}">
      <dsp:nvSpPr>
        <dsp:cNvPr id="0" name=""/>
        <dsp:cNvSpPr/>
      </dsp:nvSpPr>
      <dsp:spPr>
        <a:xfrm>
          <a:off x="286664" y="2125980"/>
          <a:ext cx="472440" cy="4724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8423A4-9E50-4E8E-9D6D-44D8F38A4D16}">
      <dsp:nvSpPr>
        <dsp:cNvPr id="0" name=""/>
        <dsp:cNvSpPr/>
      </dsp:nvSpPr>
      <dsp:spPr>
        <a:xfrm>
          <a:off x="1095035" y="2834639"/>
          <a:ext cx="1040275" cy="1889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1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Jun 2018</a:t>
          </a:r>
          <a:endParaRPr lang="en-US" sz="1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SAR ARD definition Team created</a:t>
          </a:r>
          <a:endParaRPr lang="en-US" sz="800" kern="1200" dirty="0"/>
        </a:p>
      </dsp:txBody>
      <dsp:txXfrm>
        <a:off x="1095035" y="2834639"/>
        <a:ext cx="1040275" cy="1889760"/>
      </dsp:txXfrm>
    </dsp:sp>
    <dsp:sp modelId="{7325BDFD-AA9C-4178-ACF6-7F0C354B8E68}">
      <dsp:nvSpPr>
        <dsp:cNvPr id="0" name=""/>
        <dsp:cNvSpPr/>
      </dsp:nvSpPr>
      <dsp:spPr>
        <a:xfrm>
          <a:off x="1378953" y="2125980"/>
          <a:ext cx="472440" cy="4724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C042E6-125A-4447-B868-1B2B8DC268C3}">
      <dsp:nvSpPr>
        <dsp:cNvPr id="0" name=""/>
        <dsp:cNvSpPr/>
      </dsp:nvSpPr>
      <dsp:spPr>
        <a:xfrm>
          <a:off x="2187324" y="0"/>
          <a:ext cx="1040275" cy="1889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1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Jul 2018</a:t>
          </a:r>
          <a:endParaRPr lang="en-US" sz="1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Additional PFS proposed</a:t>
          </a:r>
          <a:endParaRPr lang="en-US" sz="800" kern="1200" dirty="0"/>
        </a:p>
      </dsp:txBody>
      <dsp:txXfrm>
        <a:off x="2187324" y="0"/>
        <a:ext cx="1040275" cy="1889760"/>
      </dsp:txXfrm>
    </dsp:sp>
    <dsp:sp modelId="{08235BB9-E215-4BF7-9D25-BF004405BFA5}">
      <dsp:nvSpPr>
        <dsp:cNvPr id="0" name=""/>
        <dsp:cNvSpPr/>
      </dsp:nvSpPr>
      <dsp:spPr>
        <a:xfrm>
          <a:off x="2471242" y="2125980"/>
          <a:ext cx="472440" cy="4724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03E55B-F02E-4DA2-AA3C-30C44F0C5C86}">
      <dsp:nvSpPr>
        <dsp:cNvPr id="0" name=""/>
        <dsp:cNvSpPr/>
      </dsp:nvSpPr>
      <dsp:spPr>
        <a:xfrm>
          <a:off x="3279613" y="2834639"/>
          <a:ext cx="1040275" cy="1889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1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Aug 2018</a:t>
          </a:r>
          <a:endParaRPr lang="en-US" sz="1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1</a:t>
          </a:r>
          <a:r>
            <a:rPr lang="en-US" sz="800" kern="1200" baseline="30000" dirty="0" smtClean="0"/>
            <a:t>st</a:t>
          </a:r>
          <a:r>
            <a:rPr lang="en-US" sz="800" kern="1200" dirty="0" smtClean="0"/>
            <a:t> PFS Drafts received</a:t>
          </a:r>
          <a:endParaRPr lang="en-US" sz="800" kern="1200" dirty="0"/>
        </a:p>
      </dsp:txBody>
      <dsp:txXfrm>
        <a:off x="3279613" y="2834639"/>
        <a:ext cx="1040275" cy="1889760"/>
      </dsp:txXfrm>
    </dsp:sp>
    <dsp:sp modelId="{1DBE65A8-1F6D-423E-8331-9C93A0CDE1C0}">
      <dsp:nvSpPr>
        <dsp:cNvPr id="0" name=""/>
        <dsp:cNvSpPr/>
      </dsp:nvSpPr>
      <dsp:spPr>
        <a:xfrm>
          <a:off x="3563531" y="2125980"/>
          <a:ext cx="472440" cy="4724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287ED5-E874-446C-BF4C-CEC2AABC718C}">
      <dsp:nvSpPr>
        <dsp:cNvPr id="0" name=""/>
        <dsp:cNvSpPr/>
      </dsp:nvSpPr>
      <dsp:spPr>
        <a:xfrm>
          <a:off x="4371902" y="0"/>
          <a:ext cx="1040275" cy="1889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1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Sep 2018</a:t>
          </a:r>
          <a:endParaRPr lang="en-US" sz="1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PFS Drafts presented at LSIVC6</a:t>
          </a:r>
          <a:endParaRPr lang="en-US" sz="800" kern="1200" dirty="0"/>
        </a:p>
      </dsp:txBody>
      <dsp:txXfrm>
        <a:off x="4371902" y="0"/>
        <a:ext cx="1040275" cy="1889760"/>
      </dsp:txXfrm>
    </dsp:sp>
    <dsp:sp modelId="{668D7542-1564-4F9B-A6FF-90F55C783449}">
      <dsp:nvSpPr>
        <dsp:cNvPr id="0" name=""/>
        <dsp:cNvSpPr/>
      </dsp:nvSpPr>
      <dsp:spPr>
        <a:xfrm>
          <a:off x="4655820" y="2125980"/>
          <a:ext cx="472440" cy="4724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1A5D25-6204-44C7-A424-14118E568F82}">
      <dsp:nvSpPr>
        <dsp:cNvPr id="0" name=""/>
        <dsp:cNvSpPr/>
      </dsp:nvSpPr>
      <dsp:spPr>
        <a:xfrm>
          <a:off x="5464191" y="2834639"/>
          <a:ext cx="1040275" cy="1889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1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Oct/Nov 2018</a:t>
          </a:r>
          <a:endParaRPr lang="en-US" sz="1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Drafts open for review</a:t>
          </a:r>
          <a:endParaRPr lang="en-US" sz="800" kern="1200" dirty="0"/>
        </a:p>
      </dsp:txBody>
      <dsp:txXfrm>
        <a:off x="5464191" y="2834639"/>
        <a:ext cx="1040275" cy="1889760"/>
      </dsp:txXfrm>
    </dsp:sp>
    <dsp:sp modelId="{00EBF24E-BDED-4D9E-A825-9000D724109B}">
      <dsp:nvSpPr>
        <dsp:cNvPr id="0" name=""/>
        <dsp:cNvSpPr/>
      </dsp:nvSpPr>
      <dsp:spPr>
        <a:xfrm>
          <a:off x="5748108" y="2125980"/>
          <a:ext cx="472440" cy="4724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6890BD-2F26-4FBC-B50D-0B9EB116B66D}">
      <dsp:nvSpPr>
        <dsp:cNvPr id="0" name=""/>
        <dsp:cNvSpPr/>
      </dsp:nvSpPr>
      <dsp:spPr>
        <a:xfrm>
          <a:off x="6556480" y="0"/>
          <a:ext cx="1040275" cy="1889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1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Dec 2018</a:t>
          </a:r>
          <a:endParaRPr lang="en-US" sz="1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First versions finalized</a:t>
          </a:r>
          <a:endParaRPr lang="en-US" sz="800" kern="1200" dirty="0"/>
        </a:p>
      </dsp:txBody>
      <dsp:txXfrm>
        <a:off x="6556480" y="0"/>
        <a:ext cx="1040275" cy="1889760"/>
      </dsp:txXfrm>
    </dsp:sp>
    <dsp:sp modelId="{2DF783D8-E777-4BAF-8129-7EBE7561824B}">
      <dsp:nvSpPr>
        <dsp:cNvPr id="0" name=""/>
        <dsp:cNvSpPr/>
      </dsp:nvSpPr>
      <dsp:spPr>
        <a:xfrm>
          <a:off x="6840397" y="2125980"/>
          <a:ext cx="472440" cy="4724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FE1C89-7B69-4D66-8432-EAFED1C565B4}">
      <dsp:nvSpPr>
        <dsp:cNvPr id="0" name=""/>
        <dsp:cNvSpPr/>
      </dsp:nvSpPr>
      <dsp:spPr>
        <a:xfrm>
          <a:off x="7648769" y="2834639"/>
          <a:ext cx="1040275" cy="1889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1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Jan 2019</a:t>
          </a:r>
          <a:endParaRPr lang="en-US" sz="1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SAR ARD definition Team disbanded</a:t>
          </a:r>
          <a:endParaRPr lang="en-US" sz="800" kern="1200" dirty="0"/>
        </a:p>
      </dsp:txBody>
      <dsp:txXfrm>
        <a:off x="7648769" y="2834639"/>
        <a:ext cx="1040275" cy="1889760"/>
      </dsp:txXfrm>
    </dsp:sp>
    <dsp:sp modelId="{4287C857-8846-4100-B849-C32496A1E678}">
      <dsp:nvSpPr>
        <dsp:cNvPr id="0" name=""/>
        <dsp:cNvSpPr/>
      </dsp:nvSpPr>
      <dsp:spPr>
        <a:xfrm>
          <a:off x="7932686" y="2125980"/>
          <a:ext cx="472440" cy="4724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E87073-4D0F-4BCE-98A4-4833DB9A1CAD}">
      <dsp:nvSpPr>
        <dsp:cNvPr id="0" name=""/>
        <dsp:cNvSpPr/>
      </dsp:nvSpPr>
      <dsp:spPr>
        <a:xfrm>
          <a:off x="8741057" y="0"/>
          <a:ext cx="1040275" cy="1889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1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Feb 2019</a:t>
          </a:r>
          <a:endParaRPr lang="en-US" sz="1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Final versions presented/LSIVC7</a:t>
          </a:r>
          <a:endParaRPr lang="en-US" sz="800" kern="1200" dirty="0"/>
        </a:p>
      </dsp:txBody>
      <dsp:txXfrm>
        <a:off x="8741057" y="0"/>
        <a:ext cx="1040275" cy="1889760"/>
      </dsp:txXfrm>
    </dsp:sp>
    <dsp:sp modelId="{BACCF73E-1B0D-411D-A6FD-9CBACA151D3B}">
      <dsp:nvSpPr>
        <dsp:cNvPr id="0" name=""/>
        <dsp:cNvSpPr/>
      </dsp:nvSpPr>
      <dsp:spPr>
        <a:xfrm>
          <a:off x="9024975" y="2125980"/>
          <a:ext cx="472440" cy="4724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983162-57DB-4E98-852C-DB115782D958}">
      <dsp:nvSpPr>
        <dsp:cNvPr id="0" name=""/>
        <dsp:cNvSpPr/>
      </dsp:nvSpPr>
      <dsp:spPr>
        <a:xfrm>
          <a:off x="5864" y="161308"/>
          <a:ext cx="1979218" cy="7916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PFSs/Month</a:t>
          </a:r>
          <a:endParaRPr lang="en-US" sz="1600" kern="1200" dirty="0"/>
        </a:p>
      </dsp:txBody>
      <dsp:txXfrm>
        <a:off x="401708" y="161308"/>
        <a:ext cx="1187531" cy="791687"/>
      </dsp:txXfrm>
    </dsp:sp>
    <dsp:sp modelId="{008AFEF3-0012-4459-9C45-B26AA88E8D9B}">
      <dsp:nvSpPr>
        <dsp:cNvPr id="0" name=""/>
        <dsp:cNvSpPr/>
      </dsp:nvSpPr>
      <dsp:spPr>
        <a:xfrm>
          <a:off x="1727784" y="228602"/>
          <a:ext cx="1642751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chemeClr val="accent1">
                  <a:lumMod val="75000"/>
                </a:schemeClr>
              </a:solidFill>
            </a:rPr>
            <a:t>Sep 2018</a:t>
          </a:r>
          <a:endParaRPr lang="en-US" sz="17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2056334" y="228602"/>
        <a:ext cx="985651" cy="657100"/>
      </dsp:txXfrm>
    </dsp:sp>
    <dsp:sp modelId="{602DD197-4FB0-4204-9216-D07352D8CEFF}">
      <dsp:nvSpPr>
        <dsp:cNvPr id="0" name=""/>
        <dsp:cNvSpPr/>
      </dsp:nvSpPr>
      <dsp:spPr>
        <a:xfrm>
          <a:off x="3140550" y="228602"/>
          <a:ext cx="1642751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accent1">
                  <a:lumMod val="75000"/>
                </a:schemeClr>
              </a:solidFill>
            </a:rPr>
            <a:t>Oct 2018</a:t>
          </a:r>
          <a:endParaRPr lang="en-US" sz="18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3469100" y="228602"/>
        <a:ext cx="985651" cy="657100"/>
      </dsp:txXfrm>
    </dsp:sp>
    <dsp:sp modelId="{EC790BBB-74EE-4B71-833F-E7EE3EE65714}">
      <dsp:nvSpPr>
        <dsp:cNvPr id="0" name=""/>
        <dsp:cNvSpPr/>
      </dsp:nvSpPr>
      <dsp:spPr>
        <a:xfrm>
          <a:off x="4553317" y="228602"/>
          <a:ext cx="1642751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chemeClr val="accent1">
                  <a:lumMod val="75000"/>
                </a:schemeClr>
              </a:solidFill>
            </a:rPr>
            <a:t>Nov 2018</a:t>
          </a:r>
          <a:endParaRPr lang="en-US" sz="17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4881867" y="228602"/>
        <a:ext cx="985651" cy="657100"/>
      </dsp:txXfrm>
    </dsp:sp>
    <dsp:sp modelId="{2B8CEEC4-5550-4C9C-ADA5-B49778988825}">
      <dsp:nvSpPr>
        <dsp:cNvPr id="0" name=""/>
        <dsp:cNvSpPr/>
      </dsp:nvSpPr>
      <dsp:spPr>
        <a:xfrm>
          <a:off x="5966083" y="228602"/>
          <a:ext cx="1642751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chemeClr val="accent1">
                  <a:lumMod val="75000"/>
                </a:schemeClr>
              </a:solidFill>
            </a:rPr>
            <a:t>Dec 2018</a:t>
          </a:r>
          <a:endParaRPr lang="en-US" sz="17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6294633" y="228602"/>
        <a:ext cx="985651" cy="657100"/>
      </dsp:txXfrm>
    </dsp:sp>
    <dsp:sp modelId="{EC460670-BAE3-4126-BB88-DB2C503B350B}">
      <dsp:nvSpPr>
        <dsp:cNvPr id="0" name=""/>
        <dsp:cNvSpPr/>
      </dsp:nvSpPr>
      <dsp:spPr>
        <a:xfrm>
          <a:off x="7378849" y="228602"/>
          <a:ext cx="1642751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chemeClr val="accent1">
                  <a:lumMod val="75000"/>
                </a:schemeClr>
              </a:solidFill>
            </a:rPr>
            <a:t>Jan 2019</a:t>
          </a:r>
          <a:endParaRPr lang="en-US" sz="17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7707399" y="228602"/>
        <a:ext cx="985651" cy="657100"/>
      </dsp:txXfrm>
    </dsp:sp>
    <dsp:sp modelId="{78C5CE94-AD8B-4103-9113-66870D7C917A}">
      <dsp:nvSpPr>
        <dsp:cNvPr id="0" name=""/>
        <dsp:cNvSpPr/>
      </dsp:nvSpPr>
      <dsp:spPr>
        <a:xfrm>
          <a:off x="8791616" y="228602"/>
          <a:ext cx="1642751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chemeClr val="accent1">
                  <a:lumMod val="75000"/>
                </a:schemeClr>
              </a:solidFill>
            </a:rPr>
            <a:t>Feb 2019</a:t>
          </a:r>
          <a:endParaRPr lang="en-US" sz="17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9120166" y="228602"/>
        <a:ext cx="985651" cy="657100"/>
      </dsp:txXfrm>
    </dsp:sp>
    <dsp:sp modelId="{F3E64AA6-7651-4653-AFAF-B1C7CF8F0E8F}">
      <dsp:nvSpPr>
        <dsp:cNvPr id="0" name=""/>
        <dsp:cNvSpPr/>
      </dsp:nvSpPr>
      <dsp:spPr>
        <a:xfrm>
          <a:off x="10204382" y="228602"/>
          <a:ext cx="1642751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chemeClr val="accent1">
                  <a:lumMod val="75000"/>
                </a:schemeClr>
              </a:solidFill>
            </a:rPr>
            <a:t>Onwards</a:t>
          </a:r>
          <a:endParaRPr lang="en-US" sz="17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10532932" y="228602"/>
        <a:ext cx="985651" cy="657100"/>
      </dsp:txXfrm>
    </dsp:sp>
    <dsp:sp modelId="{8F97C99F-B096-4E91-BCB6-E37951F3CF24}">
      <dsp:nvSpPr>
        <dsp:cNvPr id="0" name=""/>
        <dsp:cNvSpPr/>
      </dsp:nvSpPr>
      <dsp:spPr>
        <a:xfrm>
          <a:off x="5864" y="1063832"/>
          <a:ext cx="1979218" cy="7916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Surface Reflectance</a:t>
          </a:r>
          <a:endParaRPr lang="en-US" sz="1600" kern="1200" dirty="0"/>
        </a:p>
      </dsp:txBody>
      <dsp:txXfrm>
        <a:off x="401708" y="1063832"/>
        <a:ext cx="1187531" cy="791687"/>
      </dsp:txXfrm>
    </dsp:sp>
    <dsp:sp modelId="{BD17D5ED-6170-4447-A6FE-C41F2E394055}">
      <dsp:nvSpPr>
        <dsp:cNvPr id="0" name=""/>
        <dsp:cNvSpPr/>
      </dsp:nvSpPr>
      <dsp:spPr>
        <a:xfrm>
          <a:off x="1727784" y="1131125"/>
          <a:ext cx="3070516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Self-assessment process/ESA (S2)/USGS (Landsat)</a:t>
          </a:r>
          <a:endParaRPr lang="en-US" sz="1000" kern="1200" dirty="0"/>
        </a:p>
      </dsp:txBody>
      <dsp:txXfrm>
        <a:off x="2056334" y="1131125"/>
        <a:ext cx="2413416" cy="657100"/>
      </dsp:txXfrm>
    </dsp:sp>
    <dsp:sp modelId="{699CF3E7-068E-455B-A33E-950C56613ADE}">
      <dsp:nvSpPr>
        <dsp:cNvPr id="0" name=""/>
        <dsp:cNvSpPr/>
      </dsp:nvSpPr>
      <dsp:spPr>
        <a:xfrm>
          <a:off x="4568315" y="1131125"/>
          <a:ext cx="1642751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0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500" kern="1200" dirty="0"/>
        </a:p>
      </dsp:txBody>
      <dsp:txXfrm>
        <a:off x="4896865" y="1131125"/>
        <a:ext cx="985651" cy="657100"/>
      </dsp:txXfrm>
    </dsp:sp>
    <dsp:sp modelId="{3AB778BB-8D2C-40A3-A578-B23715A30E6C}">
      <dsp:nvSpPr>
        <dsp:cNvPr id="0" name=""/>
        <dsp:cNvSpPr/>
      </dsp:nvSpPr>
      <dsp:spPr>
        <a:xfrm>
          <a:off x="5981081" y="1131125"/>
          <a:ext cx="1642751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0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500" kern="1200" dirty="0"/>
        </a:p>
      </dsp:txBody>
      <dsp:txXfrm>
        <a:off x="6309631" y="1131125"/>
        <a:ext cx="985651" cy="657100"/>
      </dsp:txXfrm>
    </dsp:sp>
    <dsp:sp modelId="{70FE5ED4-1AEA-460C-89CE-DFB75FECF6E4}">
      <dsp:nvSpPr>
        <dsp:cNvPr id="0" name=""/>
        <dsp:cNvSpPr/>
      </dsp:nvSpPr>
      <dsp:spPr>
        <a:xfrm>
          <a:off x="7393848" y="1131125"/>
          <a:ext cx="1642751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0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500" kern="1200" dirty="0"/>
        </a:p>
      </dsp:txBody>
      <dsp:txXfrm>
        <a:off x="7722398" y="1131125"/>
        <a:ext cx="985651" cy="657100"/>
      </dsp:txXfrm>
    </dsp:sp>
    <dsp:sp modelId="{EC6B609F-93D1-4822-BBBE-7E99901FAD46}">
      <dsp:nvSpPr>
        <dsp:cNvPr id="0" name=""/>
        <dsp:cNvSpPr/>
      </dsp:nvSpPr>
      <dsp:spPr>
        <a:xfrm>
          <a:off x="8806614" y="1131125"/>
          <a:ext cx="1642751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0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500" kern="1200" dirty="0"/>
        </a:p>
      </dsp:txBody>
      <dsp:txXfrm>
        <a:off x="9135164" y="1131125"/>
        <a:ext cx="985651" cy="657100"/>
      </dsp:txXfrm>
    </dsp:sp>
    <dsp:sp modelId="{71E18D98-9C79-46FC-A903-E765A47F0625}">
      <dsp:nvSpPr>
        <dsp:cNvPr id="0" name=""/>
        <dsp:cNvSpPr/>
      </dsp:nvSpPr>
      <dsp:spPr>
        <a:xfrm>
          <a:off x="10219380" y="1131125"/>
          <a:ext cx="1642751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0547930" y="1131125"/>
        <a:ext cx="985651" cy="657100"/>
      </dsp:txXfrm>
    </dsp:sp>
    <dsp:sp modelId="{3BA15710-570B-49C4-BE89-0769E6236651}">
      <dsp:nvSpPr>
        <dsp:cNvPr id="0" name=""/>
        <dsp:cNvSpPr/>
      </dsp:nvSpPr>
      <dsp:spPr>
        <a:xfrm>
          <a:off x="5864" y="1966356"/>
          <a:ext cx="1979218" cy="7916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Surface Temperature</a:t>
          </a:r>
          <a:endParaRPr lang="en-US" sz="1600" kern="1200" dirty="0"/>
        </a:p>
      </dsp:txBody>
      <dsp:txXfrm>
        <a:off x="401708" y="1966356"/>
        <a:ext cx="1187531" cy="791687"/>
      </dsp:txXfrm>
    </dsp:sp>
    <dsp:sp modelId="{5ED9AEC5-7D57-4F34-898D-1FDA586ED1AC}">
      <dsp:nvSpPr>
        <dsp:cNvPr id="0" name=""/>
        <dsp:cNvSpPr/>
      </dsp:nvSpPr>
      <dsp:spPr>
        <a:xfrm>
          <a:off x="1727784" y="2033649"/>
          <a:ext cx="1642751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Discuss updates/LSIVC6</a:t>
          </a:r>
          <a:endParaRPr lang="en-US" sz="1000" kern="1200" dirty="0"/>
        </a:p>
      </dsp:txBody>
      <dsp:txXfrm>
        <a:off x="2056334" y="2033649"/>
        <a:ext cx="985651" cy="657100"/>
      </dsp:txXfrm>
    </dsp:sp>
    <dsp:sp modelId="{D98EF12F-8FDD-42AD-81DB-73DD67C832D6}">
      <dsp:nvSpPr>
        <dsp:cNvPr id="0" name=""/>
        <dsp:cNvSpPr/>
      </dsp:nvSpPr>
      <dsp:spPr>
        <a:xfrm>
          <a:off x="3140550" y="2033649"/>
          <a:ext cx="1642751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Self-assessment process (USGS)</a:t>
          </a:r>
          <a:endParaRPr lang="en-US" sz="1000" kern="1200" dirty="0"/>
        </a:p>
      </dsp:txBody>
      <dsp:txXfrm>
        <a:off x="3469100" y="2033649"/>
        <a:ext cx="985651" cy="657100"/>
      </dsp:txXfrm>
    </dsp:sp>
    <dsp:sp modelId="{A0E562F3-742B-4003-8277-C284F13F5908}">
      <dsp:nvSpPr>
        <dsp:cNvPr id="0" name=""/>
        <dsp:cNvSpPr/>
      </dsp:nvSpPr>
      <dsp:spPr>
        <a:xfrm>
          <a:off x="4553317" y="2033649"/>
          <a:ext cx="1642751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4881867" y="2033649"/>
        <a:ext cx="985651" cy="657100"/>
      </dsp:txXfrm>
    </dsp:sp>
    <dsp:sp modelId="{64AE8553-F907-49B5-B902-ABA8B87DB8F6}">
      <dsp:nvSpPr>
        <dsp:cNvPr id="0" name=""/>
        <dsp:cNvSpPr/>
      </dsp:nvSpPr>
      <dsp:spPr>
        <a:xfrm>
          <a:off x="5966083" y="2021447"/>
          <a:ext cx="1642751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0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500" kern="1200" dirty="0"/>
        </a:p>
      </dsp:txBody>
      <dsp:txXfrm>
        <a:off x="6294633" y="2021447"/>
        <a:ext cx="985651" cy="657100"/>
      </dsp:txXfrm>
    </dsp:sp>
    <dsp:sp modelId="{AAF70ABF-57F3-46E0-9FD2-0AED7F8431DE}">
      <dsp:nvSpPr>
        <dsp:cNvPr id="0" name=""/>
        <dsp:cNvSpPr/>
      </dsp:nvSpPr>
      <dsp:spPr>
        <a:xfrm>
          <a:off x="7378849" y="2033649"/>
          <a:ext cx="1642751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0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500" kern="1200" dirty="0"/>
        </a:p>
      </dsp:txBody>
      <dsp:txXfrm>
        <a:off x="7707399" y="2033649"/>
        <a:ext cx="985651" cy="657100"/>
      </dsp:txXfrm>
    </dsp:sp>
    <dsp:sp modelId="{DD920E1D-6010-402A-A6BE-18EE9E08A272}">
      <dsp:nvSpPr>
        <dsp:cNvPr id="0" name=""/>
        <dsp:cNvSpPr/>
      </dsp:nvSpPr>
      <dsp:spPr>
        <a:xfrm>
          <a:off x="8791616" y="2033649"/>
          <a:ext cx="1642751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0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500" kern="1200" dirty="0"/>
        </a:p>
      </dsp:txBody>
      <dsp:txXfrm>
        <a:off x="9120166" y="2033649"/>
        <a:ext cx="985651" cy="657100"/>
      </dsp:txXfrm>
    </dsp:sp>
    <dsp:sp modelId="{D8732877-E57F-4F26-AB0E-C928D6BCA539}">
      <dsp:nvSpPr>
        <dsp:cNvPr id="0" name=""/>
        <dsp:cNvSpPr/>
      </dsp:nvSpPr>
      <dsp:spPr>
        <a:xfrm>
          <a:off x="10204382" y="2033649"/>
          <a:ext cx="1642751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0532932" y="2033649"/>
        <a:ext cx="985651" cy="657100"/>
      </dsp:txXfrm>
    </dsp:sp>
    <dsp:sp modelId="{D19D0A9B-4457-4F92-A97D-921C5750E293}">
      <dsp:nvSpPr>
        <dsp:cNvPr id="0" name=""/>
        <dsp:cNvSpPr/>
      </dsp:nvSpPr>
      <dsp:spPr>
        <a:xfrm>
          <a:off x="5864" y="2868879"/>
          <a:ext cx="1979218" cy="7916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Radar Backscatter</a:t>
          </a:r>
          <a:endParaRPr lang="en-US" sz="1600" kern="1200" dirty="0"/>
        </a:p>
      </dsp:txBody>
      <dsp:txXfrm>
        <a:off x="401708" y="2868879"/>
        <a:ext cx="1187531" cy="791687"/>
      </dsp:txXfrm>
    </dsp:sp>
    <dsp:sp modelId="{CDD6CDF6-9849-4E75-95AE-924C32D0F00A}">
      <dsp:nvSpPr>
        <dsp:cNvPr id="0" name=""/>
        <dsp:cNvSpPr/>
      </dsp:nvSpPr>
      <dsp:spPr>
        <a:xfrm>
          <a:off x="1727784" y="2936173"/>
          <a:ext cx="1642751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Present latest version at LSIVC6</a:t>
          </a:r>
          <a:endParaRPr lang="en-US" sz="1000" kern="1200" dirty="0"/>
        </a:p>
      </dsp:txBody>
      <dsp:txXfrm>
        <a:off x="2056334" y="2936173"/>
        <a:ext cx="985651" cy="657100"/>
      </dsp:txXfrm>
    </dsp:sp>
    <dsp:sp modelId="{9D3A5551-1B7F-464B-8291-7AE62A6823FF}">
      <dsp:nvSpPr>
        <dsp:cNvPr id="0" name=""/>
        <dsp:cNvSpPr/>
      </dsp:nvSpPr>
      <dsp:spPr>
        <a:xfrm>
          <a:off x="3140550" y="2936173"/>
          <a:ext cx="1642751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Self-assessment process (JAXA)</a:t>
          </a:r>
          <a:endParaRPr lang="en-US" sz="1000" kern="1200" dirty="0"/>
        </a:p>
      </dsp:txBody>
      <dsp:txXfrm>
        <a:off x="3469100" y="2936173"/>
        <a:ext cx="985651" cy="657100"/>
      </dsp:txXfrm>
    </dsp:sp>
    <dsp:sp modelId="{F134DA8D-A98D-4518-AB40-0A5DF25DA317}">
      <dsp:nvSpPr>
        <dsp:cNvPr id="0" name=""/>
        <dsp:cNvSpPr/>
      </dsp:nvSpPr>
      <dsp:spPr>
        <a:xfrm>
          <a:off x="4553317" y="2936173"/>
          <a:ext cx="1642751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4881867" y="2936173"/>
        <a:ext cx="985651" cy="657100"/>
      </dsp:txXfrm>
    </dsp:sp>
    <dsp:sp modelId="{26A88321-C7EF-4B3F-9C06-64BCF7AA57CF}">
      <dsp:nvSpPr>
        <dsp:cNvPr id="0" name=""/>
        <dsp:cNvSpPr/>
      </dsp:nvSpPr>
      <dsp:spPr>
        <a:xfrm>
          <a:off x="5966083" y="2936173"/>
          <a:ext cx="1642751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5715" rIns="0" bIns="5715" numCol="1" spcCol="1270" anchor="ctr" anchorCtr="0">
          <a:noAutofit/>
        </a:bodyPr>
        <a:lstStyle/>
        <a:p>
          <a:pPr lvl="0" algn="ctr" defTabSz="3778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50" kern="1200" dirty="0"/>
        </a:p>
      </dsp:txBody>
      <dsp:txXfrm>
        <a:off x="6294633" y="2936173"/>
        <a:ext cx="985651" cy="657100"/>
      </dsp:txXfrm>
    </dsp:sp>
    <dsp:sp modelId="{EAD09077-6A09-47AD-840F-BD06B59A1C7D}">
      <dsp:nvSpPr>
        <dsp:cNvPr id="0" name=""/>
        <dsp:cNvSpPr/>
      </dsp:nvSpPr>
      <dsp:spPr>
        <a:xfrm>
          <a:off x="7378849" y="2936173"/>
          <a:ext cx="1642751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0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500" kern="1200" dirty="0"/>
        </a:p>
      </dsp:txBody>
      <dsp:txXfrm>
        <a:off x="7707399" y="2936173"/>
        <a:ext cx="985651" cy="657100"/>
      </dsp:txXfrm>
    </dsp:sp>
    <dsp:sp modelId="{28F46B10-1DDD-47F5-9327-8DB968DC0A87}">
      <dsp:nvSpPr>
        <dsp:cNvPr id="0" name=""/>
        <dsp:cNvSpPr/>
      </dsp:nvSpPr>
      <dsp:spPr>
        <a:xfrm>
          <a:off x="8791616" y="2936173"/>
          <a:ext cx="1642751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0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500" kern="1200" dirty="0"/>
        </a:p>
      </dsp:txBody>
      <dsp:txXfrm>
        <a:off x="9120166" y="2936173"/>
        <a:ext cx="985651" cy="657100"/>
      </dsp:txXfrm>
    </dsp:sp>
    <dsp:sp modelId="{C905BCDE-B6E8-43BA-9D46-0D6D29CF1FF1}">
      <dsp:nvSpPr>
        <dsp:cNvPr id="0" name=""/>
        <dsp:cNvSpPr/>
      </dsp:nvSpPr>
      <dsp:spPr>
        <a:xfrm>
          <a:off x="10204382" y="2936173"/>
          <a:ext cx="1642751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0532932" y="2936173"/>
        <a:ext cx="985651" cy="657100"/>
      </dsp:txXfrm>
    </dsp:sp>
    <dsp:sp modelId="{02185859-5B33-4EB2-A559-CFEAC6C1476C}">
      <dsp:nvSpPr>
        <dsp:cNvPr id="0" name=""/>
        <dsp:cNvSpPr/>
      </dsp:nvSpPr>
      <dsp:spPr>
        <a:xfrm>
          <a:off x="5864" y="3771403"/>
          <a:ext cx="1979218" cy="7916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Additional Radar PFS</a:t>
          </a:r>
          <a:endParaRPr lang="en-US" sz="1700" kern="1200" dirty="0"/>
        </a:p>
      </dsp:txBody>
      <dsp:txXfrm>
        <a:off x="401708" y="3771403"/>
        <a:ext cx="1187531" cy="791687"/>
      </dsp:txXfrm>
    </dsp:sp>
    <dsp:sp modelId="{FBE78E93-B730-4683-B7A7-FF8F759BA595}">
      <dsp:nvSpPr>
        <dsp:cNvPr id="0" name=""/>
        <dsp:cNvSpPr/>
      </dsp:nvSpPr>
      <dsp:spPr>
        <a:xfrm>
          <a:off x="1727784" y="3838697"/>
          <a:ext cx="1642751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Drafts presented at LSIVC6</a:t>
          </a:r>
          <a:endParaRPr lang="en-US" sz="1000" kern="1200" dirty="0"/>
        </a:p>
      </dsp:txBody>
      <dsp:txXfrm>
        <a:off x="2056334" y="3838697"/>
        <a:ext cx="985651" cy="657100"/>
      </dsp:txXfrm>
    </dsp:sp>
    <dsp:sp modelId="{98A9427A-F4DB-4399-9CB1-7ED1A1BA2E29}">
      <dsp:nvSpPr>
        <dsp:cNvPr id="0" name=""/>
        <dsp:cNvSpPr/>
      </dsp:nvSpPr>
      <dsp:spPr>
        <a:xfrm>
          <a:off x="3140550" y="3838697"/>
          <a:ext cx="3159569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Drafts open for review</a:t>
          </a:r>
          <a:endParaRPr lang="en-US" sz="1000" kern="1200" dirty="0"/>
        </a:p>
      </dsp:txBody>
      <dsp:txXfrm>
        <a:off x="3469100" y="3838697"/>
        <a:ext cx="2502469" cy="657100"/>
      </dsp:txXfrm>
    </dsp:sp>
    <dsp:sp modelId="{2019BDD6-E647-43D3-B17E-AE82B907242A}">
      <dsp:nvSpPr>
        <dsp:cNvPr id="0" name=""/>
        <dsp:cNvSpPr/>
      </dsp:nvSpPr>
      <dsp:spPr>
        <a:xfrm>
          <a:off x="6070135" y="3838697"/>
          <a:ext cx="1642751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First versions finalized</a:t>
          </a:r>
          <a:endParaRPr lang="en-US" sz="1000" kern="1200" dirty="0"/>
        </a:p>
      </dsp:txBody>
      <dsp:txXfrm>
        <a:off x="6398685" y="3838697"/>
        <a:ext cx="985651" cy="657100"/>
      </dsp:txXfrm>
    </dsp:sp>
    <dsp:sp modelId="{306C7873-847E-498A-B3F0-4C0BD224E305}">
      <dsp:nvSpPr>
        <dsp:cNvPr id="0" name=""/>
        <dsp:cNvSpPr/>
      </dsp:nvSpPr>
      <dsp:spPr>
        <a:xfrm>
          <a:off x="7482901" y="3838697"/>
          <a:ext cx="1642751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SAR ARD definition Team disbanded</a:t>
          </a:r>
          <a:endParaRPr lang="en-US" sz="1000" kern="1200" dirty="0"/>
        </a:p>
      </dsp:txBody>
      <dsp:txXfrm>
        <a:off x="7811451" y="3838697"/>
        <a:ext cx="985651" cy="657100"/>
      </dsp:txXfrm>
    </dsp:sp>
    <dsp:sp modelId="{C95852D9-D9BE-40F8-9B55-33038749A4E6}">
      <dsp:nvSpPr>
        <dsp:cNvPr id="0" name=""/>
        <dsp:cNvSpPr/>
      </dsp:nvSpPr>
      <dsp:spPr>
        <a:xfrm>
          <a:off x="8895667" y="3838697"/>
          <a:ext cx="1642751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9224217" y="3838697"/>
        <a:ext cx="985651" cy="657100"/>
      </dsp:txXfrm>
    </dsp:sp>
    <dsp:sp modelId="{9852D3C9-ADC8-4997-BCAC-07066AB85BD5}">
      <dsp:nvSpPr>
        <dsp:cNvPr id="0" name=""/>
        <dsp:cNvSpPr/>
      </dsp:nvSpPr>
      <dsp:spPr>
        <a:xfrm>
          <a:off x="10308434" y="3838697"/>
          <a:ext cx="1642751" cy="6571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0636984" y="3838697"/>
        <a:ext cx="985651" cy="6571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0B330-980A-452C-9592-9CEFC08314C3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23B58A-1030-4828-843B-EDC9B3DF8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489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23B58A-1030-4828-843B-EDC9B3DF892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0404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3B58A-1030-4828-843B-EDC9B3DF892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153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3B58A-1030-4828-843B-EDC9B3DF892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557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3B58A-1030-4828-843B-EDC9B3DF892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16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3B58A-1030-4828-843B-EDC9B3DF892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2043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3B58A-1030-4828-843B-EDC9B3DF892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6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3B58A-1030-4828-843B-EDC9B3DF892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5961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3B58A-1030-4828-843B-EDC9B3DF892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0071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Establish </a:t>
            </a:r>
            <a:r>
              <a:rPr lang="en-GB" smtClean="0"/>
              <a:t>a maintenance</a:t>
            </a:r>
            <a:r>
              <a:rPr lang="en-GB" baseline="0" smtClean="0"/>
              <a:t> </a:t>
            </a:r>
            <a:r>
              <a:rPr lang="en-GB" baseline="0" dirty="0" smtClean="0"/>
              <a:t>plan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3B58A-1030-4828-843B-EDC9B3DF892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725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599448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11684000" y="6629401"/>
            <a:ext cx="4064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609600" y="1600200"/>
            <a:ext cx="108712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743200" y="304800"/>
            <a:ext cx="6604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 smtClean="0"/>
              <a:t>Title TBA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9336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871200" cy="47244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300407834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9652000" y="6546850"/>
            <a:ext cx="2540000" cy="246221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02283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transition spd="med"/>
  <p:timing>
    <p:tnLst>
      <p:par>
        <p:cTn id="1" dur="indefinite" restart="never" nodeType="tmRoot"/>
      </p:par>
    </p:tnLst>
  </p:timing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image" Target="../media/image13.png"/><Relationship Id="rId3" Type="http://schemas.openxmlformats.org/officeDocument/2006/relationships/image" Target="../media/image4.emf"/><Relationship Id="rId7" Type="http://schemas.openxmlformats.org/officeDocument/2006/relationships/image" Target="../media/image7.png"/><Relationship Id="rId12" Type="http://schemas.openxmlformats.org/officeDocument/2006/relationships/image" Target="../media/image1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CARD4L%20Product%20Specification%20-%20Backscatter%20-%20v2.1.1.pdf" TargetMode="External"/><Relationship Id="rId11" Type="http://schemas.openxmlformats.org/officeDocument/2006/relationships/image" Target="../media/image11.emf"/><Relationship Id="rId5" Type="http://schemas.openxmlformats.org/officeDocument/2006/relationships/image" Target="../media/image6.png"/><Relationship Id="rId15" Type="http://schemas.openxmlformats.org/officeDocument/2006/relationships/image" Target="../media/image15.PNG"/><Relationship Id="rId10" Type="http://schemas.openxmlformats.org/officeDocument/2006/relationships/image" Target="../media/image10.emf"/><Relationship Id="rId4" Type="http://schemas.openxmlformats.org/officeDocument/2006/relationships/image" Target="../media/image5.png"/><Relationship Id="rId9" Type="http://schemas.openxmlformats.org/officeDocument/2006/relationships/image" Target="../media/image9.emf"/><Relationship Id="rId1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image" Target="../media/image17.emf"/><Relationship Id="rId3" Type="http://schemas.openxmlformats.org/officeDocument/2006/relationships/image" Target="../media/image4.emf"/><Relationship Id="rId7" Type="http://schemas.openxmlformats.org/officeDocument/2006/relationships/image" Target="../media/image7.png"/><Relationship Id="rId12" Type="http://schemas.openxmlformats.org/officeDocument/2006/relationships/image" Target="../media/image1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CARD4L%20Product%20Specification%20-%20Backscatter%20-%20v2.1.1.pdf" TargetMode="External"/><Relationship Id="rId11" Type="http://schemas.openxmlformats.org/officeDocument/2006/relationships/image" Target="../media/image11.emf"/><Relationship Id="rId5" Type="http://schemas.openxmlformats.org/officeDocument/2006/relationships/image" Target="../media/image6.png"/><Relationship Id="rId10" Type="http://schemas.openxmlformats.org/officeDocument/2006/relationships/image" Target="../media/image10.emf"/><Relationship Id="rId4" Type="http://schemas.openxmlformats.org/officeDocument/2006/relationships/image" Target="../media/image5.png"/><Relationship Id="rId9" Type="http://schemas.openxmlformats.org/officeDocument/2006/relationships/image" Target="../media/image9.emf"/><Relationship Id="rId14" Type="http://schemas.openxmlformats.org/officeDocument/2006/relationships/image" Target="../media/image1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196An3HYuOWu5tJmi_TZ_g3rS0M7rrD3D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rive.google.com/drive/folders/1mzHIHoC8u2UlhoWEe1zJch5B7bUIxuGy?usp=sharing" TargetMode="External"/><Relationship Id="rId5" Type="http://schemas.openxmlformats.org/officeDocument/2006/relationships/hyperlink" Target="https://drive.google.com/drive/folders/1_UdmT83K2LIiLU0R1QXGNBDUblkIKr09?usp=sharing" TargetMode="External"/><Relationship Id="rId4" Type="http://schemas.openxmlformats.org/officeDocument/2006/relationships/hyperlink" Target="https://drive.google.com/open?id=1MqQ4vna4xAlv0ekYNrTLR_QOcsxfXVvh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hyperlink" Target="https://drive.google.com/drive/folders/1wme5KUYWPpcGtMAzBSLkF3EH8ybjDKOV?usp=sharing" TargetMode="External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2146790" y="2514601"/>
            <a:ext cx="78354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AU" sz="2800" dirty="0" smtClean="0">
                <a:solidFill>
                  <a:schemeClr val="bg1"/>
                </a:solidFill>
              </a:rPr>
              <a:t>Session 2: CEOS Analysis Ready Data for Land </a:t>
            </a:r>
            <a:r>
              <a:rPr lang="en-AU" sz="1400" dirty="0" smtClean="0">
                <a:solidFill>
                  <a:schemeClr val="bg1"/>
                </a:solidFill>
              </a:rPr>
              <a:t>(10:50 – 11:00)</a:t>
            </a:r>
            <a:r>
              <a:rPr lang="en-AU" sz="4400" dirty="0"/>
              <a:t/>
            </a:r>
            <a:br>
              <a:rPr lang="en-AU" sz="4400" dirty="0"/>
            </a:br>
            <a:endParaRPr dirty="0"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2146789" y="3759201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/>
                </a:solidFill>
              </a:defRPr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Arial Bold"/>
                <a:cs typeface="Arial Bold"/>
                <a:sym typeface="Arial Bold"/>
              </a:rPr>
              <a:t>Geoscience Australia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ea typeface="Arial Bold"/>
              <a:cs typeface="Arial Bold"/>
              <a:sym typeface="Arial Bold"/>
            </a:endParaRPr>
          </a:p>
          <a:p>
            <a:pPr lvl="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kern="0" dirty="0" smtClean="0">
                <a:solidFill>
                  <a:srgbClr val="FFFFFF"/>
                </a:solidFill>
                <a:latin typeface="Helvetica"/>
                <a:ea typeface="Arial Bold"/>
                <a:cs typeface="Arial Bold"/>
                <a:sym typeface="Arial Bold"/>
              </a:rPr>
              <a:t>LSI-VC </a:t>
            </a:r>
            <a:r>
              <a:rPr lang="en-AU" kern="0" dirty="0">
                <a:solidFill>
                  <a:srgbClr val="FFFFFF"/>
                </a:solidFill>
                <a:latin typeface="Helvetica"/>
                <a:ea typeface="Arial Bold"/>
                <a:cs typeface="Arial Bold"/>
                <a:sym typeface="Arial Bold"/>
              </a:rPr>
              <a:t>/ SDCG / GEOGLAM Joint </a:t>
            </a:r>
            <a:r>
              <a:rPr lang="en-AU" kern="0" dirty="0" smtClean="0">
                <a:solidFill>
                  <a:srgbClr val="FFFFFF"/>
                </a:solidFill>
                <a:latin typeface="Helvetica"/>
                <a:ea typeface="Arial Bold"/>
                <a:cs typeface="Arial Bold"/>
                <a:sym typeface="Arial Bold"/>
              </a:rPr>
              <a:t>Meeting</a:t>
            </a:r>
          </a:p>
          <a:p>
            <a:pPr lvl="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Arial Bold"/>
                <a:cs typeface="Arial Bold"/>
                <a:sym typeface="Arial Bold"/>
              </a:rPr>
              <a:t>JRC,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Arial Bold"/>
                <a:cs typeface="Arial Bold"/>
                <a:sym typeface="Arial Bold"/>
              </a:rPr>
              <a:t>Ispra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ea typeface="Arial Bold"/>
              <a:cs typeface="Arial Bold"/>
              <a:sym typeface="Arial Bold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/>
                </a:solidFill>
              </a:defRPr>
            </a:pPr>
            <a:r>
              <a:rPr lang="en-AU" kern="0" dirty="0">
                <a:solidFill>
                  <a:srgbClr val="FFFFFF"/>
                </a:solidFill>
                <a:latin typeface="Helvetica"/>
                <a:ea typeface="Arial Bold"/>
                <a:cs typeface="Arial Bold"/>
                <a:sym typeface="Arial Bold"/>
              </a:rPr>
              <a:t>6</a:t>
            </a:r>
            <a:r>
              <a:rPr kumimoji="0" lang="en-AU" sz="1800" b="0" i="0" u="none" strike="noStrike" kern="0" cap="none" spc="0" normalizeH="0" baseline="3000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Arial Bold"/>
                <a:cs typeface="Arial Bold"/>
                <a:sym typeface="Arial Bold"/>
              </a:rPr>
              <a:t>th</a:t>
            </a:r>
            <a:r>
              <a:rPr kumimoji="0" lang="en-A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Arial Bold"/>
                <a:cs typeface="Arial Bold"/>
                <a:sym typeface="Arial Bold"/>
              </a:rPr>
              <a:t> September 2018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146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2146790" y="2246635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>
                <a:solidFill>
                  <a:srgbClr val="000000"/>
                </a:solidFill>
              </a:defRPr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20000"/>
                    <a:lumOff val="80000"/>
                  </a:prstClr>
                </a:solidFill>
                <a:effectLst/>
                <a:uLnTx/>
                <a:uFillTx/>
                <a:latin typeface="Helvetica"/>
                <a:sym typeface="Droid Serif"/>
              </a:rPr>
              <a:t>Committee on Earth Observation Satellites</a:t>
            </a:r>
          </a:p>
        </p:txBody>
      </p:sp>
    </p:spTree>
    <p:extLst>
      <p:ext uri="{BB962C8B-B14F-4D97-AF65-F5344CB8AC3E}">
        <p14:creationId xmlns:p14="http://schemas.microsoft.com/office/powerpoint/2010/main" val="3944440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Thank you!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52418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Overall CARD4L Status Report </a:t>
            </a:r>
          </a:p>
          <a:p>
            <a:pPr lvl="1"/>
            <a:r>
              <a:rPr lang="en-GB" dirty="0" smtClean="0"/>
              <a:t>Background</a:t>
            </a:r>
          </a:p>
          <a:p>
            <a:pPr lvl="1"/>
            <a:r>
              <a:rPr lang="en-GB" dirty="0" smtClean="0"/>
              <a:t>CARD4L </a:t>
            </a:r>
            <a:r>
              <a:rPr lang="en-GB" dirty="0"/>
              <a:t>Framework</a:t>
            </a:r>
          </a:p>
          <a:p>
            <a:pPr lvl="1"/>
            <a:r>
              <a:rPr lang="en-GB" dirty="0" smtClean="0"/>
              <a:t>Assessment process</a:t>
            </a:r>
            <a:endParaRPr lang="en-GB" dirty="0"/>
          </a:p>
          <a:p>
            <a:pPr lvl="1"/>
            <a:r>
              <a:rPr lang="en-GB" dirty="0" smtClean="0"/>
              <a:t>PFS Future Steps</a:t>
            </a:r>
            <a:endParaRPr lang="en-GB" dirty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Presentation Outline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4347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LSI-VC served as the forum for developing the CEOS Analysis-Ready Data definition (now known as CARD4L – CEOS Analysis-Ready Data for Land)</a:t>
            </a:r>
          </a:p>
          <a:p>
            <a:endParaRPr lang="en-GB" dirty="0"/>
          </a:p>
          <a:p>
            <a:r>
              <a:rPr lang="en-GB" dirty="0"/>
              <a:t>The CARD4L definition and the overall framework were endorsed by the CEOS Plenary in 2016</a:t>
            </a:r>
          </a:p>
          <a:p>
            <a:endParaRPr lang="en-GB" dirty="0"/>
          </a:p>
          <a:p>
            <a:r>
              <a:rPr lang="en-GB" dirty="0"/>
              <a:t>CARD4L underpins a large amount of the future data architectures work being progressed within CEOS</a:t>
            </a:r>
          </a:p>
          <a:p>
            <a:endParaRPr lang="en-GB" dirty="0"/>
          </a:p>
          <a:p>
            <a:r>
              <a:rPr lang="en-GB"/>
              <a:t>The </a:t>
            </a:r>
            <a:r>
              <a:rPr lang="en-GB" smtClean="0"/>
              <a:t>purpose </a:t>
            </a:r>
            <a:r>
              <a:rPr lang="en-GB" dirty="0"/>
              <a:t>of CARD4L is to allow many users to more rapidly use data. This also allows space agencies to maximise the potential of their data.</a:t>
            </a:r>
          </a:p>
          <a:p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743200" y="304800"/>
            <a:ext cx="6604000" cy="533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marL="342900" marR="0" indent="-342900" algn="l" defTabSz="914400" rtl="0" latinLnBrk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000" b="0" i="0" u="none" strike="noStrike" cap="none" spc="0" baseline="0">
                <a:ln>
                  <a:noFill/>
                </a:ln>
                <a:solidFill>
                  <a:schemeClr val="bg1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1pPr>
            <a:lvl2pPr marL="768926" marR="0" indent="-311726" algn="l" defTabSz="914400" rtl="0" latinLnBrk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/>
              <a:buChar char="o"/>
              <a:tabLst/>
              <a:defRPr sz="2000" b="0" i="0" u="none" strike="noStrike" cap="none" spc="0" baseline="0">
                <a:ln>
                  <a:noFill/>
                </a:ln>
                <a:solidFill>
                  <a:srgbClr val="002569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1188719" marR="0" indent="-274319" algn="l" defTabSz="914400" rtl="0" latinLnBrk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/>
              <a:buChar char="▪"/>
              <a:tabLst/>
              <a:defRPr sz="2000" b="0" i="0" u="none" strike="noStrike" cap="none" spc="0" baseline="0">
                <a:ln>
                  <a:noFill/>
                </a:ln>
                <a:solidFill>
                  <a:srgbClr val="002569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1676400" marR="0" indent="-304800" algn="l" defTabSz="914400" rtl="0" latinLnBrk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/>
              <a:buChar char="▪"/>
              <a:tabLst/>
              <a:defRPr sz="2000" b="0" i="0" u="none" strike="noStrike" cap="none" spc="0" baseline="0">
                <a:ln>
                  <a:noFill/>
                </a:ln>
                <a:solidFill>
                  <a:srgbClr val="002569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2171700" marR="0" indent="-342900" algn="l" defTabSz="914400" rtl="0" latinLnBrk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000" b="0" i="0" u="none" strike="noStrike" cap="none" spc="0" baseline="0">
                <a:ln>
                  <a:noFill/>
                </a:ln>
                <a:solidFill>
                  <a:srgbClr val="002569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="0" i="0" u="none" strike="noStrike" cap="none" spc="0" baseline="0">
                <a:ln>
                  <a:noFill/>
                </a:ln>
                <a:solidFill>
                  <a:srgbClr val="002569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="0" i="0" u="none" strike="noStrike" cap="none" spc="0" baseline="0">
                <a:ln>
                  <a:noFill/>
                </a:ln>
                <a:solidFill>
                  <a:srgbClr val="002569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="0" i="0" u="none" strike="noStrike" cap="none" spc="0" baseline="0">
                <a:ln>
                  <a:noFill/>
                </a:ln>
                <a:solidFill>
                  <a:srgbClr val="002569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="0" i="0" u="none" strike="noStrike" cap="none" spc="0" baseline="0">
                <a:ln>
                  <a:noFill/>
                </a:ln>
                <a:solidFill>
                  <a:srgbClr val="002569"/>
                </a:solidFill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marL="0" indent="0">
              <a:buNone/>
            </a:pPr>
            <a:r>
              <a:rPr lang="en-GB" sz="2800" kern="0" dirty="0"/>
              <a:t>CEOS ARD for Land </a:t>
            </a:r>
            <a:r>
              <a:rPr lang="en-GB" sz="2800" kern="0" dirty="0" smtClean="0"/>
              <a:t>- Background</a:t>
            </a:r>
            <a:endParaRPr lang="en-GB" sz="2800" kern="0" dirty="0"/>
          </a:p>
        </p:txBody>
      </p:sp>
    </p:spTree>
    <p:extLst>
      <p:ext uri="{BB962C8B-B14F-4D97-AF65-F5344CB8AC3E}">
        <p14:creationId xmlns:p14="http://schemas.microsoft.com/office/powerpoint/2010/main" val="99049625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CEOS Analysis Ready Data for Land (CARD4L) definition:</a:t>
            </a:r>
          </a:p>
          <a:p>
            <a:endParaRPr lang="en-GB" dirty="0"/>
          </a:p>
          <a:p>
            <a:pPr marL="426027" lvl="1" indent="0">
              <a:buNone/>
            </a:pPr>
            <a:r>
              <a:rPr lang="en-GB" b="1" i="1" dirty="0"/>
              <a:t>CARD4L are satellite data that have been processed to a minimum set of requirements and organized into a form that allows immediate analysis with a minimum of additional user effort, and, interoperability both through time and with other datasets</a:t>
            </a:r>
          </a:p>
          <a:p>
            <a:endParaRPr lang="en-GB" dirty="0"/>
          </a:p>
          <a:p>
            <a:r>
              <a:rPr lang="en-GB" dirty="0"/>
              <a:t>CARD4L is a framework for establishing ‘minimum requirements’ for products that:</a:t>
            </a:r>
          </a:p>
          <a:p>
            <a:pPr lvl="1"/>
            <a:r>
              <a:rPr lang="en-GB" dirty="0"/>
              <a:t>Are ready for ‘immediate analysis’</a:t>
            </a:r>
          </a:p>
          <a:p>
            <a:pPr lvl="1"/>
            <a:r>
              <a:rPr lang="en-GB" dirty="0"/>
              <a:t>Require minimal additional user effort to prepare</a:t>
            </a:r>
          </a:p>
          <a:p>
            <a:pPr lvl="1"/>
            <a:r>
              <a:rPr lang="en-GB" dirty="0"/>
              <a:t>Interoperable with other CARD4L datasets</a:t>
            </a:r>
          </a:p>
          <a:p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/>
          </p:nvPr>
        </p:nvSpPr>
        <p:spPr>
          <a:xfrm>
            <a:off x="2743200" y="304800"/>
            <a:ext cx="6604000" cy="533400"/>
          </a:xfrm>
        </p:spPr>
        <p:txBody>
          <a:bodyPr/>
          <a:lstStyle/>
          <a:p>
            <a:pPr lvl="0"/>
            <a:r>
              <a:rPr lang="en-GB" sz="2800" dirty="0">
                <a:solidFill>
                  <a:prstClr val="white"/>
                </a:solidFill>
              </a:rPr>
              <a:t>CEOS ARD for Land - Definition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09392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Picture 5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6627" y="2581776"/>
            <a:ext cx="4093233" cy="4045633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2806815" y="2544417"/>
            <a:ext cx="2706986" cy="1407381"/>
          </a:xfrm>
          <a:prstGeom prst="rect">
            <a:avLst/>
          </a:prstGeom>
          <a:noFill/>
          <a:ln w="12700" cap="flat">
            <a:solidFill>
              <a:srgbClr val="FF0000"/>
            </a:solidFill>
            <a:prstDash val="dash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venir Roman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798859" y="1170655"/>
            <a:ext cx="2706986" cy="1294252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venir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mtClean="0"/>
              <a:t>CEOS ARD for Land - Framework</a:t>
            </a:r>
          </a:p>
          <a:p>
            <a:endParaRPr lang="en-GB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8370" y="1242214"/>
            <a:ext cx="2427475" cy="5458887"/>
          </a:xfrm>
          <a:prstGeom prst="rect">
            <a:avLst/>
          </a:prstGeom>
        </p:spPr>
      </p:pic>
      <p:sp>
        <p:nvSpPr>
          <p:cNvPr id="18" name="Right Arrow 17"/>
          <p:cNvSpPr/>
          <p:nvPr/>
        </p:nvSpPr>
        <p:spPr>
          <a:xfrm>
            <a:off x="1908321" y="1340795"/>
            <a:ext cx="785625" cy="360000"/>
          </a:xfrm>
          <a:prstGeom prst="rightArrow">
            <a:avLst/>
          </a:prstGeom>
          <a:noFill/>
          <a:ln w="28575" cap="flat">
            <a:solidFill>
              <a:schemeClr val="bg1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spc="0" normalizeH="0" baseline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-2462582" y="1318024"/>
            <a:ext cx="4317688" cy="3821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fontAlgn="auto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Tx/>
              <a:buNone/>
              <a:tabLst/>
            </a:pPr>
            <a:r>
              <a:rPr lang="en-GB" sz="1400" kern="0" dirty="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Helvetica Light"/>
              </a:rPr>
              <a:t>Definition of CARD4L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-41457" y="2865951"/>
            <a:ext cx="1908316" cy="3821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r">
              <a:spcBef>
                <a:spcPts val="500"/>
              </a:spcBef>
              <a:buSzPct val="100000"/>
            </a:pPr>
            <a:r>
              <a:rPr lang="en-GB" sz="1400" kern="0" dirty="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Helvetica Light"/>
              </a:rPr>
              <a:t>Product Family </a:t>
            </a:r>
            <a:r>
              <a:rPr lang="en-GB" sz="1400" kern="0" dirty="0" smtClean="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Helvetica Light"/>
              </a:rPr>
              <a:t>Specs</a:t>
            </a:r>
            <a:endParaRPr lang="en-GB" sz="1400" kern="0" dirty="0">
              <a:solidFill>
                <a:srgbClr val="002569"/>
              </a:solidFill>
              <a:latin typeface="Arial" panose="020B0604020202020204" pitchFamily="34" charset="0"/>
              <a:ea typeface="Arial Bold"/>
              <a:cs typeface="Arial" panose="020B0604020202020204" pitchFamily="34" charset="0"/>
              <a:sym typeface="Helvetica Light"/>
            </a:endParaRPr>
          </a:p>
        </p:txBody>
      </p:sp>
      <p:sp>
        <p:nvSpPr>
          <p:cNvPr id="30" name="Right Arrow 29"/>
          <p:cNvSpPr/>
          <p:nvPr/>
        </p:nvSpPr>
        <p:spPr>
          <a:xfrm>
            <a:off x="1874980" y="5222204"/>
            <a:ext cx="780890" cy="360000"/>
          </a:xfrm>
          <a:prstGeom prst="rightArrow">
            <a:avLst/>
          </a:prstGeom>
          <a:noFill/>
          <a:ln w="28575" cap="flat">
            <a:solidFill>
              <a:schemeClr val="bg1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spc="0" normalizeH="0" baseline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5" name="TextBox 24"/>
          <p:cNvSpPr txBox="1"/>
          <p:nvPr/>
        </p:nvSpPr>
        <p:spPr>
          <a:xfrm rot="20415446">
            <a:off x="2867056" y="4427014"/>
            <a:ext cx="4163858" cy="6617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R="0" indent="0" algn="r" fontAlgn="auto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Tx/>
              <a:buNone/>
              <a:tabLst/>
            </a:pPr>
            <a:r>
              <a:rPr lang="en-GB" sz="1400" kern="0" dirty="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Helvetica Light"/>
              </a:rPr>
              <a:t>Providers </a:t>
            </a:r>
            <a:endParaRPr lang="en-GB" sz="1400" kern="0" dirty="0" smtClean="0">
              <a:solidFill>
                <a:srgbClr val="002569"/>
              </a:solidFill>
              <a:latin typeface="Arial" panose="020B0604020202020204" pitchFamily="34" charset="0"/>
              <a:ea typeface="Arial Bold"/>
              <a:cs typeface="Arial" panose="020B0604020202020204" pitchFamily="34" charset="0"/>
              <a:sym typeface="Helvetica Light"/>
            </a:endParaRPr>
          </a:p>
          <a:p>
            <a:pPr marR="0" indent="0" algn="r" fontAlgn="auto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Tx/>
              <a:buNone/>
              <a:tabLst/>
            </a:pPr>
            <a:r>
              <a:rPr lang="en-GB" sz="1400" kern="0" dirty="0" smtClean="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Helvetica Light"/>
              </a:rPr>
              <a:t>Self-assessment</a:t>
            </a:r>
            <a:endParaRPr lang="en-GB" sz="1400" kern="0" dirty="0">
              <a:solidFill>
                <a:srgbClr val="002569"/>
              </a:solidFill>
              <a:latin typeface="Arial" panose="020B0604020202020204" pitchFamily="34" charset="0"/>
              <a:ea typeface="Arial Bold"/>
              <a:cs typeface="Arial" panose="020B0604020202020204" pitchFamily="34" charset="0"/>
              <a:sym typeface="Helvetica Light"/>
            </a:endParaRPr>
          </a:p>
        </p:txBody>
      </p:sp>
      <p:sp>
        <p:nvSpPr>
          <p:cNvPr id="26" name="TextBox 25"/>
          <p:cNvSpPr txBox="1"/>
          <p:nvPr/>
        </p:nvSpPr>
        <p:spPr>
          <a:xfrm rot="20415446">
            <a:off x="3643037" y="5297912"/>
            <a:ext cx="3372754" cy="3821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r">
              <a:spcBef>
                <a:spcPts val="500"/>
              </a:spcBef>
              <a:buSzPct val="100000"/>
            </a:pPr>
            <a:r>
              <a:rPr lang="en-GB" sz="1400" kern="0" dirty="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Helvetica Light"/>
              </a:rPr>
              <a:t>Peer review</a:t>
            </a:r>
          </a:p>
        </p:txBody>
      </p:sp>
      <p:sp>
        <p:nvSpPr>
          <p:cNvPr id="31" name="Right Arrow 30"/>
          <p:cNvSpPr/>
          <p:nvPr/>
        </p:nvSpPr>
        <p:spPr>
          <a:xfrm rot="20415446">
            <a:off x="6953744" y="3724907"/>
            <a:ext cx="785625" cy="360000"/>
          </a:xfrm>
          <a:prstGeom prst="rightArrow">
            <a:avLst/>
          </a:prstGeom>
          <a:noFill/>
          <a:ln w="28575" cap="flat">
            <a:solidFill>
              <a:schemeClr val="bg1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spc="0" normalizeH="0" baseline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32" name="Right Arrow 31"/>
          <p:cNvSpPr/>
          <p:nvPr/>
        </p:nvSpPr>
        <p:spPr>
          <a:xfrm rot="20415446">
            <a:off x="6936564" y="4593201"/>
            <a:ext cx="780890" cy="360000"/>
          </a:xfrm>
          <a:prstGeom prst="rightArrow">
            <a:avLst/>
          </a:prstGeom>
          <a:noFill/>
          <a:ln w="28575" cap="flat">
            <a:solidFill>
              <a:schemeClr val="bg1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spc="0" normalizeH="0" baseline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33" name="Right Arrow 32"/>
          <p:cNvSpPr/>
          <p:nvPr/>
        </p:nvSpPr>
        <p:spPr>
          <a:xfrm rot="20415446">
            <a:off x="6934199" y="5498275"/>
            <a:ext cx="785625" cy="360000"/>
          </a:xfrm>
          <a:prstGeom prst="rightArrow">
            <a:avLst/>
          </a:prstGeom>
          <a:noFill/>
          <a:ln w="28575" cap="flat">
            <a:solidFill>
              <a:schemeClr val="bg1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spc="0" normalizeH="0" baseline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34" name="TextBox 33"/>
          <p:cNvSpPr txBox="1"/>
          <p:nvPr/>
        </p:nvSpPr>
        <p:spPr>
          <a:xfrm rot="20415446">
            <a:off x="2754141" y="6327148"/>
            <a:ext cx="4248292" cy="3821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r">
              <a:spcBef>
                <a:spcPts val="500"/>
              </a:spcBef>
              <a:buSzPct val="100000"/>
            </a:pPr>
            <a:r>
              <a:rPr lang="en-GB" sz="1400" kern="0" dirty="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</a:rPr>
              <a:t>CARD4L Stamp</a:t>
            </a:r>
          </a:p>
        </p:txBody>
      </p:sp>
      <p:sp>
        <p:nvSpPr>
          <p:cNvPr id="35" name="Right Arrow 34"/>
          <p:cNvSpPr/>
          <p:nvPr/>
        </p:nvSpPr>
        <p:spPr>
          <a:xfrm rot="18689303">
            <a:off x="5525067" y="2557877"/>
            <a:ext cx="1225737" cy="360164"/>
          </a:xfrm>
          <a:prstGeom prst="rightArrow">
            <a:avLst/>
          </a:prstGeom>
          <a:noFill/>
          <a:ln w="28575" cap="flat">
            <a:solidFill>
              <a:schemeClr val="bg1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spc="0" normalizeH="0" baseline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36" name="Content Placeholder 1"/>
          <p:cNvSpPr txBox="1">
            <a:spLocks/>
          </p:cNvSpPr>
          <p:nvPr/>
        </p:nvSpPr>
        <p:spPr>
          <a:xfrm>
            <a:off x="6155779" y="1217130"/>
            <a:ext cx="3001579" cy="39999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31173" indent="0">
              <a:buNone/>
            </a:pPr>
            <a:r>
              <a:rPr lang="en-GB" sz="1000" b="1" i="1" kern="0" dirty="0"/>
              <a:t>Current </a:t>
            </a:r>
            <a:r>
              <a:rPr lang="en-GB" sz="1000" i="1" kern="0" dirty="0"/>
              <a:t>(Surface </a:t>
            </a:r>
            <a:r>
              <a:rPr lang="en-GB" sz="1000" i="1" kern="0" dirty="0" smtClean="0"/>
              <a:t>Reflectance</a:t>
            </a:r>
            <a:r>
              <a:rPr lang="en-GB" sz="1000" i="1" kern="0" dirty="0"/>
              <a:t>, </a:t>
            </a:r>
            <a:r>
              <a:rPr lang="en-GB" sz="1000" i="1" kern="0" dirty="0" smtClean="0"/>
              <a:t>Land Surface Temperature and Radar Backscatter)</a:t>
            </a:r>
            <a:endParaRPr lang="en-GB" sz="1000" i="1" kern="0" dirty="0"/>
          </a:p>
          <a:p>
            <a:pPr marL="0" lvl="0" indent="0">
              <a:buNone/>
            </a:pPr>
            <a:endParaRPr lang="en-GB" sz="1000" b="1" i="1" kern="0" dirty="0" smtClean="0"/>
          </a:p>
          <a:p>
            <a:pPr marL="0" lvl="0" indent="0">
              <a:buNone/>
            </a:pPr>
            <a:r>
              <a:rPr lang="en-GB" sz="1000" b="1" i="1" kern="0" dirty="0" smtClean="0"/>
              <a:t>  </a:t>
            </a:r>
            <a:endParaRPr lang="en-GB" sz="1000" b="1" i="1" kern="0" dirty="0"/>
          </a:p>
          <a:p>
            <a:pPr marL="0" lvl="0" indent="0">
              <a:buNone/>
            </a:pPr>
            <a:endParaRPr lang="en-GB" sz="1000" b="1" i="1" kern="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None/>
              <a:tabLst/>
              <a:defRPr/>
            </a:pPr>
            <a:endParaRPr kumimoji="0" lang="en-GB" sz="1000" b="1" i="1" u="none" strike="noStrike" kern="0" cap="none" spc="0" normalizeH="0" baseline="0" noProof="0" dirty="0" smtClean="0">
              <a:ln>
                <a:noFill/>
              </a:ln>
              <a:solidFill>
                <a:srgbClr val="00256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 Bold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9262277" y="2618"/>
            <a:ext cx="2824555" cy="2121702"/>
            <a:chOff x="4719761" y="3429000"/>
            <a:chExt cx="4396538" cy="3627952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719761" y="3429000"/>
              <a:ext cx="3921481" cy="2333443"/>
            </a:xfrm>
            <a:prstGeom prst="rect">
              <a:avLst/>
            </a:prstGeom>
          </p:spPr>
        </p:pic>
        <p:pic>
          <p:nvPicPr>
            <p:cNvPr id="39" name="Picture 3">
              <a:hlinkClick r:id="rId6" action="ppaction://hlinkfile"/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1600" y="4953000"/>
              <a:ext cx="3934699" cy="2103952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2" name="Rectangle 41"/>
          <p:cNvSpPr/>
          <p:nvPr/>
        </p:nvSpPr>
        <p:spPr>
          <a:xfrm>
            <a:off x="2798859" y="4142630"/>
            <a:ext cx="2706986" cy="2647784"/>
          </a:xfrm>
          <a:prstGeom prst="rect">
            <a:avLst/>
          </a:prstGeom>
          <a:noFill/>
          <a:ln w="12700" cap="flat">
            <a:solidFill>
              <a:srgbClr val="FF0000"/>
            </a:solidFill>
            <a:prstDash val="dash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venir Roman"/>
            </a:endParaRP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83991" y="2944414"/>
            <a:ext cx="1137158" cy="1718985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062170" y="4663395"/>
            <a:ext cx="1058979" cy="1888762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796628" y="5852895"/>
            <a:ext cx="1435662" cy="718012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074951" y="5852895"/>
            <a:ext cx="1695076" cy="636661"/>
          </a:xfrm>
          <a:prstGeom prst="rect">
            <a:avLst/>
          </a:prstGeom>
        </p:spPr>
      </p:pic>
      <p:sp>
        <p:nvSpPr>
          <p:cNvPr id="58" name="Content Placeholder 1"/>
          <p:cNvSpPr txBox="1">
            <a:spLocks/>
          </p:cNvSpPr>
          <p:nvPr/>
        </p:nvSpPr>
        <p:spPr>
          <a:xfrm>
            <a:off x="6659615" y="1656818"/>
            <a:ext cx="3001579" cy="608156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lvl="0" indent="0">
              <a:buNone/>
            </a:pPr>
            <a:r>
              <a:rPr kumimoji="0" lang="en-GB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256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 Bold"/>
              </a:rPr>
              <a:t>Under </a:t>
            </a:r>
            <a:r>
              <a:rPr lang="en-GB" sz="1000" b="1" i="1" kern="0" dirty="0" smtClean="0"/>
              <a:t>development </a:t>
            </a:r>
            <a:r>
              <a:rPr lang="en-GB" sz="1000" i="1" kern="0" dirty="0" smtClean="0"/>
              <a:t>(</a:t>
            </a:r>
            <a:r>
              <a:rPr lang="en-GB" sz="1000" i="1" kern="0" dirty="0" err="1" smtClean="0"/>
              <a:t>Polarimetric</a:t>
            </a:r>
            <a:r>
              <a:rPr lang="en-GB" sz="1000" i="1" kern="0" dirty="0" smtClean="0"/>
              <a:t> covariance, </a:t>
            </a:r>
            <a:r>
              <a:rPr lang="en-GB" sz="1000" i="1" kern="0" dirty="0" err="1" smtClean="0"/>
              <a:t>Polarimetric</a:t>
            </a:r>
            <a:r>
              <a:rPr lang="en-GB" sz="1000" i="1" kern="0" dirty="0" smtClean="0"/>
              <a:t> decomposition, INSAR LOS, INSAR Coherence, Geocoded SLC)</a:t>
            </a:r>
          </a:p>
          <a:p>
            <a:pPr marL="0" lvl="0" indent="0">
              <a:buNone/>
            </a:pPr>
            <a:endParaRPr lang="en-GB" sz="1000" b="1" i="1" kern="0" dirty="0" smtClean="0"/>
          </a:p>
          <a:p>
            <a:pPr marL="0" lvl="0" indent="0">
              <a:buNone/>
            </a:pPr>
            <a:r>
              <a:rPr lang="en-GB" sz="1000" b="1" i="1" kern="0" dirty="0" smtClean="0"/>
              <a:t>  </a:t>
            </a:r>
            <a:endParaRPr lang="en-GB" sz="1000" b="1" i="1" kern="0" dirty="0"/>
          </a:p>
          <a:p>
            <a:pPr marL="0" lvl="0" indent="0">
              <a:buNone/>
            </a:pPr>
            <a:endParaRPr lang="en-GB" sz="1000" b="1" i="1" kern="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None/>
              <a:tabLst/>
              <a:defRPr/>
            </a:pPr>
            <a:endParaRPr kumimoji="0" lang="en-GB" sz="1000" b="1" i="1" u="none" strike="noStrike" kern="0" cap="none" spc="0" normalizeH="0" baseline="0" noProof="0" dirty="0" smtClean="0">
              <a:ln>
                <a:noFill/>
              </a:ln>
              <a:solidFill>
                <a:srgbClr val="00256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 Bold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-237327" y="5046191"/>
            <a:ext cx="2455234" cy="597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>
              <a:spcBef>
                <a:spcPts val="500"/>
              </a:spcBef>
              <a:buSzPct val="100000"/>
            </a:pPr>
            <a:r>
              <a:rPr lang="en-GB" sz="1400" kern="0" dirty="0" smtClean="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Helvetica Light"/>
              </a:rPr>
              <a:t>Product Alignment Assessment</a:t>
            </a:r>
            <a:endParaRPr lang="en-GB" sz="1400" kern="0" dirty="0">
              <a:solidFill>
                <a:srgbClr val="002569"/>
              </a:solidFill>
              <a:latin typeface="Arial" panose="020B0604020202020204" pitchFamily="34" charset="0"/>
              <a:ea typeface="Arial Bold"/>
              <a:cs typeface="Arial" panose="020B0604020202020204" pitchFamily="34" charset="0"/>
              <a:sym typeface="Helvetica Light"/>
            </a:endParaRPr>
          </a:p>
        </p:txBody>
      </p:sp>
      <p:sp>
        <p:nvSpPr>
          <p:cNvPr id="66" name="Right Arrow 65"/>
          <p:cNvSpPr/>
          <p:nvPr/>
        </p:nvSpPr>
        <p:spPr>
          <a:xfrm>
            <a:off x="1945709" y="2898558"/>
            <a:ext cx="780890" cy="360000"/>
          </a:xfrm>
          <a:prstGeom prst="rightArrow">
            <a:avLst/>
          </a:prstGeom>
          <a:noFill/>
          <a:ln w="28575" cap="flat">
            <a:solidFill>
              <a:schemeClr val="bg1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spc="0" normalizeH="0" baseline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262277" y="4653629"/>
            <a:ext cx="242885" cy="1052122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10657490" y="5678275"/>
            <a:ext cx="1124142" cy="811281"/>
          </a:xfrm>
          <a:prstGeom prst="ellipse">
            <a:avLst/>
          </a:prstGeom>
          <a:noFill/>
          <a:ln w="38100" cap="flat">
            <a:solidFill>
              <a:srgbClr val="FF0000"/>
            </a:solidFill>
            <a:prstDash val="dash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-513" y="-24678"/>
            <a:ext cx="12192000" cy="68580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venir Roman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849551" y="3862326"/>
            <a:ext cx="2211807" cy="838200"/>
          </a:xfrm>
          <a:prstGeom prst="rect">
            <a:avLst/>
          </a:prstGeom>
          <a:noFill/>
          <a:ln w="38100" cap="flat">
            <a:solidFill>
              <a:srgbClr val="002569"/>
            </a:solidFill>
            <a:miter lim="400000"/>
          </a:ln>
          <a:effectLst/>
        </p:spPr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lvl="0" indent="0" algn="ctr" defTabSz="45720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2569"/>
                </a:solidFill>
                <a:effectLst/>
                <a:uLnTx/>
                <a:uFillTx/>
                <a:latin typeface="Calibri"/>
                <a:cs typeface="Calibri"/>
              </a:rPr>
              <a:t>WGCV interacts with  Data </a:t>
            </a:r>
          </a:p>
          <a:p>
            <a:pPr marL="0" marR="0" lvl="0" indent="0" algn="ctr" defTabSz="45720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2569"/>
                </a:solidFill>
                <a:effectLst/>
                <a:uLnTx/>
                <a:uFillTx/>
                <a:latin typeface="Calibri"/>
                <a:cs typeface="Calibri"/>
              </a:rPr>
              <a:t>Provider on their</a:t>
            </a:r>
          </a:p>
          <a:p>
            <a:pPr marL="0" marR="0" lvl="0" indent="0" algn="ctr" defTabSz="45720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2569"/>
                </a:solidFill>
                <a:effectLst/>
                <a:uLnTx/>
                <a:uFillTx/>
                <a:latin typeface="Calibri"/>
                <a:cs typeface="Calibri"/>
              </a:rPr>
              <a:t> documentation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849551" y="5409510"/>
            <a:ext cx="2211808" cy="1066800"/>
          </a:xfrm>
          <a:prstGeom prst="rect">
            <a:avLst/>
          </a:prstGeom>
          <a:noFill/>
          <a:ln w="38100" cap="flat">
            <a:solidFill>
              <a:srgbClr val="002569"/>
            </a:solidFill>
            <a:miter lim="400000"/>
          </a:ln>
          <a:effectLst/>
        </p:spPr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lvl="0" indent="0" algn="ctr" defTabSz="45720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2569"/>
                </a:solidFill>
                <a:effectLst/>
                <a:uLnTx/>
                <a:uFillTx/>
                <a:latin typeface="Calibri"/>
                <a:cs typeface="Calibri"/>
              </a:rPr>
              <a:t>Summary of Data Provider’s</a:t>
            </a:r>
          </a:p>
          <a:p>
            <a:pPr marL="0" marR="0" lvl="0" indent="0" algn="ctr" defTabSz="45720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2569"/>
                </a:solidFill>
                <a:effectLst/>
                <a:uLnTx/>
                <a:uFillTx/>
                <a:latin typeface="Calibri"/>
                <a:cs typeface="Calibri"/>
              </a:rPr>
              <a:t>documentation provided to</a:t>
            </a:r>
          </a:p>
          <a:p>
            <a:pPr marL="0" marR="0" lvl="0" indent="0" algn="ctr" defTabSz="45720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2569"/>
                </a:solidFill>
                <a:effectLst/>
                <a:uLnTx/>
                <a:uFillTx/>
                <a:latin typeface="Calibri"/>
                <a:cs typeface="Calibri"/>
              </a:rPr>
              <a:t>WGCV CARD4L Acceptance</a:t>
            </a:r>
          </a:p>
          <a:p>
            <a:pPr marL="0" marR="0" lvl="0" indent="0" algn="ctr" defTabSz="45720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2569"/>
                </a:solidFill>
                <a:effectLst/>
                <a:uLnTx/>
                <a:uFillTx/>
                <a:latin typeface="Calibri"/>
                <a:cs typeface="Calibri"/>
              </a:rPr>
              <a:t>Review Panel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495924" y="5400518"/>
            <a:ext cx="2438400" cy="1066800"/>
          </a:xfrm>
          <a:prstGeom prst="rect">
            <a:avLst/>
          </a:prstGeom>
          <a:noFill/>
          <a:ln w="38100" cap="flat">
            <a:solidFill>
              <a:srgbClr val="002569"/>
            </a:solidFill>
            <a:miter lim="400000"/>
          </a:ln>
          <a:effectLst/>
        </p:spPr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lvl="0" indent="0" algn="ctr" defTabSz="45720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2569"/>
                </a:solidFill>
                <a:effectLst/>
                <a:uLnTx/>
                <a:uFillTx/>
                <a:latin typeface="Calibri"/>
                <a:cs typeface="Calibri"/>
              </a:rPr>
              <a:t>CARD4L Acceptance</a:t>
            </a:r>
          </a:p>
          <a:p>
            <a:pPr marL="0" marR="0" lvl="0" indent="0" algn="ctr" defTabSz="45720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2569"/>
                </a:solidFill>
                <a:effectLst/>
                <a:uLnTx/>
                <a:uFillTx/>
                <a:latin typeface="Calibri"/>
                <a:cs typeface="Calibri"/>
              </a:rPr>
              <a:t>Review Panel provides </a:t>
            </a:r>
          </a:p>
          <a:p>
            <a:pPr marL="0" marR="0" lvl="0" indent="0" algn="ctr" defTabSz="45720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2569"/>
                </a:solidFill>
                <a:effectLst/>
                <a:uLnTx/>
                <a:uFillTx/>
                <a:latin typeface="Calibri"/>
                <a:cs typeface="Calibri"/>
              </a:rPr>
              <a:t>recommendation to WGCV </a:t>
            </a:r>
          </a:p>
          <a:p>
            <a:pPr marL="0" marR="0" lvl="0" indent="0" algn="ctr" defTabSz="45720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0" cap="none" spc="0" normalizeH="0" baseline="0" noProof="0" dirty="0" smtClean="0">
                <a:ln>
                  <a:noFill/>
                </a:ln>
                <a:solidFill>
                  <a:srgbClr val="002569"/>
                </a:solidFill>
                <a:effectLst/>
                <a:uLnTx/>
                <a:uFillTx/>
                <a:latin typeface="Calibri"/>
                <a:cs typeface="Calibri"/>
              </a:rPr>
              <a:t>for vote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990518" y="5400500"/>
            <a:ext cx="1676400" cy="1066800"/>
          </a:xfrm>
          <a:prstGeom prst="rect">
            <a:avLst/>
          </a:prstGeom>
          <a:noFill/>
          <a:ln w="38100" cap="flat">
            <a:solidFill>
              <a:srgbClr val="002569"/>
            </a:solidFill>
            <a:miter lim="400000"/>
          </a:ln>
          <a:effectLst/>
        </p:spPr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algn="ctr" defTabSz="457200" latinLnBrk="1" hangingPunct="0"/>
            <a:r>
              <a:rPr lang="en-US" sz="1300" kern="0" dirty="0">
                <a:solidFill>
                  <a:srgbClr val="002569"/>
                </a:solidFill>
                <a:latin typeface="Calibri"/>
                <a:cs typeface="Calibri"/>
              </a:rPr>
              <a:t>LSI-VC POC informed</a:t>
            </a:r>
          </a:p>
          <a:p>
            <a:pPr algn="ctr" defTabSz="457200" latinLnBrk="1" hangingPunct="0"/>
            <a:r>
              <a:rPr lang="en-US" sz="1300" kern="0" dirty="0">
                <a:solidFill>
                  <a:srgbClr val="002569"/>
                </a:solidFill>
                <a:latin typeface="Calibri"/>
                <a:cs typeface="Calibri"/>
              </a:rPr>
              <a:t>by WGCV POC of vote </a:t>
            </a:r>
          </a:p>
          <a:p>
            <a:pPr algn="ctr" defTabSz="457200" latinLnBrk="1" hangingPunct="0"/>
            <a:r>
              <a:rPr lang="en-US" sz="1300" kern="0" dirty="0">
                <a:solidFill>
                  <a:srgbClr val="002569"/>
                </a:solidFill>
                <a:latin typeface="Calibri"/>
                <a:cs typeface="Calibri"/>
              </a:rPr>
              <a:t>outcome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337376" y="474978"/>
            <a:ext cx="7636806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24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WGCV’s Role at the CARD4L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24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Product Alignment Assessment</a:t>
            </a:r>
            <a:endParaRPr kumimoji="0" lang="en-AU" sz="24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007116" y="1644577"/>
            <a:ext cx="2189125" cy="1429892"/>
            <a:chOff x="203290" y="2042634"/>
            <a:chExt cx="2189125" cy="1429892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306" y="2042634"/>
              <a:ext cx="1066800" cy="695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7" name="TextBox 66"/>
            <p:cNvSpPr txBox="1"/>
            <p:nvPr/>
          </p:nvSpPr>
          <p:spPr>
            <a:xfrm>
              <a:off x="203290" y="2733864"/>
              <a:ext cx="2189125" cy="738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ctr" defTabSz="457200" latinLnBrk="1" hangingPunct="0"/>
              <a:r>
                <a:rPr lang="en-AU" sz="1400" kern="0" dirty="0">
                  <a:solidFill>
                    <a:srgbClr val="002569"/>
                  </a:solidFill>
                  <a:latin typeface="Calibri"/>
                  <a:cs typeface="Calibri"/>
                </a:rPr>
                <a:t>Data provider expresses </a:t>
              </a:r>
            </a:p>
            <a:p>
              <a:pPr algn="ctr" defTabSz="457200" latinLnBrk="1" hangingPunct="0"/>
              <a:r>
                <a:rPr lang="en-AU" sz="1400" kern="0" dirty="0">
                  <a:solidFill>
                    <a:srgbClr val="002569"/>
                  </a:solidFill>
                  <a:latin typeface="Calibri"/>
                  <a:cs typeface="Calibri"/>
                </a:rPr>
                <a:t>interest to LSI-VC  for</a:t>
              </a:r>
            </a:p>
            <a:p>
              <a:pPr algn="ctr" defTabSz="457200" latinLnBrk="1" hangingPunct="0"/>
              <a:r>
                <a:rPr lang="en-AU" sz="1400" kern="0" dirty="0">
                  <a:solidFill>
                    <a:srgbClr val="002569"/>
                  </a:solidFill>
                  <a:latin typeface="Calibri"/>
                  <a:cs typeface="Calibri"/>
                </a:rPr>
                <a:t> product review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678932" y="1706005"/>
            <a:ext cx="2189125" cy="1279373"/>
            <a:chOff x="1092671" y="3450004"/>
            <a:chExt cx="2189125" cy="1279373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7869" y="3450004"/>
              <a:ext cx="971550" cy="800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8" name="TextBox 67"/>
            <p:cNvSpPr txBox="1"/>
            <p:nvPr/>
          </p:nvSpPr>
          <p:spPr>
            <a:xfrm>
              <a:off x="1092671" y="4206159"/>
              <a:ext cx="2189125" cy="52321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ctr" defTabSz="457200" latinLnBrk="1" hangingPunct="0"/>
              <a:r>
                <a:rPr lang="en-AU" sz="1400" kern="0" dirty="0">
                  <a:solidFill>
                    <a:srgbClr val="002569"/>
                  </a:solidFill>
                  <a:latin typeface="Calibri"/>
                  <a:cs typeface="Calibri"/>
                </a:rPr>
                <a:t>LSIVC POC sends </a:t>
              </a:r>
            </a:p>
            <a:p>
              <a:pPr algn="ctr" defTabSz="457200" latinLnBrk="1" hangingPunct="0"/>
              <a:r>
                <a:rPr lang="en-AU" sz="1400" kern="0" dirty="0">
                  <a:solidFill>
                    <a:srgbClr val="002569"/>
                  </a:solidFill>
                  <a:latin typeface="Calibri"/>
                  <a:cs typeface="Calibri"/>
                </a:rPr>
                <a:t>requests to WGCV POC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7632957" y="1580694"/>
            <a:ext cx="2189125" cy="1588306"/>
            <a:chOff x="9815695" y="1017120"/>
            <a:chExt cx="2189125" cy="1588306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19386" y="1017120"/>
              <a:ext cx="1299679" cy="852914"/>
            </a:xfrm>
            <a:prstGeom prst="rect">
              <a:avLst/>
            </a:prstGeom>
          </p:spPr>
        </p:pic>
        <p:sp>
          <p:nvSpPr>
            <p:cNvPr id="76" name="TextBox 75"/>
            <p:cNvSpPr txBox="1"/>
            <p:nvPr/>
          </p:nvSpPr>
          <p:spPr>
            <a:xfrm>
              <a:off x="9815695" y="1866764"/>
              <a:ext cx="2189125" cy="738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ctr" defTabSz="457200" latinLnBrk="1" hangingPunct="0"/>
              <a:r>
                <a:rPr lang="en-AU" sz="1400" kern="0" dirty="0">
                  <a:solidFill>
                    <a:srgbClr val="002569"/>
                  </a:solidFill>
                  <a:latin typeface="Calibri"/>
                  <a:cs typeface="Calibri"/>
                </a:rPr>
                <a:t>WGCV POC puts </a:t>
              </a:r>
              <a:r>
                <a:rPr lang="en-AU" sz="1400" kern="0" dirty="0" smtClean="0">
                  <a:solidFill>
                    <a:srgbClr val="002569"/>
                  </a:solidFill>
                  <a:latin typeface="Calibri"/>
                  <a:cs typeface="Calibri"/>
                </a:rPr>
                <a:t>Data</a:t>
              </a:r>
            </a:p>
            <a:p>
              <a:pPr algn="ctr" defTabSz="457200" latinLnBrk="1" hangingPunct="0"/>
              <a:r>
                <a:rPr lang="en-AU" sz="1400" kern="0" dirty="0" smtClean="0">
                  <a:solidFill>
                    <a:srgbClr val="002569"/>
                  </a:solidFill>
                  <a:latin typeface="Calibri"/>
                  <a:cs typeface="Calibri"/>
                </a:rPr>
                <a:t> </a:t>
              </a:r>
              <a:r>
                <a:rPr lang="en-AU" sz="1400" kern="0" dirty="0">
                  <a:solidFill>
                    <a:srgbClr val="002569"/>
                  </a:solidFill>
                  <a:latin typeface="Calibri"/>
                  <a:cs typeface="Calibri"/>
                </a:rPr>
                <a:t>Provider into contact with WGCV </a:t>
              </a:r>
              <a:r>
                <a:rPr lang="en-AU" sz="1400" kern="0" dirty="0" smtClean="0">
                  <a:solidFill>
                    <a:srgbClr val="002569"/>
                  </a:solidFill>
                  <a:latin typeface="Calibri"/>
                  <a:cs typeface="Calibri"/>
                </a:rPr>
                <a:t>evaluator</a:t>
              </a:r>
              <a:endParaRPr lang="en-AU" sz="1400" kern="0" dirty="0">
                <a:solidFill>
                  <a:srgbClr val="002569"/>
                </a:solidFill>
                <a:latin typeface="Calibri"/>
                <a:cs typeface="Calibri"/>
              </a:endParaRPr>
            </a:p>
          </p:txBody>
        </p:sp>
      </p:grpSp>
      <p:sp>
        <p:nvSpPr>
          <p:cNvPr id="73" name="Down Arrow 72"/>
          <p:cNvSpPr/>
          <p:nvPr/>
        </p:nvSpPr>
        <p:spPr>
          <a:xfrm>
            <a:off x="8680026" y="3185851"/>
            <a:ext cx="321549" cy="595325"/>
          </a:xfrm>
          <a:prstGeom prst="downArrow">
            <a:avLst/>
          </a:prstGeom>
          <a:solidFill>
            <a:srgbClr val="FFFFFF"/>
          </a:solidFill>
          <a:ln w="25400" cap="flat">
            <a:solidFill>
              <a:srgbClr val="00206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85" name="Down Arrow 84"/>
          <p:cNvSpPr/>
          <p:nvPr/>
        </p:nvSpPr>
        <p:spPr>
          <a:xfrm>
            <a:off x="8681384" y="4769963"/>
            <a:ext cx="321549" cy="595325"/>
          </a:xfrm>
          <a:prstGeom prst="downArrow">
            <a:avLst/>
          </a:prstGeom>
          <a:solidFill>
            <a:srgbClr val="FFFFFF"/>
          </a:solidFill>
          <a:ln w="25400" cap="flat">
            <a:solidFill>
              <a:srgbClr val="00206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77" name="Right Arrow 76"/>
          <p:cNvSpPr/>
          <p:nvPr/>
        </p:nvSpPr>
        <p:spPr>
          <a:xfrm>
            <a:off x="3939879" y="2015488"/>
            <a:ext cx="1066660" cy="304078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00206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92" name="Right Arrow 91"/>
          <p:cNvSpPr/>
          <p:nvPr/>
        </p:nvSpPr>
        <p:spPr>
          <a:xfrm>
            <a:off x="6589908" y="2017891"/>
            <a:ext cx="1066660" cy="304078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00206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78" name="Left Arrow 77"/>
          <p:cNvSpPr/>
          <p:nvPr/>
        </p:nvSpPr>
        <p:spPr>
          <a:xfrm>
            <a:off x="7115837" y="5771007"/>
            <a:ext cx="499615" cy="359006"/>
          </a:xfrm>
          <a:prstGeom prst="leftArrow">
            <a:avLst/>
          </a:prstGeom>
          <a:solidFill>
            <a:srgbClr val="FFFFFF"/>
          </a:solidFill>
          <a:ln w="25400" cap="flat">
            <a:solidFill>
              <a:srgbClr val="00206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93" name="Left Arrow 92"/>
          <p:cNvSpPr/>
          <p:nvPr/>
        </p:nvSpPr>
        <p:spPr>
          <a:xfrm>
            <a:off x="3825439" y="5719274"/>
            <a:ext cx="499615" cy="359006"/>
          </a:xfrm>
          <a:prstGeom prst="leftArrow">
            <a:avLst/>
          </a:prstGeom>
          <a:solidFill>
            <a:srgbClr val="FFFFFF"/>
          </a:solidFill>
          <a:ln w="25400" cap="flat">
            <a:solidFill>
              <a:srgbClr val="00206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79" name="Left-Right Arrow 78"/>
          <p:cNvSpPr/>
          <p:nvPr/>
        </p:nvSpPr>
        <p:spPr>
          <a:xfrm rot="1033996">
            <a:off x="3518286" y="3486302"/>
            <a:ext cx="4372099" cy="386854"/>
          </a:xfrm>
          <a:prstGeom prst="leftRightArrow">
            <a:avLst/>
          </a:prstGeom>
          <a:solidFill>
            <a:srgbClr val="FFFFFF"/>
          </a:solidFill>
          <a:ln w="25400" cap="flat">
            <a:solidFill>
              <a:srgbClr val="00206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1758866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0" grpId="0" animBg="1"/>
      <p:bldP spid="18" grpId="0" animBg="1"/>
      <p:bldP spid="23" grpId="0"/>
      <p:bldP spid="24" grpId="0"/>
      <p:bldP spid="30" grpId="0" animBg="1"/>
      <p:bldP spid="25" grpId="0"/>
      <p:bldP spid="26" grpId="0"/>
      <p:bldP spid="31" grpId="0" animBg="1"/>
      <p:bldP spid="32" grpId="0" animBg="1"/>
      <p:bldP spid="33" grpId="0" animBg="1"/>
      <p:bldP spid="34" grpId="0"/>
      <p:bldP spid="35" grpId="0" animBg="1"/>
      <p:bldP spid="36" grpId="0"/>
      <p:bldP spid="42" grpId="0" animBg="1"/>
      <p:bldP spid="58" grpId="0"/>
      <p:bldP spid="62" grpId="0"/>
      <p:bldP spid="66" grpId="0" animBg="1"/>
      <p:bldP spid="4" grpId="0" animBg="1"/>
      <p:bldP spid="89" grpId="0" animBg="1"/>
      <p:bldP spid="46" grpId="0" animBg="1"/>
      <p:bldP spid="57" grpId="0" animBg="1"/>
      <p:bldP spid="60" grpId="0" animBg="1"/>
      <p:bldP spid="63" grpId="0" animBg="1"/>
      <p:bldP spid="65" grpId="0"/>
      <p:bldP spid="73" grpId="0" animBg="1"/>
      <p:bldP spid="85" grpId="0" animBg="1"/>
      <p:bldP spid="77" grpId="0" animBg="1"/>
      <p:bldP spid="92" grpId="0" animBg="1"/>
      <p:bldP spid="78" grpId="0" animBg="1"/>
      <p:bldP spid="93" grpId="0" animBg="1"/>
      <p:bldP spid="7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Picture 5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6627" y="2581776"/>
            <a:ext cx="4093233" cy="4045633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2806815" y="2544417"/>
            <a:ext cx="2706986" cy="1407381"/>
          </a:xfrm>
          <a:prstGeom prst="rect">
            <a:avLst/>
          </a:prstGeom>
          <a:noFill/>
          <a:ln w="12700" cap="flat">
            <a:solidFill>
              <a:srgbClr val="FF0000"/>
            </a:solidFill>
            <a:prstDash val="dash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venir Roman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798859" y="1170655"/>
            <a:ext cx="2706986" cy="1294252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venir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mtClean="0"/>
              <a:t>CEOS ARD for Land - Framework</a:t>
            </a:r>
          </a:p>
          <a:p>
            <a:endParaRPr lang="en-GB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8370" y="1242214"/>
            <a:ext cx="2427475" cy="5458887"/>
          </a:xfrm>
          <a:prstGeom prst="rect">
            <a:avLst/>
          </a:prstGeom>
        </p:spPr>
      </p:pic>
      <p:sp>
        <p:nvSpPr>
          <p:cNvPr id="18" name="Right Arrow 17"/>
          <p:cNvSpPr/>
          <p:nvPr/>
        </p:nvSpPr>
        <p:spPr>
          <a:xfrm>
            <a:off x="1908321" y="1340795"/>
            <a:ext cx="785625" cy="360000"/>
          </a:xfrm>
          <a:prstGeom prst="rightArrow">
            <a:avLst/>
          </a:prstGeom>
          <a:noFill/>
          <a:ln w="28575" cap="flat">
            <a:solidFill>
              <a:schemeClr val="bg1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spc="0" normalizeH="0" baseline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-2462582" y="1318024"/>
            <a:ext cx="4317688" cy="3821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fontAlgn="auto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Tx/>
              <a:buNone/>
              <a:tabLst/>
            </a:pPr>
            <a:r>
              <a:rPr lang="en-GB" sz="1400" kern="0" dirty="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Helvetica Light"/>
              </a:rPr>
              <a:t>Definition of CARD4L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-41457" y="2865951"/>
            <a:ext cx="1908316" cy="3821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r">
              <a:spcBef>
                <a:spcPts val="500"/>
              </a:spcBef>
              <a:buSzPct val="100000"/>
            </a:pPr>
            <a:r>
              <a:rPr lang="en-GB" sz="1400" kern="0" dirty="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Helvetica Light"/>
              </a:rPr>
              <a:t>Product Family </a:t>
            </a:r>
            <a:r>
              <a:rPr lang="en-GB" sz="1400" kern="0" dirty="0" smtClean="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Helvetica Light"/>
              </a:rPr>
              <a:t>Specs</a:t>
            </a:r>
            <a:endParaRPr lang="en-GB" sz="1400" kern="0" dirty="0">
              <a:solidFill>
                <a:srgbClr val="002569"/>
              </a:solidFill>
              <a:latin typeface="Arial" panose="020B0604020202020204" pitchFamily="34" charset="0"/>
              <a:ea typeface="Arial Bold"/>
              <a:cs typeface="Arial" panose="020B0604020202020204" pitchFamily="34" charset="0"/>
              <a:sym typeface="Helvetica Light"/>
            </a:endParaRPr>
          </a:p>
        </p:txBody>
      </p:sp>
      <p:sp>
        <p:nvSpPr>
          <p:cNvPr id="30" name="Right Arrow 29"/>
          <p:cNvSpPr/>
          <p:nvPr/>
        </p:nvSpPr>
        <p:spPr>
          <a:xfrm>
            <a:off x="1874980" y="5222204"/>
            <a:ext cx="780890" cy="360000"/>
          </a:xfrm>
          <a:prstGeom prst="rightArrow">
            <a:avLst/>
          </a:prstGeom>
          <a:noFill/>
          <a:ln w="28575" cap="flat">
            <a:solidFill>
              <a:schemeClr val="bg1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spc="0" normalizeH="0" baseline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5" name="TextBox 24"/>
          <p:cNvSpPr txBox="1"/>
          <p:nvPr/>
        </p:nvSpPr>
        <p:spPr>
          <a:xfrm rot="20415446">
            <a:off x="2867056" y="4427014"/>
            <a:ext cx="4163858" cy="6617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R="0" indent="0" algn="r" fontAlgn="auto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Tx/>
              <a:buNone/>
              <a:tabLst/>
            </a:pPr>
            <a:r>
              <a:rPr lang="en-GB" sz="1400" kern="0" dirty="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Helvetica Light"/>
              </a:rPr>
              <a:t>Providers </a:t>
            </a:r>
            <a:endParaRPr lang="en-GB" sz="1400" kern="0" dirty="0" smtClean="0">
              <a:solidFill>
                <a:srgbClr val="002569"/>
              </a:solidFill>
              <a:latin typeface="Arial" panose="020B0604020202020204" pitchFamily="34" charset="0"/>
              <a:ea typeface="Arial Bold"/>
              <a:cs typeface="Arial" panose="020B0604020202020204" pitchFamily="34" charset="0"/>
              <a:sym typeface="Helvetica Light"/>
            </a:endParaRPr>
          </a:p>
          <a:p>
            <a:pPr marR="0" indent="0" algn="r" fontAlgn="auto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Tx/>
              <a:buNone/>
              <a:tabLst/>
            </a:pPr>
            <a:r>
              <a:rPr lang="en-GB" sz="1400" kern="0" dirty="0" smtClean="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Helvetica Light"/>
              </a:rPr>
              <a:t>Self-assessment</a:t>
            </a:r>
            <a:endParaRPr lang="en-GB" sz="1400" kern="0" dirty="0">
              <a:solidFill>
                <a:srgbClr val="002569"/>
              </a:solidFill>
              <a:latin typeface="Arial" panose="020B0604020202020204" pitchFamily="34" charset="0"/>
              <a:ea typeface="Arial Bold"/>
              <a:cs typeface="Arial" panose="020B0604020202020204" pitchFamily="34" charset="0"/>
              <a:sym typeface="Helvetica Light"/>
            </a:endParaRPr>
          </a:p>
        </p:txBody>
      </p:sp>
      <p:sp>
        <p:nvSpPr>
          <p:cNvPr id="26" name="TextBox 25"/>
          <p:cNvSpPr txBox="1"/>
          <p:nvPr/>
        </p:nvSpPr>
        <p:spPr>
          <a:xfrm rot="20415446">
            <a:off x="3643037" y="5297912"/>
            <a:ext cx="3372754" cy="3821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r">
              <a:spcBef>
                <a:spcPts val="500"/>
              </a:spcBef>
              <a:buSzPct val="100000"/>
            </a:pPr>
            <a:r>
              <a:rPr lang="en-GB" sz="1400" kern="0" dirty="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Helvetica Light"/>
              </a:rPr>
              <a:t>Peer review</a:t>
            </a:r>
          </a:p>
        </p:txBody>
      </p:sp>
      <p:sp>
        <p:nvSpPr>
          <p:cNvPr id="31" name="Right Arrow 30"/>
          <p:cNvSpPr/>
          <p:nvPr/>
        </p:nvSpPr>
        <p:spPr>
          <a:xfrm rot="20415446">
            <a:off x="6953744" y="3724907"/>
            <a:ext cx="785625" cy="360000"/>
          </a:xfrm>
          <a:prstGeom prst="rightArrow">
            <a:avLst/>
          </a:prstGeom>
          <a:noFill/>
          <a:ln w="28575" cap="flat">
            <a:solidFill>
              <a:schemeClr val="bg1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spc="0" normalizeH="0" baseline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32" name="Right Arrow 31"/>
          <p:cNvSpPr/>
          <p:nvPr/>
        </p:nvSpPr>
        <p:spPr>
          <a:xfrm rot="20415446">
            <a:off x="6936564" y="4593201"/>
            <a:ext cx="780890" cy="360000"/>
          </a:xfrm>
          <a:prstGeom prst="rightArrow">
            <a:avLst/>
          </a:prstGeom>
          <a:noFill/>
          <a:ln w="28575" cap="flat">
            <a:solidFill>
              <a:schemeClr val="bg1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spc="0" normalizeH="0" baseline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33" name="Right Arrow 32"/>
          <p:cNvSpPr/>
          <p:nvPr/>
        </p:nvSpPr>
        <p:spPr>
          <a:xfrm rot="20415446">
            <a:off x="6934199" y="5498275"/>
            <a:ext cx="785625" cy="360000"/>
          </a:xfrm>
          <a:prstGeom prst="rightArrow">
            <a:avLst/>
          </a:prstGeom>
          <a:noFill/>
          <a:ln w="28575" cap="flat">
            <a:solidFill>
              <a:schemeClr val="bg1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spc="0" normalizeH="0" baseline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34" name="TextBox 33"/>
          <p:cNvSpPr txBox="1"/>
          <p:nvPr/>
        </p:nvSpPr>
        <p:spPr>
          <a:xfrm rot="20415446">
            <a:off x="2754141" y="6327148"/>
            <a:ext cx="4248292" cy="3821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r">
              <a:spcBef>
                <a:spcPts val="500"/>
              </a:spcBef>
              <a:buSzPct val="100000"/>
            </a:pPr>
            <a:r>
              <a:rPr lang="en-GB" sz="1400" kern="0" dirty="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</a:rPr>
              <a:t>CARD4L Stamp</a:t>
            </a:r>
          </a:p>
        </p:txBody>
      </p:sp>
      <p:sp>
        <p:nvSpPr>
          <p:cNvPr id="35" name="Right Arrow 34"/>
          <p:cNvSpPr/>
          <p:nvPr/>
        </p:nvSpPr>
        <p:spPr>
          <a:xfrm rot="18689303">
            <a:off x="5525067" y="2557877"/>
            <a:ext cx="1225737" cy="360164"/>
          </a:xfrm>
          <a:prstGeom prst="rightArrow">
            <a:avLst/>
          </a:prstGeom>
          <a:noFill/>
          <a:ln w="28575" cap="flat">
            <a:solidFill>
              <a:schemeClr val="bg1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spc="0" normalizeH="0" baseline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36" name="Content Placeholder 1"/>
          <p:cNvSpPr txBox="1">
            <a:spLocks/>
          </p:cNvSpPr>
          <p:nvPr/>
        </p:nvSpPr>
        <p:spPr>
          <a:xfrm>
            <a:off x="6155779" y="1217130"/>
            <a:ext cx="3001579" cy="39999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31173" indent="0">
              <a:buNone/>
            </a:pPr>
            <a:r>
              <a:rPr lang="en-GB" sz="1000" b="1" i="1" kern="0" dirty="0"/>
              <a:t>Current </a:t>
            </a:r>
            <a:r>
              <a:rPr lang="en-GB" sz="1000" i="1" kern="0" dirty="0"/>
              <a:t>(Surface </a:t>
            </a:r>
            <a:r>
              <a:rPr lang="en-GB" sz="1000" i="1" kern="0" dirty="0" smtClean="0"/>
              <a:t>Reflectance</a:t>
            </a:r>
            <a:r>
              <a:rPr lang="en-GB" sz="1000" i="1" kern="0" dirty="0"/>
              <a:t>, </a:t>
            </a:r>
            <a:r>
              <a:rPr lang="en-GB" sz="1000" i="1" kern="0" dirty="0" smtClean="0"/>
              <a:t>Land Surface Temperature and Radar Backscatter)</a:t>
            </a:r>
            <a:endParaRPr lang="en-GB" sz="1000" i="1" kern="0" dirty="0"/>
          </a:p>
          <a:p>
            <a:pPr marL="0" lvl="0" indent="0">
              <a:buNone/>
            </a:pPr>
            <a:endParaRPr lang="en-GB" sz="1000" b="1" i="1" kern="0" dirty="0" smtClean="0"/>
          </a:p>
          <a:p>
            <a:pPr marL="0" lvl="0" indent="0">
              <a:buNone/>
            </a:pPr>
            <a:r>
              <a:rPr lang="en-GB" sz="1000" b="1" i="1" kern="0" dirty="0" smtClean="0"/>
              <a:t>  </a:t>
            </a:r>
            <a:endParaRPr lang="en-GB" sz="1000" b="1" i="1" kern="0" dirty="0"/>
          </a:p>
          <a:p>
            <a:pPr marL="0" lvl="0" indent="0">
              <a:buNone/>
            </a:pPr>
            <a:endParaRPr lang="en-GB" sz="1000" b="1" i="1" kern="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None/>
              <a:tabLst/>
              <a:defRPr/>
            </a:pPr>
            <a:endParaRPr kumimoji="0" lang="en-GB" sz="1000" b="1" i="1" u="none" strike="noStrike" kern="0" cap="none" spc="0" normalizeH="0" baseline="0" noProof="0" dirty="0" smtClean="0">
              <a:ln>
                <a:noFill/>
              </a:ln>
              <a:solidFill>
                <a:srgbClr val="00256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 Bold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9262277" y="2618"/>
            <a:ext cx="2824555" cy="2121702"/>
            <a:chOff x="4719761" y="3429000"/>
            <a:chExt cx="4396538" cy="3627952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719761" y="3429000"/>
              <a:ext cx="3921481" cy="2333443"/>
            </a:xfrm>
            <a:prstGeom prst="rect">
              <a:avLst/>
            </a:prstGeom>
          </p:spPr>
        </p:pic>
        <p:pic>
          <p:nvPicPr>
            <p:cNvPr id="39" name="Picture 3">
              <a:hlinkClick r:id="rId6" action="ppaction://hlinkfile"/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1600" y="4953000"/>
              <a:ext cx="3934699" cy="2103952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2" name="Rectangle 41"/>
          <p:cNvSpPr/>
          <p:nvPr/>
        </p:nvSpPr>
        <p:spPr>
          <a:xfrm>
            <a:off x="2798859" y="4142630"/>
            <a:ext cx="2706986" cy="2647784"/>
          </a:xfrm>
          <a:prstGeom prst="rect">
            <a:avLst/>
          </a:prstGeom>
          <a:noFill/>
          <a:ln w="12700" cap="flat">
            <a:solidFill>
              <a:srgbClr val="FF0000"/>
            </a:solidFill>
            <a:prstDash val="dash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venir Roman"/>
            </a:endParaRP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83991" y="2944414"/>
            <a:ext cx="1137158" cy="1718985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062170" y="4663395"/>
            <a:ext cx="1058979" cy="1888762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796628" y="5852895"/>
            <a:ext cx="1435662" cy="718012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074951" y="5852895"/>
            <a:ext cx="1695076" cy="636661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591659" y="4644649"/>
            <a:ext cx="966584" cy="1061102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845698" y="3141250"/>
            <a:ext cx="1702184" cy="1411266"/>
          </a:xfrm>
          <a:prstGeom prst="rect">
            <a:avLst/>
          </a:prstGeom>
        </p:spPr>
      </p:pic>
      <p:sp>
        <p:nvSpPr>
          <p:cNvPr id="58" name="Content Placeholder 1"/>
          <p:cNvSpPr txBox="1">
            <a:spLocks/>
          </p:cNvSpPr>
          <p:nvPr/>
        </p:nvSpPr>
        <p:spPr>
          <a:xfrm>
            <a:off x="6659615" y="1656818"/>
            <a:ext cx="3001579" cy="608156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lvl="0" indent="0">
              <a:buNone/>
            </a:pPr>
            <a:r>
              <a:rPr kumimoji="0" lang="en-GB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256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 Bold"/>
              </a:rPr>
              <a:t>Under </a:t>
            </a:r>
            <a:r>
              <a:rPr lang="en-GB" sz="1000" b="1" i="1" kern="0" dirty="0" smtClean="0"/>
              <a:t>development </a:t>
            </a:r>
            <a:r>
              <a:rPr lang="en-GB" sz="1000" i="1" kern="0" dirty="0" smtClean="0"/>
              <a:t>(</a:t>
            </a:r>
            <a:r>
              <a:rPr lang="en-GB" sz="1000" i="1" kern="0" dirty="0" err="1" smtClean="0"/>
              <a:t>Polarimetric</a:t>
            </a:r>
            <a:r>
              <a:rPr lang="en-GB" sz="1000" i="1" kern="0" dirty="0" smtClean="0"/>
              <a:t> covariance, </a:t>
            </a:r>
            <a:r>
              <a:rPr lang="en-GB" sz="1000" i="1" kern="0" dirty="0" err="1" smtClean="0"/>
              <a:t>Polarimetric</a:t>
            </a:r>
            <a:r>
              <a:rPr lang="en-GB" sz="1000" i="1" kern="0" dirty="0" smtClean="0"/>
              <a:t> decomposition, INSAR LOS, INSAR Coherence, Geocoded SLC)</a:t>
            </a:r>
          </a:p>
          <a:p>
            <a:pPr marL="0" lvl="0" indent="0">
              <a:buNone/>
            </a:pPr>
            <a:endParaRPr lang="en-GB" sz="1000" b="1" i="1" kern="0" dirty="0" smtClean="0"/>
          </a:p>
          <a:p>
            <a:pPr marL="0" lvl="0" indent="0">
              <a:buNone/>
            </a:pPr>
            <a:r>
              <a:rPr lang="en-GB" sz="1000" b="1" i="1" kern="0" dirty="0" smtClean="0"/>
              <a:t>  </a:t>
            </a:r>
            <a:endParaRPr lang="en-GB" sz="1000" b="1" i="1" kern="0" dirty="0"/>
          </a:p>
          <a:p>
            <a:pPr marL="0" lvl="0" indent="0">
              <a:buNone/>
            </a:pPr>
            <a:endParaRPr lang="en-GB" sz="1000" b="1" i="1" kern="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None/>
              <a:tabLst/>
              <a:defRPr/>
            </a:pPr>
            <a:endParaRPr kumimoji="0" lang="en-GB" sz="1000" b="1" i="1" u="none" strike="noStrike" kern="0" cap="none" spc="0" normalizeH="0" baseline="0" noProof="0" dirty="0" smtClean="0">
              <a:ln>
                <a:noFill/>
              </a:ln>
              <a:solidFill>
                <a:srgbClr val="00256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 Bold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-237327" y="5046191"/>
            <a:ext cx="2455234" cy="597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>
              <a:spcBef>
                <a:spcPts val="500"/>
              </a:spcBef>
              <a:buSzPct val="100000"/>
            </a:pPr>
            <a:r>
              <a:rPr lang="en-GB" sz="1400" kern="0" dirty="0" smtClean="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Helvetica Light"/>
              </a:rPr>
              <a:t>Product Alignment Assessment</a:t>
            </a:r>
            <a:endParaRPr lang="en-GB" sz="1400" kern="0" dirty="0">
              <a:solidFill>
                <a:srgbClr val="002569"/>
              </a:solidFill>
              <a:latin typeface="Arial" panose="020B0604020202020204" pitchFamily="34" charset="0"/>
              <a:ea typeface="Arial Bold"/>
              <a:cs typeface="Arial" panose="020B0604020202020204" pitchFamily="34" charset="0"/>
              <a:sym typeface="Helvetica Light"/>
            </a:endParaRPr>
          </a:p>
        </p:txBody>
      </p:sp>
      <p:sp>
        <p:nvSpPr>
          <p:cNvPr id="66" name="Right Arrow 65"/>
          <p:cNvSpPr/>
          <p:nvPr/>
        </p:nvSpPr>
        <p:spPr>
          <a:xfrm>
            <a:off x="1945709" y="2898558"/>
            <a:ext cx="780890" cy="360000"/>
          </a:xfrm>
          <a:prstGeom prst="rightArrow">
            <a:avLst/>
          </a:prstGeom>
          <a:noFill/>
          <a:ln w="28575" cap="flat">
            <a:solidFill>
              <a:schemeClr val="bg1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spc="0" normalizeH="0" baseline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262277" y="4653629"/>
            <a:ext cx="242885" cy="1052122"/>
          </a:xfrm>
          <a:prstGeom prst="rect">
            <a:avLst/>
          </a:prstGeom>
        </p:spPr>
      </p:pic>
      <p:sp>
        <p:nvSpPr>
          <p:cNvPr id="43" name="Oval 42"/>
          <p:cNvSpPr/>
          <p:nvPr/>
        </p:nvSpPr>
        <p:spPr>
          <a:xfrm>
            <a:off x="9077346" y="5814935"/>
            <a:ext cx="1124142" cy="811281"/>
          </a:xfrm>
          <a:prstGeom prst="ellipse">
            <a:avLst/>
          </a:prstGeom>
          <a:noFill/>
          <a:ln w="38100" cap="flat">
            <a:solidFill>
              <a:srgbClr val="FF0000"/>
            </a:solidFill>
            <a:prstDash val="dash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8382531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Product Family Specifications – Current Status</a:t>
            </a:r>
            <a:endParaRPr lang="en-GB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40265" y="1376311"/>
            <a:ext cx="10033002" cy="4791324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defTabSz="914400">
              <a:buNone/>
            </a:pPr>
            <a:r>
              <a:rPr lang="en-GB" sz="2400" dirty="0" smtClean="0"/>
              <a:t>Initial Product Family Specifications</a:t>
            </a:r>
          </a:p>
          <a:p>
            <a:pPr lvl="1" defTabSz="914400"/>
            <a:endParaRPr lang="en-GB" sz="1800" dirty="0" smtClean="0"/>
          </a:p>
          <a:p>
            <a:pPr lvl="1" defTabSz="914400"/>
            <a:r>
              <a:rPr lang="en-GB" sz="1800" dirty="0" smtClean="0"/>
              <a:t>Surface Reflectance: </a:t>
            </a:r>
          </a:p>
          <a:p>
            <a:pPr lvl="2"/>
            <a:r>
              <a:rPr lang="en-GB" sz="1800" i="1" dirty="0" smtClean="0"/>
              <a:t>PFS doc v3.0 currently being validated/tested by ESA (S2) &amp; USGS (Landsat) </a:t>
            </a:r>
            <a:r>
              <a:rPr lang="en-GB" sz="1200" i="1" dirty="0">
                <a:hlinkClick r:id="rId3"/>
              </a:rPr>
              <a:t>(link)</a:t>
            </a:r>
            <a:endParaRPr lang="en-GB" sz="1200" i="1" dirty="0"/>
          </a:p>
          <a:p>
            <a:pPr marL="914400" lvl="2" indent="0">
              <a:buNone/>
            </a:pPr>
            <a:endParaRPr lang="en-GB" sz="1800" i="1" dirty="0"/>
          </a:p>
          <a:p>
            <a:pPr lvl="1" defTabSz="914400"/>
            <a:r>
              <a:rPr lang="en-GB" sz="1800" dirty="0" smtClean="0"/>
              <a:t>Surface Temperature: </a:t>
            </a:r>
          </a:p>
          <a:p>
            <a:pPr lvl="2"/>
            <a:r>
              <a:rPr lang="en-GB" sz="1800" i="1" dirty="0" smtClean="0"/>
              <a:t>LBT PFS doc v3.1 was/has been validated by ESA (S3) &amp; USGS (</a:t>
            </a:r>
            <a:r>
              <a:rPr lang="en-GB" sz="1800" i="1" dirty="0"/>
              <a:t>L</a:t>
            </a:r>
            <a:r>
              <a:rPr lang="en-GB" sz="1800" i="1" dirty="0" smtClean="0"/>
              <a:t>andsat) </a:t>
            </a:r>
            <a:r>
              <a:rPr lang="en-GB" sz="1200" i="1" dirty="0" smtClean="0">
                <a:hlinkClick r:id="rId4"/>
              </a:rPr>
              <a:t>(link) </a:t>
            </a:r>
            <a:endParaRPr lang="en-GB" sz="1200" i="1" dirty="0" smtClean="0"/>
          </a:p>
          <a:p>
            <a:pPr lvl="2"/>
            <a:r>
              <a:rPr lang="en-GB" sz="1800" i="1" dirty="0" smtClean="0"/>
              <a:t>LST PFS doc V0.1 circulated (16/08) </a:t>
            </a:r>
            <a:r>
              <a:rPr lang="en-GB" sz="1200" i="1" dirty="0" smtClean="0">
                <a:hlinkClick r:id="rId5"/>
              </a:rPr>
              <a:t>(link)</a:t>
            </a:r>
            <a:endParaRPr lang="en-GB" sz="1200" i="1" dirty="0" smtClean="0"/>
          </a:p>
          <a:p>
            <a:pPr marL="914400" lvl="2" indent="0">
              <a:buNone/>
            </a:pPr>
            <a:endParaRPr lang="en-GB" sz="1200" i="1" dirty="0" smtClean="0"/>
          </a:p>
          <a:p>
            <a:pPr lvl="1"/>
            <a:r>
              <a:rPr lang="en-GB" sz="1800" dirty="0"/>
              <a:t>Radar Backscatter: </a:t>
            </a:r>
          </a:p>
          <a:p>
            <a:pPr lvl="2"/>
            <a:r>
              <a:rPr lang="en-GB" sz="1800" i="1" dirty="0"/>
              <a:t>PFS doc v3.2 </a:t>
            </a:r>
            <a:r>
              <a:rPr lang="en-GB" sz="1800" i="1" dirty="0" smtClean="0"/>
              <a:t>(latest) </a:t>
            </a:r>
            <a:r>
              <a:rPr lang="en-GB" sz="1800" i="1" dirty="0"/>
              <a:t>circulated to LSIVC list (22/08) </a:t>
            </a:r>
            <a:r>
              <a:rPr lang="en-GB" sz="1200" i="1" dirty="0" smtClean="0">
                <a:hlinkClick r:id="rId6"/>
              </a:rPr>
              <a:t>(</a:t>
            </a:r>
            <a:r>
              <a:rPr lang="en-GB" sz="1200" i="1" dirty="0">
                <a:hlinkClick r:id="rId6"/>
              </a:rPr>
              <a:t>link)</a:t>
            </a:r>
            <a:endParaRPr lang="en-GB" sz="1200" i="1" dirty="0"/>
          </a:p>
          <a:p>
            <a:pPr lvl="2"/>
            <a:r>
              <a:rPr lang="en-GB" sz="1800" i="1" dirty="0"/>
              <a:t>Upcoming validation by JAXA (ALOS mosaics)</a:t>
            </a:r>
          </a:p>
          <a:p>
            <a:pPr marL="0" indent="0" defTabSz="914400">
              <a:buNone/>
            </a:pPr>
            <a:endParaRPr lang="en-GB" sz="1800" dirty="0" smtClean="0"/>
          </a:p>
          <a:p>
            <a:pPr lvl="1" defTabSz="914400"/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252208114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own Arrow 5"/>
          <p:cNvSpPr/>
          <p:nvPr/>
        </p:nvSpPr>
        <p:spPr>
          <a:xfrm>
            <a:off x="7645400" y="3308145"/>
            <a:ext cx="495300" cy="1282700"/>
          </a:xfrm>
          <a:prstGeom prst="downArrow">
            <a:avLst/>
          </a:prstGeom>
          <a:solidFill>
            <a:srgbClr val="FFFFFF"/>
          </a:solidFill>
          <a:ln w="25400" cap="flat">
            <a:solidFill>
              <a:srgbClr val="FF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73103" y="1261422"/>
            <a:ext cx="10871200" cy="4724400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 smtClean="0"/>
              <a:t>Under development </a:t>
            </a:r>
            <a:r>
              <a:rPr lang="en-GB" sz="2400" dirty="0"/>
              <a:t>PFSs for Radar </a:t>
            </a:r>
            <a:r>
              <a:rPr lang="en-GB" sz="2400" dirty="0" smtClean="0"/>
              <a:t>products </a:t>
            </a:r>
            <a:r>
              <a:rPr lang="en-GB" sz="1200" dirty="0" smtClean="0">
                <a:hlinkClick r:id="rId3"/>
              </a:rPr>
              <a:t>(link)</a:t>
            </a:r>
            <a:endParaRPr lang="en-GB" sz="1200" dirty="0"/>
          </a:p>
          <a:p>
            <a:pPr lvl="1"/>
            <a:r>
              <a:rPr lang="en-GB" sz="1800" b="1" dirty="0" err="1"/>
              <a:t>Polarimetric</a:t>
            </a:r>
            <a:r>
              <a:rPr lang="en-GB" sz="1800" b="1" dirty="0"/>
              <a:t> </a:t>
            </a:r>
            <a:r>
              <a:rPr lang="en-GB" sz="1800" b="1" dirty="0" smtClean="0"/>
              <a:t>covariance </a:t>
            </a:r>
            <a:r>
              <a:rPr lang="en-GB" sz="1800" dirty="0" smtClean="0"/>
              <a:t>– </a:t>
            </a:r>
            <a:r>
              <a:rPr lang="en-GB" sz="1800" i="1" dirty="0" smtClean="0"/>
              <a:t>Francois Charbonneau (</a:t>
            </a:r>
            <a:r>
              <a:rPr lang="en-GB" sz="1800" i="1" dirty="0" err="1" smtClean="0"/>
              <a:t>NRCan</a:t>
            </a:r>
            <a:r>
              <a:rPr lang="en-GB" sz="1800" i="1" dirty="0" smtClean="0"/>
              <a:t>/</a:t>
            </a:r>
            <a:r>
              <a:rPr lang="en-GB" sz="1800" i="1" dirty="0" err="1" smtClean="0"/>
              <a:t>RNCan</a:t>
            </a:r>
            <a:r>
              <a:rPr lang="en-GB" sz="1800" i="1" dirty="0" smtClean="0"/>
              <a:t>)</a:t>
            </a:r>
            <a:endParaRPr lang="en-GB" sz="1800" i="1" dirty="0"/>
          </a:p>
          <a:p>
            <a:pPr lvl="1"/>
            <a:r>
              <a:rPr lang="en-GB" sz="1800" b="1" dirty="0" err="1"/>
              <a:t>Polarimetric</a:t>
            </a:r>
            <a:r>
              <a:rPr lang="en-GB" sz="1800" b="1" dirty="0"/>
              <a:t> </a:t>
            </a:r>
            <a:r>
              <a:rPr lang="en-GB" sz="1800" b="1" dirty="0" smtClean="0"/>
              <a:t>decomposition </a:t>
            </a:r>
            <a:r>
              <a:rPr lang="en-GB" sz="1800" dirty="0" smtClean="0"/>
              <a:t>– </a:t>
            </a:r>
            <a:r>
              <a:rPr lang="en-GB" sz="1800" i="1" dirty="0" smtClean="0"/>
              <a:t>Marco </a:t>
            </a:r>
            <a:r>
              <a:rPr lang="en-GB" sz="1800" i="1" dirty="0" err="1" smtClean="0"/>
              <a:t>Lavalle</a:t>
            </a:r>
            <a:r>
              <a:rPr lang="en-GB" sz="1800" i="1" dirty="0"/>
              <a:t>/</a:t>
            </a:r>
            <a:r>
              <a:rPr lang="en-GB" sz="1800" i="1" dirty="0" smtClean="0"/>
              <a:t>Bruce </a:t>
            </a:r>
            <a:r>
              <a:rPr lang="en-GB" sz="1800" i="1" dirty="0"/>
              <a:t>Chapman (JPL</a:t>
            </a:r>
            <a:r>
              <a:rPr lang="en-GB" sz="1800" i="1" dirty="0" smtClean="0"/>
              <a:t>), Takeo </a:t>
            </a:r>
            <a:r>
              <a:rPr lang="en-GB" sz="1800" i="1" dirty="0" err="1" smtClean="0"/>
              <a:t>Tadono</a:t>
            </a:r>
            <a:r>
              <a:rPr lang="en-GB" sz="1800" i="1" dirty="0" smtClean="0"/>
              <a:t>/Ake </a:t>
            </a:r>
            <a:r>
              <a:rPr lang="en-GB" sz="1800" i="1" dirty="0" err="1" smtClean="0"/>
              <a:t>Rosenquvist</a:t>
            </a:r>
            <a:r>
              <a:rPr lang="en-GB" sz="1800" i="1" dirty="0" smtClean="0"/>
              <a:t> (JAXA) and Zheng-Shu Zhou (CSIRO)</a:t>
            </a:r>
            <a:endParaRPr lang="en-GB" sz="1800" i="1" dirty="0"/>
          </a:p>
          <a:p>
            <a:pPr lvl="1"/>
            <a:r>
              <a:rPr lang="en-GB" sz="1800" b="1" dirty="0"/>
              <a:t>INSAR </a:t>
            </a:r>
            <a:r>
              <a:rPr lang="en-GB" sz="1800" b="1" dirty="0" smtClean="0"/>
              <a:t>LOS</a:t>
            </a:r>
            <a:r>
              <a:rPr lang="en-GB" sz="1800" dirty="0" smtClean="0"/>
              <a:t> – </a:t>
            </a:r>
            <a:r>
              <a:rPr lang="en-GB" sz="1800" i="1" dirty="0" err="1" smtClean="0"/>
              <a:t>Medhavy</a:t>
            </a:r>
            <a:r>
              <a:rPr lang="en-GB" sz="1800" i="1" dirty="0" smtClean="0"/>
              <a:t> </a:t>
            </a:r>
            <a:r>
              <a:rPr lang="en-GB" sz="1800" i="1" dirty="0" err="1" smtClean="0"/>
              <a:t>Thankappan</a:t>
            </a:r>
            <a:r>
              <a:rPr lang="en-GB" sz="1800" i="1" dirty="0" smtClean="0"/>
              <a:t> (Geoscience Australia)</a:t>
            </a:r>
            <a:endParaRPr lang="en-GB" sz="1800" i="1" dirty="0"/>
          </a:p>
          <a:p>
            <a:pPr lvl="1"/>
            <a:r>
              <a:rPr lang="en-GB" sz="1800" b="1" dirty="0"/>
              <a:t>INSAR </a:t>
            </a:r>
            <a:r>
              <a:rPr lang="en-GB" sz="1800" b="1" dirty="0" smtClean="0"/>
              <a:t>Coherence </a:t>
            </a:r>
            <a:r>
              <a:rPr lang="en-GB" sz="1800" dirty="0" smtClean="0"/>
              <a:t>– </a:t>
            </a:r>
            <a:r>
              <a:rPr lang="en-GB" sz="1800" i="1" dirty="0" smtClean="0"/>
              <a:t>Ben Lewis (Geoscience Australia) and </a:t>
            </a:r>
            <a:r>
              <a:rPr lang="en-GB" sz="1800" i="1" dirty="0" err="1" smtClean="0"/>
              <a:t>Nuno</a:t>
            </a:r>
            <a:r>
              <a:rPr lang="en-GB" sz="1800" i="1" dirty="0" smtClean="0"/>
              <a:t> Miranda (ESA)</a:t>
            </a:r>
            <a:endParaRPr lang="en-GB" sz="1800" i="1" dirty="0"/>
          </a:p>
          <a:p>
            <a:pPr lvl="1"/>
            <a:r>
              <a:rPr lang="en-GB" sz="1800" b="1" dirty="0"/>
              <a:t>Geocoded SLC </a:t>
            </a:r>
            <a:r>
              <a:rPr lang="en-GB" dirty="0" smtClean="0"/>
              <a:t>– </a:t>
            </a:r>
            <a:r>
              <a:rPr lang="en-GB" i="1" dirty="0" smtClean="0"/>
              <a:t>Bruce Chapman (JPL)</a:t>
            </a:r>
            <a:endParaRPr lang="en-GB" i="1" dirty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/>
              <a:t>Product Family Specifications – Current Status</a:t>
            </a:r>
          </a:p>
          <a:p>
            <a:endParaRPr lang="en-GB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812800" y="3389831"/>
          <a:ext cx="108712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Oval 7"/>
          <p:cNvSpPr/>
          <p:nvPr/>
        </p:nvSpPr>
        <p:spPr>
          <a:xfrm>
            <a:off x="7308850" y="4688379"/>
            <a:ext cx="1168400" cy="590550"/>
          </a:xfrm>
          <a:prstGeom prst="ellipse">
            <a:avLst/>
          </a:prstGeom>
          <a:noFill/>
          <a:ln w="25400" cap="flat">
            <a:solidFill>
              <a:srgbClr val="FF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9798050" y="3329110"/>
            <a:ext cx="495300" cy="1282700"/>
          </a:xfrm>
          <a:prstGeom prst="downArrow">
            <a:avLst/>
          </a:prstGeom>
          <a:solidFill>
            <a:srgbClr val="FFFFFF"/>
          </a:solidFill>
          <a:ln w="25400" cap="flat">
            <a:solidFill>
              <a:srgbClr val="FF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0" name="Oval 9"/>
          <p:cNvSpPr/>
          <p:nvPr/>
        </p:nvSpPr>
        <p:spPr>
          <a:xfrm>
            <a:off x="9461500" y="4688379"/>
            <a:ext cx="1168400" cy="590550"/>
          </a:xfrm>
          <a:prstGeom prst="ellipse">
            <a:avLst/>
          </a:prstGeom>
          <a:noFill/>
          <a:ln w="25400" cap="flat">
            <a:solidFill>
              <a:srgbClr val="FF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8026702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PFS </a:t>
            </a:r>
            <a:r>
              <a:rPr lang="en-GB" dirty="0"/>
              <a:t>Future Steps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10"/>
            <p:extLst/>
          </p:nvPr>
        </p:nvGraphicFramePr>
        <p:xfrm>
          <a:off x="133350" y="1600200"/>
          <a:ext cx="1195705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TextBox 14"/>
          <p:cNvSpPr txBox="1"/>
          <p:nvPr/>
        </p:nvSpPr>
        <p:spPr>
          <a:xfrm rot="1471893">
            <a:off x="9607406" y="2622228"/>
            <a:ext cx="461663" cy="34851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270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spc="0" normalizeH="0" baseline="0" dirty="0" smtClean="0">
                <a:ln>
                  <a:noFill/>
                </a:ln>
                <a:effectLst/>
                <a:uFillTx/>
              </a:rPr>
              <a:t>Present refined </a:t>
            </a:r>
            <a:r>
              <a:rPr lang="en-GB" sz="1200" dirty="0"/>
              <a:t> </a:t>
            </a:r>
            <a:r>
              <a:rPr lang="en-GB" sz="1200" dirty="0" smtClean="0"/>
              <a:t>SR/ST/RB </a:t>
            </a:r>
            <a:r>
              <a:rPr kumimoji="0" lang="en-GB" sz="1200" b="0" i="0" u="none" strike="noStrike" cap="none" spc="0" normalizeH="0" dirty="0" smtClean="0">
                <a:ln>
                  <a:noFill/>
                </a:ln>
                <a:effectLst/>
                <a:uFillTx/>
              </a:rPr>
              <a:t>versions at LSIVC7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spc="0" normalizeH="0" dirty="0" smtClean="0">
                <a:ln>
                  <a:noFill/>
                </a:ln>
                <a:effectLst/>
                <a:uFillTx/>
              </a:rPr>
              <a:t> for endorsement/present additional RADAR PFS</a:t>
            </a:r>
            <a:endParaRPr kumimoji="0" lang="en-GB" sz="1200" b="0" i="0" u="none" strike="noStrike" cap="none" spc="0" normalizeH="0" baseline="0" dirty="0">
              <a:ln>
                <a:noFill/>
              </a:ln>
              <a:effectLst/>
              <a:uFillTx/>
            </a:endParaRPr>
          </a:p>
        </p:txBody>
      </p:sp>
      <p:sp>
        <p:nvSpPr>
          <p:cNvPr id="16" name="TextBox 15"/>
          <p:cNvSpPr txBox="1"/>
          <p:nvPr/>
        </p:nvSpPr>
        <p:spPr>
          <a:xfrm rot="1439402">
            <a:off x="10879725" y="2796363"/>
            <a:ext cx="677106" cy="332179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270" wrap="square" lIns="45719" tIns="45719" rIns="45719" bIns="45719" numCol="1" spcCol="38100" rtlCol="0" anchor="t">
            <a:spAutoFit/>
          </a:bodyPr>
          <a:lstStyle/>
          <a:p>
            <a:pPr algn="ctr" defTabSz="457200" latinLnBrk="1" hangingPunct="0"/>
            <a:r>
              <a:rPr lang="en-GB" sz="1400" b="1" i="1" dirty="0" smtClean="0">
                <a:solidFill>
                  <a:srgbClr val="FF0000"/>
                </a:solidFill>
              </a:rPr>
              <a:t>PFSs </a:t>
            </a:r>
            <a:r>
              <a:rPr lang="en-GB" sz="1400" b="1" i="1" dirty="0">
                <a:solidFill>
                  <a:srgbClr val="FF0000"/>
                </a:solidFill>
              </a:rPr>
              <a:t>Stability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spc="0" normalizeH="0" baseline="0" dirty="0" smtClean="0">
                <a:ln>
                  <a:noFill/>
                </a:ln>
                <a:effectLst/>
                <a:uFillTx/>
              </a:rPr>
              <a:t>Updates will be carried out as n</a:t>
            </a:r>
            <a:r>
              <a:rPr lang="en-GB" sz="1200" dirty="0" smtClean="0"/>
              <a:t>ecessary but no more than o</a:t>
            </a:r>
            <a:r>
              <a:rPr kumimoji="0" lang="en-GB" sz="1200" b="0" i="0" u="none" strike="noStrike" cap="none" spc="0" normalizeH="0" baseline="0" dirty="0" smtClean="0">
                <a:ln>
                  <a:noFill/>
                </a:ln>
                <a:effectLst/>
                <a:uFillTx/>
              </a:rPr>
              <a:t>nce a year</a:t>
            </a:r>
            <a:endParaRPr kumimoji="0" lang="en-GB" sz="1200" b="0" i="0" u="none" strike="noStrike" cap="none" spc="0" normalizeH="0" baseline="0" dirty="0">
              <a:ln>
                <a:noFill/>
              </a:ln>
              <a:effectLst/>
              <a:uFillTx/>
            </a:endParaRPr>
          </a:p>
        </p:txBody>
      </p:sp>
      <p:sp>
        <p:nvSpPr>
          <p:cNvPr id="17" name="TextBox 16"/>
          <p:cNvSpPr txBox="1"/>
          <p:nvPr/>
        </p:nvSpPr>
        <p:spPr>
          <a:xfrm rot="1567355">
            <a:off x="8177412" y="2369205"/>
            <a:ext cx="276997" cy="388905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270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spc="0" normalizeH="0" baseline="0" dirty="0" smtClean="0">
                <a:ln>
                  <a:noFill/>
                </a:ln>
                <a:effectLst/>
                <a:uFillTx/>
              </a:rPr>
              <a:t>Documents circulated to the LSIVC</a:t>
            </a:r>
            <a:r>
              <a:rPr kumimoji="0" lang="en-GB" sz="1200" b="0" i="0" u="none" strike="noStrike" cap="none" spc="0" normalizeH="0" dirty="0" smtClean="0">
                <a:ln>
                  <a:noFill/>
                </a:ln>
                <a:effectLst/>
                <a:uFillTx/>
              </a:rPr>
              <a:t> list</a:t>
            </a:r>
          </a:p>
        </p:txBody>
      </p:sp>
      <p:sp>
        <p:nvSpPr>
          <p:cNvPr id="8" name="TextBox 7"/>
          <p:cNvSpPr txBox="1"/>
          <p:nvPr/>
        </p:nvSpPr>
        <p:spPr>
          <a:xfrm rot="1705190">
            <a:off x="5273015" y="2840876"/>
            <a:ext cx="461663" cy="233278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270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spc="0" normalizeH="0" baseline="0" dirty="0" smtClean="0">
                <a:ln>
                  <a:noFill/>
                </a:ln>
                <a:effectLst/>
                <a:uFillTx/>
              </a:rPr>
              <a:t>Incorporate</a:t>
            </a:r>
            <a:r>
              <a:rPr kumimoji="0" lang="en-GB" sz="1200" b="0" i="0" u="none" strike="noStrike" cap="none" spc="0" normalizeH="0" dirty="0" smtClean="0">
                <a:ln>
                  <a:noFill/>
                </a:ln>
                <a:effectLst/>
                <a:uFillTx/>
              </a:rPr>
              <a:t> </a:t>
            </a:r>
            <a:r>
              <a:rPr kumimoji="0" lang="en-GB" sz="1200" b="0" i="0" u="none" strike="noStrike" cap="none" spc="0" normalizeH="0" baseline="0" dirty="0" smtClean="0">
                <a:ln>
                  <a:noFill/>
                </a:ln>
                <a:effectLst/>
                <a:uFillTx/>
              </a:rPr>
              <a:t>user survey 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sz="1200" dirty="0"/>
              <a:t>a</a:t>
            </a:r>
            <a:r>
              <a:rPr lang="en-GB" sz="1200" dirty="0" smtClean="0"/>
              <a:t>nd Planets workshop Feedback</a:t>
            </a:r>
            <a:endParaRPr kumimoji="0" lang="en-GB" sz="1200" b="0" i="0" u="none" strike="noStrike" cap="none" spc="0" normalizeH="0" dirty="0" smtClean="0">
              <a:ln>
                <a:noFill/>
              </a:ln>
              <a:effectLst/>
              <a:uFillTx/>
            </a:endParaRPr>
          </a:p>
        </p:txBody>
      </p:sp>
      <p:sp>
        <p:nvSpPr>
          <p:cNvPr id="9" name="TextBox 8"/>
          <p:cNvSpPr txBox="1"/>
          <p:nvPr/>
        </p:nvSpPr>
        <p:spPr>
          <a:xfrm rot="3640224">
            <a:off x="3764395" y="1497968"/>
            <a:ext cx="646329" cy="492886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270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3600" b="1" i="0" u="none" strike="noStrike" cap="none" spc="0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FillTx/>
              </a:rPr>
              <a:t>Feedback from WGCV</a:t>
            </a:r>
            <a:endParaRPr kumimoji="0" lang="en-GB" sz="3600" b="1" i="0" u="none" strike="noStrike" cap="none" spc="0" normalizeH="0" baseline="0" dirty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uFillTx/>
            </a:endParaRPr>
          </a:p>
        </p:txBody>
      </p:sp>
      <p:sp>
        <p:nvSpPr>
          <p:cNvPr id="11" name="TextBox 10"/>
          <p:cNvSpPr txBox="1"/>
          <p:nvPr/>
        </p:nvSpPr>
        <p:spPr>
          <a:xfrm rot="1581337">
            <a:off x="6748909" y="2017873"/>
            <a:ext cx="461663" cy="388905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270" wrap="square" lIns="45719" tIns="45719" rIns="45719" bIns="45719" numCol="1" spcCol="38100" rtlCol="0" anchor="t">
            <a:spAutoFit/>
          </a:bodyPr>
          <a:lstStyle/>
          <a:p>
            <a:pPr algn="ctr" defTabSz="457200" latinLnBrk="1" hangingPunct="0"/>
            <a:r>
              <a:rPr lang="en-GB" sz="1200" dirty="0" smtClean="0"/>
              <a:t>Feedback from ESA/USGS/JAXA/GA</a:t>
            </a:r>
          </a:p>
          <a:p>
            <a:pPr algn="ctr" defTabSz="457200" latinLnBrk="1" hangingPunct="0"/>
            <a:r>
              <a:rPr lang="en-GB" sz="1200" dirty="0" smtClean="0"/>
              <a:t> self-assessment incorporated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1045452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9" grpId="0"/>
    </p:bldLst>
  </p:timing>
</p:sld>
</file>

<file path=ppt/theme/theme1.xml><?xml version="1.0" encoding="utf-8"?>
<a:theme xmlns:a="http://schemas.openxmlformats.org/drawingml/2006/main" name="1_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11602</TotalTime>
  <Words>774</Words>
  <Application>Microsoft Office PowerPoint</Application>
  <PresentationFormat>Custom</PresentationFormat>
  <Paragraphs>168</Paragraphs>
  <Slides>10</Slides>
  <Notes>9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1_Default</vt:lpstr>
      <vt:lpstr>Session 2: CEOS Analysis Ready Data for Land (10:50 – 11:00)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Andreia DeASiqueira</dc:creator>
  <cp:lastModifiedBy>PC User</cp:lastModifiedBy>
  <cp:revision>370</cp:revision>
  <dcterms:created xsi:type="dcterms:W3CDTF">2017-11-20T12:42:35Z</dcterms:created>
  <dcterms:modified xsi:type="dcterms:W3CDTF">2018-09-06T06:09:34Z</dcterms:modified>
</cp:coreProperties>
</file>