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sldIdLst>
    <p:sldId id="277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30"/>
    <p:restoredTop sz="94611"/>
  </p:normalViewPr>
  <p:slideViewPr>
    <p:cSldViewPr snapToGrid="0" snapToObjects="1">
      <p:cViewPr varScale="1">
        <p:scale>
          <a:sx n="102" d="100"/>
          <a:sy n="102" d="100"/>
        </p:scale>
        <p:origin x="200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D8E59-7E2C-7645-9501-648FBC6745A2}" type="datetimeFigureOut">
              <a:rPr lang="en-AU" smtClean="0"/>
              <a:t>5/09/2018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CA3CA-1244-5C41-8CFC-A0308C9E68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028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89796-75F2-3942-9BAD-FDCB179F5F92}" type="datetime1">
              <a:rPr lang="en-AU" smtClean="0"/>
              <a:t>5/09/2018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305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42D3-5EBF-0C4A-A0C0-5CCD5244C6BB}" type="datetime1">
              <a:rPr lang="en-AU" smtClean="0"/>
              <a:t>5/09/2018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98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2C09-A8D1-DE49-B7CF-713C2C240355}" type="datetime1">
              <a:rPr lang="en-AU" smtClean="0"/>
              <a:t>5/09/2018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5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FD0A-0EA2-2548-9E45-8E25767EEDC0}" type="datetime1">
              <a:rPr lang="en-AU" smtClean="0"/>
              <a:t>5/09/2018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59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44C5-603A-4C4C-B672-7D301D9E370C}" type="datetime1">
              <a:rPr lang="en-AU" smtClean="0"/>
              <a:t>5/09/2018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523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FC1E-FBBE-EB4E-9441-B3DD3A2136D1}" type="datetime1">
              <a:rPr lang="en-AU" smtClean="0"/>
              <a:t>5/09/2018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400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38E7-8DE8-FB43-A8AA-41C33C69D44C}" type="datetime1">
              <a:rPr lang="en-AU" smtClean="0"/>
              <a:t>5/09/2018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820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80B4-91B4-F546-B575-4D9CCA3AFE37}" type="datetime1">
              <a:rPr lang="en-AU" smtClean="0"/>
              <a:t>5/09/2018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41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14A9-B1EE-A34B-B579-20FAAB524906}" type="datetime1">
              <a:rPr lang="en-AU" smtClean="0"/>
              <a:t>5/09/2018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62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D28C-7553-3244-AAD4-C13709984C90}" type="datetime1">
              <a:rPr lang="en-AU" smtClean="0"/>
              <a:t>5/09/2018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42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7929-53A2-C340-A992-E36AEE7CFB10}" type="datetime1">
              <a:rPr lang="en-AU" smtClean="0"/>
              <a:t>5/09/2018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599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2904B-442C-F44C-9362-69B05263CD5C}" type="datetime1">
              <a:rPr lang="en-AU" smtClean="0"/>
              <a:t>5/09/2018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7179C-2FDA-5045-B9A5-9BAC766306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3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ARD Stocktake Discussion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67640"/>
            <a:ext cx="1230915" cy="4876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3930" y="3977006"/>
            <a:ext cx="50441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LSI-VC-6 / SDCG-14 / GEOGLAM Joint </a:t>
            </a:r>
            <a:r>
              <a:rPr lang="en-AU" sz="2000" dirty="0" smtClean="0">
                <a:solidFill>
                  <a:schemeClr val="bg1"/>
                </a:solidFill>
              </a:rPr>
              <a:t>Meetings</a:t>
            </a:r>
          </a:p>
          <a:p>
            <a:pPr algn="ctr"/>
            <a:endParaRPr lang="en-AU" sz="2000" dirty="0" smtClean="0">
              <a:solidFill>
                <a:schemeClr val="bg1"/>
              </a:solidFill>
            </a:endParaRPr>
          </a:p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4 </a:t>
            </a:r>
            <a:r>
              <a:rPr lang="en-AU" sz="2000" dirty="0">
                <a:solidFill>
                  <a:schemeClr val="bg1"/>
                </a:solidFill>
              </a:rPr>
              <a:t>– 7 </a:t>
            </a:r>
            <a:r>
              <a:rPr lang="en-AU" sz="2000" dirty="0" smtClean="0">
                <a:solidFill>
                  <a:schemeClr val="bg1"/>
                </a:solidFill>
              </a:rPr>
              <a:t>September 2018</a:t>
            </a:r>
          </a:p>
          <a:p>
            <a:pPr algn="ctr"/>
            <a:r>
              <a:rPr lang="en-AU" sz="2000" dirty="0" smtClean="0">
                <a:solidFill>
                  <a:schemeClr val="bg1"/>
                </a:solidFill>
              </a:rPr>
              <a:t>Joint </a:t>
            </a:r>
            <a:r>
              <a:rPr lang="en-AU" sz="2000" dirty="0">
                <a:solidFill>
                  <a:schemeClr val="bg1"/>
                </a:solidFill>
              </a:rPr>
              <a:t>Research Centre, </a:t>
            </a:r>
            <a:r>
              <a:rPr lang="en-AU" sz="2000" dirty="0" smtClean="0">
                <a:solidFill>
                  <a:schemeClr val="bg1"/>
                </a:solidFill>
              </a:rPr>
              <a:t>Ispra</a:t>
            </a:r>
            <a:endParaRPr lang="en-A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2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ARD Stocktake or </a:t>
            </a:r>
            <a:r>
              <a:rPr lang="en-US" i="1" dirty="0" smtClean="0"/>
              <a:t>CARD4L</a:t>
            </a:r>
            <a:r>
              <a:rPr lang="en-US" dirty="0" smtClean="0"/>
              <a:t> Stocktake?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Proposal</a:t>
            </a:r>
            <a:r>
              <a:rPr lang="en-US" dirty="0" smtClean="0"/>
              <a:t>: use public website to present a</a:t>
            </a:r>
            <a:r>
              <a:rPr lang="en-US" dirty="0" smtClean="0"/>
              <a:t> </a:t>
            </a:r>
            <a:r>
              <a:rPr lang="en-US" u="sng" dirty="0" smtClean="0"/>
              <a:t>CARD4L register </a:t>
            </a:r>
            <a:r>
              <a:rPr lang="en-US" dirty="0" smtClean="0"/>
              <a:t>only, </a:t>
            </a:r>
            <a:r>
              <a:rPr lang="en-US" dirty="0"/>
              <a:t>and only use </a:t>
            </a:r>
            <a:r>
              <a:rPr lang="en-US" dirty="0" smtClean="0"/>
              <a:t>our ARD stocktake internally to identify new potential targets for CARD4L assessment.</a:t>
            </a:r>
          </a:p>
          <a:p>
            <a:pPr lvl="1"/>
            <a:r>
              <a:rPr lang="en-US" dirty="0" smtClean="0"/>
              <a:t>‘In progress’ status could be used at discretion of the data provider.</a:t>
            </a:r>
            <a:endParaRPr lang="en-US" dirty="0" smtClean="0"/>
          </a:p>
          <a:p>
            <a:pPr lvl="1"/>
            <a:r>
              <a:rPr lang="en-US" dirty="0" smtClean="0"/>
              <a:t>Action to start </a:t>
            </a:r>
            <a:r>
              <a:rPr lang="en-US" smtClean="0"/>
              <a:t>the public register </a:t>
            </a:r>
            <a:r>
              <a:rPr lang="en-US" dirty="0" smtClean="0"/>
              <a:t>with a few of these ‘in progress’ rows?</a:t>
            </a:r>
          </a:p>
          <a:p>
            <a:pPr lvl="1"/>
            <a:endParaRPr lang="en-US" dirty="0"/>
          </a:p>
          <a:p>
            <a:r>
              <a:rPr lang="en-US" dirty="0" smtClean="0"/>
              <a:t>Any other questions/comments?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97783"/>
            <a:ext cx="12192000" cy="360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B27179C-2FDA-5045-B9A5-9BAC766306A6}" type="slidenum">
              <a:rPr lang="en-AU" sz="1600" b="1" smtClean="0">
                <a:solidFill>
                  <a:schemeClr val="bg1"/>
                </a:solidFill>
              </a:rPr>
              <a:t>2</a:t>
            </a:fld>
            <a:endParaRPr lang="en-AU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67640"/>
            <a:ext cx="1230915" cy="4876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40382" y="6536551"/>
            <a:ext cx="31112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LSI-VC-6 / SDCG-14 / GEOGLAM Joint Meetings</a:t>
            </a:r>
          </a:p>
        </p:txBody>
      </p:sp>
    </p:spTree>
    <p:extLst>
      <p:ext uri="{BB962C8B-B14F-4D97-AF65-F5344CB8AC3E}">
        <p14:creationId xmlns:p14="http://schemas.microsoft.com/office/powerpoint/2010/main" val="1689386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99</Words>
  <Application>Microsoft Macintosh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Office Theme</vt:lpstr>
      <vt:lpstr>ARD Stocktake Discussion</vt:lpstr>
      <vt:lpstr>Discussion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could the promotion and discovery of CEOS Analysis Ready Data be improved and streamlined? </dc:title>
  <dc:creator>Matt S</dc:creator>
  <cp:lastModifiedBy>Matt S</cp:lastModifiedBy>
  <cp:revision>47</cp:revision>
  <dcterms:created xsi:type="dcterms:W3CDTF">2018-08-20T06:19:59Z</dcterms:created>
  <dcterms:modified xsi:type="dcterms:W3CDTF">2018-09-05T17:48:31Z</dcterms:modified>
</cp:coreProperties>
</file>