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4" r:id="rId3"/>
    <p:sldMasterId id="2147483665" r:id="rId4"/>
    <p:sldMasterId id="2147483666"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Lst>
  <p:sldSz cy="6858000" cx="12192000"/>
  <p:notesSz cx="6858000" cy="9144000"/>
  <p:embeddedFontLst>
    <p:embeddedFont>
      <p:font typeface="Helvetica Neue"/>
      <p:regular r:id="rId26"/>
      <p:bold r:id="rId27"/>
      <p:italic r:id="rId28"/>
      <p:boldItalic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4.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3.xml"/><Relationship Id="rId26" Type="http://schemas.openxmlformats.org/officeDocument/2006/relationships/font" Target="fonts/HelveticaNeue-regular.fntdata"/><Relationship Id="rId25" Type="http://schemas.openxmlformats.org/officeDocument/2006/relationships/slide" Target="slides/slide19.xml"/><Relationship Id="rId28" Type="http://schemas.openxmlformats.org/officeDocument/2006/relationships/font" Target="fonts/HelveticaNeue-italic.fntdata"/><Relationship Id="rId27" Type="http://schemas.openxmlformats.org/officeDocument/2006/relationships/font" Target="fonts/HelveticaNeue-bold.fntdata"/><Relationship Id="rId5" Type="http://schemas.openxmlformats.org/officeDocument/2006/relationships/slideMaster" Target="slideMasters/slideMaster3.xml"/><Relationship Id="rId6" Type="http://schemas.openxmlformats.org/officeDocument/2006/relationships/notesMaster" Target="notesMasters/notesMaster1.xml"/><Relationship Id="rId29" Type="http://schemas.openxmlformats.org/officeDocument/2006/relationships/font" Target="fonts/HelveticaNeue-boldItalic.fntdata"/><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12ce64b743b_0_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12ce64b743b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123713aac91_1_70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123713aac91_1_706: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12ce64b743b_0_3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12ce64b743b_0_3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11d3d187dc3_0_30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3" name="Google Shape;253;g11d3d187dc3_0_300: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11d56a54271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0" name="Google Shape;260;g11d56a54271_0_0: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11d56a54271_0_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7" name="Google Shape;267;g11d56a54271_0_36: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129627191ec_0_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129627191ec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129627191ec_0_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129627191ec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11d56a54271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g11d56a54271_0_4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11d3d187dc3_0_151: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g11d3d187dc3_0_1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123713aac91_1_4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123713aac91_1_4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There three ‘drivers’ for analysis ready data - the ‘why’. They are interconnected. </a:t>
            </a:r>
            <a:endParaRPr/>
          </a:p>
          <a:p>
            <a:pPr indent="-298450" lvl="0" marL="457200" rtl="0" algn="l">
              <a:spcBef>
                <a:spcPts val="0"/>
              </a:spcBef>
              <a:spcAft>
                <a:spcPts val="0"/>
              </a:spcAft>
              <a:buSzPts val="1100"/>
              <a:buAutoNum type="arabicPeriod"/>
            </a:pPr>
            <a:r>
              <a:rPr lang="en-GB"/>
              <a:t>Big data. The exponential increase in data flow means that it’s inefficient to be repeating any unnecessary processing, including Pre-processing. It is also impossible to process even a fraction of the data in ‘bespoke’ ways. Specialised pre-processing is a thing of the past. </a:t>
            </a:r>
            <a:br>
              <a:rPr lang="en-GB"/>
            </a:br>
            <a:r>
              <a:rPr lang="en-GB"/>
              <a:t>More than ever before, </a:t>
            </a:r>
            <a:r>
              <a:rPr lang="en-GB" u="sng"/>
              <a:t>users</a:t>
            </a:r>
            <a:r>
              <a:rPr lang="en-GB"/>
              <a:t> need to be able to engage with the data, not with the pre-processing. </a:t>
            </a:r>
            <a:endParaRPr/>
          </a:p>
          <a:p>
            <a:pPr indent="-298450" lvl="0" marL="457200" rtl="0" algn="l">
              <a:spcBef>
                <a:spcPts val="0"/>
              </a:spcBef>
              <a:spcAft>
                <a:spcPts val="0"/>
              </a:spcAft>
              <a:buSzPts val="1100"/>
              <a:buAutoNum type="arabicPeriod"/>
            </a:pPr>
            <a:r>
              <a:rPr lang="en-GB"/>
              <a:t>Scientific advance to time-series analysis. Scientifically we now know how much information lies in the time-series of observation. But to use a time-series you have to be able to compare the data through time - knowing that if a data value changes that change is likely due to a change on the ground / in the water.</a:t>
            </a:r>
            <a:endParaRPr/>
          </a:p>
          <a:p>
            <a:pPr indent="-298450" lvl="0" marL="457200" rtl="0" algn="l">
              <a:spcBef>
                <a:spcPts val="0"/>
              </a:spcBef>
              <a:spcAft>
                <a:spcPts val="0"/>
              </a:spcAft>
              <a:buSzPts val="1100"/>
              <a:buAutoNum type="arabicPeriod"/>
            </a:pPr>
            <a:r>
              <a:rPr lang="en-GB"/>
              <a:t>Operational systems. The new capabilities of land Observation mean that these can become operational. However, to be operational you have to be able to plan beyond one sensor. The data from different sensors of the same family or general ‘type’ will have to be interleaved, or cross-calibrated, or used to produce the one product that will endure through time.</a:t>
            </a:r>
            <a:endParaRPr/>
          </a:p>
        </p:txBody>
      </p:sp>
      <p:sp>
        <p:nvSpPr>
          <p:cNvPr id="148" name="Google Shape;148;g123713aac91_1_455: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123713aac91_1_4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123713aac91_1_4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The broad solution to these problems will be to move land surface imaging from being ‘top of atmosphere’ to being ‘land surface’ and to move from image analysis, which is essentially empirical, to regarding each pixel as a measurement of the land surface, quality assured and corrected for known and controllable sources of error. </a:t>
            </a:r>
            <a:endParaRPr/>
          </a:p>
          <a:p>
            <a:pPr indent="0" lvl="0" marL="0" rtl="0" algn="l">
              <a:spcBef>
                <a:spcPts val="0"/>
              </a:spcBef>
              <a:spcAft>
                <a:spcPts val="0"/>
              </a:spcAft>
              <a:buNone/>
            </a:pPr>
            <a:r>
              <a:rPr lang="en-GB"/>
              <a:t>That is the journey we are on now.</a:t>
            </a:r>
            <a:endParaRPr/>
          </a:p>
          <a:p>
            <a:pPr indent="-298450" lvl="0" marL="457200" rtl="0" algn="l">
              <a:spcBef>
                <a:spcPts val="0"/>
              </a:spcBef>
              <a:spcAft>
                <a:spcPts val="0"/>
              </a:spcAft>
              <a:buSzPts val="1100"/>
              <a:buChar char="-"/>
            </a:pPr>
            <a:r>
              <a:rPr lang="en-GB"/>
              <a:t>Progress is really good. The teams working on this have identified a number of such measurements, including the four mentioned on this slide. Specifications have been developed, and data are being produced. </a:t>
            </a:r>
            <a:endParaRPr/>
          </a:p>
          <a:p>
            <a:pPr indent="-298450" lvl="0" marL="457200" rtl="0" algn="l">
              <a:spcBef>
                <a:spcPts val="0"/>
              </a:spcBef>
              <a:spcAft>
                <a:spcPts val="0"/>
              </a:spcAft>
              <a:buSzPts val="1100"/>
              <a:buChar char="-"/>
            </a:pPr>
            <a:r>
              <a:rPr lang="en-GB"/>
              <a:t>The next speaker, Andreia, will go into the CEOS framework itself.</a:t>
            </a:r>
            <a:endParaRPr/>
          </a:p>
          <a:p>
            <a:pPr indent="0" lvl="0" marL="0" rtl="0" algn="l">
              <a:spcBef>
                <a:spcPts val="0"/>
              </a:spcBef>
              <a:spcAft>
                <a:spcPts val="0"/>
              </a:spcAft>
              <a:buNone/>
            </a:pPr>
            <a:r>
              <a:t/>
            </a:r>
            <a:endParaRPr/>
          </a:p>
        </p:txBody>
      </p:sp>
      <p:sp>
        <p:nvSpPr>
          <p:cNvPr id="156" name="Google Shape;156;g123713aac91_1_462: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123713aac91_1_7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07916"/>
              </a:lnSpc>
              <a:spcBef>
                <a:spcPts val="0"/>
              </a:spcBef>
              <a:spcAft>
                <a:spcPts val="0"/>
              </a:spcAft>
              <a:buClr>
                <a:schemeClr val="dk1"/>
              </a:buClr>
              <a:buSzPts val="1100"/>
              <a:buFont typeface="Noto Sans Symbols"/>
              <a:buChar char="●"/>
            </a:pPr>
            <a:r>
              <a:rPr lang="en-GB" sz="1100"/>
              <a:t>CARD4L examples:</a:t>
            </a:r>
            <a:endParaRPr sz="1100"/>
          </a:p>
          <a:p>
            <a:pPr indent="-298450" lvl="1" marL="914400" rtl="0" algn="l">
              <a:lnSpc>
                <a:spcPct val="107916"/>
              </a:lnSpc>
              <a:spcBef>
                <a:spcPts val="0"/>
              </a:spcBef>
              <a:spcAft>
                <a:spcPts val="0"/>
              </a:spcAft>
              <a:buClr>
                <a:schemeClr val="dk1"/>
              </a:buClr>
              <a:buSzPts val="1100"/>
              <a:buFont typeface="Courier New"/>
              <a:buChar char="o"/>
            </a:pPr>
            <a:r>
              <a:rPr lang="en-GB" sz="1100"/>
              <a:t>USGS Collection 2 – landsat 8 level-2 surface reflectance is an example of CEOS ARD. Formal self-assessment and peer-review – results will be made available on the CEOS ARD webpage.</a:t>
            </a:r>
            <a:endParaRPr sz="1100"/>
          </a:p>
          <a:p>
            <a:pPr indent="-298450" lvl="1" marL="914400" rtl="0" algn="l">
              <a:lnSpc>
                <a:spcPct val="107916"/>
              </a:lnSpc>
              <a:spcBef>
                <a:spcPts val="0"/>
              </a:spcBef>
              <a:spcAft>
                <a:spcPts val="0"/>
              </a:spcAft>
              <a:buClr>
                <a:schemeClr val="dk1"/>
              </a:buClr>
              <a:buSzPts val="1100"/>
              <a:buFont typeface="Courier New"/>
              <a:buChar char="o"/>
            </a:pPr>
            <a:r>
              <a:rPr lang="en-GB" sz="1100"/>
              <a:t>the Level 2A surface reflectance product from ESA. </a:t>
            </a:r>
            <a:endParaRPr sz="1100"/>
          </a:p>
          <a:p>
            <a:pPr indent="-298450" lvl="1" marL="914400" rtl="0" algn="l">
              <a:lnSpc>
                <a:spcPct val="107916"/>
              </a:lnSpc>
              <a:spcBef>
                <a:spcPts val="0"/>
              </a:spcBef>
              <a:spcAft>
                <a:spcPts val="0"/>
              </a:spcAft>
              <a:buClr>
                <a:schemeClr val="dk1"/>
              </a:buClr>
              <a:buSzPts val="1100"/>
              <a:buFont typeface="Courier New"/>
              <a:buChar char="o"/>
            </a:pPr>
            <a:r>
              <a:rPr lang="en-GB" sz="1100"/>
              <a:t>Expectation is that JAXA ALOS-2 PALSAR-2 polarimetric decomposition and Normalised radar backscatter will also be CEOS ARD compliant datasets. </a:t>
            </a:r>
            <a:endParaRPr sz="1100"/>
          </a:p>
          <a:p>
            <a:pPr indent="0" lvl="0" marL="0" rtl="0" algn="l">
              <a:spcBef>
                <a:spcPts val="800"/>
              </a:spcBef>
              <a:spcAft>
                <a:spcPts val="0"/>
              </a:spcAft>
              <a:buNone/>
            </a:pPr>
            <a:r>
              <a:t/>
            </a:r>
            <a:endParaRPr/>
          </a:p>
          <a:p>
            <a:pPr indent="0" lvl="0" marL="0" rtl="0" algn="l">
              <a:spcBef>
                <a:spcPts val="0"/>
              </a:spcBef>
              <a:spcAft>
                <a:spcPts val="0"/>
              </a:spcAft>
              <a:buNone/>
            </a:pPr>
            <a:r>
              <a:t/>
            </a:r>
            <a:endParaRPr/>
          </a:p>
        </p:txBody>
      </p:sp>
      <p:sp>
        <p:nvSpPr>
          <p:cNvPr id="162" name="Google Shape;162;g123713aac91_1_78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123713aac91_0_10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7" name="Google Shape;177;g123713aac91_0_10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There are two points to be made about this slide.</a:t>
            </a:r>
            <a:endParaRPr/>
          </a:p>
          <a:p>
            <a:pPr indent="-298450" lvl="0" marL="457200" rtl="0" algn="l">
              <a:spcBef>
                <a:spcPts val="0"/>
              </a:spcBef>
              <a:spcAft>
                <a:spcPts val="0"/>
              </a:spcAft>
              <a:buSzPts val="1100"/>
              <a:buAutoNum type="arabicPeriod"/>
            </a:pPr>
            <a:r>
              <a:rPr lang="en-GB"/>
              <a:t>We needed to define the term ‘ARD’. In CEOS we did this in 2016: CEOS ARD are satellite data that have been processed to a minimum set of requirements and organised into a form that allows immediate analysis with a minimum of additional user effort, and interoperability both through time and with other datasets.</a:t>
            </a:r>
            <a:endParaRPr/>
          </a:p>
          <a:p>
            <a:pPr indent="-298450" lvl="0" marL="457200" rtl="0" algn="l">
              <a:spcBef>
                <a:spcPts val="0"/>
              </a:spcBef>
              <a:spcAft>
                <a:spcPts val="0"/>
              </a:spcAft>
              <a:buSzPts val="1100"/>
              <a:buAutoNum type="arabicPeriod"/>
            </a:pPr>
            <a:r>
              <a:rPr lang="en-GB"/>
              <a:t>This work was initially led by the Land Surface Imaging  sub-group of CEOS, or LSI. Which includes members from over 12 space agencies. More than that, a much wider community of experts in remote sensing - including passive reflection, passive thermal, Radar and more recently Space Lidar have been involved in groups working on the technical detail.</a:t>
            </a:r>
            <a:endParaRPr/>
          </a:p>
        </p:txBody>
      </p:sp>
      <p:sp>
        <p:nvSpPr>
          <p:cNvPr id="178" name="Google Shape;178;g123713aac91_0_10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123713aac91_0_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123713aac91_0_1: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123713aac91_1_4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GB" sz="1100">
                <a:latin typeface="Arial"/>
                <a:ea typeface="Arial"/>
                <a:cs typeface="Arial"/>
                <a:sym typeface="Arial"/>
              </a:rPr>
              <a:t>the CEOS Analysis Ready Data framework has 3 elements:</a:t>
            </a:r>
            <a:endParaRPr sz="1100">
              <a:latin typeface="Arial"/>
              <a:ea typeface="Arial"/>
              <a:cs typeface="Arial"/>
              <a:sym typeface="Arial"/>
            </a:endParaRPr>
          </a:p>
          <a:p>
            <a:pPr indent="-228600" lvl="0" marL="0" rtl="0" algn="l">
              <a:lnSpc>
                <a:spcPct val="115000"/>
              </a:lnSpc>
              <a:spcBef>
                <a:spcPts val="1200"/>
              </a:spcBef>
              <a:spcAft>
                <a:spcPts val="0"/>
              </a:spcAft>
              <a:buNone/>
            </a:pPr>
            <a:r>
              <a:rPr lang="en-GB" sz="1100">
                <a:latin typeface="Arial"/>
                <a:ea typeface="Arial"/>
                <a:cs typeface="Arial"/>
                <a:sym typeface="Arial"/>
              </a:rPr>
              <a:t>1.</a:t>
            </a:r>
            <a:r>
              <a:rPr lang="en-GB" sz="700">
                <a:latin typeface="Arial"/>
                <a:ea typeface="Arial"/>
                <a:cs typeface="Arial"/>
                <a:sym typeface="Arial"/>
              </a:rPr>
              <a:t>       </a:t>
            </a:r>
            <a:r>
              <a:rPr lang="en-GB" sz="1100">
                <a:latin typeface="Arial"/>
                <a:ea typeface="Arial"/>
                <a:cs typeface="Arial"/>
                <a:sym typeface="Arial"/>
              </a:rPr>
              <a:t>the </a:t>
            </a:r>
            <a:r>
              <a:rPr b="1" i="1" lang="en-GB" sz="1100">
                <a:latin typeface="Arial"/>
                <a:ea typeface="Arial"/>
                <a:cs typeface="Arial"/>
                <a:sym typeface="Arial"/>
              </a:rPr>
              <a:t>definition</a:t>
            </a:r>
            <a:r>
              <a:rPr lang="en-GB" sz="1100">
                <a:latin typeface="Arial"/>
                <a:ea typeface="Arial"/>
                <a:cs typeface="Arial"/>
                <a:sym typeface="Arial"/>
              </a:rPr>
              <a:t>, which Adam already talked about in his presentation</a:t>
            </a:r>
            <a:endParaRPr sz="1100">
              <a:latin typeface="Arial"/>
              <a:ea typeface="Arial"/>
              <a:cs typeface="Arial"/>
              <a:sym typeface="Arial"/>
            </a:endParaRPr>
          </a:p>
          <a:p>
            <a:pPr indent="-298450" lvl="0" marL="457200" rtl="0" algn="l">
              <a:lnSpc>
                <a:spcPct val="115000"/>
              </a:lnSpc>
              <a:spcBef>
                <a:spcPts val="1200"/>
              </a:spcBef>
              <a:spcAft>
                <a:spcPts val="0"/>
              </a:spcAft>
              <a:buClr>
                <a:schemeClr val="dk1"/>
              </a:buClr>
              <a:buSzPts val="1100"/>
              <a:buAutoNum type="arabicPeriod" startAt="2"/>
            </a:pPr>
            <a:r>
              <a:rPr lang="en-GB" sz="1100">
                <a:latin typeface="Arial"/>
                <a:ea typeface="Arial"/>
                <a:cs typeface="Arial"/>
                <a:sym typeface="Arial"/>
              </a:rPr>
              <a:t>The </a:t>
            </a:r>
            <a:r>
              <a:rPr b="1" i="1" lang="en-GB" sz="1100">
                <a:latin typeface="Arial"/>
                <a:ea typeface="Arial"/>
                <a:cs typeface="Arial"/>
                <a:sym typeface="Arial"/>
              </a:rPr>
              <a:t>Product Family Specifications</a:t>
            </a:r>
            <a:r>
              <a:rPr lang="en-GB" sz="1100">
                <a:latin typeface="Arial"/>
                <a:ea typeface="Arial"/>
                <a:cs typeface="Arial"/>
                <a:sym typeface="Arial"/>
              </a:rPr>
              <a:t>, which are technical documents and provide details on what type of corrections the data providers need to do, in order to deliver Analysis Ready Data to their user community.</a:t>
            </a:r>
            <a:endParaRPr sz="1100">
              <a:latin typeface="Arial"/>
              <a:ea typeface="Arial"/>
              <a:cs typeface="Arial"/>
              <a:sym typeface="Arial"/>
            </a:endParaRPr>
          </a:p>
          <a:p>
            <a:pPr indent="-228600" lvl="0" marL="1371600" rtl="0" algn="l">
              <a:lnSpc>
                <a:spcPct val="115000"/>
              </a:lnSpc>
              <a:spcBef>
                <a:spcPts val="1200"/>
              </a:spcBef>
              <a:spcAft>
                <a:spcPts val="0"/>
              </a:spcAft>
              <a:buNone/>
            </a:pPr>
            <a:r>
              <a:rPr lang="en-GB" sz="1100">
                <a:latin typeface="Arial"/>
                <a:ea typeface="Arial"/>
                <a:cs typeface="Arial"/>
                <a:sym typeface="Arial"/>
              </a:rPr>
              <a:t>§</a:t>
            </a:r>
            <a:r>
              <a:rPr lang="en-GB" sz="700">
                <a:latin typeface="Times New Roman"/>
                <a:ea typeface="Times New Roman"/>
                <a:cs typeface="Times New Roman"/>
                <a:sym typeface="Times New Roman"/>
              </a:rPr>
              <a:t>  </a:t>
            </a:r>
            <a:r>
              <a:rPr lang="en-GB" sz="1100">
                <a:latin typeface="Arial"/>
                <a:ea typeface="Arial"/>
                <a:cs typeface="Arial"/>
                <a:sym typeface="Arial"/>
              </a:rPr>
              <a:t>Initially 3 PFS were created and endorsed (SR, ST and NRB)</a:t>
            </a:r>
            <a:endParaRPr sz="1100">
              <a:latin typeface="Arial"/>
              <a:ea typeface="Arial"/>
              <a:cs typeface="Arial"/>
              <a:sym typeface="Arial"/>
            </a:endParaRPr>
          </a:p>
          <a:p>
            <a:pPr indent="-228600" lvl="0" marL="1371600" rtl="0" algn="l">
              <a:lnSpc>
                <a:spcPct val="115000"/>
              </a:lnSpc>
              <a:spcBef>
                <a:spcPts val="1200"/>
              </a:spcBef>
              <a:spcAft>
                <a:spcPts val="0"/>
              </a:spcAft>
              <a:buNone/>
            </a:pPr>
            <a:r>
              <a:rPr lang="en-GB" sz="1100">
                <a:latin typeface="Arial"/>
                <a:ea typeface="Arial"/>
                <a:cs typeface="Arial"/>
                <a:sym typeface="Arial"/>
              </a:rPr>
              <a:t>§</a:t>
            </a:r>
            <a:r>
              <a:rPr lang="en-GB" sz="700">
                <a:latin typeface="Times New Roman"/>
                <a:ea typeface="Times New Roman"/>
                <a:cs typeface="Times New Roman"/>
                <a:sym typeface="Times New Roman"/>
              </a:rPr>
              <a:t>  </a:t>
            </a:r>
            <a:r>
              <a:rPr lang="en-GB" sz="1100">
                <a:latin typeface="Arial"/>
                <a:ea typeface="Arial"/>
                <a:cs typeface="Arial"/>
                <a:sym typeface="Arial"/>
              </a:rPr>
              <a:t>and more recently, a new PFS for Polarimetric Radar was endorsed by the LSI-VC community</a:t>
            </a:r>
            <a:endParaRPr sz="1100">
              <a:latin typeface="Arial"/>
              <a:ea typeface="Arial"/>
              <a:cs typeface="Arial"/>
              <a:sym typeface="Arial"/>
            </a:endParaRPr>
          </a:p>
          <a:p>
            <a:pPr indent="-228600" lvl="0" marL="1371600" rtl="0" algn="l">
              <a:lnSpc>
                <a:spcPct val="115000"/>
              </a:lnSpc>
              <a:spcBef>
                <a:spcPts val="1200"/>
              </a:spcBef>
              <a:spcAft>
                <a:spcPts val="0"/>
              </a:spcAft>
              <a:buNone/>
            </a:pPr>
            <a:r>
              <a:rPr lang="en-GB" sz="1100">
                <a:latin typeface="Arial"/>
                <a:ea typeface="Arial"/>
                <a:cs typeface="Arial"/>
                <a:sym typeface="Arial"/>
              </a:rPr>
              <a:t>§</a:t>
            </a:r>
            <a:r>
              <a:rPr lang="en-GB" sz="700">
                <a:latin typeface="Times New Roman"/>
                <a:ea typeface="Times New Roman"/>
                <a:cs typeface="Times New Roman"/>
                <a:sym typeface="Times New Roman"/>
              </a:rPr>
              <a:t>  </a:t>
            </a:r>
            <a:r>
              <a:rPr lang="en-GB" sz="1100">
                <a:latin typeface="Arial"/>
                <a:ea typeface="Arial"/>
                <a:cs typeface="Arial"/>
                <a:sym typeface="Arial"/>
              </a:rPr>
              <a:t>There are also other PFSs under development which are mainly driven by user needs</a:t>
            </a:r>
            <a:endParaRPr sz="1100">
              <a:latin typeface="Arial"/>
              <a:ea typeface="Arial"/>
              <a:cs typeface="Arial"/>
              <a:sym typeface="Arial"/>
            </a:endParaRPr>
          </a:p>
          <a:p>
            <a:pPr indent="-298450" lvl="0" marL="457200" rtl="0" algn="l">
              <a:lnSpc>
                <a:spcPct val="115000"/>
              </a:lnSpc>
              <a:spcBef>
                <a:spcPts val="1200"/>
              </a:spcBef>
              <a:spcAft>
                <a:spcPts val="0"/>
              </a:spcAft>
              <a:buClr>
                <a:schemeClr val="dk1"/>
              </a:buClr>
              <a:buSzPts val="1100"/>
              <a:buAutoNum type="arabicPeriod" startAt="3"/>
            </a:pPr>
            <a:r>
              <a:rPr lang="en-GB" sz="1100">
                <a:latin typeface="Arial"/>
                <a:ea typeface="Arial"/>
                <a:cs typeface="Arial"/>
                <a:sym typeface="Arial"/>
              </a:rPr>
              <a:t>And, The last part of the framework is the </a:t>
            </a:r>
            <a:r>
              <a:rPr b="1" i="1" lang="en-GB" sz="1100">
                <a:latin typeface="Arial"/>
                <a:ea typeface="Arial"/>
                <a:cs typeface="Arial"/>
                <a:sym typeface="Arial"/>
              </a:rPr>
              <a:t>Product Alignment Assessment</a:t>
            </a:r>
            <a:r>
              <a:rPr lang="en-GB" sz="1100">
                <a:latin typeface="Arial"/>
                <a:ea typeface="Arial"/>
                <a:cs typeface="Arial"/>
                <a:sym typeface="Arial"/>
              </a:rPr>
              <a:t> process which has two steps:</a:t>
            </a:r>
            <a:endParaRPr sz="1100">
              <a:latin typeface="Arial"/>
              <a:ea typeface="Arial"/>
              <a:cs typeface="Arial"/>
              <a:sym typeface="Arial"/>
            </a:endParaRPr>
          </a:p>
          <a:p>
            <a:pPr indent="-228600" lvl="0" marL="1371600" rtl="0" algn="l">
              <a:lnSpc>
                <a:spcPct val="115000"/>
              </a:lnSpc>
              <a:spcBef>
                <a:spcPts val="1200"/>
              </a:spcBef>
              <a:spcAft>
                <a:spcPts val="0"/>
              </a:spcAft>
              <a:buNone/>
            </a:pPr>
            <a:r>
              <a:rPr lang="en-GB" sz="1100">
                <a:latin typeface="Arial"/>
                <a:ea typeface="Arial"/>
                <a:cs typeface="Arial"/>
                <a:sym typeface="Arial"/>
              </a:rPr>
              <a:t>§</a:t>
            </a:r>
            <a:r>
              <a:rPr lang="en-GB" sz="700">
                <a:latin typeface="Times New Roman"/>
                <a:ea typeface="Times New Roman"/>
                <a:cs typeface="Times New Roman"/>
                <a:sym typeface="Times New Roman"/>
              </a:rPr>
              <a:t>  </a:t>
            </a:r>
            <a:r>
              <a:rPr lang="en-GB" sz="1100">
                <a:latin typeface="Arial"/>
                <a:ea typeface="Arial"/>
                <a:cs typeface="Arial"/>
                <a:sym typeface="Arial"/>
              </a:rPr>
              <a:t>The first one is the self-assessment process (which is a process where data providers self-assess their products using the specifications to understand how well their products meet the CEOS Analysis Ready Data specifications) and</a:t>
            </a:r>
            <a:endParaRPr sz="1100">
              <a:latin typeface="Arial"/>
              <a:ea typeface="Arial"/>
              <a:cs typeface="Arial"/>
              <a:sym typeface="Arial"/>
            </a:endParaRPr>
          </a:p>
          <a:p>
            <a:pPr indent="-228600" lvl="0" marL="1371600" rtl="0" algn="l">
              <a:lnSpc>
                <a:spcPct val="115000"/>
              </a:lnSpc>
              <a:spcBef>
                <a:spcPts val="1200"/>
              </a:spcBef>
              <a:spcAft>
                <a:spcPts val="0"/>
              </a:spcAft>
              <a:buNone/>
            </a:pPr>
            <a:r>
              <a:rPr lang="en-GB" sz="1100">
                <a:latin typeface="Arial"/>
                <a:ea typeface="Arial"/>
                <a:cs typeface="Arial"/>
                <a:sym typeface="Arial"/>
              </a:rPr>
              <a:t>§</a:t>
            </a:r>
            <a:r>
              <a:rPr lang="en-GB" sz="700">
                <a:latin typeface="Times New Roman"/>
                <a:ea typeface="Times New Roman"/>
                <a:cs typeface="Times New Roman"/>
                <a:sym typeface="Times New Roman"/>
              </a:rPr>
              <a:t>  </a:t>
            </a:r>
            <a:r>
              <a:rPr lang="en-GB" sz="1100">
                <a:latin typeface="Arial"/>
                <a:ea typeface="Arial"/>
                <a:cs typeface="Arial"/>
                <a:sym typeface="Arial"/>
              </a:rPr>
              <a:t>the peer-review process - which is an independent assessment to confirm the CEOS ARD product level (threshold or target level)</a:t>
            </a:r>
            <a:endParaRPr sz="1100">
              <a:latin typeface="Arial"/>
              <a:ea typeface="Arial"/>
              <a:cs typeface="Arial"/>
              <a:sym typeface="Arial"/>
            </a:endParaRPr>
          </a:p>
          <a:p>
            <a:pPr indent="-228600" lvl="0" marL="0" rtl="0" algn="l">
              <a:lnSpc>
                <a:spcPct val="115000"/>
              </a:lnSpc>
              <a:spcBef>
                <a:spcPts val="1200"/>
              </a:spcBef>
              <a:spcAft>
                <a:spcPts val="0"/>
              </a:spcAft>
              <a:buNone/>
            </a:pPr>
            <a:r>
              <a:rPr lang="en-GB" sz="1100">
                <a:latin typeface="Arial"/>
                <a:ea typeface="Arial"/>
                <a:cs typeface="Arial"/>
                <a:sym typeface="Arial"/>
              </a:rPr>
              <a:t>·</a:t>
            </a:r>
            <a:r>
              <a:rPr lang="en-GB" sz="700">
                <a:latin typeface="Times New Roman"/>
                <a:ea typeface="Times New Roman"/>
                <a:cs typeface="Times New Roman"/>
                <a:sym typeface="Times New Roman"/>
              </a:rPr>
              <a:t>         </a:t>
            </a:r>
            <a:r>
              <a:rPr lang="en-GB" sz="1100">
                <a:latin typeface="Arial"/>
                <a:ea typeface="Arial"/>
                <a:cs typeface="Arial"/>
                <a:sym typeface="Arial"/>
              </a:rPr>
              <a:t>Once the Product alignment Assessment process is completed and the CEOS ARD product level is confirmed, the CARD dataset is catalogued for promotion and ease of access for users.</a:t>
            </a:r>
            <a:endParaRPr sz="1100">
              <a:latin typeface="Arial"/>
              <a:ea typeface="Arial"/>
              <a:cs typeface="Arial"/>
              <a:sym typeface="Arial"/>
            </a:endParaRPr>
          </a:p>
          <a:p>
            <a:pPr indent="0" lvl="0" marL="0" rtl="0" algn="l">
              <a:lnSpc>
                <a:spcPct val="107916"/>
              </a:lnSpc>
              <a:spcBef>
                <a:spcPts val="1200"/>
              </a:spcBef>
              <a:spcAft>
                <a:spcPts val="0"/>
              </a:spcAft>
              <a:buNone/>
            </a:pPr>
            <a:r>
              <a:t/>
            </a:r>
            <a:endParaRPr sz="1100"/>
          </a:p>
          <a:p>
            <a:pPr indent="0" lvl="0" marL="0" rtl="0" algn="l">
              <a:spcBef>
                <a:spcPts val="800"/>
              </a:spcBef>
              <a:spcAft>
                <a:spcPts val="0"/>
              </a:spcAft>
              <a:buNone/>
            </a:pPr>
            <a:r>
              <a:t/>
            </a:r>
            <a:endParaRPr/>
          </a:p>
        </p:txBody>
      </p:sp>
      <p:sp>
        <p:nvSpPr>
          <p:cNvPr id="191" name="Google Shape;191;g123713aac91_1_4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123713aac91_1_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123713aac91_1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11d3d187dc3_0_2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4" name="Google Shape;214;g11d3d187dc3_0_226: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8.jpg"/><Relationship Id="rId4" Type="http://schemas.openxmlformats.org/officeDocument/2006/relationships/image" Target="../media/image7.jpg"/><Relationship Id="rId5" Type="http://schemas.openxmlformats.org/officeDocument/2006/relationships/image" Target="../media/image4.png"/><Relationship Id="rId6"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6.jpg"/><Relationship Id="rId3" Type="http://schemas.openxmlformats.org/officeDocument/2006/relationships/image" Target="../media/image30.jpg"/><Relationship Id="rId4" Type="http://schemas.openxmlformats.org/officeDocument/2006/relationships/image" Target="../media/image19.jpg"/><Relationship Id="rId5" Type="http://schemas.openxmlformats.org/officeDocument/2006/relationships/image" Target="../media/image16.png"/><Relationship Id="rId6" Type="http://schemas.openxmlformats.org/officeDocument/2006/relationships/image" Target="../media/image28.png"/><Relationship Id="rId7" Type="http://schemas.openxmlformats.org/officeDocument/2006/relationships/image" Target="../media/image27.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2.png"/><Relationship Id="rId3" Type="http://schemas.openxmlformats.org/officeDocument/2006/relationships/image" Target="../media/image1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9.png"/><Relationship Id="rId3" Type="http://schemas.openxmlformats.org/officeDocument/2006/relationships/image" Target="../media/image1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png"/><Relationship Id="rId3"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4.png"/><Relationship Id="rId3" Type="http://schemas.openxmlformats.org/officeDocument/2006/relationships/image" Target="../media/image2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5.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20.png"/><Relationship Id="rId4" Type="http://schemas.openxmlformats.org/officeDocument/2006/relationships/image" Target="../media/image1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1" name="Shape 11"/>
        <p:cNvGrpSpPr/>
        <p:nvPr/>
      </p:nvGrpSpPr>
      <p:grpSpPr>
        <a:xfrm>
          <a:off x="0" y="0"/>
          <a:ext cx="0" cy="0"/>
          <a:chOff x="0" y="0"/>
          <a:chExt cx="0" cy="0"/>
        </a:xfrm>
      </p:grpSpPr>
      <p:pic>
        <p:nvPicPr>
          <p:cNvPr id="12" name="Google Shape;12;p2"/>
          <p:cNvPicPr preferRelativeResize="0"/>
          <p:nvPr/>
        </p:nvPicPr>
        <p:blipFill rotWithShape="1">
          <a:blip r:embed="rId2">
            <a:alphaModFix/>
          </a:blip>
          <a:srcRect b="0" l="0" r="0" t="0"/>
          <a:stretch/>
        </p:blipFill>
        <p:spPr>
          <a:xfrm>
            <a:off x="3301750" y="2265730"/>
            <a:ext cx="8288156" cy="2756714"/>
          </a:xfrm>
          <a:prstGeom prst="rect">
            <a:avLst/>
          </a:prstGeom>
          <a:noFill/>
          <a:ln>
            <a:noFill/>
          </a:ln>
        </p:spPr>
      </p:pic>
      <p:pic>
        <p:nvPicPr>
          <p:cNvPr id="13" name="Google Shape;13;p2"/>
          <p:cNvPicPr preferRelativeResize="0"/>
          <p:nvPr/>
        </p:nvPicPr>
        <p:blipFill rotWithShape="1">
          <a:blip r:embed="rId3">
            <a:alphaModFix/>
          </a:blip>
          <a:srcRect b="-110" l="0" r="0" t="0"/>
          <a:stretch/>
        </p:blipFill>
        <p:spPr>
          <a:xfrm flipH="1" rot="10800000">
            <a:off x="2824280" y="4824248"/>
            <a:ext cx="5391556" cy="2038097"/>
          </a:xfrm>
          <a:prstGeom prst="rect">
            <a:avLst/>
          </a:prstGeom>
          <a:noFill/>
          <a:ln>
            <a:noFill/>
          </a:ln>
        </p:spPr>
      </p:pic>
      <p:pic>
        <p:nvPicPr>
          <p:cNvPr descr="A picture containing nature&#10;&#10;Description automatically generated" id="14" name="Google Shape;14;p2"/>
          <p:cNvPicPr preferRelativeResize="0"/>
          <p:nvPr/>
        </p:nvPicPr>
        <p:blipFill rotWithShape="1">
          <a:blip r:embed="rId4">
            <a:alphaModFix/>
          </a:blip>
          <a:srcRect b="0" l="0" r="0" t="0"/>
          <a:stretch/>
        </p:blipFill>
        <p:spPr>
          <a:xfrm>
            <a:off x="8477344" y="-1"/>
            <a:ext cx="3714656" cy="2686815"/>
          </a:xfrm>
          <a:prstGeom prst="rect">
            <a:avLst/>
          </a:prstGeom>
          <a:noFill/>
          <a:ln>
            <a:noFill/>
          </a:ln>
        </p:spPr>
      </p:pic>
      <p:sp>
        <p:nvSpPr>
          <p:cNvPr id="15" name="Google Shape;15;p2"/>
          <p:cNvSpPr/>
          <p:nvPr/>
        </p:nvSpPr>
        <p:spPr>
          <a:xfrm flipH="1">
            <a:off x="5456394" y="1968439"/>
            <a:ext cx="6751471" cy="490111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6" name="Google Shape;16;p2"/>
          <p:cNvSpPr/>
          <p:nvPr/>
        </p:nvSpPr>
        <p:spPr>
          <a:xfrm flipH="1">
            <a:off x="-21101" y="-14542"/>
            <a:ext cx="12215481" cy="6870483"/>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id="17" name="Google Shape;17;p2"/>
          <p:cNvPicPr preferRelativeResize="0"/>
          <p:nvPr/>
        </p:nvPicPr>
        <p:blipFill rotWithShape="1">
          <a:blip r:embed="rId5">
            <a:alphaModFix/>
          </a:blip>
          <a:srcRect b="0" l="0" r="0" t="0"/>
          <a:stretch/>
        </p:blipFill>
        <p:spPr>
          <a:xfrm>
            <a:off x="138431" y="5311498"/>
            <a:ext cx="2738896" cy="1508514"/>
          </a:xfrm>
          <a:prstGeom prst="rect">
            <a:avLst/>
          </a:prstGeom>
          <a:noFill/>
          <a:ln>
            <a:noFill/>
          </a:ln>
          <a:effectLst>
            <a:outerShdw blurRad="50800" rotWithShape="0" algn="tl" dir="2700000" dist="38100">
              <a:srgbClr val="000000">
                <a:alpha val="40000"/>
              </a:srgbClr>
            </a:outerShdw>
          </a:effectLst>
        </p:spPr>
      </p:pic>
      <p:pic>
        <p:nvPicPr>
          <p:cNvPr id="18" name="Google Shape;18;p2"/>
          <p:cNvPicPr preferRelativeResize="0"/>
          <p:nvPr/>
        </p:nvPicPr>
        <p:blipFill rotWithShape="1">
          <a:blip r:embed="rId6">
            <a:alphaModFix amt="34000"/>
          </a:blip>
          <a:srcRect b="-8775" l="32581" r="8553" t="2403"/>
          <a:stretch/>
        </p:blipFill>
        <p:spPr>
          <a:xfrm rot="5400000">
            <a:off x="5734365" y="-1016162"/>
            <a:ext cx="5455200" cy="7480800"/>
          </a:xfrm>
          <a:prstGeom prst="rtTriangle">
            <a:avLst/>
          </a:prstGeom>
          <a:noFill/>
          <a:ln>
            <a:noFill/>
          </a:ln>
        </p:spPr>
      </p:pic>
      <p:pic>
        <p:nvPicPr>
          <p:cNvPr id="19" name="Google Shape;19;p2"/>
          <p:cNvPicPr preferRelativeResize="0"/>
          <p:nvPr/>
        </p:nvPicPr>
        <p:blipFill rotWithShape="1">
          <a:blip r:embed="rId6">
            <a:alphaModFix amt="34000"/>
          </a:blip>
          <a:srcRect b="676" l="54016" r="11354" t="36080"/>
          <a:stretch/>
        </p:blipFill>
        <p:spPr>
          <a:xfrm rot="-5400000">
            <a:off x="5792644" y="4820060"/>
            <a:ext cx="1719600" cy="2366700"/>
          </a:xfrm>
          <a:prstGeom prst="rtTriangle">
            <a:avLst/>
          </a:prstGeom>
          <a:noFill/>
          <a:ln>
            <a:noFill/>
          </a:ln>
        </p:spPr>
      </p:pic>
      <p:sp>
        <p:nvSpPr>
          <p:cNvPr id="20" name="Google Shape;20;p2"/>
          <p:cNvSpPr txBox="1"/>
          <p:nvPr>
            <p:ph type="title"/>
          </p:nvPr>
        </p:nvSpPr>
        <p:spPr>
          <a:xfrm>
            <a:off x="176047" y="175938"/>
            <a:ext cx="6157200" cy="39726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8000"/>
              <a:buFont typeface="Arial"/>
              <a:buNone/>
              <a:defRPr b="0" i="0" sz="8000" u="none" cap="none" strike="noStrike">
                <a:solidFill>
                  <a:schemeClr val="lt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85" name="Shape 85"/>
        <p:cNvGrpSpPr/>
        <p:nvPr/>
      </p:nvGrpSpPr>
      <p:grpSpPr>
        <a:xfrm>
          <a:off x="0" y="0"/>
          <a:ext cx="0" cy="0"/>
          <a:chOff x="0" y="0"/>
          <a:chExt cx="0" cy="0"/>
        </a:xfrm>
      </p:grpSpPr>
      <p:pic>
        <p:nvPicPr>
          <p:cNvPr id="86" name="Google Shape;86;p13"/>
          <p:cNvPicPr preferRelativeResize="0"/>
          <p:nvPr/>
        </p:nvPicPr>
        <p:blipFill rotWithShape="1">
          <a:blip r:embed="rId2">
            <a:alphaModFix/>
          </a:blip>
          <a:srcRect b="0" l="0" r="0" t="0"/>
          <a:stretch/>
        </p:blipFill>
        <p:spPr>
          <a:xfrm>
            <a:off x="3301750" y="2265730"/>
            <a:ext cx="8288156" cy="2756714"/>
          </a:xfrm>
          <a:prstGeom prst="rect">
            <a:avLst/>
          </a:prstGeom>
          <a:noFill/>
          <a:ln>
            <a:noFill/>
          </a:ln>
        </p:spPr>
      </p:pic>
      <p:pic>
        <p:nvPicPr>
          <p:cNvPr id="87" name="Google Shape;87;p13"/>
          <p:cNvPicPr preferRelativeResize="0"/>
          <p:nvPr/>
        </p:nvPicPr>
        <p:blipFill rotWithShape="1">
          <a:blip r:embed="rId3">
            <a:alphaModFix/>
          </a:blip>
          <a:srcRect b="-110" l="0" r="0" t="0"/>
          <a:stretch/>
        </p:blipFill>
        <p:spPr>
          <a:xfrm flipH="1" rot="10800000">
            <a:off x="2824280" y="4824249"/>
            <a:ext cx="5391556" cy="2038097"/>
          </a:xfrm>
          <a:prstGeom prst="rect">
            <a:avLst/>
          </a:prstGeom>
          <a:noFill/>
          <a:ln>
            <a:noFill/>
          </a:ln>
        </p:spPr>
      </p:pic>
      <p:pic>
        <p:nvPicPr>
          <p:cNvPr descr="A picture containing nature&#10;&#10;Description automatically generated" id="88" name="Google Shape;88;p13"/>
          <p:cNvPicPr preferRelativeResize="0"/>
          <p:nvPr/>
        </p:nvPicPr>
        <p:blipFill rotWithShape="1">
          <a:blip r:embed="rId4">
            <a:alphaModFix/>
          </a:blip>
          <a:srcRect b="0" l="0" r="0" t="0"/>
          <a:stretch/>
        </p:blipFill>
        <p:spPr>
          <a:xfrm>
            <a:off x="8477344" y="-1"/>
            <a:ext cx="3714656" cy="2686815"/>
          </a:xfrm>
          <a:prstGeom prst="rect">
            <a:avLst/>
          </a:prstGeom>
          <a:noFill/>
          <a:ln>
            <a:noFill/>
          </a:ln>
        </p:spPr>
      </p:pic>
      <p:sp>
        <p:nvSpPr>
          <p:cNvPr id="89" name="Google Shape;89;p13"/>
          <p:cNvSpPr/>
          <p:nvPr/>
        </p:nvSpPr>
        <p:spPr>
          <a:xfrm flipH="1">
            <a:off x="5456394" y="1968439"/>
            <a:ext cx="6751471" cy="490111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90" name="Google Shape;90;p13"/>
          <p:cNvSpPr/>
          <p:nvPr/>
        </p:nvSpPr>
        <p:spPr>
          <a:xfrm flipH="1">
            <a:off x="-21101" y="-14542"/>
            <a:ext cx="12215481" cy="6870483"/>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id="91" name="Google Shape;91;p13"/>
          <p:cNvPicPr preferRelativeResize="0"/>
          <p:nvPr/>
        </p:nvPicPr>
        <p:blipFill rotWithShape="1">
          <a:blip r:embed="rId5">
            <a:alphaModFix/>
          </a:blip>
          <a:srcRect b="0" l="0" r="0" t="0"/>
          <a:stretch/>
        </p:blipFill>
        <p:spPr>
          <a:xfrm>
            <a:off x="138431" y="5311498"/>
            <a:ext cx="2738896" cy="1508514"/>
          </a:xfrm>
          <a:prstGeom prst="rect">
            <a:avLst/>
          </a:prstGeom>
          <a:noFill/>
          <a:ln>
            <a:noFill/>
          </a:ln>
          <a:effectLst>
            <a:outerShdw blurRad="50800" rotWithShape="0" algn="tl" dir="2700000" dist="38100">
              <a:srgbClr val="000000">
                <a:alpha val="40000"/>
              </a:srgbClr>
            </a:outerShdw>
          </a:effectLst>
        </p:spPr>
      </p:pic>
      <p:pic>
        <p:nvPicPr>
          <p:cNvPr id="92" name="Google Shape;92;p13"/>
          <p:cNvPicPr preferRelativeResize="0"/>
          <p:nvPr/>
        </p:nvPicPr>
        <p:blipFill rotWithShape="1">
          <a:blip r:embed="rId6">
            <a:alphaModFix amt="34000"/>
          </a:blip>
          <a:srcRect b="-8775" l="32581" r="8553" t="2403"/>
          <a:stretch/>
        </p:blipFill>
        <p:spPr>
          <a:xfrm rot="5400000">
            <a:off x="5734365" y="-1016162"/>
            <a:ext cx="5455200" cy="7480800"/>
          </a:xfrm>
          <a:prstGeom prst="rtTriangle">
            <a:avLst/>
          </a:prstGeom>
          <a:noFill/>
          <a:ln>
            <a:noFill/>
          </a:ln>
        </p:spPr>
      </p:pic>
      <p:pic>
        <p:nvPicPr>
          <p:cNvPr id="93" name="Google Shape;93;p13"/>
          <p:cNvPicPr preferRelativeResize="0"/>
          <p:nvPr/>
        </p:nvPicPr>
        <p:blipFill rotWithShape="1">
          <a:blip r:embed="rId7">
            <a:alphaModFix amt="34000"/>
          </a:blip>
          <a:srcRect b="676" l="54016" r="11354" t="36080"/>
          <a:stretch/>
        </p:blipFill>
        <p:spPr>
          <a:xfrm rot="-5400000">
            <a:off x="5792643" y="4820059"/>
            <a:ext cx="1719600" cy="2366700"/>
          </a:xfrm>
          <a:prstGeom prst="rtTriangle">
            <a:avLst/>
          </a:prstGeom>
          <a:noFill/>
          <a:ln>
            <a:noFill/>
          </a:ln>
        </p:spPr>
      </p:pic>
      <p:sp>
        <p:nvSpPr>
          <p:cNvPr id="94" name="Google Shape;94;p13"/>
          <p:cNvSpPr txBox="1"/>
          <p:nvPr>
            <p:ph type="title"/>
          </p:nvPr>
        </p:nvSpPr>
        <p:spPr>
          <a:xfrm>
            <a:off x="176047" y="175938"/>
            <a:ext cx="6157200" cy="39726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8000"/>
              <a:buFont typeface="Arial"/>
              <a:buNone/>
              <a:defRPr b="0" i="0" sz="8000" u="none" cap="none" strike="noStrike">
                <a:solidFill>
                  <a:schemeClr val="lt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95" name="Shape 95"/>
        <p:cNvGrpSpPr/>
        <p:nvPr/>
      </p:nvGrpSpPr>
      <p:grpSpPr>
        <a:xfrm>
          <a:off x="0" y="0"/>
          <a:ext cx="0" cy="0"/>
          <a:chOff x="0" y="0"/>
          <a:chExt cx="0" cy="0"/>
        </a:xfrm>
      </p:grpSpPr>
      <p:sp>
        <p:nvSpPr>
          <p:cNvPr id="96" name="Google Shape;96;p14"/>
          <p:cNvSpPr/>
          <p:nvPr/>
        </p:nvSpPr>
        <p:spPr>
          <a:xfrm>
            <a:off x="0" y="1"/>
            <a:ext cx="12192000" cy="1037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2"/>
              </a:solidFill>
              <a:latin typeface="Arial"/>
              <a:ea typeface="Arial"/>
              <a:cs typeface="Arial"/>
              <a:sym typeface="Arial"/>
            </a:endParaRPr>
          </a:p>
        </p:txBody>
      </p:sp>
      <p:pic>
        <p:nvPicPr>
          <p:cNvPr id="97" name="Google Shape;97;p14"/>
          <p:cNvPicPr preferRelativeResize="0"/>
          <p:nvPr/>
        </p:nvPicPr>
        <p:blipFill rotWithShape="1">
          <a:blip r:embed="rId2">
            <a:alphaModFix amt="34000"/>
          </a:blip>
          <a:srcRect b="35419" l="51341" r="-2842" t="39268"/>
          <a:stretch/>
        </p:blipFill>
        <p:spPr>
          <a:xfrm flipH="1">
            <a:off x="9304423" y="0"/>
            <a:ext cx="2887577" cy="1037492"/>
          </a:xfrm>
          <a:prstGeom prst="rect">
            <a:avLst/>
          </a:prstGeom>
          <a:noFill/>
          <a:ln>
            <a:noFill/>
          </a:ln>
        </p:spPr>
      </p:pic>
      <p:pic>
        <p:nvPicPr>
          <p:cNvPr id="98" name="Google Shape;98;p14"/>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99" name="Google Shape;99;p14"/>
          <p:cNvSpPr/>
          <p:nvPr/>
        </p:nvSpPr>
        <p:spPr>
          <a:xfrm>
            <a:off x="-1778" y="6574604"/>
            <a:ext cx="12193800" cy="283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2"/>
              </a:solidFill>
              <a:latin typeface="Arial"/>
              <a:ea typeface="Arial"/>
              <a:cs typeface="Arial"/>
              <a:sym typeface="Arial"/>
            </a:endParaRPr>
          </a:p>
        </p:txBody>
      </p:sp>
      <p:sp>
        <p:nvSpPr>
          <p:cNvPr id="100" name="Google Shape;100;p14"/>
          <p:cNvSpPr/>
          <p:nvPr/>
        </p:nvSpPr>
        <p:spPr>
          <a:xfrm flipH="1" rot="10800000">
            <a:off x="-4504" y="6540563"/>
            <a:ext cx="12196500" cy="59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2"/>
              </a:solidFill>
              <a:latin typeface="Arial"/>
              <a:ea typeface="Arial"/>
              <a:cs typeface="Arial"/>
              <a:sym typeface="Arial"/>
            </a:endParaRPr>
          </a:p>
        </p:txBody>
      </p:sp>
      <p:sp>
        <p:nvSpPr>
          <p:cNvPr id="101" name="Google Shape;101;p14"/>
          <p:cNvSpPr txBox="1"/>
          <p:nvPr/>
        </p:nvSpPr>
        <p:spPr>
          <a:xfrm>
            <a:off x="10265664" y="6574604"/>
            <a:ext cx="1925400" cy="307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102" name="Google Shape;102;p14"/>
          <p:cNvSpPr txBox="1"/>
          <p:nvPr/>
        </p:nvSpPr>
        <p:spPr>
          <a:xfrm>
            <a:off x="-24384" y="6562799"/>
            <a:ext cx="49257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GB" sz="1400" u="none" cap="none" strike="noStrike">
                <a:solidFill>
                  <a:schemeClr val="accent1"/>
                </a:solidFill>
                <a:latin typeface="Arial"/>
                <a:ea typeface="Arial"/>
                <a:cs typeface="Arial"/>
                <a:sym typeface="Arial"/>
              </a:rPr>
              <a:t>CEOS Plenary, 1-4  November 2021</a:t>
            </a:r>
            <a:endParaRPr/>
          </a:p>
        </p:txBody>
      </p:sp>
      <p:sp>
        <p:nvSpPr>
          <p:cNvPr id="103" name="Google Shape;103;p14"/>
          <p:cNvSpPr txBox="1"/>
          <p:nvPr>
            <p:ph idx="1" type="body"/>
          </p:nvPr>
        </p:nvSpPr>
        <p:spPr>
          <a:xfrm>
            <a:off x="324233" y="1558533"/>
            <a:ext cx="11495400" cy="46629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04" name="Google Shape;104;p14"/>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105" name="Shape 105"/>
        <p:cNvGrpSpPr/>
        <p:nvPr/>
      </p:nvGrpSpPr>
      <p:grpSpPr>
        <a:xfrm>
          <a:off x="0" y="0"/>
          <a:ext cx="0" cy="0"/>
          <a:chOff x="0" y="0"/>
          <a:chExt cx="0" cy="0"/>
        </a:xfrm>
      </p:grpSpPr>
      <p:sp>
        <p:nvSpPr>
          <p:cNvPr id="106" name="Google Shape;106;p15"/>
          <p:cNvSpPr/>
          <p:nvPr/>
        </p:nvSpPr>
        <p:spPr>
          <a:xfrm>
            <a:off x="0" y="1"/>
            <a:ext cx="12192000" cy="1037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pic>
        <p:nvPicPr>
          <p:cNvPr id="107" name="Google Shape;107;p15"/>
          <p:cNvPicPr preferRelativeResize="0"/>
          <p:nvPr/>
        </p:nvPicPr>
        <p:blipFill rotWithShape="1">
          <a:blip r:embed="rId2">
            <a:alphaModFix amt="34000"/>
          </a:blip>
          <a:srcRect b="35419" l="51341" r="-2842" t="39268"/>
          <a:stretch/>
        </p:blipFill>
        <p:spPr>
          <a:xfrm flipH="1">
            <a:off x="9304423" y="0"/>
            <a:ext cx="2887577" cy="1037492"/>
          </a:xfrm>
          <a:prstGeom prst="rect">
            <a:avLst/>
          </a:prstGeom>
          <a:noFill/>
          <a:ln>
            <a:noFill/>
          </a:ln>
        </p:spPr>
      </p:pic>
      <p:pic>
        <p:nvPicPr>
          <p:cNvPr id="108" name="Google Shape;108;p15"/>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109" name="Google Shape;109;p15"/>
          <p:cNvSpPr/>
          <p:nvPr/>
        </p:nvSpPr>
        <p:spPr>
          <a:xfrm>
            <a:off x="-1778" y="6574604"/>
            <a:ext cx="12193800" cy="283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sp>
        <p:nvSpPr>
          <p:cNvPr id="110" name="Google Shape;110;p15"/>
          <p:cNvSpPr/>
          <p:nvPr/>
        </p:nvSpPr>
        <p:spPr>
          <a:xfrm flipH="1" rot="10800000">
            <a:off x="-4504" y="6540563"/>
            <a:ext cx="12196500" cy="59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sp>
        <p:nvSpPr>
          <p:cNvPr id="111" name="Google Shape;111;p15"/>
          <p:cNvSpPr txBox="1"/>
          <p:nvPr>
            <p:ph idx="1" type="body"/>
          </p:nvPr>
        </p:nvSpPr>
        <p:spPr>
          <a:xfrm>
            <a:off x="386632" y="1445923"/>
            <a:ext cx="5508900" cy="47754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12" name="Google Shape;112;p15"/>
          <p:cNvSpPr txBox="1"/>
          <p:nvPr>
            <p:ph idx="2" type="body"/>
          </p:nvPr>
        </p:nvSpPr>
        <p:spPr>
          <a:xfrm>
            <a:off x="6296361" y="1445923"/>
            <a:ext cx="5508900" cy="47754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13" name="Google Shape;113;p15"/>
          <p:cNvSpPr txBox="1"/>
          <p:nvPr/>
        </p:nvSpPr>
        <p:spPr>
          <a:xfrm>
            <a:off x="10265664" y="6574604"/>
            <a:ext cx="1925400" cy="307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GB" sz="1400">
                <a:solidFill>
                  <a:schemeClr val="accent1"/>
                </a:solidFill>
                <a:latin typeface="Arial"/>
                <a:ea typeface="Arial"/>
                <a:cs typeface="Arial"/>
                <a:sym typeface="Arial"/>
              </a:rPr>
              <a:t>Slide </a:t>
            </a:r>
            <a:fld id="{00000000-1234-1234-1234-123412341234}" type="slidenum">
              <a:rPr b="1" lang="en-GB" sz="1400">
                <a:solidFill>
                  <a:schemeClr val="accent1"/>
                </a:solidFill>
                <a:latin typeface="Arial"/>
                <a:ea typeface="Arial"/>
                <a:cs typeface="Arial"/>
                <a:sym typeface="Arial"/>
              </a:rPr>
              <a:t>‹#›</a:t>
            </a:fld>
            <a:endParaRPr b="1" sz="1400">
              <a:solidFill>
                <a:schemeClr val="accent1"/>
              </a:solidFill>
              <a:latin typeface="Arial"/>
              <a:ea typeface="Arial"/>
              <a:cs typeface="Arial"/>
              <a:sym typeface="Arial"/>
            </a:endParaRPr>
          </a:p>
        </p:txBody>
      </p:sp>
      <p:sp>
        <p:nvSpPr>
          <p:cNvPr id="114" name="Google Shape;114;p15"/>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15" name="Google Shape;115;p15"/>
          <p:cNvSpPr txBox="1"/>
          <p:nvPr/>
        </p:nvSpPr>
        <p:spPr>
          <a:xfrm>
            <a:off x="-24384" y="6562799"/>
            <a:ext cx="49257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400">
                <a:solidFill>
                  <a:schemeClr val="accent1"/>
                </a:solidFill>
                <a:latin typeface="Arial"/>
                <a:ea typeface="Arial"/>
                <a:cs typeface="Arial"/>
                <a:sym typeface="Arial"/>
              </a:rPr>
              <a:t>CEOS Plenary, 1-4  November 2021</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16" name="Shape 116"/>
        <p:cNvGrpSpPr/>
        <p:nvPr/>
      </p:nvGrpSpPr>
      <p:grpSpPr>
        <a:xfrm>
          <a:off x="0" y="0"/>
          <a:ext cx="0" cy="0"/>
          <a:chOff x="0" y="0"/>
          <a:chExt cx="0" cy="0"/>
        </a:xfrm>
      </p:grpSpPr>
      <p:sp>
        <p:nvSpPr>
          <p:cNvPr id="117" name="Google Shape;117;p16"/>
          <p:cNvSpPr/>
          <p:nvPr/>
        </p:nvSpPr>
        <p:spPr>
          <a:xfrm>
            <a:off x="0" y="1"/>
            <a:ext cx="12192000" cy="1037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pic>
        <p:nvPicPr>
          <p:cNvPr id="118" name="Google Shape;118;p16"/>
          <p:cNvPicPr preferRelativeResize="0"/>
          <p:nvPr/>
        </p:nvPicPr>
        <p:blipFill rotWithShape="1">
          <a:blip r:embed="rId2">
            <a:alphaModFix amt="34000"/>
          </a:blip>
          <a:srcRect b="35419" l="51341" r="-2842" t="39268"/>
          <a:stretch/>
        </p:blipFill>
        <p:spPr>
          <a:xfrm flipH="1">
            <a:off x="9304423" y="0"/>
            <a:ext cx="2887577" cy="1037492"/>
          </a:xfrm>
          <a:prstGeom prst="rect">
            <a:avLst/>
          </a:prstGeom>
          <a:noFill/>
          <a:ln>
            <a:noFill/>
          </a:ln>
        </p:spPr>
      </p:pic>
      <p:pic>
        <p:nvPicPr>
          <p:cNvPr id="119" name="Google Shape;119;p16"/>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120" name="Google Shape;120;p16"/>
          <p:cNvSpPr/>
          <p:nvPr/>
        </p:nvSpPr>
        <p:spPr>
          <a:xfrm>
            <a:off x="-1778" y="6574604"/>
            <a:ext cx="12193800" cy="283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sp>
        <p:nvSpPr>
          <p:cNvPr id="121" name="Google Shape;121;p16"/>
          <p:cNvSpPr/>
          <p:nvPr/>
        </p:nvSpPr>
        <p:spPr>
          <a:xfrm flipH="1" rot="10800000">
            <a:off x="-4504" y="6540563"/>
            <a:ext cx="12196500" cy="59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sp>
        <p:nvSpPr>
          <p:cNvPr id="122" name="Google Shape;122;p16"/>
          <p:cNvSpPr txBox="1"/>
          <p:nvPr/>
        </p:nvSpPr>
        <p:spPr>
          <a:xfrm>
            <a:off x="10265664" y="6574604"/>
            <a:ext cx="1925400" cy="307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GB" sz="1400">
                <a:solidFill>
                  <a:schemeClr val="accent1"/>
                </a:solidFill>
                <a:latin typeface="Arial"/>
                <a:ea typeface="Arial"/>
                <a:cs typeface="Arial"/>
                <a:sym typeface="Arial"/>
              </a:rPr>
              <a:t>Slide </a:t>
            </a:r>
            <a:fld id="{00000000-1234-1234-1234-123412341234}" type="slidenum">
              <a:rPr b="1" lang="en-GB" sz="1400">
                <a:solidFill>
                  <a:schemeClr val="accent1"/>
                </a:solidFill>
                <a:latin typeface="Arial"/>
                <a:ea typeface="Arial"/>
                <a:cs typeface="Arial"/>
                <a:sym typeface="Arial"/>
              </a:rPr>
              <a:t>‹#›</a:t>
            </a:fld>
            <a:endParaRPr b="1" sz="1400">
              <a:solidFill>
                <a:schemeClr val="accent1"/>
              </a:solidFill>
              <a:latin typeface="Arial"/>
              <a:ea typeface="Arial"/>
              <a:cs typeface="Arial"/>
              <a:sym typeface="Arial"/>
            </a:endParaRPr>
          </a:p>
        </p:txBody>
      </p:sp>
      <p:sp>
        <p:nvSpPr>
          <p:cNvPr id="123" name="Google Shape;123;p16"/>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124" name="Shape 124"/>
        <p:cNvGrpSpPr/>
        <p:nvPr/>
      </p:nvGrpSpPr>
      <p:grpSpPr>
        <a:xfrm>
          <a:off x="0" y="0"/>
          <a:ext cx="0" cy="0"/>
          <a:chOff x="0" y="0"/>
          <a:chExt cx="0" cy="0"/>
        </a:xfrm>
      </p:grpSpPr>
      <p:sp>
        <p:nvSpPr>
          <p:cNvPr id="125" name="Google Shape;125;p17"/>
          <p:cNvSpPr/>
          <p:nvPr/>
        </p:nvSpPr>
        <p:spPr>
          <a:xfrm>
            <a:off x="0" y="1"/>
            <a:ext cx="12192000" cy="1037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pic>
        <p:nvPicPr>
          <p:cNvPr id="126" name="Google Shape;126;p17"/>
          <p:cNvPicPr preferRelativeResize="0"/>
          <p:nvPr/>
        </p:nvPicPr>
        <p:blipFill rotWithShape="1">
          <a:blip r:embed="rId2">
            <a:alphaModFix amt="34000"/>
          </a:blip>
          <a:srcRect b="35419" l="51341" r="-2842" t="39268"/>
          <a:stretch/>
        </p:blipFill>
        <p:spPr>
          <a:xfrm flipH="1">
            <a:off x="9304423" y="0"/>
            <a:ext cx="2887577" cy="1037492"/>
          </a:xfrm>
          <a:prstGeom prst="rect">
            <a:avLst/>
          </a:prstGeom>
          <a:noFill/>
          <a:ln>
            <a:noFill/>
          </a:ln>
        </p:spPr>
      </p:pic>
      <p:pic>
        <p:nvPicPr>
          <p:cNvPr id="127" name="Google Shape;127;p17"/>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128" name="Google Shape;128;p17"/>
          <p:cNvSpPr/>
          <p:nvPr/>
        </p:nvSpPr>
        <p:spPr>
          <a:xfrm>
            <a:off x="-1778" y="6574604"/>
            <a:ext cx="12193800" cy="283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sp>
        <p:nvSpPr>
          <p:cNvPr id="129" name="Google Shape;129;p17"/>
          <p:cNvSpPr/>
          <p:nvPr/>
        </p:nvSpPr>
        <p:spPr>
          <a:xfrm flipH="1" rot="10800000">
            <a:off x="-4504" y="6540563"/>
            <a:ext cx="12196500" cy="59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sp>
        <p:nvSpPr>
          <p:cNvPr id="130" name="Google Shape;130;p17"/>
          <p:cNvSpPr txBox="1"/>
          <p:nvPr>
            <p:ph idx="1" type="body"/>
          </p:nvPr>
        </p:nvSpPr>
        <p:spPr>
          <a:xfrm>
            <a:off x="5180012" y="1373852"/>
            <a:ext cx="6172200" cy="46944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chemeClr val="dk1"/>
              </a:buClr>
              <a:buSzPts val="3200"/>
              <a:buFont typeface="Noto Sans Symbols"/>
              <a:buChar char="❖"/>
              <a:defRPr b="0" i="0" sz="3200" u="none" cap="none" strike="noStrike">
                <a:solidFill>
                  <a:schemeClr val="dk1"/>
                </a:solidFill>
                <a:latin typeface="Arial"/>
                <a:ea typeface="Arial"/>
                <a:cs typeface="Arial"/>
                <a:sym typeface="Arial"/>
              </a:defRPr>
            </a:lvl1pPr>
            <a:lvl2pPr indent="-406400" lvl="1" marL="914400" marR="0" rtl="0" algn="l">
              <a:lnSpc>
                <a:spcPct val="90000"/>
              </a:lnSpc>
              <a:spcBef>
                <a:spcPts val="5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2pPr>
            <a:lvl3pPr indent="-381000" lvl="2" marL="1371600" marR="0" rtl="0" algn="l">
              <a:lnSpc>
                <a:spcPct val="90000"/>
              </a:lnSpc>
              <a:spcBef>
                <a:spcPts val="500"/>
              </a:spcBef>
              <a:spcAft>
                <a:spcPts val="0"/>
              </a:spcAft>
              <a:buClr>
                <a:schemeClr val="dk1"/>
              </a:buClr>
              <a:buSzPts val="2400"/>
              <a:buFont typeface="Courier New"/>
              <a:buChar char="o"/>
              <a:defRPr b="0" i="0" sz="2400" u="none" cap="none" strike="noStrike">
                <a:solidFill>
                  <a:schemeClr val="dk1"/>
                </a:solidFill>
                <a:latin typeface="Arial"/>
                <a:ea typeface="Arial"/>
                <a:cs typeface="Arial"/>
                <a:sym typeface="Arial"/>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31" name="Google Shape;131;p17"/>
          <p:cNvSpPr txBox="1"/>
          <p:nvPr>
            <p:ph idx="2" type="body"/>
          </p:nvPr>
        </p:nvSpPr>
        <p:spPr>
          <a:xfrm>
            <a:off x="839788" y="1373852"/>
            <a:ext cx="3932100" cy="46305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9pPr>
          </a:lstStyle>
          <a:p/>
        </p:txBody>
      </p:sp>
      <p:sp>
        <p:nvSpPr>
          <p:cNvPr id="132" name="Google Shape;132;p17"/>
          <p:cNvSpPr txBox="1"/>
          <p:nvPr/>
        </p:nvSpPr>
        <p:spPr>
          <a:xfrm>
            <a:off x="10265664" y="6574604"/>
            <a:ext cx="1925400" cy="307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GB" sz="1400">
                <a:solidFill>
                  <a:schemeClr val="accent1"/>
                </a:solidFill>
                <a:latin typeface="Arial"/>
                <a:ea typeface="Arial"/>
                <a:cs typeface="Arial"/>
                <a:sym typeface="Arial"/>
              </a:rPr>
              <a:t>Slide </a:t>
            </a:r>
            <a:fld id="{00000000-1234-1234-1234-123412341234}" type="slidenum">
              <a:rPr b="1" lang="en-GB" sz="1400">
                <a:solidFill>
                  <a:schemeClr val="accent1"/>
                </a:solidFill>
                <a:latin typeface="Arial"/>
                <a:ea typeface="Arial"/>
                <a:cs typeface="Arial"/>
                <a:sym typeface="Arial"/>
              </a:rPr>
              <a:t>‹#›</a:t>
            </a:fld>
            <a:endParaRPr b="1" sz="1400">
              <a:solidFill>
                <a:schemeClr val="accent1"/>
              </a:solidFill>
              <a:latin typeface="Arial"/>
              <a:ea typeface="Arial"/>
              <a:cs typeface="Arial"/>
              <a:sym typeface="Arial"/>
            </a:endParaRPr>
          </a:p>
        </p:txBody>
      </p:sp>
      <p:sp>
        <p:nvSpPr>
          <p:cNvPr id="133" name="Google Shape;133;p17"/>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34" name="Google Shape;134;p17"/>
          <p:cNvSpPr txBox="1"/>
          <p:nvPr/>
        </p:nvSpPr>
        <p:spPr>
          <a:xfrm>
            <a:off x="-24384" y="6562799"/>
            <a:ext cx="49257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400">
                <a:solidFill>
                  <a:schemeClr val="accent1"/>
                </a:solidFill>
                <a:latin typeface="Arial"/>
                <a:ea typeface="Arial"/>
                <a:cs typeface="Arial"/>
                <a:sym typeface="Arial"/>
              </a:rPr>
              <a:t>CEOS Plenary, 1-4  November 2021</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showMasterSp="0" type="tx">
  <p:cSld name="TITLE_AND_BODY">
    <p:bg>
      <p:bgPr>
        <a:blipFill>
          <a:blip r:embed="rId2">
            <a:alphaModFix/>
          </a:blip>
          <a:stretch>
            <a:fillRect/>
          </a:stretch>
        </a:blipFill>
      </p:bgPr>
    </p:bg>
    <p:spTree>
      <p:nvGrpSpPr>
        <p:cNvPr id="135" name="Shape 135"/>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p:cSld name="Blank">
    <p:spTree>
      <p:nvGrpSpPr>
        <p:cNvPr id="136" name="Shape 136"/>
        <p:cNvGrpSpPr/>
        <p:nvPr/>
      </p:nvGrpSpPr>
      <p:grpSpPr>
        <a:xfrm>
          <a:off x="0" y="0"/>
          <a:ext cx="0" cy="0"/>
          <a:chOff x="0" y="0"/>
          <a:chExt cx="0" cy="0"/>
        </a:xfrm>
      </p:grpSpPr>
      <p:sp>
        <p:nvSpPr>
          <p:cNvPr id="137" name="Google Shape;137;p19"/>
          <p:cNvSpPr/>
          <p:nvPr>
            <p:ph idx="12" type="sldNum"/>
          </p:nvPr>
        </p:nvSpPr>
        <p:spPr>
          <a:xfrm>
            <a:off x="11684000" y="6629400"/>
            <a:ext cx="406500" cy="187200"/>
          </a:xfrm>
          <a:prstGeom prst="roundRect">
            <a:avLst>
              <a:gd fmla="val 16667" name="adj"/>
            </a:avLst>
          </a:prstGeom>
          <a:solidFill>
            <a:schemeClr val="lt1">
              <a:alpha val="48630"/>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lvl1pPr indent="0" lvl="0" marL="0" marR="0" rtl="0" algn="ctr">
              <a:spcBef>
                <a:spcPts val="0"/>
              </a:spcBef>
              <a:buNone/>
              <a:defRPr b="0" i="1" sz="1100" u="none" cap="none" strike="noStrike">
                <a:solidFill>
                  <a:schemeClr val="dk2"/>
                </a:solidFill>
                <a:latin typeface="Helvetica Neue"/>
                <a:ea typeface="Helvetica Neue"/>
                <a:cs typeface="Helvetica Neue"/>
                <a:sym typeface="Helvetica Neue"/>
              </a:defRPr>
            </a:lvl1pPr>
            <a:lvl2pPr indent="0" lvl="1" marL="0" marR="0" rtl="0" algn="ctr">
              <a:spcBef>
                <a:spcPts val="0"/>
              </a:spcBef>
              <a:buNone/>
              <a:defRPr b="0" i="1" sz="1100" u="none" cap="none" strike="noStrike">
                <a:solidFill>
                  <a:schemeClr val="dk2"/>
                </a:solidFill>
                <a:latin typeface="Helvetica Neue"/>
                <a:ea typeface="Helvetica Neue"/>
                <a:cs typeface="Helvetica Neue"/>
                <a:sym typeface="Helvetica Neue"/>
              </a:defRPr>
            </a:lvl2pPr>
            <a:lvl3pPr indent="0" lvl="2" marL="0" marR="0" rtl="0" algn="ctr">
              <a:spcBef>
                <a:spcPts val="0"/>
              </a:spcBef>
              <a:buNone/>
              <a:defRPr b="0" i="1" sz="1100" u="none" cap="none" strike="noStrike">
                <a:solidFill>
                  <a:schemeClr val="dk2"/>
                </a:solidFill>
                <a:latin typeface="Helvetica Neue"/>
                <a:ea typeface="Helvetica Neue"/>
                <a:cs typeface="Helvetica Neue"/>
                <a:sym typeface="Helvetica Neue"/>
              </a:defRPr>
            </a:lvl3pPr>
            <a:lvl4pPr indent="0" lvl="3" marL="0" marR="0" rtl="0" algn="ctr">
              <a:spcBef>
                <a:spcPts val="0"/>
              </a:spcBef>
              <a:buNone/>
              <a:defRPr b="0" i="1" sz="1100" u="none" cap="none" strike="noStrike">
                <a:solidFill>
                  <a:schemeClr val="dk2"/>
                </a:solidFill>
                <a:latin typeface="Helvetica Neue"/>
                <a:ea typeface="Helvetica Neue"/>
                <a:cs typeface="Helvetica Neue"/>
                <a:sym typeface="Helvetica Neue"/>
              </a:defRPr>
            </a:lvl4pPr>
            <a:lvl5pPr indent="0" lvl="4" marL="0" marR="0" rtl="0" algn="ctr">
              <a:spcBef>
                <a:spcPts val="0"/>
              </a:spcBef>
              <a:buNone/>
              <a:defRPr b="0" i="1" sz="1100" u="none" cap="none" strike="noStrike">
                <a:solidFill>
                  <a:schemeClr val="dk2"/>
                </a:solidFill>
                <a:latin typeface="Helvetica Neue"/>
                <a:ea typeface="Helvetica Neue"/>
                <a:cs typeface="Helvetica Neue"/>
                <a:sym typeface="Helvetica Neue"/>
              </a:defRPr>
            </a:lvl5pPr>
            <a:lvl6pPr indent="0" lvl="5" marL="0" marR="0" rtl="0" algn="ctr">
              <a:spcBef>
                <a:spcPts val="0"/>
              </a:spcBef>
              <a:buNone/>
              <a:defRPr b="0" i="1" sz="1100" u="none" cap="none" strike="noStrike">
                <a:solidFill>
                  <a:schemeClr val="dk2"/>
                </a:solidFill>
                <a:latin typeface="Helvetica Neue"/>
                <a:ea typeface="Helvetica Neue"/>
                <a:cs typeface="Helvetica Neue"/>
                <a:sym typeface="Helvetica Neue"/>
              </a:defRPr>
            </a:lvl6pPr>
            <a:lvl7pPr indent="0" lvl="6" marL="0" marR="0" rtl="0" algn="ctr">
              <a:spcBef>
                <a:spcPts val="0"/>
              </a:spcBef>
              <a:buNone/>
              <a:defRPr b="0" i="1" sz="1100" u="none" cap="none" strike="noStrike">
                <a:solidFill>
                  <a:schemeClr val="dk2"/>
                </a:solidFill>
                <a:latin typeface="Helvetica Neue"/>
                <a:ea typeface="Helvetica Neue"/>
                <a:cs typeface="Helvetica Neue"/>
                <a:sym typeface="Helvetica Neue"/>
              </a:defRPr>
            </a:lvl7pPr>
            <a:lvl8pPr indent="0" lvl="7" marL="0" marR="0" rtl="0" algn="ctr">
              <a:spcBef>
                <a:spcPts val="0"/>
              </a:spcBef>
              <a:buNone/>
              <a:defRPr b="0" i="1" sz="1100" u="none" cap="none" strike="noStrike">
                <a:solidFill>
                  <a:schemeClr val="dk2"/>
                </a:solidFill>
                <a:latin typeface="Helvetica Neue"/>
                <a:ea typeface="Helvetica Neue"/>
                <a:cs typeface="Helvetica Neue"/>
                <a:sym typeface="Helvetica Neue"/>
              </a:defRPr>
            </a:lvl8pPr>
            <a:lvl9pPr indent="0" lvl="8" marL="0" marR="0" rtl="0" algn="ctr">
              <a:spcBef>
                <a:spcPts val="0"/>
              </a:spcBef>
              <a:buNone/>
              <a:defRPr b="0" i="1" sz="1100" u="none" cap="none" strike="noStrike">
                <a:solidFill>
                  <a:schemeClr val="dk2"/>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GB"/>
              <a:t>‹#›</a:t>
            </a:fld>
            <a:endParaRPr/>
          </a:p>
        </p:txBody>
      </p:sp>
      <p:sp>
        <p:nvSpPr>
          <p:cNvPr id="138" name="Google Shape;138;p19"/>
          <p:cNvSpPr txBox="1"/>
          <p:nvPr>
            <p:ph idx="1" type="body"/>
          </p:nvPr>
        </p:nvSpPr>
        <p:spPr>
          <a:xfrm>
            <a:off x="101600" y="1219200"/>
            <a:ext cx="11988900" cy="5257800"/>
          </a:xfrm>
          <a:prstGeom prst="rect">
            <a:avLst/>
          </a:prstGeom>
          <a:noFill/>
          <a:ln>
            <a:noFill/>
          </a:ln>
        </p:spPr>
        <p:txBody>
          <a:bodyPr anchorCtr="0" anchor="t" bIns="45700" lIns="91425" spcFirstLastPara="1" rIns="91425" wrap="square" tIns="45700">
            <a:noAutofit/>
          </a:bodyPr>
          <a:lstStyle>
            <a:lvl1pPr indent="-355600" lvl="0" marL="457200" marR="0" rtl="0" algn="l">
              <a:spcBef>
                <a:spcPts val="500"/>
              </a:spcBef>
              <a:spcAft>
                <a:spcPts val="0"/>
              </a:spcAft>
              <a:buClr>
                <a:srgbClr val="002569"/>
              </a:buClr>
              <a:buSzPts val="2000"/>
              <a:buFont typeface="Arial"/>
              <a:buChar char="•"/>
              <a:defRPr b="1" i="0" sz="2000" u="none" cap="none" strike="noStrike">
                <a:solidFill>
                  <a:srgbClr val="002569"/>
                </a:solidFill>
                <a:latin typeface="Helvetica Neue"/>
                <a:ea typeface="Helvetica Neue"/>
                <a:cs typeface="Helvetica Neue"/>
                <a:sym typeface="Helvetica Neue"/>
              </a:defRPr>
            </a:lvl1pPr>
            <a:lvl2pPr indent="-355600" lvl="1" marL="914400" marR="0" rtl="0" algn="l">
              <a:spcBef>
                <a:spcPts val="500"/>
              </a:spcBef>
              <a:spcAft>
                <a:spcPts val="0"/>
              </a:spcAft>
              <a:buClr>
                <a:srgbClr val="002569"/>
              </a:buClr>
              <a:buSzPts val="2000"/>
              <a:buFont typeface="Courier New"/>
              <a:buChar char="o"/>
              <a:defRPr b="0" i="0" sz="2000" u="none" cap="none" strike="noStrike">
                <a:solidFill>
                  <a:srgbClr val="002569"/>
                </a:solidFill>
                <a:latin typeface="Helvetica Neue"/>
                <a:ea typeface="Helvetica Neue"/>
                <a:cs typeface="Helvetica Neue"/>
                <a:sym typeface="Helvetica Neue"/>
              </a:defRPr>
            </a:lvl2pPr>
            <a:lvl3pPr indent="-355600" lvl="2" marL="1371600" marR="0" rtl="0" algn="l">
              <a:spcBef>
                <a:spcPts val="500"/>
              </a:spcBef>
              <a:spcAft>
                <a:spcPts val="0"/>
              </a:spcAft>
              <a:buClr>
                <a:srgbClr val="002569"/>
              </a:buClr>
              <a:buSzPts val="2000"/>
              <a:buFont typeface="Noto Sans Symbols"/>
              <a:buChar char="▪"/>
              <a:defRPr b="0" i="0" sz="2000" u="none" cap="none" strike="noStrike">
                <a:solidFill>
                  <a:srgbClr val="002569"/>
                </a:solidFill>
                <a:latin typeface="Helvetica Neue"/>
                <a:ea typeface="Helvetica Neue"/>
                <a:cs typeface="Helvetica Neue"/>
                <a:sym typeface="Helvetica Neue"/>
              </a:defRPr>
            </a:lvl3pPr>
            <a:lvl4pPr indent="-355600" lvl="3" marL="1828800" marR="0" rtl="0" algn="l">
              <a:spcBef>
                <a:spcPts val="500"/>
              </a:spcBef>
              <a:spcAft>
                <a:spcPts val="0"/>
              </a:spcAft>
              <a:buClr>
                <a:srgbClr val="002569"/>
              </a:buClr>
              <a:buSzPts val="2000"/>
              <a:buFont typeface="Arial"/>
              <a:buChar char="▪"/>
              <a:defRPr b="0" i="0" sz="2000" u="none" cap="none" strike="noStrike">
                <a:solidFill>
                  <a:srgbClr val="002569"/>
                </a:solidFill>
                <a:latin typeface="Helvetica Neue"/>
                <a:ea typeface="Helvetica Neue"/>
                <a:cs typeface="Helvetica Neue"/>
                <a:sym typeface="Helvetica Neue"/>
              </a:defRPr>
            </a:lvl4pPr>
            <a:lvl5pPr indent="-355600" lvl="4" marL="2286000" marR="0" rtl="0" algn="l">
              <a:spcBef>
                <a:spcPts val="500"/>
              </a:spcBef>
              <a:spcAft>
                <a:spcPts val="0"/>
              </a:spcAft>
              <a:buClr>
                <a:srgbClr val="002569"/>
              </a:buClr>
              <a:buSzPts val="2000"/>
              <a:buFont typeface="Arial"/>
              <a:buChar char="•"/>
              <a:defRPr b="0" i="0" sz="2000" u="none" cap="none" strike="noStrike">
                <a:solidFill>
                  <a:srgbClr val="002569"/>
                </a:solidFill>
                <a:latin typeface="Helvetica Neue"/>
                <a:ea typeface="Helvetica Neue"/>
                <a:cs typeface="Helvetica Neue"/>
                <a:sym typeface="Helvetica Neue"/>
              </a:defRPr>
            </a:lvl5pPr>
            <a:lvl6pPr indent="-228600" lvl="5" marL="2743200" marR="0" rtl="0" algn="l">
              <a:spcBef>
                <a:spcPts val="500"/>
              </a:spcBef>
              <a:spcAft>
                <a:spcPts val="0"/>
              </a:spcAft>
              <a:buSzPts val="1400"/>
              <a:buNone/>
              <a:defRPr b="0" i="0" sz="2400" u="none" cap="none" strike="noStrike">
                <a:solidFill>
                  <a:srgbClr val="002569"/>
                </a:solidFill>
                <a:latin typeface="Arial"/>
                <a:ea typeface="Arial"/>
                <a:cs typeface="Arial"/>
                <a:sym typeface="Arial"/>
              </a:defRPr>
            </a:lvl6pPr>
            <a:lvl7pPr indent="-228600" lvl="6" marL="3200400" marR="0" rtl="0" algn="l">
              <a:spcBef>
                <a:spcPts val="500"/>
              </a:spcBef>
              <a:spcAft>
                <a:spcPts val="0"/>
              </a:spcAft>
              <a:buSzPts val="1400"/>
              <a:buNone/>
              <a:defRPr b="0" i="0" sz="2400" u="none" cap="none" strike="noStrike">
                <a:solidFill>
                  <a:srgbClr val="002569"/>
                </a:solidFill>
                <a:latin typeface="Arial"/>
                <a:ea typeface="Arial"/>
                <a:cs typeface="Arial"/>
                <a:sym typeface="Arial"/>
              </a:defRPr>
            </a:lvl7pPr>
            <a:lvl8pPr indent="-228600" lvl="7" marL="3657600" marR="0" rtl="0" algn="l">
              <a:spcBef>
                <a:spcPts val="500"/>
              </a:spcBef>
              <a:spcAft>
                <a:spcPts val="0"/>
              </a:spcAft>
              <a:buSzPts val="1400"/>
              <a:buNone/>
              <a:defRPr b="0" i="0" sz="2400" u="none" cap="none" strike="noStrike">
                <a:solidFill>
                  <a:srgbClr val="002569"/>
                </a:solidFill>
                <a:latin typeface="Arial"/>
                <a:ea typeface="Arial"/>
                <a:cs typeface="Arial"/>
                <a:sym typeface="Arial"/>
              </a:defRPr>
            </a:lvl8pPr>
            <a:lvl9pPr indent="-228600" lvl="8" marL="4114800" marR="0" rtl="0" algn="l">
              <a:spcBef>
                <a:spcPts val="500"/>
              </a:spcBef>
              <a:spcAft>
                <a:spcPts val="0"/>
              </a:spcAft>
              <a:buSzPts val="1400"/>
              <a:buNone/>
              <a:defRPr b="0" i="0" sz="2400" u="none" cap="none" strike="noStrike">
                <a:solidFill>
                  <a:srgbClr val="002569"/>
                </a:solidFill>
                <a:latin typeface="Arial"/>
                <a:ea typeface="Arial"/>
                <a:cs typeface="Arial"/>
                <a:sym typeface="Arial"/>
              </a:defRPr>
            </a:lvl9pPr>
          </a:lstStyle>
          <a:p/>
        </p:txBody>
      </p:sp>
      <p:sp>
        <p:nvSpPr>
          <p:cNvPr id="139" name="Google Shape;139;p19"/>
          <p:cNvSpPr txBox="1"/>
          <p:nvPr>
            <p:ph idx="2" type="body"/>
          </p:nvPr>
        </p:nvSpPr>
        <p:spPr>
          <a:xfrm>
            <a:off x="2641600" y="76200"/>
            <a:ext cx="6603900" cy="914400"/>
          </a:xfrm>
          <a:prstGeom prst="rect">
            <a:avLst/>
          </a:prstGeom>
          <a:noFill/>
          <a:ln>
            <a:noFill/>
          </a:ln>
        </p:spPr>
        <p:txBody>
          <a:bodyPr anchorCtr="0" anchor="t" bIns="45700" lIns="91425" spcFirstLastPara="1" rIns="91425" wrap="square" tIns="45700">
            <a:noAutofit/>
          </a:bodyPr>
          <a:lstStyle>
            <a:lvl1pPr indent="-228600" lvl="0" marL="457200" marR="0" rtl="0" algn="ctr">
              <a:spcBef>
                <a:spcPts val="500"/>
              </a:spcBef>
              <a:spcAft>
                <a:spcPts val="0"/>
              </a:spcAft>
              <a:buClr>
                <a:schemeClr val="lt1"/>
              </a:buClr>
              <a:buSzPts val="2800"/>
              <a:buFont typeface="Arial"/>
              <a:buNone/>
              <a:defRPr b="1" i="0" sz="2800" u="none" cap="none" strike="noStrike">
                <a:solidFill>
                  <a:schemeClr val="lt1"/>
                </a:solidFill>
                <a:latin typeface="Helvetica Neue"/>
                <a:ea typeface="Helvetica Neue"/>
                <a:cs typeface="Helvetica Neue"/>
                <a:sym typeface="Helvetica Neue"/>
              </a:defRPr>
            </a:lvl1pPr>
            <a:lvl2pPr indent="-381000" lvl="1" marL="914400" marR="0" rtl="0" algn="l">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2pPr>
            <a:lvl3pPr indent="-381000" lvl="2" marL="1371600" marR="0" rtl="0" algn="l">
              <a:spcBef>
                <a:spcPts val="500"/>
              </a:spcBef>
              <a:spcAft>
                <a:spcPts val="0"/>
              </a:spcAft>
              <a:buClr>
                <a:srgbClr val="002569"/>
              </a:buClr>
              <a:buSzPts val="2400"/>
              <a:buFont typeface="Arial"/>
              <a:buChar char="o"/>
              <a:defRPr b="0" i="0" sz="2400" u="none" cap="none" strike="noStrike">
                <a:solidFill>
                  <a:srgbClr val="002569"/>
                </a:solidFill>
                <a:latin typeface="Arial"/>
                <a:ea typeface="Arial"/>
                <a:cs typeface="Arial"/>
                <a:sym typeface="Arial"/>
              </a:defRPr>
            </a:lvl3pPr>
            <a:lvl4pPr indent="-381000" lvl="3" marL="1828800" marR="0" rtl="0" algn="l">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4pPr>
            <a:lvl5pPr indent="-381000" lvl="4" marL="2286000" marR="0" rtl="0" algn="l">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5pPr>
            <a:lvl6pPr indent="-228600" lvl="5" marL="2743200" marR="0" rtl="0" algn="l">
              <a:spcBef>
                <a:spcPts val="500"/>
              </a:spcBef>
              <a:spcAft>
                <a:spcPts val="0"/>
              </a:spcAft>
              <a:buSzPts val="1400"/>
              <a:buNone/>
              <a:defRPr b="0" i="0" sz="2400" u="none" cap="none" strike="noStrike">
                <a:solidFill>
                  <a:srgbClr val="002569"/>
                </a:solidFill>
                <a:latin typeface="Arial"/>
                <a:ea typeface="Arial"/>
                <a:cs typeface="Arial"/>
                <a:sym typeface="Arial"/>
              </a:defRPr>
            </a:lvl6pPr>
            <a:lvl7pPr indent="-228600" lvl="6" marL="3200400" marR="0" rtl="0" algn="l">
              <a:spcBef>
                <a:spcPts val="500"/>
              </a:spcBef>
              <a:spcAft>
                <a:spcPts val="0"/>
              </a:spcAft>
              <a:buSzPts val="1400"/>
              <a:buNone/>
              <a:defRPr b="0" i="0" sz="2400" u="none" cap="none" strike="noStrike">
                <a:solidFill>
                  <a:srgbClr val="002569"/>
                </a:solidFill>
                <a:latin typeface="Arial"/>
                <a:ea typeface="Arial"/>
                <a:cs typeface="Arial"/>
                <a:sym typeface="Arial"/>
              </a:defRPr>
            </a:lvl7pPr>
            <a:lvl8pPr indent="-228600" lvl="7" marL="3657600" marR="0" rtl="0" algn="l">
              <a:spcBef>
                <a:spcPts val="500"/>
              </a:spcBef>
              <a:spcAft>
                <a:spcPts val="0"/>
              </a:spcAft>
              <a:buSzPts val="1400"/>
              <a:buNone/>
              <a:defRPr b="0" i="0" sz="2400" u="none" cap="none" strike="noStrike">
                <a:solidFill>
                  <a:srgbClr val="002569"/>
                </a:solidFill>
                <a:latin typeface="Arial"/>
                <a:ea typeface="Arial"/>
                <a:cs typeface="Arial"/>
                <a:sym typeface="Arial"/>
              </a:defRPr>
            </a:lvl8pPr>
            <a:lvl9pPr indent="-228600" lvl="8" marL="4114800" marR="0" rtl="0" algn="l">
              <a:spcBef>
                <a:spcPts val="500"/>
              </a:spcBef>
              <a:spcAft>
                <a:spcPts val="0"/>
              </a:spcAft>
              <a:buSzPts val="1400"/>
              <a:buNone/>
              <a:defRPr b="0" i="0" sz="2400" u="none" cap="none" strike="noStrike">
                <a:solidFill>
                  <a:srgbClr val="002569"/>
                </a:solidFill>
                <a:latin typeface="Arial"/>
                <a:ea typeface="Arial"/>
                <a:cs typeface="Arial"/>
                <a:sym typeface="Aria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1" name="Shape 21"/>
        <p:cNvGrpSpPr/>
        <p:nvPr/>
      </p:nvGrpSpPr>
      <p:grpSpPr>
        <a:xfrm>
          <a:off x="0" y="0"/>
          <a:ext cx="0" cy="0"/>
          <a:chOff x="0" y="0"/>
          <a:chExt cx="0" cy="0"/>
        </a:xfrm>
      </p:grpSpPr>
      <p:sp>
        <p:nvSpPr>
          <p:cNvPr id="22" name="Google Shape;22;p3"/>
          <p:cNvSpPr/>
          <p:nvPr/>
        </p:nvSpPr>
        <p:spPr>
          <a:xfrm>
            <a:off x="0" y="1"/>
            <a:ext cx="12192000" cy="1037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2"/>
              </a:solidFill>
              <a:latin typeface="Arial"/>
              <a:ea typeface="Arial"/>
              <a:cs typeface="Arial"/>
              <a:sym typeface="Arial"/>
            </a:endParaRPr>
          </a:p>
        </p:txBody>
      </p:sp>
      <p:pic>
        <p:nvPicPr>
          <p:cNvPr id="23" name="Google Shape;23;p3"/>
          <p:cNvPicPr preferRelativeResize="0"/>
          <p:nvPr/>
        </p:nvPicPr>
        <p:blipFill rotWithShape="1">
          <a:blip r:embed="rId2">
            <a:alphaModFix amt="34000"/>
          </a:blip>
          <a:srcRect b="35419" l="51341" r="-2842" t="39268"/>
          <a:stretch/>
        </p:blipFill>
        <p:spPr>
          <a:xfrm flipH="1">
            <a:off x="9304423" y="0"/>
            <a:ext cx="2887577" cy="1037492"/>
          </a:xfrm>
          <a:prstGeom prst="rect">
            <a:avLst/>
          </a:prstGeom>
          <a:noFill/>
          <a:ln>
            <a:noFill/>
          </a:ln>
        </p:spPr>
      </p:pic>
      <p:pic>
        <p:nvPicPr>
          <p:cNvPr id="24" name="Google Shape;24;p3"/>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25" name="Google Shape;25;p3"/>
          <p:cNvSpPr/>
          <p:nvPr/>
        </p:nvSpPr>
        <p:spPr>
          <a:xfrm>
            <a:off x="-1778" y="6574604"/>
            <a:ext cx="12193800" cy="283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2"/>
              </a:solidFill>
              <a:latin typeface="Arial"/>
              <a:ea typeface="Arial"/>
              <a:cs typeface="Arial"/>
              <a:sym typeface="Arial"/>
            </a:endParaRPr>
          </a:p>
        </p:txBody>
      </p:sp>
      <p:sp>
        <p:nvSpPr>
          <p:cNvPr id="26" name="Google Shape;26;p3"/>
          <p:cNvSpPr/>
          <p:nvPr/>
        </p:nvSpPr>
        <p:spPr>
          <a:xfrm flipH="1" rot="10800000">
            <a:off x="-4504" y="6540563"/>
            <a:ext cx="12196500" cy="59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2"/>
              </a:solidFill>
              <a:latin typeface="Arial"/>
              <a:ea typeface="Arial"/>
              <a:cs typeface="Arial"/>
              <a:sym typeface="Arial"/>
            </a:endParaRPr>
          </a:p>
        </p:txBody>
      </p:sp>
      <p:sp>
        <p:nvSpPr>
          <p:cNvPr id="27" name="Google Shape;27;p3"/>
          <p:cNvSpPr txBox="1"/>
          <p:nvPr/>
        </p:nvSpPr>
        <p:spPr>
          <a:xfrm>
            <a:off x="10265664" y="6574604"/>
            <a:ext cx="1925400" cy="307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28" name="Google Shape;28;p3"/>
          <p:cNvSpPr txBox="1"/>
          <p:nvPr>
            <p:ph idx="1" type="body"/>
          </p:nvPr>
        </p:nvSpPr>
        <p:spPr>
          <a:xfrm>
            <a:off x="324233" y="1558533"/>
            <a:ext cx="11495400" cy="46629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9" name="Google Shape;29;p3"/>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30" name="Shape 30"/>
        <p:cNvGrpSpPr/>
        <p:nvPr/>
      </p:nvGrpSpPr>
      <p:grpSpPr>
        <a:xfrm>
          <a:off x="0" y="0"/>
          <a:ext cx="0" cy="0"/>
          <a:chOff x="0" y="0"/>
          <a:chExt cx="0" cy="0"/>
        </a:xfrm>
      </p:grpSpPr>
      <p:sp>
        <p:nvSpPr>
          <p:cNvPr id="31" name="Google Shape;31;p4"/>
          <p:cNvSpPr/>
          <p:nvPr/>
        </p:nvSpPr>
        <p:spPr>
          <a:xfrm>
            <a:off x="0" y="1"/>
            <a:ext cx="12192000" cy="1037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pic>
        <p:nvPicPr>
          <p:cNvPr id="32" name="Google Shape;32;p4"/>
          <p:cNvPicPr preferRelativeResize="0"/>
          <p:nvPr/>
        </p:nvPicPr>
        <p:blipFill rotWithShape="1">
          <a:blip r:embed="rId2">
            <a:alphaModFix amt="34000"/>
          </a:blip>
          <a:srcRect b="35419" l="51341" r="-2842" t="39268"/>
          <a:stretch/>
        </p:blipFill>
        <p:spPr>
          <a:xfrm flipH="1">
            <a:off x="9304423" y="0"/>
            <a:ext cx="2887577" cy="1037492"/>
          </a:xfrm>
          <a:prstGeom prst="rect">
            <a:avLst/>
          </a:prstGeom>
          <a:noFill/>
          <a:ln>
            <a:noFill/>
          </a:ln>
        </p:spPr>
      </p:pic>
      <p:pic>
        <p:nvPicPr>
          <p:cNvPr id="33" name="Google Shape;33;p4"/>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34" name="Google Shape;34;p4"/>
          <p:cNvSpPr/>
          <p:nvPr/>
        </p:nvSpPr>
        <p:spPr>
          <a:xfrm>
            <a:off x="-1778" y="6574604"/>
            <a:ext cx="12193800" cy="283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sp>
        <p:nvSpPr>
          <p:cNvPr id="35" name="Google Shape;35;p4"/>
          <p:cNvSpPr/>
          <p:nvPr/>
        </p:nvSpPr>
        <p:spPr>
          <a:xfrm flipH="1" rot="10800000">
            <a:off x="-4504" y="6540563"/>
            <a:ext cx="12196500" cy="59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sp>
        <p:nvSpPr>
          <p:cNvPr id="36" name="Google Shape;36;p4"/>
          <p:cNvSpPr txBox="1"/>
          <p:nvPr>
            <p:ph idx="1" type="body"/>
          </p:nvPr>
        </p:nvSpPr>
        <p:spPr>
          <a:xfrm>
            <a:off x="386632" y="1445923"/>
            <a:ext cx="5508900" cy="47754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7" name="Google Shape;37;p4"/>
          <p:cNvSpPr txBox="1"/>
          <p:nvPr>
            <p:ph idx="2" type="body"/>
          </p:nvPr>
        </p:nvSpPr>
        <p:spPr>
          <a:xfrm>
            <a:off x="6296361" y="1445923"/>
            <a:ext cx="5508900" cy="47754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8" name="Google Shape;38;p4"/>
          <p:cNvSpPr txBox="1"/>
          <p:nvPr/>
        </p:nvSpPr>
        <p:spPr>
          <a:xfrm>
            <a:off x="10265664" y="6574604"/>
            <a:ext cx="1925400" cy="307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GB" sz="1400">
                <a:solidFill>
                  <a:schemeClr val="accent1"/>
                </a:solidFill>
                <a:latin typeface="Arial"/>
                <a:ea typeface="Arial"/>
                <a:cs typeface="Arial"/>
                <a:sym typeface="Arial"/>
              </a:rPr>
              <a:t>Slide </a:t>
            </a:r>
            <a:fld id="{00000000-1234-1234-1234-123412341234}" type="slidenum">
              <a:rPr b="1" lang="en-GB" sz="1400">
                <a:solidFill>
                  <a:schemeClr val="accent1"/>
                </a:solidFill>
                <a:latin typeface="Arial"/>
                <a:ea typeface="Arial"/>
                <a:cs typeface="Arial"/>
                <a:sym typeface="Arial"/>
              </a:rPr>
              <a:t>‹#›</a:t>
            </a:fld>
            <a:endParaRPr b="1" sz="1400">
              <a:solidFill>
                <a:schemeClr val="accent1"/>
              </a:solidFill>
              <a:latin typeface="Arial"/>
              <a:ea typeface="Arial"/>
              <a:cs typeface="Arial"/>
              <a:sym typeface="Arial"/>
            </a:endParaRPr>
          </a:p>
        </p:txBody>
      </p:sp>
      <p:sp>
        <p:nvSpPr>
          <p:cNvPr id="39" name="Google Shape;39;p4"/>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40" name="Shape 40"/>
        <p:cNvGrpSpPr/>
        <p:nvPr/>
      </p:nvGrpSpPr>
      <p:grpSpPr>
        <a:xfrm>
          <a:off x="0" y="0"/>
          <a:ext cx="0" cy="0"/>
          <a:chOff x="0" y="0"/>
          <a:chExt cx="0" cy="0"/>
        </a:xfrm>
      </p:grpSpPr>
      <p:sp>
        <p:nvSpPr>
          <p:cNvPr id="41" name="Google Shape;41;p5"/>
          <p:cNvSpPr/>
          <p:nvPr/>
        </p:nvSpPr>
        <p:spPr>
          <a:xfrm>
            <a:off x="0" y="1"/>
            <a:ext cx="12192000" cy="1037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pic>
        <p:nvPicPr>
          <p:cNvPr id="42" name="Google Shape;42;p5"/>
          <p:cNvPicPr preferRelativeResize="0"/>
          <p:nvPr/>
        </p:nvPicPr>
        <p:blipFill rotWithShape="1">
          <a:blip r:embed="rId2">
            <a:alphaModFix amt="34000"/>
          </a:blip>
          <a:srcRect b="35419" l="51341" r="-2842" t="39268"/>
          <a:stretch/>
        </p:blipFill>
        <p:spPr>
          <a:xfrm flipH="1">
            <a:off x="9304423" y="0"/>
            <a:ext cx="2887577" cy="1037492"/>
          </a:xfrm>
          <a:prstGeom prst="rect">
            <a:avLst/>
          </a:prstGeom>
          <a:noFill/>
          <a:ln>
            <a:noFill/>
          </a:ln>
        </p:spPr>
      </p:pic>
      <p:pic>
        <p:nvPicPr>
          <p:cNvPr id="43" name="Google Shape;43;p5"/>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44" name="Google Shape;44;p5"/>
          <p:cNvSpPr/>
          <p:nvPr/>
        </p:nvSpPr>
        <p:spPr>
          <a:xfrm>
            <a:off x="-1778" y="6574604"/>
            <a:ext cx="12193800" cy="283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sp>
        <p:nvSpPr>
          <p:cNvPr id="45" name="Google Shape;45;p5"/>
          <p:cNvSpPr/>
          <p:nvPr/>
        </p:nvSpPr>
        <p:spPr>
          <a:xfrm flipH="1" rot="10800000">
            <a:off x="-4504" y="6540563"/>
            <a:ext cx="12196500" cy="59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sp>
        <p:nvSpPr>
          <p:cNvPr id="46" name="Google Shape;46;p5"/>
          <p:cNvSpPr txBox="1"/>
          <p:nvPr/>
        </p:nvSpPr>
        <p:spPr>
          <a:xfrm>
            <a:off x="10265664" y="6574604"/>
            <a:ext cx="1925400" cy="307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GB" sz="1400">
                <a:solidFill>
                  <a:schemeClr val="accent1"/>
                </a:solidFill>
                <a:latin typeface="Arial"/>
                <a:ea typeface="Arial"/>
                <a:cs typeface="Arial"/>
                <a:sym typeface="Arial"/>
              </a:rPr>
              <a:t>Slide </a:t>
            </a:r>
            <a:fld id="{00000000-1234-1234-1234-123412341234}" type="slidenum">
              <a:rPr b="1" lang="en-GB" sz="1400">
                <a:solidFill>
                  <a:schemeClr val="accent1"/>
                </a:solidFill>
                <a:latin typeface="Arial"/>
                <a:ea typeface="Arial"/>
                <a:cs typeface="Arial"/>
                <a:sym typeface="Arial"/>
              </a:rPr>
              <a:t>‹#›</a:t>
            </a:fld>
            <a:endParaRPr b="1" sz="1400">
              <a:solidFill>
                <a:schemeClr val="accent1"/>
              </a:solidFill>
              <a:latin typeface="Arial"/>
              <a:ea typeface="Arial"/>
              <a:cs typeface="Arial"/>
              <a:sym typeface="Arial"/>
            </a:endParaRPr>
          </a:p>
        </p:txBody>
      </p:sp>
      <p:sp>
        <p:nvSpPr>
          <p:cNvPr id="47" name="Google Shape;47;p5"/>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48" name="Shape 48"/>
        <p:cNvGrpSpPr/>
        <p:nvPr/>
      </p:nvGrpSpPr>
      <p:grpSpPr>
        <a:xfrm>
          <a:off x="0" y="0"/>
          <a:ext cx="0" cy="0"/>
          <a:chOff x="0" y="0"/>
          <a:chExt cx="0" cy="0"/>
        </a:xfrm>
      </p:grpSpPr>
      <p:sp>
        <p:nvSpPr>
          <p:cNvPr id="49" name="Google Shape;49;p6"/>
          <p:cNvSpPr/>
          <p:nvPr/>
        </p:nvSpPr>
        <p:spPr>
          <a:xfrm>
            <a:off x="0" y="1"/>
            <a:ext cx="12192000" cy="1037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pic>
        <p:nvPicPr>
          <p:cNvPr id="50" name="Google Shape;50;p6"/>
          <p:cNvPicPr preferRelativeResize="0"/>
          <p:nvPr/>
        </p:nvPicPr>
        <p:blipFill rotWithShape="1">
          <a:blip r:embed="rId2">
            <a:alphaModFix amt="34000"/>
          </a:blip>
          <a:srcRect b="35419" l="51341" r="-2842" t="39268"/>
          <a:stretch/>
        </p:blipFill>
        <p:spPr>
          <a:xfrm flipH="1">
            <a:off x="9304423" y="0"/>
            <a:ext cx="2887577" cy="1037492"/>
          </a:xfrm>
          <a:prstGeom prst="rect">
            <a:avLst/>
          </a:prstGeom>
          <a:noFill/>
          <a:ln>
            <a:noFill/>
          </a:ln>
        </p:spPr>
      </p:pic>
      <p:pic>
        <p:nvPicPr>
          <p:cNvPr id="51" name="Google Shape;51;p6"/>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52" name="Google Shape;52;p6"/>
          <p:cNvSpPr/>
          <p:nvPr/>
        </p:nvSpPr>
        <p:spPr>
          <a:xfrm>
            <a:off x="-1778" y="6574604"/>
            <a:ext cx="12193800" cy="283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sp>
        <p:nvSpPr>
          <p:cNvPr id="53" name="Google Shape;53;p6"/>
          <p:cNvSpPr/>
          <p:nvPr/>
        </p:nvSpPr>
        <p:spPr>
          <a:xfrm flipH="1" rot="10800000">
            <a:off x="-4504" y="6540563"/>
            <a:ext cx="12196500" cy="59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sp>
        <p:nvSpPr>
          <p:cNvPr id="54" name="Google Shape;54;p6"/>
          <p:cNvSpPr txBox="1"/>
          <p:nvPr>
            <p:ph idx="1" type="body"/>
          </p:nvPr>
        </p:nvSpPr>
        <p:spPr>
          <a:xfrm>
            <a:off x="5180012" y="1373852"/>
            <a:ext cx="6172200" cy="46944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chemeClr val="dk1"/>
              </a:buClr>
              <a:buSzPts val="3200"/>
              <a:buFont typeface="Noto Sans Symbols"/>
              <a:buChar char="❖"/>
              <a:defRPr b="0" i="0" sz="3200" u="none" cap="none" strike="noStrike">
                <a:solidFill>
                  <a:schemeClr val="dk1"/>
                </a:solidFill>
                <a:latin typeface="Arial"/>
                <a:ea typeface="Arial"/>
                <a:cs typeface="Arial"/>
                <a:sym typeface="Arial"/>
              </a:defRPr>
            </a:lvl1pPr>
            <a:lvl2pPr indent="-406400" lvl="1" marL="914400" marR="0" rtl="0" algn="l">
              <a:lnSpc>
                <a:spcPct val="90000"/>
              </a:lnSpc>
              <a:spcBef>
                <a:spcPts val="5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2pPr>
            <a:lvl3pPr indent="-381000" lvl="2" marL="1371600" marR="0" rtl="0" algn="l">
              <a:lnSpc>
                <a:spcPct val="90000"/>
              </a:lnSpc>
              <a:spcBef>
                <a:spcPts val="500"/>
              </a:spcBef>
              <a:spcAft>
                <a:spcPts val="0"/>
              </a:spcAft>
              <a:buClr>
                <a:schemeClr val="dk1"/>
              </a:buClr>
              <a:buSzPts val="2400"/>
              <a:buFont typeface="Courier New"/>
              <a:buChar char="o"/>
              <a:defRPr b="0" i="0" sz="2400" u="none" cap="none" strike="noStrike">
                <a:solidFill>
                  <a:schemeClr val="dk1"/>
                </a:solidFill>
                <a:latin typeface="Arial"/>
                <a:ea typeface="Arial"/>
                <a:cs typeface="Arial"/>
                <a:sym typeface="Arial"/>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55" name="Google Shape;55;p6"/>
          <p:cNvSpPr txBox="1"/>
          <p:nvPr>
            <p:ph idx="2" type="body"/>
          </p:nvPr>
        </p:nvSpPr>
        <p:spPr>
          <a:xfrm>
            <a:off x="839788" y="1373852"/>
            <a:ext cx="3932100" cy="46305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9pPr>
          </a:lstStyle>
          <a:p/>
        </p:txBody>
      </p:sp>
      <p:sp>
        <p:nvSpPr>
          <p:cNvPr id="56" name="Google Shape;56;p6"/>
          <p:cNvSpPr txBox="1"/>
          <p:nvPr/>
        </p:nvSpPr>
        <p:spPr>
          <a:xfrm>
            <a:off x="10265664" y="6574604"/>
            <a:ext cx="1925400" cy="307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GB" sz="1400">
                <a:solidFill>
                  <a:schemeClr val="accent1"/>
                </a:solidFill>
                <a:latin typeface="Arial"/>
                <a:ea typeface="Arial"/>
                <a:cs typeface="Arial"/>
                <a:sym typeface="Arial"/>
              </a:rPr>
              <a:t>Slide </a:t>
            </a:r>
            <a:fld id="{00000000-1234-1234-1234-123412341234}" type="slidenum">
              <a:rPr b="1" lang="en-GB" sz="1400">
                <a:solidFill>
                  <a:schemeClr val="accent1"/>
                </a:solidFill>
                <a:latin typeface="Arial"/>
                <a:ea typeface="Arial"/>
                <a:cs typeface="Arial"/>
                <a:sym typeface="Arial"/>
              </a:rPr>
              <a:t>‹#›</a:t>
            </a:fld>
            <a:endParaRPr b="1" sz="1400">
              <a:solidFill>
                <a:schemeClr val="accent1"/>
              </a:solidFill>
              <a:latin typeface="Arial"/>
              <a:ea typeface="Arial"/>
              <a:cs typeface="Arial"/>
              <a:sym typeface="Arial"/>
            </a:endParaRPr>
          </a:p>
        </p:txBody>
      </p:sp>
      <p:sp>
        <p:nvSpPr>
          <p:cNvPr id="57" name="Google Shape;57;p6"/>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p:cSld name="Blank">
    <p:spTree>
      <p:nvGrpSpPr>
        <p:cNvPr id="58" name="Shape 58"/>
        <p:cNvGrpSpPr/>
        <p:nvPr/>
      </p:nvGrpSpPr>
      <p:grpSpPr>
        <a:xfrm>
          <a:off x="0" y="0"/>
          <a:ext cx="0" cy="0"/>
          <a:chOff x="0" y="0"/>
          <a:chExt cx="0" cy="0"/>
        </a:xfrm>
      </p:grpSpPr>
      <p:sp>
        <p:nvSpPr>
          <p:cNvPr id="59" name="Google Shape;59;p7"/>
          <p:cNvSpPr/>
          <p:nvPr>
            <p:ph idx="12" type="sldNum"/>
          </p:nvPr>
        </p:nvSpPr>
        <p:spPr>
          <a:xfrm>
            <a:off x="11684000" y="6629400"/>
            <a:ext cx="406500" cy="187200"/>
          </a:xfrm>
          <a:prstGeom prst="roundRect">
            <a:avLst>
              <a:gd fmla="val 16667" name="adj"/>
            </a:avLst>
          </a:prstGeom>
          <a:solidFill>
            <a:schemeClr val="lt1">
              <a:alpha val="48630"/>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lvl1pPr indent="0" lvl="0" marL="0" marR="0" rtl="0" algn="ctr">
              <a:spcBef>
                <a:spcPts val="0"/>
              </a:spcBef>
              <a:buNone/>
              <a:defRPr b="0" i="1" sz="1100" u="none" cap="none" strike="noStrike">
                <a:solidFill>
                  <a:schemeClr val="dk2"/>
                </a:solidFill>
                <a:latin typeface="Helvetica Neue"/>
                <a:ea typeface="Helvetica Neue"/>
                <a:cs typeface="Helvetica Neue"/>
                <a:sym typeface="Helvetica Neue"/>
              </a:defRPr>
            </a:lvl1pPr>
            <a:lvl2pPr indent="0" lvl="1" marL="0" marR="0" rtl="0" algn="ctr">
              <a:spcBef>
                <a:spcPts val="0"/>
              </a:spcBef>
              <a:buNone/>
              <a:defRPr b="0" i="1" sz="1100" u="none" cap="none" strike="noStrike">
                <a:solidFill>
                  <a:schemeClr val="dk2"/>
                </a:solidFill>
                <a:latin typeface="Helvetica Neue"/>
                <a:ea typeface="Helvetica Neue"/>
                <a:cs typeface="Helvetica Neue"/>
                <a:sym typeface="Helvetica Neue"/>
              </a:defRPr>
            </a:lvl2pPr>
            <a:lvl3pPr indent="0" lvl="2" marL="0" marR="0" rtl="0" algn="ctr">
              <a:spcBef>
                <a:spcPts val="0"/>
              </a:spcBef>
              <a:buNone/>
              <a:defRPr b="0" i="1" sz="1100" u="none" cap="none" strike="noStrike">
                <a:solidFill>
                  <a:schemeClr val="dk2"/>
                </a:solidFill>
                <a:latin typeface="Helvetica Neue"/>
                <a:ea typeface="Helvetica Neue"/>
                <a:cs typeface="Helvetica Neue"/>
                <a:sym typeface="Helvetica Neue"/>
              </a:defRPr>
            </a:lvl3pPr>
            <a:lvl4pPr indent="0" lvl="3" marL="0" marR="0" rtl="0" algn="ctr">
              <a:spcBef>
                <a:spcPts val="0"/>
              </a:spcBef>
              <a:buNone/>
              <a:defRPr b="0" i="1" sz="1100" u="none" cap="none" strike="noStrike">
                <a:solidFill>
                  <a:schemeClr val="dk2"/>
                </a:solidFill>
                <a:latin typeface="Helvetica Neue"/>
                <a:ea typeface="Helvetica Neue"/>
                <a:cs typeface="Helvetica Neue"/>
                <a:sym typeface="Helvetica Neue"/>
              </a:defRPr>
            </a:lvl4pPr>
            <a:lvl5pPr indent="0" lvl="4" marL="0" marR="0" rtl="0" algn="ctr">
              <a:spcBef>
                <a:spcPts val="0"/>
              </a:spcBef>
              <a:buNone/>
              <a:defRPr b="0" i="1" sz="1100" u="none" cap="none" strike="noStrike">
                <a:solidFill>
                  <a:schemeClr val="dk2"/>
                </a:solidFill>
                <a:latin typeface="Helvetica Neue"/>
                <a:ea typeface="Helvetica Neue"/>
                <a:cs typeface="Helvetica Neue"/>
                <a:sym typeface="Helvetica Neue"/>
              </a:defRPr>
            </a:lvl5pPr>
            <a:lvl6pPr indent="0" lvl="5" marL="0" marR="0" rtl="0" algn="ctr">
              <a:spcBef>
                <a:spcPts val="0"/>
              </a:spcBef>
              <a:buNone/>
              <a:defRPr b="0" i="1" sz="1100" u="none" cap="none" strike="noStrike">
                <a:solidFill>
                  <a:schemeClr val="dk2"/>
                </a:solidFill>
                <a:latin typeface="Helvetica Neue"/>
                <a:ea typeface="Helvetica Neue"/>
                <a:cs typeface="Helvetica Neue"/>
                <a:sym typeface="Helvetica Neue"/>
              </a:defRPr>
            </a:lvl6pPr>
            <a:lvl7pPr indent="0" lvl="6" marL="0" marR="0" rtl="0" algn="ctr">
              <a:spcBef>
                <a:spcPts val="0"/>
              </a:spcBef>
              <a:buNone/>
              <a:defRPr b="0" i="1" sz="1100" u="none" cap="none" strike="noStrike">
                <a:solidFill>
                  <a:schemeClr val="dk2"/>
                </a:solidFill>
                <a:latin typeface="Helvetica Neue"/>
                <a:ea typeface="Helvetica Neue"/>
                <a:cs typeface="Helvetica Neue"/>
                <a:sym typeface="Helvetica Neue"/>
              </a:defRPr>
            </a:lvl7pPr>
            <a:lvl8pPr indent="0" lvl="7" marL="0" marR="0" rtl="0" algn="ctr">
              <a:spcBef>
                <a:spcPts val="0"/>
              </a:spcBef>
              <a:buNone/>
              <a:defRPr b="0" i="1" sz="1100" u="none" cap="none" strike="noStrike">
                <a:solidFill>
                  <a:schemeClr val="dk2"/>
                </a:solidFill>
                <a:latin typeface="Helvetica Neue"/>
                <a:ea typeface="Helvetica Neue"/>
                <a:cs typeface="Helvetica Neue"/>
                <a:sym typeface="Helvetica Neue"/>
              </a:defRPr>
            </a:lvl8pPr>
            <a:lvl9pPr indent="0" lvl="8" marL="0" marR="0" rtl="0" algn="ctr">
              <a:spcBef>
                <a:spcPts val="0"/>
              </a:spcBef>
              <a:buNone/>
              <a:defRPr b="0" i="1" sz="1100" u="none" cap="none" strike="noStrike">
                <a:solidFill>
                  <a:schemeClr val="dk2"/>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GB"/>
              <a:t>‹#›</a:t>
            </a:fld>
            <a:endParaRPr/>
          </a:p>
        </p:txBody>
      </p:sp>
      <p:sp>
        <p:nvSpPr>
          <p:cNvPr id="60" name="Google Shape;60;p7"/>
          <p:cNvSpPr txBox="1"/>
          <p:nvPr>
            <p:ph idx="1" type="body"/>
          </p:nvPr>
        </p:nvSpPr>
        <p:spPr>
          <a:xfrm>
            <a:off x="101600" y="1219200"/>
            <a:ext cx="11988900" cy="5257800"/>
          </a:xfrm>
          <a:prstGeom prst="rect">
            <a:avLst/>
          </a:prstGeom>
          <a:noFill/>
          <a:ln>
            <a:noFill/>
          </a:ln>
        </p:spPr>
        <p:txBody>
          <a:bodyPr anchorCtr="0" anchor="t" bIns="45700" lIns="91425" spcFirstLastPara="1" rIns="91425" wrap="square" tIns="45700">
            <a:noAutofit/>
          </a:bodyPr>
          <a:lstStyle>
            <a:lvl1pPr indent="-355600" lvl="0" marL="457200" marR="0" rtl="0" algn="l">
              <a:spcBef>
                <a:spcPts val="500"/>
              </a:spcBef>
              <a:spcAft>
                <a:spcPts val="0"/>
              </a:spcAft>
              <a:buClr>
                <a:srgbClr val="002569"/>
              </a:buClr>
              <a:buSzPts val="2000"/>
              <a:buFont typeface="Arial"/>
              <a:buChar char="•"/>
              <a:defRPr b="1" i="0" sz="2000" u="none" cap="none" strike="noStrike">
                <a:solidFill>
                  <a:srgbClr val="002569"/>
                </a:solidFill>
                <a:latin typeface="Helvetica Neue"/>
                <a:ea typeface="Helvetica Neue"/>
                <a:cs typeface="Helvetica Neue"/>
                <a:sym typeface="Helvetica Neue"/>
              </a:defRPr>
            </a:lvl1pPr>
            <a:lvl2pPr indent="-355600" lvl="1" marL="914400" marR="0" rtl="0" algn="l">
              <a:spcBef>
                <a:spcPts val="500"/>
              </a:spcBef>
              <a:spcAft>
                <a:spcPts val="0"/>
              </a:spcAft>
              <a:buClr>
                <a:srgbClr val="002569"/>
              </a:buClr>
              <a:buSzPts val="2000"/>
              <a:buFont typeface="Courier New"/>
              <a:buChar char="o"/>
              <a:defRPr b="0" i="0" sz="2000" u="none" cap="none" strike="noStrike">
                <a:solidFill>
                  <a:srgbClr val="002569"/>
                </a:solidFill>
                <a:latin typeface="Helvetica Neue"/>
                <a:ea typeface="Helvetica Neue"/>
                <a:cs typeface="Helvetica Neue"/>
                <a:sym typeface="Helvetica Neue"/>
              </a:defRPr>
            </a:lvl2pPr>
            <a:lvl3pPr indent="-355600" lvl="2" marL="1371600" marR="0" rtl="0" algn="l">
              <a:spcBef>
                <a:spcPts val="500"/>
              </a:spcBef>
              <a:spcAft>
                <a:spcPts val="0"/>
              </a:spcAft>
              <a:buClr>
                <a:srgbClr val="002569"/>
              </a:buClr>
              <a:buSzPts val="2000"/>
              <a:buFont typeface="Noto Sans Symbols"/>
              <a:buChar char="▪"/>
              <a:defRPr b="0" i="0" sz="2000" u="none" cap="none" strike="noStrike">
                <a:solidFill>
                  <a:srgbClr val="002569"/>
                </a:solidFill>
                <a:latin typeface="Helvetica Neue"/>
                <a:ea typeface="Helvetica Neue"/>
                <a:cs typeface="Helvetica Neue"/>
                <a:sym typeface="Helvetica Neue"/>
              </a:defRPr>
            </a:lvl3pPr>
            <a:lvl4pPr indent="-355600" lvl="3" marL="1828800" marR="0" rtl="0" algn="l">
              <a:spcBef>
                <a:spcPts val="500"/>
              </a:spcBef>
              <a:spcAft>
                <a:spcPts val="0"/>
              </a:spcAft>
              <a:buClr>
                <a:srgbClr val="002569"/>
              </a:buClr>
              <a:buSzPts val="2000"/>
              <a:buFont typeface="Arial"/>
              <a:buChar char="▪"/>
              <a:defRPr b="0" i="0" sz="2000" u="none" cap="none" strike="noStrike">
                <a:solidFill>
                  <a:srgbClr val="002569"/>
                </a:solidFill>
                <a:latin typeface="Helvetica Neue"/>
                <a:ea typeface="Helvetica Neue"/>
                <a:cs typeface="Helvetica Neue"/>
                <a:sym typeface="Helvetica Neue"/>
              </a:defRPr>
            </a:lvl4pPr>
            <a:lvl5pPr indent="-355600" lvl="4" marL="2286000" marR="0" rtl="0" algn="l">
              <a:spcBef>
                <a:spcPts val="500"/>
              </a:spcBef>
              <a:spcAft>
                <a:spcPts val="0"/>
              </a:spcAft>
              <a:buClr>
                <a:srgbClr val="002569"/>
              </a:buClr>
              <a:buSzPts val="2000"/>
              <a:buFont typeface="Arial"/>
              <a:buChar char="•"/>
              <a:defRPr b="0" i="0" sz="2000" u="none" cap="none" strike="noStrike">
                <a:solidFill>
                  <a:srgbClr val="002569"/>
                </a:solidFill>
                <a:latin typeface="Helvetica Neue"/>
                <a:ea typeface="Helvetica Neue"/>
                <a:cs typeface="Helvetica Neue"/>
                <a:sym typeface="Helvetica Neue"/>
              </a:defRPr>
            </a:lvl5pPr>
            <a:lvl6pPr indent="-228600" lvl="5" marL="2743200" marR="0" rtl="0" algn="l">
              <a:spcBef>
                <a:spcPts val="500"/>
              </a:spcBef>
              <a:spcAft>
                <a:spcPts val="0"/>
              </a:spcAft>
              <a:buSzPts val="1400"/>
              <a:buNone/>
              <a:defRPr b="0" i="0" sz="2400" u="none" cap="none" strike="noStrike">
                <a:solidFill>
                  <a:srgbClr val="002569"/>
                </a:solidFill>
                <a:latin typeface="Arial"/>
                <a:ea typeface="Arial"/>
                <a:cs typeface="Arial"/>
                <a:sym typeface="Arial"/>
              </a:defRPr>
            </a:lvl6pPr>
            <a:lvl7pPr indent="-228600" lvl="6" marL="3200400" marR="0" rtl="0" algn="l">
              <a:spcBef>
                <a:spcPts val="500"/>
              </a:spcBef>
              <a:spcAft>
                <a:spcPts val="0"/>
              </a:spcAft>
              <a:buSzPts val="1400"/>
              <a:buNone/>
              <a:defRPr b="0" i="0" sz="2400" u="none" cap="none" strike="noStrike">
                <a:solidFill>
                  <a:srgbClr val="002569"/>
                </a:solidFill>
                <a:latin typeface="Arial"/>
                <a:ea typeface="Arial"/>
                <a:cs typeface="Arial"/>
                <a:sym typeface="Arial"/>
              </a:defRPr>
            </a:lvl7pPr>
            <a:lvl8pPr indent="-228600" lvl="7" marL="3657600" marR="0" rtl="0" algn="l">
              <a:spcBef>
                <a:spcPts val="500"/>
              </a:spcBef>
              <a:spcAft>
                <a:spcPts val="0"/>
              </a:spcAft>
              <a:buSzPts val="1400"/>
              <a:buNone/>
              <a:defRPr b="0" i="0" sz="2400" u="none" cap="none" strike="noStrike">
                <a:solidFill>
                  <a:srgbClr val="002569"/>
                </a:solidFill>
                <a:latin typeface="Arial"/>
                <a:ea typeface="Arial"/>
                <a:cs typeface="Arial"/>
                <a:sym typeface="Arial"/>
              </a:defRPr>
            </a:lvl8pPr>
            <a:lvl9pPr indent="-228600" lvl="8" marL="4114800" marR="0" rtl="0" algn="l">
              <a:spcBef>
                <a:spcPts val="500"/>
              </a:spcBef>
              <a:spcAft>
                <a:spcPts val="0"/>
              </a:spcAft>
              <a:buSzPts val="1400"/>
              <a:buNone/>
              <a:defRPr b="0" i="0" sz="2400" u="none" cap="none" strike="noStrike">
                <a:solidFill>
                  <a:srgbClr val="002569"/>
                </a:solidFill>
                <a:latin typeface="Arial"/>
                <a:ea typeface="Arial"/>
                <a:cs typeface="Arial"/>
                <a:sym typeface="Arial"/>
              </a:defRPr>
            </a:lvl9pPr>
          </a:lstStyle>
          <a:p/>
        </p:txBody>
      </p:sp>
      <p:sp>
        <p:nvSpPr>
          <p:cNvPr id="61" name="Google Shape;61;p7"/>
          <p:cNvSpPr txBox="1"/>
          <p:nvPr>
            <p:ph idx="2" type="body"/>
          </p:nvPr>
        </p:nvSpPr>
        <p:spPr>
          <a:xfrm>
            <a:off x="2641600" y="76200"/>
            <a:ext cx="6603900" cy="914400"/>
          </a:xfrm>
          <a:prstGeom prst="rect">
            <a:avLst/>
          </a:prstGeom>
          <a:noFill/>
          <a:ln>
            <a:noFill/>
          </a:ln>
        </p:spPr>
        <p:txBody>
          <a:bodyPr anchorCtr="0" anchor="t" bIns="45700" lIns="91425" spcFirstLastPara="1" rIns="91425" wrap="square" tIns="45700">
            <a:noAutofit/>
          </a:bodyPr>
          <a:lstStyle>
            <a:lvl1pPr indent="-228600" lvl="0" marL="457200" marR="0" rtl="0" algn="ctr">
              <a:spcBef>
                <a:spcPts val="500"/>
              </a:spcBef>
              <a:spcAft>
                <a:spcPts val="0"/>
              </a:spcAft>
              <a:buClr>
                <a:schemeClr val="lt1"/>
              </a:buClr>
              <a:buSzPts val="2800"/>
              <a:buFont typeface="Arial"/>
              <a:buNone/>
              <a:defRPr b="1" i="0" sz="2800" u="none" cap="none" strike="noStrike">
                <a:solidFill>
                  <a:schemeClr val="lt1"/>
                </a:solidFill>
                <a:latin typeface="Helvetica Neue"/>
                <a:ea typeface="Helvetica Neue"/>
                <a:cs typeface="Helvetica Neue"/>
                <a:sym typeface="Helvetica Neue"/>
              </a:defRPr>
            </a:lvl1pPr>
            <a:lvl2pPr indent="-381000" lvl="1" marL="914400" marR="0" rtl="0" algn="l">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2pPr>
            <a:lvl3pPr indent="-381000" lvl="2" marL="1371600" marR="0" rtl="0" algn="l">
              <a:spcBef>
                <a:spcPts val="500"/>
              </a:spcBef>
              <a:spcAft>
                <a:spcPts val="0"/>
              </a:spcAft>
              <a:buClr>
                <a:srgbClr val="002569"/>
              </a:buClr>
              <a:buSzPts val="2400"/>
              <a:buFont typeface="Arial"/>
              <a:buChar char="o"/>
              <a:defRPr b="0" i="0" sz="2400" u="none" cap="none" strike="noStrike">
                <a:solidFill>
                  <a:srgbClr val="002569"/>
                </a:solidFill>
                <a:latin typeface="Arial"/>
                <a:ea typeface="Arial"/>
                <a:cs typeface="Arial"/>
                <a:sym typeface="Arial"/>
              </a:defRPr>
            </a:lvl3pPr>
            <a:lvl4pPr indent="-381000" lvl="3" marL="1828800" marR="0" rtl="0" algn="l">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4pPr>
            <a:lvl5pPr indent="-381000" lvl="4" marL="2286000" marR="0" rtl="0" algn="l">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5pPr>
            <a:lvl6pPr indent="-228600" lvl="5" marL="2743200" marR="0" rtl="0" algn="l">
              <a:spcBef>
                <a:spcPts val="500"/>
              </a:spcBef>
              <a:spcAft>
                <a:spcPts val="0"/>
              </a:spcAft>
              <a:buSzPts val="1400"/>
              <a:buNone/>
              <a:defRPr b="0" i="0" sz="2400" u="none" cap="none" strike="noStrike">
                <a:solidFill>
                  <a:srgbClr val="002569"/>
                </a:solidFill>
                <a:latin typeface="Arial"/>
                <a:ea typeface="Arial"/>
                <a:cs typeface="Arial"/>
                <a:sym typeface="Arial"/>
              </a:defRPr>
            </a:lvl6pPr>
            <a:lvl7pPr indent="-228600" lvl="6" marL="3200400" marR="0" rtl="0" algn="l">
              <a:spcBef>
                <a:spcPts val="500"/>
              </a:spcBef>
              <a:spcAft>
                <a:spcPts val="0"/>
              </a:spcAft>
              <a:buSzPts val="1400"/>
              <a:buNone/>
              <a:defRPr b="0" i="0" sz="2400" u="none" cap="none" strike="noStrike">
                <a:solidFill>
                  <a:srgbClr val="002569"/>
                </a:solidFill>
                <a:latin typeface="Arial"/>
                <a:ea typeface="Arial"/>
                <a:cs typeface="Arial"/>
                <a:sym typeface="Arial"/>
              </a:defRPr>
            </a:lvl7pPr>
            <a:lvl8pPr indent="-228600" lvl="7" marL="3657600" marR="0" rtl="0" algn="l">
              <a:spcBef>
                <a:spcPts val="500"/>
              </a:spcBef>
              <a:spcAft>
                <a:spcPts val="0"/>
              </a:spcAft>
              <a:buSzPts val="1400"/>
              <a:buNone/>
              <a:defRPr b="0" i="0" sz="2400" u="none" cap="none" strike="noStrike">
                <a:solidFill>
                  <a:srgbClr val="002569"/>
                </a:solidFill>
                <a:latin typeface="Arial"/>
                <a:ea typeface="Arial"/>
                <a:cs typeface="Arial"/>
                <a:sym typeface="Arial"/>
              </a:defRPr>
            </a:lvl8pPr>
            <a:lvl9pPr indent="-228600" lvl="8" marL="4114800" marR="0" rtl="0" algn="l">
              <a:spcBef>
                <a:spcPts val="500"/>
              </a:spcBef>
              <a:spcAft>
                <a:spcPts val="0"/>
              </a:spcAft>
              <a:buSzPts val="1400"/>
              <a:buNone/>
              <a:defRPr b="0" i="0" sz="2400" u="none" cap="none" strike="noStrike">
                <a:solidFill>
                  <a:srgbClr val="002569"/>
                </a:solidFill>
                <a:latin typeface="Arial"/>
                <a:ea typeface="Arial"/>
                <a:cs typeface="Arial"/>
                <a:sym typeface="Aria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7" name="Shape 67"/>
        <p:cNvGrpSpPr/>
        <p:nvPr/>
      </p:nvGrpSpPr>
      <p:grpSpPr>
        <a:xfrm>
          <a:off x="0" y="0"/>
          <a:ext cx="0" cy="0"/>
          <a:chOff x="0" y="0"/>
          <a:chExt cx="0" cy="0"/>
        </a:xfrm>
      </p:grpSpPr>
      <p:pic>
        <p:nvPicPr>
          <p:cNvPr id="68" name="Google Shape;68;p9"/>
          <p:cNvPicPr preferRelativeResize="0"/>
          <p:nvPr/>
        </p:nvPicPr>
        <p:blipFill rotWithShape="1">
          <a:blip r:embed="rId2">
            <a:alphaModFix/>
          </a:blip>
          <a:srcRect b="0" l="0" r="0" t="0"/>
          <a:stretch/>
        </p:blipFill>
        <p:spPr>
          <a:xfrm>
            <a:off x="772076" y="924"/>
            <a:ext cx="2682324" cy="6858000"/>
          </a:xfrm>
          <a:prstGeom prst="rect">
            <a:avLst/>
          </a:prstGeom>
          <a:noFill/>
          <a:ln>
            <a:noFill/>
          </a:ln>
        </p:spPr>
      </p:pic>
      <p:pic>
        <p:nvPicPr>
          <p:cNvPr id="69" name="Google Shape;69;p9"/>
          <p:cNvPicPr preferRelativeResize="0"/>
          <p:nvPr/>
        </p:nvPicPr>
        <p:blipFill rotWithShape="1">
          <a:blip r:embed="rId2">
            <a:alphaModFix/>
          </a:blip>
          <a:srcRect b="0" l="0" r="0" t="0"/>
          <a:stretch/>
        </p:blipFill>
        <p:spPr>
          <a:xfrm>
            <a:off x="0" y="0"/>
            <a:ext cx="2682324" cy="6858000"/>
          </a:xfrm>
          <a:prstGeom prst="rect">
            <a:avLst/>
          </a:prstGeom>
          <a:noFill/>
          <a:ln>
            <a:noFill/>
          </a:ln>
        </p:spPr>
      </p:pic>
      <p:pic>
        <p:nvPicPr>
          <p:cNvPr id="70" name="Google Shape;70;p9"/>
          <p:cNvPicPr preferRelativeResize="0"/>
          <p:nvPr/>
        </p:nvPicPr>
        <p:blipFill rotWithShape="1">
          <a:blip r:embed="rId3">
            <a:alphaModFix/>
          </a:blip>
          <a:srcRect b="0" l="0" r="0" t="0"/>
          <a:stretch/>
        </p:blipFill>
        <p:spPr>
          <a:xfrm>
            <a:off x="3066288" y="0"/>
            <a:ext cx="9144000" cy="6858000"/>
          </a:xfrm>
          <a:prstGeom prst="rect">
            <a:avLst/>
          </a:prstGeom>
          <a:noFill/>
          <a:ln>
            <a:noFill/>
          </a:ln>
        </p:spPr>
      </p:pic>
      <p:sp>
        <p:nvSpPr>
          <p:cNvPr id="71" name="Google Shape;71;p9"/>
          <p:cNvSpPr txBox="1"/>
          <p:nvPr>
            <p:ph type="ctrTitle"/>
          </p:nvPr>
        </p:nvSpPr>
        <p:spPr>
          <a:xfrm>
            <a:off x="657345" y="2135011"/>
            <a:ext cx="11332800" cy="11280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Clr>
                <a:schemeClr val="lt1"/>
              </a:buClr>
              <a:buSzPts val="4800"/>
              <a:buFont typeface="Helvetica Neue"/>
              <a:buNone/>
              <a:defRPr sz="4800">
                <a:solidFill>
                  <a:schemeClr val="lt1"/>
                </a:solidFill>
                <a:latin typeface="Helvetica Neue"/>
                <a:ea typeface="Helvetica Neue"/>
                <a:cs typeface="Helvetica Neue"/>
                <a:sym typeface="Helvetica Neue"/>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72" name="Google Shape;72;p9"/>
          <p:cNvSpPr txBox="1"/>
          <p:nvPr>
            <p:ph idx="1" type="subTitle"/>
          </p:nvPr>
        </p:nvSpPr>
        <p:spPr>
          <a:xfrm>
            <a:off x="657345" y="3639009"/>
            <a:ext cx="8115300" cy="2988900"/>
          </a:xfrm>
          <a:prstGeom prst="rect">
            <a:avLst/>
          </a:prstGeom>
          <a:noFill/>
          <a:ln>
            <a:noFill/>
          </a:ln>
        </p:spPr>
        <p:txBody>
          <a:bodyPr anchorCtr="0" anchor="t" bIns="60925" lIns="121900" spcFirstLastPara="1" rIns="121900" wrap="square" tIns="60925">
            <a:noAutofit/>
          </a:bodyPr>
          <a:lstStyle>
            <a:lvl1pPr lvl="0" rtl="0" algn="l">
              <a:spcBef>
                <a:spcPts val="600"/>
              </a:spcBef>
              <a:spcAft>
                <a:spcPts val="0"/>
              </a:spcAft>
              <a:buClr>
                <a:srgbClr val="FFFFFF"/>
              </a:buClr>
              <a:buSzPts val="3200"/>
              <a:buNone/>
              <a:defRPr sz="3200">
                <a:solidFill>
                  <a:srgbClr val="FFFFFF"/>
                </a:solidFill>
                <a:latin typeface="Helvetica Neue"/>
                <a:ea typeface="Helvetica Neue"/>
                <a:cs typeface="Helvetica Neue"/>
                <a:sym typeface="Helvetica Neue"/>
              </a:defRPr>
            </a:lvl1pPr>
            <a:lvl2pPr lvl="1" rtl="0" algn="ctr">
              <a:spcBef>
                <a:spcPts val="500"/>
              </a:spcBef>
              <a:spcAft>
                <a:spcPts val="0"/>
              </a:spcAft>
              <a:buClr>
                <a:srgbClr val="888888"/>
              </a:buClr>
              <a:buSzPts val="2700"/>
              <a:buNone/>
              <a:defRPr>
                <a:solidFill>
                  <a:srgbClr val="888888"/>
                </a:solidFill>
              </a:defRPr>
            </a:lvl2pPr>
            <a:lvl3pPr lvl="2" rtl="0" algn="ctr">
              <a:spcBef>
                <a:spcPts val="500"/>
              </a:spcBef>
              <a:spcAft>
                <a:spcPts val="0"/>
              </a:spcAft>
              <a:buClr>
                <a:srgbClr val="888888"/>
              </a:buClr>
              <a:buSzPts val="2400"/>
              <a:buNone/>
              <a:defRPr>
                <a:solidFill>
                  <a:srgbClr val="888888"/>
                </a:solidFill>
              </a:defRPr>
            </a:lvl3pPr>
            <a:lvl4pPr lvl="3" rtl="0" algn="ctr">
              <a:spcBef>
                <a:spcPts val="400"/>
              </a:spcBef>
              <a:spcAft>
                <a:spcPts val="0"/>
              </a:spcAft>
              <a:buClr>
                <a:srgbClr val="888888"/>
              </a:buClr>
              <a:buSzPts val="2100"/>
              <a:buNone/>
              <a:defRPr>
                <a:solidFill>
                  <a:srgbClr val="888888"/>
                </a:solidFill>
              </a:defRPr>
            </a:lvl4pPr>
            <a:lvl5pPr lvl="4" rtl="0" algn="ctr">
              <a:spcBef>
                <a:spcPts val="400"/>
              </a:spcBef>
              <a:spcAft>
                <a:spcPts val="0"/>
              </a:spcAft>
              <a:buClr>
                <a:srgbClr val="888888"/>
              </a:buClr>
              <a:buSzPts val="2100"/>
              <a:buNone/>
              <a:defRPr>
                <a:solidFill>
                  <a:srgbClr val="888888"/>
                </a:solidFill>
              </a:defRPr>
            </a:lvl5pPr>
            <a:lvl6pPr lvl="5" rtl="0" algn="ctr">
              <a:spcBef>
                <a:spcPts val="500"/>
              </a:spcBef>
              <a:spcAft>
                <a:spcPts val="0"/>
              </a:spcAft>
              <a:buClr>
                <a:srgbClr val="888888"/>
              </a:buClr>
              <a:buSzPts val="2700"/>
              <a:buNone/>
              <a:defRPr>
                <a:solidFill>
                  <a:srgbClr val="888888"/>
                </a:solidFill>
              </a:defRPr>
            </a:lvl6pPr>
            <a:lvl7pPr lvl="6" rtl="0" algn="ctr">
              <a:spcBef>
                <a:spcPts val="500"/>
              </a:spcBef>
              <a:spcAft>
                <a:spcPts val="0"/>
              </a:spcAft>
              <a:buClr>
                <a:srgbClr val="888888"/>
              </a:buClr>
              <a:buSzPts val="2700"/>
              <a:buNone/>
              <a:defRPr>
                <a:solidFill>
                  <a:srgbClr val="888888"/>
                </a:solidFill>
              </a:defRPr>
            </a:lvl7pPr>
            <a:lvl8pPr lvl="7" rtl="0" algn="ctr">
              <a:spcBef>
                <a:spcPts val="500"/>
              </a:spcBef>
              <a:spcAft>
                <a:spcPts val="0"/>
              </a:spcAft>
              <a:buClr>
                <a:srgbClr val="888888"/>
              </a:buClr>
              <a:buSzPts val="2700"/>
              <a:buNone/>
              <a:defRPr>
                <a:solidFill>
                  <a:srgbClr val="888888"/>
                </a:solidFill>
              </a:defRPr>
            </a:lvl8pPr>
            <a:lvl9pPr lvl="8" rtl="0" algn="ctr">
              <a:spcBef>
                <a:spcPts val="500"/>
              </a:spcBef>
              <a:spcAft>
                <a:spcPts val="0"/>
              </a:spcAft>
              <a:buClr>
                <a:srgbClr val="888888"/>
              </a:buClr>
              <a:buSzPts val="2700"/>
              <a:buNone/>
              <a:defRPr>
                <a:solidFill>
                  <a:srgbClr val="888888"/>
                </a:solidFill>
              </a:defRPr>
            </a:lvl9pPr>
          </a:lstStyle>
          <a:p/>
        </p:txBody>
      </p:sp>
      <p:pic>
        <p:nvPicPr>
          <p:cNvPr id="73" name="Google Shape;73;p9"/>
          <p:cNvPicPr preferRelativeResize="0"/>
          <p:nvPr/>
        </p:nvPicPr>
        <p:blipFill rotWithShape="1">
          <a:blip r:embed="rId4">
            <a:alphaModFix/>
          </a:blip>
          <a:srcRect b="0" l="0" r="0" t="0"/>
          <a:stretch/>
        </p:blipFill>
        <p:spPr>
          <a:xfrm>
            <a:off x="657345" y="313047"/>
            <a:ext cx="3343875" cy="1324176"/>
          </a:xfrm>
          <a:prstGeom prst="rect">
            <a:avLst/>
          </a:prstGeom>
          <a:noFill/>
          <a:ln>
            <a:noFill/>
          </a:ln>
        </p:spPr>
      </p:pic>
      <p:sp>
        <p:nvSpPr>
          <p:cNvPr id="74" name="Google Shape;74;p9"/>
          <p:cNvSpPr txBox="1"/>
          <p:nvPr/>
        </p:nvSpPr>
        <p:spPr>
          <a:xfrm>
            <a:off x="657345" y="1685352"/>
            <a:ext cx="3741600" cy="280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0" lang="en-GB" sz="1400" u="none" cap="none" strike="noStrike">
                <a:solidFill>
                  <a:schemeClr val="lt1"/>
                </a:solidFill>
                <a:latin typeface="Calibri"/>
                <a:ea typeface="Calibri"/>
                <a:cs typeface="Calibri"/>
                <a:sym typeface="Calibri"/>
              </a:rPr>
              <a:t>Committee on Earth Observation Satellites</a:t>
            </a:r>
            <a:endParaRPr sz="190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75" name="Shape 75"/>
        <p:cNvGrpSpPr/>
        <p:nvPr/>
      </p:nvGrpSpPr>
      <p:grpSpPr>
        <a:xfrm>
          <a:off x="0" y="0"/>
          <a:ext cx="0" cy="0"/>
          <a:chOff x="0" y="0"/>
          <a:chExt cx="0" cy="0"/>
        </a:xfrm>
      </p:grpSpPr>
      <p:sp>
        <p:nvSpPr>
          <p:cNvPr id="76" name="Google Shape;76;p10"/>
          <p:cNvSpPr txBox="1"/>
          <p:nvPr>
            <p:ph type="title"/>
          </p:nvPr>
        </p:nvSpPr>
        <p:spPr>
          <a:xfrm>
            <a:off x="2374232" y="163399"/>
            <a:ext cx="7819200" cy="1143300"/>
          </a:xfrm>
          <a:prstGeom prst="rect">
            <a:avLst/>
          </a:prstGeom>
          <a:noFill/>
          <a:ln>
            <a:noFill/>
          </a:ln>
        </p:spPr>
        <p:txBody>
          <a:bodyPr anchorCtr="0" anchor="ctr" bIns="60925" lIns="121900" spcFirstLastPara="1" rIns="121900" wrap="square" tIns="60925">
            <a:noAutofit/>
          </a:bodyPr>
          <a:lstStyle>
            <a:lvl1pPr lvl="0" rtl="0" algn="ctr">
              <a:spcBef>
                <a:spcPts val="0"/>
              </a:spcBef>
              <a:spcAft>
                <a:spcPts val="0"/>
              </a:spcAft>
              <a:buClr>
                <a:srgbClr val="FFFFFF"/>
              </a:buClr>
              <a:buSzPts val="2400"/>
              <a:buNone/>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77" name="Google Shape;77;p10"/>
          <p:cNvSpPr txBox="1"/>
          <p:nvPr>
            <p:ph idx="1" type="body"/>
          </p:nvPr>
        </p:nvSpPr>
        <p:spPr>
          <a:xfrm>
            <a:off x="128337" y="1600201"/>
            <a:ext cx="11944500" cy="4871700"/>
          </a:xfrm>
          <a:prstGeom prst="rect">
            <a:avLst/>
          </a:prstGeom>
          <a:noFill/>
          <a:ln>
            <a:noFill/>
          </a:ln>
        </p:spPr>
        <p:txBody>
          <a:bodyPr anchorCtr="0" anchor="t" bIns="60925" lIns="121900" spcFirstLastPara="1" rIns="121900" wrap="square" tIns="60925">
            <a:noAutofit/>
          </a:bodyPr>
          <a:lstStyle>
            <a:lvl1pPr indent="-381000" lvl="0" marL="457200" rtl="0" algn="l">
              <a:spcBef>
                <a:spcPts val="500"/>
              </a:spcBef>
              <a:spcAft>
                <a:spcPts val="0"/>
              </a:spcAft>
              <a:buClr>
                <a:srgbClr val="002569"/>
              </a:buClr>
              <a:buSzPts val="2400"/>
              <a:buChar char="•"/>
              <a:defRPr/>
            </a:lvl1pPr>
            <a:lvl2pPr indent="-381000" lvl="1" marL="914400" rtl="0" algn="l">
              <a:spcBef>
                <a:spcPts val="500"/>
              </a:spcBef>
              <a:spcAft>
                <a:spcPts val="0"/>
              </a:spcAft>
              <a:buClr>
                <a:srgbClr val="002569"/>
              </a:buClr>
              <a:buSzPts val="2400"/>
              <a:buChar char="–"/>
              <a:defRPr/>
            </a:lvl2pPr>
            <a:lvl3pPr indent="-381000" lvl="2" marL="1371600" rtl="0" algn="l">
              <a:spcBef>
                <a:spcPts val="500"/>
              </a:spcBef>
              <a:spcAft>
                <a:spcPts val="0"/>
              </a:spcAft>
              <a:buClr>
                <a:srgbClr val="002569"/>
              </a:buClr>
              <a:buSzPts val="2400"/>
              <a:buChar char="•"/>
              <a:defRPr/>
            </a:lvl3pPr>
            <a:lvl4pPr indent="-381000" lvl="3" marL="1828800" rtl="0" algn="l">
              <a:spcBef>
                <a:spcPts val="500"/>
              </a:spcBef>
              <a:spcAft>
                <a:spcPts val="0"/>
              </a:spcAft>
              <a:buClr>
                <a:srgbClr val="002569"/>
              </a:buClr>
              <a:buSzPts val="2400"/>
              <a:buChar char="–"/>
              <a:defRPr/>
            </a:lvl4pPr>
            <a:lvl5pPr indent="-381000" lvl="4" marL="2286000" rtl="0" algn="l">
              <a:spcBef>
                <a:spcPts val="500"/>
              </a:spcBef>
              <a:spcAft>
                <a:spcPts val="0"/>
              </a:spcAft>
              <a:buClr>
                <a:srgbClr val="002569"/>
              </a:buClr>
              <a:buSzPts val="2400"/>
              <a:buChar char="»"/>
              <a:defRPr/>
            </a:lvl5pPr>
            <a:lvl6pPr indent="-381000" lvl="5" marL="2743200" rtl="0" algn="l">
              <a:spcBef>
                <a:spcPts val="500"/>
              </a:spcBef>
              <a:spcAft>
                <a:spcPts val="0"/>
              </a:spcAft>
              <a:buClr>
                <a:schemeClr val="dk1"/>
              </a:buClr>
              <a:buSzPts val="2400"/>
              <a:buChar char="•"/>
              <a:defRPr/>
            </a:lvl6pPr>
            <a:lvl7pPr indent="-381000" lvl="6" marL="3200400" rtl="0" algn="l">
              <a:spcBef>
                <a:spcPts val="500"/>
              </a:spcBef>
              <a:spcAft>
                <a:spcPts val="0"/>
              </a:spcAft>
              <a:buClr>
                <a:schemeClr val="dk1"/>
              </a:buClr>
              <a:buSzPts val="2400"/>
              <a:buChar char="•"/>
              <a:defRPr/>
            </a:lvl7pPr>
            <a:lvl8pPr indent="-381000" lvl="7" marL="3657600" rtl="0" algn="l">
              <a:spcBef>
                <a:spcPts val="500"/>
              </a:spcBef>
              <a:spcAft>
                <a:spcPts val="0"/>
              </a:spcAft>
              <a:buClr>
                <a:schemeClr val="dk1"/>
              </a:buClr>
              <a:buSzPts val="2400"/>
              <a:buChar char="•"/>
              <a:defRPr/>
            </a:lvl8pPr>
            <a:lvl9pPr indent="-381000" lvl="8" marL="4114800" rtl="0" algn="l">
              <a:spcBef>
                <a:spcPts val="500"/>
              </a:spcBef>
              <a:spcAft>
                <a:spcPts val="0"/>
              </a:spcAft>
              <a:buClr>
                <a:schemeClr val="dk1"/>
              </a:buClr>
              <a:buSzPts val="24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78" name="Shape 78"/>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0.png"/><Relationship Id="rId2" Type="http://schemas.openxmlformats.org/officeDocument/2006/relationships/image" Target="../media/image3.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theme" Target="../theme/theme4.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15.png"/><Relationship Id="rId2" Type="http://schemas.openxmlformats.org/officeDocument/2006/relationships/image" Target="../media/image5.png"/><Relationship Id="rId3" Type="http://schemas.openxmlformats.org/officeDocument/2006/relationships/slideLayout" Target="../slideLayouts/slideLayout7.xml"/><Relationship Id="rId4" Type="http://schemas.openxmlformats.org/officeDocument/2006/relationships/slideLayout" Target="../slideLayouts/slideLayout8.xml"/><Relationship Id="rId5" Type="http://schemas.openxmlformats.org/officeDocument/2006/relationships/slideLayout" Target="../slideLayouts/slideLayout9.xml"/><Relationship Id="rId6" Type="http://schemas.openxmlformats.org/officeDocument/2006/relationships/theme" Target="../theme/theme1.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10.xml"/><Relationship Id="rId4" Type="http://schemas.openxmlformats.org/officeDocument/2006/relationships/slideLayout" Target="../slideLayouts/slideLayout11.xml"/><Relationship Id="rId10" Type="http://schemas.openxmlformats.org/officeDocument/2006/relationships/theme" Target="../theme/theme3.xml"/><Relationship Id="rId9" Type="http://schemas.openxmlformats.org/officeDocument/2006/relationships/slideLayout" Target="../slideLayouts/slideLayout16.xml"/><Relationship Id="rId5" Type="http://schemas.openxmlformats.org/officeDocument/2006/relationships/slideLayout" Target="../slideLayouts/slideLayout12.xml"/><Relationship Id="rId6" Type="http://schemas.openxmlformats.org/officeDocument/2006/relationships/slideLayout" Target="../slideLayouts/slideLayout13.xml"/><Relationship Id="rId7" Type="http://schemas.openxmlformats.org/officeDocument/2006/relationships/slideLayout" Target="../slideLayouts/slideLayout14.xml"/><Relationship Id="rId8"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p:nvPr/>
        </p:nvSpPr>
        <p:spPr>
          <a:xfrm>
            <a:off x="0" y="1"/>
            <a:ext cx="12192000" cy="1037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2"/>
              </a:solidFill>
              <a:latin typeface="Arial"/>
              <a:ea typeface="Arial"/>
              <a:cs typeface="Arial"/>
              <a:sym typeface="Arial"/>
            </a:endParaRPr>
          </a:p>
        </p:txBody>
      </p:sp>
      <p:pic>
        <p:nvPicPr>
          <p:cNvPr id="7" name="Google Shape;7;p1"/>
          <p:cNvPicPr preferRelativeResize="0"/>
          <p:nvPr/>
        </p:nvPicPr>
        <p:blipFill rotWithShape="1">
          <a:blip r:embed="rId1">
            <a:alphaModFix amt="34000"/>
          </a:blip>
          <a:srcRect b="35419" l="51341" r="-2842" t="39268"/>
          <a:stretch/>
        </p:blipFill>
        <p:spPr>
          <a:xfrm flipH="1">
            <a:off x="9304423" y="0"/>
            <a:ext cx="2887577" cy="1037492"/>
          </a:xfrm>
          <a:prstGeom prst="rect">
            <a:avLst/>
          </a:prstGeom>
          <a:noFill/>
          <a:ln>
            <a:noFill/>
          </a:ln>
        </p:spPr>
      </p:pic>
      <p:pic>
        <p:nvPicPr>
          <p:cNvPr id="8" name="Google Shape;8;p1"/>
          <p:cNvPicPr preferRelativeResize="0"/>
          <p:nvPr/>
        </p:nvPicPr>
        <p:blipFill rotWithShape="1">
          <a:blip r:embed="rId2">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9" name="Google Shape;9;p1"/>
          <p:cNvSpPr/>
          <p:nvPr/>
        </p:nvSpPr>
        <p:spPr>
          <a:xfrm>
            <a:off x="-1778" y="6574604"/>
            <a:ext cx="12193800" cy="283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2"/>
              </a:solidFill>
              <a:latin typeface="Arial"/>
              <a:ea typeface="Arial"/>
              <a:cs typeface="Arial"/>
              <a:sym typeface="Arial"/>
            </a:endParaRPr>
          </a:p>
        </p:txBody>
      </p:sp>
      <p:sp>
        <p:nvSpPr>
          <p:cNvPr id="10" name="Google Shape;10;p1"/>
          <p:cNvSpPr/>
          <p:nvPr/>
        </p:nvSpPr>
        <p:spPr>
          <a:xfrm flipH="1" rot="10800000">
            <a:off x="-4504" y="6540563"/>
            <a:ext cx="12196500" cy="59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2"/>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8" r:id="rId3"/>
    <p:sldLayoutId id="2147483649" r:id="rId4"/>
    <p:sldLayoutId id="2147483650" r:id="rId5"/>
    <p:sldLayoutId id="2147483651" r:id="rId6"/>
    <p:sldLayoutId id="2147483652" r:id="rId7"/>
    <p:sldLayoutId id="2147483653"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2" name="Shape 62"/>
        <p:cNvGrpSpPr/>
        <p:nvPr/>
      </p:nvGrpSpPr>
      <p:grpSpPr>
        <a:xfrm>
          <a:off x="0" y="0"/>
          <a:ext cx="0" cy="0"/>
          <a:chOff x="0" y="0"/>
          <a:chExt cx="0" cy="0"/>
        </a:xfrm>
      </p:grpSpPr>
      <p:pic>
        <p:nvPicPr>
          <p:cNvPr id="63" name="Google Shape;63;p8"/>
          <p:cNvPicPr preferRelativeResize="0"/>
          <p:nvPr/>
        </p:nvPicPr>
        <p:blipFill rotWithShape="1">
          <a:blip r:embed="rId1">
            <a:alphaModFix/>
          </a:blip>
          <a:srcRect b="0" l="0" r="0" t="0"/>
          <a:stretch/>
        </p:blipFill>
        <p:spPr>
          <a:xfrm>
            <a:off x="3984695" y="1"/>
            <a:ext cx="8207305" cy="1462785"/>
          </a:xfrm>
          <a:prstGeom prst="rect">
            <a:avLst/>
          </a:prstGeom>
          <a:noFill/>
          <a:ln>
            <a:noFill/>
          </a:ln>
        </p:spPr>
      </p:pic>
      <p:pic>
        <p:nvPicPr>
          <p:cNvPr id="64" name="Google Shape;64;p8"/>
          <p:cNvPicPr preferRelativeResize="0"/>
          <p:nvPr/>
        </p:nvPicPr>
        <p:blipFill rotWithShape="1">
          <a:blip r:embed="rId2">
            <a:alphaModFix/>
          </a:blip>
          <a:srcRect b="0" l="0" r="0" t="0"/>
          <a:stretch/>
        </p:blipFill>
        <p:spPr>
          <a:xfrm>
            <a:off x="1" y="1"/>
            <a:ext cx="8207311" cy="1462785"/>
          </a:xfrm>
          <a:prstGeom prst="rect">
            <a:avLst/>
          </a:prstGeom>
          <a:noFill/>
          <a:ln>
            <a:noFill/>
          </a:ln>
        </p:spPr>
      </p:pic>
      <p:sp>
        <p:nvSpPr>
          <p:cNvPr id="65" name="Google Shape;65;p8"/>
          <p:cNvSpPr txBox="1"/>
          <p:nvPr>
            <p:ph type="title"/>
          </p:nvPr>
        </p:nvSpPr>
        <p:spPr>
          <a:xfrm>
            <a:off x="2374232" y="163399"/>
            <a:ext cx="7819200" cy="1143300"/>
          </a:xfrm>
          <a:prstGeom prst="rect">
            <a:avLst/>
          </a:prstGeom>
          <a:noFill/>
          <a:ln>
            <a:noFill/>
          </a:ln>
        </p:spPr>
        <p:txBody>
          <a:bodyPr anchorCtr="0" anchor="ctr" bIns="60925" lIns="121900" spcFirstLastPara="1" rIns="121900" wrap="square" tIns="60925">
            <a:noAutofit/>
          </a:bodyPr>
          <a:lstStyle>
            <a:lvl1pPr lvl="0" marR="0" rtl="0" algn="ctr">
              <a:spcBef>
                <a:spcPts val="0"/>
              </a:spcBef>
              <a:spcAft>
                <a:spcPts val="0"/>
              </a:spcAft>
              <a:buClr>
                <a:srgbClr val="FFFFFF"/>
              </a:buClr>
              <a:buSzPts val="3200"/>
              <a:buFont typeface="Helvetica Neue"/>
              <a:buNone/>
              <a:defRPr b="1" i="0" sz="3200" u="none" cap="none" strike="noStrike">
                <a:solidFill>
                  <a:srgbClr val="FFFFFF"/>
                </a:solidFill>
                <a:latin typeface="Helvetica Neue"/>
                <a:ea typeface="Helvetica Neue"/>
                <a:cs typeface="Helvetica Neue"/>
                <a:sym typeface="Helvetica Neue"/>
              </a:defRPr>
            </a:lvl1pPr>
            <a:lvl2pPr lvl="1" rtl="0">
              <a:spcBef>
                <a:spcPts val="0"/>
              </a:spcBef>
              <a:spcAft>
                <a:spcPts val="0"/>
              </a:spcAft>
              <a:buSzPts val="1900"/>
              <a:buNone/>
              <a:defRPr sz="2400"/>
            </a:lvl2pPr>
            <a:lvl3pPr lvl="2" rtl="0">
              <a:spcBef>
                <a:spcPts val="0"/>
              </a:spcBef>
              <a:spcAft>
                <a:spcPts val="0"/>
              </a:spcAft>
              <a:buSzPts val="1900"/>
              <a:buNone/>
              <a:defRPr sz="2400"/>
            </a:lvl3pPr>
            <a:lvl4pPr lvl="3" rtl="0">
              <a:spcBef>
                <a:spcPts val="0"/>
              </a:spcBef>
              <a:spcAft>
                <a:spcPts val="0"/>
              </a:spcAft>
              <a:buSzPts val="1900"/>
              <a:buNone/>
              <a:defRPr sz="2400"/>
            </a:lvl4pPr>
            <a:lvl5pPr lvl="4" rtl="0">
              <a:spcBef>
                <a:spcPts val="0"/>
              </a:spcBef>
              <a:spcAft>
                <a:spcPts val="0"/>
              </a:spcAft>
              <a:buSzPts val="1900"/>
              <a:buNone/>
              <a:defRPr sz="2400"/>
            </a:lvl5pPr>
            <a:lvl6pPr lvl="5" rtl="0">
              <a:spcBef>
                <a:spcPts val="0"/>
              </a:spcBef>
              <a:spcAft>
                <a:spcPts val="0"/>
              </a:spcAft>
              <a:buSzPts val="1900"/>
              <a:buNone/>
              <a:defRPr sz="2400"/>
            </a:lvl6pPr>
            <a:lvl7pPr lvl="6" rtl="0">
              <a:spcBef>
                <a:spcPts val="0"/>
              </a:spcBef>
              <a:spcAft>
                <a:spcPts val="0"/>
              </a:spcAft>
              <a:buSzPts val="1900"/>
              <a:buNone/>
              <a:defRPr sz="2400"/>
            </a:lvl7pPr>
            <a:lvl8pPr lvl="7" rtl="0">
              <a:spcBef>
                <a:spcPts val="0"/>
              </a:spcBef>
              <a:spcAft>
                <a:spcPts val="0"/>
              </a:spcAft>
              <a:buSzPts val="1900"/>
              <a:buNone/>
              <a:defRPr sz="2400"/>
            </a:lvl8pPr>
            <a:lvl9pPr lvl="8" rtl="0">
              <a:spcBef>
                <a:spcPts val="0"/>
              </a:spcBef>
              <a:spcAft>
                <a:spcPts val="0"/>
              </a:spcAft>
              <a:buSzPts val="1900"/>
              <a:buNone/>
              <a:defRPr sz="2400"/>
            </a:lvl9pPr>
          </a:lstStyle>
          <a:p/>
        </p:txBody>
      </p:sp>
      <p:sp>
        <p:nvSpPr>
          <p:cNvPr id="66" name="Google Shape;66;p8"/>
          <p:cNvSpPr txBox="1"/>
          <p:nvPr>
            <p:ph idx="1" type="body"/>
          </p:nvPr>
        </p:nvSpPr>
        <p:spPr>
          <a:xfrm>
            <a:off x="128337" y="1600201"/>
            <a:ext cx="11944500" cy="4871700"/>
          </a:xfrm>
          <a:prstGeom prst="rect">
            <a:avLst/>
          </a:prstGeom>
          <a:noFill/>
          <a:ln>
            <a:noFill/>
          </a:ln>
        </p:spPr>
        <p:txBody>
          <a:bodyPr anchorCtr="0" anchor="t" bIns="60925" lIns="121900" spcFirstLastPara="1" rIns="121900" wrap="square" tIns="60925">
            <a:noAutofit/>
          </a:bodyPr>
          <a:lstStyle>
            <a:lvl1pPr indent="-431800" lvl="0" marL="457200" marR="0" rtl="0" algn="l">
              <a:spcBef>
                <a:spcPts val="600"/>
              </a:spcBef>
              <a:spcAft>
                <a:spcPts val="0"/>
              </a:spcAft>
              <a:buClr>
                <a:srgbClr val="002569"/>
              </a:buClr>
              <a:buSzPts val="3200"/>
              <a:buFont typeface="Arial"/>
              <a:buChar char="•"/>
              <a:defRPr b="1" i="0" sz="3200" u="none" cap="none" strike="noStrike">
                <a:solidFill>
                  <a:srgbClr val="002569"/>
                </a:solidFill>
                <a:latin typeface="Calibri"/>
                <a:ea typeface="Calibri"/>
                <a:cs typeface="Calibri"/>
                <a:sym typeface="Calibri"/>
              </a:defRPr>
            </a:lvl1pPr>
            <a:lvl2pPr indent="-400050" lvl="1" marL="914400" marR="0" rtl="0" algn="l">
              <a:spcBef>
                <a:spcPts val="500"/>
              </a:spcBef>
              <a:spcAft>
                <a:spcPts val="0"/>
              </a:spcAft>
              <a:buClr>
                <a:srgbClr val="002569"/>
              </a:buClr>
              <a:buSzPts val="2700"/>
              <a:buFont typeface="Arial"/>
              <a:buChar char="–"/>
              <a:defRPr b="0" i="0" sz="2700" u="none" cap="none" strike="noStrike">
                <a:solidFill>
                  <a:srgbClr val="002569"/>
                </a:solidFill>
                <a:latin typeface="Calibri"/>
                <a:ea typeface="Calibri"/>
                <a:cs typeface="Calibri"/>
                <a:sym typeface="Calibri"/>
              </a:defRPr>
            </a:lvl2pPr>
            <a:lvl3pPr indent="-381000" lvl="2" marL="1371600" marR="0" rtl="0" algn="l">
              <a:spcBef>
                <a:spcPts val="500"/>
              </a:spcBef>
              <a:spcAft>
                <a:spcPts val="0"/>
              </a:spcAft>
              <a:buClr>
                <a:srgbClr val="002569"/>
              </a:buClr>
              <a:buSzPts val="2400"/>
              <a:buFont typeface="Arial"/>
              <a:buChar char="•"/>
              <a:defRPr b="0" i="0" sz="2400" u="none" cap="none" strike="noStrike">
                <a:solidFill>
                  <a:srgbClr val="002569"/>
                </a:solidFill>
                <a:latin typeface="Calibri"/>
                <a:ea typeface="Calibri"/>
                <a:cs typeface="Calibri"/>
                <a:sym typeface="Calibri"/>
              </a:defRPr>
            </a:lvl3pPr>
            <a:lvl4pPr indent="-361950" lvl="3" marL="1828800" marR="0" rtl="0" algn="l">
              <a:spcBef>
                <a:spcPts val="400"/>
              </a:spcBef>
              <a:spcAft>
                <a:spcPts val="0"/>
              </a:spcAft>
              <a:buClr>
                <a:srgbClr val="002569"/>
              </a:buClr>
              <a:buSzPts val="2100"/>
              <a:buFont typeface="Arial"/>
              <a:buChar char="–"/>
              <a:defRPr b="0" i="0" sz="2100" u="none" cap="none" strike="noStrike">
                <a:solidFill>
                  <a:srgbClr val="002569"/>
                </a:solidFill>
                <a:latin typeface="Calibri"/>
                <a:ea typeface="Calibri"/>
                <a:cs typeface="Calibri"/>
                <a:sym typeface="Calibri"/>
              </a:defRPr>
            </a:lvl4pPr>
            <a:lvl5pPr indent="-361950" lvl="4" marL="2286000" marR="0" rtl="0" algn="l">
              <a:spcBef>
                <a:spcPts val="400"/>
              </a:spcBef>
              <a:spcAft>
                <a:spcPts val="0"/>
              </a:spcAft>
              <a:buClr>
                <a:srgbClr val="002569"/>
              </a:buClr>
              <a:buSzPts val="2100"/>
              <a:buFont typeface="Arial"/>
              <a:buChar char="»"/>
              <a:defRPr b="0" i="0" sz="2100" u="none" cap="none" strike="noStrike">
                <a:solidFill>
                  <a:srgbClr val="002569"/>
                </a:solidFill>
                <a:latin typeface="Calibri"/>
                <a:ea typeface="Calibri"/>
                <a:cs typeface="Calibri"/>
                <a:sym typeface="Calibri"/>
              </a:defRPr>
            </a:lvl5pPr>
            <a:lvl6pPr indent="-400050" lvl="5" marL="2743200" marR="0" rtl="0" algn="l">
              <a:spcBef>
                <a:spcPts val="5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6pPr>
            <a:lvl7pPr indent="-400050" lvl="6" marL="3200400" marR="0" rtl="0" algn="l">
              <a:spcBef>
                <a:spcPts val="5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7pPr>
            <a:lvl8pPr indent="-400050" lvl="7" marL="3657600" marR="0" rtl="0" algn="l">
              <a:spcBef>
                <a:spcPts val="5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8pPr>
            <a:lvl9pPr indent="-400050" lvl="8" marL="4114800" marR="0" rtl="0" algn="l">
              <a:spcBef>
                <a:spcPts val="5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54" r:id="rId3"/>
    <p:sldLayoutId id="2147483655" r:id="rId4"/>
    <p:sldLayoutId id="2147483656"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9" name="Shape 79"/>
        <p:cNvGrpSpPr/>
        <p:nvPr/>
      </p:nvGrpSpPr>
      <p:grpSpPr>
        <a:xfrm>
          <a:off x="0" y="0"/>
          <a:ext cx="0" cy="0"/>
          <a:chOff x="0" y="0"/>
          <a:chExt cx="0" cy="0"/>
        </a:xfrm>
      </p:grpSpPr>
      <p:sp>
        <p:nvSpPr>
          <p:cNvPr id="80" name="Google Shape;80;p12"/>
          <p:cNvSpPr/>
          <p:nvPr/>
        </p:nvSpPr>
        <p:spPr>
          <a:xfrm>
            <a:off x="0" y="1"/>
            <a:ext cx="12192000" cy="1037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2"/>
              </a:solidFill>
              <a:latin typeface="Arial"/>
              <a:ea typeface="Arial"/>
              <a:cs typeface="Arial"/>
              <a:sym typeface="Arial"/>
            </a:endParaRPr>
          </a:p>
        </p:txBody>
      </p:sp>
      <p:pic>
        <p:nvPicPr>
          <p:cNvPr id="81" name="Google Shape;81;p12"/>
          <p:cNvPicPr preferRelativeResize="0"/>
          <p:nvPr/>
        </p:nvPicPr>
        <p:blipFill rotWithShape="1">
          <a:blip r:embed="rId1">
            <a:alphaModFix amt="34000"/>
          </a:blip>
          <a:srcRect b="35419" l="51341" r="-2842" t="39268"/>
          <a:stretch/>
        </p:blipFill>
        <p:spPr>
          <a:xfrm flipH="1">
            <a:off x="9304423" y="0"/>
            <a:ext cx="2887577" cy="1037492"/>
          </a:xfrm>
          <a:prstGeom prst="rect">
            <a:avLst/>
          </a:prstGeom>
          <a:noFill/>
          <a:ln>
            <a:noFill/>
          </a:ln>
        </p:spPr>
      </p:pic>
      <p:pic>
        <p:nvPicPr>
          <p:cNvPr id="82" name="Google Shape;82;p12"/>
          <p:cNvPicPr preferRelativeResize="0"/>
          <p:nvPr/>
        </p:nvPicPr>
        <p:blipFill rotWithShape="1">
          <a:blip r:embed="rId2">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83" name="Google Shape;83;p12"/>
          <p:cNvSpPr/>
          <p:nvPr/>
        </p:nvSpPr>
        <p:spPr>
          <a:xfrm>
            <a:off x="-1778" y="6574604"/>
            <a:ext cx="12193800" cy="283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2"/>
              </a:solidFill>
              <a:latin typeface="Arial"/>
              <a:ea typeface="Arial"/>
              <a:cs typeface="Arial"/>
              <a:sym typeface="Arial"/>
            </a:endParaRPr>
          </a:p>
        </p:txBody>
      </p:sp>
      <p:sp>
        <p:nvSpPr>
          <p:cNvPr id="84" name="Google Shape;84;p12"/>
          <p:cNvSpPr/>
          <p:nvPr/>
        </p:nvSpPr>
        <p:spPr>
          <a:xfrm flipH="1" rot="10800000">
            <a:off x="-4504" y="6540563"/>
            <a:ext cx="12196500" cy="59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2"/>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57" r:id="rId3"/>
    <p:sldLayoutId id="2147483658" r:id="rId4"/>
    <p:sldLayoutId id="2147483659" r:id="rId5"/>
    <p:sldLayoutId id="2147483660" r:id="rId6"/>
    <p:sldLayoutId id="2147483661" r:id="rId7"/>
    <p:sldLayoutId id="2147483662" r:id="rId8"/>
    <p:sldLayoutId id="2147483663"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4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hyperlink" Target="https://ceos.org/ard/files/CEOS_Analysis_Ready_Data_Strategy_2021_18-October-2021.pdf" TargetMode="External"/><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2.xml"/><Relationship Id="rId3" Type="http://schemas.openxmlformats.org/officeDocument/2006/relationships/image" Target="../media/image40.jp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4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4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4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hyperlink" Target="https://ceos.org/ard/" TargetMode="External"/><Relationship Id="rId4" Type="http://schemas.openxmlformats.org/officeDocument/2006/relationships/hyperlink" Target="https://symbioscomms.us14.list-manage.com/subscribe/post?u=c4c07c06d4b307673b7f99198&amp;id=38db60f953" TargetMode="External"/><Relationship Id="rId5" Type="http://schemas.openxmlformats.org/officeDocument/2006/relationships/hyperlink" Target="https://youtu.be/vHezKRMzhnE" TargetMode="External"/><Relationship Id="rId6" Type="http://schemas.openxmlformats.org/officeDocument/2006/relationships/hyperlink" Target="https://youtu.be/Pe-7WXle-EI"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32.jpg"/><Relationship Id="rId4" Type="http://schemas.openxmlformats.org/officeDocument/2006/relationships/image" Target="../media/image33.jpg"/><Relationship Id="rId5" Type="http://schemas.openxmlformats.org/officeDocument/2006/relationships/image" Target="../media/image36.jpg"/><Relationship Id="rId6" Type="http://schemas.openxmlformats.org/officeDocument/2006/relationships/image" Target="../media/image3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4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hyperlink" Target="https://ceos.org/ard/" TargetMode="External"/><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3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42.png"/><Relationship Id="rId4" Type="http://schemas.openxmlformats.org/officeDocument/2006/relationships/image" Target="../media/image46.png"/><Relationship Id="rId5" Type="http://schemas.openxmlformats.org/officeDocument/2006/relationships/image" Target="../media/image4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hyperlink" Target="http://ceos.org/ard/files/CEOS_ARD_Governance_Framework_18-October-2021.pdf" TargetMode="External"/><Relationship Id="rId4" Type="http://schemas.openxmlformats.org/officeDocument/2006/relationships/hyperlink" Target="https://ceos.org/document_management/Meetings/Plenary/35/Documents/PFS_bare_template_v1.0.docx" TargetMode="External"/><Relationship Id="rId5" Type="http://schemas.openxmlformats.org/officeDocument/2006/relationships/hyperlink" Target="https://ceos.org/ard/files/CEOS_Analysis_Ready_Data_Strategy_2021_18-October-2021.pdf" TargetMode="External"/><Relationship Id="rId6" Type="http://schemas.openxmlformats.org/officeDocument/2006/relationships/image" Target="../media/image3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20"/>
          <p:cNvSpPr txBox="1"/>
          <p:nvPr>
            <p:ph type="title"/>
          </p:nvPr>
        </p:nvSpPr>
        <p:spPr>
          <a:xfrm>
            <a:off x="176050" y="175950"/>
            <a:ext cx="7135200" cy="3972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8000"/>
              <a:buFont typeface="Arial"/>
              <a:buNone/>
            </a:pPr>
            <a:r>
              <a:rPr lang="en-GB" sz="7500"/>
              <a:t>CEOS Strategy for Analysis Ready Data</a:t>
            </a:r>
            <a:endParaRPr sz="4600"/>
          </a:p>
          <a:p>
            <a:pPr indent="0" lvl="0" marL="0" rtl="0" algn="l">
              <a:lnSpc>
                <a:spcPct val="90000"/>
              </a:lnSpc>
              <a:spcBef>
                <a:spcPts val="0"/>
              </a:spcBef>
              <a:spcAft>
                <a:spcPts val="0"/>
              </a:spcAft>
              <a:buClr>
                <a:schemeClr val="lt1"/>
              </a:buClr>
              <a:buSzPts val="8000"/>
              <a:buFont typeface="Arial"/>
              <a:buNone/>
            </a:pPr>
            <a:r>
              <a:t/>
            </a:r>
            <a:endParaRPr sz="4600"/>
          </a:p>
          <a:p>
            <a:pPr indent="0" lvl="0" marL="0" rtl="0" algn="l">
              <a:lnSpc>
                <a:spcPct val="90000"/>
              </a:lnSpc>
              <a:spcBef>
                <a:spcPts val="0"/>
              </a:spcBef>
              <a:spcAft>
                <a:spcPts val="0"/>
              </a:spcAft>
              <a:buClr>
                <a:schemeClr val="lt1"/>
              </a:buClr>
              <a:buSzPts val="8000"/>
              <a:buFont typeface="Arial"/>
              <a:buNone/>
            </a:pPr>
            <a:r>
              <a:rPr lang="en-GB" sz="2800"/>
              <a:t>Ferran Gascon</a:t>
            </a:r>
            <a:endParaRPr sz="2800"/>
          </a:p>
          <a:p>
            <a:pPr indent="0" lvl="0" marL="0" rtl="0" algn="l">
              <a:lnSpc>
                <a:spcPct val="90000"/>
              </a:lnSpc>
              <a:spcBef>
                <a:spcPts val="0"/>
              </a:spcBef>
              <a:spcAft>
                <a:spcPts val="0"/>
              </a:spcAft>
              <a:buClr>
                <a:schemeClr val="lt1"/>
              </a:buClr>
              <a:buSzPts val="8000"/>
              <a:buFont typeface="Arial"/>
              <a:buNone/>
            </a:pPr>
            <a:r>
              <a:rPr lang="en-GB" sz="2800"/>
              <a:t>ESA LPS</a:t>
            </a:r>
            <a:endParaRPr sz="2800"/>
          </a:p>
          <a:p>
            <a:pPr indent="0" lvl="0" marL="0" rtl="0" algn="l">
              <a:lnSpc>
                <a:spcPct val="90000"/>
              </a:lnSpc>
              <a:spcBef>
                <a:spcPts val="0"/>
              </a:spcBef>
              <a:spcAft>
                <a:spcPts val="0"/>
              </a:spcAft>
              <a:buClr>
                <a:schemeClr val="lt1"/>
              </a:buClr>
              <a:buSzPts val="8000"/>
              <a:buFont typeface="Arial"/>
              <a:buNone/>
            </a:pPr>
            <a:r>
              <a:rPr lang="en-GB" sz="2800"/>
              <a:t>27 May 2022</a:t>
            </a:r>
            <a:endParaRPr sz="28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29"/>
          <p:cNvSpPr/>
          <p:nvPr/>
        </p:nvSpPr>
        <p:spPr>
          <a:xfrm>
            <a:off x="0" y="0"/>
            <a:ext cx="12192000" cy="68580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a:t> </a:t>
            </a:r>
            <a:endParaRPr/>
          </a:p>
        </p:txBody>
      </p:sp>
      <p:sp>
        <p:nvSpPr>
          <p:cNvPr id="224" name="Google Shape;224;p29"/>
          <p:cNvSpPr txBox="1"/>
          <p:nvPr>
            <p:ph type="title"/>
          </p:nvPr>
        </p:nvSpPr>
        <p:spPr>
          <a:xfrm>
            <a:off x="2374232" y="163399"/>
            <a:ext cx="7819200" cy="1143300"/>
          </a:xfrm>
          <a:prstGeom prst="rect">
            <a:avLst/>
          </a:prstGeom>
        </p:spPr>
        <p:txBody>
          <a:bodyPr anchorCtr="0" anchor="ctr" bIns="60925" lIns="121900" spcFirstLastPara="1" rIns="121900" wrap="square" tIns="60925">
            <a:noAutofit/>
          </a:bodyPr>
          <a:lstStyle/>
          <a:p>
            <a:pPr indent="0" lvl="0" marL="0" rtl="0" algn="ctr">
              <a:spcBef>
                <a:spcPts val="0"/>
              </a:spcBef>
              <a:spcAft>
                <a:spcPts val="0"/>
              </a:spcAft>
              <a:buNone/>
            </a:pPr>
            <a:r>
              <a:t/>
            </a:r>
            <a:endParaRPr/>
          </a:p>
        </p:txBody>
      </p:sp>
      <p:pic>
        <p:nvPicPr>
          <p:cNvPr id="225" name="Google Shape;225;p29"/>
          <p:cNvPicPr preferRelativeResize="0"/>
          <p:nvPr/>
        </p:nvPicPr>
        <p:blipFill>
          <a:blip r:embed="rId3">
            <a:alphaModFix/>
          </a:blip>
          <a:stretch>
            <a:fillRect/>
          </a:stretch>
        </p:blipFill>
        <p:spPr>
          <a:xfrm>
            <a:off x="3524250" y="0"/>
            <a:ext cx="5143500" cy="6857999"/>
          </a:xfrm>
          <a:prstGeom prst="rect">
            <a:avLst/>
          </a:prstGeom>
          <a:noFill/>
          <a:ln>
            <a:noFill/>
          </a:ln>
        </p:spPr>
      </p:pic>
      <p:sp>
        <p:nvSpPr>
          <p:cNvPr id="226" name="Google Shape;226;p29"/>
          <p:cNvSpPr txBox="1"/>
          <p:nvPr/>
        </p:nvSpPr>
        <p:spPr>
          <a:xfrm>
            <a:off x="135550" y="5177375"/>
            <a:ext cx="24306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800">
                <a:latin typeface="Calibri"/>
                <a:ea typeface="Calibri"/>
                <a:cs typeface="Calibri"/>
                <a:sym typeface="Calibri"/>
              </a:rPr>
              <a:t>New </a:t>
            </a:r>
            <a:endParaRPr sz="2800">
              <a:latin typeface="Calibri"/>
              <a:ea typeface="Calibri"/>
              <a:cs typeface="Calibri"/>
              <a:sym typeface="Calibri"/>
            </a:endParaRPr>
          </a:p>
          <a:p>
            <a:pPr indent="0" lvl="0" marL="0" rtl="0" algn="l">
              <a:spcBef>
                <a:spcPts val="0"/>
              </a:spcBef>
              <a:spcAft>
                <a:spcPts val="0"/>
              </a:spcAft>
              <a:buNone/>
            </a:pPr>
            <a:r>
              <a:rPr lang="en-GB" sz="2800">
                <a:latin typeface="Calibri"/>
                <a:ea typeface="Calibri"/>
                <a:cs typeface="Calibri"/>
                <a:sym typeface="Calibri"/>
              </a:rPr>
              <a:t>Product Family Specification!</a:t>
            </a:r>
            <a:endParaRPr sz="2800">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30"/>
          <p:cNvSpPr txBox="1"/>
          <p:nvPr>
            <p:ph idx="1" type="body"/>
          </p:nvPr>
        </p:nvSpPr>
        <p:spPr>
          <a:xfrm>
            <a:off x="101600" y="1075325"/>
            <a:ext cx="9843300" cy="4639800"/>
          </a:xfrm>
          <a:prstGeom prst="rect">
            <a:avLst/>
          </a:prstGeom>
          <a:noFill/>
          <a:ln>
            <a:noFill/>
          </a:ln>
        </p:spPr>
        <p:txBody>
          <a:bodyPr anchorCtr="0" anchor="ctr" bIns="91425" lIns="91425" spcFirstLastPara="1" rIns="91425" wrap="square" tIns="91425">
            <a:noAutofit/>
          </a:bodyPr>
          <a:lstStyle/>
          <a:p>
            <a:pPr indent="-412750" lvl="0" marL="457200" rtl="0" algn="l">
              <a:spcBef>
                <a:spcPts val="600"/>
              </a:spcBef>
              <a:spcAft>
                <a:spcPts val="0"/>
              </a:spcAft>
              <a:buSzPts val="2900"/>
              <a:buChar char="●"/>
            </a:pPr>
            <a:r>
              <a:rPr lang="en-GB" sz="2900"/>
              <a:t>P</a:t>
            </a:r>
            <a:r>
              <a:rPr b="0" lang="en-GB" sz="2900"/>
              <a:t>rovides direction for the next stage of CEOS activity on ARD</a:t>
            </a:r>
            <a:endParaRPr b="0" sz="2900"/>
          </a:p>
          <a:p>
            <a:pPr indent="-412750" lvl="0" marL="457200" rtl="0" algn="l">
              <a:spcBef>
                <a:spcPts val="1200"/>
              </a:spcBef>
              <a:spcAft>
                <a:spcPts val="0"/>
              </a:spcAft>
              <a:buSzPts val="2900"/>
              <a:buChar char="●"/>
            </a:pPr>
            <a:r>
              <a:rPr lang="en-GB" sz="2900"/>
              <a:t>Aim</a:t>
            </a:r>
            <a:r>
              <a:rPr b="0" lang="en-GB" sz="2900"/>
              <a:t> to ensure that CEOS data is as impactful as possible</a:t>
            </a:r>
            <a:endParaRPr b="0" sz="2900"/>
          </a:p>
          <a:p>
            <a:pPr indent="-412750" lvl="0" marL="457200" rtl="0" algn="l">
              <a:spcBef>
                <a:spcPts val="1200"/>
              </a:spcBef>
              <a:spcAft>
                <a:spcPts val="0"/>
              </a:spcAft>
              <a:buSzPts val="2900"/>
              <a:buChar char="●"/>
            </a:pPr>
            <a:r>
              <a:rPr b="0" lang="en-GB" sz="2900" u="sng"/>
              <a:t>Leadership</a:t>
            </a:r>
            <a:r>
              <a:rPr b="0" lang="en-GB" sz="2900"/>
              <a:t>, </a:t>
            </a:r>
            <a:r>
              <a:rPr b="0" lang="en-GB" sz="2900" u="sng"/>
              <a:t>Governance</a:t>
            </a:r>
            <a:r>
              <a:rPr b="0" lang="en-GB" sz="2900"/>
              <a:t> and </a:t>
            </a:r>
            <a:r>
              <a:rPr b="0" lang="en-GB" sz="2900" u="sng"/>
              <a:t>Accessibility and utilisation</a:t>
            </a:r>
            <a:r>
              <a:rPr b="0" lang="en-GB" sz="2900"/>
              <a:t> of CEOS ARD emerge as pillars of the strategy</a:t>
            </a:r>
            <a:endParaRPr b="0" sz="2900"/>
          </a:p>
          <a:p>
            <a:pPr indent="-412750" lvl="0" marL="457200" rtl="0" algn="l">
              <a:spcBef>
                <a:spcPts val="1200"/>
              </a:spcBef>
              <a:spcAft>
                <a:spcPts val="1200"/>
              </a:spcAft>
              <a:buSzPts val="2900"/>
              <a:buChar char="●"/>
            </a:pPr>
            <a:r>
              <a:rPr lang="en-GB" sz="2900"/>
              <a:t>Available </a:t>
            </a:r>
            <a:r>
              <a:rPr lang="en-GB" sz="2900" u="sng">
                <a:solidFill>
                  <a:schemeClr val="hlink"/>
                </a:solidFill>
                <a:hlinkClick r:id="rId3"/>
              </a:rPr>
              <a:t>here</a:t>
            </a:r>
            <a:endParaRPr b="0" sz="2900"/>
          </a:p>
        </p:txBody>
      </p:sp>
      <p:sp>
        <p:nvSpPr>
          <p:cNvPr id="232" name="Google Shape;232;p30"/>
          <p:cNvSpPr txBox="1"/>
          <p:nvPr>
            <p:ph type="title"/>
          </p:nvPr>
        </p:nvSpPr>
        <p:spPr>
          <a:xfrm>
            <a:off x="176048" y="1759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sz="3500"/>
              <a:t>CEOS ARD Strategy 2021</a:t>
            </a:r>
            <a:endParaRPr sz="3500"/>
          </a:p>
        </p:txBody>
      </p:sp>
      <p:pic>
        <p:nvPicPr>
          <p:cNvPr id="233" name="Google Shape;233;p30"/>
          <p:cNvPicPr preferRelativeResize="0"/>
          <p:nvPr/>
        </p:nvPicPr>
        <p:blipFill>
          <a:blip r:embed="rId4">
            <a:alphaModFix/>
          </a:blip>
          <a:stretch>
            <a:fillRect/>
          </a:stretch>
        </p:blipFill>
        <p:spPr>
          <a:xfrm>
            <a:off x="10019358" y="2409813"/>
            <a:ext cx="1609725" cy="44481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pic>
        <p:nvPicPr>
          <p:cNvPr id="238" name="Google Shape;238;p31"/>
          <p:cNvPicPr preferRelativeResize="0"/>
          <p:nvPr/>
        </p:nvPicPr>
        <p:blipFill rotWithShape="1">
          <a:blip r:embed="rId3">
            <a:alphaModFix/>
          </a:blip>
          <a:srcRect b="39621" l="906" r="1637" t="3180"/>
          <a:stretch/>
        </p:blipFill>
        <p:spPr>
          <a:xfrm>
            <a:off x="0" y="0"/>
            <a:ext cx="12192000" cy="6858002"/>
          </a:xfrm>
          <a:prstGeom prst="rect">
            <a:avLst/>
          </a:prstGeom>
          <a:noFill/>
          <a:ln>
            <a:noFill/>
          </a:ln>
        </p:spPr>
      </p:pic>
      <p:sp>
        <p:nvSpPr>
          <p:cNvPr id="239" name="Google Shape;239;p31"/>
          <p:cNvSpPr/>
          <p:nvPr/>
        </p:nvSpPr>
        <p:spPr>
          <a:xfrm>
            <a:off x="4826263" y="447919"/>
            <a:ext cx="5923200" cy="5923200"/>
          </a:xfrm>
          <a:prstGeom prst="ellipse">
            <a:avLst/>
          </a:pr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0" name="Google Shape;240;p31"/>
          <p:cNvSpPr/>
          <p:nvPr/>
        </p:nvSpPr>
        <p:spPr>
          <a:xfrm>
            <a:off x="6134219" y="128956"/>
            <a:ext cx="3307265" cy="3307049"/>
          </a:xfrm>
          <a:prstGeom prst="ellipse">
            <a:avLst/>
          </a:prstGeom>
          <a:solidFill>
            <a:srgbClr val="E0666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1" name="Google Shape;241;p31"/>
          <p:cNvSpPr/>
          <p:nvPr/>
        </p:nvSpPr>
        <p:spPr>
          <a:xfrm>
            <a:off x="4462425" y="1783121"/>
            <a:ext cx="3307265" cy="3307049"/>
          </a:xfrm>
          <a:prstGeom prst="ellipse">
            <a:avLst/>
          </a:prstGeom>
          <a:solidFill>
            <a:srgbClr val="93C47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2" name="Google Shape;242;p31"/>
          <p:cNvSpPr/>
          <p:nvPr/>
        </p:nvSpPr>
        <p:spPr>
          <a:xfrm>
            <a:off x="6134212" y="3421378"/>
            <a:ext cx="3307265" cy="3307049"/>
          </a:xfrm>
          <a:prstGeom prst="ellipse">
            <a:avLst/>
          </a:prstGeom>
          <a:solidFill>
            <a:srgbClr val="FFD96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3" name="Google Shape;243;p31"/>
          <p:cNvSpPr/>
          <p:nvPr/>
        </p:nvSpPr>
        <p:spPr>
          <a:xfrm>
            <a:off x="7794775" y="1783069"/>
            <a:ext cx="3307265" cy="3307049"/>
          </a:xfrm>
          <a:prstGeom prst="ellipse">
            <a:avLst/>
          </a:prstGeom>
          <a:solidFill>
            <a:srgbClr val="F6B26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4" name="Google Shape;244;p31"/>
          <p:cNvSpPr/>
          <p:nvPr/>
        </p:nvSpPr>
        <p:spPr>
          <a:xfrm>
            <a:off x="6852373" y="2473930"/>
            <a:ext cx="1871700" cy="1871700"/>
          </a:xfrm>
          <a:prstGeom prst="ellipse">
            <a:avLst/>
          </a:pr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245" name="Google Shape;245;p31"/>
          <p:cNvPicPr preferRelativeResize="0"/>
          <p:nvPr/>
        </p:nvPicPr>
        <p:blipFill rotWithShape="1">
          <a:blip r:embed="rId4">
            <a:alphaModFix/>
          </a:blip>
          <a:srcRect b="50384" l="0" r="0" t="0"/>
          <a:stretch/>
        </p:blipFill>
        <p:spPr>
          <a:xfrm>
            <a:off x="626700" y="1266830"/>
            <a:ext cx="2980375" cy="4086225"/>
          </a:xfrm>
          <a:prstGeom prst="rect">
            <a:avLst/>
          </a:prstGeom>
          <a:noFill/>
          <a:ln>
            <a:noFill/>
          </a:ln>
        </p:spPr>
      </p:pic>
      <p:sp>
        <p:nvSpPr>
          <p:cNvPr id="246" name="Google Shape;246;p31"/>
          <p:cNvSpPr txBox="1"/>
          <p:nvPr/>
        </p:nvSpPr>
        <p:spPr>
          <a:xfrm>
            <a:off x="6928575" y="389750"/>
            <a:ext cx="2042100" cy="1679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a:solidFill>
                  <a:schemeClr val="dk1"/>
                </a:solidFill>
              </a:rPr>
              <a:t>ARD Leadership</a:t>
            </a:r>
            <a:endParaRPr sz="1200">
              <a:solidFill>
                <a:schemeClr val="dk1"/>
              </a:solidFill>
            </a:endParaRPr>
          </a:p>
          <a:p>
            <a:pPr indent="0" lvl="0" marL="0" rtl="0" algn="l">
              <a:lnSpc>
                <a:spcPct val="115000"/>
              </a:lnSpc>
              <a:spcBef>
                <a:spcPts val="0"/>
              </a:spcBef>
              <a:spcAft>
                <a:spcPts val="0"/>
              </a:spcAft>
              <a:buNone/>
            </a:pPr>
            <a:r>
              <a:t/>
            </a:r>
            <a:endParaRPr sz="1200">
              <a:solidFill>
                <a:schemeClr val="dk1"/>
              </a:solidFill>
            </a:endParaRPr>
          </a:p>
          <a:p>
            <a:pPr indent="-304800" lvl="0" marL="360000" rtl="0" algn="l">
              <a:lnSpc>
                <a:spcPct val="115000"/>
              </a:lnSpc>
              <a:spcBef>
                <a:spcPts val="0"/>
              </a:spcBef>
              <a:spcAft>
                <a:spcPts val="0"/>
              </a:spcAft>
              <a:buClr>
                <a:schemeClr val="dk1"/>
              </a:buClr>
              <a:buSzPts val="1200"/>
              <a:buChar char="●"/>
            </a:pPr>
            <a:r>
              <a:rPr lang="en-GB" sz="1200">
                <a:solidFill>
                  <a:schemeClr val="dk1"/>
                </a:solidFill>
              </a:rPr>
              <a:t>Outreach</a:t>
            </a:r>
            <a:endParaRPr sz="1200">
              <a:solidFill>
                <a:schemeClr val="dk1"/>
              </a:solidFill>
            </a:endParaRPr>
          </a:p>
          <a:p>
            <a:pPr indent="-304800" lvl="0" marL="360000" rtl="0" algn="l">
              <a:lnSpc>
                <a:spcPct val="115000"/>
              </a:lnSpc>
              <a:spcBef>
                <a:spcPts val="0"/>
              </a:spcBef>
              <a:spcAft>
                <a:spcPts val="0"/>
              </a:spcAft>
              <a:buClr>
                <a:schemeClr val="dk1"/>
              </a:buClr>
              <a:buSzPts val="1200"/>
              <a:buChar char="●"/>
            </a:pPr>
            <a:r>
              <a:rPr lang="en-GB" sz="1200">
                <a:solidFill>
                  <a:schemeClr val="dk1"/>
                </a:solidFill>
              </a:rPr>
              <a:t>Webinars</a:t>
            </a:r>
            <a:endParaRPr sz="1200">
              <a:solidFill>
                <a:schemeClr val="dk1"/>
              </a:solidFill>
            </a:endParaRPr>
          </a:p>
          <a:p>
            <a:pPr indent="-304800" lvl="0" marL="360000" rtl="0" algn="l">
              <a:lnSpc>
                <a:spcPct val="115000"/>
              </a:lnSpc>
              <a:spcBef>
                <a:spcPts val="0"/>
              </a:spcBef>
              <a:spcAft>
                <a:spcPts val="0"/>
              </a:spcAft>
              <a:buClr>
                <a:schemeClr val="dk1"/>
              </a:buClr>
              <a:buSzPts val="1200"/>
              <a:buChar char="●"/>
            </a:pPr>
            <a:r>
              <a:rPr lang="en-GB" sz="1200">
                <a:solidFill>
                  <a:schemeClr val="dk1"/>
                </a:solidFill>
              </a:rPr>
              <a:t>Community Engagement</a:t>
            </a:r>
            <a:endParaRPr sz="1200">
              <a:solidFill>
                <a:schemeClr val="dk1"/>
              </a:solidFill>
            </a:endParaRPr>
          </a:p>
          <a:p>
            <a:pPr indent="-304800" lvl="0" marL="360000" rtl="0" algn="l">
              <a:lnSpc>
                <a:spcPct val="115000"/>
              </a:lnSpc>
              <a:spcBef>
                <a:spcPts val="0"/>
              </a:spcBef>
              <a:spcAft>
                <a:spcPts val="0"/>
              </a:spcAft>
              <a:buClr>
                <a:schemeClr val="dk1"/>
              </a:buClr>
              <a:buSzPts val="1200"/>
              <a:buFont typeface="Arial"/>
              <a:buChar char="●"/>
            </a:pPr>
            <a:r>
              <a:rPr lang="en-GB" sz="1200">
                <a:solidFill>
                  <a:schemeClr val="dk1"/>
                </a:solidFill>
              </a:rPr>
              <a:t>Mission Planning</a:t>
            </a:r>
            <a:endParaRPr sz="1200">
              <a:solidFill>
                <a:schemeClr val="dk1"/>
              </a:solidFill>
            </a:endParaRPr>
          </a:p>
        </p:txBody>
      </p:sp>
      <p:sp>
        <p:nvSpPr>
          <p:cNvPr id="247" name="Google Shape;247;p31"/>
          <p:cNvSpPr txBox="1"/>
          <p:nvPr/>
        </p:nvSpPr>
        <p:spPr>
          <a:xfrm>
            <a:off x="8681175" y="2523350"/>
            <a:ext cx="2292000" cy="17148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GB">
                <a:solidFill>
                  <a:schemeClr val="dk1"/>
                </a:solidFill>
              </a:rPr>
              <a:t>Governance and Support</a:t>
            </a:r>
            <a:endParaRPr b="1">
              <a:solidFill>
                <a:schemeClr val="dk1"/>
              </a:solidFill>
            </a:endParaRPr>
          </a:p>
          <a:p>
            <a:pPr indent="0" lvl="0" marL="0" rtl="0" algn="l">
              <a:lnSpc>
                <a:spcPct val="115000"/>
              </a:lnSpc>
              <a:spcBef>
                <a:spcPts val="0"/>
              </a:spcBef>
              <a:spcAft>
                <a:spcPts val="0"/>
              </a:spcAft>
              <a:buNone/>
            </a:pPr>
            <a:r>
              <a:t/>
            </a:r>
            <a:endParaRPr sz="1200">
              <a:solidFill>
                <a:schemeClr val="dk1"/>
              </a:solidFill>
            </a:endParaRPr>
          </a:p>
          <a:p>
            <a:pPr indent="-304800" lvl="0" marL="360000" rtl="0" algn="l">
              <a:lnSpc>
                <a:spcPct val="115000"/>
              </a:lnSpc>
              <a:spcBef>
                <a:spcPts val="0"/>
              </a:spcBef>
              <a:spcAft>
                <a:spcPts val="0"/>
              </a:spcAft>
              <a:buClr>
                <a:schemeClr val="dk1"/>
              </a:buClr>
              <a:buSzPts val="1200"/>
              <a:buChar char="●"/>
            </a:pPr>
            <a:r>
              <a:rPr lang="en-GB" sz="1200">
                <a:solidFill>
                  <a:schemeClr val="dk1"/>
                </a:solidFill>
              </a:rPr>
              <a:t>CEOS-ARD Oversight Group</a:t>
            </a:r>
            <a:endParaRPr sz="1200">
              <a:solidFill>
                <a:schemeClr val="dk1"/>
              </a:solidFill>
            </a:endParaRPr>
          </a:p>
          <a:p>
            <a:pPr indent="-304800" lvl="0" marL="360000" rtl="0" algn="l">
              <a:lnSpc>
                <a:spcPct val="115000"/>
              </a:lnSpc>
              <a:spcBef>
                <a:spcPts val="0"/>
              </a:spcBef>
              <a:spcAft>
                <a:spcPts val="0"/>
              </a:spcAft>
              <a:buClr>
                <a:schemeClr val="dk1"/>
              </a:buClr>
              <a:buSzPts val="1200"/>
              <a:buChar char="●"/>
            </a:pPr>
            <a:r>
              <a:rPr lang="en-GB" sz="1200">
                <a:solidFill>
                  <a:schemeClr val="dk1"/>
                </a:solidFill>
              </a:rPr>
              <a:t>CEOS Resources</a:t>
            </a:r>
            <a:endParaRPr sz="1200">
              <a:solidFill>
                <a:schemeClr val="dk1"/>
              </a:solidFill>
            </a:endParaRPr>
          </a:p>
          <a:p>
            <a:pPr indent="-304800" lvl="0" marL="360000" rtl="0" algn="l">
              <a:lnSpc>
                <a:spcPct val="115000"/>
              </a:lnSpc>
              <a:spcBef>
                <a:spcPts val="0"/>
              </a:spcBef>
              <a:spcAft>
                <a:spcPts val="0"/>
              </a:spcAft>
              <a:buClr>
                <a:schemeClr val="dk1"/>
              </a:buClr>
              <a:buSzPts val="1200"/>
              <a:buChar char="●"/>
            </a:pPr>
            <a:r>
              <a:rPr lang="en-GB" sz="1200">
                <a:solidFill>
                  <a:schemeClr val="dk1"/>
                </a:solidFill>
              </a:rPr>
              <a:t>WGCV peer review</a:t>
            </a:r>
            <a:endParaRPr sz="1200">
              <a:solidFill>
                <a:schemeClr val="dk1"/>
              </a:solidFill>
            </a:endParaRPr>
          </a:p>
        </p:txBody>
      </p:sp>
      <p:sp>
        <p:nvSpPr>
          <p:cNvPr id="248" name="Google Shape;248;p31"/>
          <p:cNvSpPr txBox="1"/>
          <p:nvPr/>
        </p:nvSpPr>
        <p:spPr>
          <a:xfrm>
            <a:off x="6428200" y="4339500"/>
            <a:ext cx="2542500" cy="2104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a:solidFill>
                  <a:schemeClr val="dk1"/>
                </a:solidFill>
              </a:rPr>
              <a:t>Accessibility</a:t>
            </a:r>
            <a:endParaRPr sz="1200">
              <a:solidFill>
                <a:schemeClr val="dk1"/>
              </a:solidFill>
            </a:endParaRPr>
          </a:p>
          <a:p>
            <a:pPr indent="0" lvl="0" marL="0" rtl="0" algn="l">
              <a:lnSpc>
                <a:spcPct val="115000"/>
              </a:lnSpc>
              <a:spcBef>
                <a:spcPts val="0"/>
              </a:spcBef>
              <a:spcAft>
                <a:spcPts val="0"/>
              </a:spcAft>
              <a:buNone/>
            </a:pPr>
            <a:r>
              <a:t/>
            </a:r>
            <a:endParaRPr sz="1200">
              <a:solidFill>
                <a:schemeClr val="dk1"/>
              </a:solidFill>
            </a:endParaRPr>
          </a:p>
          <a:p>
            <a:pPr indent="-304800" lvl="0" marL="360000" rtl="0" algn="l">
              <a:lnSpc>
                <a:spcPct val="115000"/>
              </a:lnSpc>
              <a:spcBef>
                <a:spcPts val="0"/>
              </a:spcBef>
              <a:spcAft>
                <a:spcPts val="0"/>
              </a:spcAft>
              <a:buClr>
                <a:schemeClr val="dk1"/>
              </a:buClr>
              <a:buSzPts val="1200"/>
              <a:buChar char="●"/>
            </a:pPr>
            <a:r>
              <a:rPr lang="en-GB" sz="1200">
                <a:solidFill>
                  <a:schemeClr val="dk1"/>
                </a:solidFill>
              </a:rPr>
              <a:t>C</a:t>
            </a:r>
            <a:r>
              <a:rPr lang="en-GB" sz="1200">
                <a:solidFill>
                  <a:schemeClr val="dk1"/>
                </a:solidFill>
              </a:rPr>
              <a:t>omprehensive ARD catalogue</a:t>
            </a:r>
            <a:endParaRPr sz="1200">
              <a:solidFill>
                <a:schemeClr val="dk1"/>
              </a:solidFill>
            </a:endParaRPr>
          </a:p>
          <a:p>
            <a:pPr indent="-304800" lvl="0" marL="360000" rtl="0" algn="l">
              <a:lnSpc>
                <a:spcPct val="115000"/>
              </a:lnSpc>
              <a:spcBef>
                <a:spcPts val="0"/>
              </a:spcBef>
              <a:spcAft>
                <a:spcPts val="0"/>
              </a:spcAft>
              <a:buClr>
                <a:schemeClr val="dk1"/>
              </a:buClr>
              <a:buSzPts val="1200"/>
              <a:buChar char="●"/>
            </a:pPr>
            <a:r>
              <a:rPr lang="en-GB" sz="1200">
                <a:solidFill>
                  <a:schemeClr val="dk1"/>
                </a:solidFill>
              </a:rPr>
              <a:t>Machine-to-machine compatibility of CEOS-ARD</a:t>
            </a:r>
            <a:endParaRPr sz="1200">
              <a:solidFill>
                <a:schemeClr val="dk1"/>
              </a:solidFill>
            </a:endParaRPr>
          </a:p>
          <a:p>
            <a:pPr indent="-304800" lvl="0" marL="360000" rtl="0" algn="l">
              <a:lnSpc>
                <a:spcPct val="115000"/>
              </a:lnSpc>
              <a:spcBef>
                <a:spcPts val="0"/>
              </a:spcBef>
              <a:spcAft>
                <a:spcPts val="0"/>
              </a:spcAft>
              <a:buClr>
                <a:schemeClr val="dk1"/>
              </a:buClr>
              <a:buSzPts val="1200"/>
              <a:buChar char="●"/>
            </a:pPr>
            <a:r>
              <a:rPr lang="en-GB" sz="1200">
                <a:solidFill>
                  <a:schemeClr val="dk1"/>
                </a:solidFill>
              </a:rPr>
              <a:t>Advisory Notes</a:t>
            </a:r>
            <a:endParaRPr sz="1200">
              <a:solidFill>
                <a:schemeClr val="dk1"/>
              </a:solidFill>
            </a:endParaRPr>
          </a:p>
          <a:p>
            <a:pPr indent="-304800" lvl="0" marL="360000" rtl="0" algn="l">
              <a:lnSpc>
                <a:spcPct val="115000"/>
              </a:lnSpc>
              <a:spcBef>
                <a:spcPts val="0"/>
              </a:spcBef>
              <a:spcAft>
                <a:spcPts val="0"/>
              </a:spcAft>
              <a:buClr>
                <a:schemeClr val="dk1"/>
              </a:buClr>
              <a:buSzPts val="1200"/>
              <a:buChar char="●"/>
            </a:pPr>
            <a:r>
              <a:rPr lang="en-GB" sz="1200">
                <a:solidFill>
                  <a:schemeClr val="dk1"/>
                </a:solidFill>
              </a:rPr>
              <a:t>CEOS-ARD across data platforms / the cloud</a:t>
            </a:r>
            <a:endParaRPr sz="1200">
              <a:solidFill>
                <a:schemeClr val="dk1"/>
              </a:solidFill>
            </a:endParaRPr>
          </a:p>
        </p:txBody>
      </p:sp>
      <p:sp>
        <p:nvSpPr>
          <p:cNvPr id="249" name="Google Shape;249;p31"/>
          <p:cNvSpPr txBox="1"/>
          <p:nvPr/>
        </p:nvSpPr>
        <p:spPr>
          <a:xfrm>
            <a:off x="4718775" y="2599550"/>
            <a:ext cx="2042100" cy="1254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a:solidFill>
                  <a:schemeClr val="dk1"/>
                </a:solidFill>
              </a:rPr>
              <a:t>User Needs</a:t>
            </a:r>
            <a:endParaRPr sz="1200">
              <a:solidFill>
                <a:schemeClr val="dk1"/>
              </a:solidFill>
            </a:endParaRPr>
          </a:p>
          <a:p>
            <a:pPr indent="0" lvl="0" marL="457200" rtl="0" algn="l">
              <a:lnSpc>
                <a:spcPct val="115000"/>
              </a:lnSpc>
              <a:spcBef>
                <a:spcPts val="0"/>
              </a:spcBef>
              <a:spcAft>
                <a:spcPts val="0"/>
              </a:spcAft>
              <a:buNone/>
            </a:pPr>
            <a:r>
              <a:t/>
            </a:r>
            <a:endParaRPr sz="1200">
              <a:solidFill>
                <a:schemeClr val="dk1"/>
              </a:solidFill>
            </a:endParaRPr>
          </a:p>
          <a:p>
            <a:pPr indent="-304800" lvl="0" marL="360000" rtl="0" algn="l">
              <a:lnSpc>
                <a:spcPct val="115000"/>
              </a:lnSpc>
              <a:spcBef>
                <a:spcPts val="0"/>
              </a:spcBef>
              <a:spcAft>
                <a:spcPts val="0"/>
              </a:spcAft>
              <a:buClr>
                <a:schemeClr val="dk1"/>
              </a:buClr>
              <a:buSzPts val="1200"/>
              <a:buChar char="●"/>
            </a:pPr>
            <a:r>
              <a:rPr lang="en-GB" sz="1200">
                <a:solidFill>
                  <a:schemeClr val="dk1"/>
                </a:solidFill>
              </a:rPr>
              <a:t>Requirements</a:t>
            </a:r>
            <a:endParaRPr sz="1200">
              <a:solidFill>
                <a:schemeClr val="dk1"/>
              </a:solidFill>
            </a:endParaRPr>
          </a:p>
          <a:p>
            <a:pPr indent="-304800" lvl="0" marL="360000" rtl="0" algn="l">
              <a:lnSpc>
                <a:spcPct val="115000"/>
              </a:lnSpc>
              <a:spcBef>
                <a:spcPts val="0"/>
              </a:spcBef>
              <a:spcAft>
                <a:spcPts val="0"/>
              </a:spcAft>
              <a:buClr>
                <a:schemeClr val="dk1"/>
              </a:buClr>
              <a:buSzPts val="1200"/>
              <a:buChar char="●"/>
            </a:pPr>
            <a:r>
              <a:rPr lang="en-GB" sz="1200">
                <a:solidFill>
                  <a:schemeClr val="dk1"/>
                </a:solidFill>
              </a:rPr>
              <a:t>Value of CEOS-ARD</a:t>
            </a:r>
            <a:endParaRPr sz="1200">
              <a:solidFill>
                <a:schemeClr val="dk1"/>
              </a:solidFill>
            </a:endParaRPr>
          </a:p>
          <a:p>
            <a:pPr indent="-304800" lvl="0" marL="360000" rtl="0" algn="l">
              <a:lnSpc>
                <a:spcPct val="115000"/>
              </a:lnSpc>
              <a:spcBef>
                <a:spcPts val="0"/>
              </a:spcBef>
              <a:spcAft>
                <a:spcPts val="0"/>
              </a:spcAft>
              <a:buClr>
                <a:schemeClr val="dk1"/>
              </a:buClr>
              <a:buSzPts val="1200"/>
              <a:buChar char="●"/>
            </a:pPr>
            <a:r>
              <a:rPr lang="en-GB" sz="1200">
                <a:solidFill>
                  <a:schemeClr val="dk1"/>
                </a:solidFill>
              </a:rPr>
              <a:t>CEOS-ARD Evolution</a:t>
            </a:r>
            <a:endParaRPr sz="1200">
              <a:solidFill>
                <a:schemeClr val="dk1"/>
              </a:solidFill>
            </a:endParaRPr>
          </a:p>
        </p:txBody>
      </p:sp>
      <p:sp>
        <p:nvSpPr>
          <p:cNvPr id="250" name="Google Shape;250;p31"/>
          <p:cNvSpPr txBox="1"/>
          <p:nvPr/>
        </p:nvSpPr>
        <p:spPr>
          <a:xfrm>
            <a:off x="7218750" y="3085050"/>
            <a:ext cx="1147500" cy="1046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a:solidFill>
                  <a:schemeClr val="lt1"/>
                </a:solidFill>
              </a:rPr>
              <a:t>CEOS ARD Strategy 2021</a:t>
            </a:r>
            <a:endParaRPr>
              <a:solidFill>
                <a:schemeClr val="lt1"/>
              </a:solidFill>
            </a:endParaRPr>
          </a:p>
          <a:p>
            <a:pPr indent="0" lvl="0" marL="0" rtl="0" algn="ctr">
              <a:spcBef>
                <a:spcPts val="0"/>
              </a:spcBef>
              <a:spcAft>
                <a:spcPts val="0"/>
              </a:spcAft>
              <a:buNone/>
            </a:pPr>
            <a:r>
              <a:t/>
            </a:r>
            <a:endParaRPr>
              <a:solidFill>
                <a:schemeClr val="lt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32"/>
          <p:cNvSpPr txBox="1"/>
          <p:nvPr>
            <p:ph idx="1" type="body"/>
          </p:nvPr>
        </p:nvSpPr>
        <p:spPr>
          <a:xfrm>
            <a:off x="2647425" y="1080950"/>
            <a:ext cx="9461100" cy="5257800"/>
          </a:xfrm>
          <a:prstGeom prst="rect">
            <a:avLst/>
          </a:prstGeom>
          <a:noFill/>
          <a:ln>
            <a:noFill/>
          </a:ln>
        </p:spPr>
        <p:txBody>
          <a:bodyPr anchorCtr="0" anchor="ctr" bIns="91425" lIns="91425" spcFirstLastPara="1" rIns="91425" wrap="square" tIns="91425">
            <a:noAutofit/>
          </a:bodyPr>
          <a:lstStyle/>
          <a:p>
            <a:pPr indent="-374650" lvl="0" marL="457200" marR="0" rtl="0" algn="l">
              <a:lnSpc>
                <a:spcPct val="100000"/>
              </a:lnSpc>
              <a:spcBef>
                <a:spcPts val="1200"/>
              </a:spcBef>
              <a:spcAft>
                <a:spcPts val="0"/>
              </a:spcAft>
              <a:buClr>
                <a:srgbClr val="000000"/>
              </a:buClr>
              <a:buSzPts val="2300"/>
              <a:buFont typeface="Arial"/>
              <a:buChar char="●"/>
            </a:pPr>
            <a:r>
              <a:rPr lang="en-GB" sz="2300"/>
              <a:t>C</a:t>
            </a:r>
            <a:r>
              <a:rPr b="0" i="0" lang="en-GB" sz="2300" u="none" cap="none" strike="noStrike">
                <a:solidFill>
                  <a:srgbClr val="000000"/>
                </a:solidFill>
                <a:latin typeface="Arial"/>
                <a:ea typeface="Arial"/>
                <a:cs typeface="Arial"/>
                <a:sym typeface="Arial"/>
              </a:rPr>
              <a:t>ore component of the CEOS</a:t>
            </a:r>
            <a:r>
              <a:rPr lang="en-GB" sz="2300"/>
              <a:t>-</a:t>
            </a:r>
            <a:r>
              <a:rPr b="0" i="0" lang="en-GB" sz="2300" u="none" cap="none" strike="noStrike">
                <a:solidFill>
                  <a:srgbClr val="000000"/>
                </a:solidFill>
                <a:latin typeface="Arial"/>
                <a:ea typeface="Arial"/>
                <a:cs typeface="Arial"/>
                <a:sym typeface="Arial"/>
              </a:rPr>
              <a:t>ARD Governance Framework</a:t>
            </a:r>
            <a:endParaRPr b="0" i="0" sz="2300" u="none" cap="none" strike="noStrike">
              <a:solidFill>
                <a:srgbClr val="000000"/>
              </a:solidFill>
              <a:latin typeface="Arial"/>
              <a:ea typeface="Arial"/>
              <a:cs typeface="Arial"/>
              <a:sym typeface="Arial"/>
            </a:endParaRPr>
          </a:p>
          <a:p>
            <a:pPr indent="-374650" lvl="0" marL="457200" marR="0" rtl="0" algn="l">
              <a:lnSpc>
                <a:spcPct val="100000"/>
              </a:lnSpc>
              <a:spcBef>
                <a:spcPts val="1200"/>
              </a:spcBef>
              <a:spcAft>
                <a:spcPts val="0"/>
              </a:spcAft>
              <a:buClr>
                <a:srgbClr val="000000"/>
              </a:buClr>
              <a:buSzPts val="2300"/>
              <a:buFont typeface="Arial"/>
              <a:buChar char="●"/>
            </a:pPr>
            <a:r>
              <a:rPr lang="en-GB" sz="2300"/>
              <a:t>F</a:t>
            </a:r>
            <a:r>
              <a:rPr b="0" i="0" lang="en-GB" sz="2300" u="none" cap="none" strike="noStrike">
                <a:solidFill>
                  <a:srgbClr val="000000"/>
                </a:solidFill>
                <a:latin typeface="Arial"/>
                <a:ea typeface="Arial"/>
                <a:cs typeface="Arial"/>
                <a:sym typeface="Arial"/>
              </a:rPr>
              <a:t>orum for all matters related to CEOS</a:t>
            </a:r>
            <a:r>
              <a:rPr lang="en-GB" sz="2300"/>
              <a:t>-</a:t>
            </a:r>
            <a:r>
              <a:rPr b="0" i="0" lang="en-GB" sz="2300" u="none" cap="none" strike="noStrike">
                <a:solidFill>
                  <a:srgbClr val="000000"/>
                </a:solidFill>
                <a:latin typeface="Arial"/>
                <a:ea typeface="Arial"/>
                <a:cs typeface="Arial"/>
                <a:sym typeface="Arial"/>
              </a:rPr>
              <a:t>ARD</a:t>
            </a:r>
            <a:endParaRPr b="0" i="0" sz="2300" u="none" cap="none" strike="noStrike">
              <a:solidFill>
                <a:srgbClr val="000000"/>
              </a:solidFill>
              <a:latin typeface="Arial"/>
              <a:ea typeface="Arial"/>
              <a:cs typeface="Arial"/>
              <a:sym typeface="Arial"/>
            </a:endParaRPr>
          </a:p>
          <a:p>
            <a:pPr indent="-374650" lvl="0" marL="457200" marR="0" rtl="0" algn="l">
              <a:lnSpc>
                <a:spcPct val="100000"/>
              </a:lnSpc>
              <a:spcBef>
                <a:spcPts val="1200"/>
              </a:spcBef>
              <a:spcAft>
                <a:spcPts val="0"/>
              </a:spcAft>
              <a:buClr>
                <a:srgbClr val="000000"/>
              </a:buClr>
              <a:buSzPts val="2300"/>
              <a:buFont typeface="Arial"/>
              <a:buChar char="●"/>
            </a:pPr>
            <a:r>
              <a:rPr b="0" i="0" lang="en-GB" sz="2300" u="none" cap="none" strike="noStrike">
                <a:solidFill>
                  <a:srgbClr val="000000"/>
                </a:solidFill>
                <a:latin typeface="Arial"/>
                <a:ea typeface="Arial"/>
                <a:cs typeface="Arial"/>
                <a:sym typeface="Arial"/>
              </a:rPr>
              <a:t>Representatives CEOS Virtual Constellations</a:t>
            </a:r>
            <a:endParaRPr sz="2300"/>
          </a:p>
          <a:p>
            <a:pPr indent="-374650" lvl="1" marL="914400" marR="0" rtl="0" algn="l">
              <a:lnSpc>
                <a:spcPct val="100000"/>
              </a:lnSpc>
              <a:spcBef>
                <a:spcPts val="1200"/>
              </a:spcBef>
              <a:spcAft>
                <a:spcPts val="0"/>
              </a:spcAft>
              <a:buClr>
                <a:srgbClr val="000000"/>
              </a:buClr>
              <a:buSzPts val="2300"/>
              <a:buFont typeface="Arial"/>
              <a:buChar char="○"/>
            </a:pPr>
            <a:r>
              <a:rPr b="0" i="0" lang="en-GB" sz="2300" u="none" cap="none" strike="noStrike">
                <a:solidFill>
                  <a:srgbClr val="000000"/>
                </a:solidFill>
                <a:latin typeface="Arial"/>
                <a:ea typeface="Arial"/>
                <a:cs typeface="Arial"/>
                <a:sym typeface="Arial"/>
              </a:rPr>
              <a:t>integral to the effort</a:t>
            </a:r>
            <a:endParaRPr sz="2300"/>
          </a:p>
          <a:p>
            <a:pPr indent="-374650" lvl="2" marL="1371600" marR="0" rtl="0" algn="l">
              <a:lnSpc>
                <a:spcPct val="100000"/>
              </a:lnSpc>
              <a:spcBef>
                <a:spcPts val="1200"/>
              </a:spcBef>
              <a:spcAft>
                <a:spcPts val="0"/>
              </a:spcAft>
              <a:buClr>
                <a:srgbClr val="000000"/>
              </a:buClr>
              <a:buSzPts val="2300"/>
              <a:buFont typeface="Arial"/>
              <a:buChar char="■"/>
            </a:pPr>
            <a:r>
              <a:rPr b="0" i="0" lang="en-GB" sz="2300" u="none" cap="none" strike="noStrike">
                <a:solidFill>
                  <a:srgbClr val="000000"/>
                </a:solidFill>
                <a:latin typeface="Arial"/>
                <a:ea typeface="Arial"/>
                <a:cs typeface="Arial"/>
                <a:sym typeface="Arial"/>
              </a:rPr>
              <a:t>CEOS entities with the technical expertise to recommend, develop and maintain Product Family Specifications</a:t>
            </a:r>
            <a:endParaRPr b="0" i="0" sz="2300" u="none" cap="none" strike="noStrike">
              <a:solidFill>
                <a:srgbClr val="000000"/>
              </a:solidFill>
              <a:latin typeface="Arial"/>
              <a:ea typeface="Arial"/>
              <a:cs typeface="Arial"/>
              <a:sym typeface="Arial"/>
            </a:endParaRPr>
          </a:p>
          <a:p>
            <a:pPr indent="-374650" lvl="0" marL="457200" marR="0" rtl="0" algn="l">
              <a:lnSpc>
                <a:spcPct val="100000"/>
              </a:lnSpc>
              <a:spcBef>
                <a:spcPts val="1200"/>
              </a:spcBef>
              <a:spcAft>
                <a:spcPts val="0"/>
              </a:spcAft>
              <a:buClr>
                <a:srgbClr val="000000"/>
              </a:buClr>
              <a:buSzPts val="2300"/>
              <a:buFont typeface="Arial"/>
              <a:buChar char="●"/>
            </a:pPr>
            <a:r>
              <a:rPr lang="en-GB" sz="2300"/>
              <a:t>C</a:t>
            </a:r>
            <a:r>
              <a:rPr b="0" i="0" lang="en-GB" sz="2300" u="none" cap="none" strike="noStrike">
                <a:solidFill>
                  <a:srgbClr val="000000"/>
                </a:solidFill>
                <a:latin typeface="Arial"/>
                <a:ea typeface="Arial"/>
                <a:cs typeface="Arial"/>
                <a:sym typeface="Arial"/>
              </a:rPr>
              <a:t>oordination across CEOS</a:t>
            </a:r>
            <a:endParaRPr b="0" i="0" sz="2300" u="none" cap="none" strike="noStrike">
              <a:solidFill>
                <a:srgbClr val="000000"/>
              </a:solidFill>
              <a:latin typeface="Arial"/>
              <a:ea typeface="Arial"/>
              <a:cs typeface="Arial"/>
              <a:sym typeface="Arial"/>
            </a:endParaRPr>
          </a:p>
          <a:p>
            <a:pPr indent="-374650" lvl="0" marL="457200" marR="0" rtl="0" algn="l">
              <a:lnSpc>
                <a:spcPct val="100000"/>
              </a:lnSpc>
              <a:spcBef>
                <a:spcPts val="1200"/>
              </a:spcBef>
              <a:spcAft>
                <a:spcPts val="1200"/>
              </a:spcAft>
              <a:buClr>
                <a:srgbClr val="000000"/>
              </a:buClr>
              <a:buSzPts val="2300"/>
              <a:buFont typeface="Arial"/>
              <a:buChar char="●"/>
            </a:pPr>
            <a:r>
              <a:rPr b="0" i="0" lang="en-GB" sz="2300" u="none" cap="none" strike="noStrike">
                <a:solidFill>
                  <a:srgbClr val="000000"/>
                </a:solidFill>
                <a:latin typeface="Arial"/>
                <a:ea typeface="Arial"/>
                <a:cs typeface="Arial"/>
                <a:sym typeface="Arial"/>
              </a:rPr>
              <a:t>Promote CEOS</a:t>
            </a:r>
            <a:r>
              <a:rPr lang="en-GB" sz="2300"/>
              <a:t>-</a:t>
            </a:r>
            <a:r>
              <a:rPr b="0" i="0" lang="en-GB" sz="2300" u="none" cap="none" strike="noStrike">
                <a:solidFill>
                  <a:srgbClr val="000000"/>
                </a:solidFill>
                <a:latin typeface="Arial"/>
                <a:ea typeface="Arial"/>
                <a:cs typeface="Arial"/>
                <a:sym typeface="Arial"/>
              </a:rPr>
              <a:t>ARD in a unified way</a:t>
            </a:r>
            <a:endParaRPr b="0" i="0" sz="2300" u="none" cap="none" strike="noStrike">
              <a:solidFill>
                <a:srgbClr val="000000"/>
              </a:solidFill>
              <a:latin typeface="Arial"/>
              <a:ea typeface="Arial"/>
              <a:cs typeface="Arial"/>
              <a:sym typeface="Arial"/>
            </a:endParaRPr>
          </a:p>
        </p:txBody>
      </p:sp>
      <p:sp>
        <p:nvSpPr>
          <p:cNvPr id="256" name="Google Shape;256;p32"/>
          <p:cNvSpPr txBox="1"/>
          <p:nvPr>
            <p:ph type="title"/>
          </p:nvPr>
        </p:nvSpPr>
        <p:spPr>
          <a:xfrm>
            <a:off x="176050" y="175950"/>
            <a:ext cx="94191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100"/>
              <a:buFont typeface="Arial"/>
              <a:buNone/>
            </a:pPr>
            <a:r>
              <a:rPr lang="en-GB"/>
              <a:t>CEOS-ARD Oversight Group</a:t>
            </a:r>
            <a:endParaRPr/>
          </a:p>
          <a:p>
            <a:pPr indent="0" lvl="0" marL="0" rtl="0" algn="l">
              <a:lnSpc>
                <a:spcPct val="90000"/>
              </a:lnSpc>
              <a:spcBef>
                <a:spcPts val="0"/>
              </a:spcBef>
              <a:spcAft>
                <a:spcPts val="0"/>
              </a:spcAft>
              <a:buSzPts val="4400"/>
              <a:buNone/>
            </a:pPr>
            <a:r>
              <a:t/>
            </a:r>
            <a:endParaRPr/>
          </a:p>
          <a:p>
            <a:pPr indent="0" lvl="0" marL="0" rtl="0" algn="l">
              <a:lnSpc>
                <a:spcPct val="90000"/>
              </a:lnSpc>
              <a:spcBef>
                <a:spcPts val="0"/>
              </a:spcBef>
              <a:spcAft>
                <a:spcPts val="0"/>
              </a:spcAft>
              <a:buSzPts val="4400"/>
              <a:buNone/>
            </a:pPr>
            <a:r>
              <a:t/>
            </a:r>
            <a:endParaRPr/>
          </a:p>
        </p:txBody>
      </p:sp>
      <p:pic>
        <p:nvPicPr>
          <p:cNvPr id="257" name="Google Shape;257;p32"/>
          <p:cNvPicPr preferRelativeResize="0"/>
          <p:nvPr/>
        </p:nvPicPr>
        <p:blipFill rotWithShape="1">
          <a:blip r:embed="rId3">
            <a:alphaModFix/>
          </a:blip>
          <a:srcRect b="0" l="42661" r="18180" t="0"/>
          <a:stretch/>
        </p:blipFill>
        <p:spPr>
          <a:xfrm>
            <a:off x="-1" y="1044200"/>
            <a:ext cx="2296248" cy="549755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33"/>
          <p:cNvSpPr txBox="1"/>
          <p:nvPr>
            <p:ph idx="1" type="body"/>
          </p:nvPr>
        </p:nvSpPr>
        <p:spPr>
          <a:xfrm>
            <a:off x="101600" y="1270750"/>
            <a:ext cx="8093700" cy="4908600"/>
          </a:xfrm>
          <a:prstGeom prst="rect">
            <a:avLst/>
          </a:prstGeom>
          <a:noFill/>
          <a:ln>
            <a:noFill/>
          </a:ln>
        </p:spPr>
        <p:txBody>
          <a:bodyPr anchorCtr="0" anchor="ctr" bIns="91425" lIns="91425" spcFirstLastPara="1" rIns="91425" wrap="square" tIns="91425">
            <a:noAutofit/>
          </a:bodyPr>
          <a:lstStyle/>
          <a:p>
            <a:pPr indent="-349250" lvl="0" marL="457200" marR="0" rtl="0" algn="l">
              <a:lnSpc>
                <a:spcPct val="115000"/>
              </a:lnSpc>
              <a:spcBef>
                <a:spcPts val="0"/>
              </a:spcBef>
              <a:spcAft>
                <a:spcPts val="0"/>
              </a:spcAft>
              <a:buSzPts val="1900"/>
              <a:buChar char="●"/>
            </a:pPr>
            <a:r>
              <a:rPr lang="en-GB" sz="1900"/>
              <a:t>CEOS coordination on ARD</a:t>
            </a:r>
            <a:endParaRPr sz="1900"/>
          </a:p>
          <a:p>
            <a:pPr indent="-349250" lvl="0" marL="457200" marR="0" rtl="0" algn="l">
              <a:lnSpc>
                <a:spcPct val="115000"/>
              </a:lnSpc>
              <a:spcBef>
                <a:spcPts val="500"/>
              </a:spcBef>
              <a:spcAft>
                <a:spcPts val="0"/>
              </a:spcAft>
              <a:buSzPts val="1900"/>
              <a:buChar char="●"/>
            </a:pPr>
            <a:r>
              <a:rPr lang="en-GB" sz="1900"/>
              <a:t>CEOS-ARD Strategy</a:t>
            </a:r>
            <a:endParaRPr sz="1900"/>
          </a:p>
          <a:p>
            <a:pPr indent="-349250" lvl="0" marL="457200" marR="0" rtl="0" algn="l">
              <a:lnSpc>
                <a:spcPct val="115000"/>
              </a:lnSpc>
              <a:spcBef>
                <a:spcPts val="500"/>
              </a:spcBef>
              <a:spcAft>
                <a:spcPts val="0"/>
              </a:spcAft>
              <a:buSzPts val="1900"/>
              <a:buChar char="●"/>
            </a:pPr>
            <a:r>
              <a:rPr lang="en-GB" sz="1900"/>
              <a:t>CEOS-ARD Governance Framework</a:t>
            </a:r>
            <a:endParaRPr sz="1900"/>
          </a:p>
          <a:p>
            <a:pPr indent="-349250" lvl="0" marL="457200" marR="0" rtl="0" algn="l">
              <a:lnSpc>
                <a:spcPct val="115000"/>
              </a:lnSpc>
              <a:spcBef>
                <a:spcPts val="500"/>
              </a:spcBef>
              <a:spcAft>
                <a:spcPts val="0"/>
              </a:spcAft>
              <a:buSzPts val="1900"/>
              <a:buChar char="●"/>
            </a:pPr>
            <a:r>
              <a:rPr lang="en-GB" sz="1900"/>
              <a:t>Support and guide</a:t>
            </a:r>
            <a:endParaRPr sz="1900"/>
          </a:p>
          <a:p>
            <a:pPr indent="-349250" lvl="0" marL="457200" marR="0" rtl="0" algn="l">
              <a:lnSpc>
                <a:spcPct val="115000"/>
              </a:lnSpc>
              <a:spcBef>
                <a:spcPts val="500"/>
              </a:spcBef>
              <a:spcAft>
                <a:spcPts val="0"/>
              </a:spcAft>
              <a:buSzPts val="1900"/>
              <a:buChar char="●"/>
            </a:pPr>
            <a:r>
              <a:rPr lang="en-GB" sz="1900"/>
              <a:t>Coordination of CEOS-ARD Product Family Specifications (PFS)</a:t>
            </a:r>
            <a:endParaRPr sz="1900"/>
          </a:p>
          <a:p>
            <a:pPr indent="-349250" lvl="0" marL="457200" marR="0" rtl="0" algn="l">
              <a:lnSpc>
                <a:spcPct val="115000"/>
              </a:lnSpc>
              <a:spcBef>
                <a:spcPts val="500"/>
              </a:spcBef>
              <a:spcAft>
                <a:spcPts val="0"/>
              </a:spcAft>
              <a:buSzPts val="1900"/>
              <a:buChar char="●"/>
            </a:pPr>
            <a:r>
              <a:rPr lang="en-GB" sz="1900"/>
              <a:t>Template PFS</a:t>
            </a:r>
            <a:endParaRPr sz="1900"/>
          </a:p>
          <a:p>
            <a:pPr indent="-349250" lvl="0" marL="457200" marR="0" rtl="0" algn="l">
              <a:lnSpc>
                <a:spcPct val="115000"/>
              </a:lnSpc>
              <a:spcBef>
                <a:spcPts val="500"/>
              </a:spcBef>
              <a:spcAft>
                <a:spcPts val="0"/>
              </a:spcAft>
              <a:buSzPts val="1900"/>
              <a:buChar char="●"/>
            </a:pPr>
            <a:r>
              <a:rPr lang="en-GB" sz="1900"/>
              <a:t>Technical topics: accessibility, utilisation, discovery, formats, STAC, pilots, etc.</a:t>
            </a:r>
            <a:endParaRPr sz="1900"/>
          </a:p>
          <a:p>
            <a:pPr indent="-349250" lvl="0" marL="457200" marR="0" rtl="0" algn="l">
              <a:lnSpc>
                <a:spcPct val="115000"/>
              </a:lnSpc>
              <a:spcBef>
                <a:spcPts val="500"/>
              </a:spcBef>
              <a:spcAft>
                <a:spcPts val="0"/>
              </a:spcAft>
              <a:buSzPts val="1900"/>
              <a:buChar char="●"/>
            </a:pPr>
            <a:r>
              <a:rPr lang="en-GB" sz="1900"/>
              <a:t>Community representation </a:t>
            </a:r>
            <a:endParaRPr sz="1900"/>
          </a:p>
          <a:p>
            <a:pPr indent="-349250" lvl="0" marL="457200" marR="0" rtl="0" algn="l">
              <a:lnSpc>
                <a:spcPct val="115000"/>
              </a:lnSpc>
              <a:spcBef>
                <a:spcPts val="500"/>
              </a:spcBef>
              <a:spcAft>
                <a:spcPts val="0"/>
              </a:spcAft>
              <a:buSzPts val="1900"/>
              <a:buChar char="●"/>
            </a:pPr>
            <a:r>
              <a:rPr lang="en-GB" sz="1900"/>
              <a:t>Outreach activities</a:t>
            </a:r>
            <a:endParaRPr sz="1900"/>
          </a:p>
          <a:p>
            <a:pPr indent="-349250" lvl="0" marL="457200" marR="0" rtl="0" algn="l">
              <a:lnSpc>
                <a:spcPct val="115000"/>
              </a:lnSpc>
              <a:spcBef>
                <a:spcPts val="500"/>
              </a:spcBef>
              <a:spcAft>
                <a:spcPts val="0"/>
              </a:spcAft>
              <a:buSzPts val="1900"/>
              <a:buChar char="●"/>
            </a:pPr>
            <a:r>
              <a:rPr lang="en-GB" sz="1900"/>
              <a:t>Champion ARD concept</a:t>
            </a:r>
            <a:endParaRPr sz="1900"/>
          </a:p>
          <a:p>
            <a:pPr indent="-349250" lvl="0" marL="457200" marR="0" rtl="0" algn="l">
              <a:lnSpc>
                <a:spcPct val="115000"/>
              </a:lnSpc>
              <a:spcBef>
                <a:spcPts val="500"/>
              </a:spcBef>
              <a:spcAft>
                <a:spcPts val="0"/>
              </a:spcAft>
              <a:buSzPts val="1900"/>
              <a:buChar char="●"/>
            </a:pPr>
            <a:r>
              <a:rPr lang="en-GB" sz="1900"/>
              <a:t>ARD Standards</a:t>
            </a:r>
            <a:endParaRPr sz="1900"/>
          </a:p>
          <a:p>
            <a:pPr indent="-349250" lvl="0" marL="457200" marR="0" rtl="0" algn="l">
              <a:lnSpc>
                <a:spcPct val="115000"/>
              </a:lnSpc>
              <a:spcBef>
                <a:spcPts val="500"/>
              </a:spcBef>
              <a:spcAft>
                <a:spcPts val="500"/>
              </a:spcAft>
              <a:buSzPts val="1900"/>
              <a:buChar char="●"/>
            </a:pPr>
            <a:r>
              <a:rPr lang="en-GB" sz="1900"/>
              <a:t>Primary focal point for CEOS-ARD</a:t>
            </a:r>
            <a:endParaRPr b="1" sz="2200">
              <a:solidFill>
                <a:srgbClr val="CC0000"/>
              </a:solidFill>
            </a:endParaRPr>
          </a:p>
        </p:txBody>
      </p:sp>
      <p:sp>
        <p:nvSpPr>
          <p:cNvPr id="263" name="Google Shape;263;p33"/>
          <p:cNvSpPr txBox="1"/>
          <p:nvPr>
            <p:ph type="title"/>
          </p:nvPr>
        </p:nvSpPr>
        <p:spPr>
          <a:xfrm>
            <a:off x="176050" y="175950"/>
            <a:ext cx="9843300" cy="5814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100"/>
              <a:buFont typeface="Arial"/>
              <a:buNone/>
            </a:pPr>
            <a:r>
              <a:rPr lang="en-GB" sz="3500"/>
              <a:t>CEOS-ARD OG Activities</a:t>
            </a:r>
            <a:endParaRPr sz="3500"/>
          </a:p>
          <a:p>
            <a:pPr indent="0" lvl="0" marL="0" rtl="0" algn="l">
              <a:lnSpc>
                <a:spcPct val="90000"/>
              </a:lnSpc>
              <a:spcBef>
                <a:spcPts val="0"/>
              </a:spcBef>
              <a:spcAft>
                <a:spcPts val="0"/>
              </a:spcAft>
              <a:buClr>
                <a:schemeClr val="dk1"/>
              </a:buClr>
              <a:buSzPts val="1100"/>
              <a:buFont typeface="Arial"/>
              <a:buNone/>
            </a:pPr>
            <a:r>
              <a:t/>
            </a:r>
            <a:endParaRPr sz="3500"/>
          </a:p>
          <a:p>
            <a:pPr indent="0" lvl="0" marL="0" rtl="0" algn="l">
              <a:lnSpc>
                <a:spcPct val="90000"/>
              </a:lnSpc>
              <a:spcBef>
                <a:spcPts val="0"/>
              </a:spcBef>
              <a:spcAft>
                <a:spcPts val="0"/>
              </a:spcAft>
              <a:buSzPts val="4400"/>
              <a:buNone/>
            </a:pPr>
            <a:r>
              <a:t/>
            </a:r>
            <a:endParaRPr sz="3500"/>
          </a:p>
        </p:txBody>
      </p:sp>
      <p:pic>
        <p:nvPicPr>
          <p:cNvPr id="264" name="Google Shape;264;p33"/>
          <p:cNvPicPr preferRelativeResize="0"/>
          <p:nvPr/>
        </p:nvPicPr>
        <p:blipFill rotWithShape="1">
          <a:blip r:embed="rId3">
            <a:alphaModFix/>
          </a:blip>
          <a:srcRect b="0" l="0" r="52324" t="0"/>
          <a:stretch/>
        </p:blipFill>
        <p:spPr>
          <a:xfrm>
            <a:off x="9393675" y="1039100"/>
            <a:ext cx="2798323" cy="550264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34"/>
          <p:cNvSpPr txBox="1"/>
          <p:nvPr>
            <p:ph idx="1" type="body"/>
          </p:nvPr>
        </p:nvSpPr>
        <p:spPr>
          <a:xfrm>
            <a:off x="2060100" y="1452525"/>
            <a:ext cx="9620100" cy="4639800"/>
          </a:xfrm>
          <a:prstGeom prst="rect">
            <a:avLst/>
          </a:prstGeom>
          <a:noFill/>
          <a:ln>
            <a:noFill/>
          </a:ln>
        </p:spPr>
        <p:txBody>
          <a:bodyPr anchorCtr="0" anchor="ctr" bIns="91425" lIns="91425" spcFirstLastPara="1" rIns="91425" wrap="square" tIns="91425">
            <a:noAutofit/>
          </a:bodyPr>
          <a:lstStyle/>
          <a:p>
            <a:pPr indent="-342900" lvl="0" marL="457200" marR="0" rtl="0" algn="l">
              <a:lnSpc>
                <a:spcPct val="100000"/>
              </a:lnSpc>
              <a:spcBef>
                <a:spcPts val="1200"/>
              </a:spcBef>
              <a:spcAft>
                <a:spcPts val="0"/>
              </a:spcAft>
              <a:buClr>
                <a:schemeClr val="dk1"/>
              </a:buClr>
              <a:buSzPts val="1800"/>
              <a:buChar char="●"/>
            </a:pPr>
            <a:r>
              <a:rPr b="1" lang="en-GB" sz="1800">
                <a:solidFill>
                  <a:schemeClr val="dk1"/>
                </a:solidFill>
              </a:rPr>
              <a:t>ARD Standardisation</a:t>
            </a:r>
            <a:endParaRPr b="1" sz="1800">
              <a:solidFill>
                <a:schemeClr val="dk1"/>
              </a:solidFill>
            </a:endParaRPr>
          </a:p>
          <a:p>
            <a:pPr indent="-342900" lvl="1" marL="914400" marR="0" rtl="0" algn="l">
              <a:lnSpc>
                <a:spcPct val="100000"/>
              </a:lnSpc>
              <a:spcBef>
                <a:spcPts val="1200"/>
              </a:spcBef>
              <a:spcAft>
                <a:spcPts val="0"/>
              </a:spcAft>
              <a:buClr>
                <a:schemeClr val="dk1"/>
              </a:buClr>
              <a:buSzPts val="1800"/>
              <a:buChar char="○"/>
            </a:pPr>
            <a:r>
              <a:rPr lang="en-GB" sz="1800">
                <a:solidFill>
                  <a:schemeClr val="dk1"/>
                </a:solidFill>
              </a:rPr>
              <a:t>Clear request from government and commercial sectors</a:t>
            </a:r>
            <a:endParaRPr sz="1800">
              <a:solidFill>
                <a:schemeClr val="dk1"/>
              </a:solidFill>
            </a:endParaRPr>
          </a:p>
          <a:p>
            <a:pPr indent="-342900" lvl="1" marL="914400" marR="0" rtl="0" algn="l">
              <a:lnSpc>
                <a:spcPct val="100000"/>
              </a:lnSpc>
              <a:spcBef>
                <a:spcPts val="1200"/>
              </a:spcBef>
              <a:spcAft>
                <a:spcPts val="0"/>
              </a:spcAft>
              <a:buClr>
                <a:schemeClr val="dk1"/>
              </a:buClr>
              <a:buSzPts val="1800"/>
              <a:buChar char="○"/>
            </a:pPr>
            <a:r>
              <a:rPr lang="en-GB" sz="1800">
                <a:solidFill>
                  <a:schemeClr val="dk1"/>
                </a:solidFill>
              </a:rPr>
              <a:t>Likely necessary for widespread engagement</a:t>
            </a:r>
            <a:endParaRPr sz="1800">
              <a:solidFill>
                <a:schemeClr val="dk1"/>
              </a:solidFill>
            </a:endParaRPr>
          </a:p>
          <a:p>
            <a:pPr indent="-342900" lvl="1" marL="914400" marR="0" rtl="0" algn="l">
              <a:lnSpc>
                <a:spcPct val="100000"/>
              </a:lnSpc>
              <a:spcBef>
                <a:spcPts val="1200"/>
              </a:spcBef>
              <a:spcAft>
                <a:spcPts val="0"/>
              </a:spcAft>
              <a:buClr>
                <a:schemeClr val="dk1"/>
              </a:buClr>
              <a:buSzPts val="1800"/>
              <a:buChar char="○"/>
            </a:pPr>
            <a:r>
              <a:rPr lang="en-GB" sz="1800" u="sng">
                <a:solidFill>
                  <a:schemeClr val="dk1"/>
                </a:solidFill>
              </a:rPr>
              <a:t>Taking discussion </a:t>
            </a:r>
            <a:r>
              <a:rPr lang="en-GB" sz="1800" u="sng">
                <a:solidFill>
                  <a:schemeClr val="dk1"/>
                </a:solidFill>
              </a:rPr>
              <a:t>forward</a:t>
            </a:r>
            <a:r>
              <a:rPr lang="en-GB" sz="1800" u="sng">
                <a:solidFill>
                  <a:schemeClr val="dk1"/>
                </a:solidFill>
              </a:rPr>
              <a:t> with ISO, OGC, IEEE, etc.</a:t>
            </a:r>
            <a:endParaRPr sz="1800" u="sng">
              <a:solidFill>
                <a:schemeClr val="dk1"/>
              </a:solidFill>
            </a:endParaRPr>
          </a:p>
          <a:p>
            <a:pPr indent="-342900" lvl="0" marL="457200" marR="0" rtl="0" algn="l">
              <a:lnSpc>
                <a:spcPct val="100000"/>
              </a:lnSpc>
              <a:spcBef>
                <a:spcPts val="1200"/>
              </a:spcBef>
              <a:spcAft>
                <a:spcPts val="0"/>
              </a:spcAft>
              <a:buClr>
                <a:schemeClr val="dk1"/>
              </a:buClr>
              <a:buSzPts val="1800"/>
              <a:buChar char="●"/>
            </a:pPr>
            <a:r>
              <a:rPr lang="en-GB" sz="1800">
                <a:solidFill>
                  <a:schemeClr val="dk1"/>
                </a:solidFill>
              </a:rPr>
              <a:t>CEOS-ARD STAC Sprint (March 1-3)</a:t>
            </a:r>
            <a:endParaRPr sz="1800">
              <a:solidFill>
                <a:schemeClr val="dk1"/>
              </a:solidFill>
            </a:endParaRPr>
          </a:p>
          <a:p>
            <a:pPr indent="-342900" lvl="1" marL="914400" marR="0" rtl="0" algn="l">
              <a:lnSpc>
                <a:spcPct val="100000"/>
              </a:lnSpc>
              <a:spcBef>
                <a:spcPts val="1200"/>
              </a:spcBef>
              <a:spcAft>
                <a:spcPts val="0"/>
              </a:spcAft>
              <a:buClr>
                <a:schemeClr val="dk1"/>
              </a:buClr>
              <a:buSzPts val="1800"/>
              <a:buChar char="○"/>
            </a:pPr>
            <a:r>
              <a:rPr b="1" lang="en-GB" sz="1800">
                <a:solidFill>
                  <a:schemeClr val="dk1"/>
                </a:solidFill>
              </a:rPr>
              <a:t>SpatioTemporal Asset Catalog (STAC)</a:t>
            </a:r>
            <a:r>
              <a:rPr lang="en-GB" sz="1800">
                <a:solidFill>
                  <a:schemeClr val="dk1"/>
                </a:solidFill>
              </a:rPr>
              <a:t>: </a:t>
            </a:r>
            <a:r>
              <a:rPr i="1" lang="en-GB" sz="1800">
                <a:solidFill>
                  <a:schemeClr val="dk1"/>
                </a:solidFill>
              </a:rPr>
              <a:t>common specification to describe a range of geospatial metadata, so it can more easily be indexed and </a:t>
            </a:r>
            <a:r>
              <a:rPr i="1" lang="en-GB" sz="1800">
                <a:solidFill>
                  <a:schemeClr val="dk1"/>
                </a:solidFill>
              </a:rPr>
              <a:t>discovered</a:t>
            </a:r>
            <a:r>
              <a:rPr i="1" lang="en-GB" sz="1800">
                <a:solidFill>
                  <a:schemeClr val="dk1"/>
                </a:solidFill>
              </a:rPr>
              <a:t> by building interoperable catalogues</a:t>
            </a:r>
            <a:endParaRPr i="1" sz="1800">
              <a:solidFill>
                <a:schemeClr val="dk1"/>
              </a:solidFill>
            </a:endParaRPr>
          </a:p>
          <a:p>
            <a:pPr indent="-342900" lvl="1" marL="914400" marR="0" rtl="0" algn="l">
              <a:lnSpc>
                <a:spcPct val="100000"/>
              </a:lnSpc>
              <a:spcBef>
                <a:spcPts val="1200"/>
              </a:spcBef>
              <a:spcAft>
                <a:spcPts val="0"/>
              </a:spcAft>
              <a:buClr>
                <a:schemeClr val="dk1"/>
              </a:buClr>
              <a:buSzPts val="1800"/>
              <a:buChar char="○"/>
            </a:pPr>
            <a:r>
              <a:rPr lang="en-GB" sz="1800">
                <a:solidFill>
                  <a:schemeClr val="dk1"/>
                </a:solidFill>
              </a:rPr>
              <a:t>Work ongoing on CEOS-ARD extension (mapping CEOS-ARD requirements to STAC fields)</a:t>
            </a:r>
            <a:endParaRPr sz="1800">
              <a:solidFill>
                <a:schemeClr val="dk1"/>
              </a:solidFill>
            </a:endParaRPr>
          </a:p>
          <a:p>
            <a:pPr indent="-342900" lvl="2" marL="1371600" marR="0" rtl="0" algn="l">
              <a:lnSpc>
                <a:spcPct val="100000"/>
              </a:lnSpc>
              <a:spcBef>
                <a:spcPts val="1200"/>
              </a:spcBef>
              <a:spcAft>
                <a:spcPts val="0"/>
              </a:spcAft>
              <a:buClr>
                <a:schemeClr val="dk1"/>
              </a:buClr>
              <a:buSzPts val="1800"/>
              <a:buChar char="■"/>
            </a:pPr>
            <a:r>
              <a:rPr lang="en-GB" sz="1800">
                <a:solidFill>
                  <a:schemeClr val="dk1"/>
                </a:solidFill>
              </a:rPr>
              <a:t>Also covers processing provenance and validation</a:t>
            </a:r>
            <a:endParaRPr sz="1800">
              <a:solidFill>
                <a:schemeClr val="dk1"/>
              </a:solidFill>
            </a:endParaRPr>
          </a:p>
          <a:p>
            <a:pPr indent="-342900" lvl="0" marL="457200" marR="0" rtl="0" algn="l">
              <a:lnSpc>
                <a:spcPct val="100000"/>
              </a:lnSpc>
              <a:spcBef>
                <a:spcPts val="1200"/>
              </a:spcBef>
              <a:spcAft>
                <a:spcPts val="0"/>
              </a:spcAft>
              <a:buClr>
                <a:schemeClr val="dk1"/>
              </a:buClr>
              <a:buSzPts val="1800"/>
              <a:buChar char="●"/>
            </a:pPr>
            <a:r>
              <a:rPr lang="en-GB" sz="1800">
                <a:solidFill>
                  <a:schemeClr val="dk1"/>
                </a:solidFill>
              </a:rPr>
              <a:t>Revising template PFS for atmospheric/ocean/land product consistency</a:t>
            </a:r>
            <a:endParaRPr sz="1800">
              <a:solidFill>
                <a:schemeClr val="dk1"/>
              </a:solidFill>
            </a:endParaRPr>
          </a:p>
          <a:p>
            <a:pPr indent="-342900" lvl="0" marL="457200" marR="0" rtl="0" algn="l">
              <a:lnSpc>
                <a:spcPct val="100000"/>
              </a:lnSpc>
              <a:spcBef>
                <a:spcPts val="1200"/>
              </a:spcBef>
              <a:spcAft>
                <a:spcPts val="0"/>
              </a:spcAft>
              <a:buClr>
                <a:schemeClr val="dk1"/>
              </a:buClr>
              <a:buSzPts val="1800"/>
              <a:buChar char="●"/>
            </a:pPr>
            <a:r>
              <a:rPr lang="en-GB" sz="1800">
                <a:solidFill>
                  <a:schemeClr val="dk1"/>
                </a:solidFill>
              </a:rPr>
              <a:t>EUMETSAT providing input on atmospheric composition ARD</a:t>
            </a:r>
            <a:endParaRPr sz="1800">
              <a:solidFill>
                <a:schemeClr val="dk1"/>
              </a:solidFill>
            </a:endParaRPr>
          </a:p>
        </p:txBody>
      </p:sp>
      <p:sp>
        <p:nvSpPr>
          <p:cNvPr id="270" name="Google Shape;270;p34"/>
          <p:cNvSpPr txBox="1"/>
          <p:nvPr>
            <p:ph type="title"/>
          </p:nvPr>
        </p:nvSpPr>
        <p:spPr>
          <a:xfrm>
            <a:off x="176050" y="175950"/>
            <a:ext cx="98433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100"/>
              <a:buFont typeface="Arial"/>
              <a:buNone/>
            </a:pPr>
            <a:r>
              <a:rPr lang="en-GB" sz="2700"/>
              <a:t>Recent CEOS-ARD OG Topics</a:t>
            </a:r>
            <a:endParaRPr sz="2700"/>
          </a:p>
        </p:txBody>
      </p:sp>
      <p:pic>
        <p:nvPicPr>
          <p:cNvPr id="271" name="Google Shape;271;p34"/>
          <p:cNvPicPr preferRelativeResize="0"/>
          <p:nvPr/>
        </p:nvPicPr>
        <p:blipFill rotWithShape="1">
          <a:blip r:embed="rId3">
            <a:alphaModFix/>
          </a:blip>
          <a:srcRect b="0" l="59367" r="11301" t="0"/>
          <a:stretch/>
        </p:blipFill>
        <p:spPr>
          <a:xfrm>
            <a:off x="0" y="1039100"/>
            <a:ext cx="2421524" cy="550264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35"/>
          <p:cNvSpPr txBox="1"/>
          <p:nvPr>
            <p:ph idx="1" type="body"/>
          </p:nvPr>
        </p:nvSpPr>
        <p:spPr>
          <a:xfrm>
            <a:off x="324225" y="1253725"/>
            <a:ext cx="8910000" cy="4662900"/>
          </a:xfrm>
          <a:prstGeom prst="rect">
            <a:avLst/>
          </a:prstGeom>
        </p:spPr>
        <p:txBody>
          <a:bodyPr anchorCtr="0" anchor="t" bIns="45700" lIns="91425" spcFirstLastPara="1" rIns="91425" wrap="square" tIns="45700">
            <a:noAutofit/>
          </a:bodyPr>
          <a:lstStyle/>
          <a:p>
            <a:pPr indent="-406400" lvl="0" marL="457200" rtl="0" algn="l">
              <a:lnSpc>
                <a:spcPct val="115000"/>
              </a:lnSpc>
              <a:spcBef>
                <a:spcPts val="1000"/>
              </a:spcBef>
              <a:spcAft>
                <a:spcPts val="0"/>
              </a:spcAft>
              <a:buSzPts val="2800"/>
              <a:buChar char="❖"/>
            </a:pPr>
            <a:r>
              <a:rPr lang="en-GB"/>
              <a:t>Uptake beyond CEOS is critical</a:t>
            </a:r>
            <a:endParaRPr/>
          </a:p>
          <a:p>
            <a:pPr indent="-406400" lvl="0" marL="457200" rtl="0" algn="l">
              <a:lnSpc>
                <a:spcPct val="115000"/>
              </a:lnSpc>
              <a:spcBef>
                <a:spcPts val="0"/>
              </a:spcBef>
              <a:spcAft>
                <a:spcPts val="0"/>
              </a:spcAft>
              <a:buClr>
                <a:srgbClr val="B45F06"/>
              </a:buClr>
              <a:buSzPts val="2800"/>
              <a:buChar char="❖"/>
            </a:pPr>
            <a:r>
              <a:rPr b="1" lang="en-GB">
                <a:solidFill>
                  <a:srgbClr val="B45F06"/>
                </a:solidFill>
              </a:rPr>
              <a:t>Any data provider can submit a self-assessment</a:t>
            </a:r>
            <a:endParaRPr b="1">
              <a:solidFill>
                <a:srgbClr val="B45F06"/>
              </a:solidFill>
            </a:endParaRPr>
          </a:p>
          <a:p>
            <a:pPr indent="-406400" lvl="0" marL="457200" rtl="0" algn="l">
              <a:lnSpc>
                <a:spcPct val="115000"/>
              </a:lnSpc>
              <a:spcBef>
                <a:spcPts val="0"/>
              </a:spcBef>
              <a:spcAft>
                <a:spcPts val="0"/>
              </a:spcAft>
              <a:buSzPts val="2800"/>
              <a:buChar char="❖"/>
            </a:pPr>
            <a:r>
              <a:rPr lang="en-GB"/>
              <a:t>Regular PFS updates – all feedback goes into the process</a:t>
            </a:r>
            <a:endParaRPr/>
          </a:p>
          <a:p>
            <a:pPr indent="-406400" lvl="0" marL="457200" rtl="0" algn="l">
              <a:lnSpc>
                <a:spcPct val="115000"/>
              </a:lnSpc>
              <a:spcBef>
                <a:spcPts val="0"/>
              </a:spcBef>
              <a:spcAft>
                <a:spcPts val="0"/>
              </a:spcAft>
              <a:buClr>
                <a:srgbClr val="B45F06"/>
              </a:buClr>
              <a:buSzPts val="2800"/>
              <a:buChar char="❖"/>
            </a:pPr>
            <a:r>
              <a:rPr b="1" lang="en-GB">
                <a:solidFill>
                  <a:srgbClr val="B45F06"/>
                </a:solidFill>
              </a:rPr>
              <a:t>Involvement in the CEOS Virtual Constellations</a:t>
            </a:r>
            <a:endParaRPr b="1">
              <a:solidFill>
                <a:srgbClr val="B45F06"/>
              </a:solidFill>
            </a:endParaRPr>
          </a:p>
          <a:p>
            <a:pPr indent="-381000" lvl="1" marL="914400" rtl="0" algn="l">
              <a:lnSpc>
                <a:spcPct val="115000"/>
              </a:lnSpc>
              <a:spcBef>
                <a:spcPts val="0"/>
              </a:spcBef>
              <a:spcAft>
                <a:spcPts val="0"/>
              </a:spcAft>
              <a:buSzPts val="2400"/>
              <a:buChar char="▪"/>
            </a:pPr>
            <a:r>
              <a:rPr lang="en-GB"/>
              <a:t>Development of new Product Family Specifications</a:t>
            </a:r>
            <a:endParaRPr/>
          </a:p>
          <a:p>
            <a:pPr indent="-381000" lvl="1" marL="914400" rtl="0" algn="l">
              <a:lnSpc>
                <a:spcPct val="115000"/>
              </a:lnSpc>
              <a:spcBef>
                <a:spcPts val="0"/>
              </a:spcBef>
              <a:spcAft>
                <a:spcPts val="0"/>
              </a:spcAft>
              <a:buSzPts val="2400"/>
              <a:buChar char="▪"/>
            </a:pPr>
            <a:r>
              <a:rPr lang="en-GB"/>
              <a:t>Technical inputs and discussions</a:t>
            </a:r>
            <a:endParaRPr/>
          </a:p>
          <a:p>
            <a:pPr indent="-381000" lvl="1" marL="914400" rtl="0" algn="l">
              <a:lnSpc>
                <a:spcPct val="115000"/>
              </a:lnSpc>
              <a:spcBef>
                <a:spcPts val="0"/>
              </a:spcBef>
              <a:spcAft>
                <a:spcPts val="0"/>
              </a:spcAft>
              <a:buSzPts val="2400"/>
              <a:buChar char="▪"/>
            </a:pPr>
            <a:r>
              <a:rPr lang="en-GB"/>
              <a:t>Contact: matthew@symbioscomms.com</a:t>
            </a:r>
            <a:endParaRPr/>
          </a:p>
          <a:p>
            <a:pPr indent="-406400" lvl="0" marL="457200" rtl="0" algn="l">
              <a:lnSpc>
                <a:spcPct val="115000"/>
              </a:lnSpc>
              <a:spcBef>
                <a:spcPts val="0"/>
              </a:spcBef>
              <a:spcAft>
                <a:spcPts val="0"/>
              </a:spcAft>
              <a:buSzPts val="2800"/>
              <a:buChar char="❖"/>
            </a:pPr>
            <a:r>
              <a:rPr lang="en-GB"/>
              <a:t>Standardisation discussion</a:t>
            </a:r>
            <a:endParaRPr/>
          </a:p>
          <a:p>
            <a:pPr indent="-381000" lvl="1" marL="914400" rtl="0" algn="l">
              <a:lnSpc>
                <a:spcPct val="115000"/>
              </a:lnSpc>
              <a:spcBef>
                <a:spcPts val="0"/>
              </a:spcBef>
              <a:spcAft>
                <a:spcPts val="0"/>
              </a:spcAft>
              <a:buSzPts val="2400"/>
              <a:buChar char="▪"/>
            </a:pPr>
            <a:r>
              <a:rPr lang="en-GB"/>
              <a:t>Based on the foundation of CEOS-ARD</a:t>
            </a:r>
            <a:endParaRPr/>
          </a:p>
          <a:p>
            <a:pPr indent="-381000" lvl="1" marL="914400" rtl="0" algn="l">
              <a:lnSpc>
                <a:spcPct val="115000"/>
              </a:lnSpc>
              <a:spcBef>
                <a:spcPts val="0"/>
              </a:spcBef>
              <a:spcAft>
                <a:spcPts val="0"/>
              </a:spcAft>
              <a:buSzPts val="2400"/>
              <a:buChar char="▪"/>
            </a:pPr>
            <a:r>
              <a:rPr lang="en-GB"/>
              <a:t>Opportunity to input to that process</a:t>
            </a:r>
            <a:endParaRPr/>
          </a:p>
        </p:txBody>
      </p:sp>
      <p:sp>
        <p:nvSpPr>
          <p:cNvPr id="277" name="Google Shape;277;p35"/>
          <p:cNvSpPr txBox="1"/>
          <p:nvPr>
            <p:ph type="title"/>
          </p:nvPr>
        </p:nvSpPr>
        <p:spPr>
          <a:xfrm>
            <a:off x="176048" y="1759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sz="3800"/>
              <a:t>How to get involved?</a:t>
            </a:r>
            <a:endParaRPr sz="3800"/>
          </a:p>
        </p:txBody>
      </p:sp>
      <p:pic>
        <p:nvPicPr>
          <p:cNvPr id="278" name="Google Shape;278;p35"/>
          <p:cNvPicPr preferRelativeResize="0"/>
          <p:nvPr/>
        </p:nvPicPr>
        <p:blipFill rotWithShape="1">
          <a:blip r:embed="rId3">
            <a:alphaModFix/>
          </a:blip>
          <a:srcRect b="0" l="0" r="0" t="11668"/>
          <a:stretch/>
        </p:blipFill>
        <p:spPr>
          <a:xfrm rot="-5400000">
            <a:off x="8061263" y="2420064"/>
            <a:ext cx="5520748" cy="274072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36"/>
          <p:cNvSpPr txBox="1"/>
          <p:nvPr>
            <p:ph idx="1" type="body"/>
          </p:nvPr>
        </p:nvSpPr>
        <p:spPr>
          <a:xfrm>
            <a:off x="324233" y="1558533"/>
            <a:ext cx="11495400" cy="46629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GB" u="sng">
                <a:solidFill>
                  <a:schemeClr val="hlink"/>
                </a:solidFill>
                <a:hlinkClick r:id="rId3"/>
              </a:rPr>
              <a:t>ceos.org/ard</a:t>
            </a:r>
            <a:endParaRPr/>
          </a:p>
          <a:p>
            <a:pPr indent="0" lvl="0" marL="0" rtl="0" algn="l">
              <a:spcBef>
                <a:spcPts val="1000"/>
              </a:spcBef>
              <a:spcAft>
                <a:spcPts val="0"/>
              </a:spcAft>
              <a:buNone/>
            </a:pPr>
            <a:r>
              <a:t/>
            </a:r>
            <a:endParaRPr/>
          </a:p>
          <a:p>
            <a:pPr indent="0" lvl="0" marL="0" rtl="0" algn="l">
              <a:spcBef>
                <a:spcPts val="1000"/>
              </a:spcBef>
              <a:spcAft>
                <a:spcPts val="0"/>
              </a:spcAft>
              <a:buNone/>
            </a:pPr>
            <a:r>
              <a:rPr lang="en-GB" u="sng">
                <a:solidFill>
                  <a:schemeClr val="hlink"/>
                </a:solidFill>
                <a:hlinkClick r:id="rId4"/>
              </a:rPr>
              <a:t>CEOS-ARD Newsletter Sign-up</a:t>
            </a:r>
            <a:endParaRPr/>
          </a:p>
          <a:p>
            <a:pPr indent="0" lvl="0" marL="0" rtl="0" algn="l">
              <a:spcBef>
                <a:spcPts val="1000"/>
              </a:spcBef>
              <a:spcAft>
                <a:spcPts val="0"/>
              </a:spcAft>
              <a:buNone/>
            </a:pPr>
            <a:r>
              <a:t/>
            </a:r>
            <a:endParaRPr/>
          </a:p>
          <a:p>
            <a:pPr indent="0" lvl="0" marL="0" rtl="0" algn="l">
              <a:spcBef>
                <a:spcPts val="1000"/>
              </a:spcBef>
              <a:spcAft>
                <a:spcPts val="0"/>
              </a:spcAft>
              <a:buNone/>
            </a:pPr>
            <a:r>
              <a:rPr lang="en-GB" u="sng">
                <a:solidFill>
                  <a:schemeClr val="hlink"/>
                </a:solidFill>
                <a:hlinkClick r:id="rId5"/>
              </a:rPr>
              <a:t>CEOS ARD Webinar #1 – July 1, 2020</a:t>
            </a:r>
            <a:endParaRPr/>
          </a:p>
          <a:p>
            <a:pPr indent="0" lvl="0" marL="0" rtl="0" algn="l">
              <a:spcBef>
                <a:spcPts val="1000"/>
              </a:spcBef>
              <a:spcAft>
                <a:spcPts val="0"/>
              </a:spcAft>
              <a:buNone/>
            </a:pPr>
            <a:r>
              <a:t/>
            </a:r>
            <a:endParaRPr/>
          </a:p>
          <a:p>
            <a:pPr indent="0" lvl="0" marL="0" rtl="0" algn="l">
              <a:spcBef>
                <a:spcPts val="1000"/>
              </a:spcBef>
              <a:spcAft>
                <a:spcPts val="0"/>
              </a:spcAft>
              <a:buNone/>
            </a:pPr>
            <a:r>
              <a:rPr lang="en-GB" u="sng">
                <a:solidFill>
                  <a:schemeClr val="hlink"/>
                </a:solidFill>
                <a:hlinkClick r:id="rId6"/>
              </a:rPr>
              <a:t>CEOS ARD Webinar #2 (SAR) – February 1 &amp; 2, 2021</a:t>
            </a:r>
            <a:endParaRPr/>
          </a:p>
        </p:txBody>
      </p:sp>
      <p:sp>
        <p:nvSpPr>
          <p:cNvPr id="284" name="Google Shape;284;p36"/>
          <p:cNvSpPr txBox="1"/>
          <p:nvPr>
            <p:ph type="title"/>
          </p:nvPr>
        </p:nvSpPr>
        <p:spPr>
          <a:xfrm>
            <a:off x="176048" y="1759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a:t>More information</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37"/>
          <p:cNvSpPr txBox="1"/>
          <p:nvPr>
            <p:ph type="title"/>
          </p:nvPr>
        </p:nvSpPr>
        <p:spPr>
          <a:xfrm>
            <a:off x="176047" y="1166538"/>
            <a:ext cx="6157200" cy="3972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8000"/>
              <a:buFont typeface="Arial"/>
              <a:buNone/>
            </a:pPr>
            <a:r>
              <a:rPr lang="en-GB" sz="7500"/>
              <a:t>Thank you!</a:t>
            </a:r>
            <a:endParaRPr sz="7500"/>
          </a:p>
          <a:p>
            <a:pPr indent="0" lvl="0" marL="0" rtl="0" algn="l">
              <a:lnSpc>
                <a:spcPct val="90000"/>
              </a:lnSpc>
              <a:spcBef>
                <a:spcPts val="0"/>
              </a:spcBef>
              <a:spcAft>
                <a:spcPts val="0"/>
              </a:spcAft>
              <a:buClr>
                <a:schemeClr val="lt1"/>
              </a:buClr>
              <a:buSzPts val="8000"/>
              <a:buFont typeface="Arial"/>
              <a:buNone/>
            </a:pPr>
            <a:r>
              <a:t/>
            </a:r>
            <a:endParaRPr sz="7500"/>
          </a:p>
          <a:p>
            <a:pPr indent="0" lvl="0" marL="0" rtl="0" algn="l">
              <a:lnSpc>
                <a:spcPct val="90000"/>
              </a:lnSpc>
              <a:spcBef>
                <a:spcPts val="0"/>
              </a:spcBef>
              <a:spcAft>
                <a:spcPts val="0"/>
              </a:spcAft>
              <a:buClr>
                <a:schemeClr val="lt1"/>
              </a:buClr>
              <a:buSzPts val="8000"/>
              <a:buFont typeface="Arial"/>
              <a:buNone/>
            </a:pPr>
            <a:r>
              <a:rPr lang="en-GB" sz="7500"/>
              <a:t>Questions?</a:t>
            </a:r>
            <a:endParaRPr sz="75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38"/>
          <p:cNvSpPr txBox="1"/>
          <p:nvPr>
            <p:ph type="title"/>
          </p:nvPr>
        </p:nvSpPr>
        <p:spPr>
          <a:xfrm>
            <a:off x="176051" y="175950"/>
            <a:ext cx="91047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100"/>
              <a:buFont typeface="Arial"/>
              <a:buNone/>
            </a:pPr>
            <a:r>
              <a:rPr lang="en-GB"/>
              <a:t>CEOS-ARD OG </a:t>
            </a:r>
            <a:r>
              <a:rPr lang="en-GB"/>
              <a:t>Members</a:t>
            </a:r>
            <a:endParaRPr/>
          </a:p>
          <a:p>
            <a:pPr indent="0" lvl="0" marL="0" rtl="0" algn="l">
              <a:lnSpc>
                <a:spcPct val="90000"/>
              </a:lnSpc>
              <a:spcBef>
                <a:spcPts val="0"/>
              </a:spcBef>
              <a:spcAft>
                <a:spcPts val="0"/>
              </a:spcAft>
              <a:buClr>
                <a:schemeClr val="dk1"/>
              </a:buClr>
              <a:buSzPts val="1100"/>
              <a:buFont typeface="Arial"/>
              <a:buNone/>
            </a:pPr>
            <a:r>
              <a:t/>
            </a:r>
            <a:endParaRPr/>
          </a:p>
          <a:p>
            <a:pPr indent="0" lvl="0" marL="0" rtl="0" algn="l">
              <a:lnSpc>
                <a:spcPct val="90000"/>
              </a:lnSpc>
              <a:spcBef>
                <a:spcPts val="0"/>
              </a:spcBef>
              <a:spcAft>
                <a:spcPts val="0"/>
              </a:spcAft>
              <a:buSzPts val="4400"/>
              <a:buNone/>
            </a:pPr>
            <a:r>
              <a:t/>
            </a:r>
            <a:endParaRPr/>
          </a:p>
        </p:txBody>
      </p:sp>
      <p:sp>
        <p:nvSpPr>
          <p:cNvPr id="295" name="Google Shape;295;p38"/>
          <p:cNvSpPr txBox="1"/>
          <p:nvPr/>
        </p:nvSpPr>
        <p:spPr>
          <a:xfrm>
            <a:off x="1411050" y="1179100"/>
            <a:ext cx="9369900" cy="4802400"/>
          </a:xfrm>
          <a:prstGeom prst="rect">
            <a:avLst/>
          </a:prstGeom>
          <a:noFill/>
          <a:ln>
            <a:noFill/>
          </a:ln>
        </p:spPr>
        <p:txBody>
          <a:bodyPr anchorCtr="0" anchor="t" bIns="91425" lIns="91425" spcFirstLastPara="1" rIns="91425" wrap="square" tIns="91425">
            <a:spAutoFit/>
          </a:bodyPr>
          <a:lstStyle/>
          <a:p>
            <a:pPr indent="0" lvl="0" marL="514350" rtl="0" algn="just">
              <a:spcBef>
                <a:spcPts val="0"/>
              </a:spcBef>
              <a:spcAft>
                <a:spcPts val="0"/>
              </a:spcAft>
              <a:buNone/>
            </a:pPr>
            <a:r>
              <a:rPr lang="en-GB" sz="2000">
                <a:solidFill>
                  <a:schemeClr val="dk1"/>
                </a:solidFill>
                <a:latin typeface="Calibri"/>
                <a:ea typeface="Calibri"/>
                <a:cs typeface="Calibri"/>
                <a:sym typeface="Calibri"/>
              </a:rPr>
              <a:t>Ferran Gascon (Lead)						SIT Chair Team</a:t>
            </a:r>
            <a:endParaRPr sz="2000">
              <a:solidFill>
                <a:schemeClr val="dk1"/>
              </a:solidFill>
              <a:latin typeface="Calibri"/>
              <a:ea typeface="Calibri"/>
              <a:cs typeface="Calibri"/>
              <a:sym typeface="Calibri"/>
            </a:endParaRPr>
          </a:p>
          <a:p>
            <a:pPr indent="0" lvl="0" marL="514350" rtl="0" algn="just">
              <a:spcBef>
                <a:spcPts val="0"/>
              </a:spcBef>
              <a:spcAft>
                <a:spcPts val="0"/>
              </a:spcAft>
              <a:buClr>
                <a:schemeClr val="dk1"/>
              </a:buClr>
              <a:buSzPts val="1100"/>
              <a:buFont typeface="Arial"/>
              <a:buNone/>
            </a:pPr>
            <a:r>
              <a:rPr lang="en-GB" sz="2000">
                <a:solidFill>
                  <a:schemeClr val="dk1"/>
                </a:solidFill>
                <a:latin typeface="Calibri"/>
                <a:ea typeface="Calibri"/>
                <a:cs typeface="Calibri"/>
                <a:sym typeface="Calibri"/>
              </a:rPr>
              <a:t>Matthew Steventon						Secretariat</a:t>
            </a:r>
            <a:endParaRPr sz="2000">
              <a:solidFill>
                <a:schemeClr val="dk1"/>
              </a:solidFill>
              <a:latin typeface="Calibri"/>
              <a:ea typeface="Calibri"/>
              <a:cs typeface="Calibri"/>
              <a:sym typeface="Calibri"/>
            </a:endParaRPr>
          </a:p>
          <a:p>
            <a:pPr indent="0" lvl="0" marL="514350" rtl="0" algn="just">
              <a:spcBef>
                <a:spcPts val="0"/>
              </a:spcBef>
              <a:spcAft>
                <a:spcPts val="0"/>
              </a:spcAft>
              <a:buNone/>
            </a:pPr>
            <a:r>
              <a:rPr lang="en-GB" sz="2000">
                <a:solidFill>
                  <a:schemeClr val="dk1"/>
                </a:solidFill>
                <a:latin typeface="Calibri"/>
                <a:ea typeface="Calibri"/>
                <a:cs typeface="Calibri"/>
                <a:sym typeface="Calibri"/>
              </a:rPr>
              <a:t>Andreia Siqueira							LSI-VC</a:t>
            </a:r>
            <a:endParaRPr sz="2000">
              <a:solidFill>
                <a:schemeClr val="dk1"/>
              </a:solidFill>
              <a:latin typeface="Calibri"/>
              <a:ea typeface="Calibri"/>
              <a:cs typeface="Calibri"/>
              <a:sym typeface="Calibri"/>
            </a:endParaRPr>
          </a:p>
          <a:p>
            <a:pPr indent="0" lvl="0" marL="514350" rtl="0" algn="just">
              <a:spcBef>
                <a:spcPts val="0"/>
              </a:spcBef>
              <a:spcAft>
                <a:spcPts val="0"/>
              </a:spcAft>
              <a:buNone/>
            </a:pPr>
            <a:r>
              <a:rPr lang="en-GB" sz="2000">
                <a:solidFill>
                  <a:schemeClr val="dk1"/>
                </a:solidFill>
                <a:latin typeface="Calibri"/>
                <a:ea typeface="Calibri"/>
                <a:cs typeface="Calibri"/>
                <a:sym typeface="Calibri"/>
              </a:rPr>
              <a:t>Steve Labahn							LSI-VC</a:t>
            </a:r>
            <a:endParaRPr sz="2000">
              <a:solidFill>
                <a:schemeClr val="dk1"/>
              </a:solidFill>
              <a:latin typeface="Calibri"/>
              <a:ea typeface="Calibri"/>
              <a:cs typeface="Calibri"/>
              <a:sym typeface="Calibri"/>
            </a:endParaRPr>
          </a:p>
          <a:p>
            <a:pPr indent="0" lvl="0" marL="514350" rtl="0" algn="just">
              <a:spcBef>
                <a:spcPts val="0"/>
              </a:spcBef>
              <a:spcAft>
                <a:spcPts val="0"/>
              </a:spcAft>
              <a:buNone/>
            </a:pPr>
            <a:r>
              <a:rPr lang="en-GB" sz="2000">
                <a:solidFill>
                  <a:schemeClr val="dk1"/>
                </a:solidFill>
                <a:latin typeface="Calibri"/>
                <a:ea typeface="Calibri"/>
                <a:cs typeface="Calibri"/>
                <a:sym typeface="Calibri"/>
              </a:rPr>
              <a:t>Peter Strobl								LSI-VC</a:t>
            </a:r>
            <a:endParaRPr sz="2000">
              <a:solidFill>
                <a:schemeClr val="dk1"/>
              </a:solidFill>
              <a:latin typeface="Calibri"/>
              <a:ea typeface="Calibri"/>
              <a:cs typeface="Calibri"/>
              <a:sym typeface="Calibri"/>
            </a:endParaRPr>
          </a:p>
          <a:p>
            <a:pPr indent="0" lvl="0" marL="514350" rtl="0" algn="just">
              <a:spcBef>
                <a:spcPts val="0"/>
              </a:spcBef>
              <a:spcAft>
                <a:spcPts val="0"/>
              </a:spcAft>
              <a:buNone/>
            </a:pPr>
            <a:r>
              <a:rPr lang="en-GB" sz="2000">
                <a:solidFill>
                  <a:schemeClr val="dk1"/>
                </a:solidFill>
                <a:latin typeface="Calibri"/>
                <a:ea typeface="Calibri"/>
                <a:cs typeface="Calibri"/>
                <a:sym typeface="Calibri"/>
              </a:rPr>
              <a:t>Maycira Costa							OCR-VC</a:t>
            </a:r>
            <a:endParaRPr sz="2000">
              <a:solidFill>
                <a:schemeClr val="dk1"/>
              </a:solidFill>
              <a:latin typeface="Calibri"/>
              <a:ea typeface="Calibri"/>
              <a:cs typeface="Calibri"/>
              <a:sym typeface="Calibri"/>
            </a:endParaRPr>
          </a:p>
          <a:p>
            <a:pPr indent="0" lvl="0" marL="514350" rtl="0" algn="just">
              <a:spcBef>
                <a:spcPts val="0"/>
              </a:spcBef>
              <a:spcAft>
                <a:spcPts val="0"/>
              </a:spcAft>
              <a:buNone/>
            </a:pPr>
            <a:r>
              <a:rPr lang="en-GB" sz="2000">
                <a:solidFill>
                  <a:schemeClr val="dk1"/>
                </a:solidFill>
                <a:latin typeface="Calibri"/>
                <a:ea typeface="Calibri"/>
                <a:cs typeface="Calibri"/>
                <a:sym typeface="Calibri"/>
              </a:rPr>
              <a:t>Mark Higgins							OST-VC</a:t>
            </a:r>
            <a:endParaRPr sz="2000">
              <a:solidFill>
                <a:schemeClr val="dk1"/>
              </a:solidFill>
              <a:latin typeface="Calibri"/>
              <a:ea typeface="Calibri"/>
              <a:cs typeface="Calibri"/>
              <a:sym typeface="Calibri"/>
            </a:endParaRPr>
          </a:p>
          <a:p>
            <a:pPr indent="0" lvl="0" marL="514350" rtl="0" algn="just">
              <a:spcBef>
                <a:spcPts val="0"/>
              </a:spcBef>
              <a:spcAft>
                <a:spcPts val="0"/>
              </a:spcAft>
              <a:buNone/>
            </a:pPr>
            <a:r>
              <a:rPr lang="en-GB" sz="2000">
                <a:solidFill>
                  <a:schemeClr val="dk1"/>
                </a:solidFill>
                <a:latin typeface="Calibri"/>
                <a:ea typeface="Calibri"/>
                <a:cs typeface="Calibri"/>
                <a:sym typeface="Calibri"/>
              </a:rPr>
              <a:t>Raj Kumar Sharma						OSVW-VC</a:t>
            </a:r>
            <a:endParaRPr sz="2000">
              <a:solidFill>
                <a:schemeClr val="dk1"/>
              </a:solidFill>
              <a:latin typeface="Calibri"/>
              <a:ea typeface="Calibri"/>
              <a:cs typeface="Calibri"/>
              <a:sym typeface="Calibri"/>
            </a:endParaRPr>
          </a:p>
          <a:p>
            <a:pPr indent="0" lvl="0" marL="514350" rtl="0" algn="just">
              <a:spcBef>
                <a:spcPts val="0"/>
              </a:spcBef>
              <a:spcAft>
                <a:spcPts val="0"/>
              </a:spcAft>
              <a:buNone/>
            </a:pPr>
            <a:r>
              <a:rPr lang="en-GB" sz="2000">
                <a:solidFill>
                  <a:schemeClr val="dk1"/>
                </a:solidFill>
                <a:latin typeface="Calibri"/>
                <a:ea typeface="Calibri"/>
                <a:cs typeface="Calibri"/>
                <a:sym typeface="Calibri"/>
              </a:rPr>
              <a:t>Ed Armstrong							SST-VC</a:t>
            </a:r>
            <a:endParaRPr sz="2000">
              <a:solidFill>
                <a:schemeClr val="dk1"/>
              </a:solidFill>
              <a:latin typeface="Calibri"/>
              <a:ea typeface="Calibri"/>
              <a:cs typeface="Calibri"/>
              <a:sym typeface="Calibri"/>
            </a:endParaRPr>
          </a:p>
          <a:p>
            <a:pPr indent="0" lvl="0" marL="514350" rtl="0" algn="just">
              <a:spcBef>
                <a:spcPts val="0"/>
              </a:spcBef>
              <a:spcAft>
                <a:spcPts val="0"/>
              </a:spcAft>
              <a:buClr>
                <a:schemeClr val="dk1"/>
              </a:buClr>
              <a:buSzPts val="1100"/>
              <a:buFont typeface="Arial"/>
              <a:buNone/>
            </a:pPr>
            <a:r>
              <a:rPr lang="en-GB" sz="2000">
                <a:solidFill>
                  <a:schemeClr val="dk1"/>
                </a:solidFill>
                <a:latin typeface="Calibri"/>
                <a:ea typeface="Calibri"/>
                <a:cs typeface="Calibri"/>
                <a:sym typeface="Calibri"/>
              </a:rPr>
              <a:t>Chris Kidd								P-VC</a:t>
            </a:r>
            <a:endParaRPr sz="2000">
              <a:solidFill>
                <a:schemeClr val="dk1"/>
              </a:solidFill>
              <a:latin typeface="Calibri"/>
              <a:ea typeface="Calibri"/>
              <a:cs typeface="Calibri"/>
              <a:sym typeface="Calibri"/>
            </a:endParaRPr>
          </a:p>
          <a:p>
            <a:pPr indent="0" lvl="0" marL="514350" rtl="0" algn="just">
              <a:spcBef>
                <a:spcPts val="0"/>
              </a:spcBef>
              <a:spcAft>
                <a:spcPts val="0"/>
              </a:spcAft>
              <a:buClr>
                <a:schemeClr val="dk1"/>
              </a:buClr>
              <a:buSzPts val="1100"/>
              <a:buFont typeface="Arial"/>
              <a:buNone/>
            </a:pPr>
            <a:r>
              <a:rPr lang="en-GB" sz="2000">
                <a:solidFill>
                  <a:schemeClr val="dk1"/>
                </a:solidFill>
                <a:latin typeface="Calibri"/>
                <a:ea typeface="Calibri"/>
                <a:cs typeface="Calibri"/>
                <a:sym typeface="Calibri"/>
              </a:rPr>
              <a:t>Barry Lefer								AC-VC</a:t>
            </a:r>
            <a:endParaRPr sz="2000">
              <a:solidFill>
                <a:schemeClr val="dk1"/>
              </a:solidFill>
              <a:latin typeface="Calibri"/>
              <a:ea typeface="Calibri"/>
              <a:cs typeface="Calibri"/>
              <a:sym typeface="Calibri"/>
            </a:endParaRPr>
          </a:p>
          <a:p>
            <a:pPr indent="0" lvl="0" marL="514350" rtl="0" algn="just">
              <a:spcBef>
                <a:spcPts val="0"/>
              </a:spcBef>
              <a:spcAft>
                <a:spcPts val="0"/>
              </a:spcAft>
              <a:buNone/>
            </a:pPr>
            <a:r>
              <a:rPr lang="en-GB" sz="2000">
                <a:solidFill>
                  <a:schemeClr val="dk1"/>
                </a:solidFill>
                <a:latin typeface="Calibri"/>
                <a:ea typeface="Calibri"/>
                <a:cs typeface="Calibri"/>
                <a:sym typeface="Calibri"/>
              </a:rPr>
              <a:t>Medhavy Thankappan					WGCV</a:t>
            </a:r>
            <a:endParaRPr sz="2000">
              <a:solidFill>
                <a:schemeClr val="dk1"/>
              </a:solidFill>
              <a:latin typeface="Calibri"/>
              <a:ea typeface="Calibri"/>
              <a:cs typeface="Calibri"/>
              <a:sym typeface="Calibri"/>
            </a:endParaRPr>
          </a:p>
          <a:p>
            <a:pPr indent="0" lvl="0" marL="514350" rtl="0" algn="just">
              <a:spcBef>
                <a:spcPts val="0"/>
              </a:spcBef>
              <a:spcAft>
                <a:spcPts val="0"/>
              </a:spcAft>
              <a:buNone/>
            </a:pPr>
            <a:r>
              <a:rPr lang="en-GB" sz="2000">
                <a:solidFill>
                  <a:schemeClr val="dk1"/>
                </a:solidFill>
                <a:latin typeface="Calibri"/>
                <a:ea typeface="Calibri"/>
                <a:cs typeface="Calibri"/>
                <a:sym typeface="Calibri"/>
              </a:rPr>
              <a:t>Philippe Goryl							WGCV</a:t>
            </a:r>
            <a:endParaRPr sz="2000">
              <a:solidFill>
                <a:schemeClr val="dk1"/>
              </a:solidFill>
              <a:latin typeface="Calibri"/>
              <a:ea typeface="Calibri"/>
              <a:cs typeface="Calibri"/>
              <a:sym typeface="Calibri"/>
            </a:endParaRPr>
          </a:p>
          <a:p>
            <a:pPr indent="0" lvl="0" marL="514350" rtl="0" algn="just">
              <a:spcBef>
                <a:spcPts val="0"/>
              </a:spcBef>
              <a:spcAft>
                <a:spcPts val="0"/>
              </a:spcAft>
              <a:buNone/>
            </a:pPr>
            <a:r>
              <a:rPr lang="en-GB" sz="2000">
                <a:solidFill>
                  <a:schemeClr val="dk1"/>
                </a:solidFill>
                <a:latin typeface="Calibri"/>
                <a:ea typeface="Calibri"/>
                <a:cs typeface="Calibri"/>
                <a:sym typeface="Calibri"/>
              </a:rPr>
              <a:t>Makoto Natsuisaka						WGISS</a:t>
            </a:r>
            <a:endParaRPr sz="2000">
              <a:solidFill>
                <a:schemeClr val="dk1"/>
              </a:solidFill>
              <a:latin typeface="Calibri"/>
              <a:ea typeface="Calibri"/>
              <a:cs typeface="Calibri"/>
              <a:sym typeface="Calibri"/>
            </a:endParaRPr>
          </a:p>
          <a:p>
            <a:pPr indent="0" lvl="0" marL="514350" rtl="0" algn="just">
              <a:spcBef>
                <a:spcPts val="0"/>
              </a:spcBef>
              <a:spcAft>
                <a:spcPts val="0"/>
              </a:spcAft>
              <a:buNone/>
            </a:pPr>
            <a:r>
              <a:rPr lang="en-GB" sz="2000">
                <a:solidFill>
                  <a:schemeClr val="dk1"/>
                </a:solidFill>
                <a:latin typeface="Calibri"/>
                <a:ea typeface="Calibri"/>
                <a:cs typeface="Calibri"/>
                <a:sym typeface="Calibri"/>
              </a:rPr>
              <a:t>Jorge Del Rio Vera						WGCapD</a:t>
            </a:r>
            <a:endParaRPr sz="2000">
              <a:solidFill>
                <a:schemeClr val="dk1"/>
              </a:solidFill>
              <a:latin typeface="Calibri"/>
              <a:ea typeface="Calibri"/>
              <a:cs typeface="Calibri"/>
              <a:sym typeface="Calibri"/>
            </a:endParaRPr>
          </a:p>
        </p:txBody>
      </p:sp>
      <p:sp>
        <p:nvSpPr>
          <p:cNvPr id="296" name="Google Shape;296;p38"/>
          <p:cNvSpPr txBox="1"/>
          <p:nvPr/>
        </p:nvSpPr>
        <p:spPr>
          <a:xfrm>
            <a:off x="1411050" y="5942450"/>
            <a:ext cx="9212700" cy="538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2300">
                <a:solidFill>
                  <a:schemeClr val="dk1"/>
                </a:solidFill>
                <a:latin typeface="Calibri"/>
                <a:ea typeface="Calibri"/>
                <a:cs typeface="Calibri"/>
                <a:sym typeface="Calibri"/>
              </a:rPr>
              <a:t>Mailing list</a:t>
            </a:r>
            <a:r>
              <a:rPr b="1" lang="en-GB" sz="2300">
                <a:solidFill>
                  <a:schemeClr val="dk1"/>
                </a:solidFill>
                <a:latin typeface="Calibri"/>
                <a:ea typeface="Calibri"/>
                <a:cs typeface="Calibri"/>
                <a:sym typeface="Calibri"/>
              </a:rPr>
              <a:t>: ard-oversight-group@lists.ceos.org</a:t>
            </a:r>
            <a:endParaRPr b="1" sz="23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1"/>
          <p:cNvSpPr txBox="1"/>
          <p:nvPr>
            <p:ph type="title"/>
          </p:nvPr>
        </p:nvSpPr>
        <p:spPr>
          <a:xfrm>
            <a:off x="2374232" y="163399"/>
            <a:ext cx="7819200" cy="1143300"/>
          </a:xfrm>
          <a:prstGeom prst="rect">
            <a:avLst/>
          </a:prstGeom>
        </p:spPr>
        <p:txBody>
          <a:bodyPr anchorCtr="0" anchor="ctr" bIns="60925" lIns="121900" spcFirstLastPara="1" rIns="121900" wrap="square" tIns="60925">
            <a:noAutofit/>
          </a:bodyPr>
          <a:lstStyle/>
          <a:p>
            <a:pPr indent="0" lvl="0" marL="0" rtl="0" algn="ctr">
              <a:spcBef>
                <a:spcPts val="0"/>
              </a:spcBef>
              <a:spcAft>
                <a:spcPts val="0"/>
              </a:spcAft>
              <a:buNone/>
            </a:pPr>
            <a:r>
              <a:rPr lang="en-GB"/>
              <a:t>Automation and interoperability</a:t>
            </a:r>
            <a:endParaRPr/>
          </a:p>
        </p:txBody>
      </p:sp>
      <p:sp>
        <p:nvSpPr>
          <p:cNvPr id="151" name="Google Shape;151;p21"/>
          <p:cNvSpPr txBox="1"/>
          <p:nvPr>
            <p:ph idx="1" type="body"/>
          </p:nvPr>
        </p:nvSpPr>
        <p:spPr>
          <a:xfrm>
            <a:off x="128333" y="1600200"/>
            <a:ext cx="6932700" cy="4871700"/>
          </a:xfrm>
          <a:prstGeom prst="rect">
            <a:avLst/>
          </a:prstGeom>
        </p:spPr>
        <p:txBody>
          <a:bodyPr anchorCtr="0" anchor="t" bIns="60925" lIns="121900" spcFirstLastPara="1" rIns="121900" wrap="square" tIns="60925">
            <a:noAutofit/>
          </a:bodyPr>
          <a:lstStyle/>
          <a:p>
            <a:pPr indent="-457200" lvl="0" marL="609600" rtl="0" algn="l">
              <a:spcBef>
                <a:spcPts val="500"/>
              </a:spcBef>
              <a:spcAft>
                <a:spcPts val="0"/>
              </a:spcAft>
              <a:buSzPts val="2400"/>
              <a:buChar char="•"/>
            </a:pPr>
            <a:r>
              <a:rPr lang="en-GB"/>
              <a:t>Big data - exponential growth, needs automated processing that frees the user to focus on the applications.</a:t>
            </a:r>
            <a:endParaRPr/>
          </a:p>
          <a:p>
            <a:pPr indent="-457200" lvl="0" marL="609600" rtl="0" algn="l">
              <a:spcBef>
                <a:spcPts val="0"/>
              </a:spcBef>
              <a:spcAft>
                <a:spcPts val="0"/>
              </a:spcAft>
              <a:buSzPts val="2400"/>
              <a:buChar char="•"/>
            </a:pPr>
            <a:r>
              <a:rPr lang="en-GB"/>
              <a:t>Time-series analysis needs data that are comparable through time</a:t>
            </a:r>
            <a:endParaRPr/>
          </a:p>
          <a:p>
            <a:pPr indent="-457200" lvl="0" marL="609600" rtl="0" algn="l">
              <a:spcBef>
                <a:spcPts val="0"/>
              </a:spcBef>
              <a:spcAft>
                <a:spcPts val="0"/>
              </a:spcAft>
              <a:buSzPts val="2400"/>
              <a:buChar char="•"/>
            </a:pPr>
            <a:r>
              <a:rPr lang="en-GB"/>
              <a:t>Operational continuity through time needs comparability between sensors L5/L7/L8/L9 … S2A/S2B</a:t>
            </a:r>
            <a:endParaRPr/>
          </a:p>
          <a:p>
            <a:pPr indent="0" lvl="0" marL="609600" rtl="0" algn="l">
              <a:spcBef>
                <a:spcPts val="500"/>
              </a:spcBef>
              <a:spcAft>
                <a:spcPts val="0"/>
              </a:spcAft>
              <a:buNone/>
            </a:pPr>
            <a:r>
              <a:t/>
            </a:r>
            <a:endParaRPr/>
          </a:p>
          <a:p>
            <a:pPr indent="0" lvl="0" marL="0" rtl="0" algn="l">
              <a:spcBef>
                <a:spcPts val="500"/>
              </a:spcBef>
              <a:spcAft>
                <a:spcPts val="0"/>
              </a:spcAft>
              <a:buNone/>
            </a:pPr>
            <a:r>
              <a:t/>
            </a:r>
            <a:endParaRPr/>
          </a:p>
        </p:txBody>
      </p:sp>
      <p:pic>
        <p:nvPicPr>
          <p:cNvPr id="152" name="Google Shape;152;p21" title="Points scored"/>
          <p:cNvPicPr preferRelativeResize="0"/>
          <p:nvPr/>
        </p:nvPicPr>
        <p:blipFill>
          <a:blip r:embed="rId3">
            <a:alphaModFix/>
          </a:blip>
          <a:stretch>
            <a:fillRect/>
          </a:stretch>
        </p:blipFill>
        <p:spPr>
          <a:xfrm>
            <a:off x="7061167" y="1906034"/>
            <a:ext cx="5991999" cy="370506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22"/>
          <p:cNvSpPr txBox="1"/>
          <p:nvPr>
            <p:ph idx="1" type="body"/>
          </p:nvPr>
        </p:nvSpPr>
        <p:spPr>
          <a:xfrm>
            <a:off x="128333" y="1600200"/>
            <a:ext cx="11232300" cy="4871700"/>
          </a:xfrm>
          <a:prstGeom prst="rect">
            <a:avLst/>
          </a:prstGeom>
        </p:spPr>
        <p:txBody>
          <a:bodyPr anchorCtr="0" anchor="t" bIns="60925" lIns="121900" spcFirstLastPara="1" rIns="121900" wrap="square" tIns="60925">
            <a:noAutofit/>
          </a:bodyPr>
          <a:lstStyle/>
          <a:p>
            <a:pPr indent="0" lvl="0" marL="0" rtl="0" algn="l">
              <a:spcBef>
                <a:spcPts val="500"/>
              </a:spcBef>
              <a:spcAft>
                <a:spcPts val="0"/>
              </a:spcAft>
              <a:buNone/>
            </a:pPr>
            <a:r>
              <a:rPr lang="en-GB"/>
              <a:t>In response:</a:t>
            </a:r>
            <a:endParaRPr/>
          </a:p>
          <a:p>
            <a:pPr indent="-412750" lvl="0" marL="609600" rtl="0" algn="l">
              <a:spcBef>
                <a:spcPts val="500"/>
              </a:spcBef>
              <a:spcAft>
                <a:spcPts val="0"/>
              </a:spcAft>
              <a:buSzPts val="1700"/>
              <a:buChar char="•"/>
            </a:pPr>
            <a:r>
              <a:rPr lang="en-GB" sz="2500"/>
              <a:t>Rather than working with images that need extensive and specialised pre-processing, we work with geophysical measurements as the basic data point</a:t>
            </a:r>
            <a:endParaRPr sz="2500"/>
          </a:p>
          <a:p>
            <a:pPr indent="-412750" lvl="0" marL="609600" rtl="0" algn="l">
              <a:spcBef>
                <a:spcPts val="0"/>
              </a:spcBef>
              <a:spcAft>
                <a:spcPts val="0"/>
              </a:spcAft>
              <a:buSzPts val="1700"/>
              <a:buChar char="•"/>
            </a:pPr>
            <a:r>
              <a:rPr lang="en-GB" sz="2500"/>
              <a:t>‘analysis-ready’</a:t>
            </a:r>
            <a:endParaRPr sz="2500"/>
          </a:p>
          <a:p>
            <a:pPr indent="-412750" lvl="0" marL="609600" rtl="0" algn="l">
              <a:spcBef>
                <a:spcPts val="0"/>
              </a:spcBef>
              <a:spcAft>
                <a:spcPts val="0"/>
              </a:spcAft>
              <a:buSzPts val="1700"/>
              <a:buChar char="•"/>
            </a:pPr>
            <a:r>
              <a:rPr lang="en-GB" sz="2500"/>
              <a:t>Measurements are inherently intercomparable</a:t>
            </a:r>
            <a:endParaRPr sz="2500"/>
          </a:p>
          <a:p>
            <a:pPr indent="-412750" lvl="0" marL="609600" rtl="0" algn="l">
              <a:spcBef>
                <a:spcPts val="0"/>
              </a:spcBef>
              <a:spcAft>
                <a:spcPts val="0"/>
              </a:spcAft>
              <a:buSzPts val="1700"/>
              <a:buChar char="•"/>
            </a:pPr>
            <a:r>
              <a:rPr lang="en-GB" sz="2500"/>
              <a:t>We’re working (mostly) on the land and water surface - so we prefer </a:t>
            </a:r>
            <a:r>
              <a:rPr i="1" lang="en-GB" sz="2500"/>
              <a:t>land surface</a:t>
            </a:r>
            <a:r>
              <a:rPr lang="en-GB" sz="2500"/>
              <a:t> measurements</a:t>
            </a:r>
            <a:endParaRPr sz="2500"/>
          </a:p>
          <a:p>
            <a:pPr indent="-412750" lvl="0" marL="609600" rtl="0" algn="l">
              <a:spcBef>
                <a:spcPts val="0"/>
              </a:spcBef>
              <a:spcAft>
                <a:spcPts val="0"/>
              </a:spcAft>
              <a:buSzPts val="1700"/>
              <a:buChar char="•"/>
            </a:pPr>
            <a:r>
              <a:rPr lang="en-GB" sz="2500"/>
              <a:t>E.g.</a:t>
            </a:r>
            <a:r>
              <a:rPr i="1" lang="en-GB" sz="2500"/>
              <a:t> Surface reflectance</a:t>
            </a:r>
            <a:r>
              <a:rPr lang="en-GB" sz="2500"/>
              <a:t>, </a:t>
            </a:r>
            <a:r>
              <a:rPr i="1" lang="en-GB" sz="2500"/>
              <a:t>aquatic reflectance</a:t>
            </a:r>
            <a:r>
              <a:rPr lang="en-GB" sz="2500"/>
              <a:t>, </a:t>
            </a:r>
            <a:r>
              <a:rPr i="1" lang="en-GB" sz="2500"/>
              <a:t>surface temperature</a:t>
            </a:r>
            <a:r>
              <a:rPr lang="en-GB" sz="2500"/>
              <a:t>, and </a:t>
            </a:r>
            <a:r>
              <a:rPr i="1" lang="en-GB" sz="2500"/>
              <a:t>normalised radar backscatter</a:t>
            </a:r>
            <a:r>
              <a:rPr lang="en-GB" sz="2500"/>
              <a:t>. </a:t>
            </a:r>
            <a:endParaRPr sz="2500"/>
          </a:p>
          <a:p>
            <a:pPr indent="0" lvl="0" marL="0" rtl="0" algn="l">
              <a:spcBef>
                <a:spcPts val="500"/>
              </a:spcBef>
              <a:spcAft>
                <a:spcPts val="0"/>
              </a:spcAft>
              <a:buNone/>
            </a:pPr>
            <a:r>
              <a:rPr lang="en-GB"/>
              <a:t>Geophysical measurements are the core idea behind CEOS Analysis Ready Data (CEOS-ARD)</a:t>
            </a:r>
            <a:endParaRPr/>
          </a:p>
          <a:p>
            <a:pPr indent="0" lvl="0" marL="0" rtl="0" algn="l">
              <a:spcBef>
                <a:spcPts val="500"/>
              </a:spcBef>
              <a:spcAft>
                <a:spcPts val="0"/>
              </a:spcAft>
              <a:buNone/>
            </a:pPr>
            <a:r>
              <a:t/>
            </a:r>
            <a:endParaRPr/>
          </a:p>
        </p:txBody>
      </p:sp>
      <p:sp>
        <p:nvSpPr>
          <p:cNvPr id="159" name="Google Shape;159;p22"/>
          <p:cNvSpPr txBox="1"/>
          <p:nvPr>
            <p:ph type="title"/>
          </p:nvPr>
        </p:nvSpPr>
        <p:spPr>
          <a:xfrm>
            <a:off x="2374232" y="163399"/>
            <a:ext cx="7819200" cy="1143300"/>
          </a:xfrm>
          <a:prstGeom prst="rect">
            <a:avLst/>
          </a:prstGeom>
        </p:spPr>
        <p:txBody>
          <a:bodyPr anchorCtr="0" anchor="ctr" bIns="60925" lIns="121900" spcFirstLastPara="1" rIns="121900" wrap="square" tIns="60925">
            <a:noAutofit/>
          </a:bodyPr>
          <a:lstStyle/>
          <a:p>
            <a:pPr indent="0" lvl="0" marL="0" rtl="0" algn="ctr">
              <a:spcBef>
                <a:spcPts val="0"/>
              </a:spcBef>
              <a:spcAft>
                <a:spcPts val="0"/>
              </a:spcAft>
              <a:buNone/>
            </a:pPr>
            <a:r>
              <a:rPr lang="en-GB"/>
              <a:t>Geophysical measurements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63" name="Shape 163"/>
        <p:cNvGrpSpPr/>
        <p:nvPr/>
      </p:nvGrpSpPr>
      <p:grpSpPr>
        <a:xfrm>
          <a:off x="0" y="0"/>
          <a:ext cx="0" cy="0"/>
          <a:chOff x="0" y="0"/>
          <a:chExt cx="0" cy="0"/>
        </a:xfrm>
      </p:grpSpPr>
      <p:pic>
        <p:nvPicPr>
          <p:cNvPr id="164" name="Google Shape;164;p23"/>
          <p:cNvPicPr preferRelativeResize="0"/>
          <p:nvPr/>
        </p:nvPicPr>
        <p:blipFill rotWithShape="1">
          <a:blip r:embed="rId3">
            <a:alphaModFix/>
          </a:blip>
          <a:srcRect b="0" l="24591" r="2110" t="0"/>
          <a:stretch/>
        </p:blipFill>
        <p:spPr>
          <a:xfrm>
            <a:off x="-1" y="354147"/>
            <a:ext cx="6096000" cy="6503854"/>
          </a:xfrm>
          <a:prstGeom prst="rect">
            <a:avLst/>
          </a:prstGeom>
          <a:noFill/>
          <a:ln>
            <a:noFill/>
          </a:ln>
        </p:spPr>
      </p:pic>
      <p:pic>
        <p:nvPicPr>
          <p:cNvPr id="165" name="Google Shape;165;p23"/>
          <p:cNvPicPr preferRelativeResize="0"/>
          <p:nvPr/>
        </p:nvPicPr>
        <p:blipFill rotWithShape="1">
          <a:blip r:embed="rId4">
            <a:alphaModFix/>
          </a:blip>
          <a:srcRect b="0" l="24150" r="2130" t="0"/>
          <a:stretch/>
        </p:blipFill>
        <p:spPr>
          <a:xfrm>
            <a:off x="-1" y="0"/>
            <a:ext cx="6096002" cy="3429001"/>
          </a:xfrm>
          <a:prstGeom prst="rect">
            <a:avLst/>
          </a:prstGeom>
          <a:noFill/>
          <a:ln>
            <a:noFill/>
          </a:ln>
        </p:spPr>
      </p:pic>
      <p:pic>
        <p:nvPicPr>
          <p:cNvPr id="166" name="Google Shape;166;p23"/>
          <p:cNvPicPr preferRelativeResize="0"/>
          <p:nvPr/>
        </p:nvPicPr>
        <p:blipFill rotWithShape="1">
          <a:blip r:embed="rId5">
            <a:alphaModFix/>
          </a:blip>
          <a:srcRect b="43832" l="0" r="0" t="0"/>
          <a:stretch/>
        </p:blipFill>
        <p:spPr>
          <a:xfrm>
            <a:off x="6095212" y="3429001"/>
            <a:ext cx="6095998" cy="3423846"/>
          </a:xfrm>
          <a:prstGeom prst="rect">
            <a:avLst/>
          </a:prstGeom>
          <a:noFill/>
          <a:ln>
            <a:noFill/>
          </a:ln>
        </p:spPr>
      </p:pic>
      <p:pic>
        <p:nvPicPr>
          <p:cNvPr id="167" name="Google Shape;167;p23"/>
          <p:cNvPicPr preferRelativeResize="0"/>
          <p:nvPr/>
        </p:nvPicPr>
        <p:blipFill rotWithShape="1">
          <a:blip r:embed="rId6">
            <a:alphaModFix/>
          </a:blip>
          <a:srcRect b="0" l="52031" r="0" t="6270"/>
          <a:stretch/>
        </p:blipFill>
        <p:spPr>
          <a:xfrm rot="5400000">
            <a:off x="7429501" y="-1333507"/>
            <a:ext cx="3429000" cy="6096002"/>
          </a:xfrm>
          <a:prstGeom prst="rect">
            <a:avLst/>
          </a:prstGeom>
          <a:noFill/>
          <a:ln>
            <a:noFill/>
          </a:ln>
        </p:spPr>
      </p:pic>
      <p:sp>
        <p:nvSpPr>
          <p:cNvPr id="168" name="Google Shape;168;p23"/>
          <p:cNvSpPr txBox="1"/>
          <p:nvPr>
            <p:ph type="title"/>
          </p:nvPr>
        </p:nvSpPr>
        <p:spPr>
          <a:xfrm>
            <a:off x="-1" y="2731007"/>
            <a:ext cx="6094500" cy="698100"/>
          </a:xfrm>
          <a:prstGeom prst="rect">
            <a:avLst/>
          </a:prstGeom>
          <a:solidFill>
            <a:srgbClr val="000000">
              <a:alpha val="49800"/>
            </a:srgbClr>
          </a:solidFill>
          <a:ln>
            <a:noFill/>
          </a:ln>
        </p:spPr>
        <p:txBody>
          <a:bodyPr anchorCtr="0" anchor="ctr" bIns="60925" lIns="121900" spcFirstLastPara="1" rIns="121900" wrap="square" tIns="60925">
            <a:noAutofit/>
          </a:bodyPr>
          <a:lstStyle/>
          <a:p>
            <a:pPr indent="0" lvl="0" marL="0" rtl="0" algn="ctr">
              <a:spcBef>
                <a:spcPts val="0"/>
              </a:spcBef>
              <a:spcAft>
                <a:spcPts val="0"/>
              </a:spcAft>
              <a:buClr>
                <a:schemeClr val="lt1"/>
              </a:buClr>
              <a:buSzPts val="1600"/>
              <a:buFont typeface="Calibri"/>
              <a:buNone/>
            </a:pPr>
            <a:r>
              <a:rPr lang="en-GB" sz="1600">
                <a:solidFill>
                  <a:schemeClr val="lt1"/>
                </a:solidFill>
                <a:latin typeface="Calibri"/>
                <a:ea typeface="Calibri"/>
                <a:cs typeface="Calibri"/>
                <a:sym typeface="Calibri"/>
              </a:rPr>
              <a:t>USGS Collection 2</a:t>
            </a:r>
            <a:br>
              <a:rPr lang="en-GB" sz="1600">
                <a:solidFill>
                  <a:schemeClr val="lt1"/>
                </a:solidFill>
                <a:latin typeface="Calibri"/>
                <a:ea typeface="Calibri"/>
                <a:cs typeface="Calibri"/>
                <a:sym typeface="Calibri"/>
              </a:rPr>
            </a:br>
            <a:r>
              <a:rPr lang="en-GB" sz="1600">
                <a:solidFill>
                  <a:schemeClr val="lt1"/>
                </a:solidFill>
                <a:latin typeface="Calibri"/>
                <a:ea typeface="Calibri"/>
                <a:cs typeface="Calibri"/>
                <a:sym typeface="Calibri"/>
              </a:rPr>
              <a:t>Landsat 8 Level-2 Surface Reflectance</a:t>
            </a:r>
            <a:endParaRPr/>
          </a:p>
        </p:txBody>
      </p:sp>
      <p:sp>
        <p:nvSpPr>
          <p:cNvPr id="169" name="Google Shape;169;p23"/>
          <p:cNvSpPr txBox="1"/>
          <p:nvPr/>
        </p:nvSpPr>
        <p:spPr>
          <a:xfrm>
            <a:off x="6094421" y="2731004"/>
            <a:ext cx="6097500" cy="698100"/>
          </a:xfrm>
          <a:prstGeom prst="rect">
            <a:avLst/>
          </a:prstGeom>
          <a:solidFill>
            <a:srgbClr val="000000">
              <a:alpha val="49800"/>
            </a:srgbClr>
          </a:solidFill>
          <a:ln>
            <a:noFill/>
          </a:ln>
        </p:spPr>
        <p:txBody>
          <a:bodyPr anchorCtr="0" anchor="ctr" bIns="60925" lIns="121900" spcFirstLastPara="1" rIns="121900" wrap="square" tIns="60925">
            <a:noAutofit/>
          </a:bodyPr>
          <a:lstStyle/>
          <a:p>
            <a:pPr indent="0" lvl="0" marL="0" marR="0" rtl="0" algn="ctr">
              <a:spcBef>
                <a:spcPts val="0"/>
              </a:spcBef>
              <a:spcAft>
                <a:spcPts val="0"/>
              </a:spcAft>
              <a:buClr>
                <a:schemeClr val="lt1"/>
              </a:buClr>
              <a:buSzPts val="1600"/>
              <a:buFont typeface="Calibri"/>
              <a:buNone/>
            </a:pPr>
            <a:r>
              <a:rPr b="1" lang="en-GB" sz="1600">
                <a:solidFill>
                  <a:schemeClr val="lt1"/>
                </a:solidFill>
                <a:latin typeface="Calibri"/>
                <a:ea typeface="Calibri"/>
                <a:cs typeface="Calibri"/>
                <a:sym typeface="Calibri"/>
              </a:rPr>
              <a:t>ALOS-2 PALSAR-2</a:t>
            </a:r>
            <a:br>
              <a:rPr b="1" lang="en-GB" sz="1600">
                <a:solidFill>
                  <a:schemeClr val="lt1"/>
                </a:solidFill>
                <a:latin typeface="Calibri"/>
                <a:ea typeface="Calibri"/>
                <a:cs typeface="Calibri"/>
                <a:sym typeface="Calibri"/>
              </a:rPr>
            </a:br>
            <a:r>
              <a:rPr b="1" lang="en-GB" sz="1600">
                <a:solidFill>
                  <a:schemeClr val="lt1"/>
                </a:solidFill>
                <a:latin typeface="Calibri"/>
                <a:ea typeface="Calibri"/>
                <a:cs typeface="Calibri"/>
                <a:sym typeface="Calibri"/>
              </a:rPr>
              <a:t>Polarimetric Decomposition</a:t>
            </a:r>
            <a:endParaRPr sz="1900"/>
          </a:p>
        </p:txBody>
      </p:sp>
      <p:sp>
        <p:nvSpPr>
          <p:cNvPr id="170" name="Google Shape;170;p23"/>
          <p:cNvSpPr txBox="1"/>
          <p:nvPr/>
        </p:nvSpPr>
        <p:spPr>
          <a:xfrm>
            <a:off x="1" y="6154857"/>
            <a:ext cx="6094500" cy="698100"/>
          </a:xfrm>
          <a:prstGeom prst="rect">
            <a:avLst/>
          </a:prstGeom>
          <a:solidFill>
            <a:srgbClr val="000000">
              <a:alpha val="49800"/>
            </a:srgbClr>
          </a:solidFill>
          <a:ln>
            <a:noFill/>
          </a:ln>
        </p:spPr>
        <p:txBody>
          <a:bodyPr anchorCtr="0" anchor="ctr" bIns="60925" lIns="121900" spcFirstLastPara="1" rIns="121900" wrap="square" tIns="60925">
            <a:noAutofit/>
          </a:bodyPr>
          <a:lstStyle/>
          <a:p>
            <a:pPr indent="0" lvl="0" marL="0" marR="0" rtl="0" algn="ctr">
              <a:spcBef>
                <a:spcPts val="0"/>
              </a:spcBef>
              <a:spcAft>
                <a:spcPts val="0"/>
              </a:spcAft>
              <a:buClr>
                <a:schemeClr val="lt1"/>
              </a:buClr>
              <a:buSzPts val="1600"/>
              <a:buFont typeface="Calibri"/>
              <a:buNone/>
            </a:pPr>
            <a:r>
              <a:rPr b="1" lang="en-GB" sz="1600">
                <a:solidFill>
                  <a:schemeClr val="lt1"/>
                </a:solidFill>
                <a:latin typeface="Calibri"/>
                <a:ea typeface="Calibri"/>
                <a:cs typeface="Calibri"/>
                <a:sym typeface="Calibri"/>
              </a:rPr>
              <a:t>Copernicus Sentinel-2</a:t>
            </a:r>
            <a:br>
              <a:rPr b="1" lang="en-GB" sz="1600">
                <a:solidFill>
                  <a:schemeClr val="lt1"/>
                </a:solidFill>
                <a:latin typeface="Calibri"/>
                <a:ea typeface="Calibri"/>
                <a:cs typeface="Calibri"/>
                <a:sym typeface="Calibri"/>
              </a:rPr>
            </a:br>
            <a:r>
              <a:rPr b="1" lang="en-GB" sz="1600">
                <a:solidFill>
                  <a:schemeClr val="lt1"/>
                </a:solidFill>
                <a:latin typeface="Calibri"/>
                <a:ea typeface="Calibri"/>
                <a:cs typeface="Calibri"/>
                <a:sym typeface="Calibri"/>
              </a:rPr>
              <a:t>Level-2A Surface Reflectance</a:t>
            </a:r>
            <a:endParaRPr sz="1900"/>
          </a:p>
        </p:txBody>
      </p:sp>
      <p:sp>
        <p:nvSpPr>
          <p:cNvPr id="171" name="Google Shape;171;p23"/>
          <p:cNvSpPr txBox="1"/>
          <p:nvPr/>
        </p:nvSpPr>
        <p:spPr>
          <a:xfrm>
            <a:off x="6095212" y="6160009"/>
            <a:ext cx="6096000" cy="698100"/>
          </a:xfrm>
          <a:prstGeom prst="rect">
            <a:avLst/>
          </a:prstGeom>
          <a:solidFill>
            <a:srgbClr val="000000">
              <a:alpha val="49800"/>
            </a:srgbClr>
          </a:solidFill>
          <a:ln>
            <a:noFill/>
          </a:ln>
        </p:spPr>
        <p:txBody>
          <a:bodyPr anchorCtr="0" anchor="ctr" bIns="60925" lIns="121900" spcFirstLastPara="1" rIns="121900" wrap="square" tIns="60925">
            <a:noAutofit/>
          </a:bodyPr>
          <a:lstStyle/>
          <a:p>
            <a:pPr indent="0" lvl="0" marL="0" marR="0" rtl="0" algn="ctr">
              <a:spcBef>
                <a:spcPts val="0"/>
              </a:spcBef>
              <a:spcAft>
                <a:spcPts val="0"/>
              </a:spcAft>
              <a:buClr>
                <a:schemeClr val="lt1"/>
              </a:buClr>
              <a:buSzPts val="1600"/>
              <a:buFont typeface="Calibri"/>
              <a:buNone/>
            </a:pPr>
            <a:r>
              <a:rPr b="1" lang="en-GB" sz="1600">
                <a:solidFill>
                  <a:schemeClr val="lt1"/>
                </a:solidFill>
                <a:latin typeface="Calibri"/>
                <a:ea typeface="Calibri"/>
                <a:cs typeface="Calibri"/>
                <a:sym typeface="Calibri"/>
              </a:rPr>
              <a:t>ALOS-2 PALSAR-2</a:t>
            </a:r>
            <a:br>
              <a:rPr b="1" lang="en-GB" sz="1600">
                <a:solidFill>
                  <a:schemeClr val="lt1"/>
                </a:solidFill>
                <a:latin typeface="Calibri"/>
                <a:ea typeface="Calibri"/>
                <a:cs typeface="Calibri"/>
                <a:sym typeface="Calibri"/>
              </a:rPr>
            </a:br>
            <a:r>
              <a:rPr b="1" lang="en-GB" sz="1600">
                <a:solidFill>
                  <a:schemeClr val="lt1"/>
                </a:solidFill>
                <a:latin typeface="Calibri"/>
                <a:ea typeface="Calibri"/>
                <a:cs typeface="Calibri"/>
                <a:sym typeface="Calibri"/>
              </a:rPr>
              <a:t>Normalised Radar Backscatter</a:t>
            </a:r>
            <a:endParaRPr sz="1900"/>
          </a:p>
        </p:txBody>
      </p:sp>
      <p:sp>
        <p:nvSpPr>
          <p:cNvPr id="172" name="Google Shape;172;p23"/>
          <p:cNvSpPr/>
          <p:nvPr/>
        </p:nvSpPr>
        <p:spPr>
          <a:xfrm>
            <a:off x="0" y="-5150"/>
            <a:ext cx="4490700" cy="697500"/>
          </a:xfrm>
          <a:prstGeom prst="rect">
            <a:avLst/>
          </a:prstGeom>
          <a:solidFill>
            <a:srgbClr val="000000">
              <a:alpha val="49800"/>
            </a:srgbClr>
          </a:solidFill>
          <a:ln>
            <a:noFill/>
          </a:ln>
        </p:spPr>
        <p:txBody>
          <a:bodyPr anchorCtr="0" anchor="t" bIns="60925" lIns="121900" spcFirstLastPara="1" rIns="121900" wrap="square" tIns="60925">
            <a:noAutofit/>
          </a:bodyPr>
          <a:lstStyle/>
          <a:p>
            <a:pPr indent="0" lvl="0" marL="0" marR="0" rtl="0" algn="l">
              <a:spcBef>
                <a:spcPts val="0"/>
              </a:spcBef>
              <a:spcAft>
                <a:spcPts val="0"/>
              </a:spcAft>
              <a:buNone/>
            </a:pPr>
            <a:r>
              <a:rPr lang="en-GB" sz="3700">
                <a:solidFill>
                  <a:schemeClr val="lt1"/>
                </a:solidFill>
                <a:latin typeface="Calibri"/>
                <a:ea typeface="Calibri"/>
                <a:cs typeface="Calibri"/>
                <a:sym typeface="Calibri"/>
              </a:rPr>
              <a:t>CEOS-ARD Examples</a:t>
            </a:r>
            <a:endParaRPr sz="1900"/>
          </a:p>
        </p:txBody>
      </p:sp>
      <p:sp>
        <p:nvSpPr>
          <p:cNvPr id="173" name="Google Shape;173;p23"/>
          <p:cNvSpPr txBox="1"/>
          <p:nvPr/>
        </p:nvSpPr>
        <p:spPr>
          <a:xfrm>
            <a:off x="10968133" y="3025433"/>
            <a:ext cx="1188000" cy="350400"/>
          </a:xfrm>
          <a:prstGeom prst="rect">
            <a:avLst/>
          </a:prstGeom>
          <a:noFill/>
          <a:ln>
            <a:noFill/>
          </a:ln>
        </p:spPr>
        <p:txBody>
          <a:bodyPr anchorCtr="0" anchor="t" bIns="121900" lIns="121900" spcFirstLastPara="1" rIns="121900" wrap="square" tIns="121900">
            <a:noAutofit/>
          </a:bodyPr>
          <a:lstStyle/>
          <a:p>
            <a:pPr indent="0" lvl="0" marL="0" rtl="0" algn="r">
              <a:spcBef>
                <a:spcPts val="0"/>
              </a:spcBef>
              <a:spcAft>
                <a:spcPts val="0"/>
              </a:spcAft>
              <a:buNone/>
            </a:pPr>
            <a:r>
              <a:rPr lang="en-GB" sz="700">
                <a:solidFill>
                  <a:srgbClr val="FFFFFF"/>
                </a:solidFill>
              </a:rPr>
              <a:t>©JAXA</a:t>
            </a:r>
            <a:endParaRPr sz="700">
              <a:solidFill>
                <a:srgbClr val="FFFFFF"/>
              </a:solidFill>
            </a:endParaRPr>
          </a:p>
          <a:p>
            <a:pPr indent="0" lvl="0" marL="0" rtl="0" algn="r">
              <a:spcBef>
                <a:spcPts val="0"/>
              </a:spcBef>
              <a:spcAft>
                <a:spcPts val="0"/>
              </a:spcAft>
              <a:buNone/>
            </a:pPr>
            <a:r>
              <a:rPr lang="en-GB" sz="700">
                <a:solidFill>
                  <a:srgbClr val="FFFFFF"/>
                </a:solidFill>
              </a:rPr>
              <a:t>Proc. by F. Charbonneau</a:t>
            </a:r>
            <a:endParaRPr sz="700"/>
          </a:p>
        </p:txBody>
      </p:sp>
      <p:sp>
        <p:nvSpPr>
          <p:cNvPr id="174" name="Google Shape;174;p23"/>
          <p:cNvSpPr txBox="1"/>
          <p:nvPr/>
        </p:nvSpPr>
        <p:spPr>
          <a:xfrm>
            <a:off x="11174667" y="6445467"/>
            <a:ext cx="981600" cy="350400"/>
          </a:xfrm>
          <a:prstGeom prst="rect">
            <a:avLst/>
          </a:prstGeom>
          <a:noFill/>
          <a:ln>
            <a:noFill/>
          </a:ln>
        </p:spPr>
        <p:txBody>
          <a:bodyPr anchorCtr="0" anchor="t" bIns="121900" lIns="121900" spcFirstLastPara="1" rIns="121900" wrap="square" tIns="121900">
            <a:noAutofit/>
          </a:bodyPr>
          <a:lstStyle/>
          <a:p>
            <a:pPr indent="0" lvl="0" marL="0" rtl="0" algn="r">
              <a:spcBef>
                <a:spcPts val="0"/>
              </a:spcBef>
              <a:spcAft>
                <a:spcPts val="0"/>
              </a:spcAft>
              <a:buNone/>
            </a:pPr>
            <a:r>
              <a:rPr lang="en-GB" sz="700">
                <a:solidFill>
                  <a:srgbClr val="FFFFFF"/>
                </a:solidFill>
              </a:rPr>
              <a:t>©JAXA</a:t>
            </a:r>
            <a:endParaRPr sz="700">
              <a:solidFill>
                <a:srgbClr val="FFFFFF"/>
              </a:solidFill>
            </a:endParaRPr>
          </a:p>
          <a:p>
            <a:pPr indent="0" lvl="0" marL="0" rtl="0" algn="r">
              <a:spcBef>
                <a:spcPts val="0"/>
              </a:spcBef>
              <a:spcAft>
                <a:spcPts val="0"/>
              </a:spcAft>
              <a:buNone/>
            </a:pPr>
            <a:r>
              <a:rPr lang="en-GB" sz="700">
                <a:solidFill>
                  <a:srgbClr val="FFFFFF"/>
                </a:solidFill>
              </a:rPr>
              <a:t>Proc. JAXA EORC</a:t>
            </a:r>
            <a:endParaRPr sz="7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79" name="Shape 179"/>
        <p:cNvGrpSpPr/>
        <p:nvPr/>
      </p:nvGrpSpPr>
      <p:grpSpPr>
        <a:xfrm>
          <a:off x="0" y="0"/>
          <a:ext cx="0" cy="0"/>
          <a:chOff x="0" y="0"/>
          <a:chExt cx="0" cy="0"/>
        </a:xfrm>
      </p:grpSpPr>
      <p:pic>
        <p:nvPicPr>
          <p:cNvPr id="180" name="Google Shape;180;p24"/>
          <p:cNvPicPr preferRelativeResize="0"/>
          <p:nvPr/>
        </p:nvPicPr>
        <p:blipFill rotWithShape="1">
          <a:blip r:embed="rId3">
            <a:alphaModFix/>
          </a:blip>
          <a:srcRect b="0" l="20823" r="0" t="0"/>
          <a:stretch/>
        </p:blipFill>
        <p:spPr>
          <a:xfrm>
            <a:off x="0" y="0"/>
            <a:ext cx="12191998" cy="6858002"/>
          </a:xfrm>
          <a:prstGeom prst="rect">
            <a:avLst/>
          </a:prstGeom>
          <a:noFill/>
          <a:ln>
            <a:noFill/>
          </a:ln>
        </p:spPr>
      </p:pic>
      <p:sp>
        <p:nvSpPr>
          <p:cNvPr id="181" name="Google Shape;181;p24"/>
          <p:cNvSpPr txBox="1"/>
          <p:nvPr/>
        </p:nvSpPr>
        <p:spPr>
          <a:xfrm>
            <a:off x="1094500" y="2575825"/>
            <a:ext cx="4316100" cy="3900000"/>
          </a:xfrm>
          <a:prstGeom prst="rect">
            <a:avLst/>
          </a:prstGeom>
          <a:solidFill>
            <a:srgbClr val="000000">
              <a:alpha val="49800"/>
            </a:srgbClr>
          </a:solidFill>
          <a:ln cap="flat" cmpd="sng" w="9525">
            <a:solidFill>
              <a:schemeClr val="lt1"/>
            </a:solidFill>
            <a:prstDash val="solid"/>
            <a:round/>
            <a:headEnd len="sm" w="sm" type="none"/>
            <a:tailEnd len="sm" w="sm" type="none"/>
          </a:ln>
        </p:spPr>
        <p:txBody>
          <a:bodyPr anchorCtr="0" anchor="t" bIns="60925" lIns="121900" spcFirstLastPara="1" rIns="121900" wrap="square" tIns="60925">
            <a:noAutofit/>
          </a:bodyPr>
          <a:lstStyle/>
          <a:p>
            <a:pPr indent="0" lvl="0" marL="0" marR="0" rtl="0" algn="l">
              <a:spcBef>
                <a:spcPts val="0"/>
              </a:spcBef>
              <a:spcAft>
                <a:spcPts val="0"/>
              </a:spcAft>
              <a:buNone/>
            </a:pPr>
            <a:r>
              <a:rPr b="1" lang="en-GB" sz="1600" u="sng">
                <a:solidFill>
                  <a:schemeClr val="lt1"/>
                </a:solidFill>
                <a:latin typeface="Calibri"/>
                <a:ea typeface="Calibri"/>
                <a:cs typeface="Calibri"/>
                <a:sym typeface="Calibri"/>
              </a:rPr>
              <a:t>CEOS Analysis Ready Data</a:t>
            </a:r>
            <a:r>
              <a:rPr lang="en-GB" sz="1600">
                <a:solidFill>
                  <a:schemeClr val="lt1"/>
                </a:solidFill>
                <a:latin typeface="Calibri"/>
                <a:ea typeface="Calibri"/>
                <a:cs typeface="Calibri"/>
                <a:sym typeface="Calibri"/>
              </a:rPr>
              <a:t> (CEOS-ARD) are satellite data that have been </a:t>
            </a:r>
            <a:r>
              <a:rPr b="1" lang="en-GB" sz="1600" u="sng">
                <a:solidFill>
                  <a:schemeClr val="lt1"/>
                </a:solidFill>
                <a:latin typeface="Calibri"/>
                <a:ea typeface="Calibri"/>
                <a:cs typeface="Calibri"/>
                <a:sym typeface="Calibri"/>
              </a:rPr>
              <a:t>processed to a minimum set of requirements</a:t>
            </a:r>
            <a:r>
              <a:rPr lang="en-GB" sz="1600">
                <a:solidFill>
                  <a:schemeClr val="lt1"/>
                </a:solidFill>
                <a:latin typeface="Calibri"/>
                <a:ea typeface="Calibri"/>
                <a:cs typeface="Calibri"/>
                <a:sym typeface="Calibri"/>
              </a:rPr>
              <a:t> and organized into a form that allows:</a:t>
            </a:r>
            <a:endParaRPr sz="1600">
              <a:solidFill>
                <a:schemeClr val="lt1"/>
              </a:solidFill>
              <a:latin typeface="Calibri"/>
              <a:ea typeface="Calibri"/>
              <a:cs typeface="Calibri"/>
              <a:sym typeface="Calibri"/>
            </a:endParaRPr>
          </a:p>
          <a:p>
            <a:pPr indent="-330200" lvl="0" marL="457200" marR="0" rtl="0" algn="l">
              <a:spcBef>
                <a:spcPts val="0"/>
              </a:spcBef>
              <a:spcAft>
                <a:spcPts val="0"/>
              </a:spcAft>
              <a:buClr>
                <a:schemeClr val="lt1"/>
              </a:buClr>
              <a:buSzPts val="1600"/>
              <a:buFont typeface="Calibri"/>
              <a:buChar char="●"/>
            </a:pPr>
            <a:r>
              <a:rPr b="1" lang="en-GB" sz="1600" u="sng">
                <a:solidFill>
                  <a:schemeClr val="lt1"/>
                </a:solidFill>
                <a:latin typeface="Calibri"/>
                <a:ea typeface="Calibri"/>
                <a:cs typeface="Calibri"/>
                <a:sym typeface="Calibri"/>
              </a:rPr>
              <a:t>immediate analysis</a:t>
            </a:r>
            <a:r>
              <a:rPr lang="en-GB" sz="1600">
                <a:solidFill>
                  <a:schemeClr val="lt1"/>
                </a:solidFill>
                <a:latin typeface="Calibri"/>
                <a:ea typeface="Calibri"/>
                <a:cs typeface="Calibri"/>
                <a:sym typeface="Calibri"/>
              </a:rPr>
              <a:t> with a minimum of additional user effort</a:t>
            </a:r>
            <a:endParaRPr sz="1600">
              <a:solidFill>
                <a:schemeClr val="lt1"/>
              </a:solidFill>
              <a:latin typeface="Calibri"/>
              <a:ea typeface="Calibri"/>
              <a:cs typeface="Calibri"/>
              <a:sym typeface="Calibri"/>
            </a:endParaRPr>
          </a:p>
          <a:p>
            <a:pPr indent="-330200" lvl="0" marL="457200" marR="0" rtl="0" algn="l">
              <a:spcBef>
                <a:spcPts val="0"/>
              </a:spcBef>
              <a:spcAft>
                <a:spcPts val="0"/>
              </a:spcAft>
              <a:buClr>
                <a:schemeClr val="lt1"/>
              </a:buClr>
              <a:buSzPts val="1600"/>
              <a:buFont typeface="Calibri"/>
              <a:buChar char="●"/>
            </a:pPr>
            <a:r>
              <a:rPr b="1" lang="en-GB" sz="1600" u="sng">
                <a:solidFill>
                  <a:schemeClr val="lt1"/>
                </a:solidFill>
                <a:latin typeface="Calibri"/>
                <a:ea typeface="Calibri"/>
                <a:cs typeface="Calibri"/>
                <a:sym typeface="Calibri"/>
              </a:rPr>
              <a:t>interoperability</a:t>
            </a:r>
            <a:r>
              <a:rPr lang="en-GB" sz="1600">
                <a:solidFill>
                  <a:schemeClr val="lt1"/>
                </a:solidFill>
                <a:latin typeface="Calibri"/>
                <a:ea typeface="Calibri"/>
                <a:cs typeface="Calibri"/>
                <a:sym typeface="Calibri"/>
              </a:rPr>
              <a:t> both through time and with other datasets</a:t>
            </a:r>
            <a:endParaRPr sz="1900"/>
          </a:p>
          <a:p>
            <a:pPr indent="0" lvl="0" marL="0" marR="0" rtl="0" algn="l">
              <a:spcBef>
                <a:spcPts val="0"/>
              </a:spcBef>
              <a:spcAft>
                <a:spcPts val="0"/>
              </a:spcAft>
              <a:buNone/>
            </a:pPr>
            <a:r>
              <a:t/>
            </a:r>
            <a:endParaRPr sz="1600">
              <a:solidFill>
                <a:schemeClr val="lt1"/>
              </a:solidFill>
              <a:latin typeface="Calibri"/>
              <a:ea typeface="Calibri"/>
              <a:cs typeface="Calibri"/>
              <a:sym typeface="Calibri"/>
            </a:endParaRPr>
          </a:p>
          <a:p>
            <a:pPr indent="0" lvl="0" marL="0" marR="0" rtl="0" algn="ctr">
              <a:spcBef>
                <a:spcPts val="0"/>
              </a:spcBef>
              <a:spcAft>
                <a:spcPts val="0"/>
              </a:spcAft>
              <a:buNone/>
            </a:pPr>
            <a:r>
              <a:rPr lang="en-GB" sz="2700">
                <a:solidFill>
                  <a:schemeClr val="lt1"/>
                </a:solidFill>
                <a:latin typeface="Calibri"/>
                <a:ea typeface="Calibri"/>
                <a:cs typeface="Calibri"/>
                <a:sym typeface="Calibri"/>
              </a:rPr>
              <a:t>http://ceos.org/ard</a:t>
            </a:r>
            <a:endParaRPr sz="30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25"/>
          <p:cNvSpPr txBox="1"/>
          <p:nvPr>
            <p:ph idx="1" type="body"/>
          </p:nvPr>
        </p:nvSpPr>
        <p:spPr>
          <a:xfrm>
            <a:off x="101600" y="1143000"/>
            <a:ext cx="7119900" cy="5257800"/>
          </a:xfrm>
          <a:prstGeom prst="rect">
            <a:avLst/>
          </a:prstGeom>
          <a:noFill/>
          <a:ln>
            <a:noFill/>
          </a:ln>
        </p:spPr>
        <p:txBody>
          <a:bodyPr anchorCtr="0" anchor="ctr" bIns="91425" lIns="91425" spcFirstLastPara="1" rIns="91425" wrap="square" tIns="91425">
            <a:noAutofit/>
          </a:bodyPr>
          <a:lstStyle/>
          <a:p>
            <a:pPr indent="-349250" lvl="0" marL="457200" rtl="0" algn="l">
              <a:spcBef>
                <a:spcPts val="600"/>
              </a:spcBef>
              <a:spcAft>
                <a:spcPts val="0"/>
              </a:spcAft>
              <a:buSzPts val="1900"/>
              <a:buChar char="●"/>
            </a:pPr>
            <a:r>
              <a:rPr lang="en-GB" sz="1900"/>
              <a:t>Initially (2016-2019) lead </a:t>
            </a:r>
            <a:r>
              <a:rPr b="0" lang="en-GB" sz="1900"/>
              <a:t>by the CEOS Land Surface Imaging Virtual Constellation</a:t>
            </a:r>
            <a:endParaRPr b="0" sz="1900"/>
          </a:p>
          <a:p>
            <a:pPr indent="-349250" lvl="0" marL="457200" rtl="0" algn="l">
              <a:spcBef>
                <a:spcPts val="600"/>
              </a:spcBef>
              <a:spcAft>
                <a:spcPts val="0"/>
              </a:spcAft>
              <a:buSzPts val="1900"/>
              <a:buChar char="●"/>
            </a:pPr>
            <a:r>
              <a:rPr b="0" lang="en-GB" sz="1900"/>
              <a:t>Definition</a:t>
            </a:r>
            <a:endParaRPr b="0" sz="1900"/>
          </a:p>
          <a:p>
            <a:pPr indent="-349250" lvl="0" marL="457200" rtl="0" algn="l">
              <a:spcBef>
                <a:spcPts val="600"/>
              </a:spcBef>
              <a:spcAft>
                <a:spcPts val="0"/>
              </a:spcAft>
              <a:buSzPts val="1900"/>
              <a:buChar char="●"/>
            </a:pPr>
            <a:r>
              <a:rPr b="0" lang="en-GB" sz="1900"/>
              <a:t>Product Family Specifications</a:t>
            </a:r>
            <a:endParaRPr b="0" sz="1900"/>
          </a:p>
          <a:p>
            <a:pPr indent="-349250" lvl="0" marL="457200" rtl="0" algn="l">
              <a:spcBef>
                <a:spcPts val="600"/>
              </a:spcBef>
              <a:spcAft>
                <a:spcPts val="0"/>
              </a:spcAft>
              <a:buSzPts val="1900"/>
              <a:buChar char="●"/>
            </a:pPr>
            <a:r>
              <a:rPr b="0" lang="en-GB" sz="1900"/>
              <a:t>Assessment Procedure</a:t>
            </a:r>
            <a:endParaRPr b="0" sz="1900"/>
          </a:p>
          <a:p>
            <a:pPr indent="-349250" lvl="1" marL="914400" rtl="0" algn="l">
              <a:spcBef>
                <a:spcPts val="600"/>
              </a:spcBef>
              <a:spcAft>
                <a:spcPts val="0"/>
              </a:spcAft>
              <a:buSzPts val="1900"/>
              <a:buChar char="○"/>
            </a:pPr>
            <a:r>
              <a:rPr lang="en-GB" sz="1900"/>
              <a:t>CEOS </a:t>
            </a:r>
            <a:r>
              <a:rPr lang="en-GB" sz="1900"/>
              <a:t>Working Group Cal/Val Peer Assessment</a:t>
            </a:r>
            <a:endParaRPr sz="1900"/>
          </a:p>
          <a:p>
            <a:pPr indent="-349250" lvl="0" marL="457200" rtl="0" algn="l">
              <a:spcBef>
                <a:spcPts val="600"/>
              </a:spcBef>
              <a:spcAft>
                <a:spcPts val="0"/>
              </a:spcAft>
              <a:buSzPts val="1900"/>
              <a:buChar char="●"/>
            </a:pPr>
            <a:r>
              <a:rPr b="0" lang="en-GB" sz="1900"/>
              <a:t>Product assessments</a:t>
            </a:r>
            <a:endParaRPr sz="1900"/>
          </a:p>
          <a:p>
            <a:pPr indent="-349250" lvl="0" marL="457200" rtl="0" algn="l">
              <a:spcBef>
                <a:spcPts val="600"/>
              </a:spcBef>
              <a:spcAft>
                <a:spcPts val="0"/>
              </a:spcAft>
              <a:buSzPts val="1900"/>
              <a:buChar char="●"/>
            </a:pPr>
            <a:r>
              <a:rPr b="0" lang="en-GB" sz="1900" u="sng">
                <a:solidFill>
                  <a:schemeClr val="hlink"/>
                </a:solidFill>
                <a:hlinkClick r:id="rId3"/>
              </a:rPr>
              <a:t>ceos.org/ard</a:t>
            </a:r>
            <a:endParaRPr b="0" sz="1900"/>
          </a:p>
          <a:p>
            <a:pPr indent="-349250" lvl="0" marL="457200" rtl="0" algn="l">
              <a:spcBef>
                <a:spcPts val="600"/>
              </a:spcBef>
              <a:spcAft>
                <a:spcPts val="0"/>
              </a:spcAft>
              <a:buSzPts val="1900"/>
              <a:buChar char="●"/>
            </a:pPr>
            <a:r>
              <a:rPr b="0" lang="en-GB" sz="1900"/>
              <a:t>Branding</a:t>
            </a:r>
            <a:endParaRPr b="0" sz="1900"/>
          </a:p>
          <a:p>
            <a:pPr indent="-349250" lvl="0" marL="457200" rtl="0" algn="l">
              <a:spcBef>
                <a:spcPts val="600"/>
              </a:spcBef>
              <a:spcAft>
                <a:spcPts val="0"/>
              </a:spcAft>
              <a:buSzPts val="1900"/>
              <a:buChar char="●"/>
            </a:pPr>
            <a:r>
              <a:rPr b="0" lang="en-GB" sz="1900"/>
              <a:t>Various outreach activities, conferences, meetings</a:t>
            </a:r>
            <a:endParaRPr b="0" sz="1900"/>
          </a:p>
          <a:p>
            <a:pPr indent="-349250" lvl="0" marL="457200" rtl="0" algn="l">
              <a:spcBef>
                <a:spcPts val="600"/>
              </a:spcBef>
              <a:spcAft>
                <a:spcPts val="600"/>
              </a:spcAft>
              <a:buSzPts val="1900"/>
              <a:buChar char="●"/>
            </a:pPr>
            <a:r>
              <a:rPr b="0" lang="en-GB" sz="1900"/>
              <a:t>Webinars</a:t>
            </a:r>
            <a:endParaRPr b="0" sz="1900">
              <a:solidFill>
                <a:srgbClr val="990000"/>
              </a:solidFill>
            </a:endParaRPr>
          </a:p>
        </p:txBody>
      </p:sp>
      <p:sp>
        <p:nvSpPr>
          <p:cNvPr id="187" name="Google Shape;187;p25"/>
          <p:cNvSpPr txBox="1"/>
          <p:nvPr>
            <p:ph type="title"/>
          </p:nvPr>
        </p:nvSpPr>
        <p:spPr>
          <a:xfrm>
            <a:off x="176050" y="175950"/>
            <a:ext cx="7803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GB"/>
              <a:t>CEOS ARD Story So Far...</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pic>
        <p:nvPicPr>
          <p:cNvPr id="188" name="Google Shape;188;p25"/>
          <p:cNvPicPr preferRelativeResize="0"/>
          <p:nvPr/>
        </p:nvPicPr>
        <p:blipFill>
          <a:blip r:embed="rId4">
            <a:alphaModFix/>
          </a:blip>
          <a:stretch>
            <a:fillRect/>
          </a:stretch>
        </p:blipFill>
        <p:spPr>
          <a:xfrm>
            <a:off x="7297700" y="1564650"/>
            <a:ext cx="4665702" cy="379088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26"/>
          <p:cNvSpPr txBox="1"/>
          <p:nvPr>
            <p:ph type="title"/>
          </p:nvPr>
        </p:nvSpPr>
        <p:spPr>
          <a:xfrm>
            <a:off x="2374232" y="163399"/>
            <a:ext cx="7819200" cy="1143300"/>
          </a:xfrm>
          <a:prstGeom prst="rect">
            <a:avLst/>
          </a:prstGeom>
          <a:noFill/>
          <a:ln>
            <a:noFill/>
          </a:ln>
        </p:spPr>
        <p:txBody>
          <a:bodyPr anchorCtr="0" anchor="ctr" bIns="60925" lIns="121900" spcFirstLastPara="1" rIns="121900" wrap="square" tIns="60925">
            <a:noAutofit/>
          </a:bodyPr>
          <a:lstStyle/>
          <a:p>
            <a:pPr indent="0" lvl="0" marL="0" rtl="0" algn="ctr">
              <a:spcBef>
                <a:spcPts val="0"/>
              </a:spcBef>
              <a:spcAft>
                <a:spcPts val="0"/>
              </a:spcAft>
              <a:buClr>
                <a:srgbClr val="FFFFFF"/>
              </a:buClr>
              <a:buSzPts val="3200"/>
              <a:buFont typeface="Helvetica Neue"/>
              <a:buNone/>
            </a:pPr>
            <a:r>
              <a:rPr lang="en-GB"/>
              <a:t>CEOS-ARD Framework</a:t>
            </a:r>
            <a:endParaRPr>
              <a:solidFill>
                <a:srgbClr val="FF0000"/>
              </a:solidFill>
            </a:endParaRPr>
          </a:p>
        </p:txBody>
      </p:sp>
      <p:grpSp>
        <p:nvGrpSpPr>
          <p:cNvPr id="194" name="Google Shape;194;p26"/>
          <p:cNvGrpSpPr/>
          <p:nvPr/>
        </p:nvGrpSpPr>
        <p:grpSpPr>
          <a:xfrm>
            <a:off x="875019" y="1605596"/>
            <a:ext cx="6431885" cy="5177009"/>
            <a:chOff x="411595" y="1118600"/>
            <a:chExt cx="6160220" cy="4010387"/>
          </a:xfrm>
        </p:grpSpPr>
        <p:sp>
          <p:nvSpPr>
            <p:cNvPr id="195" name="Google Shape;195;p26"/>
            <p:cNvSpPr txBox="1"/>
            <p:nvPr/>
          </p:nvSpPr>
          <p:spPr>
            <a:xfrm>
              <a:off x="450385" y="1118600"/>
              <a:ext cx="3618300" cy="461700"/>
            </a:xfrm>
            <a:prstGeom prst="rect">
              <a:avLst/>
            </a:prstGeom>
            <a:noFill/>
            <a:ln>
              <a:noFill/>
            </a:ln>
          </p:spPr>
          <p:txBody>
            <a:bodyPr anchorCtr="0" anchor="t" bIns="60925" lIns="60925" spcFirstLastPara="1" rIns="60925" wrap="square" tIns="60925">
              <a:noAutofit/>
            </a:bodyPr>
            <a:lstStyle/>
            <a:p>
              <a:pPr indent="0" lvl="0" marL="0" marR="0" rtl="0" algn="r">
                <a:spcBef>
                  <a:spcPts val="0"/>
                </a:spcBef>
                <a:spcAft>
                  <a:spcPts val="0"/>
                </a:spcAft>
                <a:buNone/>
              </a:pPr>
              <a:r>
                <a:rPr b="1" lang="en-GB" sz="1600">
                  <a:solidFill>
                    <a:schemeClr val="dk1"/>
                  </a:solidFill>
                  <a:latin typeface="Helvetica Neue"/>
                  <a:ea typeface="Helvetica Neue"/>
                  <a:cs typeface="Helvetica Neue"/>
                  <a:sym typeface="Helvetica Neue"/>
                </a:rPr>
                <a:t>1) CEOS-ARD Definition</a:t>
              </a:r>
              <a:endParaRPr sz="1900"/>
            </a:p>
          </p:txBody>
        </p:sp>
        <p:sp>
          <p:nvSpPr>
            <p:cNvPr id="196" name="Google Shape;196;p26"/>
            <p:cNvSpPr txBox="1"/>
            <p:nvPr/>
          </p:nvSpPr>
          <p:spPr>
            <a:xfrm>
              <a:off x="411595" y="2366689"/>
              <a:ext cx="3726000" cy="461700"/>
            </a:xfrm>
            <a:prstGeom prst="rect">
              <a:avLst/>
            </a:prstGeom>
            <a:noFill/>
            <a:ln>
              <a:noFill/>
            </a:ln>
          </p:spPr>
          <p:txBody>
            <a:bodyPr anchorCtr="0" anchor="t" bIns="60925" lIns="60925" spcFirstLastPara="1" rIns="60925" wrap="square" tIns="60925">
              <a:noAutofit/>
            </a:bodyPr>
            <a:lstStyle/>
            <a:p>
              <a:pPr indent="0" lvl="0" marL="0" marR="0" rtl="0" algn="l">
                <a:spcBef>
                  <a:spcPts val="0"/>
                </a:spcBef>
                <a:spcAft>
                  <a:spcPts val="0"/>
                </a:spcAft>
                <a:buNone/>
              </a:pPr>
              <a:r>
                <a:rPr b="1" lang="en-GB" sz="1600">
                  <a:solidFill>
                    <a:schemeClr val="dk1"/>
                  </a:solidFill>
                  <a:latin typeface="Helvetica Neue"/>
                  <a:ea typeface="Helvetica Neue"/>
                  <a:cs typeface="Helvetica Neue"/>
                  <a:sym typeface="Helvetica Neue"/>
                </a:rPr>
                <a:t>2) Product Family Specifications (PFS)</a:t>
              </a:r>
              <a:endParaRPr sz="1900"/>
            </a:p>
            <a:p>
              <a:pPr indent="0" lvl="0" marL="609600" marR="0" rtl="0" algn="r">
                <a:spcBef>
                  <a:spcPts val="0"/>
                </a:spcBef>
                <a:spcAft>
                  <a:spcPts val="0"/>
                </a:spcAft>
                <a:buNone/>
              </a:pPr>
              <a:r>
                <a:t/>
              </a:r>
              <a:endParaRPr sz="1900"/>
            </a:p>
          </p:txBody>
        </p:sp>
        <p:sp>
          <p:nvSpPr>
            <p:cNvPr id="197" name="Google Shape;197;p26"/>
            <p:cNvSpPr txBox="1"/>
            <p:nvPr/>
          </p:nvSpPr>
          <p:spPr>
            <a:xfrm>
              <a:off x="465434" y="3491242"/>
              <a:ext cx="3618300" cy="921900"/>
            </a:xfrm>
            <a:prstGeom prst="rect">
              <a:avLst/>
            </a:prstGeom>
            <a:noFill/>
            <a:ln>
              <a:noFill/>
            </a:ln>
          </p:spPr>
          <p:txBody>
            <a:bodyPr anchorCtr="0" anchor="t" bIns="60925" lIns="60925" spcFirstLastPara="1" rIns="60925" wrap="square" tIns="60925">
              <a:noAutofit/>
            </a:bodyPr>
            <a:lstStyle/>
            <a:p>
              <a:pPr indent="0" lvl="0" marL="0" marR="0" rtl="0" algn="r">
                <a:spcBef>
                  <a:spcPts val="0"/>
                </a:spcBef>
                <a:spcAft>
                  <a:spcPts val="0"/>
                </a:spcAft>
                <a:buNone/>
              </a:pPr>
              <a:r>
                <a:rPr b="1" lang="en-GB" sz="1600">
                  <a:solidFill>
                    <a:schemeClr val="dk1"/>
                  </a:solidFill>
                  <a:latin typeface="Helvetica Neue"/>
                  <a:ea typeface="Helvetica Neue"/>
                  <a:cs typeface="Helvetica Neue"/>
                  <a:sym typeface="Helvetica Neue"/>
                </a:rPr>
                <a:t>3) Product Alignment Assessment</a:t>
              </a:r>
              <a:endParaRPr b="1" sz="1600">
                <a:solidFill>
                  <a:schemeClr val="dk1"/>
                </a:solidFill>
                <a:latin typeface="Helvetica Neue"/>
                <a:ea typeface="Helvetica Neue"/>
                <a:cs typeface="Helvetica Neue"/>
                <a:sym typeface="Helvetica Neue"/>
              </a:endParaRPr>
            </a:p>
            <a:p>
              <a:pPr indent="-387350" lvl="0" marL="609600" marR="0" rtl="0" algn="r">
                <a:spcBef>
                  <a:spcPts val="0"/>
                </a:spcBef>
                <a:spcAft>
                  <a:spcPts val="0"/>
                </a:spcAft>
                <a:buClr>
                  <a:schemeClr val="dk1"/>
                </a:buClr>
                <a:buSzPts val="1300"/>
                <a:buFont typeface="Helvetica Neue"/>
                <a:buChar char="-"/>
              </a:pPr>
              <a:r>
                <a:rPr b="1" i="1" lang="en-GB" sz="1300">
                  <a:solidFill>
                    <a:schemeClr val="dk1"/>
                  </a:solidFill>
                  <a:latin typeface="Helvetica Neue"/>
                  <a:ea typeface="Helvetica Neue"/>
                  <a:cs typeface="Helvetica Neue"/>
                  <a:sym typeface="Helvetica Neue"/>
                </a:rPr>
                <a:t>Providers self-assessment</a:t>
              </a:r>
              <a:endParaRPr b="1" i="1" sz="1300">
                <a:solidFill>
                  <a:schemeClr val="dk1"/>
                </a:solidFill>
                <a:latin typeface="Helvetica Neue"/>
                <a:ea typeface="Helvetica Neue"/>
                <a:cs typeface="Helvetica Neue"/>
                <a:sym typeface="Helvetica Neue"/>
              </a:endParaRPr>
            </a:p>
            <a:p>
              <a:pPr indent="-387350" lvl="0" marL="609600" marR="0" rtl="0" algn="r">
                <a:spcBef>
                  <a:spcPts val="0"/>
                </a:spcBef>
                <a:spcAft>
                  <a:spcPts val="0"/>
                </a:spcAft>
                <a:buClr>
                  <a:schemeClr val="dk1"/>
                </a:buClr>
                <a:buSzPts val="1300"/>
                <a:buFont typeface="Helvetica Neue"/>
                <a:buChar char="-"/>
              </a:pPr>
              <a:r>
                <a:rPr b="1" i="1" lang="en-GB" sz="1300">
                  <a:solidFill>
                    <a:schemeClr val="dk1"/>
                  </a:solidFill>
                  <a:latin typeface="Helvetica Neue"/>
                  <a:ea typeface="Helvetica Neue"/>
                  <a:cs typeface="Helvetica Neue"/>
                  <a:sym typeface="Helvetica Neue"/>
                </a:rPr>
                <a:t>Peer-review assessment</a:t>
              </a:r>
              <a:endParaRPr b="1" i="1" sz="1300">
                <a:solidFill>
                  <a:schemeClr val="dk1"/>
                </a:solidFill>
                <a:latin typeface="Helvetica Neue"/>
                <a:ea typeface="Helvetica Neue"/>
                <a:cs typeface="Helvetica Neue"/>
                <a:sym typeface="Helvetica Neue"/>
              </a:endParaRPr>
            </a:p>
          </p:txBody>
        </p:sp>
        <p:sp>
          <p:nvSpPr>
            <p:cNvPr id="198" name="Google Shape;198;p26"/>
            <p:cNvSpPr txBox="1"/>
            <p:nvPr/>
          </p:nvSpPr>
          <p:spPr>
            <a:xfrm>
              <a:off x="3350115" y="4741388"/>
              <a:ext cx="3221700" cy="387600"/>
            </a:xfrm>
            <a:prstGeom prst="rect">
              <a:avLst/>
            </a:prstGeom>
            <a:noFill/>
            <a:ln>
              <a:noFill/>
            </a:ln>
          </p:spPr>
          <p:txBody>
            <a:bodyPr anchorCtr="0" anchor="t" bIns="60925" lIns="60925" spcFirstLastPara="1" rIns="60925" wrap="square" tIns="60925">
              <a:noAutofit/>
            </a:bodyPr>
            <a:lstStyle/>
            <a:p>
              <a:pPr indent="0" lvl="0" marL="0" marR="0" rtl="0" algn="l">
                <a:spcBef>
                  <a:spcPts val="0"/>
                </a:spcBef>
                <a:spcAft>
                  <a:spcPts val="0"/>
                </a:spcAft>
                <a:buNone/>
              </a:pPr>
              <a:r>
                <a:rPr b="1" lang="en-GB" sz="1600">
                  <a:solidFill>
                    <a:schemeClr val="dk1"/>
                  </a:solidFill>
                  <a:latin typeface="Helvetica Neue"/>
                  <a:ea typeface="Helvetica Neue"/>
                  <a:cs typeface="Helvetica Neue"/>
                  <a:sym typeface="Helvetica Neue"/>
                </a:rPr>
                <a:t>CEOS-ARD compliant stamp!   </a:t>
              </a:r>
              <a:endParaRPr sz="1900"/>
            </a:p>
          </p:txBody>
        </p:sp>
      </p:grpSp>
      <p:pic>
        <p:nvPicPr>
          <p:cNvPr id="199" name="Google Shape;199;p26"/>
          <p:cNvPicPr preferRelativeResize="0"/>
          <p:nvPr/>
        </p:nvPicPr>
        <p:blipFill>
          <a:blip r:embed="rId3">
            <a:alphaModFix/>
          </a:blip>
          <a:stretch>
            <a:fillRect/>
          </a:stretch>
        </p:blipFill>
        <p:spPr>
          <a:xfrm>
            <a:off x="8446033" y="1512467"/>
            <a:ext cx="2601001" cy="5338899"/>
          </a:xfrm>
          <a:prstGeom prst="rect">
            <a:avLst/>
          </a:prstGeom>
          <a:noFill/>
          <a:ln>
            <a:noFill/>
          </a:ln>
        </p:spPr>
      </p:pic>
      <p:cxnSp>
        <p:nvCxnSpPr>
          <p:cNvPr id="200" name="Google Shape;200;p26"/>
          <p:cNvCxnSpPr/>
          <p:nvPr/>
        </p:nvCxnSpPr>
        <p:spPr>
          <a:xfrm flipH="1" rot="10800000">
            <a:off x="4846500" y="1821300"/>
            <a:ext cx="3428700" cy="1200"/>
          </a:xfrm>
          <a:prstGeom prst="straightConnector1">
            <a:avLst/>
          </a:prstGeom>
          <a:noFill/>
          <a:ln cap="flat" cmpd="sng" w="25400">
            <a:solidFill>
              <a:srgbClr val="FF9A00"/>
            </a:solidFill>
            <a:prstDash val="solid"/>
            <a:bevel/>
            <a:headEnd len="sm" w="sm" type="none"/>
            <a:tailEnd len="med" w="med" type="stealth"/>
          </a:ln>
          <a:effectLst>
            <a:outerShdw blurRad="38100" rotWithShape="0" dir="5400000" dist="20000">
              <a:srgbClr val="000000">
                <a:alpha val="37650"/>
              </a:srgbClr>
            </a:outerShdw>
          </a:effectLst>
        </p:spPr>
      </p:cxnSp>
      <p:cxnSp>
        <p:nvCxnSpPr>
          <p:cNvPr id="201" name="Google Shape;201;p26"/>
          <p:cNvCxnSpPr/>
          <p:nvPr/>
        </p:nvCxnSpPr>
        <p:spPr>
          <a:xfrm>
            <a:off x="7074000" y="6493500"/>
            <a:ext cx="1371900" cy="13200"/>
          </a:xfrm>
          <a:prstGeom prst="straightConnector1">
            <a:avLst/>
          </a:prstGeom>
          <a:noFill/>
          <a:ln cap="flat" cmpd="sng" w="25400">
            <a:solidFill>
              <a:srgbClr val="FF9A00"/>
            </a:solidFill>
            <a:prstDash val="solid"/>
            <a:bevel/>
            <a:headEnd len="sm" w="sm" type="none"/>
            <a:tailEnd len="med" w="med" type="stealth"/>
          </a:ln>
          <a:effectLst>
            <a:outerShdw blurRad="38100" rotWithShape="0" dir="5400000" dist="20000">
              <a:srgbClr val="000000">
                <a:alpha val="37650"/>
              </a:srgbClr>
            </a:outerShdw>
          </a:effectLst>
        </p:spPr>
      </p:cxnSp>
      <p:cxnSp>
        <p:nvCxnSpPr>
          <p:cNvPr id="202" name="Google Shape;202;p26"/>
          <p:cNvCxnSpPr/>
          <p:nvPr/>
        </p:nvCxnSpPr>
        <p:spPr>
          <a:xfrm flipH="1" rot="10800000">
            <a:off x="5017233" y="5035500"/>
            <a:ext cx="3428700" cy="1200"/>
          </a:xfrm>
          <a:prstGeom prst="straightConnector1">
            <a:avLst/>
          </a:prstGeom>
          <a:noFill/>
          <a:ln cap="flat" cmpd="sng" w="25400">
            <a:solidFill>
              <a:srgbClr val="FF9A00"/>
            </a:solidFill>
            <a:prstDash val="solid"/>
            <a:bevel/>
            <a:headEnd len="sm" w="sm" type="none"/>
            <a:tailEnd len="med" w="med" type="stealth"/>
          </a:ln>
          <a:effectLst>
            <a:outerShdw blurRad="38100" rotWithShape="0" dir="5400000" dist="20000">
              <a:srgbClr val="000000">
                <a:alpha val="37650"/>
              </a:srgbClr>
            </a:outerShdw>
          </a:effectLst>
        </p:spPr>
      </p:cxnSp>
      <p:cxnSp>
        <p:nvCxnSpPr>
          <p:cNvPr id="203" name="Google Shape;203;p26"/>
          <p:cNvCxnSpPr/>
          <p:nvPr/>
        </p:nvCxnSpPr>
        <p:spPr>
          <a:xfrm flipH="1" rot="10800000">
            <a:off x="5017233" y="3428400"/>
            <a:ext cx="3428700" cy="1200"/>
          </a:xfrm>
          <a:prstGeom prst="straightConnector1">
            <a:avLst/>
          </a:prstGeom>
          <a:noFill/>
          <a:ln cap="flat" cmpd="sng" w="25400">
            <a:solidFill>
              <a:srgbClr val="FF9A00"/>
            </a:solidFill>
            <a:prstDash val="solid"/>
            <a:bevel/>
            <a:headEnd len="sm" w="sm" type="none"/>
            <a:tailEnd len="med" w="med" type="stealth"/>
          </a:ln>
          <a:effectLst>
            <a:outerShdw blurRad="38100" rotWithShape="0" dir="5400000" dist="20000">
              <a:srgbClr val="000000">
                <a:alpha val="37650"/>
              </a:srgbClr>
            </a:outerShdw>
          </a:effectLst>
        </p:spPr>
      </p:cxnSp>
      <p:sp>
        <p:nvSpPr>
          <p:cNvPr id="204" name="Google Shape;204;p26"/>
          <p:cNvSpPr txBox="1"/>
          <p:nvPr/>
        </p:nvSpPr>
        <p:spPr>
          <a:xfrm>
            <a:off x="0" y="6217600"/>
            <a:ext cx="3999900" cy="640500"/>
          </a:xfrm>
          <a:prstGeom prst="rect">
            <a:avLst/>
          </a:prstGeom>
          <a:noFill/>
          <a:ln>
            <a:noFill/>
          </a:ln>
        </p:spPr>
        <p:txBody>
          <a:bodyPr anchorCtr="0" anchor="t" bIns="121900" lIns="121900" spcFirstLastPara="1" rIns="121900" wrap="square" tIns="121900">
            <a:noAutofit/>
          </a:bodyPr>
          <a:lstStyle/>
          <a:p>
            <a:pPr indent="0" lvl="0" marL="0" rtl="0" algn="l">
              <a:lnSpc>
                <a:spcPct val="80000"/>
              </a:lnSpc>
              <a:spcBef>
                <a:spcPts val="800"/>
              </a:spcBef>
              <a:spcAft>
                <a:spcPts val="0"/>
              </a:spcAft>
              <a:buNone/>
            </a:pPr>
            <a:r>
              <a:rPr b="1" i="1" lang="en-GB" sz="2400" u="sng">
                <a:solidFill>
                  <a:schemeClr val="dk2"/>
                </a:solidFill>
                <a:latin typeface="Calibri"/>
                <a:ea typeface="Calibri"/>
                <a:cs typeface="Calibri"/>
                <a:sym typeface="Calibri"/>
              </a:rPr>
              <a:t>ceos.org/ard</a:t>
            </a:r>
            <a:endParaRPr sz="19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pic>
        <p:nvPicPr>
          <p:cNvPr id="209" name="Google Shape;209;p27"/>
          <p:cNvPicPr preferRelativeResize="0"/>
          <p:nvPr/>
        </p:nvPicPr>
        <p:blipFill>
          <a:blip r:embed="rId3">
            <a:alphaModFix/>
          </a:blip>
          <a:stretch>
            <a:fillRect/>
          </a:stretch>
        </p:blipFill>
        <p:spPr>
          <a:xfrm>
            <a:off x="8023575" y="935175"/>
            <a:ext cx="4204200" cy="5040000"/>
          </a:xfrm>
          <a:prstGeom prst="rect">
            <a:avLst/>
          </a:prstGeom>
          <a:noFill/>
          <a:ln>
            <a:noFill/>
          </a:ln>
        </p:spPr>
      </p:pic>
      <p:pic>
        <p:nvPicPr>
          <p:cNvPr id="210" name="Google Shape;210;p27"/>
          <p:cNvPicPr preferRelativeResize="0"/>
          <p:nvPr/>
        </p:nvPicPr>
        <p:blipFill>
          <a:blip r:embed="rId4">
            <a:alphaModFix/>
          </a:blip>
          <a:stretch>
            <a:fillRect/>
          </a:stretch>
        </p:blipFill>
        <p:spPr>
          <a:xfrm>
            <a:off x="4004404" y="909000"/>
            <a:ext cx="4183199" cy="5040000"/>
          </a:xfrm>
          <a:prstGeom prst="rect">
            <a:avLst/>
          </a:prstGeom>
          <a:noFill/>
          <a:ln>
            <a:noFill/>
          </a:ln>
        </p:spPr>
      </p:pic>
      <p:pic>
        <p:nvPicPr>
          <p:cNvPr id="211" name="Google Shape;211;p27"/>
          <p:cNvPicPr preferRelativeResize="0"/>
          <p:nvPr/>
        </p:nvPicPr>
        <p:blipFill>
          <a:blip r:embed="rId5">
            <a:alphaModFix/>
          </a:blip>
          <a:stretch>
            <a:fillRect/>
          </a:stretch>
        </p:blipFill>
        <p:spPr>
          <a:xfrm>
            <a:off x="-52067" y="909000"/>
            <a:ext cx="4183199" cy="5040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28"/>
          <p:cNvSpPr txBox="1"/>
          <p:nvPr>
            <p:ph idx="1" type="body"/>
          </p:nvPr>
        </p:nvSpPr>
        <p:spPr>
          <a:xfrm>
            <a:off x="101550" y="1384625"/>
            <a:ext cx="8455200" cy="4699500"/>
          </a:xfrm>
          <a:prstGeom prst="rect">
            <a:avLst/>
          </a:prstGeom>
          <a:noFill/>
          <a:ln>
            <a:noFill/>
          </a:ln>
        </p:spPr>
        <p:txBody>
          <a:bodyPr anchorCtr="0" anchor="ctr" bIns="91425" lIns="91425" spcFirstLastPara="1" rIns="91425" wrap="square" tIns="91425">
            <a:noAutofit/>
          </a:bodyPr>
          <a:lstStyle/>
          <a:p>
            <a:pPr indent="-355600" lvl="0" marL="457200" marR="0" rtl="0" algn="l">
              <a:lnSpc>
                <a:spcPct val="100000"/>
              </a:lnSpc>
              <a:spcBef>
                <a:spcPts val="600"/>
              </a:spcBef>
              <a:spcAft>
                <a:spcPts val="0"/>
              </a:spcAft>
              <a:buClr>
                <a:srgbClr val="000000"/>
              </a:buClr>
              <a:buSzPts val="2000"/>
              <a:buFont typeface="Arial"/>
              <a:buChar char="●"/>
            </a:pPr>
            <a:r>
              <a:rPr b="0" i="0" lang="en-GB" sz="2000" u="none" cap="none" strike="noStrike">
                <a:solidFill>
                  <a:srgbClr val="000000"/>
                </a:solidFill>
                <a:latin typeface="Arial"/>
                <a:ea typeface="Arial"/>
                <a:cs typeface="Arial"/>
                <a:sym typeface="Arial"/>
              </a:rPr>
              <a:t>CEOS Analysis Ready Data broadened to be ‘beyond land’ in 2021.</a:t>
            </a:r>
            <a:endParaRPr b="0" i="0" sz="2000" u="none" cap="none" strike="noStrike">
              <a:solidFill>
                <a:srgbClr val="000000"/>
              </a:solidFill>
              <a:latin typeface="Arial"/>
              <a:ea typeface="Arial"/>
              <a:cs typeface="Arial"/>
              <a:sym typeface="Arial"/>
            </a:endParaRPr>
          </a:p>
          <a:p>
            <a:pPr indent="-355600" lvl="0" marL="457200" marR="0" rtl="0" algn="l">
              <a:lnSpc>
                <a:spcPct val="100000"/>
              </a:lnSpc>
              <a:spcBef>
                <a:spcPts val="1800"/>
              </a:spcBef>
              <a:spcAft>
                <a:spcPts val="0"/>
              </a:spcAft>
              <a:buClr>
                <a:srgbClr val="000000"/>
              </a:buClr>
              <a:buSzPts val="2000"/>
              <a:buFont typeface="Arial"/>
              <a:buChar char="●"/>
            </a:pPr>
            <a:r>
              <a:rPr b="0" i="0" lang="en-GB" sz="2000" u="none" cap="none" strike="noStrike">
                <a:solidFill>
                  <a:srgbClr val="000000"/>
                </a:solidFill>
                <a:latin typeface="Arial"/>
                <a:ea typeface="Arial"/>
                <a:cs typeface="Arial"/>
                <a:sym typeface="Arial"/>
              </a:rPr>
              <a:t>Governance framework for CEOS Analysis Ready Data (CEOS-ARD) endorsed at CEOS Plenary 2021</a:t>
            </a:r>
            <a:endParaRPr b="0" i="0" sz="2000" u="none" cap="none" strike="noStrike">
              <a:solidFill>
                <a:srgbClr val="000000"/>
              </a:solidFill>
              <a:latin typeface="Arial"/>
              <a:ea typeface="Arial"/>
              <a:cs typeface="Arial"/>
              <a:sym typeface="Arial"/>
            </a:endParaRPr>
          </a:p>
          <a:p>
            <a:pPr indent="-355600" lvl="1" marL="914400" marR="0" rtl="0" algn="l">
              <a:lnSpc>
                <a:spcPct val="100000"/>
              </a:lnSpc>
              <a:spcBef>
                <a:spcPts val="1800"/>
              </a:spcBef>
              <a:spcAft>
                <a:spcPts val="0"/>
              </a:spcAft>
              <a:buClr>
                <a:srgbClr val="000000"/>
              </a:buClr>
              <a:buSzPts val="2000"/>
              <a:buFont typeface="Arial"/>
              <a:buChar char="○"/>
            </a:pPr>
            <a:r>
              <a:rPr lang="en-GB" sz="2000" u="sng">
                <a:solidFill>
                  <a:schemeClr val="hlink"/>
                </a:solidFill>
                <a:hlinkClick r:id="rId3"/>
              </a:rPr>
              <a:t>Available here</a:t>
            </a:r>
            <a:endParaRPr sz="2000"/>
          </a:p>
          <a:p>
            <a:pPr indent="-355600" lvl="1" marL="914400" marR="0" rtl="0" algn="l">
              <a:lnSpc>
                <a:spcPct val="100000"/>
              </a:lnSpc>
              <a:spcBef>
                <a:spcPts val="1800"/>
              </a:spcBef>
              <a:spcAft>
                <a:spcPts val="0"/>
              </a:spcAft>
              <a:buClr>
                <a:srgbClr val="000000"/>
              </a:buClr>
              <a:buSzPts val="2000"/>
              <a:buFont typeface="Arial"/>
              <a:buChar char="○"/>
            </a:pPr>
            <a:r>
              <a:rPr lang="en-GB" sz="2000"/>
              <a:t>F</a:t>
            </a:r>
            <a:r>
              <a:rPr b="0" i="0" lang="en-GB" sz="2000" u="none" cap="none" strike="noStrike">
                <a:solidFill>
                  <a:srgbClr val="000000"/>
                </a:solidFill>
                <a:latin typeface="Arial"/>
                <a:ea typeface="Arial"/>
                <a:cs typeface="Arial"/>
                <a:sym typeface="Arial"/>
              </a:rPr>
              <a:t>ormalises the process LSI-VC has used for CARD4L and generalises it</a:t>
            </a:r>
            <a:endParaRPr b="0" i="0" sz="2000" u="none" cap="none" strike="noStrike">
              <a:solidFill>
                <a:srgbClr val="000000"/>
              </a:solidFill>
              <a:latin typeface="Arial"/>
              <a:ea typeface="Arial"/>
              <a:cs typeface="Arial"/>
              <a:sym typeface="Arial"/>
            </a:endParaRPr>
          </a:p>
          <a:p>
            <a:pPr indent="-355600" lvl="1" marL="914400" marR="0" rtl="0" algn="l">
              <a:lnSpc>
                <a:spcPct val="100000"/>
              </a:lnSpc>
              <a:spcBef>
                <a:spcPts val="1800"/>
              </a:spcBef>
              <a:spcAft>
                <a:spcPts val="0"/>
              </a:spcAft>
              <a:buSzPts val="2000"/>
              <a:buChar char="○"/>
            </a:pPr>
            <a:r>
              <a:rPr lang="en-GB" sz="2000"/>
              <a:t>References the CEOS-ARD Oversight Group, which was also initiated at CEOS Plenary 2021 as a result </a:t>
            </a:r>
            <a:endParaRPr sz="2000"/>
          </a:p>
          <a:p>
            <a:pPr indent="-355600" lvl="0" marL="457200" marR="0" rtl="0" algn="l">
              <a:lnSpc>
                <a:spcPct val="100000"/>
              </a:lnSpc>
              <a:spcBef>
                <a:spcPts val="1800"/>
              </a:spcBef>
              <a:spcAft>
                <a:spcPts val="0"/>
              </a:spcAft>
              <a:buClr>
                <a:srgbClr val="000000"/>
              </a:buClr>
              <a:buSzPts val="2000"/>
              <a:buFont typeface="Arial"/>
              <a:buChar char="●"/>
            </a:pPr>
            <a:r>
              <a:rPr lang="en-GB" sz="2000"/>
              <a:t>Other key documents:</a:t>
            </a:r>
            <a:endParaRPr sz="2000"/>
          </a:p>
          <a:p>
            <a:pPr indent="-355600" lvl="1" marL="914400" marR="0" rtl="0" algn="l">
              <a:lnSpc>
                <a:spcPct val="100000"/>
              </a:lnSpc>
              <a:spcBef>
                <a:spcPts val="1800"/>
              </a:spcBef>
              <a:spcAft>
                <a:spcPts val="0"/>
              </a:spcAft>
              <a:buClr>
                <a:srgbClr val="000000"/>
              </a:buClr>
              <a:buSzPts val="2000"/>
              <a:buFont typeface="Arial"/>
              <a:buChar char="○"/>
            </a:pPr>
            <a:r>
              <a:rPr b="0" i="0" lang="en-GB" sz="2000" u="sng" cap="none" strike="noStrike">
                <a:solidFill>
                  <a:schemeClr val="hlink"/>
                </a:solidFill>
                <a:latin typeface="Arial"/>
                <a:ea typeface="Arial"/>
                <a:cs typeface="Arial"/>
                <a:sym typeface="Arial"/>
                <a:hlinkClick r:id="rId4"/>
              </a:rPr>
              <a:t>Template for Product Family Specifications</a:t>
            </a:r>
            <a:endParaRPr sz="2000"/>
          </a:p>
          <a:p>
            <a:pPr indent="-355600" lvl="1" marL="914400" marR="0" rtl="0" algn="l">
              <a:lnSpc>
                <a:spcPct val="100000"/>
              </a:lnSpc>
              <a:spcBef>
                <a:spcPts val="1800"/>
              </a:spcBef>
              <a:spcAft>
                <a:spcPts val="1800"/>
              </a:spcAft>
              <a:buSzPts val="2000"/>
              <a:buChar char="○"/>
            </a:pPr>
            <a:r>
              <a:rPr lang="en-GB" sz="2000" u="sng">
                <a:solidFill>
                  <a:schemeClr val="hlink"/>
                </a:solidFill>
                <a:hlinkClick r:id="rId5"/>
              </a:rPr>
              <a:t>CEOS-ARD Strategy 2021</a:t>
            </a:r>
            <a:endParaRPr sz="2000"/>
          </a:p>
        </p:txBody>
      </p:sp>
      <p:sp>
        <p:nvSpPr>
          <p:cNvPr id="217" name="Google Shape;217;p28"/>
          <p:cNvSpPr txBox="1"/>
          <p:nvPr>
            <p:ph type="title"/>
          </p:nvPr>
        </p:nvSpPr>
        <p:spPr>
          <a:xfrm>
            <a:off x="176048" y="175950"/>
            <a:ext cx="85488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100"/>
              <a:buFont typeface="Arial"/>
              <a:buNone/>
            </a:pPr>
            <a:r>
              <a:rPr lang="en-GB"/>
              <a:t>B</a:t>
            </a:r>
            <a:r>
              <a:rPr lang="en-GB"/>
              <a:t>eyond Land (CARD4L)</a:t>
            </a:r>
            <a:endParaRPr/>
          </a:p>
          <a:p>
            <a:pPr indent="0" lvl="0" marL="0" rtl="0" algn="l">
              <a:lnSpc>
                <a:spcPct val="90000"/>
              </a:lnSpc>
              <a:spcBef>
                <a:spcPts val="0"/>
              </a:spcBef>
              <a:spcAft>
                <a:spcPts val="0"/>
              </a:spcAft>
              <a:buClr>
                <a:schemeClr val="dk1"/>
              </a:buClr>
              <a:buSzPts val="1100"/>
              <a:buFont typeface="Arial"/>
              <a:buNone/>
            </a:pPr>
            <a:r>
              <a:t/>
            </a:r>
            <a:endParaRPr/>
          </a:p>
          <a:p>
            <a:pPr indent="0" lvl="0" marL="0" rtl="0" algn="l">
              <a:lnSpc>
                <a:spcPct val="90000"/>
              </a:lnSpc>
              <a:spcBef>
                <a:spcPts val="0"/>
              </a:spcBef>
              <a:spcAft>
                <a:spcPts val="0"/>
              </a:spcAft>
              <a:buSzPts val="4400"/>
              <a:buNone/>
            </a:pPr>
            <a:r>
              <a:t/>
            </a:r>
            <a:endParaRPr/>
          </a:p>
        </p:txBody>
      </p:sp>
      <p:pic>
        <p:nvPicPr>
          <p:cNvPr id="218" name="Google Shape;218;p28"/>
          <p:cNvPicPr preferRelativeResize="0"/>
          <p:nvPr/>
        </p:nvPicPr>
        <p:blipFill rotWithShape="1">
          <a:blip r:embed="rId6">
            <a:alphaModFix/>
          </a:blip>
          <a:srcRect b="0" l="58191" r="7903" t="0"/>
          <a:stretch/>
        </p:blipFill>
        <p:spPr>
          <a:xfrm rot="10800000">
            <a:off x="9345773" y="1032250"/>
            <a:ext cx="2846227" cy="55046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