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5.xml" ContentType="application/vnd.openxmlformats-officedocument.presentationml.slideLayout+xml"/>
  <Default Extension="wmf" ContentType="image/x-wmf"/>
  <Override PartName="/ppt/slideLayouts/slideLayout6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3.xml" ContentType="application/vnd.openxmlformats-officedocument.presentationml.slideMaster+xml"/>
  <Default Extension="gif" ContentType="image/gif"/>
  <Override PartName="/ppt/charts/chart4.xml" ContentType="application/vnd.openxmlformats-officedocument.drawingml.chart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charts/chart1.xml" ContentType="application/vnd.openxmlformats-officedocument.drawingml.chart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3.xml" ContentType="application/vnd.openxmlformats-officedocument.presentationml.slideLayout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charts/chart2.xml" ContentType="application/vnd.openxmlformats-officedocument.drawingml.char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Override2.xml" ContentType="application/vnd.openxmlformats-officedocument.themeOverr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slideLayouts/slideLayout49.xml" ContentType="application/vnd.openxmlformats-officedocument.presentationml.slideLayout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7.xml" ContentType="application/vnd.openxmlformats-officedocument.presentationml.slideLayout+xml"/>
  <Override PartName="/ppt/charts/chart3.xml" ContentType="application/vnd.openxmlformats-officedocument.drawingml.char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3.xml" ContentType="application/vnd.openxmlformats-officedocument.themeOverr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4054" r:id="rId2"/>
    <p:sldMasterId id="2147484071" r:id="rId3"/>
    <p:sldMasterId id="2147484088" r:id="rId4"/>
  </p:sldMasterIdLst>
  <p:notesMasterIdLst>
    <p:notesMasterId r:id="rId32"/>
  </p:notesMasterIdLst>
  <p:handoutMasterIdLst>
    <p:handoutMasterId r:id="rId33"/>
  </p:handoutMasterIdLst>
  <p:sldIdLst>
    <p:sldId id="508" r:id="rId5"/>
    <p:sldId id="488" r:id="rId6"/>
    <p:sldId id="602" r:id="rId7"/>
    <p:sldId id="575" r:id="rId8"/>
    <p:sldId id="599" r:id="rId9"/>
    <p:sldId id="600" r:id="rId10"/>
    <p:sldId id="603" r:id="rId11"/>
    <p:sldId id="604" r:id="rId12"/>
    <p:sldId id="581" r:id="rId13"/>
    <p:sldId id="587" r:id="rId14"/>
    <p:sldId id="588" r:id="rId15"/>
    <p:sldId id="589" r:id="rId16"/>
    <p:sldId id="591" r:id="rId17"/>
    <p:sldId id="592" r:id="rId18"/>
    <p:sldId id="593" r:id="rId19"/>
    <p:sldId id="584" r:id="rId20"/>
    <p:sldId id="585" r:id="rId21"/>
    <p:sldId id="596" r:id="rId22"/>
    <p:sldId id="580" r:id="rId23"/>
    <p:sldId id="564" r:id="rId24"/>
    <p:sldId id="565" r:id="rId25"/>
    <p:sldId id="429" r:id="rId26"/>
    <p:sldId id="430" r:id="rId27"/>
    <p:sldId id="511" r:id="rId28"/>
    <p:sldId id="601" r:id="rId29"/>
    <p:sldId id="574" r:id="rId30"/>
    <p:sldId id="542" r:id="rId31"/>
  </p:sldIdLst>
  <p:sldSz cx="9144000" cy="6858000" type="screen4x3"/>
  <p:notesSz cx="6669088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9943B"/>
    <a:srgbClr val="FFB851"/>
    <a:srgbClr val="000000"/>
    <a:srgbClr val="C6D9F1"/>
    <a:srgbClr val="99FF66"/>
    <a:srgbClr val="FF5050"/>
    <a:srgbClr val="FFCC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1040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59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D:\My%20Documents\My%20Outputs\GEMS\2011\ESZA\ESZ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D:\My%20Documents\My%20Outputs\GEMS\2011\ESZA\ESZ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D:\My%20Documents\My%20Outputs\GEMS\2011\ESZA\ESZ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D:\My%20Documents\My%20Outputs\GEMS\2011\ESZA\ESZ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ko-KR"/>
              <a:t>SZA @ TopLeft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Vernal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ESZA!$AD$4:$AD$424</c:f>
              <c:numCache>
                <c:formatCode>General</c:formatCode>
                <c:ptCount val="421"/>
                <c:pt idx="0">
                  <c:v>99.567</c:v>
                </c:pt>
                <c:pt idx="1">
                  <c:v>99.428</c:v>
                </c:pt>
                <c:pt idx="2">
                  <c:v>99.288</c:v>
                </c:pt>
                <c:pt idx="3">
                  <c:v>99.148</c:v>
                </c:pt>
                <c:pt idx="4">
                  <c:v>99.008</c:v>
                </c:pt>
                <c:pt idx="5">
                  <c:v>98.868</c:v>
                </c:pt>
                <c:pt idx="6">
                  <c:v>98.728</c:v>
                </c:pt>
                <c:pt idx="7">
                  <c:v>98.588</c:v>
                </c:pt>
                <c:pt idx="8">
                  <c:v>98.44800000000002</c:v>
                </c:pt>
                <c:pt idx="9">
                  <c:v>98.307</c:v>
                </c:pt>
                <c:pt idx="10">
                  <c:v>98.167</c:v>
                </c:pt>
                <c:pt idx="11">
                  <c:v>98.02599999999998</c:v>
                </c:pt>
                <c:pt idx="12">
                  <c:v>97.885</c:v>
                </c:pt>
                <c:pt idx="13">
                  <c:v>97.745</c:v>
                </c:pt>
                <c:pt idx="14">
                  <c:v>97.604</c:v>
                </c:pt>
                <c:pt idx="15">
                  <c:v>97.46300000000002</c:v>
                </c:pt>
                <c:pt idx="16">
                  <c:v>97.321</c:v>
                </c:pt>
                <c:pt idx="17">
                  <c:v>97.17999999999998</c:v>
                </c:pt>
                <c:pt idx="18">
                  <c:v>97.039</c:v>
                </c:pt>
                <c:pt idx="19">
                  <c:v>96.897</c:v>
                </c:pt>
                <c:pt idx="20">
                  <c:v>96.756</c:v>
                </c:pt>
                <c:pt idx="21">
                  <c:v>96.614</c:v>
                </c:pt>
                <c:pt idx="22">
                  <c:v>96.473</c:v>
                </c:pt>
                <c:pt idx="23">
                  <c:v>96.331</c:v>
                </c:pt>
                <c:pt idx="24">
                  <c:v>96.18899999999998</c:v>
                </c:pt>
                <c:pt idx="25">
                  <c:v>96.04700000000002</c:v>
                </c:pt>
                <c:pt idx="26">
                  <c:v>95.905</c:v>
                </c:pt>
                <c:pt idx="27">
                  <c:v>95.763</c:v>
                </c:pt>
                <c:pt idx="28">
                  <c:v>95.62099999999998</c:v>
                </c:pt>
                <c:pt idx="29">
                  <c:v>95.478</c:v>
                </c:pt>
                <c:pt idx="30">
                  <c:v>95.336</c:v>
                </c:pt>
                <c:pt idx="31">
                  <c:v>95.194</c:v>
                </c:pt>
                <c:pt idx="32">
                  <c:v>95.051</c:v>
                </c:pt>
                <c:pt idx="33">
                  <c:v>94.909</c:v>
                </c:pt>
                <c:pt idx="34">
                  <c:v>94.766</c:v>
                </c:pt>
                <c:pt idx="35">
                  <c:v>94.62299999999995</c:v>
                </c:pt>
                <c:pt idx="36">
                  <c:v>94.48100000000002</c:v>
                </c:pt>
                <c:pt idx="37">
                  <c:v>94.338</c:v>
                </c:pt>
                <c:pt idx="38">
                  <c:v>94.195</c:v>
                </c:pt>
                <c:pt idx="39">
                  <c:v>94.052</c:v>
                </c:pt>
                <c:pt idx="40">
                  <c:v>93.909</c:v>
                </c:pt>
                <c:pt idx="41">
                  <c:v>93.766</c:v>
                </c:pt>
                <c:pt idx="42">
                  <c:v>93.62299999999995</c:v>
                </c:pt>
                <c:pt idx="43">
                  <c:v>93.48</c:v>
                </c:pt>
                <c:pt idx="44">
                  <c:v>93.337</c:v>
                </c:pt>
                <c:pt idx="45">
                  <c:v>93.194</c:v>
                </c:pt>
                <c:pt idx="46">
                  <c:v>93.051</c:v>
                </c:pt>
                <c:pt idx="47">
                  <c:v>92.908</c:v>
                </c:pt>
                <c:pt idx="48">
                  <c:v>92.76400000000002</c:v>
                </c:pt>
                <c:pt idx="49">
                  <c:v>92.62099999999998</c:v>
                </c:pt>
                <c:pt idx="50">
                  <c:v>92.478</c:v>
                </c:pt>
                <c:pt idx="51">
                  <c:v>92.334</c:v>
                </c:pt>
                <c:pt idx="52">
                  <c:v>92.191</c:v>
                </c:pt>
                <c:pt idx="53">
                  <c:v>92.04700000000002</c:v>
                </c:pt>
                <c:pt idx="54">
                  <c:v>91.90400000000002</c:v>
                </c:pt>
                <c:pt idx="55">
                  <c:v>91.76</c:v>
                </c:pt>
                <c:pt idx="56">
                  <c:v>91.617</c:v>
                </c:pt>
                <c:pt idx="57">
                  <c:v>91.473</c:v>
                </c:pt>
                <c:pt idx="58">
                  <c:v>91.33</c:v>
                </c:pt>
                <c:pt idx="59">
                  <c:v>91.18599999999998</c:v>
                </c:pt>
                <c:pt idx="60">
                  <c:v>91.043</c:v>
                </c:pt>
                <c:pt idx="61">
                  <c:v>90.899</c:v>
                </c:pt>
                <c:pt idx="62">
                  <c:v>90.755</c:v>
                </c:pt>
                <c:pt idx="63">
                  <c:v>90.612</c:v>
                </c:pt>
                <c:pt idx="64">
                  <c:v>90.468</c:v>
                </c:pt>
                <c:pt idx="65">
                  <c:v>90.324</c:v>
                </c:pt>
                <c:pt idx="66">
                  <c:v>90.18099999999998</c:v>
                </c:pt>
                <c:pt idx="67">
                  <c:v>90.037</c:v>
                </c:pt>
                <c:pt idx="68">
                  <c:v>89.894</c:v>
                </c:pt>
                <c:pt idx="69">
                  <c:v>89.75</c:v>
                </c:pt>
                <c:pt idx="70">
                  <c:v>89.60599999999998</c:v>
                </c:pt>
                <c:pt idx="71">
                  <c:v>89.46300000000002</c:v>
                </c:pt>
                <c:pt idx="72">
                  <c:v>89.319</c:v>
                </c:pt>
                <c:pt idx="73">
                  <c:v>89.17499999999998</c:v>
                </c:pt>
                <c:pt idx="74">
                  <c:v>89.032</c:v>
                </c:pt>
                <c:pt idx="75">
                  <c:v>88.888</c:v>
                </c:pt>
                <c:pt idx="76">
                  <c:v>88.745</c:v>
                </c:pt>
                <c:pt idx="77">
                  <c:v>88.601</c:v>
                </c:pt>
                <c:pt idx="78">
                  <c:v>88.45700000000002</c:v>
                </c:pt>
                <c:pt idx="79">
                  <c:v>88.314</c:v>
                </c:pt>
                <c:pt idx="80">
                  <c:v>88.16999999999998</c:v>
                </c:pt>
                <c:pt idx="81">
                  <c:v>88.027</c:v>
                </c:pt>
                <c:pt idx="82">
                  <c:v>87.88299999999998</c:v>
                </c:pt>
                <c:pt idx="83">
                  <c:v>87.74000000000002</c:v>
                </c:pt>
                <c:pt idx="84">
                  <c:v>87.59700000000002</c:v>
                </c:pt>
                <c:pt idx="85">
                  <c:v>87.453</c:v>
                </c:pt>
                <c:pt idx="86">
                  <c:v>87.31</c:v>
                </c:pt>
                <c:pt idx="87">
                  <c:v>87.16599999999998</c:v>
                </c:pt>
                <c:pt idx="88">
                  <c:v>87.02299999999998</c:v>
                </c:pt>
                <c:pt idx="89">
                  <c:v>86.88</c:v>
                </c:pt>
                <c:pt idx="90">
                  <c:v>86.73700000000002</c:v>
                </c:pt>
                <c:pt idx="91">
                  <c:v>86.59400000000002</c:v>
                </c:pt>
                <c:pt idx="92">
                  <c:v>86.45</c:v>
                </c:pt>
                <c:pt idx="93">
                  <c:v>86.307</c:v>
                </c:pt>
                <c:pt idx="94">
                  <c:v>86.164</c:v>
                </c:pt>
                <c:pt idx="95">
                  <c:v>86.021</c:v>
                </c:pt>
                <c:pt idx="96">
                  <c:v>85.87799999999998</c:v>
                </c:pt>
                <c:pt idx="97">
                  <c:v>85.736</c:v>
                </c:pt>
                <c:pt idx="98">
                  <c:v>85.593</c:v>
                </c:pt>
                <c:pt idx="99">
                  <c:v>85.45</c:v>
                </c:pt>
                <c:pt idx="100">
                  <c:v>85.307</c:v>
                </c:pt>
                <c:pt idx="101">
                  <c:v>85.165</c:v>
                </c:pt>
                <c:pt idx="102">
                  <c:v>85.022</c:v>
                </c:pt>
                <c:pt idx="103">
                  <c:v>84.88</c:v>
                </c:pt>
                <c:pt idx="104">
                  <c:v>84.73700000000002</c:v>
                </c:pt>
                <c:pt idx="105">
                  <c:v>84.59500000000001</c:v>
                </c:pt>
                <c:pt idx="106">
                  <c:v>84.45200000000001</c:v>
                </c:pt>
                <c:pt idx="107">
                  <c:v>84.31</c:v>
                </c:pt>
                <c:pt idx="108">
                  <c:v>84.168</c:v>
                </c:pt>
                <c:pt idx="109">
                  <c:v>84.02599999999998</c:v>
                </c:pt>
                <c:pt idx="110">
                  <c:v>83.884</c:v>
                </c:pt>
                <c:pt idx="111">
                  <c:v>83.742</c:v>
                </c:pt>
                <c:pt idx="112">
                  <c:v>83.6</c:v>
                </c:pt>
                <c:pt idx="113">
                  <c:v>83.45800000000001</c:v>
                </c:pt>
                <c:pt idx="114">
                  <c:v>83.317</c:v>
                </c:pt>
                <c:pt idx="115">
                  <c:v>83.17499999999998</c:v>
                </c:pt>
                <c:pt idx="116">
                  <c:v>83.033</c:v>
                </c:pt>
                <c:pt idx="117">
                  <c:v>82.892</c:v>
                </c:pt>
                <c:pt idx="118">
                  <c:v>82.751</c:v>
                </c:pt>
                <c:pt idx="119">
                  <c:v>82.60899999999998</c:v>
                </c:pt>
                <c:pt idx="120">
                  <c:v>82.468</c:v>
                </c:pt>
                <c:pt idx="121">
                  <c:v>82.327</c:v>
                </c:pt>
                <c:pt idx="122">
                  <c:v>82.18599999999998</c:v>
                </c:pt>
                <c:pt idx="123">
                  <c:v>82.045</c:v>
                </c:pt>
                <c:pt idx="124">
                  <c:v>81.905</c:v>
                </c:pt>
                <c:pt idx="125">
                  <c:v>81.76400000000002</c:v>
                </c:pt>
                <c:pt idx="126">
                  <c:v>81.62299999999995</c:v>
                </c:pt>
                <c:pt idx="127">
                  <c:v>81.483</c:v>
                </c:pt>
                <c:pt idx="128">
                  <c:v>81.343</c:v>
                </c:pt>
                <c:pt idx="129">
                  <c:v>81.20200000000001</c:v>
                </c:pt>
                <c:pt idx="130">
                  <c:v>81.06200000000001</c:v>
                </c:pt>
                <c:pt idx="131">
                  <c:v>80.922</c:v>
                </c:pt>
                <c:pt idx="132">
                  <c:v>80.782</c:v>
                </c:pt>
                <c:pt idx="133">
                  <c:v>80.643</c:v>
                </c:pt>
                <c:pt idx="134">
                  <c:v>80.503</c:v>
                </c:pt>
                <c:pt idx="135">
                  <c:v>80.364</c:v>
                </c:pt>
                <c:pt idx="136">
                  <c:v>80.224</c:v>
                </c:pt>
                <c:pt idx="137">
                  <c:v>80.085</c:v>
                </c:pt>
                <c:pt idx="138">
                  <c:v>79.94600000000002</c:v>
                </c:pt>
                <c:pt idx="139">
                  <c:v>79.807</c:v>
                </c:pt>
                <c:pt idx="140">
                  <c:v>79.668</c:v>
                </c:pt>
                <c:pt idx="141">
                  <c:v>79.52899999999998</c:v>
                </c:pt>
                <c:pt idx="142">
                  <c:v>79.391</c:v>
                </c:pt>
                <c:pt idx="143">
                  <c:v>79.253</c:v>
                </c:pt>
                <c:pt idx="144">
                  <c:v>79.114</c:v>
                </c:pt>
                <c:pt idx="145">
                  <c:v>78.976</c:v>
                </c:pt>
                <c:pt idx="146">
                  <c:v>78.838</c:v>
                </c:pt>
                <c:pt idx="147">
                  <c:v>78.7</c:v>
                </c:pt>
                <c:pt idx="148">
                  <c:v>78.563</c:v>
                </c:pt>
                <c:pt idx="149">
                  <c:v>78.425</c:v>
                </c:pt>
                <c:pt idx="150">
                  <c:v>78.288</c:v>
                </c:pt>
                <c:pt idx="151">
                  <c:v>78.15099999999998</c:v>
                </c:pt>
                <c:pt idx="152">
                  <c:v>78.013</c:v>
                </c:pt>
                <c:pt idx="153">
                  <c:v>77.87699999999998</c:v>
                </c:pt>
                <c:pt idx="154">
                  <c:v>77.74000000000002</c:v>
                </c:pt>
                <c:pt idx="155">
                  <c:v>77.60299999999998</c:v>
                </c:pt>
                <c:pt idx="156">
                  <c:v>77.46700000000002</c:v>
                </c:pt>
                <c:pt idx="157">
                  <c:v>77.331</c:v>
                </c:pt>
                <c:pt idx="158">
                  <c:v>77.195</c:v>
                </c:pt>
                <c:pt idx="159">
                  <c:v>77.05899999999998</c:v>
                </c:pt>
                <c:pt idx="160">
                  <c:v>76.923</c:v>
                </c:pt>
                <c:pt idx="161">
                  <c:v>76.787</c:v>
                </c:pt>
                <c:pt idx="162">
                  <c:v>76.65199999999998</c:v>
                </c:pt>
                <c:pt idx="163">
                  <c:v>76.51700000000002</c:v>
                </c:pt>
                <c:pt idx="164">
                  <c:v>76.382</c:v>
                </c:pt>
                <c:pt idx="165">
                  <c:v>76.24700000000002</c:v>
                </c:pt>
                <c:pt idx="166">
                  <c:v>76.113</c:v>
                </c:pt>
                <c:pt idx="167">
                  <c:v>75.978</c:v>
                </c:pt>
                <c:pt idx="168">
                  <c:v>75.84400000000002</c:v>
                </c:pt>
                <c:pt idx="169">
                  <c:v>75.71000000000002</c:v>
                </c:pt>
                <c:pt idx="170">
                  <c:v>75.57599999999998</c:v>
                </c:pt>
                <c:pt idx="171">
                  <c:v>75.442</c:v>
                </c:pt>
                <c:pt idx="172">
                  <c:v>75.30899999999998</c:v>
                </c:pt>
                <c:pt idx="173">
                  <c:v>75.17599999999987</c:v>
                </c:pt>
                <c:pt idx="174">
                  <c:v>75.043</c:v>
                </c:pt>
                <c:pt idx="175">
                  <c:v>74.91000000000002</c:v>
                </c:pt>
                <c:pt idx="176">
                  <c:v>74.777</c:v>
                </c:pt>
                <c:pt idx="177">
                  <c:v>74.645</c:v>
                </c:pt>
                <c:pt idx="178">
                  <c:v>74.513</c:v>
                </c:pt>
                <c:pt idx="179">
                  <c:v>74.381</c:v>
                </c:pt>
                <c:pt idx="180">
                  <c:v>74.24900000000002</c:v>
                </c:pt>
                <c:pt idx="181">
                  <c:v>74.118</c:v>
                </c:pt>
                <c:pt idx="182">
                  <c:v>73.986</c:v>
                </c:pt>
                <c:pt idx="183">
                  <c:v>73.85499999999998</c:v>
                </c:pt>
                <c:pt idx="184">
                  <c:v>73.724</c:v>
                </c:pt>
                <c:pt idx="185">
                  <c:v>73.59400000000002</c:v>
                </c:pt>
                <c:pt idx="186">
                  <c:v>73.46300000000002</c:v>
                </c:pt>
                <c:pt idx="187">
                  <c:v>73.333</c:v>
                </c:pt>
                <c:pt idx="188">
                  <c:v>73.203</c:v>
                </c:pt>
                <c:pt idx="189">
                  <c:v>73.074</c:v>
                </c:pt>
                <c:pt idx="190">
                  <c:v>72.94400000000008</c:v>
                </c:pt>
                <c:pt idx="191">
                  <c:v>72.81500000000001</c:v>
                </c:pt>
                <c:pt idx="192">
                  <c:v>72.68599999999998</c:v>
                </c:pt>
                <c:pt idx="193">
                  <c:v>72.558</c:v>
                </c:pt>
                <c:pt idx="194">
                  <c:v>72.429</c:v>
                </c:pt>
                <c:pt idx="195">
                  <c:v>72.301</c:v>
                </c:pt>
                <c:pt idx="196">
                  <c:v>72.17299999999985</c:v>
                </c:pt>
                <c:pt idx="197">
                  <c:v>72.045</c:v>
                </c:pt>
                <c:pt idx="198">
                  <c:v>71.918</c:v>
                </c:pt>
                <c:pt idx="199">
                  <c:v>71.79100000000002</c:v>
                </c:pt>
                <c:pt idx="200">
                  <c:v>71.664</c:v>
                </c:pt>
                <c:pt idx="201">
                  <c:v>71.537</c:v>
                </c:pt>
                <c:pt idx="202">
                  <c:v>71.41100000000002</c:v>
                </c:pt>
                <c:pt idx="203">
                  <c:v>71.285</c:v>
                </c:pt>
                <c:pt idx="204">
                  <c:v>71.15899999999998</c:v>
                </c:pt>
                <c:pt idx="205">
                  <c:v>71.034</c:v>
                </c:pt>
                <c:pt idx="206">
                  <c:v>70.909</c:v>
                </c:pt>
                <c:pt idx="207">
                  <c:v>70.784</c:v>
                </c:pt>
                <c:pt idx="208">
                  <c:v>70.65899999999998</c:v>
                </c:pt>
                <c:pt idx="209">
                  <c:v>70.535</c:v>
                </c:pt>
                <c:pt idx="210">
                  <c:v>70.41000000000002</c:v>
                </c:pt>
                <c:pt idx="211">
                  <c:v>70.287</c:v>
                </c:pt>
                <c:pt idx="212">
                  <c:v>70.16299999999998</c:v>
                </c:pt>
                <c:pt idx="213">
                  <c:v>70.04</c:v>
                </c:pt>
                <c:pt idx="214">
                  <c:v>69.91700000000002</c:v>
                </c:pt>
                <c:pt idx="215">
                  <c:v>69.79400000000002</c:v>
                </c:pt>
                <c:pt idx="216">
                  <c:v>69.67199999999998</c:v>
                </c:pt>
                <c:pt idx="217">
                  <c:v>69.55</c:v>
                </c:pt>
                <c:pt idx="218">
                  <c:v>69.428</c:v>
                </c:pt>
                <c:pt idx="219">
                  <c:v>69.307</c:v>
                </c:pt>
                <c:pt idx="220">
                  <c:v>69.18599999999998</c:v>
                </c:pt>
                <c:pt idx="221">
                  <c:v>69.06500000000001</c:v>
                </c:pt>
                <c:pt idx="222">
                  <c:v>68.945</c:v>
                </c:pt>
                <c:pt idx="223">
                  <c:v>68.82499999999998</c:v>
                </c:pt>
                <c:pt idx="224">
                  <c:v>68.70500000000001</c:v>
                </c:pt>
                <c:pt idx="225">
                  <c:v>68.586</c:v>
                </c:pt>
                <c:pt idx="226">
                  <c:v>68.46600000000002</c:v>
                </c:pt>
                <c:pt idx="227">
                  <c:v>68.34800000000001</c:v>
                </c:pt>
                <c:pt idx="228">
                  <c:v>68.229</c:v>
                </c:pt>
                <c:pt idx="229">
                  <c:v>68.111</c:v>
                </c:pt>
                <c:pt idx="230">
                  <c:v>67.99300000000002</c:v>
                </c:pt>
                <c:pt idx="231">
                  <c:v>67.87599999999995</c:v>
                </c:pt>
                <c:pt idx="232">
                  <c:v>67.759</c:v>
                </c:pt>
                <c:pt idx="233">
                  <c:v>67.642</c:v>
                </c:pt>
                <c:pt idx="234">
                  <c:v>67.52599999999998</c:v>
                </c:pt>
                <c:pt idx="235">
                  <c:v>67.41000000000002</c:v>
                </c:pt>
                <c:pt idx="236">
                  <c:v>67.29400000000002</c:v>
                </c:pt>
                <c:pt idx="237">
                  <c:v>67.17899999999987</c:v>
                </c:pt>
                <c:pt idx="238">
                  <c:v>67.064</c:v>
                </c:pt>
                <c:pt idx="239">
                  <c:v>66.94900000000002</c:v>
                </c:pt>
                <c:pt idx="240">
                  <c:v>66.835</c:v>
                </c:pt>
                <c:pt idx="241">
                  <c:v>66.721</c:v>
                </c:pt>
                <c:pt idx="242">
                  <c:v>66.60799999999998</c:v>
                </c:pt>
                <c:pt idx="243">
                  <c:v>66.49400000000002</c:v>
                </c:pt>
                <c:pt idx="244">
                  <c:v>66.382</c:v>
                </c:pt>
                <c:pt idx="245">
                  <c:v>66.269</c:v>
                </c:pt>
                <c:pt idx="246">
                  <c:v>66.15699999999998</c:v>
                </c:pt>
                <c:pt idx="247">
                  <c:v>66.046</c:v>
                </c:pt>
                <c:pt idx="248">
                  <c:v>65.935</c:v>
                </c:pt>
                <c:pt idx="249">
                  <c:v>65.824</c:v>
                </c:pt>
                <c:pt idx="250">
                  <c:v>65.71300000000002</c:v>
                </c:pt>
                <c:pt idx="251">
                  <c:v>65.60299999999998</c:v>
                </c:pt>
                <c:pt idx="252">
                  <c:v>65.49400000000002</c:v>
                </c:pt>
                <c:pt idx="253">
                  <c:v>65.384</c:v>
                </c:pt>
                <c:pt idx="254">
                  <c:v>65.27599999999998</c:v>
                </c:pt>
                <c:pt idx="255">
                  <c:v>65.167</c:v>
                </c:pt>
                <c:pt idx="256">
                  <c:v>65.05899999999998</c:v>
                </c:pt>
                <c:pt idx="257">
                  <c:v>64.95200000000001</c:v>
                </c:pt>
                <c:pt idx="258">
                  <c:v>64.84400000000002</c:v>
                </c:pt>
                <c:pt idx="259">
                  <c:v>64.738</c:v>
                </c:pt>
                <c:pt idx="260">
                  <c:v>64.631</c:v>
                </c:pt>
                <c:pt idx="261">
                  <c:v>64.525</c:v>
                </c:pt>
                <c:pt idx="262">
                  <c:v>64.42</c:v>
                </c:pt>
                <c:pt idx="263">
                  <c:v>64.31500000000001</c:v>
                </c:pt>
                <c:pt idx="264">
                  <c:v>64.21000000000002</c:v>
                </c:pt>
                <c:pt idx="265">
                  <c:v>64.10599999999998</c:v>
                </c:pt>
                <c:pt idx="266">
                  <c:v>64.002</c:v>
                </c:pt>
                <c:pt idx="267">
                  <c:v>63.899</c:v>
                </c:pt>
                <c:pt idx="268">
                  <c:v>63.79600000000002</c:v>
                </c:pt>
                <c:pt idx="269">
                  <c:v>63.69300000000001</c:v>
                </c:pt>
                <c:pt idx="270">
                  <c:v>63.591</c:v>
                </c:pt>
                <c:pt idx="271">
                  <c:v>63.49</c:v>
                </c:pt>
                <c:pt idx="272">
                  <c:v>63.389</c:v>
                </c:pt>
                <c:pt idx="273">
                  <c:v>63.28800000000001</c:v>
                </c:pt>
                <c:pt idx="274">
                  <c:v>63.188</c:v>
                </c:pt>
                <c:pt idx="275">
                  <c:v>63.088</c:v>
                </c:pt>
                <c:pt idx="276">
                  <c:v>62.989</c:v>
                </c:pt>
                <c:pt idx="277">
                  <c:v>62.89</c:v>
                </c:pt>
                <c:pt idx="278">
                  <c:v>62.79200000000001</c:v>
                </c:pt>
                <c:pt idx="279">
                  <c:v>62.694</c:v>
                </c:pt>
                <c:pt idx="280">
                  <c:v>62.597</c:v>
                </c:pt>
                <c:pt idx="281">
                  <c:v>62.5</c:v>
                </c:pt>
                <c:pt idx="282">
                  <c:v>62.40300000000001</c:v>
                </c:pt>
                <c:pt idx="283">
                  <c:v>62.308</c:v>
                </c:pt>
                <c:pt idx="284">
                  <c:v>62.212</c:v>
                </c:pt>
                <c:pt idx="285">
                  <c:v>62.117</c:v>
                </c:pt>
                <c:pt idx="286">
                  <c:v>62.023</c:v>
                </c:pt>
                <c:pt idx="287">
                  <c:v>61.929</c:v>
                </c:pt>
                <c:pt idx="288">
                  <c:v>61.835</c:v>
                </c:pt>
                <c:pt idx="289">
                  <c:v>61.74200000000001</c:v>
                </c:pt>
                <c:pt idx="290">
                  <c:v>61.65</c:v>
                </c:pt>
                <c:pt idx="291">
                  <c:v>61.558</c:v>
                </c:pt>
                <c:pt idx="292">
                  <c:v>61.46700000000001</c:v>
                </c:pt>
                <c:pt idx="293">
                  <c:v>61.376</c:v>
                </c:pt>
                <c:pt idx="294">
                  <c:v>61.28500000000001</c:v>
                </c:pt>
                <c:pt idx="295">
                  <c:v>61.19500000000001</c:v>
                </c:pt>
                <c:pt idx="296">
                  <c:v>61.106</c:v>
                </c:pt>
                <c:pt idx="297">
                  <c:v>61.017</c:v>
                </c:pt>
                <c:pt idx="298">
                  <c:v>60.929</c:v>
                </c:pt>
                <c:pt idx="299">
                  <c:v>60.841</c:v>
                </c:pt>
                <c:pt idx="300">
                  <c:v>60.754</c:v>
                </c:pt>
                <c:pt idx="301">
                  <c:v>60.667</c:v>
                </c:pt>
                <c:pt idx="302">
                  <c:v>60.581</c:v>
                </c:pt>
                <c:pt idx="303">
                  <c:v>60.49500000000001</c:v>
                </c:pt>
                <c:pt idx="304">
                  <c:v>60.41</c:v>
                </c:pt>
                <c:pt idx="305">
                  <c:v>60.326</c:v>
                </c:pt>
                <c:pt idx="306">
                  <c:v>60.24200000000001</c:v>
                </c:pt>
                <c:pt idx="307">
                  <c:v>60.158</c:v>
                </c:pt>
                <c:pt idx="308">
                  <c:v>60.075</c:v>
                </c:pt>
                <c:pt idx="309">
                  <c:v>59.993</c:v>
                </c:pt>
                <c:pt idx="310">
                  <c:v>59.911</c:v>
                </c:pt>
                <c:pt idx="311">
                  <c:v>59.83</c:v>
                </c:pt>
                <c:pt idx="312">
                  <c:v>59.749</c:v>
                </c:pt>
                <c:pt idx="313">
                  <c:v>59.66900000000001</c:v>
                </c:pt>
                <c:pt idx="314">
                  <c:v>59.59</c:v>
                </c:pt>
                <c:pt idx="315">
                  <c:v>59.511</c:v>
                </c:pt>
                <c:pt idx="316">
                  <c:v>59.433</c:v>
                </c:pt>
                <c:pt idx="317">
                  <c:v>59.355</c:v>
                </c:pt>
                <c:pt idx="318">
                  <c:v>59.27800000000001</c:v>
                </c:pt>
                <c:pt idx="319">
                  <c:v>59.201</c:v>
                </c:pt>
                <c:pt idx="320">
                  <c:v>59.12500000000001</c:v>
                </c:pt>
                <c:pt idx="321">
                  <c:v>59.05</c:v>
                </c:pt>
                <c:pt idx="322">
                  <c:v>58.975</c:v>
                </c:pt>
                <c:pt idx="323">
                  <c:v>58.901</c:v>
                </c:pt>
                <c:pt idx="324">
                  <c:v>58.82700000000001</c:v>
                </c:pt>
                <c:pt idx="325">
                  <c:v>58.754</c:v>
                </c:pt>
                <c:pt idx="326">
                  <c:v>58.682</c:v>
                </c:pt>
                <c:pt idx="327">
                  <c:v>58.61</c:v>
                </c:pt>
                <c:pt idx="328">
                  <c:v>58.539</c:v>
                </c:pt>
                <c:pt idx="329">
                  <c:v>58.46800000000001</c:v>
                </c:pt>
                <c:pt idx="330">
                  <c:v>58.398</c:v>
                </c:pt>
                <c:pt idx="331">
                  <c:v>58.329</c:v>
                </c:pt>
                <c:pt idx="332">
                  <c:v>58.26000000000001</c:v>
                </c:pt>
                <c:pt idx="333">
                  <c:v>58.19200000000001</c:v>
                </c:pt>
                <c:pt idx="334">
                  <c:v>58.124</c:v>
                </c:pt>
                <c:pt idx="335">
                  <c:v>58.057</c:v>
                </c:pt>
                <c:pt idx="336">
                  <c:v>57.991</c:v>
                </c:pt>
                <c:pt idx="337">
                  <c:v>57.926</c:v>
                </c:pt>
                <c:pt idx="338">
                  <c:v>57.861</c:v>
                </c:pt>
                <c:pt idx="339">
                  <c:v>57.79600000000002</c:v>
                </c:pt>
                <c:pt idx="340">
                  <c:v>57.73300000000001</c:v>
                </c:pt>
                <c:pt idx="341">
                  <c:v>57.67</c:v>
                </c:pt>
                <c:pt idx="342">
                  <c:v>57.60700000000001</c:v>
                </c:pt>
                <c:pt idx="343">
                  <c:v>57.545</c:v>
                </c:pt>
                <c:pt idx="344">
                  <c:v>57.484</c:v>
                </c:pt>
                <c:pt idx="345">
                  <c:v>57.42400000000001</c:v>
                </c:pt>
                <c:pt idx="346">
                  <c:v>57.364</c:v>
                </c:pt>
                <c:pt idx="347">
                  <c:v>57.305</c:v>
                </c:pt>
                <c:pt idx="348">
                  <c:v>57.247</c:v>
                </c:pt>
                <c:pt idx="349">
                  <c:v>57.189</c:v>
                </c:pt>
                <c:pt idx="350">
                  <c:v>57.13200000000001</c:v>
                </c:pt>
                <c:pt idx="351">
                  <c:v>57.075</c:v>
                </c:pt>
                <c:pt idx="352">
                  <c:v>57.01900000000001</c:v>
                </c:pt>
                <c:pt idx="353">
                  <c:v>56.96400000000001</c:v>
                </c:pt>
                <c:pt idx="354">
                  <c:v>56.91</c:v>
                </c:pt>
                <c:pt idx="355">
                  <c:v>56.856</c:v>
                </c:pt>
                <c:pt idx="356">
                  <c:v>56.803</c:v>
                </c:pt>
                <c:pt idx="357">
                  <c:v>56.75</c:v>
                </c:pt>
                <c:pt idx="358">
                  <c:v>56.69900000000001</c:v>
                </c:pt>
                <c:pt idx="359">
                  <c:v>56.648</c:v>
                </c:pt>
                <c:pt idx="360">
                  <c:v>56.597</c:v>
                </c:pt>
                <c:pt idx="361">
                  <c:v>56.547</c:v>
                </c:pt>
                <c:pt idx="362">
                  <c:v>56.49800000000001</c:v>
                </c:pt>
                <c:pt idx="363">
                  <c:v>56.45</c:v>
                </c:pt>
                <c:pt idx="364">
                  <c:v>56.40300000000001</c:v>
                </c:pt>
                <c:pt idx="365">
                  <c:v>56.356</c:v>
                </c:pt>
                <c:pt idx="366">
                  <c:v>56.309</c:v>
                </c:pt>
                <c:pt idx="367">
                  <c:v>56.264</c:v>
                </c:pt>
                <c:pt idx="368">
                  <c:v>56.219</c:v>
                </c:pt>
                <c:pt idx="369">
                  <c:v>56.17500000000001</c:v>
                </c:pt>
                <c:pt idx="370">
                  <c:v>56.13200000000001</c:v>
                </c:pt>
                <c:pt idx="371">
                  <c:v>56.08900000000001</c:v>
                </c:pt>
                <c:pt idx="372">
                  <c:v>56.047</c:v>
                </c:pt>
                <c:pt idx="373">
                  <c:v>56.006</c:v>
                </c:pt>
                <c:pt idx="374">
                  <c:v>55.965</c:v>
                </c:pt>
                <c:pt idx="375">
                  <c:v>55.92500000000001</c:v>
                </c:pt>
                <c:pt idx="376">
                  <c:v>55.886</c:v>
                </c:pt>
                <c:pt idx="377">
                  <c:v>55.848</c:v>
                </c:pt>
                <c:pt idx="378">
                  <c:v>55.81</c:v>
                </c:pt>
                <c:pt idx="379">
                  <c:v>55.773</c:v>
                </c:pt>
                <c:pt idx="380">
                  <c:v>55.737</c:v>
                </c:pt>
                <c:pt idx="381">
                  <c:v>55.701</c:v>
                </c:pt>
                <c:pt idx="382">
                  <c:v>55.667</c:v>
                </c:pt>
                <c:pt idx="383">
                  <c:v>55.633</c:v>
                </c:pt>
                <c:pt idx="384">
                  <c:v>55.59900000000001</c:v>
                </c:pt>
                <c:pt idx="385">
                  <c:v>55.567</c:v>
                </c:pt>
                <c:pt idx="386">
                  <c:v>55.53500000000001</c:v>
                </c:pt>
                <c:pt idx="387">
                  <c:v>55.504</c:v>
                </c:pt>
                <c:pt idx="388">
                  <c:v>55.47300000000001</c:v>
                </c:pt>
                <c:pt idx="389">
                  <c:v>55.444</c:v>
                </c:pt>
                <c:pt idx="390">
                  <c:v>55.415</c:v>
                </c:pt>
                <c:pt idx="391">
                  <c:v>55.387</c:v>
                </c:pt>
                <c:pt idx="392">
                  <c:v>55.359</c:v>
                </c:pt>
                <c:pt idx="393">
                  <c:v>55.33300000000001</c:v>
                </c:pt>
                <c:pt idx="394">
                  <c:v>55.307</c:v>
                </c:pt>
                <c:pt idx="395">
                  <c:v>55.28100000000001</c:v>
                </c:pt>
                <c:pt idx="396">
                  <c:v>55.257</c:v>
                </c:pt>
                <c:pt idx="397">
                  <c:v>55.23300000000001</c:v>
                </c:pt>
                <c:pt idx="398">
                  <c:v>55.21</c:v>
                </c:pt>
                <c:pt idx="399">
                  <c:v>55.188</c:v>
                </c:pt>
                <c:pt idx="400">
                  <c:v>55.167</c:v>
                </c:pt>
                <c:pt idx="401">
                  <c:v>55.146</c:v>
                </c:pt>
                <c:pt idx="402">
                  <c:v>55.12600000000001</c:v>
                </c:pt>
                <c:pt idx="403">
                  <c:v>55.10700000000001</c:v>
                </c:pt>
                <c:pt idx="404">
                  <c:v>55.088</c:v>
                </c:pt>
                <c:pt idx="405">
                  <c:v>55.07100000000001</c:v>
                </c:pt>
                <c:pt idx="406">
                  <c:v>55.054</c:v>
                </c:pt>
                <c:pt idx="407">
                  <c:v>55.03800000000001</c:v>
                </c:pt>
                <c:pt idx="408">
                  <c:v>55.02200000000001</c:v>
                </c:pt>
                <c:pt idx="409">
                  <c:v>55.008</c:v>
                </c:pt>
                <c:pt idx="410">
                  <c:v>54.994</c:v>
                </c:pt>
                <c:pt idx="411">
                  <c:v>54.981</c:v>
                </c:pt>
                <c:pt idx="412">
                  <c:v>54.96800000000001</c:v>
                </c:pt>
                <c:pt idx="413">
                  <c:v>54.957</c:v>
                </c:pt>
                <c:pt idx="414">
                  <c:v>54.94600000000001</c:v>
                </c:pt>
                <c:pt idx="415">
                  <c:v>54.936</c:v>
                </c:pt>
                <c:pt idx="416">
                  <c:v>54.926</c:v>
                </c:pt>
                <c:pt idx="417">
                  <c:v>54.918</c:v>
                </c:pt>
                <c:pt idx="418">
                  <c:v>54.91</c:v>
                </c:pt>
                <c:pt idx="419">
                  <c:v>54.90300000000001</c:v>
                </c:pt>
                <c:pt idx="420">
                  <c:v>54.89700000000001</c:v>
                </c:pt>
              </c:numCache>
            </c:numRef>
          </c:val>
        </c:ser>
        <c:ser>
          <c:idx val="1"/>
          <c:order val="1"/>
          <c:tx>
            <c:v>Summer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ESZA!$AE$4:$AE$424</c:f>
              <c:numCache>
                <c:formatCode>General</c:formatCode>
                <c:ptCount val="421"/>
                <c:pt idx="0">
                  <c:v>79.30899999999998</c:v>
                </c:pt>
                <c:pt idx="1">
                  <c:v>79.17899999999987</c:v>
                </c:pt>
                <c:pt idx="2">
                  <c:v>79.05</c:v>
                </c:pt>
                <c:pt idx="3">
                  <c:v>78.921</c:v>
                </c:pt>
                <c:pt idx="4">
                  <c:v>78.79100000000002</c:v>
                </c:pt>
                <c:pt idx="5">
                  <c:v>78.661</c:v>
                </c:pt>
                <c:pt idx="6">
                  <c:v>78.531</c:v>
                </c:pt>
                <c:pt idx="7">
                  <c:v>78.4</c:v>
                </c:pt>
                <c:pt idx="8">
                  <c:v>78.27</c:v>
                </c:pt>
                <c:pt idx="9">
                  <c:v>78.13899999999998</c:v>
                </c:pt>
                <c:pt idx="10">
                  <c:v>78.008</c:v>
                </c:pt>
                <c:pt idx="11">
                  <c:v>77.87699999999998</c:v>
                </c:pt>
                <c:pt idx="12">
                  <c:v>77.74600000000002</c:v>
                </c:pt>
                <c:pt idx="13">
                  <c:v>77.614</c:v>
                </c:pt>
                <c:pt idx="14">
                  <c:v>77.48200000000001</c:v>
                </c:pt>
                <c:pt idx="15">
                  <c:v>77.35</c:v>
                </c:pt>
                <c:pt idx="16">
                  <c:v>77.218</c:v>
                </c:pt>
                <c:pt idx="17">
                  <c:v>77.086</c:v>
                </c:pt>
                <c:pt idx="18">
                  <c:v>76.953</c:v>
                </c:pt>
                <c:pt idx="19">
                  <c:v>76.821</c:v>
                </c:pt>
                <c:pt idx="20">
                  <c:v>76.68799999999998</c:v>
                </c:pt>
                <c:pt idx="21">
                  <c:v>76.555</c:v>
                </c:pt>
                <c:pt idx="22">
                  <c:v>76.422</c:v>
                </c:pt>
                <c:pt idx="23">
                  <c:v>76.288</c:v>
                </c:pt>
                <c:pt idx="24">
                  <c:v>76.15499999999998</c:v>
                </c:pt>
                <c:pt idx="25">
                  <c:v>76.021</c:v>
                </c:pt>
                <c:pt idx="26">
                  <c:v>75.887</c:v>
                </c:pt>
                <c:pt idx="27">
                  <c:v>75.753</c:v>
                </c:pt>
                <c:pt idx="28">
                  <c:v>75.619</c:v>
                </c:pt>
                <c:pt idx="29">
                  <c:v>75.48400000000002</c:v>
                </c:pt>
                <c:pt idx="30">
                  <c:v>75.35</c:v>
                </c:pt>
                <c:pt idx="31">
                  <c:v>75.215</c:v>
                </c:pt>
                <c:pt idx="32">
                  <c:v>75.08</c:v>
                </c:pt>
                <c:pt idx="33">
                  <c:v>74.945</c:v>
                </c:pt>
                <c:pt idx="34">
                  <c:v>74.81</c:v>
                </c:pt>
                <c:pt idx="35">
                  <c:v>74.67499999999998</c:v>
                </c:pt>
                <c:pt idx="36">
                  <c:v>74.539</c:v>
                </c:pt>
                <c:pt idx="37">
                  <c:v>74.403</c:v>
                </c:pt>
                <c:pt idx="38">
                  <c:v>74.268</c:v>
                </c:pt>
                <c:pt idx="39">
                  <c:v>74.131</c:v>
                </c:pt>
                <c:pt idx="40">
                  <c:v>73.995</c:v>
                </c:pt>
                <c:pt idx="41">
                  <c:v>73.85899999999998</c:v>
                </c:pt>
                <c:pt idx="42">
                  <c:v>73.723</c:v>
                </c:pt>
                <c:pt idx="43">
                  <c:v>73.586</c:v>
                </c:pt>
                <c:pt idx="44">
                  <c:v>73.44900000000002</c:v>
                </c:pt>
                <c:pt idx="45">
                  <c:v>73.31200000000001</c:v>
                </c:pt>
                <c:pt idx="46">
                  <c:v>73.17499999999998</c:v>
                </c:pt>
                <c:pt idx="47">
                  <c:v>73.038</c:v>
                </c:pt>
                <c:pt idx="48">
                  <c:v>72.90100000000002</c:v>
                </c:pt>
                <c:pt idx="49">
                  <c:v>72.763</c:v>
                </c:pt>
                <c:pt idx="50">
                  <c:v>72.62599999999995</c:v>
                </c:pt>
                <c:pt idx="51">
                  <c:v>72.488</c:v>
                </c:pt>
                <c:pt idx="52">
                  <c:v>72.35</c:v>
                </c:pt>
                <c:pt idx="53">
                  <c:v>72.212</c:v>
                </c:pt>
                <c:pt idx="54">
                  <c:v>72.074</c:v>
                </c:pt>
                <c:pt idx="55">
                  <c:v>71.936</c:v>
                </c:pt>
                <c:pt idx="56">
                  <c:v>71.798</c:v>
                </c:pt>
                <c:pt idx="57">
                  <c:v>71.65899999999998</c:v>
                </c:pt>
                <c:pt idx="58">
                  <c:v>71.52</c:v>
                </c:pt>
                <c:pt idx="59">
                  <c:v>71.382</c:v>
                </c:pt>
                <c:pt idx="60">
                  <c:v>71.24300000000002</c:v>
                </c:pt>
                <c:pt idx="61">
                  <c:v>71.104</c:v>
                </c:pt>
                <c:pt idx="62">
                  <c:v>70.965</c:v>
                </c:pt>
                <c:pt idx="63">
                  <c:v>70.82599999999998</c:v>
                </c:pt>
                <c:pt idx="64">
                  <c:v>70.68599999999998</c:v>
                </c:pt>
                <c:pt idx="65">
                  <c:v>70.54700000000002</c:v>
                </c:pt>
                <c:pt idx="66">
                  <c:v>70.40700000000002</c:v>
                </c:pt>
                <c:pt idx="67">
                  <c:v>70.268</c:v>
                </c:pt>
                <c:pt idx="68">
                  <c:v>70.12799999999998</c:v>
                </c:pt>
                <c:pt idx="69">
                  <c:v>69.988</c:v>
                </c:pt>
                <c:pt idx="70">
                  <c:v>69.84800000000001</c:v>
                </c:pt>
                <c:pt idx="71">
                  <c:v>69.70800000000001</c:v>
                </c:pt>
                <c:pt idx="72">
                  <c:v>69.56800000000001</c:v>
                </c:pt>
                <c:pt idx="73">
                  <c:v>69.427</c:v>
                </c:pt>
                <c:pt idx="74">
                  <c:v>69.287</c:v>
                </c:pt>
                <c:pt idx="75">
                  <c:v>69.146</c:v>
                </c:pt>
                <c:pt idx="76">
                  <c:v>69.006</c:v>
                </c:pt>
                <c:pt idx="77">
                  <c:v>68.865</c:v>
                </c:pt>
                <c:pt idx="78">
                  <c:v>68.724</c:v>
                </c:pt>
                <c:pt idx="79">
                  <c:v>68.584</c:v>
                </c:pt>
                <c:pt idx="80">
                  <c:v>68.44300000000002</c:v>
                </c:pt>
                <c:pt idx="81">
                  <c:v>68.302</c:v>
                </c:pt>
                <c:pt idx="82">
                  <c:v>68.16</c:v>
                </c:pt>
                <c:pt idx="83">
                  <c:v>68.019</c:v>
                </c:pt>
                <c:pt idx="84">
                  <c:v>67.87799999999998</c:v>
                </c:pt>
                <c:pt idx="85">
                  <c:v>67.73700000000002</c:v>
                </c:pt>
                <c:pt idx="86">
                  <c:v>67.59500000000001</c:v>
                </c:pt>
                <c:pt idx="87">
                  <c:v>67.45400000000002</c:v>
                </c:pt>
                <c:pt idx="88">
                  <c:v>67.31200000000001</c:v>
                </c:pt>
                <c:pt idx="89">
                  <c:v>67.16999999999998</c:v>
                </c:pt>
                <c:pt idx="90">
                  <c:v>67.02899999999998</c:v>
                </c:pt>
                <c:pt idx="91">
                  <c:v>66.887</c:v>
                </c:pt>
                <c:pt idx="92">
                  <c:v>66.745</c:v>
                </c:pt>
                <c:pt idx="93">
                  <c:v>66.60299999999998</c:v>
                </c:pt>
                <c:pt idx="94">
                  <c:v>66.46100000000002</c:v>
                </c:pt>
                <c:pt idx="95">
                  <c:v>66.319</c:v>
                </c:pt>
                <c:pt idx="96">
                  <c:v>66.17599999999987</c:v>
                </c:pt>
                <c:pt idx="97">
                  <c:v>66.034</c:v>
                </c:pt>
                <c:pt idx="98">
                  <c:v>65.892</c:v>
                </c:pt>
                <c:pt idx="99">
                  <c:v>65.75</c:v>
                </c:pt>
                <c:pt idx="100">
                  <c:v>65.607</c:v>
                </c:pt>
                <c:pt idx="101">
                  <c:v>65.465</c:v>
                </c:pt>
                <c:pt idx="102">
                  <c:v>65.32199999999998</c:v>
                </c:pt>
                <c:pt idx="103">
                  <c:v>65.17999999999998</c:v>
                </c:pt>
                <c:pt idx="104">
                  <c:v>65.037</c:v>
                </c:pt>
                <c:pt idx="105">
                  <c:v>64.894</c:v>
                </c:pt>
                <c:pt idx="106">
                  <c:v>64.752</c:v>
                </c:pt>
                <c:pt idx="107">
                  <c:v>64.60899999999998</c:v>
                </c:pt>
                <c:pt idx="108">
                  <c:v>64.46600000000002</c:v>
                </c:pt>
                <c:pt idx="109">
                  <c:v>64.32299999999998</c:v>
                </c:pt>
                <c:pt idx="110">
                  <c:v>64.17999999999998</c:v>
                </c:pt>
                <c:pt idx="111">
                  <c:v>64.037</c:v>
                </c:pt>
                <c:pt idx="112">
                  <c:v>63.89400000000001</c:v>
                </c:pt>
                <c:pt idx="113">
                  <c:v>63.751</c:v>
                </c:pt>
                <c:pt idx="114">
                  <c:v>63.60800000000001</c:v>
                </c:pt>
                <c:pt idx="115">
                  <c:v>63.465</c:v>
                </c:pt>
                <c:pt idx="116">
                  <c:v>63.322</c:v>
                </c:pt>
                <c:pt idx="117">
                  <c:v>63.179</c:v>
                </c:pt>
                <c:pt idx="118">
                  <c:v>63.036</c:v>
                </c:pt>
                <c:pt idx="119">
                  <c:v>62.893</c:v>
                </c:pt>
                <c:pt idx="120">
                  <c:v>62.749</c:v>
                </c:pt>
                <c:pt idx="121">
                  <c:v>62.606</c:v>
                </c:pt>
                <c:pt idx="122">
                  <c:v>62.463</c:v>
                </c:pt>
                <c:pt idx="123">
                  <c:v>62.319</c:v>
                </c:pt>
                <c:pt idx="124">
                  <c:v>62.176</c:v>
                </c:pt>
                <c:pt idx="125">
                  <c:v>62.033</c:v>
                </c:pt>
                <c:pt idx="126">
                  <c:v>61.89</c:v>
                </c:pt>
                <c:pt idx="127">
                  <c:v>61.746</c:v>
                </c:pt>
                <c:pt idx="128">
                  <c:v>61.603</c:v>
                </c:pt>
                <c:pt idx="129">
                  <c:v>61.459</c:v>
                </c:pt>
                <c:pt idx="130">
                  <c:v>61.316</c:v>
                </c:pt>
                <c:pt idx="131">
                  <c:v>61.173</c:v>
                </c:pt>
                <c:pt idx="132">
                  <c:v>61.029</c:v>
                </c:pt>
                <c:pt idx="133">
                  <c:v>60.886</c:v>
                </c:pt>
                <c:pt idx="134">
                  <c:v>60.743</c:v>
                </c:pt>
                <c:pt idx="135">
                  <c:v>60.59900000000001</c:v>
                </c:pt>
                <c:pt idx="136">
                  <c:v>60.456</c:v>
                </c:pt>
                <c:pt idx="137">
                  <c:v>60.313</c:v>
                </c:pt>
                <c:pt idx="138">
                  <c:v>60.16900000000001</c:v>
                </c:pt>
                <c:pt idx="139">
                  <c:v>60.026</c:v>
                </c:pt>
                <c:pt idx="140">
                  <c:v>59.883</c:v>
                </c:pt>
                <c:pt idx="141">
                  <c:v>59.73900000000001</c:v>
                </c:pt>
                <c:pt idx="142">
                  <c:v>59.59600000000001</c:v>
                </c:pt>
                <c:pt idx="143">
                  <c:v>59.453</c:v>
                </c:pt>
                <c:pt idx="144">
                  <c:v>59.309</c:v>
                </c:pt>
                <c:pt idx="145">
                  <c:v>59.16600000000001</c:v>
                </c:pt>
                <c:pt idx="146">
                  <c:v>59.023</c:v>
                </c:pt>
                <c:pt idx="147">
                  <c:v>58.88</c:v>
                </c:pt>
                <c:pt idx="148">
                  <c:v>58.737</c:v>
                </c:pt>
                <c:pt idx="149">
                  <c:v>58.59300000000001</c:v>
                </c:pt>
                <c:pt idx="150">
                  <c:v>58.45</c:v>
                </c:pt>
                <c:pt idx="151">
                  <c:v>58.307</c:v>
                </c:pt>
                <c:pt idx="152">
                  <c:v>58.164</c:v>
                </c:pt>
                <c:pt idx="153">
                  <c:v>58.021</c:v>
                </c:pt>
                <c:pt idx="154">
                  <c:v>57.878</c:v>
                </c:pt>
                <c:pt idx="155">
                  <c:v>57.73500000000001</c:v>
                </c:pt>
                <c:pt idx="156">
                  <c:v>57.59200000000001</c:v>
                </c:pt>
                <c:pt idx="157">
                  <c:v>57.45</c:v>
                </c:pt>
                <c:pt idx="158">
                  <c:v>57.307</c:v>
                </c:pt>
                <c:pt idx="159">
                  <c:v>57.164</c:v>
                </c:pt>
                <c:pt idx="160">
                  <c:v>57.021</c:v>
                </c:pt>
                <c:pt idx="161">
                  <c:v>56.879</c:v>
                </c:pt>
                <c:pt idx="162">
                  <c:v>56.73600000000001</c:v>
                </c:pt>
                <c:pt idx="163">
                  <c:v>56.594</c:v>
                </c:pt>
                <c:pt idx="164">
                  <c:v>56.451</c:v>
                </c:pt>
                <c:pt idx="165">
                  <c:v>56.309</c:v>
                </c:pt>
                <c:pt idx="166">
                  <c:v>56.167</c:v>
                </c:pt>
                <c:pt idx="167">
                  <c:v>56.024</c:v>
                </c:pt>
                <c:pt idx="168">
                  <c:v>55.882</c:v>
                </c:pt>
                <c:pt idx="169">
                  <c:v>55.74</c:v>
                </c:pt>
                <c:pt idx="170">
                  <c:v>55.59800000000001</c:v>
                </c:pt>
                <c:pt idx="171">
                  <c:v>55.456</c:v>
                </c:pt>
                <c:pt idx="172">
                  <c:v>55.314</c:v>
                </c:pt>
                <c:pt idx="173">
                  <c:v>55.17200000000001</c:v>
                </c:pt>
                <c:pt idx="174">
                  <c:v>55.03100000000001</c:v>
                </c:pt>
                <c:pt idx="175">
                  <c:v>54.889</c:v>
                </c:pt>
                <c:pt idx="176">
                  <c:v>54.747</c:v>
                </c:pt>
                <c:pt idx="177">
                  <c:v>54.606</c:v>
                </c:pt>
                <c:pt idx="178">
                  <c:v>54.46400000000001</c:v>
                </c:pt>
                <c:pt idx="179">
                  <c:v>54.323</c:v>
                </c:pt>
                <c:pt idx="180">
                  <c:v>54.182</c:v>
                </c:pt>
                <c:pt idx="181">
                  <c:v>54.041</c:v>
                </c:pt>
                <c:pt idx="182">
                  <c:v>53.9</c:v>
                </c:pt>
                <c:pt idx="183">
                  <c:v>53.759</c:v>
                </c:pt>
                <c:pt idx="184">
                  <c:v>53.618</c:v>
                </c:pt>
                <c:pt idx="185">
                  <c:v>53.477</c:v>
                </c:pt>
                <c:pt idx="186">
                  <c:v>53.337</c:v>
                </c:pt>
                <c:pt idx="187">
                  <c:v>53.19600000000001</c:v>
                </c:pt>
                <c:pt idx="188">
                  <c:v>53.056</c:v>
                </c:pt>
                <c:pt idx="189">
                  <c:v>52.916</c:v>
                </c:pt>
                <c:pt idx="190">
                  <c:v>52.776</c:v>
                </c:pt>
                <c:pt idx="191">
                  <c:v>52.636</c:v>
                </c:pt>
                <c:pt idx="192">
                  <c:v>52.496</c:v>
                </c:pt>
                <c:pt idx="193">
                  <c:v>52.356</c:v>
                </c:pt>
                <c:pt idx="194">
                  <c:v>52.21700000000001</c:v>
                </c:pt>
                <c:pt idx="195">
                  <c:v>52.07700000000001</c:v>
                </c:pt>
                <c:pt idx="196">
                  <c:v>51.938</c:v>
                </c:pt>
                <c:pt idx="197">
                  <c:v>51.79900000000002</c:v>
                </c:pt>
                <c:pt idx="198">
                  <c:v>51.66000000000001</c:v>
                </c:pt>
                <c:pt idx="199">
                  <c:v>51.521</c:v>
                </c:pt>
                <c:pt idx="200">
                  <c:v>51.382</c:v>
                </c:pt>
                <c:pt idx="201">
                  <c:v>51.243</c:v>
                </c:pt>
                <c:pt idx="202">
                  <c:v>51.10500000000001</c:v>
                </c:pt>
                <c:pt idx="203">
                  <c:v>50.966</c:v>
                </c:pt>
                <c:pt idx="204">
                  <c:v>50.828</c:v>
                </c:pt>
                <c:pt idx="205">
                  <c:v>50.69000000000001</c:v>
                </c:pt>
                <c:pt idx="206">
                  <c:v>50.552</c:v>
                </c:pt>
                <c:pt idx="207">
                  <c:v>50.415</c:v>
                </c:pt>
                <c:pt idx="208">
                  <c:v>50.277</c:v>
                </c:pt>
                <c:pt idx="209">
                  <c:v>50.14</c:v>
                </c:pt>
                <c:pt idx="210">
                  <c:v>50.003</c:v>
                </c:pt>
                <c:pt idx="211">
                  <c:v>49.866</c:v>
                </c:pt>
                <c:pt idx="212">
                  <c:v>49.72900000000001</c:v>
                </c:pt>
                <c:pt idx="213">
                  <c:v>49.59200000000001</c:v>
                </c:pt>
                <c:pt idx="214">
                  <c:v>49.456</c:v>
                </c:pt>
                <c:pt idx="215">
                  <c:v>49.32</c:v>
                </c:pt>
                <c:pt idx="216">
                  <c:v>49.184</c:v>
                </c:pt>
                <c:pt idx="217">
                  <c:v>49.048</c:v>
                </c:pt>
                <c:pt idx="218">
                  <c:v>48.912</c:v>
                </c:pt>
                <c:pt idx="219">
                  <c:v>48.777</c:v>
                </c:pt>
                <c:pt idx="220">
                  <c:v>48.64100000000001</c:v>
                </c:pt>
                <c:pt idx="221">
                  <c:v>48.506</c:v>
                </c:pt>
                <c:pt idx="222">
                  <c:v>48.371</c:v>
                </c:pt>
                <c:pt idx="223">
                  <c:v>48.237</c:v>
                </c:pt>
                <c:pt idx="224">
                  <c:v>48.10200000000001</c:v>
                </c:pt>
                <c:pt idx="225">
                  <c:v>47.96800000000001</c:v>
                </c:pt>
                <c:pt idx="226">
                  <c:v>47.834</c:v>
                </c:pt>
                <c:pt idx="227">
                  <c:v>47.7</c:v>
                </c:pt>
                <c:pt idx="228">
                  <c:v>47.567</c:v>
                </c:pt>
                <c:pt idx="229">
                  <c:v>47.433</c:v>
                </c:pt>
                <c:pt idx="230">
                  <c:v>47.3</c:v>
                </c:pt>
                <c:pt idx="231">
                  <c:v>47.16800000000001</c:v>
                </c:pt>
                <c:pt idx="232">
                  <c:v>47.03500000000001</c:v>
                </c:pt>
                <c:pt idx="233">
                  <c:v>46.90300000000001</c:v>
                </c:pt>
                <c:pt idx="234">
                  <c:v>46.771</c:v>
                </c:pt>
                <c:pt idx="235">
                  <c:v>46.639</c:v>
                </c:pt>
                <c:pt idx="236">
                  <c:v>46.50700000000001</c:v>
                </c:pt>
                <c:pt idx="237">
                  <c:v>46.376</c:v>
                </c:pt>
                <c:pt idx="238">
                  <c:v>46.24500000000001</c:v>
                </c:pt>
                <c:pt idx="239">
                  <c:v>46.114</c:v>
                </c:pt>
                <c:pt idx="240">
                  <c:v>45.983</c:v>
                </c:pt>
                <c:pt idx="241">
                  <c:v>45.853</c:v>
                </c:pt>
                <c:pt idx="242">
                  <c:v>45.72300000000001</c:v>
                </c:pt>
                <c:pt idx="243">
                  <c:v>45.59300000000001</c:v>
                </c:pt>
                <c:pt idx="244">
                  <c:v>45.46400000000001</c:v>
                </c:pt>
                <c:pt idx="245">
                  <c:v>45.335</c:v>
                </c:pt>
                <c:pt idx="246">
                  <c:v>45.206</c:v>
                </c:pt>
                <c:pt idx="247">
                  <c:v>45.078</c:v>
                </c:pt>
                <c:pt idx="248">
                  <c:v>44.94900000000001</c:v>
                </c:pt>
                <c:pt idx="249">
                  <c:v>44.82100000000001</c:v>
                </c:pt>
                <c:pt idx="250">
                  <c:v>44.694</c:v>
                </c:pt>
                <c:pt idx="251">
                  <c:v>44.566</c:v>
                </c:pt>
                <c:pt idx="252">
                  <c:v>44.439</c:v>
                </c:pt>
                <c:pt idx="253">
                  <c:v>44.313</c:v>
                </c:pt>
                <c:pt idx="254">
                  <c:v>44.186</c:v>
                </c:pt>
                <c:pt idx="255">
                  <c:v>44.06</c:v>
                </c:pt>
                <c:pt idx="256">
                  <c:v>43.935</c:v>
                </c:pt>
                <c:pt idx="257">
                  <c:v>43.809</c:v>
                </c:pt>
                <c:pt idx="258">
                  <c:v>43.684</c:v>
                </c:pt>
                <c:pt idx="259">
                  <c:v>43.559</c:v>
                </c:pt>
                <c:pt idx="260">
                  <c:v>43.435</c:v>
                </c:pt>
                <c:pt idx="261">
                  <c:v>43.311</c:v>
                </c:pt>
                <c:pt idx="262">
                  <c:v>43.187</c:v>
                </c:pt>
                <c:pt idx="263">
                  <c:v>43.064</c:v>
                </c:pt>
                <c:pt idx="264">
                  <c:v>42.941</c:v>
                </c:pt>
                <c:pt idx="265">
                  <c:v>42.819</c:v>
                </c:pt>
                <c:pt idx="266">
                  <c:v>42.69600000000001</c:v>
                </c:pt>
                <c:pt idx="267">
                  <c:v>42.575</c:v>
                </c:pt>
                <c:pt idx="268">
                  <c:v>42.453</c:v>
                </c:pt>
                <c:pt idx="269">
                  <c:v>42.332</c:v>
                </c:pt>
                <c:pt idx="270">
                  <c:v>42.212</c:v>
                </c:pt>
                <c:pt idx="271">
                  <c:v>42.091</c:v>
                </c:pt>
                <c:pt idx="272">
                  <c:v>41.971</c:v>
                </c:pt>
                <c:pt idx="273">
                  <c:v>41.852</c:v>
                </c:pt>
                <c:pt idx="274">
                  <c:v>41.73300000000001</c:v>
                </c:pt>
                <c:pt idx="275">
                  <c:v>41.614</c:v>
                </c:pt>
                <c:pt idx="276">
                  <c:v>41.496</c:v>
                </c:pt>
                <c:pt idx="277">
                  <c:v>41.378</c:v>
                </c:pt>
                <c:pt idx="278">
                  <c:v>41.261</c:v>
                </c:pt>
                <c:pt idx="279">
                  <c:v>41.14400000000001</c:v>
                </c:pt>
                <c:pt idx="280">
                  <c:v>41.027</c:v>
                </c:pt>
                <c:pt idx="281">
                  <c:v>40.911</c:v>
                </c:pt>
                <c:pt idx="282">
                  <c:v>40.79600000000002</c:v>
                </c:pt>
                <c:pt idx="283">
                  <c:v>40.681</c:v>
                </c:pt>
                <c:pt idx="284">
                  <c:v>40.566</c:v>
                </c:pt>
                <c:pt idx="285">
                  <c:v>40.452</c:v>
                </c:pt>
                <c:pt idx="286">
                  <c:v>40.338</c:v>
                </c:pt>
                <c:pt idx="287">
                  <c:v>40.22500000000001</c:v>
                </c:pt>
                <c:pt idx="288">
                  <c:v>40.112</c:v>
                </c:pt>
                <c:pt idx="289">
                  <c:v>39.999</c:v>
                </c:pt>
                <c:pt idx="290">
                  <c:v>39.887</c:v>
                </c:pt>
                <c:pt idx="291">
                  <c:v>39.776</c:v>
                </c:pt>
                <c:pt idx="292">
                  <c:v>39.66500000000001</c:v>
                </c:pt>
                <c:pt idx="293">
                  <c:v>39.555</c:v>
                </c:pt>
                <c:pt idx="294">
                  <c:v>39.445</c:v>
                </c:pt>
                <c:pt idx="295">
                  <c:v>39.33600000000001</c:v>
                </c:pt>
                <c:pt idx="296">
                  <c:v>39.22700000000001</c:v>
                </c:pt>
                <c:pt idx="297">
                  <c:v>39.118</c:v>
                </c:pt>
                <c:pt idx="298">
                  <c:v>39.011</c:v>
                </c:pt>
                <c:pt idx="299">
                  <c:v>38.90300000000001</c:v>
                </c:pt>
                <c:pt idx="300">
                  <c:v>38.79700000000001</c:v>
                </c:pt>
                <c:pt idx="301">
                  <c:v>38.69000000000001</c:v>
                </c:pt>
                <c:pt idx="302">
                  <c:v>38.585</c:v>
                </c:pt>
                <c:pt idx="303">
                  <c:v>38.48</c:v>
                </c:pt>
                <c:pt idx="304">
                  <c:v>38.375</c:v>
                </c:pt>
                <c:pt idx="305">
                  <c:v>38.271</c:v>
                </c:pt>
                <c:pt idx="306">
                  <c:v>38.16800000000001</c:v>
                </c:pt>
                <c:pt idx="307">
                  <c:v>38.06500000000001</c:v>
                </c:pt>
                <c:pt idx="308">
                  <c:v>37.963</c:v>
                </c:pt>
                <c:pt idx="309">
                  <c:v>37.861</c:v>
                </c:pt>
                <c:pt idx="310">
                  <c:v>37.76000000000001</c:v>
                </c:pt>
                <c:pt idx="311">
                  <c:v>37.66000000000001</c:v>
                </c:pt>
                <c:pt idx="312">
                  <c:v>37.56</c:v>
                </c:pt>
                <c:pt idx="313">
                  <c:v>37.46100000000001</c:v>
                </c:pt>
                <c:pt idx="314">
                  <c:v>37.362</c:v>
                </c:pt>
                <c:pt idx="315">
                  <c:v>37.264</c:v>
                </c:pt>
                <c:pt idx="316">
                  <c:v>37.167</c:v>
                </c:pt>
                <c:pt idx="317">
                  <c:v>37.07</c:v>
                </c:pt>
                <c:pt idx="318">
                  <c:v>36.974</c:v>
                </c:pt>
                <c:pt idx="319">
                  <c:v>36.878</c:v>
                </c:pt>
                <c:pt idx="320">
                  <c:v>36.783</c:v>
                </c:pt>
                <c:pt idx="321">
                  <c:v>36.689</c:v>
                </c:pt>
                <c:pt idx="322">
                  <c:v>36.59600000000001</c:v>
                </c:pt>
                <c:pt idx="323">
                  <c:v>36.503</c:v>
                </c:pt>
                <c:pt idx="324">
                  <c:v>36.411</c:v>
                </c:pt>
                <c:pt idx="325">
                  <c:v>36.319</c:v>
                </c:pt>
                <c:pt idx="326">
                  <c:v>36.22900000000001</c:v>
                </c:pt>
                <c:pt idx="327">
                  <c:v>36.139</c:v>
                </c:pt>
                <c:pt idx="328">
                  <c:v>36.04900000000001</c:v>
                </c:pt>
                <c:pt idx="329">
                  <c:v>35.96100000000001</c:v>
                </c:pt>
                <c:pt idx="330">
                  <c:v>35.873</c:v>
                </c:pt>
                <c:pt idx="331">
                  <c:v>35.78500000000001</c:v>
                </c:pt>
                <c:pt idx="332">
                  <c:v>35.69900000000001</c:v>
                </c:pt>
                <c:pt idx="333">
                  <c:v>35.613</c:v>
                </c:pt>
                <c:pt idx="334">
                  <c:v>35.52800000000001</c:v>
                </c:pt>
                <c:pt idx="335">
                  <c:v>35.444</c:v>
                </c:pt>
                <c:pt idx="336">
                  <c:v>35.36</c:v>
                </c:pt>
                <c:pt idx="337">
                  <c:v>35.277</c:v>
                </c:pt>
                <c:pt idx="338">
                  <c:v>35.19500000000001</c:v>
                </c:pt>
                <c:pt idx="339">
                  <c:v>35.114</c:v>
                </c:pt>
                <c:pt idx="340">
                  <c:v>35.033</c:v>
                </c:pt>
                <c:pt idx="341">
                  <c:v>34.954</c:v>
                </c:pt>
                <c:pt idx="342">
                  <c:v>34.875</c:v>
                </c:pt>
                <c:pt idx="343">
                  <c:v>34.79600000000002</c:v>
                </c:pt>
                <c:pt idx="344">
                  <c:v>34.719</c:v>
                </c:pt>
                <c:pt idx="345">
                  <c:v>34.642</c:v>
                </c:pt>
                <c:pt idx="346">
                  <c:v>34.567</c:v>
                </c:pt>
                <c:pt idx="347">
                  <c:v>34.49200000000001</c:v>
                </c:pt>
                <c:pt idx="348">
                  <c:v>34.418</c:v>
                </c:pt>
                <c:pt idx="349">
                  <c:v>34.344</c:v>
                </c:pt>
                <c:pt idx="350">
                  <c:v>34.27200000000001</c:v>
                </c:pt>
                <c:pt idx="351">
                  <c:v>34.2</c:v>
                </c:pt>
                <c:pt idx="352">
                  <c:v>34.12900000000001</c:v>
                </c:pt>
                <c:pt idx="353">
                  <c:v>34.059</c:v>
                </c:pt>
                <c:pt idx="354">
                  <c:v>33.99</c:v>
                </c:pt>
                <c:pt idx="355">
                  <c:v>33.92200000000001</c:v>
                </c:pt>
                <c:pt idx="356">
                  <c:v>33.855</c:v>
                </c:pt>
                <c:pt idx="357">
                  <c:v>33.78800000000001</c:v>
                </c:pt>
                <c:pt idx="358">
                  <c:v>33.72200000000001</c:v>
                </c:pt>
                <c:pt idx="359">
                  <c:v>33.658</c:v>
                </c:pt>
                <c:pt idx="360">
                  <c:v>33.594</c:v>
                </c:pt>
                <c:pt idx="361">
                  <c:v>33.53100000000001</c:v>
                </c:pt>
                <c:pt idx="362">
                  <c:v>33.469</c:v>
                </c:pt>
                <c:pt idx="363">
                  <c:v>33.408</c:v>
                </c:pt>
                <c:pt idx="364">
                  <c:v>33.347</c:v>
                </c:pt>
                <c:pt idx="365">
                  <c:v>33.28800000000001</c:v>
                </c:pt>
                <c:pt idx="366">
                  <c:v>33.23000000000001</c:v>
                </c:pt>
                <c:pt idx="367">
                  <c:v>33.17200000000001</c:v>
                </c:pt>
                <c:pt idx="368">
                  <c:v>33.116</c:v>
                </c:pt>
                <c:pt idx="369">
                  <c:v>33.06</c:v>
                </c:pt>
                <c:pt idx="370">
                  <c:v>33.005</c:v>
                </c:pt>
                <c:pt idx="371">
                  <c:v>32.952</c:v>
                </c:pt>
                <c:pt idx="372">
                  <c:v>32.899</c:v>
                </c:pt>
                <c:pt idx="373">
                  <c:v>32.847</c:v>
                </c:pt>
                <c:pt idx="374">
                  <c:v>32.79600000000002</c:v>
                </c:pt>
                <c:pt idx="375">
                  <c:v>32.746</c:v>
                </c:pt>
                <c:pt idx="376">
                  <c:v>32.697</c:v>
                </c:pt>
                <c:pt idx="377">
                  <c:v>32.649</c:v>
                </c:pt>
                <c:pt idx="378">
                  <c:v>32.60200000000001</c:v>
                </c:pt>
                <c:pt idx="379">
                  <c:v>32.556</c:v>
                </c:pt>
                <c:pt idx="380">
                  <c:v>32.511</c:v>
                </c:pt>
                <c:pt idx="381">
                  <c:v>32.46700000000001</c:v>
                </c:pt>
                <c:pt idx="382">
                  <c:v>32.42400000000001</c:v>
                </c:pt>
                <c:pt idx="383">
                  <c:v>32.383</c:v>
                </c:pt>
                <c:pt idx="384">
                  <c:v>32.342</c:v>
                </c:pt>
                <c:pt idx="385">
                  <c:v>32.302</c:v>
                </c:pt>
                <c:pt idx="386">
                  <c:v>32.26300000000001</c:v>
                </c:pt>
                <c:pt idx="387">
                  <c:v>32.22500000000001</c:v>
                </c:pt>
                <c:pt idx="388">
                  <c:v>32.188</c:v>
                </c:pt>
                <c:pt idx="389">
                  <c:v>32.152</c:v>
                </c:pt>
                <c:pt idx="390">
                  <c:v>32.117</c:v>
                </c:pt>
                <c:pt idx="391">
                  <c:v>32.08300000000001</c:v>
                </c:pt>
                <c:pt idx="392">
                  <c:v>32.051</c:v>
                </c:pt>
                <c:pt idx="393">
                  <c:v>32.01900000000001</c:v>
                </c:pt>
                <c:pt idx="394">
                  <c:v>31.98799999999999</c:v>
                </c:pt>
                <c:pt idx="395">
                  <c:v>31.959</c:v>
                </c:pt>
                <c:pt idx="396">
                  <c:v>31.93</c:v>
                </c:pt>
                <c:pt idx="397">
                  <c:v>31.903</c:v>
                </c:pt>
                <c:pt idx="398">
                  <c:v>31.876</c:v>
                </c:pt>
                <c:pt idx="399">
                  <c:v>31.85100000000001</c:v>
                </c:pt>
                <c:pt idx="400">
                  <c:v>31.826</c:v>
                </c:pt>
                <c:pt idx="401">
                  <c:v>31.803</c:v>
                </c:pt>
                <c:pt idx="402">
                  <c:v>31.781</c:v>
                </c:pt>
                <c:pt idx="403">
                  <c:v>31.75999999999999</c:v>
                </c:pt>
                <c:pt idx="404">
                  <c:v>31.74</c:v>
                </c:pt>
                <c:pt idx="405">
                  <c:v>31.721</c:v>
                </c:pt>
                <c:pt idx="406">
                  <c:v>31.703</c:v>
                </c:pt>
                <c:pt idx="407">
                  <c:v>31.686</c:v>
                </c:pt>
                <c:pt idx="408">
                  <c:v>31.67</c:v>
                </c:pt>
                <c:pt idx="409">
                  <c:v>31.65600000000001</c:v>
                </c:pt>
                <c:pt idx="410">
                  <c:v>31.642</c:v>
                </c:pt>
                <c:pt idx="411">
                  <c:v>31.63000000000001</c:v>
                </c:pt>
                <c:pt idx="412">
                  <c:v>31.61800000000001</c:v>
                </c:pt>
                <c:pt idx="413">
                  <c:v>31.608</c:v>
                </c:pt>
                <c:pt idx="414">
                  <c:v>31.599</c:v>
                </c:pt>
                <c:pt idx="415">
                  <c:v>31.591</c:v>
                </c:pt>
                <c:pt idx="416">
                  <c:v>31.584</c:v>
                </c:pt>
                <c:pt idx="417">
                  <c:v>31.578</c:v>
                </c:pt>
                <c:pt idx="418">
                  <c:v>31.573</c:v>
                </c:pt>
                <c:pt idx="419">
                  <c:v>31.57</c:v>
                </c:pt>
                <c:pt idx="420">
                  <c:v>31.567</c:v>
                </c:pt>
              </c:numCache>
            </c:numRef>
          </c:val>
        </c:ser>
        <c:ser>
          <c:idx val="2"/>
          <c:order val="2"/>
          <c:tx>
            <c:v>Autumnal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ESZA!$AF$4:$AF$424</c:f>
              <c:numCache>
                <c:formatCode>General</c:formatCode>
                <c:ptCount val="421"/>
                <c:pt idx="0">
                  <c:v>97.385</c:v>
                </c:pt>
                <c:pt idx="1">
                  <c:v>97.24400000000002</c:v>
                </c:pt>
                <c:pt idx="2">
                  <c:v>97.10299999999998</c:v>
                </c:pt>
                <c:pt idx="3">
                  <c:v>96.962</c:v>
                </c:pt>
                <c:pt idx="4">
                  <c:v>96.821</c:v>
                </c:pt>
                <c:pt idx="5">
                  <c:v>96.67999999999998</c:v>
                </c:pt>
                <c:pt idx="6">
                  <c:v>96.539</c:v>
                </c:pt>
                <c:pt idx="7">
                  <c:v>96.398</c:v>
                </c:pt>
                <c:pt idx="8">
                  <c:v>96.257</c:v>
                </c:pt>
                <c:pt idx="9">
                  <c:v>96.115</c:v>
                </c:pt>
                <c:pt idx="10">
                  <c:v>95.974</c:v>
                </c:pt>
                <c:pt idx="11">
                  <c:v>95.832</c:v>
                </c:pt>
                <c:pt idx="12">
                  <c:v>95.691</c:v>
                </c:pt>
                <c:pt idx="13">
                  <c:v>95.549</c:v>
                </c:pt>
                <c:pt idx="14">
                  <c:v>95.40700000000002</c:v>
                </c:pt>
                <c:pt idx="15">
                  <c:v>95.266</c:v>
                </c:pt>
                <c:pt idx="16">
                  <c:v>95.12399999999998</c:v>
                </c:pt>
                <c:pt idx="17">
                  <c:v>94.98200000000001</c:v>
                </c:pt>
                <c:pt idx="18">
                  <c:v>94.84</c:v>
                </c:pt>
                <c:pt idx="19">
                  <c:v>94.697</c:v>
                </c:pt>
                <c:pt idx="20">
                  <c:v>94.555</c:v>
                </c:pt>
                <c:pt idx="21">
                  <c:v>94.41300000000002</c:v>
                </c:pt>
                <c:pt idx="22">
                  <c:v>94.271</c:v>
                </c:pt>
                <c:pt idx="23">
                  <c:v>94.12799999999998</c:v>
                </c:pt>
                <c:pt idx="24">
                  <c:v>93.986</c:v>
                </c:pt>
                <c:pt idx="25">
                  <c:v>93.84400000000002</c:v>
                </c:pt>
                <c:pt idx="26">
                  <c:v>93.70100000000002</c:v>
                </c:pt>
                <c:pt idx="27">
                  <c:v>93.558</c:v>
                </c:pt>
                <c:pt idx="28">
                  <c:v>93.41600000000002</c:v>
                </c:pt>
                <c:pt idx="29">
                  <c:v>93.27299999999998</c:v>
                </c:pt>
                <c:pt idx="30">
                  <c:v>93.131</c:v>
                </c:pt>
                <c:pt idx="31">
                  <c:v>92.988</c:v>
                </c:pt>
                <c:pt idx="32">
                  <c:v>92.84500000000001</c:v>
                </c:pt>
                <c:pt idx="33">
                  <c:v>92.70200000000001</c:v>
                </c:pt>
                <c:pt idx="34">
                  <c:v>92.55899999999998</c:v>
                </c:pt>
                <c:pt idx="35">
                  <c:v>92.41600000000002</c:v>
                </c:pt>
                <c:pt idx="36">
                  <c:v>92.274</c:v>
                </c:pt>
                <c:pt idx="37">
                  <c:v>92.131</c:v>
                </c:pt>
                <c:pt idx="38">
                  <c:v>91.988</c:v>
                </c:pt>
                <c:pt idx="39">
                  <c:v>91.84500000000001</c:v>
                </c:pt>
                <c:pt idx="40">
                  <c:v>91.70200000000001</c:v>
                </c:pt>
                <c:pt idx="41">
                  <c:v>91.558</c:v>
                </c:pt>
                <c:pt idx="42">
                  <c:v>91.415</c:v>
                </c:pt>
                <c:pt idx="43">
                  <c:v>91.272</c:v>
                </c:pt>
                <c:pt idx="44">
                  <c:v>91.12899999999995</c:v>
                </c:pt>
                <c:pt idx="45">
                  <c:v>90.986</c:v>
                </c:pt>
                <c:pt idx="46">
                  <c:v>90.843</c:v>
                </c:pt>
                <c:pt idx="47">
                  <c:v>90.7</c:v>
                </c:pt>
                <c:pt idx="48">
                  <c:v>90.55599999999998</c:v>
                </c:pt>
                <c:pt idx="49">
                  <c:v>90.41300000000002</c:v>
                </c:pt>
                <c:pt idx="50">
                  <c:v>90.27</c:v>
                </c:pt>
                <c:pt idx="51">
                  <c:v>90.12699999999998</c:v>
                </c:pt>
                <c:pt idx="52">
                  <c:v>89.98400000000002</c:v>
                </c:pt>
                <c:pt idx="53">
                  <c:v>89.84</c:v>
                </c:pt>
                <c:pt idx="54">
                  <c:v>89.697</c:v>
                </c:pt>
                <c:pt idx="55">
                  <c:v>89.554</c:v>
                </c:pt>
                <c:pt idx="56">
                  <c:v>89.41100000000002</c:v>
                </c:pt>
                <c:pt idx="57">
                  <c:v>89.268</c:v>
                </c:pt>
                <c:pt idx="58">
                  <c:v>89.12399999999998</c:v>
                </c:pt>
                <c:pt idx="59">
                  <c:v>88.98100000000002</c:v>
                </c:pt>
                <c:pt idx="60">
                  <c:v>88.838</c:v>
                </c:pt>
                <c:pt idx="61">
                  <c:v>88.695</c:v>
                </c:pt>
                <c:pt idx="62">
                  <c:v>88.552</c:v>
                </c:pt>
                <c:pt idx="63">
                  <c:v>88.409</c:v>
                </c:pt>
                <c:pt idx="64">
                  <c:v>88.266</c:v>
                </c:pt>
                <c:pt idx="65">
                  <c:v>88.12299999999995</c:v>
                </c:pt>
                <c:pt idx="66">
                  <c:v>87.979</c:v>
                </c:pt>
                <c:pt idx="67">
                  <c:v>87.836</c:v>
                </c:pt>
                <c:pt idx="68">
                  <c:v>87.693</c:v>
                </c:pt>
                <c:pt idx="69">
                  <c:v>87.55</c:v>
                </c:pt>
                <c:pt idx="70">
                  <c:v>87.40700000000002</c:v>
                </c:pt>
                <c:pt idx="71">
                  <c:v>87.265</c:v>
                </c:pt>
                <c:pt idx="72">
                  <c:v>87.12199999999998</c:v>
                </c:pt>
                <c:pt idx="73">
                  <c:v>86.979</c:v>
                </c:pt>
                <c:pt idx="74">
                  <c:v>86.836</c:v>
                </c:pt>
                <c:pt idx="75">
                  <c:v>86.693</c:v>
                </c:pt>
                <c:pt idx="76">
                  <c:v>86.55</c:v>
                </c:pt>
                <c:pt idx="77">
                  <c:v>86.408</c:v>
                </c:pt>
                <c:pt idx="78">
                  <c:v>86.265</c:v>
                </c:pt>
                <c:pt idx="79">
                  <c:v>86.12199999999998</c:v>
                </c:pt>
                <c:pt idx="80">
                  <c:v>85.98</c:v>
                </c:pt>
                <c:pt idx="81">
                  <c:v>85.837</c:v>
                </c:pt>
                <c:pt idx="82">
                  <c:v>85.695</c:v>
                </c:pt>
                <c:pt idx="83">
                  <c:v>85.55299999999998</c:v>
                </c:pt>
                <c:pt idx="84">
                  <c:v>85.41000000000002</c:v>
                </c:pt>
                <c:pt idx="85">
                  <c:v>85.268</c:v>
                </c:pt>
                <c:pt idx="86">
                  <c:v>85.12599999999995</c:v>
                </c:pt>
                <c:pt idx="87">
                  <c:v>84.983</c:v>
                </c:pt>
                <c:pt idx="88">
                  <c:v>84.84100000000002</c:v>
                </c:pt>
                <c:pt idx="89">
                  <c:v>84.699</c:v>
                </c:pt>
                <c:pt idx="90">
                  <c:v>84.557</c:v>
                </c:pt>
                <c:pt idx="91">
                  <c:v>84.415</c:v>
                </c:pt>
                <c:pt idx="92">
                  <c:v>84.274</c:v>
                </c:pt>
                <c:pt idx="93">
                  <c:v>84.132</c:v>
                </c:pt>
                <c:pt idx="94">
                  <c:v>83.99000000000002</c:v>
                </c:pt>
                <c:pt idx="95">
                  <c:v>83.849</c:v>
                </c:pt>
                <c:pt idx="96">
                  <c:v>83.70700000000002</c:v>
                </c:pt>
                <c:pt idx="97">
                  <c:v>83.566</c:v>
                </c:pt>
                <c:pt idx="98">
                  <c:v>83.424</c:v>
                </c:pt>
                <c:pt idx="99">
                  <c:v>83.283</c:v>
                </c:pt>
                <c:pt idx="100">
                  <c:v>83.142</c:v>
                </c:pt>
                <c:pt idx="101">
                  <c:v>83.001</c:v>
                </c:pt>
                <c:pt idx="102">
                  <c:v>82.85899999999998</c:v>
                </c:pt>
                <c:pt idx="103">
                  <c:v>82.71900000000002</c:v>
                </c:pt>
                <c:pt idx="104">
                  <c:v>82.57799999999998</c:v>
                </c:pt>
                <c:pt idx="105">
                  <c:v>82.43700000000002</c:v>
                </c:pt>
                <c:pt idx="106">
                  <c:v>82.296</c:v>
                </c:pt>
                <c:pt idx="107">
                  <c:v>82.15599999999995</c:v>
                </c:pt>
                <c:pt idx="108">
                  <c:v>82.015</c:v>
                </c:pt>
                <c:pt idx="109">
                  <c:v>81.87499999999998</c:v>
                </c:pt>
                <c:pt idx="110">
                  <c:v>81.73500000000001</c:v>
                </c:pt>
                <c:pt idx="111">
                  <c:v>81.59500000000001</c:v>
                </c:pt>
                <c:pt idx="112">
                  <c:v>81.45500000000001</c:v>
                </c:pt>
                <c:pt idx="113">
                  <c:v>81.31500000000001</c:v>
                </c:pt>
                <c:pt idx="114">
                  <c:v>81.17499999999998</c:v>
                </c:pt>
                <c:pt idx="115">
                  <c:v>81.035</c:v>
                </c:pt>
                <c:pt idx="116">
                  <c:v>80.896</c:v>
                </c:pt>
                <c:pt idx="117">
                  <c:v>80.756</c:v>
                </c:pt>
                <c:pt idx="118">
                  <c:v>80.617</c:v>
                </c:pt>
                <c:pt idx="119">
                  <c:v>80.478</c:v>
                </c:pt>
                <c:pt idx="120">
                  <c:v>80.338</c:v>
                </c:pt>
                <c:pt idx="121">
                  <c:v>80.199</c:v>
                </c:pt>
                <c:pt idx="122">
                  <c:v>80.061</c:v>
                </c:pt>
                <c:pt idx="123">
                  <c:v>79.922</c:v>
                </c:pt>
                <c:pt idx="124">
                  <c:v>79.783</c:v>
                </c:pt>
                <c:pt idx="125">
                  <c:v>79.645</c:v>
                </c:pt>
                <c:pt idx="126">
                  <c:v>79.507</c:v>
                </c:pt>
                <c:pt idx="127">
                  <c:v>79.368</c:v>
                </c:pt>
                <c:pt idx="128">
                  <c:v>79.23</c:v>
                </c:pt>
                <c:pt idx="129">
                  <c:v>79.093</c:v>
                </c:pt>
                <c:pt idx="130">
                  <c:v>78.95500000000001</c:v>
                </c:pt>
                <c:pt idx="131">
                  <c:v>78.817</c:v>
                </c:pt>
                <c:pt idx="132">
                  <c:v>78.67999999999998</c:v>
                </c:pt>
                <c:pt idx="133">
                  <c:v>78.543</c:v>
                </c:pt>
                <c:pt idx="134">
                  <c:v>78.405</c:v>
                </c:pt>
                <c:pt idx="135">
                  <c:v>78.268</c:v>
                </c:pt>
                <c:pt idx="136">
                  <c:v>78.132</c:v>
                </c:pt>
                <c:pt idx="137">
                  <c:v>77.995</c:v>
                </c:pt>
                <c:pt idx="138">
                  <c:v>77.85799999999998</c:v>
                </c:pt>
                <c:pt idx="139">
                  <c:v>77.722</c:v>
                </c:pt>
                <c:pt idx="140">
                  <c:v>77.586</c:v>
                </c:pt>
                <c:pt idx="141">
                  <c:v>77.45</c:v>
                </c:pt>
                <c:pt idx="142">
                  <c:v>77.314</c:v>
                </c:pt>
                <c:pt idx="143">
                  <c:v>77.17799999999998</c:v>
                </c:pt>
                <c:pt idx="144">
                  <c:v>77.043</c:v>
                </c:pt>
                <c:pt idx="145">
                  <c:v>76.908</c:v>
                </c:pt>
                <c:pt idx="146">
                  <c:v>76.772</c:v>
                </c:pt>
                <c:pt idx="147">
                  <c:v>76.638</c:v>
                </c:pt>
                <c:pt idx="148">
                  <c:v>76.503</c:v>
                </c:pt>
                <c:pt idx="149">
                  <c:v>76.368</c:v>
                </c:pt>
                <c:pt idx="150">
                  <c:v>76.23400000000002</c:v>
                </c:pt>
                <c:pt idx="151">
                  <c:v>76.1</c:v>
                </c:pt>
                <c:pt idx="152">
                  <c:v>75.96600000000002</c:v>
                </c:pt>
                <c:pt idx="153">
                  <c:v>75.832</c:v>
                </c:pt>
                <c:pt idx="154">
                  <c:v>75.698</c:v>
                </c:pt>
                <c:pt idx="155">
                  <c:v>75.56500000000001</c:v>
                </c:pt>
                <c:pt idx="156">
                  <c:v>75.43100000000002</c:v>
                </c:pt>
                <c:pt idx="157">
                  <c:v>75.298</c:v>
                </c:pt>
                <c:pt idx="158">
                  <c:v>75.165</c:v>
                </c:pt>
                <c:pt idx="159">
                  <c:v>75.033</c:v>
                </c:pt>
                <c:pt idx="160">
                  <c:v>74.9</c:v>
                </c:pt>
                <c:pt idx="161">
                  <c:v>74.768</c:v>
                </c:pt>
                <c:pt idx="162">
                  <c:v>74.63599999999998</c:v>
                </c:pt>
                <c:pt idx="163">
                  <c:v>74.504</c:v>
                </c:pt>
                <c:pt idx="164">
                  <c:v>74.37299999999995</c:v>
                </c:pt>
                <c:pt idx="165">
                  <c:v>74.242</c:v>
                </c:pt>
                <c:pt idx="166">
                  <c:v>74.11</c:v>
                </c:pt>
                <c:pt idx="167">
                  <c:v>73.979</c:v>
                </c:pt>
                <c:pt idx="168">
                  <c:v>73.849</c:v>
                </c:pt>
                <c:pt idx="169">
                  <c:v>73.718</c:v>
                </c:pt>
                <c:pt idx="170">
                  <c:v>73.588</c:v>
                </c:pt>
                <c:pt idx="171">
                  <c:v>73.45800000000001</c:v>
                </c:pt>
                <c:pt idx="172">
                  <c:v>73.32799999999998</c:v>
                </c:pt>
                <c:pt idx="173">
                  <c:v>73.199</c:v>
                </c:pt>
                <c:pt idx="174">
                  <c:v>73.07</c:v>
                </c:pt>
                <c:pt idx="175">
                  <c:v>72.94100000000008</c:v>
                </c:pt>
                <c:pt idx="176">
                  <c:v>72.81200000000001</c:v>
                </c:pt>
                <c:pt idx="177">
                  <c:v>72.68299999999998</c:v>
                </c:pt>
                <c:pt idx="178">
                  <c:v>72.555</c:v>
                </c:pt>
                <c:pt idx="179">
                  <c:v>72.427</c:v>
                </c:pt>
                <c:pt idx="180">
                  <c:v>72.299</c:v>
                </c:pt>
                <c:pt idx="181">
                  <c:v>72.17199999999998</c:v>
                </c:pt>
                <c:pt idx="182">
                  <c:v>72.04400000000002</c:v>
                </c:pt>
                <c:pt idx="183">
                  <c:v>71.91700000000002</c:v>
                </c:pt>
                <c:pt idx="184">
                  <c:v>71.79100000000002</c:v>
                </c:pt>
                <c:pt idx="185">
                  <c:v>71.664</c:v>
                </c:pt>
                <c:pt idx="186">
                  <c:v>71.538</c:v>
                </c:pt>
                <c:pt idx="187">
                  <c:v>71.412</c:v>
                </c:pt>
                <c:pt idx="188">
                  <c:v>71.286</c:v>
                </c:pt>
                <c:pt idx="189">
                  <c:v>71.161</c:v>
                </c:pt>
                <c:pt idx="190">
                  <c:v>71.036</c:v>
                </c:pt>
                <c:pt idx="191">
                  <c:v>70.91100000000002</c:v>
                </c:pt>
                <c:pt idx="192">
                  <c:v>70.786</c:v>
                </c:pt>
                <c:pt idx="193">
                  <c:v>70.662</c:v>
                </c:pt>
                <c:pt idx="194">
                  <c:v>70.538</c:v>
                </c:pt>
                <c:pt idx="195">
                  <c:v>70.41400000000002</c:v>
                </c:pt>
                <c:pt idx="196">
                  <c:v>70.29100000000002</c:v>
                </c:pt>
                <c:pt idx="197">
                  <c:v>70.168</c:v>
                </c:pt>
                <c:pt idx="198">
                  <c:v>70.045</c:v>
                </c:pt>
                <c:pt idx="199">
                  <c:v>69.923</c:v>
                </c:pt>
                <c:pt idx="200">
                  <c:v>69.8</c:v>
                </c:pt>
                <c:pt idx="201">
                  <c:v>69.67799999999998</c:v>
                </c:pt>
                <c:pt idx="202">
                  <c:v>69.557</c:v>
                </c:pt>
                <c:pt idx="203">
                  <c:v>69.436</c:v>
                </c:pt>
                <c:pt idx="204">
                  <c:v>69.31500000000001</c:v>
                </c:pt>
                <c:pt idx="205">
                  <c:v>69.194</c:v>
                </c:pt>
                <c:pt idx="206">
                  <c:v>69.074</c:v>
                </c:pt>
                <c:pt idx="207">
                  <c:v>68.95400000000002</c:v>
                </c:pt>
                <c:pt idx="208">
                  <c:v>68.834</c:v>
                </c:pt>
                <c:pt idx="209">
                  <c:v>68.71400000000002</c:v>
                </c:pt>
                <c:pt idx="210">
                  <c:v>68.59500000000001</c:v>
                </c:pt>
                <c:pt idx="211">
                  <c:v>68.477</c:v>
                </c:pt>
                <c:pt idx="212">
                  <c:v>68.35799999999998</c:v>
                </c:pt>
                <c:pt idx="213">
                  <c:v>68.24000000000002</c:v>
                </c:pt>
                <c:pt idx="214">
                  <c:v>68.12299999999995</c:v>
                </c:pt>
                <c:pt idx="215">
                  <c:v>68.005</c:v>
                </c:pt>
                <c:pt idx="216">
                  <c:v>67.888</c:v>
                </c:pt>
                <c:pt idx="217">
                  <c:v>67.771</c:v>
                </c:pt>
                <c:pt idx="218">
                  <c:v>67.65499999999998</c:v>
                </c:pt>
                <c:pt idx="219">
                  <c:v>67.539</c:v>
                </c:pt>
                <c:pt idx="220">
                  <c:v>67.423</c:v>
                </c:pt>
                <c:pt idx="221">
                  <c:v>67.308</c:v>
                </c:pt>
                <c:pt idx="222">
                  <c:v>67.193</c:v>
                </c:pt>
                <c:pt idx="223">
                  <c:v>67.07899999999998</c:v>
                </c:pt>
                <c:pt idx="224">
                  <c:v>66.96400000000002</c:v>
                </c:pt>
                <c:pt idx="225">
                  <c:v>66.851</c:v>
                </c:pt>
                <c:pt idx="226">
                  <c:v>66.73700000000002</c:v>
                </c:pt>
                <c:pt idx="227">
                  <c:v>66.62399999999998</c:v>
                </c:pt>
                <c:pt idx="228">
                  <c:v>66.51100000000002</c:v>
                </c:pt>
                <c:pt idx="229">
                  <c:v>66.399</c:v>
                </c:pt>
                <c:pt idx="230">
                  <c:v>66.287</c:v>
                </c:pt>
                <c:pt idx="231">
                  <c:v>66.17499999999998</c:v>
                </c:pt>
                <c:pt idx="232">
                  <c:v>66.064</c:v>
                </c:pt>
                <c:pt idx="233">
                  <c:v>65.953</c:v>
                </c:pt>
                <c:pt idx="234">
                  <c:v>65.843</c:v>
                </c:pt>
                <c:pt idx="235">
                  <c:v>65.733</c:v>
                </c:pt>
                <c:pt idx="236">
                  <c:v>65.62299999999995</c:v>
                </c:pt>
                <c:pt idx="237">
                  <c:v>65.51400000000002</c:v>
                </c:pt>
                <c:pt idx="238">
                  <c:v>65.405</c:v>
                </c:pt>
                <c:pt idx="239">
                  <c:v>65.29700000000002</c:v>
                </c:pt>
                <c:pt idx="240">
                  <c:v>65.18899999999998</c:v>
                </c:pt>
                <c:pt idx="241">
                  <c:v>65.081</c:v>
                </c:pt>
                <c:pt idx="242">
                  <c:v>64.974</c:v>
                </c:pt>
                <c:pt idx="243">
                  <c:v>64.867</c:v>
                </c:pt>
                <c:pt idx="244">
                  <c:v>64.76100000000002</c:v>
                </c:pt>
                <c:pt idx="245">
                  <c:v>64.65499999999998</c:v>
                </c:pt>
                <c:pt idx="246">
                  <c:v>64.549</c:v>
                </c:pt>
                <c:pt idx="247">
                  <c:v>64.44400000000008</c:v>
                </c:pt>
                <c:pt idx="248">
                  <c:v>64.34</c:v>
                </c:pt>
                <c:pt idx="249">
                  <c:v>64.23500000000001</c:v>
                </c:pt>
                <c:pt idx="250">
                  <c:v>64.131</c:v>
                </c:pt>
                <c:pt idx="251">
                  <c:v>64.028</c:v>
                </c:pt>
                <c:pt idx="252">
                  <c:v>63.92500000000001</c:v>
                </c:pt>
                <c:pt idx="253">
                  <c:v>63.823</c:v>
                </c:pt>
                <c:pt idx="254">
                  <c:v>63.72100000000001</c:v>
                </c:pt>
                <c:pt idx="255">
                  <c:v>63.619</c:v>
                </c:pt>
                <c:pt idx="256">
                  <c:v>63.518</c:v>
                </c:pt>
                <c:pt idx="257">
                  <c:v>63.417</c:v>
                </c:pt>
                <c:pt idx="258">
                  <c:v>63.317</c:v>
                </c:pt>
                <c:pt idx="259">
                  <c:v>63.21700000000001</c:v>
                </c:pt>
                <c:pt idx="260">
                  <c:v>63.118</c:v>
                </c:pt>
                <c:pt idx="261">
                  <c:v>63.01900000000001</c:v>
                </c:pt>
                <c:pt idx="262">
                  <c:v>62.92100000000001</c:v>
                </c:pt>
                <c:pt idx="263">
                  <c:v>62.823</c:v>
                </c:pt>
                <c:pt idx="264">
                  <c:v>62.72500000000001</c:v>
                </c:pt>
                <c:pt idx="265">
                  <c:v>62.62800000000001</c:v>
                </c:pt>
                <c:pt idx="266">
                  <c:v>62.53200000000001</c:v>
                </c:pt>
                <c:pt idx="267">
                  <c:v>62.436</c:v>
                </c:pt>
                <c:pt idx="268">
                  <c:v>62.34</c:v>
                </c:pt>
                <c:pt idx="269">
                  <c:v>62.24500000000001</c:v>
                </c:pt>
                <c:pt idx="270">
                  <c:v>62.151</c:v>
                </c:pt>
                <c:pt idx="271">
                  <c:v>62.057</c:v>
                </c:pt>
                <c:pt idx="272">
                  <c:v>61.963</c:v>
                </c:pt>
                <c:pt idx="273">
                  <c:v>61.87</c:v>
                </c:pt>
                <c:pt idx="274">
                  <c:v>61.77800000000001</c:v>
                </c:pt>
                <c:pt idx="275">
                  <c:v>61.686</c:v>
                </c:pt>
                <c:pt idx="276">
                  <c:v>61.594</c:v>
                </c:pt>
                <c:pt idx="277">
                  <c:v>61.503</c:v>
                </c:pt>
                <c:pt idx="278">
                  <c:v>61.413</c:v>
                </c:pt>
                <c:pt idx="279">
                  <c:v>61.323</c:v>
                </c:pt>
                <c:pt idx="280">
                  <c:v>61.23300000000001</c:v>
                </c:pt>
                <c:pt idx="281">
                  <c:v>61.14400000000001</c:v>
                </c:pt>
                <c:pt idx="282">
                  <c:v>61.056</c:v>
                </c:pt>
                <c:pt idx="283">
                  <c:v>60.96800000000001</c:v>
                </c:pt>
                <c:pt idx="284">
                  <c:v>60.881</c:v>
                </c:pt>
                <c:pt idx="285">
                  <c:v>60.79400000000001</c:v>
                </c:pt>
                <c:pt idx="286">
                  <c:v>60.707</c:v>
                </c:pt>
                <c:pt idx="287">
                  <c:v>60.62200000000001</c:v>
                </c:pt>
                <c:pt idx="288">
                  <c:v>60.536</c:v>
                </c:pt>
                <c:pt idx="289">
                  <c:v>60.452</c:v>
                </c:pt>
                <c:pt idx="290">
                  <c:v>60.368</c:v>
                </c:pt>
                <c:pt idx="291">
                  <c:v>60.28400000000001</c:v>
                </c:pt>
                <c:pt idx="292">
                  <c:v>60.201</c:v>
                </c:pt>
                <c:pt idx="293">
                  <c:v>60.119</c:v>
                </c:pt>
                <c:pt idx="294">
                  <c:v>60.03700000000001</c:v>
                </c:pt>
                <c:pt idx="295">
                  <c:v>59.955</c:v>
                </c:pt>
                <c:pt idx="296">
                  <c:v>59.875</c:v>
                </c:pt>
                <c:pt idx="297">
                  <c:v>59.79400000000001</c:v>
                </c:pt>
                <c:pt idx="298">
                  <c:v>59.715</c:v>
                </c:pt>
                <c:pt idx="299">
                  <c:v>59.636</c:v>
                </c:pt>
                <c:pt idx="300">
                  <c:v>59.557</c:v>
                </c:pt>
                <c:pt idx="301">
                  <c:v>59.47900000000001</c:v>
                </c:pt>
                <c:pt idx="302">
                  <c:v>59.402</c:v>
                </c:pt>
                <c:pt idx="303">
                  <c:v>59.325</c:v>
                </c:pt>
                <c:pt idx="304">
                  <c:v>59.249</c:v>
                </c:pt>
                <c:pt idx="305">
                  <c:v>59.173</c:v>
                </c:pt>
                <c:pt idx="306">
                  <c:v>59.09800000000001</c:v>
                </c:pt>
                <c:pt idx="307">
                  <c:v>59.024</c:v>
                </c:pt>
                <c:pt idx="308">
                  <c:v>58.95</c:v>
                </c:pt>
                <c:pt idx="309">
                  <c:v>58.877</c:v>
                </c:pt>
                <c:pt idx="310">
                  <c:v>58.804</c:v>
                </c:pt>
                <c:pt idx="311">
                  <c:v>58.73200000000001</c:v>
                </c:pt>
                <c:pt idx="312">
                  <c:v>58.661</c:v>
                </c:pt>
                <c:pt idx="313">
                  <c:v>58.59</c:v>
                </c:pt>
                <c:pt idx="314">
                  <c:v>58.52</c:v>
                </c:pt>
                <c:pt idx="315">
                  <c:v>58.45</c:v>
                </c:pt>
                <c:pt idx="316">
                  <c:v>58.381</c:v>
                </c:pt>
                <c:pt idx="317">
                  <c:v>58.313</c:v>
                </c:pt>
                <c:pt idx="318">
                  <c:v>58.24500000000001</c:v>
                </c:pt>
                <c:pt idx="319">
                  <c:v>58.17800000000001</c:v>
                </c:pt>
                <c:pt idx="320">
                  <c:v>58.112</c:v>
                </c:pt>
                <c:pt idx="321">
                  <c:v>58.04600000000001</c:v>
                </c:pt>
                <c:pt idx="322">
                  <c:v>57.981</c:v>
                </c:pt>
                <c:pt idx="323">
                  <c:v>57.916</c:v>
                </c:pt>
                <c:pt idx="324">
                  <c:v>57.852</c:v>
                </c:pt>
                <c:pt idx="325">
                  <c:v>57.789</c:v>
                </c:pt>
                <c:pt idx="326">
                  <c:v>57.72700000000001</c:v>
                </c:pt>
                <c:pt idx="327">
                  <c:v>57.66500000000001</c:v>
                </c:pt>
                <c:pt idx="328">
                  <c:v>57.603</c:v>
                </c:pt>
                <c:pt idx="329">
                  <c:v>57.54300000000001</c:v>
                </c:pt>
                <c:pt idx="330">
                  <c:v>57.483</c:v>
                </c:pt>
                <c:pt idx="331">
                  <c:v>57.423</c:v>
                </c:pt>
                <c:pt idx="332">
                  <c:v>57.364</c:v>
                </c:pt>
                <c:pt idx="333">
                  <c:v>57.306</c:v>
                </c:pt>
                <c:pt idx="334">
                  <c:v>57.249</c:v>
                </c:pt>
                <c:pt idx="335">
                  <c:v>57.19200000000001</c:v>
                </c:pt>
                <c:pt idx="336">
                  <c:v>57.136</c:v>
                </c:pt>
                <c:pt idx="337">
                  <c:v>57.081</c:v>
                </c:pt>
                <c:pt idx="338">
                  <c:v>57.026</c:v>
                </c:pt>
                <c:pt idx="339">
                  <c:v>56.972</c:v>
                </c:pt>
                <c:pt idx="340">
                  <c:v>56.919</c:v>
                </c:pt>
                <c:pt idx="341">
                  <c:v>56.866</c:v>
                </c:pt>
                <c:pt idx="342">
                  <c:v>56.814</c:v>
                </c:pt>
                <c:pt idx="343">
                  <c:v>56.76300000000001</c:v>
                </c:pt>
                <c:pt idx="344">
                  <c:v>56.712</c:v>
                </c:pt>
                <c:pt idx="345">
                  <c:v>56.66200000000001</c:v>
                </c:pt>
                <c:pt idx="346">
                  <c:v>56.613</c:v>
                </c:pt>
                <c:pt idx="347">
                  <c:v>56.564</c:v>
                </c:pt>
                <c:pt idx="348">
                  <c:v>56.51600000000001</c:v>
                </c:pt>
                <c:pt idx="349">
                  <c:v>56.469</c:v>
                </c:pt>
                <c:pt idx="350">
                  <c:v>56.423</c:v>
                </c:pt>
                <c:pt idx="351">
                  <c:v>56.377</c:v>
                </c:pt>
                <c:pt idx="352">
                  <c:v>56.332</c:v>
                </c:pt>
                <c:pt idx="353">
                  <c:v>56.28700000000001</c:v>
                </c:pt>
                <c:pt idx="354">
                  <c:v>56.244</c:v>
                </c:pt>
                <c:pt idx="355">
                  <c:v>56.201</c:v>
                </c:pt>
                <c:pt idx="356">
                  <c:v>56.158</c:v>
                </c:pt>
                <c:pt idx="357">
                  <c:v>56.117</c:v>
                </c:pt>
                <c:pt idx="358">
                  <c:v>56.076</c:v>
                </c:pt>
                <c:pt idx="359">
                  <c:v>56.036</c:v>
                </c:pt>
                <c:pt idx="360">
                  <c:v>55.996</c:v>
                </c:pt>
                <c:pt idx="361">
                  <c:v>55.958</c:v>
                </c:pt>
                <c:pt idx="362">
                  <c:v>55.92</c:v>
                </c:pt>
                <c:pt idx="363">
                  <c:v>55.882</c:v>
                </c:pt>
                <c:pt idx="364">
                  <c:v>55.846</c:v>
                </c:pt>
                <c:pt idx="365">
                  <c:v>55.81</c:v>
                </c:pt>
                <c:pt idx="366">
                  <c:v>55.77500000000001</c:v>
                </c:pt>
                <c:pt idx="367">
                  <c:v>55.741</c:v>
                </c:pt>
                <c:pt idx="368">
                  <c:v>55.707</c:v>
                </c:pt>
                <c:pt idx="369">
                  <c:v>55.67400000000001</c:v>
                </c:pt>
                <c:pt idx="370">
                  <c:v>55.642</c:v>
                </c:pt>
                <c:pt idx="371">
                  <c:v>55.61</c:v>
                </c:pt>
                <c:pt idx="372">
                  <c:v>55.58</c:v>
                </c:pt>
                <c:pt idx="373">
                  <c:v>55.55</c:v>
                </c:pt>
                <c:pt idx="374">
                  <c:v>55.521</c:v>
                </c:pt>
                <c:pt idx="375">
                  <c:v>55.49200000000001</c:v>
                </c:pt>
                <c:pt idx="376">
                  <c:v>55.46400000000001</c:v>
                </c:pt>
                <c:pt idx="377">
                  <c:v>55.437</c:v>
                </c:pt>
                <c:pt idx="378">
                  <c:v>55.411</c:v>
                </c:pt>
                <c:pt idx="379">
                  <c:v>55.386</c:v>
                </c:pt>
                <c:pt idx="380">
                  <c:v>55.361</c:v>
                </c:pt>
                <c:pt idx="381">
                  <c:v>55.337</c:v>
                </c:pt>
                <c:pt idx="382">
                  <c:v>55.313</c:v>
                </c:pt>
                <c:pt idx="383">
                  <c:v>55.29100000000001</c:v>
                </c:pt>
                <c:pt idx="384">
                  <c:v>55.26900000000001</c:v>
                </c:pt>
                <c:pt idx="385">
                  <c:v>55.24800000000001</c:v>
                </c:pt>
                <c:pt idx="386">
                  <c:v>55.22800000000001</c:v>
                </c:pt>
                <c:pt idx="387">
                  <c:v>55.20800000000001</c:v>
                </c:pt>
                <c:pt idx="388">
                  <c:v>55.189</c:v>
                </c:pt>
                <c:pt idx="389">
                  <c:v>55.17100000000001</c:v>
                </c:pt>
                <c:pt idx="390">
                  <c:v>55.154</c:v>
                </c:pt>
                <c:pt idx="391">
                  <c:v>55.13800000000001</c:v>
                </c:pt>
                <c:pt idx="392">
                  <c:v>55.12200000000001</c:v>
                </c:pt>
                <c:pt idx="393">
                  <c:v>55.10700000000001</c:v>
                </c:pt>
                <c:pt idx="394">
                  <c:v>55.09300000000001</c:v>
                </c:pt>
                <c:pt idx="395">
                  <c:v>55.079</c:v>
                </c:pt>
                <c:pt idx="396">
                  <c:v>55.066</c:v>
                </c:pt>
                <c:pt idx="397">
                  <c:v>55.054</c:v>
                </c:pt>
                <c:pt idx="398">
                  <c:v>55.04300000000001</c:v>
                </c:pt>
                <c:pt idx="399">
                  <c:v>55.033</c:v>
                </c:pt>
                <c:pt idx="400">
                  <c:v>55.023</c:v>
                </c:pt>
                <c:pt idx="401">
                  <c:v>55.014</c:v>
                </c:pt>
                <c:pt idx="402">
                  <c:v>55.006</c:v>
                </c:pt>
                <c:pt idx="403">
                  <c:v>54.999</c:v>
                </c:pt>
                <c:pt idx="404">
                  <c:v>54.99200000000001</c:v>
                </c:pt>
                <c:pt idx="405">
                  <c:v>54.986</c:v>
                </c:pt>
                <c:pt idx="406">
                  <c:v>54.981</c:v>
                </c:pt>
                <c:pt idx="407">
                  <c:v>54.977</c:v>
                </c:pt>
                <c:pt idx="408">
                  <c:v>54.97300000000001</c:v>
                </c:pt>
                <c:pt idx="409">
                  <c:v>54.97</c:v>
                </c:pt>
                <c:pt idx="410">
                  <c:v>54.96800000000001</c:v>
                </c:pt>
                <c:pt idx="411">
                  <c:v>54.96700000000001</c:v>
                </c:pt>
                <c:pt idx="412">
                  <c:v>54.966</c:v>
                </c:pt>
                <c:pt idx="413">
                  <c:v>54.96700000000001</c:v>
                </c:pt>
                <c:pt idx="414">
                  <c:v>54.96800000000001</c:v>
                </c:pt>
                <c:pt idx="415">
                  <c:v>54.969</c:v>
                </c:pt>
                <c:pt idx="416">
                  <c:v>54.972</c:v>
                </c:pt>
                <c:pt idx="417">
                  <c:v>54.975</c:v>
                </c:pt>
                <c:pt idx="418">
                  <c:v>54.97900000000001</c:v>
                </c:pt>
                <c:pt idx="419">
                  <c:v>54.984</c:v>
                </c:pt>
                <c:pt idx="420">
                  <c:v>54.99</c:v>
                </c:pt>
              </c:numCache>
            </c:numRef>
          </c:val>
        </c:ser>
        <c:ser>
          <c:idx val="3"/>
          <c:order val="3"/>
          <c:tx>
            <c:v>Winter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ESZA!$AG$4:$AG$424</c:f>
              <c:numCache>
                <c:formatCode>General</c:formatCode>
                <c:ptCount val="421"/>
                <c:pt idx="0">
                  <c:v>117.254</c:v>
                </c:pt>
                <c:pt idx="1">
                  <c:v>117.111</c:v>
                </c:pt>
                <c:pt idx="2">
                  <c:v>116.968</c:v>
                </c:pt>
                <c:pt idx="3">
                  <c:v>116.825</c:v>
                </c:pt>
                <c:pt idx="4">
                  <c:v>116.681</c:v>
                </c:pt>
                <c:pt idx="5">
                  <c:v>116.538</c:v>
                </c:pt>
                <c:pt idx="6">
                  <c:v>116.395</c:v>
                </c:pt>
                <c:pt idx="7">
                  <c:v>116.252</c:v>
                </c:pt>
                <c:pt idx="8">
                  <c:v>116.109</c:v>
                </c:pt>
                <c:pt idx="9">
                  <c:v>115.966</c:v>
                </c:pt>
                <c:pt idx="10">
                  <c:v>115.823</c:v>
                </c:pt>
                <c:pt idx="11">
                  <c:v>115.681</c:v>
                </c:pt>
                <c:pt idx="12">
                  <c:v>115.538</c:v>
                </c:pt>
                <c:pt idx="13">
                  <c:v>115.395</c:v>
                </c:pt>
                <c:pt idx="14">
                  <c:v>115.252</c:v>
                </c:pt>
                <c:pt idx="15">
                  <c:v>115.11</c:v>
                </c:pt>
                <c:pt idx="16">
                  <c:v>114.967</c:v>
                </c:pt>
                <c:pt idx="17">
                  <c:v>114.824</c:v>
                </c:pt>
                <c:pt idx="18">
                  <c:v>114.682</c:v>
                </c:pt>
                <c:pt idx="19">
                  <c:v>114.539</c:v>
                </c:pt>
                <c:pt idx="20">
                  <c:v>114.397</c:v>
                </c:pt>
                <c:pt idx="21">
                  <c:v>114.254</c:v>
                </c:pt>
                <c:pt idx="22">
                  <c:v>114.112</c:v>
                </c:pt>
                <c:pt idx="23">
                  <c:v>113.97</c:v>
                </c:pt>
                <c:pt idx="24">
                  <c:v>113.828</c:v>
                </c:pt>
                <c:pt idx="25">
                  <c:v>113.686</c:v>
                </c:pt>
                <c:pt idx="26">
                  <c:v>113.543</c:v>
                </c:pt>
                <c:pt idx="27">
                  <c:v>113.401</c:v>
                </c:pt>
                <c:pt idx="28">
                  <c:v>113.259</c:v>
                </c:pt>
                <c:pt idx="29">
                  <c:v>113.118</c:v>
                </c:pt>
                <c:pt idx="30">
                  <c:v>112.976</c:v>
                </c:pt>
                <c:pt idx="31">
                  <c:v>112.834</c:v>
                </c:pt>
                <c:pt idx="32">
                  <c:v>112.692</c:v>
                </c:pt>
                <c:pt idx="33">
                  <c:v>112.551</c:v>
                </c:pt>
                <c:pt idx="34">
                  <c:v>112.409</c:v>
                </c:pt>
                <c:pt idx="35">
                  <c:v>112.268</c:v>
                </c:pt>
                <c:pt idx="36">
                  <c:v>112.127</c:v>
                </c:pt>
                <c:pt idx="37">
                  <c:v>111.985</c:v>
                </c:pt>
                <c:pt idx="38">
                  <c:v>111.844</c:v>
                </c:pt>
                <c:pt idx="39">
                  <c:v>111.703</c:v>
                </c:pt>
                <c:pt idx="40">
                  <c:v>111.562</c:v>
                </c:pt>
                <c:pt idx="41">
                  <c:v>111.421</c:v>
                </c:pt>
                <c:pt idx="42">
                  <c:v>111.28</c:v>
                </c:pt>
                <c:pt idx="43">
                  <c:v>111.14</c:v>
                </c:pt>
                <c:pt idx="44">
                  <c:v>110.999</c:v>
                </c:pt>
                <c:pt idx="45">
                  <c:v>110.858</c:v>
                </c:pt>
                <c:pt idx="46">
                  <c:v>110.718</c:v>
                </c:pt>
                <c:pt idx="47">
                  <c:v>110.578</c:v>
                </c:pt>
                <c:pt idx="48">
                  <c:v>110.437</c:v>
                </c:pt>
                <c:pt idx="49">
                  <c:v>110.297</c:v>
                </c:pt>
                <c:pt idx="50">
                  <c:v>110.157</c:v>
                </c:pt>
                <c:pt idx="51">
                  <c:v>110.017</c:v>
                </c:pt>
                <c:pt idx="52">
                  <c:v>109.877</c:v>
                </c:pt>
                <c:pt idx="53">
                  <c:v>109.737</c:v>
                </c:pt>
                <c:pt idx="54">
                  <c:v>109.598</c:v>
                </c:pt>
                <c:pt idx="55">
                  <c:v>109.458</c:v>
                </c:pt>
                <c:pt idx="56">
                  <c:v>109.319</c:v>
                </c:pt>
                <c:pt idx="57">
                  <c:v>109.18</c:v>
                </c:pt>
                <c:pt idx="58">
                  <c:v>109.04</c:v>
                </c:pt>
                <c:pt idx="59">
                  <c:v>108.901</c:v>
                </c:pt>
                <c:pt idx="60">
                  <c:v>108.762</c:v>
                </c:pt>
                <c:pt idx="61">
                  <c:v>108.624</c:v>
                </c:pt>
                <c:pt idx="62">
                  <c:v>108.485</c:v>
                </c:pt>
                <c:pt idx="63">
                  <c:v>108.346</c:v>
                </c:pt>
                <c:pt idx="64">
                  <c:v>108.208</c:v>
                </c:pt>
                <c:pt idx="65">
                  <c:v>108.069</c:v>
                </c:pt>
                <c:pt idx="66">
                  <c:v>107.931</c:v>
                </c:pt>
                <c:pt idx="67">
                  <c:v>107.793</c:v>
                </c:pt>
                <c:pt idx="68">
                  <c:v>107.655</c:v>
                </c:pt>
                <c:pt idx="69">
                  <c:v>107.517</c:v>
                </c:pt>
                <c:pt idx="70">
                  <c:v>107.38</c:v>
                </c:pt>
                <c:pt idx="71">
                  <c:v>107.242</c:v>
                </c:pt>
                <c:pt idx="72">
                  <c:v>107.105</c:v>
                </c:pt>
                <c:pt idx="73">
                  <c:v>106.967</c:v>
                </c:pt>
                <c:pt idx="74">
                  <c:v>106.83</c:v>
                </c:pt>
                <c:pt idx="75">
                  <c:v>106.693</c:v>
                </c:pt>
                <c:pt idx="76">
                  <c:v>106.556</c:v>
                </c:pt>
                <c:pt idx="77">
                  <c:v>106.42</c:v>
                </c:pt>
                <c:pt idx="78">
                  <c:v>106.283</c:v>
                </c:pt>
                <c:pt idx="79">
                  <c:v>106.147</c:v>
                </c:pt>
                <c:pt idx="80">
                  <c:v>106.01</c:v>
                </c:pt>
                <c:pt idx="81">
                  <c:v>105.874</c:v>
                </c:pt>
                <c:pt idx="82">
                  <c:v>105.738</c:v>
                </c:pt>
                <c:pt idx="83">
                  <c:v>105.603</c:v>
                </c:pt>
                <c:pt idx="84">
                  <c:v>105.467</c:v>
                </c:pt>
                <c:pt idx="85">
                  <c:v>105.331</c:v>
                </c:pt>
                <c:pt idx="86">
                  <c:v>105.196</c:v>
                </c:pt>
                <c:pt idx="87">
                  <c:v>105.061</c:v>
                </c:pt>
                <c:pt idx="88">
                  <c:v>104.926</c:v>
                </c:pt>
                <c:pt idx="89">
                  <c:v>104.791</c:v>
                </c:pt>
                <c:pt idx="90">
                  <c:v>104.656</c:v>
                </c:pt>
                <c:pt idx="91">
                  <c:v>104.522</c:v>
                </c:pt>
                <c:pt idx="92">
                  <c:v>104.387</c:v>
                </c:pt>
                <c:pt idx="93">
                  <c:v>104.253</c:v>
                </c:pt>
                <c:pt idx="94">
                  <c:v>104.119</c:v>
                </c:pt>
                <c:pt idx="95">
                  <c:v>103.985</c:v>
                </c:pt>
                <c:pt idx="96">
                  <c:v>103.851</c:v>
                </c:pt>
                <c:pt idx="97">
                  <c:v>103.718</c:v>
                </c:pt>
                <c:pt idx="98">
                  <c:v>103.585</c:v>
                </c:pt>
                <c:pt idx="99">
                  <c:v>103.451</c:v>
                </c:pt>
                <c:pt idx="100">
                  <c:v>103.318</c:v>
                </c:pt>
                <c:pt idx="101">
                  <c:v>103.186</c:v>
                </c:pt>
                <c:pt idx="102">
                  <c:v>103.053</c:v>
                </c:pt>
                <c:pt idx="103">
                  <c:v>102.92</c:v>
                </c:pt>
                <c:pt idx="104">
                  <c:v>102.788</c:v>
                </c:pt>
                <c:pt idx="105">
                  <c:v>102.656</c:v>
                </c:pt>
                <c:pt idx="106">
                  <c:v>102.524</c:v>
                </c:pt>
                <c:pt idx="107">
                  <c:v>102.393</c:v>
                </c:pt>
                <c:pt idx="108">
                  <c:v>102.261</c:v>
                </c:pt>
                <c:pt idx="109">
                  <c:v>102.13</c:v>
                </c:pt>
                <c:pt idx="110">
                  <c:v>101.999</c:v>
                </c:pt>
                <c:pt idx="111">
                  <c:v>101.868</c:v>
                </c:pt>
                <c:pt idx="112">
                  <c:v>101.737</c:v>
                </c:pt>
                <c:pt idx="113">
                  <c:v>101.606</c:v>
                </c:pt>
                <c:pt idx="114">
                  <c:v>101.476</c:v>
                </c:pt>
                <c:pt idx="115">
                  <c:v>101.346</c:v>
                </c:pt>
                <c:pt idx="116">
                  <c:v>101.216</c:v>
                </c:pt>
                <c:pt idx="117">
                  <c:v>101.086</c:v>
                </c:pt>
                <c:pt idx="118">
                  <c:v>100.957</c:v>
                </c:pt>
                <c:pt idx="119">
                  <c:v>100.827</c:v>
                </c:pt>
                <c:pt idx="120">
                  <c:v>100.698</c:v>
                </c:pt>
                <c:pt idx="121">
                  <c:v>100.569</c:v>
                </c:pt>
                <c:pt idx="122">
                  <c:v>100.441</c:v>
                </c:pt>
                <c:pt idx="123">
                  <c:v>100.312</c:v>
                </c:pt>
                <c:pt idx="124">
                  <c:v>100.184</c:v>
                </c:pt>
                <c:pt idx="125">
                  <c:v>100.056</c:v>
                </c:pt>
                <c:pt idx="126">
                  <c:v>99.928</c:v>
                </c:pt>
                <c:pt idx="127">
                  <c:v>99.8</c:v>
                </c:pt>
                <c:pt idx="128">
                  <c:v>99.67299999999985</c:v>
                </c:pt>
                <c:pt idx="129">
                  <c:v>99.546</c:v>
                </c:pt>
                <c:pt idx="130">
                  <c:v>99.41900000000002</c:v>
                </c:pt>
                <c:pt idx="131">
                  <c:v>99.292</c:v>
                </c:pt>
                <c:pt idx="132">
                  <c:v>99.16599999999998</c:v>
                </c:pt>
                <c:pt idx="133">
                  <c:v>99.04</c:v>
                </c:pt>
                <c:pt idx="134">
                  <c:v>98.91400000000002</c:v>
                </c:pt>
                <c:pt idx="135">
                  <c:v>98.788</c:v>
                </c:pt>
                <c:pt idx="136">
                  <c:v>98.662</c:v>
                </c:pt>
                <c:pt idx="137">
                  <c:v>98.537</c:v>
                </c:pt>
                <c:pt idx="138">
                  <c:v>98.412</c:v>
                </c:pt>
                <c:pt idx="139">
                  <c:v>98.287</c:v>
                </c:pt>
                <c:pt idx="140">
                  <c:v>98.162</c:v>
                </c:pt>
                <c:pt idx="141">
                  <c:v>98.038</c:v>
                </c:pt>
                <c:pt idx="142">
                  <c:v>97.91400000000002</c:v>
                </c:pt>
                <c:pt idx="143">
                  <c:v>97.79</c:v>
                </c:pt>
                <c:pt idx="144">
                  <c:v>97.66599999999998</c:v>
                </c:pt>
                <c:pt idx="145">
                  <c:v>97.543</c:v>
                </c:pt>
                <c:pt idx="146">
                  <c:v>97.42</c:v>
                </c:pt>
                <c:pt idx="147">
                  <c:v>97.29700000000002</c:v>
                </c:pt>
                <c:pt idx="148">
                  <c:v>97.17399999999998</c:v>
                </c:pt>
                <c:pt idx="149">
                  <c:v>97.052</c:v>
                </c:pt>
                <c:pt idx="150">
                  <c:v>96.93</c:v>
                </c:pt>
                <c:pt idx="151">
                  <c:v>96.808</c:v>
                </c:pt>
                <c:pt idx="152">
                  <c:v>96.68599999999998</c:v>
                </c:pt>
                <c:pt idx="153">
                  <c:v>96.56500000000001</c:v>
                </c:pt>
                <c:pt idx="154">
                  <c:v>96.44400000000008</c:v>
                </c:pt>
                <c:pt idx="155">
                  <c:v>96.32299999999998</c:v>
                </c:pt>
                <c:pt idx="156">
                  <c:v>96.20200000000001</c:v>
                </c:pt>
                <c:pt idx="157">
                  <c:v>96.082</c:v>
                </c:pt>
                <c:pt idx="158">
                  <c:v>95.962</c:v>
                </c:pt>
                <c:pt idx="159">
                  <c:v>95.84200000000001</c:v>
                </c:pt>
                <c:pt idx="160">
                  <c:v>95.723</c:v>
                </c:pt>
                <c:pt idx="161">
                  <c:v>95.604</c:v>
                </c:pt>
                <c:pt idx="162">
                  <c:v>95.48500000000001</c:v>
                </c:pt>
                <c:pt idx="163">
                  <c:v>95.366</c:v>
                </c:pt>
                <c:pt idx="164">
                  <c:v>95.248</c:v>
                </c:pt>
                <c:pt idx="165">
                  <c:v>95.13</c:v>
                </c:pt>
                <c:pt idx="166">
                  <c:v>95.012</c:v>
                </c:pt>
                <c:pt idx="167">
                  <c:v>94.894</c:v>
                </c:pt>
                <c:pt idx="168">
                  <c:v>94.777</c:v>
                </c:pt>
                <c:pt idx="169">
                  <c:v>94.66</c:v>
                </c:pt>
                <c:pt idx="170">
                  <c:v>94.543</c:v>
                </c:pt>
                <c:pt idx="171">
                  <c:v>94.427</c:v>
                </c:pt>
                <c:pt idx="172">
                  <c:v>94.311</c:v>
                </c:pt>
                <c:pt idx="173">
                  <c:v>94.195</c:v>
                </c:pt>
                <c:pt idx="174">
                  <c:v>94.07899999999998</c:v>
                </c:pt>
                <c:pt idx="175">
                  <c:v>93.96400000000002</c:v>
                </c:pt>
                <c:pt idx="176">
                  <c:v>93.849</c:v>
                </c:pt>
                <c:pt idx="177">
                  <c:v>93.73500000000001</c:v>
                </c:pt>
                <c:pt idx="178">
                  <c:v>93.62</c:v>
                </c:pt>
                <c:pt idx="179">
                  <c:v>93.506</c:v>
                </c:pt>
                <c:pt idx="180">
                  <c:v>93.392</c:v>
                </c:pt>
                <c:pt idx="181">
                  <c:v>93.27899999999998</c:v>
                </c:pt>
                <c:pt idx="182">
                  <c:v>93.16599999999998</c:v>
                </c:pt>
                <c:pt idx="183">
                  <c:v>93.05299999999998</c:v>
                </c:pt>
                <c:pt idx="184">
                  <c:v>92.94100000000008</c:v>
                </c:pt>
                <c:pt idx="185">
                  <c:v>92.82799999999998</c:v>
                </c:pt>
                <c:pt idx="186">
                  <c:v>92.71700000000002</c:v>
                </c:pt>
                <c:pt idx="187">
                  <c:v>92.60499999999998</c:v>
                </c:pt>
                <c:pt idx="188">
                  <c:v>92.49400000000002</c:v>
                </c:pt>
                <c:pt idx="189">
                  <c:v>92.38299999999998</c:v>
                </c:pt>
                <c:pt idx="190">
                  <c:v>92.272</c:v>
                </c:pt>
                <c:pt idx="191">
                  <c:v>92.162</c:v>
                </c:pt>
                <c:pt idx="192">
                  <c:v>92.052</c:v>
                </c:pt>
                <c:pt idx="193">
                  <c:v>91.942</c:v>
                </c:pt>
                <c:pt idx="194">
                  <c:v>91.833</c:v>
                </c:pt>
                <c:pt idx="195">
                  <c:v>91.724</c:v>
                </c:pt>
                <c:pt idx="196">
                  <c:v>91.615</c:v>
                </c:pt>
                <c:pt idx="197">
                  <c:v>91.507</c:v>
                </c:pt>
                <c:pt idx="198">
                  <c:v>91.399</c:v>
                </c:pt>
                <c:pt idx="199">
                  <c:v>91.29100000000002</c:v>
                </c:pt>
                <c:pt idx="200">
                  <c:v>91.18399999999998</c:v>
                </c:pt>
                <c:pt idx="201">
                  <c:v>91.077</c:v>
                </c:pt>
                <c:pt idx="202">
                  <c:v>90.97</c:v>
                </c:pt>
                <c:pt idx="203">
                  <c:v>90.864</c:v>
                </c:pt>
                <c:pt idx="204">
                  <c:v>90.758</c:v>
                </c:pt>
                <c:pt idx="205">
                  <c:v>90.65199999999998</c:v>
                </c:pt>
                <c:pt idx="206">
                  <c:v>90.54700000000002</c:v>
                </c:pt>
                <c:pt idx="207">
                  <c:v>90.442</c:v>
                </c:pt>
                <c:pt idx="208">
                  <c:v>90.338</c:v>
                </c:pt>
                <c:pt idx="209">
                  <c:v>90.233</c:v>
                </c:pt>
                <c:pt idx="210">
                  <c:v>90.12899999999995</c:v>
                </c:pt>
                <c:pt idx="211">
                  <c:v>90.02599999999998</c:v>
                </c:pt>
                <c:pt idx="212">
                  <c:v>89.923</c:v>
                </c:pt>
                <c:pt idx="213">
                  <c:v>89.82</c:v>
                </c:pt>
                <c:pt idx="214">
                  <c:v>89.71700000000002</c:v>
                </c:pt>
                <c:pt idx="215">
                  <c:v>89.615</c:v>
                </c:pt>
                <c:pt idx="216">
                  <c:v>89.51400000000002</c:v>
                </c:pt>
                <c:pt idx="217">
                  <c:v>89.412</c:v>
                </c:pt>
                <c:pt idx="218">
                  <c:v>89.311</c:v>
                </c:pt>
                <c:pt idx="219">
                  <c:v>89.21000000000002</c:v>
                </c:pt>
                <c:pt idx="220">
                  <c:v>89.11</c:v>
                </c:pt>
                <c:pt idx="221">
                  <c:v>89.01</c:v>
                </c:pt>
                <c:pt idx="222">
                  <c:v>88.91100000000002</c:v>
                </c:pt>
                <c:pt idx="223">
                  <c:v>88.81200000000001</c:v>
                </c:pt>
                <c:pt idx="224">
                  <c:v>88.71300000000002</c:v>
                </c:pt>
                <c:pt idx="225">
                  <c:v>88.614</c:v>
                </c:pt>
                <c:pt idx="226">
                  <c:v>88.516</c:v>
                </c:pt>
                <c:pt idx="227">
                  <c:v>88.41900000000002</c:v>
                </c:pt>
                <c:pt idx="228">
                  <c:v>88.321</c:v>
                </c:pt>
                <c:pt idx="229">
                  <c:v>88.224</c:v>
                </c:pt>
                <c:pt idx="230">
                  <c:v>88.12799999999998</c:v>
                </c:pt>
                <c:pt idx="231">
                  <c:v>88.032</c:v>
                </c:pt>
                <c:pt idx="232">
                  <c:v>87.936</c:v>
                </c:pt>
                <c:pt idx="233">
                  <c:v>87.84100000000002</c:v>
                </c:pt>
                <c:pt idx="234">
                  <c:v>87.74600000000002</c:v>
                </c:pt>
                <c:pt idx="235">
                  <c:v>87.65099999999998</c:v>
                </c:pt>
                <c:pt idx="236">
                  <c:v>87.557</c:v>
                </c:pt>
                <c:pt idx="237">
                  <c:v>87.46300000000002</c:v>
                </c:pt>
                <c:pt idx="238">
                  <c:v>87.37</c:v>
                </c:pt>
                <c:pt idx="239">
                  <c:v>87.277</c:v>
                </c:pt>
                <c:pt idx="240">
                  <c:v>87.18399999999998</c:v>
                </c:pt>
                <c:pt idx="241">
                  <c:v>87.09200000000001</c:v>
                </c:pt>
                <c:pt idx="242">
                  <c:v>87.0</c:v>
                </c:pt>
                <c:pt idx="243">
                  <c:v>86.909</c:v>
                </c:pt>
                <c:pt idx="244">
                  <c:v>86.81800000000001</c:v>
                </c:pt>
                <c:pt idx="245">
                  <c:v>86.727</c:v>
                </c:pt>
                <c:pt idx="246">
                  <c:v>86.637</c:v>
                </c:pt>
                <c:pt idx="247">
                  <c:v>86.54700000000002</c:v>
                </c:pt>
                <c:pt idx="248">
                  <c:v>86.45800000000001</c:v>
                </c:pt>
                <c:pt idx="249">
                  <c:v>86.369</c:v>
                </c:pt>
                <c:pt idx="250">
                  <c:v>86.281</c:v>
                </c:pt>
                <c:pt idx="251">
                  <c:v>86.193</c:v>
                </c:pt>
                <c:pt idx="252">
                  <c:v>86.10499999999998</c:v>
                </c:pt>
                <c:pt idx="253">
                  <c:v>86.018</c:v>
                </c:pt>
                <c:pt idx="254">
                  <c:v>85.93100000000002</c:v>
                </c:pt>
                <c:pt idx="255">
                  <c:v>85.84400000000002</c:v>
                </c:pt>
                <c:pt idx="256">
                  <c:v>85.758</c:v>
                </c:pt>
                <c:pt idx="257">
                  <c:v>85.67299999999985</c:v>
                </c:pt>
                <c:pt idx="258">
                  <c:v>85.588</c:v>
                </c:pt>
                <c:pt idx="259">
                  <c:v>85.503</c:v>
                </c:pt>
                <c:pt idx="260">
                  <c:v>85.41900000000002</c:v>
                </c:pt>
                <c:pt idx="261">
                  <c:v>85.335</c:v>
                </c:pt>
                <c:pt idx="262">
                  <c:v>85.252</c:v>
                </c:pt>
                <c:pt idx="263">
                  <c:v>85.16899999999998</c:v>
                </c:pt>
                <c:pt idx="264">
                  <c:v>85.086</c:v>
                </c:pt>
                <c:pt idx="265">
                  <c:v>85.004</c:v>
                </c:pt>
                <c:pt idx="266">
                  <c:v>84.923</c:v>
                </c:pt>
                <c:pt idx="267">
                  <c:v>84.84100000000002</c:v>
                </c:pt>
                <c:pt idx="268">
                  <c:v>84.76100000000002</c:v>
                </c:pt>
                <c:pt idx="269">
                  <c:v>84.67999999999998</c:v>
                </c:pt>
                <c:pt idx="270">
                  <c:v>84.601</c:v>
                </c:pt>
                <c:pt idx="271">
                  <c:v>84.521</c:v>
                </c:pt>
                <c:pt idx="272">
                  <c:v>84.442</c:v>
                </c:pt>
                <c:pt idx="273">
                  <c:v>84.364</c:v>
                </c:pt>
                <c:pt idx="274">
                  <c:v>84.286</c:v>
                </c:pt>
                <c:pt idx="275">
                  <c:v>84.20800000000001</c:v>
                </c:pt>
                <c:pt idx="276">
                  <c:v>84.131</c:v>
                </c:pt>
                <c:pt idx="277">
                  <c:v>84.054</c:v>
                </c:pt>
                <c:pt idx="278">
                  <c:v>83.978</c:v>
                </c:pt>
                <c:pt idx="279">
                  <c:v>83.902</c:v>
                </c:pt>
                <c:pt idx="280">
                  <c:v>83.827</c:v>
                </c:pt>
                <c:pt idx="281">
                  <c:v>83.752</c:v>
                </c:pt>
                <c:pt idx="282">
                  <c:v>83.67799999999998</c:v>
                </c:pt>
                <c:pt idx="283">
                  <c:v>83.604</c:v>
                </c:pt>
                <c:pt idx="284">
                  <c:v>83.531</c:v>
                </c:pt>
                <c:pt idx="285">
                  <c:v>83.45800000000001</c:v>
                </c:pt>
                <c:pt idx="286">
                  <c:v>83.385</c:v>
                </c:pt>
                <c:pt idx="287">
                  <c:v>83.313</c:v>
                </c:pt>
                <c:pt idx="288">
                  <c:v>83.242</c:v>
                </c:pt>
                <c:pt idx="289">
                  <c:v>83.17099999999998</c:v>
                </c:pt>
                <c:pt idx="290">
                  <c:v>83.1</c:v>
                </c:pt>
                <c:pt idx="291">
                  <c:v>83.03</c:v>
                </c:pt>
                <c:pt idx="292">
                  <c:v>82.96000000000002</c:v>
                </c:pt>
                <c:pt idx="293">
                  <c:v>82.891</c:v>
                </c:pt>
                <c:pt idx="294">
                  <c:v>82.82299999999998</c:v>
                </c:pt>
                <c:pt idx="295">
                  <c:v>82.754</c:v>
                </c:pt>
                <c:pt idx="296">
                  <c:v>82.687</c:v>
                </c:pt>
                <c:pt idx="297">
                  <c:v>82.62</c:v>
                </c:pt>
                <c:pt idx="298">
                  <c:v>82.55299999999998</c:v>
                </c:pt>
                <c:pt idx="299">
                  <c:v>82.48700000000002</c:v>
                </c:pt>
                <c:pt idx="300">
                  <c:v>82.421</c:v>
                </c:pt>
                <c:pt idx="301">
                  <c:v>82.35599999999998</c:v>
                </c:pt>
                <c:pt idx="302">
                  <c:v>82.29100000000002</c:v>
                </c:pt>
                <c:pt idx="303">
                  <c:v>82.227</c:v>
                </c:pt>
                <c:pt idx="304">
                  <c:v>82.16299999999998</c:v>
                </c:pt>
                <c:pt idx="305">
                  <c:v>82.1</c:v>
                </c:pt>
                <c:pt idx="306">
                  <c:v>82.037</c:v>
                </c:pt>
                <c:pt idx="307">
                  <c:v>81.975</c:v>
                </c:pt>
                <c:pt idx="308">
                  <c:v>81.91300000000002</c:v>
                </c:pt>
                <c:pt idx="309">
                  <c:v>81.85199999999998</c:v>
                </c:pt>
                <c:pt idx="310">
                  <c:v>81.79100000000002</c:v>
                </c:pt>
                <c:pt idx="311">
                  <c:v>81.73100000000002</c:v>
                </c:pt>
                <c:pt idx="312">
                  <c:v>81.67099999999998</c:v>
                </c:pt>
                <c:pt idx="313">
                  <c:v>81.612</c:v>
                </c:pt>
                <c:pt idx="314">
                  <c:v>81.554</c:v>
                </c:pt>
                <c:pt idx="315">
                  <c:v>81.495</c:v>
                </c:pt>
                <c:pt idx="316">
                  <c:v>81.438</c:v>
                </c:pt>
                <c:pt idx="317">
                  <c:v>81.381</c:v>
                </c:pt>
                <c:pt idx="318">
                  <c:v>81.324</c:v>
                </c:pt>
                <c:pt idx="319">
                  <c:v>81.268</c:v>
                </c:pt>
                <c:pt idx="320">
                  <c:v>81.212</c:v>
                </c:pt>
                <c:pt idx="321">
                  <c:v>81.15699999999998</c:v>
                </c:pt>
                <c:pt idx="322">
                  <c:v>81.10299999999998</c:v>
                </c:pt>
                <c:pt idx="323">
                  <c:v>81.049</c:v>
                </c:pt>
                <c:pt idx="324">
                  <c:v>80.995</c:v>
                </c:pt>
                <c:pt idx="325">
                  <c:v>80.942</c:v>
                </c:pt>
                <c:pt idx="326">
                  <c:v>80.89</c:v>
                </c:pt>
                <c:pt idx="327">
                  <c:v>80.838</c:v>
                </c:pt>
                <c:pt idx="328">
                  <c:v>80.786</c:v>
                </c:pt>
                <c:pt idx="329">
                  <c:v>80.736</c:v>
                </c:pt>
                <c:pt idx="330">
                  <c:v>80.68499999999998</c:v>
                </c:pt>
                <c:pt idx="331">
                  <c:v>80.635</c:v>
                </c:pt>
                <c:pt idx="332">
                  <c:v>80.586</c:v>
                </c:pt>
                <c:pt idx="333">
                  <c:v>80.537</c:v>
                </c:pt>
                <c:pt idx="334">
                  <c:v>80.489</c:v>
                </c:pt>
                <c:pt idx="335">
                  <c:v>80.442</c:v>
                </c:pt>
                <c:pt idx="336">
                  <c:v>80.394</c:v>
                </c:pt>
                <c:pt idx="337">
                  <c:v>80.34800000000001</c:v>
                </c:pt>
                <c:pt idx="338">
                  <c:v>80.302</c:v>
                </c:pt>
                <c:pt idx="339">
                  <c:v>80.256</c:v>
                </c:pt>
                <c:pt idx="340">
                  <c:v>80.21100000000002</c:v>
                </c:pt>
                <c:pt idx="341">
                  <c:v>80.167</c:v>
                </c:pt>
                <c:pt idx="342">
                  <c:v>80.12299999999995</c:v>
                </c:pt>
                <c:pt idx="343">
                  <c:v>80.08</c:v>
                </c:pt>
                <c:pt idx="344">
                  <c:v>80.037</c:v>
                </c:pt>
                <c:pt idx="345">
                  <c:v>79.995</c:v>
                </c:pt>
                <c:pt idx="346">
                  <c:v>79.953</c:v>
                </c:pt>
                <c:pt idx="347">
                  <c:v>79.912</c:v>
                </c:pt>
                <c:pt idx="348">
                  <c:v>79.87099999999998</c:v>
                </c:pt>
                <c:pt idx="349">
                  <c:v>79.831</c:v>
                </c:pt>
                <c:pt idx="350">
                  <c:v>79.792</c:v>
                </c:pt>
                <c:pt idx="351">
                  <c:v>79.753</c:v>
                </c:pt>
                <c:pt idx="352">
                  <c:v>79.71400000000002</c:v>
                </c:pt>
                <c:pt idx="353">
                  <c:v>79.67599999999985</c:v>
                </c:pt>
                <c:pt idx="354">
                  <c:v>79.63899999999998</c:v>
                </c:pt>
                <c:pt idx="355">
                  <c:v>79.60199999999998</c:v>
                </c:pt>
                <c:pt idx="356">
                  <c:v>79.566</c:v>
                </c:pt>
                <c:pt idx="357">
                  <c:v>79.531</c:v>
                </c:pt>
                <c:pt idx="358">
                  <c:v>79.49600000000002</c:v>
                </c:pt>
                <c:pt idx="359">
                  <c:v>79.46100000000002</c:v>
                </c:pt>
                <c:pt idx="360">
                  <c:v>79.427</c:v>
                </c:pt>
                <c:pt idx="361">
                  <c:v>79.394</c:v>
                </c:pt>
                <c:pt idx="362">
                  <c:v>79.361</c:v>
                </c:pt>
                <c:pt idx="363">
                  <c:v>79.32899999999998</c:v>
                </c:pt>
                <c:pt idx="364">
                  <c:v>79.29700000000002</c:v>
                </c:pt>
                <c:pt idx="365">
                  <c:v>79.266</c:v>
                </c:pt>
                <c:pt idx="366">
                  <c:v>79.23500000000001</c:v>
                </c:pt>
                <c:pt idx="367">
                  <c:v>79.20500000000001</c:v>
                </c:pt>
                <c:pt idx="368">
                  <c:v>79.17599999999987</c:v>
                </c:pt>
                <c:pt idx="369">
                  <c:v>79.147</c:v>
                </c:pt>
                <c:pt idx="370">
                  <c:v>79.119</c:v>
                </c:pt>
                <c:pt idx="371">
                  <c:v>79.09100000000002</c:v>
                </c:pt>
                <c:pt idx="372">
                  <c:v>79.064</c:v>
                </c:pt>
                <c:pt idx="373">
                  <c:v>79.037</c:v>
                </c:pt>
                <c:pt idx="374">
                  <c:v>79.01100000000002</c:v>
                </c:pt>
                <c:pt idx="375">
                  <c:v>78.986</c:v>
                </c:pt>
                <c:pt idx="376">
                  <c:v>78.96100000000002</c:v>
                </c:pt>
                <c:pt idx="377">
                  <c:v>78.93700000000002</c:v>
                </c:pt>
                <c:pt idx="378">
                  <c:v>78.91300000000002</c:v>
                </c:pt>
                <c:pt idx="379">
                  <c:v>78.89</c:v>
                </c:pt>
                <c:pt idx="380">
                  <c:v>78.867</c:v>
                </c:pt>
                <c:pt idx="381">
                  <c:v>78.84500000000001</c:v>
                </c:pt>
                <c:pt idx="382">
                  <c:v>78.824</c:v>
                </c:pt>
                <c:pt idx="383">
                  <c:v>78.80299999999998</c:v>
                </c:pt>
                <c:pt idx="384">
                  <c:v>78.783</c:v>
                </c:pt>
                <c:pt idx="385">
                  <c:v>78.763</c:v>
                </c:pt>
                <c:pt idx="386">
                  <c:v>78.74400000000002</c:v>
                </c:pt>
                <c:pt idx="387">
                  <c:v>78.725</c:v>
                </c:pt>
                <c:pt idx="388">
                  <c:v>78.70700000000002</c:v>
                </c:pt>
                <c:pt idx="389">
                  <c:v>78.69</c:v>
                </c:pt>
                <c:pt idx="390">
                  <c:v>78.67299999999985</c:v>
                </c:pt>
                <c:pt idx="391">
                  <c:v>78.65699999999998</c:v>
                </c:pt>
                <c:pt idx="392">
                  <c:v>78.641</c:v>
                </c:pt>
                <c:pt idx="393">
                  <c:v>78.62599999999995</c:v>
                </c:pt>
                <c:pt idx="394">
                  <c:v>78.612</c:v>
                </c:pt>
                <c:pt idx="395">
                  <c:v>78.59800000000001</c:v>
                </c:pt>
                <c:pt idx="396">
                  <c:v>78.585</c:v>
                </c:pt>
                <c:pt idx="397">
                  <c:v>78.57199999999998</c:v>
                </c:pt>
                <c:pt idx="398">
                  <c:v>78.56</c:v>
                </c:pt>
                <c:pt idx="399">
                  <c:v>78.548</c:v>
                </c:pt>
                <c:pt idx="400">
                  <c:v>78.537</c:v>
                </c:pt>
                <c:pt idx="401">
                  <c:v>78.527</c:v>
                </c:pt>
                <c:pt idx="402">
                  <c:v>78.51700000000002</c:v>
                </c:pt>
                <c:pt idx="403">
                  <c:v>78.508</c:v>
                </c:pt>
                <c:pt idx="404">
                  <c:v>78.49900000000002</c:v>
                </c:pt>
                <c:pt idx="405">
                  <c:v>78.49100000000002</c:v>
                </c:pt>
                <c:pt idx="406">
                  <c:v>78.483</c:v>
                </c:pt>
                <c:pt idx="407">
                  <c:v>78.477</c:v>
                </c:pt>
                <c:pt idx="408">
                  <c:v>78.47</c:v>
                </c:pt>
                <c:pt idx="409">
                  <c:v>78.46400000000002</c:v>
                </c:pt>
                <c:pt idx="410">
                  <c:v>78.459</c:v>
                </c:pt>
                <c:pt idx="411">
                  <c:v>78.45500000000001</c:v>
                </c:pt>
                <c:pt idx="412">
                  <c:v>78.45100000000002</c:v>
                </c:pt>
                <c:pt idx="413">
                  <c:v>78.44700000000008</c:v>
                </c:pt>
                <c:pt idx="414">
                  <c:v>78.445</c:v>
                </c:pt>
                <c:pt idx="415">
                  <c:v>78.442</c:v>
                </c:pt>
                <c:pt idx="416">
                  <c:v>78.44100000000008</c:v>
                </c:pt>
                <c:pt idx="417">
                  <c:v>78.44000000000002</c:v>
                </c:pt>
                <c:pt idx="418">
                  <c:v>78.439</c:v>
                </c:pt>
                <c:pt idx="419">
                  <c:v>78.439</c:v>
                </c:pt>
                <c:pt idx="420">
                  <c:v>78.44000000000002</c:v>
                </c:pt>
              </c:numCache>
            </c:numRef>
          </c:val>
        </c:ser>
        <c:dLbls/>
        <c:marker val="1"/>
        <c:axId val="535459688"/>
        <c:axId val="662804232"/>
      </c:lineChart>
      <c:catAx>
        <c:axId val="535459688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ko-KR" sz="1400"/>
                  <a:t>Time</a:t>
                </a:r>
                <a:r>
                  <a:rPr lang="en-US" altLang="ko-KR" sz="1400" baseline="0"/>
                  <a:t> @ Seoul</a:t>
                </a:r>
                <a:endParaRPr lang="ko-KR" altLang="en-US" sz="1400"/>
              </a:p>
            </c:rich>
          </c:tx>
          <c:layout/>
        </c:title>
        <c:numFmt formatCode="h:mm;@" sourceLinked="0"/>
        <c:majorTickMark val="none"/>
        <c:tickLblPos val="nextTo"/>
        <c:crossAx val="662804232"/>
        <c:crosses val="autoZero"/>
        <c:auto val="1"/>
        <c:lblAlgn val="ctr"/>
        <c:lblOffset val="100"/>
        <c:tickLblSkip val="60"/>
        <c:tickMarkSkip val="60"/>
      </c:catAx>
      <c:valAx>
        <c:axId val="662804232"/>
        <c:scaling>
          <c:orientation val="minMax"/>
          <c:min val="1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en-US" sz="1400"/>
                  <a:t>SZA</a:t>
                </a:r>
              </a:p>
            </c:rich>
          </c:tx>
          <c:layout/>
        </c:title>
        <c:numFmt formatCode="General" sourceLinked="1"/>
        <c:tickLblPos val="nextTo"/>
        <c:crossAx val="535459688"/>
        <c:crosses val="autoZero"/>
        <c:crossBetween val="between"/>
        <c:majorUnit val="10.0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533896364980066"/>
          <c:y val="0.159437777777778"/>
          <c:w val="0.377949753848335"/>
          <c:h val="0.181623701800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</c:chart>
  <c:spPr>
    <a:solidFill>
      <a:srgbClr val="FFFFFF"/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ko-KR"/>
              <a:t>SZA @ 127 Top</a:t>
            </a:r>
            <a:endParaRPr lang="ko-KR" alt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Vernal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ESZA!$R$4:$R$424</c:f>
              <c:numCache>
                <c:formatCode>General</c:formatCode>
                <c:ptCount val="421"/>
                <c:pt idx="0">
                  <c:v>70.71400000000002</c:v>
                </c:pt>
                <c:pt idx="1">
                  <c:v>70.589</c:v>
                </c:pt>
                <c:pt idx="2">
                  <c:v>70.465</c:v>
                </c:pt>
                <c:pt idx="3">
                  <c:v>70.34200000000001</c:v>
                </c:pt>
                <c:pt idx="4">
                  <c:v>70.218</c:v>
                </c:pt>
                <c:pt idx="5">
                  <c:v>70.09500000000001</c:v>
                </c:pt>
                <c:pt idx="6">
                  <c:v>69.972</c:v>
                </c:pt>
                <c:pt idx="7">
                  <c:v>69.849</c:v>
                </c:pt>
                <c:pt idx="8">
                  <c:v>69.727</c:v>
                </c:pt>
                <c:pt idx="9">
                  <c:v>69.60499999999998</c:v>
                </c:pt>
                <c:pt idx="10">
                  <c:v>69.48400000000002</c:v>
                </c:pt>
                <c:pt idx="11">
                  <c:v>69.362</c:v>
                </c:pt>
                <c:pt idx="12">
                  <c:v>69.24100000000002</c:v>
                </c:pt>
                <c:pt idx="13">
                  <c:v>69.12099999999998</c:v>
                </c:pt>
                <c:pt idx="14">
                  <c:v>69.0</c:v>
                </c:pt>
                <c:pt idx="15">
                  <c:v>68.88</c:v>
                </c:pt>
                <c:pt idx="16">
                  <c:v>68.76</c:v>
                </c:pt>
                <c:pt idx="17">
                  <c:v>68.641</c:v>
                </c:pt>
                <c:pt idx="18">
                  <c:v>68.522</c:v>
                </c:pt>
                <c:pt idx="19">
                  <c:v>68.403</c:v>
                </c:pt>
                <c:pt idx="20">
                  <c:v>68.285</c:v>
                </c:pt>
                <c:pt idx="21">
                  <c:v>68.167</c:v>
                </c:pt>
                <c:pt idx="22">
                  <c:v>68.049</c:v>
                </c:pt>
                <c:pt idx="23">
                  <c:v>67.93100000000002</c:v>
                </c:pt>
                <c:pt idx="24">
                  <c:v>67.814</c:v>
                </c:pt>
                <c:pt idx="25">
                  <c:v>67.698</c:v>
                </c:pt>
                <c:pt idx="26">
                  <c:v>67.581</c:v>
                </c:pt>
                <c:pt idx="27">
                  <c:v>67.465</c:v>
                </c:pt>
                <c:pt idx="28">
                  <c:v>67.35</c:v>
                </c:pt>
                <c:pt idx="29">
                  <c:v>67.23400000000002</c:v>
                </c:pt>
                <c:pt idx="30">
                  <c:v>67.119</c:v>
                </c:pt>
                <c:pt idx="31">
                  <c:v>67.005</c:v>
                </c:pt>
                <c:pt idx="32">
                  <c:v>66.891</c:v>
                </c:pt>
                <c:pt idx="33">
                  <c:v>66.777</c:v>
                </c:pt>
                <c:pt idx="34">
                  <c:v>66.66299999999998</c:v>
                </c:pt>
                <c:pt idx="35">
                  <c:v>66.55</c:v>
                </c:pt>
                <c:pt idx="36">
                  <c:v>66.43700000000002</c:v>
                </c:pt>
                <c:pt idx="37">
                  <c:v>66.32499999999998</c:v>
                </c:pt>
                <c:pt idx="38">
                  <c:v>66.21300000000002</c:v>
                </c:pt>
                <c:pt idx="39">
                  <c:v>66.10199999999998</c:v>
                </c:pt>
                <c:pt idx="40">
                  <c:v>65.99000000000002</c:v>
                </c:pt>
                <c:pt idx="41">
                  <c:v>65.88</c:v>
                </c:pt>
                <c:pt idx="42">
                  <c:v>65.769</c:v>
                </c:pt>
                <c:pt idx="43">
                  <c:v>65.65899999999998</c:v>
                </c:pt>
                <c:pt idx="44">
                  <c:v>65.55</c:v>
                </c:pt>
                <c:pt idx="45">
                  <c:v>65.44000000000002</c:v>
                </c:pt>
                <c:pt idx="46">
                  <c:v>65.332</c:v>
                </c:pt>
                <c:pt idx="47">
                  <c:v>65.223</c:v>
                </c:pt>
                <c:pt idx="48">
                  <c:v>65.115</c:v>
                </c:pt>
                <c:pt idx="49">
                  <c:v>65.008</c:v>
                </c:pt>
                <c:pt idx="50">
                  <c:v>64.90100000000002</c:v>
                </c:pt>
                <c:pt idx="51">
                  <c:v>64.79400000000002</c:v>
                </c:pt>
                <c:pt idx="52">
                  <c:v>64.687</c:v>
                </c:pt>
                <c:pt idx="53">
                  <c:v>64.582</c:v>
                </c:pt>
                <c:pt idx="54">
                  <c:v>64.476</c:v>
                </c:pt>
                <c:pt idx="55">
                  <c:v>64.37099999999998</c:v>
                </c:pt>
                <c:pt idx="56">
                  <c:v>64.266</c:v>
                </c:pt>
                <c:pt idx="57">
                  <c:v>64.162</c:v>
                </c:pt>
                <c:pt idx="58">
                  <c:v>64.05899999999998</c:v>
                </c:pt>
                <c:pt idx="59">
                  <c:v>63.955</c:v>
                </c:pt>
                <c:pt idx="60">
                  <c:v>63.852</c:v>
                </c:pt>
                <c:pt idx="61">
                  <c:v>63.75</c:v>
                </c:pt>
                <c:pt idx="62">
                  <c:v>63.648</c:v>
                </c:pt>
                <c:pt idx="63">
                  <c:v>63.54600000000001</c:v>
                </c:pt>
                <c:pt idx="64">
                  <c:v>63.445</c:v>
                </c:pt>
                <c:pt idx="65">
                  <c:v>63.345</c:v>
                </c:pt>
                <c:pt idx="66">
                  <c:v>63.24500000000001</c:v>
                </c:pt>
                <c:pt idx="67">
                  <c:v>63.145</c:v>
                </c:pt>
                <c:pt idx="68">
                  <c:v>63.04600000000001</c:v>
                </c:pt>
                <c:pt idx="69">
                  <c:v>62.947</c:v>
                </c:pt>
                <c:pt idx="70">
                  <c:v>62.849</c:v>
                </c:pt>
                <c:pt idx="71">
                  <c:v>62.751</c:v>
                </c:pt>
                <c:pt idx="72">
                  <c:v>62.654</c:v>
                </c:pt>
                <c:pt idx="73">
                  <c:v>62.557</c:v>
                </c:pt>
                <c:pt idx="74">
                  <c:v>62.46</c:v>
                </c:pt>
                <c:pt idx="75">
                  <c:v>62.364</c:v>
                </c:pt>
                <c:pt idx="76">
                  <c:v>62.26900000000001</c:v>
                </c:pt>
                <c:pt idx="77">
                  <c:v>62.17400000000001</c:v>
                </c:pt>
                <c:pt idx="78">
                  <c:v>62.08</c:v>
                </c:pt>
                <c:pt idx="79">
                  <c:v>61.986</c:v>
                </c:pt>
                <c:pt idx="80">
                  <c:v>61.892</c:v>
                </c:pt>
                <c:pt idx="81">
                  <c:v>61.79900000000002</c:v>
                </c:pt>
                <c:pt idx="82">
                  <c:v>61.707</c:v>
                </c:pt>
                <c:pt idx="83">
                  <c:v>61.615</c:v>
                </c:pt>
                <c:pt idx="84">
                  <c:v>61.524</c:v>
                </c:pt>
                <c:pt idx="85">
                  <c:v>61.433</c:v>
                </c:pt>
                <c:pt idx="86">
                  <c:v>61.342</c:v>
                </c:pt>
                <c:pt idx="87">
                  <c:v>61.253</c:v>
                </c:pt>
                <c:pt idx="88">
                  <c:v>61.16300000000001</c:v>
                </c:pt>
                <c:pt idx="89">
                  <c:v>61.07400000000001</c:v>
                </c:pt>
                <c:pt idx="90">
                  <c:v>60.986</c:v>
                </c:pt>
                <c:pt idx="91">
                  <c:v>60.898</c:v>
                </c:pt>
                <c:pt idx="92">
                  <c:v>60.811</c:v>
                </c:pt>
                <c:pt idx="93">
                  <c:v>60.72400000000001</c:v>
                </c:pt>
                <c:pt idx="94">
                  <c:v>60.63800000000001</c:v>
                </c:pt>
                <c:pt idx="95">
                  <c:v>60.553</c:v>
                </c:pt>
                <c:pt idx="96">
                  <c:v>60.46800000000001</c:v>
                </c:pt>
                <c:pt idx="97">
                  <c:v>60.383</c:v>
                </c:pt>
                <c:pt idx="98">
                  <c:v>60.29900000000002</c:v>
                </c:pt>
                <c:pt idx="99">
                  <c:v>60.216</c:v>
                </c:pt>
                <c:pt idx="100">
                  <c:v>60.133</c:v>
                </c:pt>
                <c:pt idx="101">
                  <c:v>60.051</c:v>
                </c:pt>
                <c:pt idx="102">
                  <c:v>59.969</c:v>
                </c:pt>
                <c:pt idx="103">
                  <c:v>59.888</c:v>
                </c:pt>
                <c:pt idx="104">
                  <c:v>59.807</c:v>
                </c:pt>
                <c:pt idx="105">
                  <c:v>59.72700000000001</c:v>
                </c:pt>
                <c:pt idx="106">
                  <c:v>59.64700000000001</c:v>
                </c:pt>
                <c:pt idx="107">
                  <c:v>59.569</c:v>
                </c:pt>
                <c:pt idx="108">
                  <c:v>59.49</c:v>
                </c:pt>
                <c:pt idx="109">
                  <c:v>59.412</c:v>
                </c:pt>
                <c:pt idx="110">
                  <c:v>59.335</c:v>
                </c:pt>
                <c:pt idx="111">
                  <c:v>59.259</c:v>
                </c:pt>
                <c:pt idx="112">
                  <c:v>59.183</c:v>
                </c:pt>
                <c:pt idx="113">
                  <c:v>59.10700000000001</c:v>
                </c:pt>
                <c:pt idx="114">
                  <c:v>59.033</c:v>
                </c:pt>
                <c:pt idx="115">
                  <c:v>58.958</c:v>
                </c:pt>
                <c:pt idx="116">
                  <c:v>58.885</c:v>
                </c:pt>
                <c:pt idx="117">
                  <c:v>58.812</c:v>
                </c:pt>
                <c:pt idx="118">
                  <c:v>58.73900000000001</c:v>
                </c:pt>
                <c:pt idx="119">
                  <c:v>58.66800000000001</c:v>
                </c:pt>
                <c:pt idx="120">
                  <c:v>58.59600000000001</c:v>
                </c:pt>
                <c:pt idx="121">
                  <c:v>58.526</c:v>
                </c:pt>
                <c:pt idx="122">
                  <c:v>58.456</c:v>
                </c:pt>
                <c:pt idx="123">
                  <c:v>58.386</c:v>
                </c:pt>
                <c:pt idx="124">
                  <c:v>58.318</c:v>
                </c:pt>
                <c:pt idx="125">
                  <c:v>58.25</c:v>
                </c:pt>
                <c:pt idx="126">
                  <c:v>58.182</c:v>
                </c:pt>
                <c:pt idx="127">
                  <c:v>58.115</c:v>
                </c:pt>
                <c:pt idx="128">
                  <c:v>58.04900000000001</c:v>
                </c:pt>
                <c:pt idx="129">
                  <c:v>57.984</c:v>
                </c:pt>
                <c:pt idx="130">
                  <c:v>57.919</c:v>
                </c:pt>
                <c:pt idx="131">
                  <c:v>57.854</c:v>
                </c:pt>
                <c:pt idx="132">
                  <c:v>57.79100000000001</c:v>
                </c:pt>
                <c:pt idx="133">
                  <c:v>57.72800000000001</c:v>
                </c:pt>
                <c:pt idx="134">
                  <c:v>57.66500000000001</c:v>
                </c:pt>
                <c:pt idx="135">
                  <c:v>57.603</c:v>
                </c:pt>
                <c:pt idx="136">
                  <c:v>57.542</c:v>
                </c:pt>
                <c:pt idx="137">
                  <c:v>57.482</c:v>
                </c:pt>
                <c:pt idx="138">
                  <c:v>57.42200000000001</c:v>
                </c:pt>
                <c:pt idx="139">
                  <c:v>57.363</c:v>
                </c:pt>
                <c:pt idx="140">
                  <c:v>57.305</c:v>
                </c:pt>
                <c:pt idx="141">
                  <c:v>57.247</c:v>
                </c:pt>
                <c:pt idx="142">
                  <c:v>57.19000000000001</c:v>
                </c:pt>
                <c:pt idx="143">
                  <c:v>57.133</c:v>
                </c:pt>
                <c:pt idx="144">
                  <c:v>57.07700000000001</c:v>
                </c:pt>
                <c:pt idx="145">
                  <c:v>57.02200000000001</c:v>
                </c:pt>
                <c:pt idx="146">
                  <c:v>56.96800000000001</c:v>
                </c:pt>
                <c:pt idx="147">
                  <c:v>56.914</c:v>
                </c:pt>
                <c:pt idx="148">
                  <c:v>56.861</c:v>
                </c:pt>
                <c:pt idx="149">
                  <c:v>56.808</c:v>
                </c:pt>
                <c:pt idx="150">
                  <c:v>56.757</c:v>
                </c:pt>
                <c:pt idx="151">
                  <c:v>56.706</c:v>
                </c:pt>
                <c:pt idx="152">
                  <c:v>56.655</c:v>
                </c:pt>
                <c:pt idx="153">
                  <c:v>56.606</c:v>
                </c:pt>
                <c:pt idx="154">
                  <c:v>56.557</c:v>
                </c:pt>
                <c:pt idx="155">
                  <c:v>56.508</c:v>
                </c:pt>
                <c:pt idx="156">
                  <c:v>56.46100000000001</c:v>
                </c:pt>
                <c:pt idx="157">
                  <c:v>56.414</c:v>
                </c:pt>
                <c:pt idx="158">
                  <c:v>56.368</c:v>
                </c:pt>
                <c:pt idx="159">
                  <c:v>56.322</c:v>
                </c:pt>
                <c:pt idx="160">
                  <c:v>56.277</c:v>
                </c:pt>
                <c:pt idx="161">
                  <c:v>56.23300000000001</c:v>
                </c:pt>
                <c:pt idx="162">
                  <c:v>56.19000000000001</c:v>
                </c:pt>
                <c:pt idx="163">
                  <c:v>56.14700000000001</c:v>
                </c:pt>
                <c:pt idx="164">
                  <c:v>56.10500000000001</c:v>
                </c:pt>
                <c:pt idx="165">
                  <c:v>56.064</c:v>
                </c:pt>
                <c:pt idx="166">
                  <c:v>56.023</c:v>
                </c:pt>
                <c:pt idx="167">
                  <c:v>55.983</c:v>
                </c:pt>
                <c:pt idx="168">
                  <c:v>55.944</c:v>
                </c:pt>
                <c:pt idx="169">
                  <c:v>55.90600000000001</c:v>
                </c:pt>
                <c:pt idx="170">
                  <c:v>55.868</c:v>
                </c:pt>
                <c:pt idx="171">
                  <c:v>55.831</c:v>
                </c:pt>
                <c:pt idx="172">
                  <c:v>55.79500000000001</c:v>
                </c:pt>
                <c:pt idx="173">
                  <c:v>55.759</c:v>
                </c:pt>
                <c:pt idx="174">
                  <c:v>55.72500000000001</c:v>
                </c:pt>
                <c:pt idx="175">
                  <c:v>55.691</c:v>
                </c:pt>
                <c:pt idx="176">
                  <c:v>55.657</c:v>
                </c:pt>
                <c:pt idx="177">
                  <c:v>55.62500000000001</c:v>
                </c:pt>
                <c:pt idx="178">
                  <c:v>55.59300000000001</c:v>
                </c:pt>
                <c:pt idx="179">
                  <c:v>55.56200000000001</c:v>
                </c:pt>
                <c:pt idx="180">
                  <c:v>55.53100000000001</c:v>
                </c:pt>
                <c:pt idx="181">
                  <c:v>55.502</c:v>
                </c:pt>
                <c:pt idx="182">
                  <c:v>55.47300000000001</c:v>
                </c:pt>
                <c:pt idx="183">
                  <c:v>55.445</c:v>
                </c:pt>
                <c:pt idx="184">
                  <c:v>55.417</c:v>
                </c:pt>
                <c:pt idx="185">
                  <c:v>55.39</c:v>
                </c:pt>
                <c:pt idx="186">
                  <c:v>55.364</c:v>
                </c:pt>
                <c:pt idx="187">
                  <c:v>55.33900000000001</c:v>
                </c:pt>
                <c:pt idx="188">
                  <c:v>55.315</c:v>
                </c:pt>
                <c:pt idx="189">
                  <c:v>55.29100000000001</c:v>
                </c:pt>
                <c:pt idx="190">
                  <c:v>55.26800000000001</c:v>
                </c:pt>
                <c:pt idx="191">
                  <c:v>55.246</c:v>
                </c:pt>
                <c:pt idx="192">
                  <c:v>55.22400000000001</c:v>
                </c:pt>
                <c:pt idx="193">
                  <c:v>55.204</c:v>
                </c:pt>
                <c:pt idx="194">
                  <c:v>55.184</c:v>
                </c:pt>
                <c:pt idx="195">
                  <c:v>55.16500000000001</c:v>
                </c:pt>
                <c:pt idx="196">
                  <c:v>55.146</c:v>
                </c:pt>
                <c:pt idx="197">
                  <c:v>55.12800000000001</c:v>
                </c:pt>
                <c:pt idx="198">
                  <c:v>55.111</c:v>
                </c:pt>
                <c:pt idx="199">
                  <c:v>55.09500000000001</c:v>
                </c:pt>
                <c:pt idx="200">
                  <c:v>55.08</c:v>
                </c:pt>
                <c:pt idx="201">
                  <c:v>55.06500000000001</c:v>
                </c:pt>
                <c:pt idx="202">
                  <c:v>55.051</c:v>
                </c:pt>
                <c:pt idx="203">
                  <c:v>55.03800000000001</c:v>
                </c:pt>
                <c:pt idx="204">
                  <c:v>55.026</c:v>
                </c:pt>
                <c:pt idx="205">
                  <c:v>55.014</c:v>
                </c:pt>
                <c:pt idx="206">
                  <c:v>55.003</c:v>
                </c:pt>
                <c:pt idx="207">
                  <c:v>54.993</c:v>
                </c:pt>
                <c:pt idx="208">
                  <c:v>54.984</c:v>
                </c:pt>
                <c:pt idx="209">
                  <c:v>54.975</c:v>
                </c:pt>
                <c:pt idx="210">
                  <c:v>54.96700000000001</c:v>
                </c:pt>
                <c:pt idx="211">
                  <c:v>54.96</c:v>
                </c:pt>
                <c:pt idx="212">
                  <c:v>54.954</c:v>
                </c:pt>
                <c:pt idx="213">
                  <c:v>54.948</c:v>
                </c:pt>
                <c:pt idx="214">
                  <c:v>54.944</c:v>
                </c:pt>
                <c:pt idx="215">
                  <c:v>54.94</c:v>
                </c:pt>
                <c:pt idx="216">
                  <c:v>54.936</c:v>
                </c:pt>
                <c:pt idx="217">
                  <c:v>54.934</c:v>
                </c:pt>
                <c:pt idx="218">
                  <c:v>54.932</c:v>
                </c:pt>
                <c:pt idx="219">
                  <c:v>54.931</c:v>
                </c:pt>
                <c:pt idx="220">
                  <c:v>54.931</c:v>
                </c:pt>
                <c:pt idx="221">
                  <c:v>54.932</c:v>
                </c:pt>
                <c:pt idx="222">
                  <c:v>54.933</c:v>
                </c:pt>
                <c:pt idx="223">
                  <c:v>54.935</c:v>
                </c:pt>
                <c:pt idx="224">
                  <c:v>54.938</c:v>
                </c:pt>
                <c:pt idx="225">
                  <c:v>54.942</c:v>
                </c:pt>
                <c:pt idx="226">
                  <c:v>54.94600000000001</c:v>
                </c:pt>
                <c:pt idx="227">
                  <c:v>54.951</c:v>
                </c:pt>
                <c:pt idx="228">
                  <c:v>54.957</c:v>
                </c:pt>
                <c:pt idx="229">
                  <c:v>54.96400000000001</c:v>
                </c:pt>
                <c:pt idx="230">
                  <c:v>54.971</c:v>
                </c:pt>
                <c:pt idx="231">
                  <c:v>54.98</c:v>
                </c:pt>
                <c:pt idx="232">
                  <c:v>54.989</c:v>
                </c:pt>
                <c:pt idx="233">
                  <c:v>54.99800000000001</c:v>
                </c:pt>
                <c:pt idx="234">
                  <c:v>55.009</c:v>
                </c:pt>
                <c:pt idx="235">
                  <c:v>55.02</c:v>
                </c:pt>
                <c:pt idx="236">
                  <c:v>55.03200000000001</c:v>
                </c:pt>
                <c:pt idx="237">
                  <c:v>55.045</c:v>
                </c:pt>
                <c:pt idx="238">
                  <c:v>55.059</c:v>
                </c:pt>
                <c:pt idx="239">
                  <c:v>55.073</c:v>
                </c:pt>
                <c:pt idx="240">
                  <c:v>55.088</c:v>
                </c:pt>
                <c:pt idx="241">
                  <c:v>55.10400000000001</c:v>
                </c:pt>
                <c:pt idx="242">
                  <c:v>55.12000000000001</c:v>
                </c:pt>
                <c:pt idx="243">
                  <c:v>55.13800000000001</c:v>
                </c:pt>
                <c:pt idx="244">
                  <c:v>55.15600000000001</c:v>
                </c:pt>
                <c:pt idx="245">
                  <c:v>55.17500000000001</c:v>
                </c:pt>
                <c:pt idx="246">
                  <c:v>55.194</c:v>
                </c:pt>
                <c:pt idx="247">
                  <c:v>55.215</c:v>
                </c:pt>
                <c:pt idx="248">
                  <c:v>55.23600000000001</c:v>
                </c:pt>
                <c:pt idx="249">
                  <c:v>55.258</c:v>
                </c:pt>
                <c:pt idx="250">
                  <c:v>55.28</c:v>
                </c:pt>
                <c:pt idx="251">
                  <c:v>55.303</c:v>
                </c:pt>
                <c:pt idx="252">
                  <c:v>55.328</c:v>
                </c:pt>
                <c:pt idx="253">
                  <c:v>55.352</c:v>
                </c:pt>
                <c:pt idx="254">
                  <c:v>55.378</c:v>
                </c:pt>
                <c:pt idx="255">
                  <c:v>55.404</c:v>
                </c:pt>
                <c:pt idx="256">
                  <c:v>55.431</c:v>
                </c:pt>
                <c:pt idx="257">
                  <c:v>55.459</c:v>
                </c:pt>
                <c:pt idx="258">
                  <c:v>55.488</c:v>
                </c:pt>
                <c:pt idx="259">
                  <c:v>55.517</c:v>
                </c:pt>
                <c:pt idx="260">
                  <c:v>55.547</c:v>
                </c:pt>
                <c:pt idx="261">
                  <c:v>55.578</c:v>
                </c:pt>
                <c:pt idx="262">
                  <c:v>55.609</c:v>
                </c:pt>
                <c:pt idx="263">
                  <c:v>55.642</c:v>
                </c:pt>
                <c:pt idx="264">
                  <c:v>55.67500000000001</c:v>
                </c:pt>
                <c:pt idx="265">
                  <c:v>55.70800000000001</c:v>
                </c:pt>
                <c:pt idx="266">
                  <c:v>55.743</c:v>
                </c:pt>
                <c:pt idx="267">
                  <c:v>55.77800000000001</c:v>
                </c:pt>
                <c:pt idx="268">
                  <c:v>55.814</c:v>
                </c:pt>
                <c:pt idx="269">
                  <c:v>55.85</c:v>
                </c:pt>
                <c:pt idx="270">
                  <c:v>55.888</c:v>
                </c:pt>
                <c:pt idx="271">
                  <c:v>55.926</c:v>
                </c:pt>
                <c:pt idx="272">
                  <c:v>55.965</c:v>
                </c:pt>
                <c:pt idx="273">
                  <c:v>56.004</c:v>
                </c:pt>
                <c:pt idx="274">
                  <c:v>56.044</c:v>
                </c:pt>
                <c:pt idx="275">
                  <c:v>56.085</c:v>
                </c:pt>
                <c:pt idx="276">
                  <c:v>56.127</c:v>
                </c:pt>
                <c:pt idx="277">
                  <c:v>56.16900000000001</c:v>
                </c:pt>
                <c:pt idx="278">
                  <c:v>56.212</c:v>
                </c:pt>
                <c:pt idx="279">
                  <c:v>56.256</c:v>
                </c:pt>
                <c:pt idx="280">
                  <c:v>56.3</c:v>
                </c:pt>
                <c:pt idx="281">
                  <c:v>56.346</c:v>
                </c:pt>
                <c:pt idx="282">
                  <c:v>56.39100000000001</c:v>
                </c:pt>
                <c:pt idx="283">
                  <c:v>56.438</c:v>
                </c:pt>
                <c:pt idx="284">
                  <c:v>56.485</c:v>
                </c:pt>
                <c:pt idx="285">
                  <c:v>56.533</c:v>
                </c:pt>
                <c:pt idx="286">
                  <c:v>56.582</c:v>
                </c:pt>
                <c:pt idx="287">
                  <c:v>56.631</c:v>
                </c:pt>
                <c:pt idx="288">
                  <c:v>56.681</c:v>
                </c:pt>
                <c:pt idx="289">
                  <c:v>56.73200000000001</c:v>
                </c:pt>
                <c:pt idx="290">
                  <c:v>56.783</c:v>
                </c:pt>
                <c:pt idx="291">
                  <c:v>56.835</c:v>
                </c:pt>
                <c:pt idx="292">
                  <c:v>56.888</c:v>
                </c:pt>
                <c:pt idx="293">
                  <c:v>56.942</c:v>
                </c:pt>
                <c:pt idx="294">
                  <c:v>56.996</c:v>
                </c:pt>
                <c:pt idx="295">
                  <c:v>57.051</c:v>
                </c:pt>
                <c:pt idx="296">
                  <c:v>57.106</c:v>
                </c:pt>
                <c:pt idx="297">
                  <c:v>57.16200000000001</c:v>
                </c:pt>
                <c:pt idx="298">
                  <c:v>57.219</c:v>
                </c:pt>
                <c:pt idx="299">
                  <c:v>57.276</c:v>
                </c:pt>
                <c:pt idx="300">
                  <c:v>57.335</c:v>
                </c:pt>
                <c:pt idx="301">
                  <c:v>57.393</c:v>
                </c:pt>
                <c:pt idx="302">
                  <c:v>57.453</c:v>
                </c:pt>
                <c:pt idx="303">
                  <c:v>57.51300000000001</c:v>
                </c:pt>
                <c:pt idx="304">
                  <c:v>57.57400000000001</c:v>
                </c:pt>
                <c:pt idx="305">
                  <c:v>57.63500000000001</c:v>
                </c:pt>
                <c:pt idx="306">
                  <c:v>57.697</c:v>
                </c:pt>
                <c:pt idx="307">
                  <c:v>57.76000000000001</c:v>
                </c:pt>
                <c:pt idx="308">
                  <c:v>57.823</c:v>
                </c:pt>
                <c:pt idx="309">
                  <c:v>57.887</c:v>
                </c:pt>
                <c:pt idx="310">
                  <c:v>57.952</c:v>
                </c:pt>
                <c:pt idx="311">
                  <c:v>58.017</c:v>
                </c:pt>
                <c:pt idx="312">
                  <c:v>58.08300000000001</c:v>
                </c:pt>
                <c:pt idx="313">
                  <c:v>58.149</c:v>
                </c:pt>
                <c:pt idx="314">
                  <c:v>58.216</c:v>
                </c:pt>
                <c:pt idx="315">
                  <c:v>58.28400000000001</c:v>
                </c:pt>
                <c:pt idx="316">
                  <c:v>58.353</c:v>
                </c:pt>
                <c:pt idx="317">
                  <c:v>58.42200000000001</c:v>
                </c:pt>
                <c:pt idx="318">
                  <c:v>58.491</c:v>
                </c:pt>
                <c:pt idx="319">
                  <c:v>58.561</c:v>
                </c:pt>
                <c:pt idx="320">
                  <c:v>58.63200000000001</c:v>
                </c:pt>
                <c:pt idx="321">
                  <c:v>58.704</c:v>
                </c:pt>
                <c:pt idx="322">
                  <c:v>58.776</c:v>
                </c:pt>
                <c:pt idx="323">
                  <c:v>58.848</c:v>
                </c:pt>
                <c:pt idx="324">
                  <c:v>58.92200000000001</c:v>
                </c:pt>
                <c:pt idx="325">
                  <c:v>58.996</c:v>
                </c:pt>
                <c:pt idx="326">
                  <c:v>59.07</c:v>
                </c:pt>
                <c:pt idx="327">
                  <c:v>59.145</c:v>
                </c:pt>
                <c:pt idx="328">
                  <c:v>59.22100000000001</c:v>
                </c:pt>
                <c:pt idx="329">
                  <c:v>59.29700000000001</c:v>
                </c:pt>
                <c:pt idx="330">
                  <c:v>59.374</c:v>
                </c:pt>
                <c:pt idx="331">
                  <c:v>59.451</c:v>
                </c:pt>
                <c:pt idx="332">
                  <c:v>59.529</c:v>
                </c:pt>
                <c:pt idx="333">
                  <c:v>59.60800000000001</c:v>
                </c:pt>
                <c:pt idx="334">
                  <c:v>59.687</c:v>
                </c:pt>
                <c:pt idx="335">
                  <c:v>59.767</c:v>
                </c:pt>
                <c:pt idx="336">
                  <c:v>59.847</c:v>
                </c:pt>
                <c:pt idx="337">
                  <c:v>59.92800000000001</c:v>
                </c:pt>
                <c:pt idx="338">
                  <c:v>60.009</c:v>
                </c:pt>
                <c:pt idx="339">
                  <c:v>60.091</c:v>
                </c:pt>
                <c:pt idx="340">
                  <c:v>60.17400000000001</c:v>
                </c:pt>
                <c:pt idx="341">
                  <c:v>60.257</c:v>
                </c:pt>
                <c:pt idx="342">
                  <c:v>60.341</c:v>
                </c:pt>
                <c:pt idx="343">
                  <c:v>60.42500000000001</c:v>
                </c:pt>
                <c:pt idx="344">
                  <c:v>60.509</c:v>
                </c:pt>
                <c:pt idx="345">
                  <c:v>60.59500000000001</c:v>
                </c:pt>
                <c:pt idx="346">
                  <c:v>60.681</c:v>
                </c:pt>
                <c:pt idx="347">
                  <c:v>60.767</c:v>
                </c:pt>
                <c:pt idx="348">
                  <c:v>60.854</c:v>
                </c:pt>
                <c:pt idx="349">
                  <c:v>60.941</c:v>
                </c:pt>
                <c:pt idx="350">
                  <c:v>61.029</c:v>
                </c:pt>
                <c:pt idx="351">
                  <c:v>61.118</c:v>
                </c:pt>
                <c:pt idx="352">
                  <c:v>61.207</c:v>
                </c:pt>
                <c:pt idx="353">
                  <c:v>61.29600000000002</c:v>
                </c:pt>
                <c:pt idx="354">
                  <c:v>61.386</c:v>
                </c:pt>
                <c:pt idx="355">
                  <c:v>61.477</c:v>
                </c:pt>
                <c:pt idx="356">
                  <c:v>61.56800000000001</c:v>
                </c:pt>
                <c:pt idx="357">
                  <c:v>61.65900000000001</c:v>
                </c:pt>
                <c:pt idx="358">
                  <c:v>61.752</c:v>
                </c:pt>
                <c:pt idx="359">
                  <c:v>61.844</c:v>
                </c:pt>
                <c:pt idx="360">
                  <c:v>61.937</c:v>
                </c:pt>
                <c:pt idx="361">
                  <c:v>62.03100000000001</c:v>
                </c:pt>
                <c:pt idx="362">
                  <c:v>62.12500000000001</c:v>
                </c:pt>
                <c:pt idx="363">
                  <c:v>62.22000000000001</c:v>
                </c:pt>
                <c:pt idx="364">
                  <c:v>62.315</c:v>
                </c:pt>
                <c:pt idx="365">
                  <c:v>62.41</c:v>
                </c:pt>
                <c:pt idx="366">
                  <c:v>62.506</c:v>
                </c:pt>
                <c:pt idx="367">
                  <c:v>62.603</c:v>
                </c:pt>
                <c:pt idx="368">
                  <c:v>62.7</c:v>
                </c:pt>
                <c:pt idx="369">
                  <c:v>62.79700000000001</c:v>
                </c:pt>
                <c:pt idx="370">
                  <c:v>62.895</c:v>
                </c:pt>
                <c:pt idx="371">
                  <c:v>62.994</c:v>
                </c:pt>
                <c:pt idx="372">
                  <c:v>63.09300000000001</c:v>
                </c:pt>
                <c:pt idx="373">
                  <c:v>63.19200000000001</c:v>
                </c:pt>
                <c:pt idx="374">
                  <c:v>63.29200000000001</c:v>
                </c:pt>
                <c:pt idx="375">
                  <c:v>63.392</c:v>
                </c:pt>
                <c:pt idx="376">
                  <c:v>63.493</c:v>
                </c:pt>
                <c:pt idx="377">
                  <c:v>63.594</c:v>
                </c:pt>
                <c:pt idx="378">
                  <c:v>63.69600000000001</c:v>
                </c:pt>
                <c:pt idx="379">
                  <c:v>63.79800000000001</c:v>
                </c:pt>
                <c:pt idx="380">
                  <c:v>63.9</c:v>
                </c:pt>
                <c:pt idx="381">
                  <c:v>64.003</c:v>
                </c:pt>
                <c:pt idx="382">
                  <c:v>64.107</c:v>
                </c:pt>
                <c:pt idx="383">
                  <c:v>64.21100000000002</c:v>
                </c:pt>
                <c:pt idx="384">
                  <c:v>64.31500000000001</c:v>
                </c:pt>
                <c:pt idx="385">
                  <c:v>64.42</c:v>
                </c:pt>
                <c:pt idx="386">
                  <c:v>64.525</c:v>
                </c:pt>
                <c:pt idx="387">
                  <c:v>64.63</c:v>
                </c:pt>
                <c:pt idx="388">
                  <c:v>64.736</c:v>
                </c:pt>
                <c:pt idx="389">
                  <c:v>64.843</c:v>
                </c:pt>
                <c:pt idx="390">
                  <c:v>64.95</c:v>
                </c:pt>
                <c:pt idx="391">
                  <c:v>65.057</c:v>
                </c:pt>
                <c:pt idx="392">
                  <c:v>65.165</c:v>
                </c:pt>
                <c:pt idx="393">
                  <c:v>65.27299999999998</c:v>
                </c:pt>
                <c:pt idx="394">
                  <c:v>65.381</c:v>
                </c:pt>
                <c:pt idx="395">
                  <c:v>65.49000000000002</c:v>
                </c:pt>
                <c:pt idx="396">
                  <c:v>65.599</c:v>
                </c:pt>
                <c:pt idx="397">
                  <c:v>65.709</c:v>
                </c:pt>
                <c:pt idx="398">
                  <c:v>65.819</c:v>
                </c:pt>
                <c:pt idx="399">
                  <c:v>65.93</c:v>
                </c:pt>
                <c:pt idx="400">
                  <c:v>66.04</c:v>
                </c:pt>
                <c:pt idx="401">
                  <c:v>66.15199999999998</c:v>
                </c:pt>
                <c:pt idx="402">
                  <c:v>66.263</c:v>
                </c:pt>
                <c:pt idx="403">
                  <c:v>66.37499999999998</c:v>
                </c:pt>
                <c:pt idx="404">
                  <c:v>66.488</c:v>
                </c:pt>
                <c:pt idx="405">
                  <c:v>66.6</c:v>
                </c:pt>
                <c:pt idx="406">
                  <c:v>66.71400000000002</c:v>
                </c:pt>
                <c:pt idx="407">
                  <c:v>66.827</c:v>
                </c:pt>
                <c:pt idx="408">
                  <c:v>66.94100000000008</c:v>
                </c:pt>
                <c:pt idx="409">
                  <c:v>67.055</c:v>
                </c:pt>
                <c:pt idx="410">
                  <c:v>67.16999999999998</c:v>
                </c:pt>
                <c:pt idx="411">
                  <c:v>67.285</c:v>
                </c:pt>
                <c:pt idx="412">
                  <c:v>67.4</c:v>
                </c:pt>
                <c:pt idx="413">
                  <c:v>67.516</c:v>
                </c:pt>
                <c:pt idx="414">
                  <c:v>67.632</c:v>
                </c:pt>
                <c:pt idx="415">
                  <c:v>67.748</c:v>
                </c:pt>
                <c:pt idx="416">
                  <c:v>67.865</c:v>
                </c:pt>
                <c:pt idx="417">
                  <c:v>67.98200000000001</c:v>
                </c:pt>
                <c:pt idx="418">
                  <c:v>68.1</c:v>
                </c:pt>
                <c:pt idx="419">
                  <c:v>68.21700000000002</c:v>
                </c:pt>
                <c:pt idx="420">
                  <c:v>68.335</c:v>
                </c:pt>
              </c:numCache>
            </c:numRef>
          </c:val>
        </c:ser>
        <c:ser>
          <c:idx val="1"/>
          <c:order val="1"/>
          <c:tx>
            <c:v>Summer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ESZA!$S$4:$S$424</c:f>
              <c:numCache>
                <c:formatCode>General</c:formatCode>
                <c:ptCount val="421"/>
                <c:pt idx="0">
                  <c:v>50.273</c:v>
                </c:pt>
                <c:pt idx="1">
                  <c:v>50.13500000000001</c:v>
                </c:pt>
                <c:pt idx="2">
                  <c:v>49.99800000000001</c:v>
                </c:pt>
                <c:pt idx="3">
                  <c:v>49.861</c:v>
                </c:pt>
                <c:pt idx="4">
                  <c:v>49.72400000000001</c:v>
                </c:pt>
                <c:pt idx="5">
                  <c:v>49.588</c:v>
                </c:pt>
                <c:pt idx="6">
                  <c:v>49.451</c:v>
                </c:pt>
                <c:pt idx="7">
                  <c:v>49.315</c:v>
                </c:pt>
                <c:pt idx="8">
                  <c:v>49.179</c:v>
                </c:pt>
                <c:pt idx="9">
                  <c:v>49.04300000000001</c:v>
                </c:pt>
                <c:pt idx="10">
                  <c:v>48.907</c:v>
                </c:pt>
                <c:pt idx="11">
                  <c:v>48.77200000000001</c:v>
                </c:pt>
                <c:pt idx="12">
                  <c:v>48.637</c:v>
                </c:pt>
                <c:pt idx="13">
                  <c:v>48.502</c:v>
                </c:pt>
                <c:pt idx="14">
                  <c:v>48.367</c:v>
                </c:pt>
                <c:pt idx="15">
                  <c:v>48.23200000000001</c:v>
                </c:pt>
                <c:pt idx="16">
                  <c:v>48.09800000000001</c:v>
                </c:pt>
                <c:pt idx="17">
                  <c:v>47.96400000000001</c:v>
                </c:pt>
                <c:pt idx="18">
                  <c:v>47.83</c:v>
                </c:pt>
                <c:pt idx="19">
                  <c:v>47.69600000000001</c:v>
                </c:pt>
                <c:pt idx="20">
                  <c:v>47.56200000000001</c:v>
                </c:pt>
                <c:pt idx="21">
                  <c:v>47.429</c:v>
                </c:pt>
                <c:pt idx="22">
                  <c:v>47.29600000000002</c:v>
                </c:pt>
                <c:pt idx="23">
                  <c:v>47.16300000000001</c:v>
                </c:pt>
                <c:pt idx="24">
                  <c:v>47.03100000000001</c:v>
                </c:pt>
                <c:pt idx="25">
                  <c:v>46.898</c:v>
                </c:pt>
                <c:pt idx="26">
                  <c:v>46.76600000000001</c:v>
                </c:pt>
                <c:pt idx="27">
                  <c:v>46.634</c:v>
                </c:pt>
                <c:pt idx="28">
                  <c:v>46.503</c:v>
                </c:pt>
                <c:pt idx="29">
                  <c:v>46.371</c:v>
                </c:pt>
                <c:pt idx="30">
                  <c:v>46.24</c:v>
                </c:pt>
                <c:pt idx="31">
                  <c:v>46.11</c:v>
                </c:pt>
                <c:pt idx="32">
                  <c:v>45.97900000000001</c:v>
                </c:pt>
                <c:pt idx="33">
                  <c:v>45.849</c:v>
                </c:pt>
                <c:pt idx="34">
                  <c:v>45.719</c:v>
                </c:pt>
                <c:pt idx="35">
                  <c:v>45.58900000000001</c:v>
                </c:pt>
                <c:pt idx="36">
                  <c:v>45.46</c:v>
                </c:pt>
                <c:pt idx="37">
                  <c:v>45.331</c:v>
                </c:pt>
                <c:pt idx="38">
                  <c:v>45.20200000000001</c:v>
                </c:pt>
                <c:pt idx="39">
                  <c:v>45.073</c:v>
                </c:pt>
                <c:pt idx="40">
                  <c:v>44.945</c:v>
                </c:pt>
                <c:pt idx="41">
                  <c:v>44.817</c:v>
                </c:pt>
                <c:pt idx="42">
                  <c:v>44.689</c:v>
                </c:pt>
                <c:pt idx="43">
                  <c:v>44.56200000000001</c:v>
                </c:pt>
                <c:pt idx="44">
                  <c:v>44.435</c:v>
                </c:pt>
                <c:pt idx="45">
                  <c:v>44.308</c:v>
                </c:pt>
                <c:pt idx="46">
                  <c:v>44.182</c:v>
                </c:pt>
                <c:pt idx="47">
                  <c:v>44.056</c:v>
                </c:pt>
                <c:pt idx="48">
                  <c:v>43.93</c:v>
                </c:pt>
                <c:pt idx="49">
                  <c:v>43.805</c:v>
                </c:pt>
                <c:pt idx="50">
                  <c:v>43.68</c:v>
                </c:pt>
                <c:pt idx="51">
                  <c:v>43.555</c:v>
                </c:pt>
                <c:pt idx="52">
                  <c:v>43.431</c:v>
                </c:pt>
                <c:pt idx="53">
                  <c:v>43.307</c:v>
                </c:pt>
                <c:pt idx="54">
                  <c:v>43.183</c:v>
                </c:pt>
                <c:pt idx="55">
                  <c:v>43.06</c:v>
                </c:pt>
                <c:pt idx="56">
                  <c:v>42.937</c:v>
                </c:pt>
                <c:pt idx="57">
                  <c:v>42.814</c:v>
                </c:pt>
                <c:pt idx="58">
                  <c:v>42.69200000000001</c:v>
                </c:pt>
                <c:pt idx="59">
                  <c:v>42.57</c:v>
                </c:pt>
                <c:pt idx="60">
                  <c:v>42.44900000000001</c:v>
                </c:pt>
                <c:pt idx="61">
                  <c:v>42.328</c:v>
                </c:pt>
                <c:pt idx="62">
                  <c:v>42.207</c:v>
                </c:pt>
                <c:pt idx="63">
                  <c:v>42.087</c:v>
                </c:pt>
                <c:pt idx="64">
                  <c:v>41.96700000000001</c:v>
                </c:pt>
                <c:pt idx="65">
                  <c:v>41.848</c:v>
                </c:pt>
                <c:pt idx="66">
                  <c:v>41.72900000000001</c:v>
                </c:pt>
                <c:pt idx="67">
                  <c:v>41.61</c:v>
                </c:pt>
                <c:pt idx="68">
                  <c:v>41.49200000000001</c:v>
                </c:pt>
                <c:pt idx="69">
                  <c:v>41.374</c:v>
                </c:pt>
                <c:pt idx="70">
                  <c:v>41.257</c:v>
                </c:pt>
                <c:pt idx="71">
                  <c:v>41.14</c:v>
                </c:pt>
                <c:pt idx="72">
                  <c:v>41.023</c:v>
                </c:pt>
                <c:pt idx="73">
                  <c:v>40.907</c:v>
                </c:pt>
                <c:pt idx="74">
                  <c:v>40.79200000000001</c:v>
                </c:pt>
                <c:pt idx="75">
                  <c:v>40.677</c:v>
                </c:pt>
                <c:pt idx="76">
                  <c:v>40.56200000000001</c:v>
                </c:pt>
                <c:pt idx="77">
                  <c:v>40.448</c:v>
                </c:pt>
                <c:pt idx="78">
                  <c:v>40.334</c:v>
                </c:pt>
                <c:pt idx="79">
                  <c:v>40.22100000000001</c:v>
                </c:pt>
                <c:pt idx="80">
                  <c:v>40.10800000000001</c:v>
                </c:pt>
                <c:pt idx="81">
                  <c:v>39.99500000000001</c:v>
                </c:pt>
                <c:pt idx="82">
                  <c:v>39.884</c:v>
                </c:pt>
                <c:pt idx="83">
                  <c:v>39.77200000000001</c:v>
                </c:pt>
                <c:pt idx="84">
                  <c:v>39.661</c:v>
                </c:pt>
                <c:pt idx="85">
                  <c:v>39.551</c:v>
                </c:pt>
                <c:pt idx="86">
                  <c:v>39.441</c:v>
                </c:pt>
                <c:pt idx="87">
                  <c:v>39.332</c:v>
                </c:pt>
                <c:pt idx="88">
                  <c:v>39.22300000000001</c:v>
                </c:pt>
                <c:pt idx="89">
                  <c:v>39.115</c:v>
                </c:pt>
                <c:pt idx="90">
                  <c:v>39.00700000000001</c:v>
                </c:pt>
                <c:pt idx="91">
                  <c:v>38.9</c:v>
                </c:pt>
                <c:pt idx="92">
                  <c:v>38.79300000000001</c:v>
                </c:pt>
                <c:pt idx="93">
                  <c:v>38.687</c:v>
                </c:pt>
                <c:pt idx="94">
                  <c:v>38.581</c:v>
                </c:pt>
                <c:pt idx="95">
                  <c:v>38.47600000000001</c:v>
                </c:pt>
                <c:pt idx="96">
                  <c:v>38.371</c:v>
                </c:pt>
                <c:pt idx="97">
                  <c:v>38.26800000000001</c:v>
                </c:pt>
                <c:pt idx="98">
                  <c:v>38.164</c:v>
                </c:pt>
                <c:pt idx="99">
                  <c:v>38.061</c:v>
                </c:pt>
                <c:pt idx="100">
                  <c:v>37.959</c:v>
                </c:pt>
                <c:pt idx="101">
                  <c:v>37.858</c:v>
                </c:pt>
                <c:pt idx="102">
                  <c:v>37.757</c:v>
                </c:pt>
                <c:pt idx="103">
                  <c:v>37.65600000000001</c:v>
                </c:pt>
                <c:pt idx="104">
                  <c:v>37.556</c:v>
                </c:pt>
                <c:pt idx="105">
                  <c:v>37.457</c:v>
                </c:pt>
                <c:pt idx="106">
                  <c:v>37.358</c:v>
                </c:pt>
                <c:pt idx="107">
                  <c:v>37.26000000000001</c:v>
                </c:pt>
                <c:pt idx="108">
                  <c:v>37.16300000000001</c:v>
                </c:pt>
                <c:pt idx="109">
                  <c:v>37.066</c:v>
                </c:pt>
                <c:pt idx="110">
                  <c:v>36.97</c:v>
                </c:pt>
                <c:pt idx="111">
                  <c:v>36.875</c:v>
                </c:pt>
                <c:pt idx="112">
                  <c:v>36.78</c:v>
                </c:pt>
                <c:pt idx="113">
                  <c:v>36.686</c:v>
                </c:pt>
                <c:pt idx="114">
                  <c:v>36.59300000000001</c:v>
                </c:pt>
                <c:pt idx="115">
                  <c:v>36.5</c:v>
                </c:pt>
                <c:pt idx="116">
                  <c:v>36.408</c:v>
                </c:pt>
                <c:pt idx="117">
                  <c:v>36.316</c:v>
                </c:pt>
                <c:pt idx="118">
                  <c:v>36.22500000000001</c:v>
                </c:pt>
                <c:pt idx="119">
                  <c:v>36.13500000000001</c:v>
                </c:pt>
                <c:pt idx="120">
                  <c:v>36.04600000000001</c:v>
                </c:pt>
                <c:pt idx="121">
                  <c:v>35.957</c:v>
                </c:pt>
                <c:pt idx="122">
                  <c:v>35.869</c:v>
                </c:pt>
                <c:pt idx="123">
                  <c:v>35.78200000000001</c:v>
                </c:pt>
                <c:pt idx="124">
                  <c:v>35.69600000000001</c:v>
                </c:pt>
                <c:pt idx="125">
                  <c:v>35.61</c:v>
                </c:pt>
                <c:pt idx="126">
                  <c:v>35.52500000000001</c:v>
                </c:pt>
                <c:pt idx="127">
                  <c:v>35.441</c:v>
                </c:pt>
                <c:pt idx="128">
                  <c:v>35.357</c:v>
                </c:pt>
                <c:pt idx="129">
                  <c:v>35.274</c:v>
                </c:pt>
                <c:pt idx="130">
                  <c:v>35.19200000000001</c:v>
                </c:pt>
                <c:pt idx="131">
                  <c:v>35.111</c:v>
                </c:pt>
                <c:pt idx="132">
                  <c:v>35.03</c:v>
                </c:pt>
                <c:pt idx="133">
                  <c:v>34.951</c:v>
                </c:pt>
                <c:pt idx="134">
                  <c:v>34.872</c:v>
                </c:pt>
                <c:pt idx="135">
                  <c:v>34.79400000000001</c:v>
                </c:pt>
                <c:pt idx="136">
                  <c:v>34.716</c:v>
                </c:pt>
                <c:pt idx="137">
                  <c:v>34.64</c:v>
                </c:pt>
                <c:pt idx="138">
                  <c:v>34.564</c:v>
                </c:pt>
                <c:pt idx="139">
                  <c:v>34.489</c:v>
                </c:pt>
                <c:pt idx="140">
                  <c:v>34.415</c:v>
                </c:pt>
                <c:pt idx="141">
                  <c:v>34.342</c:v>
                </c:pt>
                <c:pt idx="142">
                  <c:v>34.26900000000001</c:v>
                </c:pt>
                <c:pt idx="143">
                  <c:v>34.197</c:v>
                </c:pt>
                <c:pt idx="144">
                  <c:v>34.127</c:v>
                </c:pt>
                <c:pt idx="145">
                  <c:v>34.057</c:v>
                </c:pt>
                <c:pt idx="146">
                  <c:v>33.988</c:v>
                </c:pt>
                <c:pt idx="147">
                  <c:v>33.919</c:v>
                </c:pt>
                <c:pt idx="148">
                  <c:v>33.852</c:v>
                </c:pt>
                <c:pt idx="149">
                  <c:v>33.786</c:v>
                </c:pt>
                <c:pt idx="150">
                  <c:v>33.72000000000001</c:v>
                </c:pt>
                <c:pt idx="151">
                  <c:v>33.655</c:v>
                </c:pt>
                <c:pt idx="152">
                  <c:v>33.591</c:v>
                </c:pt>
                <c:pt idx="153">
                  <c:v>33.52800000000001</c:v>
                </c:pt>
                <c:pt idx="154">
                  <c:v>33.466</c:v>
                </c:pt>
                <c:pt idx="155">
                  <c:v>33.405</c:v>
                </c:pt>
                <c:pt idx="156">
                  <c:v>33.345</c:v>
                </c:pt>
                <c:pt idx="157">
                  <c:v>33.286</c:v>
                </c:pt>
                <c:pt idx="158">
                  <c:v>33.22700000000001</c:v>
                </c:pt>
                <c:pt idx="159">
                  <c:v>33.17</c:v>
                </c:pt>
                <c:pt idx="160">
                  <c:v>33.113</c:v>
                </c:pt>
                <c:pt idx="161">
                  <c:v>33.058</c:v>
                </c:pt>
                <c:pt idx="162">
                  <c:v>33.003</c:v>
                </c:pt>
                <c:pt idx="163">
                  <c:v>32.94900000000001</c:v>
                </c:pt>
                <c:pt idx="164">
                  <c:v>32.89700000000001</c:v>
                </c:pt>
                <c:pt idx="165">
                  <c:v>32.845</c:v>
                </c:pt>
                <c:pt idx="166">
                  <c:v>32.79400000000001</c:v>
                </c:pt>
                <c:pt idx="167">
                  <c:v>32.744</c:v>
                </c:pt>
                <c:pt idx="168">
                  <c:v>32.69500000000001</c:v>
                </c:pt>
                <c:pt idx="169">
                  <c:v>32.64700000000001</c:v>
                </c:pt>
                <c:pt idx="170">
                  <c:v>32.6</c:v>
                </c:pt>
                <c:pt idx="171">
                  <c:v>32.555</c:v>
                </c:pt>
                <c:pt idx="172">
                  <c:v>32.51</c:v>
                </c:pt>
                <c:pt idx="173">
                  <c:v>32.466</c:v>
                </c:pt>
                <c:pt idx="174">
                  <c:v>32.423</c:v>
                </c:pt>
                <c:pt idx="175">
                  <c:v>32.381</c:v>
                </c:pt>
                <c:pt idx="176">
                  <c:v>32.34</c:v>
                </c:pt>
                <c:pt idx="177">
                  <c:v>32.3</c:v>
                </c:pt>
                <c:pt idx="178">
                  <c:v>32.261</c:v>
                </c:pt>
                <c:pt idx="179">
                  <c:v>32.22300000000001</c:v>
                </c:pt>
                <c:pt idx="180">
                  <c:v>32.186</c:v>
                </c:pt>
                <c:pt idx="181">
                  <c:v>32.15</c:v>
                </c:pt>
                <c:pt idx="182">
                  <c:v>32.116</c:v>
                </c:pt>
                <c:pt idx="183">
                  <c:v>32.082</c:v>
                </c:pt>
                <c:pt idx="184">
                  <c:v>32.04900000000001</c:v>
                </c:pt>
                <c:pt idx="185">
                  <c:v>32.017</c:v>
                </c:pt>
                <c:pt idx="186">
                  <c:v>31.98699999999997</c:v>
                </c:pt>
                <c:pt idx="187">
                  <c:v>31.957</c:v>
                </c:pt>
                <c:pt idx="188">
                  <c:v>31.92899999999997</c:v>
                </c:pt>
                <c:pt idx="189">
                  <c:v>31.901</c:v>
                </c:pt>
                <c:pt idx="190">
                  <c:v>31.875</c:v>
                </c:pt>
                <c:pt idx="191">
                  <c:v>31.849</c:v>
                </c:pt>
                <c:pt idx="192">
                  <c:v>31.825</c:v>
                </c:pt>
                <c:pt idx="193">
                  <c:v>31.802</c:v>
                </c:pt>
                <c:pt idx="194">
                  <c:v>31.77999999999999</c:v>
                </c:pt>
                <c:pt idx="195">
                  <c:v>31.759</c:v>
                </c:pt>
                <c:pt idx="196">
                  <c:v>31.739</c:v>
                </c:pt>
                <c:pt idx="197">
                  <c:v>31.72</c:v>
                </c:pt>
                <c:pt idx="198">
                  <c:v>31.70199999999999</c:v>
                </c:pt>
                <c:pt idx="199">
                  <c:v>31.685</c:v>
                </c:pt>
                <c:pt idx="200">
                  <c:v>31.67</c:v>
                </c:pt>
                <c:pt idx="201">
                  <c:v>31.655</c:v>
                </c:pt>
                <c:pt idx="202">
                  <c:v>31.64099999999999</c:v>
                </c:pt>
                <c:pt idx="203">
                  <c:v>31.629</c:v>
                </c:pt>
                <c:pt idx="204">
                  <c:v>31.61800000000001</c:v>
                </c:pt>
                <c:pt idx="205">
                  <c:v>31.60700000000001</c:v>
                </c:pt>
                <c:pt idx="206">
                  <c:v>31.598</c:v>
                </c:pt>
                <c:pt idx="207">
                  <c:v>31.59</c:v>
                </c:pt>
                <c:pt idx="208">
                  <c:v>31.58299999999997</c:v>
                </c:pt>
                <c:pt idx="209">
                  <c:v>31.57700000000002</c:v>
                </c:pt>
                <c:pt idx="210">
                  <c:v>31.573</c:v>
                </c:pt>
                <c:pt idx="211">
                  <c:v>31.569</c:v>
                </c:pt>
                <c:pt idx="212">
                  <c:v>31.566</c:v>
                </c:pt>
                <c:pt idx="213">
                  <c:v>31.56499999999999</c:v>
                </c:pt>
                <c:pt idx="214">
                  <c:v>31.564</c:v>
                </c:pt>
                <c:pt idx="215">
                  <c:v>31.56499999999999</c:v>
                </c:pt>
                <c:pt idx="216">
                  <c:v>31.567</c:v>
                </c:pt>
                <c:pt idx="217">
                  <c:v>31.57</c:v>
                </c:pt>
                <c:pt idx="218">
                  <c:v>31.57400000000002</c:v>
                </c:pt>
                <c:pt idx="219">
                  <c:v>31.579</c:v>
                </c:pt>
                <c:pt idx="220">
                  <c:v>31.58499999999999</c:v>
                </c:pt>
                <c:pt idx="221">
                  <c:v>31.592</c:v>
                </c:pt>
                <c:pt idx="222">
                  <c:v>31.60100000000001</c:v>
                </c:pt>
                <c:pt idx="223">
                  <c:v>31.61000000000001</c:v>
                </c:pt>
                <c:pt idx="224">
                  <c:v>31.62100000000001</c:v>
                </c:pt>
                <c:pt idx="225">
                  <c:v>31.632</c:v>
                </c:pt>
                <c:pt idx="226">
                  <c:v>31.645</c:v>
                </c:pt>
                <c:pt idx="227">
                  <c:v>31.65900000000001</c:v>
                </c:pt>
                <c:pt idx="228">
                  <c:v>31.67400000000001</c:v>
                </c:pt>
                <c:pt idx="229">
                  <c:v>31.69</c:v>
                </c:pt>
                <c:pt idx="230">
                  <c:v>31.707</c:v>
                </c:pt>
                <c:pt idx="231">
                  <c:v>31.72499999999999</c:v>
                </c:pt>
                <c:pt idx="232">
                  <c:v>31.744</c:v>
                </c:pt>
                <c:pt idx="233">
                  <c:v>31.76499999999999</c:v>
                </c:pt>
                <c:pt idx="234">
                  <c:v>31.78599999999998</c:v>
                </c:pt>
                <c:pt idx="235">
                  <c:v>31.808</c:v>
                </c:pt>
                <c:pt idx="236">
                  <c:v>31.832</c:v>
                </c:pt>
                <c:pt idx="237">
                  <c:v>31.85700000000001</c:v>
                </c:pt>
                <c:pt idx="238">
                  <c:v>31.88199999999999</c:v>
                </c:pt>
                <c:pt idx="239">
                  <c:v>31.909</c:v>
                </c:pt>
                <c:pt idx="240">
                  <c:v>31.937</c:v>
                </c:pt>
                <c:pt idx="241">
                  <c:v>31.96599999999998</c:v>
                </c:pt>
                <c:pt idx="242">
                  <c:v>31.99499999999999</c:v>
                </c:pt>
                <c:pt idx="243">
                  <c:v>32.026</c:v>
                </c:pt>
                <c:pt idx="244">
                  <c:v>32.058</c:v>
                </c:pt>
                <c:pt idx="245">
                  <c:v>32.091</c:v>
                </c:pt>
                <c:pt idx="246">
                  <c:v>32.12500000000001</c:v>
                </c:pt>
                <c:pt idx="247">
                  <c:v>32.161</c:v>
                </c:pt>
                <c:pt idx="248">
                  <c:v>32.197</c:v>
                </c:pt>
                <c:pt idx="249">
                  <c:v>32.234</c:v>
                </c:pt>
                <c:pt idx="250">
                  <c:v>32.27200000000001</c:v>
                </c:pt>
                <c:pt idx="251">
                  <c:v>32.311</c:v>
                </c:pt>
                <c:pt idx="252">
                  <c:v>32.351</c:v>
                </c:pt>
                <c:pt idx="253">
                  <c:v>32.393</c:v>
                </c:pt>
                <c:pt idx="254">
                  <c:v>32.435</c:v>
                </c:pt>
                <c:pt idx="255">
                  <c:v>32.478</c:v>
                </c:pt>
                <c:pt idx="256">
                  <c:v>32.52200000000001</c:v>
                </c:pt>
                <c:pt idx="257">
                  <c:v>32.56800000000001</c:v>
                </c:pt>
                <c:pt idx="258">
                  <c:v>32.614</c:v>
                </c:pt>
                <c:pt idx="259">
                  <c:v>32.661</c:v>
                </c:pt>
                <c:pt idx="260">
                  <c:v>32.709</c:v>
                </c:pt>
                <c:pt idx="261">
                  <c:v>32.758</c:v>
                </c:pt>
                <c:pt idx="262">
                  <c:v>32.808</c:v>
                </c:pt>
                <c:pt idx="263">
                  <c:v>32.86</c:v>
                </c:pt>
                <c:pt idx="264">
                  <c:v>32.912</c:v>
                </c:pt>
                <c:pt idx="265">
                  <c:v>32.965</c:v>
                </c:pt>
                <c:pt idx="266">
                  <c:v>33.01900000000001</c:v>
                </c:pt>
                <c:pt idx="267">
                  <c:v>33.07400000000001</c:v>
                </c:pt>
                <c:pt idx="268">
                  <c:v>33.12900000000001</c:v>
                </c:pt>
                <c:pt idx="269">
                  <c:v>33.186</c:v>
                </c:pt>
                <c:pt idx="270">
                  <c:v>33.244</c:v>
                </c:pt>
                <c:pt idx="271">
                  <c:v>33.303</c:v>
                </c:pt>
                <c:pt idx="272">
                  <c:v>33.362</c:v>
                </c:pt>
                <c:pt idx="273">
                  <c:v>33.423</c:v>
                </c:pt>
                <c:pt idx="274">
                  <c:v>33.484</c:v>
                </c:pt>
                <c:pt idx="275">
                  <c:v>33.54600000000001</c:v>
                </c:pt>
                <c:pt idx="276">
                  <c:v>33.61</c:v>
                </c:pt>
                <c:pt idx="277">
                  <c:v>33.67400000000001</c:v>
                </c:pt>
                <c:pt idx="278">
                  <c:v>33.73900000000001</c:v>
                </c:pt>
                <c:pt idx="279">
                  <c:v>33.804</c:v>
                </c:pt>
                <c:pt idx="280">
                  <c:v>33.871</c:v>
                </c:pt>
                <c:pt idx="281">
                  <c:v>33.939</c:v>
                </c:pt>
                <c:pt idx="282">
                  <c:v>34.00700000000001</c:v>
                </c:pt>
                <c:pt idx="283">
                  <c:v>34.07700000000001</c:v>
                </c:pt>
                <c:pt idx="284">
                  <c:v>34.14700000000001</c:v>
                </c:pt>
                <c:pt idx="285">
                  <c:v>34.21800000000001</c:v>
                </c:pt>
                <c:pt idx="286">
                  <c:v>34.29000000000001</c:v>
                </c:pt>
                <c:pt idx="287">
                  <c:v>34.362</c:v>
                </c:pt>
                <c:pt idx="288">
                  <c:v>34.436</c:v>
                </c:pt>
                <c:pt idx="289">
                  <c:v>34.51</c:v>
                </c:pt>
                <c:pt idx="290">
                  <c:v>34.585</c:v>
                </c:pt>
                <c:pt idx="291">
                  <c:v>34.661</c:v>
                </c:pt>
                <c:pt idx="292">
                  <c:v>34.73800000000001</c:v>
                </c:pt>
                <c:pt idx="293">
                  <c:v>34.816</c:v>
                </c:pt>
                <c:pt idx="294">
                  <c:v>34.89400000000001</c:v>
                </c:pt>
                <c:pt idx="295">
                  <c:v>34.97300000000001</c:v>
                </c:pt>
                <c:pt idx="296">
                  <c:v>35.053</c:v>
                </c:pt>
                <c:pt idx="297">
                  <c:v>35.134</c:v>
                </c:pt>
                <c:pt idx="298">
                  <c:v>35.216</c:v>
                </c:pt>
                <c:pt idx="299">
                  <c:v>35.29800000000001</c:v>
                </c:pt>
                <c:pt idx="300">
                  <c:v>35.381</c:v>
                </c:pt>
                <c:pt idx="301">
                  <c:v>35.465</c:v>
                </c:pt>
                <c:pt idx="302">
                  <c:v>35.54900000000001</c:v>
                </c:pt>
                <c:pt idx="303">
                  <c:v>35.634</c:v>
                </c:pt>
                <c:pt idx="304">
                  <c:v>35.72000000000001</c:v>
                </c:pt>
                <c:pt idx="305">
                  <c:v>35.807</c:v>
                </c:pt>
                <c:pt idx="306">
                  <c:v>35.89400000000001</c:v>
                </c:pt>
                <c:pt idx="307">
                  <c:v>35.983</c:v>
                </c:pt>
                <c:pt idx="308">
                  <c:v>36.07100000000001</c:v>
                </c:pt>
                <c:pt idx="309">
                  <c:v>36.161</c:v>
                </c:pt>
                <c:pt idx="310">
                  <c:v>36.251</c:v>
                </c:pt>
                <c:pt idx="311">
                  <c:v>36.342</c:v>
                </c:pt>
                <c:pt idx="312">
                  <c:v>36.434</c:v>
                </c:pt>
                <c:pt idx="313">
                  <c:v>36.526</c:v>
                </c:pt>
                <c:pt idx="314">
                  <c:v>36.619</c:v>
                </c:pt>
                <c:pt idx="315">
                  <c:v>36.713</c:v>
                </c:pt>
                <c:pt idx="316">
                  <c:v>36.807</c:v>
                </c:pt>
                <c:pt idx="317">
                  <c:v>36.902</c:v>
                </c:pt>
                <c:pt idx="318">
                  <c:v>36.99800000000001</c:v>
                </c:pt>
                <c:pt idx="319">
                  <c:v>37.094</c:v>
                </c:pt>
                <c:pt idx="320">
                  <c:v>37.191</c:v>
                </c:pt>
                <c:pt idx="321">
                  <c:v>37.28800000000001</c:v>
                </c:pt>
                <c:pt idx="322">
                  <c:v>37.387</c:v>
                </c:pt>
                <c:pt idx="323">
                  <c:v>37.485</c:v>
                </c:pt>
                <c:pt idx="324">
                  <c:v>37.585</c:v>
                </c:pt>
                <c:pt idx="325">
                  <c:v>37.685</c:v>
                </c:pt>
                <c:pt idx="326">
                  <c:v>37.78500000000001</c:v>
                </c:pt>
                <c:pt idx="327">
                  <c:v>37.886</c:v>
                </c:pt>
                <c:pt idx="328">
                  <c:v>37.988</c:v>
                </c:pt>
                <c:pt idx="329">
                  <c:v>38.091</c:v>
                </c:pt>
                <c:pt idx="330">
                  <c:v>38.194</c:v>
                </c:pt>
                <c:pt idx="331">
                  <c:v>38.29700000000001</c:v>
                </c:pt>
                <c:pt idx="332">
                  <c:v>38.401</c:v>
                </c:pt>
                <c:pt idx="333">
                  <c:v>38.506</c:v>
                </c:pt>
                <c:pt idx="334">
                  <c:v>38.611</c:v>
                </c:pt>
                <c:pt idx="335">
                  <c:v>38.71700000000001</c:v>
                </c:pt>
                <c:pt idx="336">
                  <c:v>38.823</c:v>
                </c:pt>
                <c:pt idx="337">
                  <c:v>38.93</c:v>
                </c:pt>
                <c:pt idx="338">
                  <c:v>39.03800000000001</c:v>
                </c:pt>
                <c:pt idx="339">
                  <c:v>39.145</c:v>
                </c:pt>
                <c:pt idx="340">
                  <c:v>39.254</c:v>
                </c:pt>
                <c:pt idx="341">
                  <c:v>39.363</c:v>
                </c:pt>
                <c:pt idx="342">
                  <c:v>39.472</c:v>
                </c:pt>
                <c:pt idx="343">
                  <c:v>39.582</c:v>
                </c:pt>
                <c:pt idx="344">
                  <c:v>39.69300000000001</c:v>
                </c:pt>
                <c:pt idx="345">
                  <c:v>39.804</c:v>
                </c:pt>
                <c:pt idx="346">
                  <c:v>39.915</c:v>
                </c:pt>
                <c:pt idx="347">
                  <c:v>40.027</c:v>
                </c:pt>
                <c:pt idx="348">
                  <c:v>40.14</c:v>
                </c:pt>
                <c:pt idx="349">
                  <c:v>40.253</c:v>
                </c:pt>
                <c:pt idx="350">
                  <c:v>40.366</c:v>
                </c:pt>
                <c:pt idx="351">
                  <c:v>40.48</c:v>
                </c:pt>
                <c:pt idx="352">
                  <c:v>40.59500000000001</c:v>
                </c:pt>
                <c:pt idx="353">
                  <c:v>40.709</c:v>
                </c:pt>
                <c:pt idx="354">
                  <c:v>40.825</c:v>
                </c:pt>
                <c:pt idx="355">
                  <c:v>40.94</c:v>
                </c:pt>
                <c:pt idx="356">
                  <c:v>41.057</c:v>
                </c:pt>
                <c:pt idx="357">
                  <c:v>41.173</c:v>
                </c:pt>
                <c:pt idx="358">
                  <c:v>41.29000000000001</c:v>
                </c:pt>
                <c:pt idx="359">
                  <c:v>41.408</c:v>
                </c:pt>
                <c:pt idx="360">
                  <c:v>41.526</c:v>
                </c:pt>
                <c:pt idx="361">
                  <c:v>41.64400000000001</c:v>
                </c:pt>
                <c:pt idx="362">
                  <c:v>41.76300000000001</c:v>
                </c:pt>
                <c:pt idx="363">
                  <c:v>41.882</c:v>
                </c:pt>
                <c:pt idx="364">
                  <c:v>42.002</c:v>
                </c:pt>
                <c:pt idx="365">
                  <c:v>42.121</c:v>
                </c:pt>
                <c:pt idx="366">
                  <c:v>42.24200000000001</c:v>
                </c:pt>
                <c:pt idx="367">
                  <c:v>42.363</c:v>
                </c:pt>
                <c:pt idx="368">
                  <c:v>42.484</c:v>
                </c:pt>
                <c:pt idx="369">
                  <c:v>42.60500000000001</c:v>
                </c:pt>
                <c:pt idx="370">
                  <c:v>42.72700000000001</c:v>
                </c:pt>
                <c:pt idx="371">
                  <c:v>42.849</c:v>
                </c:pt>
                <c:pt idx="372">
                  <c:v>42.972</c:v>
                </c:pt>
                <c:pt idx="373">
                  <c:v>43.09500000000001</c:v>
                </c:pt>
                <c:pt idx="374">
                  <c:v>43.219</c:v>
                </c:pt>
                <c:pt idx="375">
                  <c:v>43.342</c:v>
                </c:pt>
                <c:pt idx="376">
                  <c:v>43.466</c:v>
                </c:pt>
                <c:pt idx="377">
                  <c:v>43.591</c:v>
                </c:pt>
                <c:pt idx="378">
                  <c:v>43.716</c:v>
                </c:pt>
                <c:pt idx="379">
                  <c:v>43.841</c:v>
                </c:pt>
                <c:pt idx="380">
                  <c:v>43.966</c:v>
                </c:pt>
                <c:pt idx="381">
                  <c:v>44.09200000000001</c:v>
                </c:pt>
                <c:pt idx="382">
                  <c:v>44.21800000000001</c:v>
                </c:pt>
                <c:pt idx="383">
                  <c:v>44.345</c:v>
                </c:pt>
                <c:pt idx="384">
                  <c:v>44.471</c:v>
                </c:pt>
                <c:pt idx="385">
                  <c:v>44.59800000000001</c:v>
                </c:pt>
                <c:pt idx="386">
                  <c:v>44.72600000000001</c:v>
                </c:pt>
                <c:pt idx="387">
                  <c:v>44.854</c:v>
                </c:pt>
                <c:pt idx="388">
                  <c:v>44.982</c:v>
                </c:pt>
                <c:pt idx="389">
                  <c:v>45.11</c:v>
                </c:pt>
                <c:pt idx="390">
                  <c:v>45.23900000000001</c:v>
                </c:pt>
                <c:pt idx="391">
                  <c:v>45.367</c:v>
                </c:pt>
                <c:pt idx="392">
                  <c:v>45.497</c:v>
                </c:pt>
                <c:pt idx="393">
                  <c:v>45.62600000000001</c:v>
                </c:pt>
                <c:pt idx="394">
                  <c:v>45.756</c:v>
                </c:pt>
                <c:pt idx="395">
                  <c:v>45.886</c:v>
                </c:pt>
                <c:pt idx="396">
                  <c:v>46.01600000000001</c:v>
                </c:pt>
                <c:pt idx="397">
                  <c:v>46.14700000000001</c:v>
                </c:pt>
                <c:pt idx="398">
                  <c:v>46.27800000000001</c:v>
                </c:pt>
                <c:pt idx="399">
                  <c:v>46.40900000000001</c:v>
                </c:pt>
                <c:pt idx="400">
                  <c:v>46.54</c:v>
                </c:pt>
                <c:pt idx="401">
                  <c:v>46.67200000000001</c:v>
                </c:pt>
                <c:pt idx="402">
                  <c:v>46.804</c:v>
                </c:pt>
                <c:pt idx="403">
                  <c:v>46.936</c:v>
                </c:pt>
                <c:pt idx="404">
                  <c:v>47.06800000000001</c:v>
                </c:pt>
                <c:pt idx="405">
                  <c:v>47.201</c:v>
                </c:pt>
                <c:pt idx="406">
                  <c:v>47.334</c:v>
                </c:pt>
                <c:pt idx="407">
                  <c:v>47.46700000000001</c:v>
                </c:pt>
                <c:pt idx="408">
                  <c:v>47.60100000000001</c:v>
                </c:pt>
                <c:pt idx="409">
                  <c:v>47.734</c:v>
                </c:pt>
                <c:pt idx="410">
                  <c:v>47.868</c:v>
                </c:pt>
                <c:pt idx="411">
                  <c:v>48.002</c:v>
                </c:pt>
                <c:pt idx="412">
                  <c:v>48.136</c:v>
                </c:pt>
                <c:pt idx="413">
                  <c:v>48.271</c:v>
                </c:pt>
                <c:pt idx="414">
                  <c:v>48.405</c:v>
                </c:pt>
                <c:pt idx="415">
                  <c:v>48.54</c:v>
                </c:pt>
                <c:pt idx="416">
                  <c:v>48.67500000000001</c:v>
                </c:pt>
                <c:pt idx="417">
                  <c:v>48.811</c:v>
                </c:pt>
                <c:pt idx="418">
                  <c:v>48.94600000000001</c:v>
                </c:pt>
                <c:pt idx="419">
                  <c:v>49.082</c:v>
                </c:pt>
                <c:pt idx="420">
                  <c:v>49.21800000000001</c:v>
                </c:pt>
              </c:numCache>
            </c:numRef>
          </c:val>
        </c:ser>
        <c:ser>
          <c:idx val="2"/>
          <c:order val="2"/>
          <c:tx>
            <c:v>Autumnal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ESZA!$T$4:$T$424</c:f>
              <c:numCache>
                <c:formatCode>General</c:formatCode>
                <c:ptCount val="421"/>
                <c:pt idx="0">
                  <c:v>68.79100000000002</c:v>
                </c:pt>
                <c:pt idx="1">
                  <c:v>68.67099999999998</c:v>
                </c:pt>
                <c:pt idx="2">
                  <c:v>68.552</c:v>
                </c:pt>
                <c:pt idx="3">
                  <c:v>68.433</c:v>
                </c:pt>
                <c:pt idx="4">
                  <c:v>68.31500000000001</c:v>
                </c:pt>
                <c:pt idx="5">
                  <c:v>68.197</c:v>
                </c:pt>
                <c:pt idx="6">
                  <c:v>68.07899999999998</c:v>
                </c:pt>
                <c:pt idx="7">
                  <c:v>67.96100000000002</c:v>
                </c:pt>
                <c:pt idx="8">
                  <c:v>67.84400000000002</c:v>
                </c:pt>
                <c:pt idx="9">
                  <c:v>67.728</c:v>
                </c:pt>
                <c:pt idx="10">
                  <c:v>67.611</c:v>
                </c:pt>
                <c:pt idx="11">
                  <c:v>67.495</c:v>
                </c:pt>
                <c:pt idx="12">
                  <c:v>67.37899999999995</c:v>
                </c:pt>
                <c:pt idx="13">
                  <c:v>67.26400000000002</c:v>
                </c:pt>
                <c:pt idx="14">
                  <c:v>67.149</c:v>
                </c:pt>
                <c:pt idx="15">
                  <c:v>67.034</c:v>
                </c:pt>
                <c:pt idx="16">
                  <c:v>66.92</c:v>
                </c:pt>
                <c:pt idx="17">
                  <c:v>66.80599999999998</c:v>
                </c:pt>
                <c:pt idx="18">
                  <c:v>66.693</c:v>
                </c:pt>
                <c:pt idx="19">
                  <c:v>66.58</c:v>
                </c:pt>
                <c:pt idx="20">
                  <c:v>66.46700000000002</c:v>
                </c:pt>
                <c:pt idx="21">
                  <c:v>66.354</c:v>
                </c:pt>
                <c:pt idx="22">
                  <c:v>66.242</c:v>
                </c:pt>
                <c:pt idx="23">
                  <c:v>66.131</c:v>
                </c:pt>
                <c:pt idx="24">
                  <c:v>66.019</c:v>
                </c:pt>
                <c:pt idx="25">
                  <c:v>65.909</c:v>
                </c:pt>
                <c:pt idx="26">
                  <c:v>65.798</c:v>
                </c:pt>
                <c:pt idx="27">
                  <c:v>65.68799999999998</c:v>
                </c:pt>
                <c:pt idx="28">
                  <c:v>65.57799999999998</c:v>
                </c:pt>
                <c:pt idx="29">
                  <c:v>65.46900000000002</c:v>
                </c:pt>
                <c:pt idx="30">
                  <c:v>65.36</c:v>
                </c:pt>
                <c:pt idx="31">
                  <c:v>65.252</c:v>
                </c:pt>
                <c:pt idx="32">
                  <c:v>65.144</c:v>
                </c:pt>
                <c:pt idx="33">
                  <c:v>65.036</c:v>
                </c:pt>
                <c:pt idx="34">
                  <c:v>64.929</c:v>
                </c:pt>
                <c:pt idx="35">
                  <c:v>64.82199999999998</c:v>
                </c:pt>
                <c:pt idx="36">
                  <c:v>64.715</c:v>
                </c:pt>
                <c:pt idx="37">
                  <c:v>64.60899999999998</c:v>
                </c:pt>
                <c:pt idx="38">
                  <c:v>64.504</c:v>
                </c:pt>
                <c:pt idx="39">
                  <c:v>64.399</c:v>
                </c:pt>
                <c:pt idx="40">
                  <c:v>64.29400000000002</c:v>
                </c:pt>
                <c:pt idx="41">
                  <c:v>64.18899999999998</c:v>
                </c:pt>
                <c:pt idx="42">
                  <c:v>64.086</c:v>
                </c:pt>
                <c:pt idx="43">
                  <c:v>63.982</c:v>
                </c:pt>
                <c:pt idx="44">
                  <c:v>63.879</c:v>
                </c:pt>
                <c:pt idx="45">
                  <c:v>63.777</c:v>
                </c:pt>
                <c:pt idx="46">
                  <c:v>63.67500000000001</c:v>
                </c:pt>
                <c:pt idx="47">
                  <c:v>63.573</c:v>
                </c:pt>
                <c:pt idx="48">
                  <c:v>63.472</c:v>
                </c:pt>
                <c:pt idx="49">
                  <c:v>63.371</c:v>
                </c:pt>
                <c:pt idx="50">
                  <c:v>63.271</c:v>
                </c:pt>
                <c:pt idx="51">
                  <c:v>63.17100000000001</c:v>
                </c:pt>
                <c:pt idx="52">
                  <c:v>63.07100000000001</c:v>
                </c:pt>
                <c:pt idx="53">
                  <c:v>62.972</c:v>
                </c:pt>
                <c:pt idx="54">
                  <c:v>62.874</c:v>
                </c:pt>
                <c:pt idx="55">
                  <c:v>62.776</c:v>
                </c:pt>
                <c:pt idx="56">
                  <c:v>62.679</c:v>
                </c:pt>
                <c:pt idx="57">
                  <c:v>62.582</c:v>
                </c:pt>
                <c:pt idx="58">
                  <c:v>62.485</c:v>
                </c:pt>
                <c:pt idx="59">
                  <c:v>62.389</c:v>
                </c:pt>
                <c:pt idx="60">
                  <c:v>62.29300000000001</c:v>
                </c:pt>
                <c:pt idx="61">
                  <c:v>62.19800000000001</c:v>
                </c:pt>
                <c:pt idx="62">
                  <c:v>62.10400000000001</c:v>
                </c:pt>
                <c:pt idx="63">
                  <c:v>62.01</c:v>
                </c:pt>
                <c:pt idx="64">
                  <c:v>61.916</c:v>
                </c:pt>
                <c:pt idx="65">
                  <c:v>61.823</c:v>
                </c:pt>
                <c:pt idx="66">
                  <c:v>61.73000000000001</c:v>
                </c:pt>
                <c:pt idx="67">
                  <c:v>61.63800000000001</c:v>
                </c:pt>
                <c:pt idx="68">
                  <c:v>61.54600000000001</c:v>
                </c:pt>
                <c:pt idx="69">
                  <c:v>61.455</c:v>
                </c:pt>
                <c:pt idx="70">
                  <c:v>61.365</c:v>
                </c:pt>
                <c:pt idx="71">
                  <c:v>61.27500000000001</c:v>
                </c:pt>
                <c:pt idx="72">
                  <c:v>61.185</c:v>
                </c:pt>
                <c:pt idx="73">
                  <c:v>61.09600000000001</c:v>
                </c:pt>
                <c:pt idx="74">
                  <c:v>61.008</c:v>
                </c:pt>
                <c:pt idx="75">
                  <c:v>60.92</c:v>
                </c:pt>
                <c:pt idx="76">
                  <c:v>60.832</c:v>
                </c:pt>
                <c:pt idx="77">
                  <c:v>60.74500000000001</c:v>
                </c:pt>
                <c:pt idx="78">
                  <c:v>60.65900000000001</c:v>
                </c:pt>
                <c:pt idx="79">
                  <c:v>60.573</c:v>
                </c:pt>
                <c:pt idx="80">
                  <c:v>60.488</c:v>
                </c:pt>
                <c:pt idx="81">
                  <c:v>60.40300000000001</c:v>
                </c:pt>
                <c:pt idx="82">
                  <c:v>60.319</c:v>
                </c:pt>
                <c:pt idx="83">
                  <c:v>60.23500000000001</c:v>
                </c:pt>
                <c:pt idx="84">
                  <c:v>60.152</c:v>
                </c:pt>
                <c:pt idx="85">
                  <c:v>60.07</c:v>
                </c:pt>
                <c:pt idx="86">
                  <c:v>59.988</c:v>
                </c:pt>
                <c:pt idx="87">
                  <c:v>59.90600000000001</c:v>
                </c:pt>
                <c:pt idx="88">
                  <c:v>59.825</c:v>
                </c:pt>
                <c:pt idx="89">
                  <c:v>59.74500000000001</c:v>
                </c:pt>
                <c:pt idx="90">
                  <c:v>59.66500000000001</c:v>
                </c:pt>
                <c:pt idx="91">
                  <c:v>59.58600000000001</c:v>
                </c:pt>
                <c:pt idx="92">
                  <c:v>59.508</c:v>
                </c:pt>
                <c:pt idx="93">
                  <c:v>59.43</c:v>
                </c:pt>
                <c:pt idx="94">
                  <c:v>59.352</c:v>
                </c:pt>
                <c:pt idx="95">
                  <c:v>59.27500000000001</c:v>
                </c:pt>
                <c:pt idx="96">
                  <c:v>59.19900000000001</c:v>
                </c:pt>
                <c:pt idx="97">
                  <c:v>59.124</c:v>
                </c:pt>
                <c:pt idx="98">
                  <c:v>59.048</c:v>
                </c:pt>
                <c:pt idx="99">
                  <c:v>58.974</c:v>
                </c:pt>
                <c:pt idx="100">
                  <c:v>58.9</c:v>
                </c:pt>
                <c:pt idx="101">
                  <c:v>58.82700000000001</c:v>
                </c:pt>
                <c:pt idx="102">
                  <c:v>58.754</c:v>
                </c:pt>
                <c:pt idx="103">
                  <c:v>58.682</c:v>
                </c:pt>
                <c:pt idx="104">
                  <c:v>58.611</c:v>
                </c:pt>
                <c:pt idx="105">
                  <c:v>58.54</c:v>
                </c:pt>
                <c:pt idx="106">
                  <c:v>58.469</c:v>
                </c:pt>
                <c:pt idx="107">
                  <c:v>58.4</c:v>
                </c:pt>
                <c:pt idx="108">
                  <c:v>58.331</c:v>
                </c:pt>
                <c:pt idx="109">
                  <c:v>58.26200000000001</c:v>
                </c:pt>
                <c:pt idx="110">
                  <c:v>58.19500000000001</c:v>
                </c:pt>
                <c:pt idx="111">
                  <c:v>58.12800000000001</c:v>
                </c:pt>
                <c:pt idx="112">
                  <c:v>58.061</c:v>
                </c:pt>
                <c:pt idx="113">
                  <c:v>57.99500000000001</c:v>
                </c:pt>
                <c:pt idx="114">
                  <c:v>57.93</c:v>
                </c:pt>
                <c:pt idx="115">
                  <c:v>57.865</c:v>
                </c:pt>
                <c:pt idx="116">
                  <c:v>57.801</c:v>
                </c:pt>
                <c:pt idx="117">
                  <c:v>57.73800000000001</c:v>
                </c:pt>
                <c:pt idx="118">
                  <c:v>57.67500000000001</c:v>
                </c:pt>
                <c:pt idx="119">
                  <c:v>57.613</c:v>
                </c:pt>
                <c:pt idx="120">
                  <c:v>57.552</c:v>
                </c:pt>
                <c:pt idx="121">
                  <c:v>57.491</c:v>
                </c:pt>
                <c:pt idx="122">
                  <c:v>57.431</c:v>
                </c:pt>
                <c:pt idx="123">
                  <c:v>57.372</c:v>
                </c:pt>
                <c:pt idx="124">
                  <c:v>57.313</c:v>
                </c:pt>
                <c:pt idx="125">
                  <c:v>57.255</c:v>
                </c:pt>
                <c:pt idx="126">
                  <c:v>57.197</c:v>
                </c:pt>
                <c:pt idx="127">
                  <c:v>57.14</c:v>
                </c:pt>
                <c:pt idx="128">
                  <c:v>57.084</c:v>
                </c:pt>
                <c:pt idx="129">
                  <c:v>57.029</c:v>
                </c:pt>
                <c:pt idx="130">
                  <c:v>56.974</c:v>
                </c:pt>
                <c:pt idx="131">
                  <c:v>56.92</c:v>
                </c:pt>
                <c:pt idx="132">
                  <c:v>56.866</c:v>
                </c:pt>
                <c:pt idx="133">
                  <c:v>56.814</c:v>
                </c:pt>
                <c:pt idx="134">
                  <c:v>56.76200000000001</c:v>
                </c:pt>
                <c:pt idx="135">
                  <c:v>56.71</c:v>
                </c:pt>
                <c:pt idx="136">
                  <c:v>56.65900000000001</c:v>
                </c:pt>
                <c:pt idx="137">
                  <c:v>56.609</c:v>
                </c:pt>
                <c:pt idx="138">
                  <c:v>56.56</c:v>
                </c:pt>
                <c:pt idx="139">
                  <c:v>56.511</c:v>
                </c:pt>
                <c:pt idx="140">
                  <c:v>56.46400000000001</c:v>
                </c:pt>
                <c:pt idx="141">
                  <c:v>56.416</c:v>
                </c:pt>
                <c:pt idx="142">
                  <c:v>56.37</c:v>
                </c:pt>
                <c:pt idx="143">
                  <c:v>56.32400000000001</c:v>
                </c:pt>
                <c:pt idx="144">
                  <c:v>56.279</c:v>
                </c:pt>
                <c:pt idx="145">
                  <c:v>56.234</c:v>
                </c:pt>
                <c:pt idx="146">
                  <c:v>56.19000000000001</c:v>
                </c:pt>
                <c:pt idx="147">
                  <c:v>56.14700000000001</c:v>
                </c:pt>
                <c:pt idx="148">
                  <c:v>56.10500000000001</c:v>
                </c:pt>
                <c:pt idx="149">
                  <c:v>56.063</c:v>
                </c:pt>
                <c:pt idx="150">
                  <c:v>56.023</c:v>
                </c:pt>
                <c:pt idx="151">
                  <c:v>55.982</c:v>
                </c:pt>
                <c:pt idx="152">
                  <c:v>55.943</c:v>
                </c:pt>
                <c:pt idx="153">
                  <c:v>55.904</c:v>
                </c:pt>
                <c:pt idx="154">
                  <c:v>55.866</c:v>
                </c:pt>
                <c:pt idx="155">
                  <c:v>55.829</c:v>
                </c:pt>
                <c:pt idx="156">
                  <c:v>55.79200000000001</c:v>
                </c:pt>
                <c:pt idx="157">
                  <c:v>55.756</c:v>
                </c:pt>
                <c:pt idx="158">
                  <c:v>55.72100000000001</c:v>
                </c:pt>
                <c:pt idx="159">
                  <c:v>55.687</c:v>
                </c:pt>
                <c:pt idx="160">
                  <c:v>55.65300000000001</c:v>
                </c:pt>
                <c:pt idx="161">
                  <c:v>55.62000000000001</c:v>
                </c:pt>
                <c:pt idx="162">
                  <c:v>55.588</c:v>
                </c:pt>
                <c:pt idx="163">
                  <c:v>55.556</c:v>
                </c:pt>
                <c:pt idx="164">
                  <c:v>55.526</c:v>
                </c:pt>
                <c:pt idx="165">
                  <c:v>55.496</c:v>
                </c:pt>
                <c:pt idx="166">
                  <c:v>55.466</c:v>
                </c:pt>
                <c:pt idx="167">
                  <c:v>55.438</c:v>
                </c:pt>
                <c:pt idx="168">
                  <c:v>55.41</c:v>
                </c:pt>
                <c:pt idx="169">
                  <c:v>55.383</c:v>
                </c:pt>
                <c:pt idx="170">
                  <c:v>55.356</c:v>
                </c:pt>
                <c:pt idx="171">
                  <c:v>55.331</c:v>
                </c:pt>
                <c:pt idx="172">
                  <c:v>55.306</c:v>
                </c:pt>
                <c:pt idx="173">
                  <c:v>55.28200000000001</c:v>
                </c:pt>
                <c:pt idx="174">
                  <c:v>55.259</c:v>
                </c:pt>
                <c:pt idx="175">
                  <c:v>55.23600000000001</c:v>
                </c:pt>
                <c:pt idx="176">
                  <c:v>55.21400000000001</c:v>
                </c:pt>
                <c:pt idx="177">
                  <c:v>55.19300000000001</c:v>
                </c:pt>
                <c:pt idx="178">
                  <c:v>55.173</c:v>
                </c:pt>
                <c:pt idx="179">
                  <c:v>55.15300000000001</c:v>
                </c:pt>
                <c:pt idx="180">
                  <c:v>55.134</c:v>
                </c:pt>
                <c:pt idx="181">
                  <c:v>55.116</c:v>
                </c:pt>
                <c:pt idx="182">
                  <c:v>55.09900000000001</c:v>
                </c:pt>
                <c:pt idx="183">
                  <c:v>55.082</c:v>
                </c:pt>
                <c:pt idx="184">
                  <c:v>55.067</c:v>
                </c:pt>
                <c:pt idx="185">
                  <c:v>55.051</c:v>
                </c:pt>
                <c:pt idx="186">
                  <c:v>55.03700000000001</c:v>
                </c:pt>
                <c:pt idx="187">
                  <c:v>55.024</c:v>
                </c:pt>
                <c:pt idx="188">
                  <c:v>55.011</c:v>
                </c:pt>
                <c:pt idx="189">
                  <c:v>54.999</c:v>
                </c:pt>
                <c:pt idx="190">
                  <c:v>54.988</c:v>
                </c:pt>
                <c:pt idx="191">
                  <c:v>54.977</c:v>
                </c:pt>
                <c:pt idx="192">
                  <c:v>54.96700000000001</c:v>
                </c:pt>
                <c:pt idx="193">
                  <c:v>54.958</c:v>
                </c:pt>
                <c:pt idx="194">
                  <c:v>54.95</c:v>
                </c:pt>
                <c:pt idx="195">
                  <c:v>54.943</c:v>
                </c:pt>
                <c:pt idx="196">
                  <c:v>54.936</c:v>
                </c:pt>
                <c:pt idx="197">
                  <c:v>54.93</c:v>
                </c:pt>
                <c:pt idx="198">
                  <c:v>54.92500000000001</c:v>
                </c:pt>
                <c:pt idx="199">
                  <c:v>54.92100000000001</c:v>
                </c:pt>
                <c:pt idx="200">
                  <c:v>54.917</c:v>
                </c:pt>
                <c:pt idx="201">
                  <c:v>54.914</c:v>
                </c:pt>
                <c:pt idx="202">
                  <c:v>54.912</c:v>
                </c:pt>
                <c:pt idx="203">
                  <c:v>54.911</c:v>
                </c:pt>
                <c:pt idx="204">
                  <c:v>54.91</c:v>
                </c:pt>
                <c:pt idx="205">
                  <c:v>54.91</c:v>
                </c:pt>
                <c:pt idx="206">
                  <c:v>54.911</c:v>
                </c:pt>
                <c:pt idx="207">
                  <c:v>54.913</c:v>
                </c:pt>
                <c:pt idx="208">
                  <c:v>54.916</c:v>
                </c:pt>
                <c:pt idx="209">
                  <c:v>54.919</c:v>
                </c:pt>
                <c:pt idx="210">
                  <c:v>54.923</c:v>
                </c:pt>
                <c:pt idx="211">
                  <c:v>54.92800000000001</c:v>
                </c:pt>
                <c:pt idx="212">
                  <c:v>54.933</c:v>
                </c:pt>
                <c:pt idx="213">
                  <c:v>54.939</c:v>
                </c:pt>
                <c:pt idx="214">
                  <c:v>54.947</c:v>
                </c:pt>
                <c:pt idx="215">
                  <c:v>54.954</c:v>
                </c:pt>
                <c:pt idx="216">
                  <c:v>54.963</c:v>
                </c:pt>
                <c:pt idx="217">
                  <c:v>54.972</c:v>
                </c:pt>
                <c:pt idx="218">
                  <c:v>54.982</c:v>
                </c:pt>
                <c:pt idx="219">
                  <c:v>54.993</c:v>
                </c:pt>
                <c:pt idx="220">
                  <c:v>55.005</c:v>
                </c:pt>
                <c:pt idx="221">
                  <c:v>55.017</c:v>
                </c:pt>
                <c:pt idx="222">
                  <c:v>55.03100000000001</c:v>
                </c:pt>
                <c:pt idx="223">
                  <c:v>55.045</c:v>
                </c:pt>
                <c:pt idx="224">
                  <c:v>55.059</c:v>
                </c:pt>
                <c:pt idx="225">
                  <c:v>55.075</c:v>
                </c:pt>
                <c:pt idx="226">
                  <c:v>55.091</c:v>
                </c:pt>
                <c:pt idx="227">
                  <c:v>55.10800000000001</c:v>
                </c:pt>
                <c:pt idx="228">
                  <c:v>55.12600000000001</c:v>
                </c:pt>
                <c:pt idx="229">
                  <c:v>55.14400000000001</c:v>
                </c:pt>
                <c:pt idx="230">
                  <c:v>55.16300000000001</c:v>
                </c:pt>
                <c:pt idx="231">
                  <c:v>55.183</c:v>
                </c:pt>
                <c:pt idx="232">
                  <c:v>55.204</c:v>
                </c:pt>
                <c:pt idx="233">
                  <c:v>55.22600000000001</c:v>
                </c:pt>
                <c:pt idx="234">
                  <c:v>55.24800000000001</c:v>
                </c:pt>
                <c:pt idx="235">
                  <c:v>55.271</c:v>
                </c:pt>
                <c:pt idx="236">
                  <c:v>55.29400000000001</c:v>
                </c:pt>
                <c:pt idx="237">
                  <c:v>55.319</c:v>
                </c:pt>
                <c:pt idx="238">
                  <c:v>55.344</c:v>
                </c:pt>
                <c:pt idx="239">
                  <c:v>55.37</c:v>
                </c:pt>
                <c:pt idx="240">
                  <c:v>55.39700000000001</c:v>
                </c:pt>
                <c:pt idx="241">
                  <c:v>55.42400000000001</c:v>
                </c:pt>
                <c:pt idx="242">
                  <c:v>55.453</c:v>
                </c:pt>
                <c:pt idx="243">
                  <c:v>55.482</c:v>
                </c:pt>
                <c:pt idx="244">
                  <c:v>55.511</c:v>
                </c:pt>
                <c:pt idx="245">
                  <c:v>55.542</c:v>
                </c:pt>
                <c:pt idx="246">
                  <c:v>55.573</c:v>
                </c:pt>
                <c:pt idx="247">
                  <c:v>55.60500000000001</c:v>
                </c:pt>
                <c:pt idx="248">
                  <c:v>55.637</c:v>
                </c:pt>
                <c:pt idx="249">
                  <c:v>55.67100000000001</c:v>
                </c:pt>
                <c:pt idx="250">
                  <c:v>55.70500000000001</c:v>
                </c:pt>
                <c:pt idx="251">
                  <c:v>55.74</c:v>
                </c:pt>
                <c:pt idx="252">
                  <c:v>55.77500000000001</c:v>
                </c:pt>
                <c:pt idx="253">
                  <c:v>55.811</c:v>
                </c:pt>
                <c:pt idx="254">
                  <c:v>55.848</c:v>
                </c:pt>
                <c:pt idx="255">
                  <c:v>55.886</c:v>
                </c:pt>
                <c:pt idx="256">
                  <c:v>55.92400000000001</c:v>
                </c:pt>
                <c:pt idx="257">
                  <c:v>55.96400000000001</c:v>
                </c:pt>
                <c:pt idx="258">
                  <c:v>56.004</c:v>
                </c:pt>
                <c:pt idx="259">
                  <c:v>56.044</c:v>
                </c:pt>
                <c:pt idx="260">
                  <c:v>56.085</c:v>
                </c:pt>
                <c:pt idx="261">
                  <c:v>56.127</c:v>
                </c:pt>
                <c:pt idx="262">
                  <c:v>56.17</c:v>
                </c:pt>
                <c:pt idx="263">
                  <c:v>56.21400000000001</c:v>
                </c:pt>
                <c:pt idx="264">
                  <c:v>56.258</c:v>
                </c:pt>
                <c:pt idx="265">
                  <c:v>56.303</c:v>
                </c:pt>
                <c:pt idx="266">
                  <c:v>56.348</c:v>
                </c:pt>
                <c:pt idx="267">
                  <c:v>56.39400000000001</c:v>
                </c:pt>
                <c:pt idx="268">
                  <c:v>56.441</c:v>
                </c:pt>
                <c:pt idx="269">
                  <c:v>56.489</c:v>
                </c:pt>
                <c:pt idx="270">
                  <c:v>56.53700000000001</c:v>
                </c:pt>
                <c:pt idx="271">
                  <c:v>56.58600000000001</c:v>
                </c:pt>
                <c:pt idx="272">
                  <c:v>56.636</c:v>
                </c:pt>
                <c:pt idx="273">
                  <c:v>56.686</c:v>
                </c:pt>
                <c:pt idx="274">
                  <c:v>56.737</c:v>
                </c:pt>
                <c:pt idx="275">
                  <c:v>56.789</c:v>
                </c:pt>
                <c:pt idx="276">
                  <c:v>56.842</c:v>
                </c:pt>
                <c:pt idx="277">
                  <c:v>56.895</c:v>
                </c:pt>
                <c:pt idx="278">
                  <c:v>56.94900000000001</c:v>
                </c:pt>
                <c:pt idx="279">
                  <c:v>57.003</c:v>
                </c:pt>
                <c:pt idx="280">
                  <c:v>57.058</c:v>
                </c:pt>
                <c:pt idx="281">
                  <c:v>57.114</c:v>
                </c:pt>
                <c:pt idx="282">
                  <c:v>57.17100000000001</c:v>
                </c:pt>
                <c:pt idx="283">
                  <c:v>57.22800000000001</c:v>
                </c:pt>
                <c:pt idx="284">
                  <c:v>57.286</c:v>
                </c:pt>
                <c:pt idx="285">
                  <c:v>57.344</c:v>
                </c:pt>
                <c:pt idx="286">
                  <c:v>57.40300000000001</c:v>
                </c:pt>
                <c:pt idx="287">
                  <c:v>57.463</c:v>
                </c:pt>
                <c:pt idx="288">
                  <c:v>57.524</c:v>
                </c:pt>
                <c:pt idx="289">
                  <c:v>57.585</c:v>
                </c:pt>
                <c:pt idx="290">
                  <c:v>57.64700000000001</c:v>
                </c:pt>
                <c:pt idx="291">
                  <c:v>57.709</c:v>
                </c:pt>
                <c:pt idx="292">
                  <c:v>57.77200000000001</c:v>
                </c:pt>
                <c:pt idx="293">
                  <c:v>57.83600000000001</c:v>
                </c:pt>
                <c:pt idx="294">
                  <c:v>57.9</c:v>
                </c:pt>
                <c:pt idx="295">
                  <c:v>57.965</c:v>
                </c:pt>
                <c:pt idx="296">
                  <c:v>58.03100000000001</c:v>
                </c:pt>
                <c:pt idx="297">
                  <c:v>58.097</c:v>
                </c:pt>
                <c:pt idx="298">
                  <c:v>58.164</c:v>
                </c:pt>
                <c:pt idx="299">
                  <c:v>58.231</c:v>
                </c:pt>
                <c:pt idx="300">
                  <c:v>58.29900000000002</c:v>
                </c:pt>
                <c:pt idx="301">
                  <c:v>58.368</c:v>
                </c:pt>
                <c:pt idx="302">
                  <c:v>58.438</c:v>
                </c:pt>
                <c:pt idx="303">
                  <c:v>58.508</c:v>
                </c:pt>
                <c:pt idx="304">
                  <c:v>58.578</c:v>
                </c:pt>
                <c:pt idx="305">
                  <c:v>58.649</c:v>
                </c:pt>
                <c:pt idx="306">
                  <c:v>58.72100000000001</c:v>
                </c:pt>
                <c:pt idx="307">
                  <c:v>58.79400000000001</c:v>
                </c:pt>
                <c:pt idx="308">
                  <c:v>58.867</c:v>
                </c:pt>
                <c:pt idx="309">
                  <c:v>58.94</c:v>
                </c:pt>
                <c:pt idx="310">
                  <c:v>59.015</c:v>
                </c:pt>
                <c:pt idx="311">
                  <c:v>59.08900000000001</c:v>
                </c:pt>
                <c:pt idx="312">
                  <c:v>59.16500000000001</c:v>
                </c:pt>
                <c:pt idx="313">
                  <c:v>59.241</c:v>
                </c:pt>
                <c:pt idx="314">
                  <c:v>59.318</c:v>
                </c:pt>
                <c:pt idx="315">
                  <c:v>59.395</c:v>
                </c:pt>
                <c:pt idx="316">
                  <c:v>59.47300000000001</c:v>
                </c:pt>
                <c:pt idx="317">
                  <c:v>59.551</c:v>
                </c:pt>
                <c:pt idx="318">
                  <c:v>59.63</c:v>
                </c:pt>
                <c:pt idx="319">
                  <c:v>59.709</c:v>
                </c:pt>
                <c:pt idx="320">
                  <c:v>59.789</c:v>
                </c:pt>
                <c:pt idx="321">
                  <c:v>59.87</c:v>
                </c:pt>
                <c:pt idx="322">
                  <c:v>59.951</c:v>
                </c:pt>
                <c:pt idx="323">
                  <c:v>60.033</c:v>
                </c:pt>
                <c:pt idx="324">
                  <c:v>60.115</c:v>
                </c:pt>
                <c:pt idx="325">
                  <c:v>60.19800000000001</c:v>
                </c:pt>
                <c:pt idx="326">
                  <c:v>60.28200000000001</c:v>
                </c:pt>
                <c:pt idx="327">
                  <c:v>60.366</c:v>
                </c:pt>
                <c:pt idx="328">
                  <c:v>60.45</c:v>
                </c:pt>
                <c:pt idx="329">
                  <c:v>60.53500000000001</c:v>
                </c:pt>
                <c:pt idx="330">
                  <c:v>60.621</c:v>
                </c:pt>
                <c:pt idx="331">
                  <c:v>60.707</c:v>
                </c:pt>
                <c:pt idx="332">
                  <c:v>60.79400000000001</c:v>
                </c:pt>
                <c:pt idx="333">
                  <c:v>60.881</c:v>
                </c:pt>
                <c:pt idx="334">
                  <c:v>60.969</c:v>
                </c:pt>
                <c:pt idx="335">
                  <c:v>61.057</c:v>
                </c:pt>
                <c:pt idx="336">
                  <c:v>61.146</c:v>
                </c:pt>
                <c:pt idx="337">
                  <c:v>61.23600000000001</c:v>
                </c:pt>
                <c:pt idx="338">
                  <c:v>61.325</c:v>
                </c:pt>
                <c:pt idx="339">
                  <c:v>61.416</c:v>
                </c:pt>
                <c:pt idx="340">
                  <c:v>61.50700000000001</c:v>
                </c:pt>
                <c:pt idx="341">
                  <c:v>61.59800000000001</c:v>
                </c:pt>
                <c:pt idx="342">
                  <c:v>61.69000000000001</c:v>
                </c:pt>
                <c:pt idx="343">
                  <c:v>61.783</c:v>
                </c:pt>
                <c:pt idx="344">
                  <c:v>61.876</c:v>
                </c:pt>
                <c:pt idx="345">
                  <c:v>61.969</c:v>
                </c:pt>
                <c:pt idx="346">
                  <c:v>62.063</c:v>
                </c:pt>
                <c:pt idx="347">
                  <c:v>62.157</c:v>
                </c:pt>
                <c:pt idx="348">
                  <c:v>62.252</c:v>
                </c:pt>
                <c:pt idx="349">
                  <c:v>62.348</c:v>
                </c:pt>
                <c:pt idx="350">
                  <c:v>62.444</c:v>
                </c:pt>
                <c:pt idx="351">
                  <c:v>62.54</c:v>
                </c:pt>
                <c:pt idx="352">
                  <c:v>62.637</c:v>
                </c:pt>
                <c:pt idx="353">
                  <c:v>62.734</c:v>
                </c:pt>
                <c:pt idx="354">
                  <c:v>62.832</c:v>
                </c:pt>
                <c:pt idx="355">
                  <c:v>62.931</c:v>
                </c:pt>
                <c:pt idx="356">
                  <c:v>63.029</c:v>
                </c:pt>
                <c:pt idx="357">
                  <c:v>63.12900000000001</c:v>
                </c:pt>
                <c:pt idx="358">
                  <c:v>63.22800000000001</c:v>
                </c:pt>
                <c:pt idx="359">
                  <c:v>63.329</c:v>
                </c:pt>
                <c:pt idx="360">
                  <c:v>63.429</c:v>
                </c:pt>
                <c:pt idx="361">
                  <c:v>63.53</c:v>
                </c:pt>
                <c:pt idx="362">
                  <c:v>63.63200000000001</c:v>
                </c:pt>
                <c:pt idx="363">
                  <c:v>63.734</c:v>
                </c:pt>
                <c:pt idx="364">
                  <c:v>63.83600000000001</c:v>
                </c:pt>
                <c:pt idx="365">
                  <c:v>63.939</c:v>
                </c:pt>
                <c:pt idx="366">
                  <c:v>64.043</c:v>
                </c:pt>
                <c:pt idx="367">
                  <c:v>64.146</c:v>
                </c:pt>
                <c:pt idx="368">
                  <c:v>64.251</c:v>
                </c:pt>
                <c:pt idx="369">
                  <c:v>64.35499999999998</c:v>
                </c:pt>
                <c:pt idx="370">
                  <c:v>64.46000000000002</c:v>
                </c:pt>
                <c:pt idx="371">
                  <c:v>64.566</c:v>
                </c:pt>
                <c:pt idx="372">
                  <c:v>64.67199999999998</c:v>
                </c:pt>
                <c:pt idx="373">
                  <c:v>64.778</c:v>
                </c:pt>
                <c:pt idx="374">
                  <c:v>64.885</c:v>
                </c:pt>
                <c:pt idx="375">
                  <c:v>64.992</c:v>
                </c:pt>
                <c:pt idx="376">
                  <c:v>65.1</c:v>
                </c:pt>
                <c:pt idx="377">
                  <c:v>65.20800000000001</c:v>
                </c:pt>
                <c:pt idx="378">
                  <c:v>65.316</c:v>
                </c:pt>
                <c:pt idx="379">
                  <c:v>65.425</c:v>
                </c:pt>
                <c:pt idx="380">
                  <c:v>65.534</c:v>
                </c:pt>
                <c:pt idx="381">
                  <c:v>65.644</c:v>
                </c:pt>
                <c:pt idx="382">
                  <c:v>65.754</c:v>
                </c:pt>
                <c:pt idx="383">
                  <c:v>65.864</c:v>
                </c:pt>
                <c:pt idx="384">
                  <c:v>65.975</c:v>
                </c:pt>
                <c:pt idx="385">
                  <c:v>66.086</c:v>
                </c:pt>
                <c:pt idx="386">
                  <c:v>66.198</c:v>
                </c:pt>
                <c:pt idx="387">
                  <c:v>66.31</c:v>
                </c:pt>
                <c:pt idx="388">
                  <c:v>66.422</c:v>
                </c:pt>
                <c:pt idx="389">
                  <c:v>66.535</c:v>
                </c:pt>
                <c:pt idx="390">
                  <c:v>66.648</c:v>
                </c:pt>
                <c:pt idx="391">
                  <c:v>66.762</c:v>
                </c:pt>
                <c:pt idx="392">
                  <c:v>66.87499999999998</c:v>
                </c:pt>
                <c:pt idx="393">
                  <c:v>66.99000000000002</c:v>
                </c:pt>
                <c:pt idx="394">
                  <c:v>67.104</c:v>
                </c:pt>
                <c:pt idx="395">
                  <c:v>67.21900000000002</c:v>
                </c:pt>
                <c:pt idx="396">
                  <c:v>67.335</c:v>
                </c:pt>
                <c:pt idx="397">
                  <c:v>67.45</c:v>
                </c:pt>
                <c:pt idx="398">
                  <c:v>67.566</c:v>
                </c:pt>
                <c:pt idx="399">
                  <c:v>67.68299999999998</c:v>
                </c:pt>
                <c:pt idx="400">
                  <c:v>67.799</c:v>
                </c:pt>
                <c:pt idx="401">
                  <c:v>67.91700000000002</c:v>
                </c:pt>
                <c:pt idx="402">
                  <c:v>68.034</c:v>
                </c:pt>
                <c:pt idx="403">
                  <c:v>68.15199999999998</c:v>
                </c:pt>
                <c:pt idx="404">
                  <c:v>68.27</c:v>
                </c:pt>
                <c:pt idx="405">
                  <c:v>68.388</c:v>
                </c:pt>
                <c:pt idx="406">
                  <c:v>68.507</c:v>
                </c:pt>
                <c:pt idx="407">
                  <c:v>68.62599999999995</c:v>
                </c:pt>
                <c:pt idx="408">
                  <c:v>68.74600000000002</c:v>
                </c:pt>
                <c:pt idx="409">
                  <c:v>68.865</c:v>
                </c:pt>
                <c:pt idx="410">
                  <c:v>68.986</c:v>
                </c:pt>
                <c:pt idx="411">
                  <c:v>69.10599999999998</c:v>
                </c:pt>
                <c:pt idx="412">
                  <c:v>69.227</c:v>
                </c:pt>
                <c:pt idx="413">
                  <c:v>69.34800000000001</c:v>
                </c:pt>
                <c:pt idx="414">
                  <c:v>69.46900000000002</c:v>
                </c:pt>
                <c:pt idx="415">
                  <c:v>69.59100000000002</c:v>
                </c:pt>
                <c:pt idx="416">
                  <c:v>69.71300000000002</c:v>
                </c:pt>
                <c:pt idx="417">
                  <c:v>69.835</c:v>
                </c:pt>
                <c:pt idx="418">
                  <c:v>69.95800000000001</c:v>
                </c:pt>
                <c:pt idx="419">
                  <c:v>70.081</c:v>
                </c:pt>
                <c:pt idx="420">
                  <c:v>70.20400000000002</c:v>
                </c:pt>
              </c:numCache>
            </c:numRef>
          </c:val>
        </c:ser>
        <c:ser>
          <c:idx val="3"/>
          <c:order val="3"/>
          <c:tx>
            <c:v>Winter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ESZA!$U$4:$U$424</c:f>
              <c:numCache>
                <c:formatCode>General</c:formatCode>
                <c:ptCount val="421"/>
                <c:pt idx="0">
                  <c:v>90.33</c:v>
                </c:pt>
                <c:pt idx="1">
                  <c:v>90.226</c:v>
                </c:pt>
                <c:pt idx="2">
                  <c:v>90.12199999999998</c:v>
                </c:pt>
                <c:pt idx="3">
                  <c:v>90.018</c:v>
                </c:pt>
                <c:pt idx="4">
                  <c:v>89.915</c:v>
                </c:pt>
                <c:pt idx="5">
                  <c:v>89.81200000000001</c:v>
                </c:pt>
                <c:pt idx="6">
                  <c:v>89.71000000000002</c:v>
                </c:pt>
                <c:pt idx="7">
                  <c:v>89.60799999999998</c:v>
                </c:pt>
                <c:pt idx="8">
                  <c:v>89.506</c:v>
                </c:pt>
                <c:pt idx="9">
                  <c:v>89.405</c:v>
                </c:pt>
                <c:pt idx="10">
                  <c:v>89.304</c:v>
                </c:pt>
                <c:pt idx="11">
                  <c:v>89.203</c:v>
                </c:pt>
                <c:pt idx="12">
                  <c:v>89.10299999999998</c:v>
                </c:pt>
                <c:pt idx="13">
                  <c:v>89.003</c:v>
                </c:pt>
                <c:pt idx="14">
                  <c:v>88.903</c:v>
                </c:pt>
                <c:pt idx="15">
                  <c:v>88.804</c:v>
                </c:pt>
                <c:pt idx="16">
                  <c:v>88.70500000000001</c:v>
                </c:pt>
                <c:pt idx="17">
                  <c:v>88.607</c:v>
                </c:pt>
                <c:pt idx="18">
                  <c:v>88.509</c:v>
                </c:pt>
                <c:pt idx="19">
                  <c:v>88.41100000000002</c:v>
                </c:pt>
                <c:pt idx="20">
                  <c:v>88.314</c:v>
                </c:pt>
                <c:pt idx="21">
                  <c:v>88.21700000000002</c:v>
                </c:pt>
                <c:pt idx="22">
                  <c:v>88.12099999999998</c:v>
                </c:pt>
                <c:pt idx="23">
                  <c:v>88.025</c:v>
                </c:pt>
                <c:pt idx="24">
                  <c:v>87.929</c:v>
                </c:pt>
                <c:pt idx="25">
                  <c:v>87.834</c:v>
                </c:pt>
                <c:pt idx="26">
                  <c:v>87.739</c:v>
                </c:pt>
                <c:pt idx="27">
                  <c:v>87.644</c:v>
                </c:pt>
                <c:pt idx="28">
                  <c:v>87.55</c:v>
                </c:pt>
                <c:pt idx="29">
                  <c:v>87.456</c:v>
                </c:pt>
                <c:pt idx="30">
                  <c:v>87.363</c:v>
                </c:pt>
                <c:pt idx="31">
                  <c:v>87.27</c:v>
                </c:pt>
                <c:pt idx="32">
                  <c:v>87.17699999999998</c:v>
                </c:pt>
                <c:pt idx="33">
                  <c:v>87.085</c:v>
                </c:pt>
                <c:pt idx="34">
                  <c:v>86.99300000000002</c:v>
                </c:pt>
                <c:pt idx="35">
                  <c:v>86.902</c:v>
                </c:pt>
                <c:pt idx="36">
                  <c:v>86.811</c:v>
                </c:pt>
                <c:pt idx="37">
                  <c:v>86.721</c:v>
                </c:pt>
                <c:pt idx="38">
                  <c:v>86.63</c:v>
                </c:pt>
                <c:pt idx="39">
                  <c:v>86.54100000000002</c:v>
                </c:pt>
                <c:pt idx="40">
                  <c:v>86.45100000000002</c:v>
                </c:pt>
                <c:pt idx="41">
                  <c:v>86.363</c:v>
                </c:pt>
                <c:pt idx="42">
                  <c:v>86.274</c:v>
                </c:pt>
                <c:pt idx="43">
                  <c:v>86.18599999999998</c:v>
                </c:pt>
                <c:pt idx="44">
                  <c:v>86.09800000000001</c:v>
                </c:pt>
                <c:pt idx="45">
                  <c:v>86.01100000000002</c:v>
                </c:pt>
                <c:pt idx="46">
                  <c:v>85.924</c:v>
                </c:pt>
                <c:pt idx="47">
                  <c:v>85.838</c:v>
                </c:pt>
                <c:pt idx="48">
                  <c:v>85.752</c:v>
                </c:pt>
                <c:pt idx="49">
                  <c:v>85.667</c:v>
                </c:pt>
                <c:pt idx="50">
                  <c:v>85.582</c:v>
                </c:pt>
                <c:pt idx="51">
                  <c:v>85.49700000000002</c:v>
                </c:pt>
                <c:pt idx="52">
                  <c:v>85.41300000000002</c:v>
                </c:pt>
                <c:pt idx="53">
                  <c:v>85.32899999999998</c:v>
                </c:pt>
                <c:pt idx="54">
                  <c:v>85.24600000000002</c:v>
                </c:pt>
                <c:pt idx="55">
                  <c:v>85.16299999999998</c:v>
                </c:pt>
                <c:pt idx="56">
                  <c:v>85.08</c:v>
                </c:pt>
                <c:pt idx="57">
                  <c:v>84.998</c:v>
                </c:pt>
                <c:pt idx="58">
                  <c:v>84.91700000000002</c:v>
                </c:pt>
                <c:pt idx="59">
                  <c:v>84.835</c:v>
                </c:pt>
                <c:pt idx="60">
                  <c:v>84.755</c:v>
                </c:pt>
                <c:pt idx="61">
                  <c:v>84.67399999999998</c:v>
                </c:pt>
                <c:pt idx="62">
                  <c:v>84.59500000000001</c:v>
                </c:pt>
                <c:pt idx="63">
                  <c:v>84.515</c:v>
                </c:pt>
                <c:pt idx="64">
                  <c:v>84.436</c:v>
                </c:pt>
                <c:pt idx="65">
                  <c:v>84.35799999999998</c:v>
                </c:pt>
                <c:pt idx="66">
                  <c:v>84.28</c:v>
                </c:pt>
                <c:pt idx="67">
                  <c:v>84.20200000000001</c:v>
                </c:pt>
                <c:pt idx="68">
                  <c:v>84.12499999999998</c:v>
                </c:pt>
                <c:pt idx="69">
                  <c:v>84.049</c:v>
                </c:pt>
                <c:pt idx="70">
                  <c:v>83.973</c:v>
                </c:pt>
                <c:pt idx="71">
                  <c:v>83.897</c:v>
                </c:pt>
                <c:pt idx="72">
                  <c:v>83.82199999999998</c:v>
                </c:pt>
                <c:pt idx="73">
                  <c:v>83.74700000000002</c:v>
                </c:pt>
                <c:pt idx="74">
                  <c:v>83.67199999999998</c:v>
                </c:pt>
                <c:pt idx="75">
                  <c:v>83.599</c:v>
                </c:pt>
                <c:pt idx="76">
                  <c:v>83.525</c:v>
                </c:pt>
                <c:pt idx="77">
                  <c:v>83.45200000000001</c:v>
                </c:pt>
                <c:pt idx="78">
                  <c:v>83.38</c:v>
                </c:pt>
                <c:pt idx="79">
                  <c:v>83.308</c:v>
                </c:pt>
                <c:pt idx="80">
                  <c:v>83.236</c:v>
                </c:pt>
                <c:pt idx="81">
                  <c:v>83.165</c:v>
                </c:pt>
                <c:pt idx="82">
                  <c:v>83.09500000000001</c:v>
                </c:pt>
                <c:pt idx="83">
                  <c:v>83.025</c:v>
                </c:pt>
                <c:pt idx="84">
                  <c:v>82.95500000000001</c:v>
                </c:pt>
                <c:pt idx="85">
                  <c:v>82.88599999999998</c:v>
                </c:pt>
                <c:pt idx="86">
                  <c:v>82.81800000000001</c:v>
                </c:pt>
                <c:pt idx="87">
                  <c:v>82.75</c:v>
                </c:pt>
                <c:pt idx="88">
                  <c:v>82.68199999999998</c:v>
                </c:pt>
                <c:pt idx="89">
                  <c:v>82.615</c:v>
                </c:pt>
                <c:pt idx="90">
                  <c:v>82.548</c:v>
                </c:pt>
                <c:pt idx="91">
                  <c:v>82.48200000000001</c:v>
                </c:pt>
                <c:pt idx="92">
                  <c:v>82.41600000000002</c:v>
                </c:pt>
                <c:pt idx="93">
                  <c:v>82.351</c:v>
                </c:pt>
                <c:pt idx="94">
                  <c:v>82.286</c:v>
                </c:pt>
                <c:pt idx="95">
                  <c:v>82.222</c:v>
                </c:pt>
                <c:pt idx="96">
                  <c:v>82.15799999999998</c:v>
                </c:pt>
                <c:pt idx="97">
                  <c:v>82.09500000000001</c:v>
                </c:pt>
                <c:pt idx="98">
                  <c:v>82.033</c:v>
                </c:pt>
                <c:pt idx="99">
                  <c:v>81.97</c:v>
                </c:pt>
                <c:pt idx="100">
                  <c:v>81.909</c:v>
                </c:pt>
                <c:pt idx="101">
                  <c:v>81.84800000000001</c:v>
                </c:pt>
                <c:pt idx="102">
                  <c:v>81.787</c:v>
                </c:pt>
                <c:pt idx="103">
                  <c:v>81.727</c:v>
                </c:pt>
                <c:pt idx="104">
                  <c:v>81.667</c:v>
                </c:pt>
                <c:pt idx="105">
                  <c:v>81.60799999999998</c:v>
                </c:pt>
                <c:pt idx="106">
                  <c:v>81.549</c:v>
                </c:pt>
                <c:pt idx="107">
                  <c:v>81.49100000000002</c:v>
                </c:pt>
                <c:pt idx="108">
                  <c:v>81.43400000000002</c:v>
                </c:pt>
                <c:pt idx="109">
                  <c:v>81.37599999999995</c:v>
                </c:pt>
                <c:pt idx="110">
                  <c:v>81.32</c:v>
                </c:pt>
                <c:pt idx="111">
                  <c:v>81.26400000000002</c:v>
                </c:pt>
                <c:pt idx="112">
                  <c:v>81.20800000000001</c:v>
                </c:pt>
                <c:pt idx="113">
                  <c:v>81.15299999999995</c:v>
                </c:pt>
                <c:pt idx="114">
                  <c:v>81.099</c:v>
                </c:pt>
                <c:pt idx="115">
                  <c:v>81.045</c:v>
                </c:pt>
                <c:pt idx="116">
                  <c:v>80.99100000000002</c:v>
                </c:pt>
                <c:pt idx="117">
                  <c:v>80.938</c:v>
                </c:pt>
                <c:pt idx="118">
                  <c:v>80.88599999999998</c:v>
                </c:pt>
                <c:pt idx="119">
                  <c:v>80.834</c:v>
                </c:pt>
                <c:pt idx="120">
                  <c:v>80.783</c:v>
                </c:pt>
                <c:pt idx="121">
                  <c:v>80.73200000000001</c:v>
                </c:pt>
                <c:pt idx="122">
                  <c:v>80.68199999999998</c:v>
                </c:pt>
                <c:pt idx="123">
                  <c:v>80.632</c:v>
                </c:pt>
                <c:pt idx="124">
                  <c:v>80.583</c:v>
                </c:pt>
                <c:pt idx="125">
                  <c:v>80.534</c:v>
                </c:pt>
                <c:pt idx="126">
                  <c:v>80.486</c:v>
                </c:pt>
                <c:pt idx="127">
                  <c:v>80.438</c:v>
                </c:pt>
                <c:pt idx="128">
                  <c:v>80.391</c:v>
                </c:pt>
                <c:pt idx="129">
                  <c:v>80.34400000000002</c:v>
                </c:pt>
                <c:pt idx="130">
                  <c:v>80.298</c:v>
                </c:pt>
                <c:pt idx="131">
                  <c:v>80.253</c:v>
                </c:pt>
                <c:pt idx="132">
                  <c:v>80.20800000000001</c:v>
                </c:pt>
                <c:pt idx="133">
                  <c:v>80.164</c:v>
                </c:pt>
                <c:pt idx="134">
                  <c:v>80.12</c:v>
                </c:pt>
                <c:pt idx="135">
                  <c:v>80.07599999999998</c:v>
                </c:pt>
                <c:pt idx="136">
                  <c:v>80.034</c:v>
                </c:pt>
                <c:pt idx="137">
                  <c:v>79.99100000000002</c:v>
                </c:pt>
                <c:pt idx="138">
                  <c:v>79.95</c:v>
                </c:pt>
                <c:pt idx="139">
                  <c:v>79.909</c:v>
                </c:pt>
                <c:pt idx="140">
                  <c:v>79.868</c:v>
                </c:pt>
                <c:pt idx="141">
                  <c:v>79.82799999999998</c:v>
                </c:pt>
                <c:pt idx="142">
                  <c:v>79.789</c:v>
                </c:pt>
                <c:pt idx="143">
                  <c:v>79.75</c:v>
                </c:pt>
                <c:pt idx="144">
                  <c:v>79.71100000000002</c:v>
                </c:pt>
                <c:pt idx="145">
                  <c:v>79.67399999999998</c:v>
                </c:pt>
                <c:pt idx="146">
                  <c:v>79.63599999999998</c:v>
                </c:pt>
                <c:pt idx="147">
                  <c:v>79.6</c:v>
                </c:pt>
                <c:pt idx="148">
                  <c:v>79.564</c:v>
                </c:pt>
                <c:pt idx="149">
                  <c:v>79.528</c:v>
                </c:pt>
                <c:pt idx="150">
                  <c:v>79.49300000000002</c:v>
                </c:pt>
                <c:pt idx="151">
                  <c:v>79.459</c:v>
                </c:pt>
                <c:pt idx="152">
                  <c:v>79.425</c:v>
                </c:pt>
                <c:pt idx="153">
                  <c:v>79.391</c:v>
                </c:pt>
                <c:pt idx="154">
                  <c:v>79.35899999999998</c:v>
                </c:pt>
                <c:pt idx="155">
                  <c:v>79.32599999999998</c:v>
                </c:pt>
                <c:pt idx="156">
                  <c:v>79.295</c:v>
                </c:pt>
                <c:pt idx="157">
                  <c:v>79.26400000000002</c:v>
                </c:pt>
                <c:pt idx="158">
                  <c:v>79.233</c:v>
                </c:pt>
                <c:pt idx="159">
                  <c:v>79.203</c:v>
                </c:pt>
                <c:pt idx="160">
                  <c:v>79.17399999999998</c:v>
                </c:pt>
                <c:pt idx="161">
                  <c:v>79.145</c:v>
                </c:pt>
                <c:pt idx="162">
                  <c:v>79.117</c:v>
                </c:pt>
                <c:pt idx="163">
                  <c:v>79.089</c:v>
                </c:pt>
                <c:pt idx="164">
                  <c:v>79.06200000000001</c:v>
                </c:pt>
                <c:pt idx="165">
                  <c:v>79.035</c:v>
                </c:pt>
                <c:pt idx="166">
                  <c:v>79.009</c:v>
                </c:pt>
                <c:pt idx="167">
                  <c:v>78.98400000000002</c:v>
                </c:pt>
                <c:pt idx="168">
                  <c:v>78.959</c:v>
                </c:pt>
                <c:pt idx="169">
                  <c:v>78.935</c:v>
                </c:pt>
                <c:pt idx="170">
                  <c:v>78.91100000000002</c:v>
                </c:pt>
                <c:pt idx="171">
                  <c:v>78.888</c:v>
                </c:pt>
                <c:pt idx="172">
                  <c:v>78.866</c:v>
                </c:pt>
                <c:pt idx="173">
                  <c:v>78.84400000000002</c:v>
                </c:pt>
                <c:pt idx="174">
                  <c:v>78.82199999999998</c:v>
                </c:pt>
                <c:pt idx="175">
                  <c:v>78.801</c:v>
                </c:pt>
                <c:pt idx="176">
                  <c:v>78.781</c:v>
                </c:pt>
                <c:pt idx="177">
                  <c:v>78.762</c:v>
                </c:pt>
                <c:pt idx="178">
                  <c:v>78.74300000000002</c:v>
                </c:pt>
                <c:pt idx="179">
                  <c:v>78.724</c:v>
                </c:pt>
                <c:pt idx="180">
                  <c:v>78.706</c:v>
                </c:pt>
                <c:pt idx="181">
                  <c:v>78.68899999999998</c:v>
                </c:pt>
                <c:pt idx="182">
                  <c:v>78.67199999999998</c:v>
                </c:pt>
                <c:pt idx="183">
                  <c:v>78.65599999999995</c:v>
                </c:pt>
                <c:pt idx="184">
                  <c:v>78.64</c:v>
                </c:pt>
                <c:pt idx="185">
                  <c:v>78.62499999999998</c:v>
                </c:pt>
                <c:pt idx="186">
                  <c:v>78.611</c:v>
                </c:pt>
                <c:pt idx="187">
                  <c:v>78.59700000000002</c:v>
                </c:pt>
                <c:pt idx="188">
                  <c:v>78.584</c:v>
                </c:pt>
                <c:pt idx="189">
                  <c:v>78.571</c:v>
                </c:pt>
                <c:pt idx="190">
                  <c:v>78.55899999999998</c:v>
                </c:pt>
                <c:pt idx="191">
                  <c:v>78.54700000000002</c:v>
                </c:pt>
                <c:pt idx="192">
                  <c:v>78.536</c:v>
                </c:pt>
                <c:pt idx="193">
                  <c:v>78.52599999999998</c:v>
                </c:pt>
                <c:pt idx="194">
                  <c:v>78.516</c:v>
                </c:pt>
                <c:pt idx="195">
                  <c:v>78.507</c:v>
                </c:pt>
                <c:pt idx="196">
                  <c:v>78.498</c:v>
                </c:pt>
                <c:pt idx="197">
                  <c:v>78.49000000000002</c:v>
                </c:pt>
                <c:pt idx="198">
                  <c:v>78.483</c:v>
                </c:pt>
                <c:pt idx="199">
                  <c:v>78.476</c:v>
                </c:pt>
                <c:pt idx="200">
                  <c:v>78.47</c:v>
                </c:pt>
                <c:pt idx="201">
                  <c:v>78.46400000000002</c:v>
                </c:pt>
                <c:pt idx="202">
                  <c:v>78.459</c:v>
                </c:pt>
                <c:pt idx="203">
                  <c:v>78.45400000000002</c:v>
                </c:pt>
                <c:pt idx="204">
                  <c:v>78.45100000000002</c:v>
                </c:pt>
                <c:pt idx="205">
                  <c:v>78.44700000000008</c:v>
                </c:pt>
                <c:pt idx="206">
                  <c:v>78.44400000000008</c:v>
                </c:pt>
                <c:pt idx="207">
                  <c:v>78.442</c:v>
                </c:pt>
                <c:pt idx="208">
                  <c:v>78.44100000000008</c:v>
                </c:pt>
                <c:pt idx="209">
                  <c:v>78.44000000000002</c:v>
                </c:pt>
                <c:pt idx="210">
                  <c:v>78.439</c:v>
                </c:pt>
                <c:pt idx="211">
                  <c:v>78.439</c:v>
                </c:pt>
                <c:pt idx="212">
                  <c:v>78.44000000000002</c:v>
                </c:pt>
                <c:pt idx="213">
                  <c:v>78.44100000000008</c:v>
                </c:pt>
                <c:pt idx="214">
                  <c:v>78.44300000000002</c:v>
                </c:pt>
                <c:pt idx="215">
                  <c:v>78.44600000000002</c:v>
                </c:pt>
                <c:pt idx="216">
                  <c:v>78.44900000000002</c:v>
                </c:pt>
                <c:pt idx="217">
                  <c:v>78.453</c:v>
                </c:pt>
                <c:pt idx="218">
                  <c:v>78.45700000000002</c:v>
                </c:pt>
                <c:pt idx="219">
                  <c:v>78.462</c:v>
                </c:pt>
                <c:pt idx="220">
                  <c:v>78.46700000000002</c:v>
                </c:pt>
                <c:pt idx="221">
                  <c:v>78.473</c:v>
                </c:pt>
                <c:pt idx="222">
                  <c:v>78.48</c:v>
                </c:pt>
                <c:pt idx="223">
                  <c:v>78.48700000000002</c:v>
                </c:pt>
                <c:pt idx="224">
                  <c:v>78.495</c:v>
                </c:pt>
                <c:pt idx="225">
                  <c:v>78.503</c:v>
                </c:pt>
                <c:pt idx="226">
                  <c:v>78.512</c:v>
                </c:pt>
                <c:pt idx="227">
                  <c:v>78.522</c:v>
                </c:pt>
                <c:pt idx="228">
                  <c:v>78.532</c:v>
                </c:pt>
                <c:pt idx="229">
                  <c:v>78.542</c:v>
                </c:pt>
                <c:pt idx="230">
                  <c:v>78.554</c:v>
                </c:pt>
                <c:pt idx="231">
                  <c:v>78.56500000000001</c:v>
                </c:pt>
                <c:pt idx="232">
                  <c:v>78.57799999999998</c:v>
                </c:pt>
                <c:pt idx="233">
                  <c:v>78.59100000000002</c:v>
                </c:pt>
                <c:pt idx="234">
                  <c:v>78.60499999999998</c:v>
                </c:pt>
                <c:pt idx="235">
                  <c:v>78.619</c:v>
                </c:pt>
                <c:pt idx="236">
                  <c:v>78.63299999999998</c:v>
                </c:pt>
                <c:pt idx="237">
                  <c:v>78.649</c:v>
                </c:pt>
                <c:pt idx="238">
                  <c:v>78.665</c:v>
                </c:pt>
                <c:pt idx="239">
                  <c:v>78.68099999999998</c:v>
                </c:pt>
                <c:pt idx="240">
                  <c:v>78.698</c:v>
                </c:pt>
                <c:pt idx="241">
                  <c:v>78.71600000000002</c:v>
                </c:pt>
                <c:pt idx="242">
                  <c:v>78.73400000000002</c:v>
                </c:pt>
                <c:pt idx="243">
                  <c:v>78.753</c:v>
                </c:pt>
                <c:pt idx="244">
                  <c:v>78.772</c:v>
                </c:pt>
                <c:pt idx="245">
                  <c:v>78.792</c:v>
                </c:pt>
                <c:pt idx="246">
                  <c:v>78.813</c:v>
                </c:pt>
                <c:pt idx="247">
                  <c:v>78.834</c:v>
                </c:pt>
                <c:pt idx="248">
                  <c:v>78.85599999999998</c:v>
                </c:pt>
                <c:pt idx="249">
                  <c:v>78.87799999999998</c:v>
                </c:pt>
                <c:pt idx="250">
                  <c:v>78.90100000000002</c:v>
                </c:pt>
                <c:pt idx="251">
                  <c:v>78.924</c:v>
                </c:pt>
                <c:pt idx="252">
                  <c:v>78.94800000000002</c:v>
                </c:pt>
                <c:pt idx="253">
                  <c:v>78.973</c:v>
                </c:pt>
                <c:pt idx="254">
                  <c:v>78.998</c:v>
                </c:pt>
                <c:pt idx="255">
                  <c:v>79.024</c:v>
                </c:pt>
                <c:pt idx="256">
                  <c:v>79.05</c:v>
                </c:pt>
                <c:pt idx="257">
                  <c:v>79.077</c:v>
                </c:pt>
                <c:pt idx="258">
                  <c:v>79.104</c:v>
                </c:pt>
                <c:pt idx="259">
                  <c:v>79.132</c:v>
                </c:pt>
                <c:pt idx="260">
                  <c:v>79.161</c:v>
                </c:pt>
                <c:pt idx="261">
                  <c:v>79.19</c:v>
                </c:pt>
                <c:pt idx="262">
                  <c:v>79.22</c:v>
                </c:pt>
                <c:pt idx="263">
                  <c:v>79.25</c:v>
                </c:pt>
                <c:pt idx="264">
                  <c:v>79.281</c:v>
                </c:pt>
                <c:pt idx="265">
                  <c:v>79.31200000000001</c:v>
                </c:pt>
                <c:pt idx="266">
                  <c:v>79.34400000000002</c:v>
                </c:pt>
                <c:pt idx="267">
                  <c:v>79.37699999999998</c:v>
                </c:pt>
                <c:pt idx="268">
                  <c:v>79.41000000000002</c:v>
                </c:pt>
                <c:pt idx="269">
                  <c:v>79.44300000000002</c:v>
                </c:pt>
                <c:pt idx="270">
                  <c:v>79.478</c:v>
                </c:pt>
                <c:pt idx="271">
                  <c:v>79.512</c:v>
                </c:pt>
                <c:pt idx="272">
                  <c:v>79.548</c:v>
                </c:pt>
                <c:pt idx="273">
                  <c:v>79.584</c:v>
                </c:pt>
                <c:pt idx="274">
                  <c:v>79.62</c:v>
                </c:pt>
                <c:pt idx="275">
                  <c:v>79.65699999999998</c:v>
                </c:pt>
                <c:pt idx="276">
                  <c:v>79.695</c:v>
                </c:pt>
                <c:pt idx="277">
                  <c:v>79.733</c:v>
                </c:pt>
                <c:pt idx="278">
                  <c:v>79.771</c:v>
                </c:pt>
                <c:pt idx="279">
                  <c:v>79.811</c:v>
                </c:pt>
                <c:pt idx="280">
                  <c:v>79.85</c:v>
                </c:pt>
                <c:pt idx="281">
                  <c:v>79.891</c:v>
                </c:pt>
                <c:pt idx="282">
                  <c:v>79.93100000000002</c:v>
                </c:pt>
                <c:pt idx="283">
                  <c:v>79.973</c:v>
                </c:pt>
                <c:pt idx="284">
                  <c:v>80.015</c:v>
                </c:pt>
                <c:pt idx="285">
                  <c:v>80.057</c:v>
                </c:pt>
                <c:pt idx="286">
                  <c:v>80.1</c:v>
                </c:pt>
                <c:pt idx="287">
                  <c:v>80.144</c:v>
                </c:pt>
                <c:pt idx="288">
                  <c:v>80.18799999999998</c:v>
                </c:pt>
                <c:pt idx="289">
                  <c:v>80.233</c:v>
                </c:pt>
                <c:pt idx="290">
                  <c:v>80.278</c:v>
                </c:pt>
                <c:pt idx="291">
                  <c:v>80.324</c:v>
                </c:pt>
                <c:pt idx="292">
                  <c:v>80.37</c:v>
                </c:pt>
                <c:pt idx="293">
                  <c:v>80.41700000000002</c:v>
                </c:pt>
                <c:pt idx="294">
                  <c:v>80.46400000000002</c:v>
                </c:pt>
                <c:pt idx="295">
                  <c:v>80.512</c:v>
                </c:pt>
                <c:pt idx="296">
                  <c:v>80.561</c:v>
                </c:pt>
                <c:pt idx="297">
                  <c:v>80.61</c:v>
                </c:pt>
                <c:pt idx="298">
                  <c:v>80.65899999999998</c:v>
                </c:pt>
                <c:pt idx="299">
                  <c:v>80.709</c:v>
                </c:pt>
                <c:pt idx="300">
                  <c:v>80.76</c:v>
                </c:pt>
                <c:pt idx="301">
                  <c:v>80.811</c:v>
                </c:pt>
                <c:pt idx="302">
                  <c:v>80.863</c:v>
                </c:pt>
                <c:pt idx="303">
                  <c:v>80.915</c:v>
                </c:pt>
                <c:pt idx="304">
                  <c:v>80.968</c:v>
                </c:pt>
                <c:pt idx="305">
                  <c:v>81.021</c:v>
                </c:pt>
                <c:pt idx="306">
                  <c:v>81.07499999999998</c:v>
                </c:pt>
                <c:pt idx="307">
                  <c:v>81.12899999999995</c:v>
                </c:pt>
                <c:pt idx="308">
                  <c:v>81.18399999999998</c:v>
                </c:pt>
                <c:pt idx="309">
                  <c:v>81.239</c:v>
                </c:pt>
                <c:pt idx="310">
                  <c:v>81.295</c:v>
                </c:pt>
                <c:pt idx="311">
                  <c:v>81.351</c:v>
                </c:pt>
                <c:pt idx="312">
                  <c:v>81.408</c:v>
                </c:pt>
                <c:pt idx="313">
                  <c:v>81.465</c:v>
                </c:pt>
                <c:pt idx="314">
                  <c:v>81.52299999999998</c:v>
                </c:pt>
                <c:pt idx="315">
                  <c:v>81.582</c:v>
                </c:pt>
                <c:pt idx="316">
                  <c:v>81.641</c:v>
                </c:pt>
                <c:pt idx="317">
                  <c:v>81.7</c:v>
                </c:pt>
                <c:pt idx="318">
                  <c:v>81.76</c:v>
                </c:pt>
                <c:pt idx="319">
                  <c:v>81.82</c:v>
                </c:pt>
                <c:pt idx="320">
                  <c:v>81.881</c:v>
                </c:pt>
                <c:pt idx="321">
                  <c:v>81.94300000000002</c:v>
                </c:pt>
                <c:pt idx="322">
                  <c:v>82.005</c:v>
                </c:pt>
                <c:pt idx="323">
                  <c:v>82.067</c:v>
                </c:pt>
                <c:pt idx="324">
                  <c:v>82.13</c:v>
                </c:pt>
                <c:pt idx="325">
                  <c:v>82.194</c:v>
                </c:pt>
                <c:pt idx="326">
                  <c:v>82.258</c:v>
                </c:pt>
                <c:pt idx="327">
                  <c:v>82.32199999999998</c:v>
                </c:pt>
                <c:pt idx="328">
                  <c:v>82.387</c:v>
                </c:pt>
                <c:pt idx="329">
                  <c:v>82.453</c:v>
                </c:pt>
                <c:pt idx="330">
                  <c:v>82.519</c:v>
                </c:pt>
                <c:pt idx="331">
                  <c:v>82.585</c:v>
                </c:pt>
                <c:pt idx="332">
                  <c:v>82.65199999999998</c:v>
                </c:pt>
                <c:pt idx="333">
                  <c:v>82.71900000000002</c:v>
                </c:pt>
                <c:pt idx="334">
                  <c:v>82.787</c:v>
                </c:pt>
                <c:pt idx="335">
                  <c:v>82.85599999999998</c:v>
                </c:pt>
                <c:pt idx="336">
                  <c:v>82.925</c:v>
                </c:pt>
                <c:pt idx="337">
                  <c:v>82.99400000000002</c:v>
                </c:pt>
                <c:pt idx="338">
                  <c:v>83.064</c:v>
                </c:pt>
                <c:pt idx="339">
                  <c:v>83.134</c:v>
                </c:pt>
                <c:pt idx="340">
                  <c:v>83.20500000000001</c:v>
                </c:pt>
                <c:pt idx="341">
                  <c:v>83.27599999999998</c:v>
                </c:pt>
                <c:pt idx="342">
                  <c:v>83.34800000000001</c:v>
                </c:pt>
                <c:pt idx="343">
                  <c:v>83.42</c:v>
                </c:pt>
                <c:pt idx="344">
                  <c:v>83.49300000000002</c:v>
                </c:pt>
                <c:pt idx="345">
                  <c:v>83.566</c:v>
                </c:pt>
                <c:pt idx="346">
                  <c:v>83.64</c:v>
                </c:pt>
                <c:pt idx="347">
                  <c:v>83.71400000000002</c:v>
                </c:pt>
                <c:pt idx="348">
                  <c:v>83.788</c:v>
                </c:pt>
                <c:pt idx="349">
                  <c:v>83.863</c:v>
                </c:pt>
                <c:pt idx="350">
                  <c:v>83.939</c:v>
                </c:pt>
                <c:pt idx="351">
                  <c:v>84.015</c:v>
                </c:pt>
                <c:pt idx="352">
                  <c:v>84.09100000000002</c:v>
                </c:pt>
                <c:pt idx="353">
                  <c:v>84.168</c:v>
                </c:pt>
                <c:pt idx="354">
                  <c:v>84.245</c:v>
                </c:pt>
                <c:pt idx="355">
                  <c:v>84.32299999999998</c:v>
                </c:pt>
                <c:pt idx="356">
                  <c:v>84.40100000000002</c:v>
                </c:pt>
                <c:pt idx="357">
                  <c:v>84.48</c:v>
                </c:pt>
                <c:pt idx="358">
                  <c:v>84.55899999999998</c:v>
                </c:pt>
                <c:pt idx="359">
                  <c:v>84.63899999999998</c:v>
                </c:pt>
                <c:pt idx="360">
                  <c:v>84.71900000000002</c:v>
                </c:pt>
                <c:pt idx="361">
                  <c:v>84.799</c:v>
                </c:pt>
                <c:pt idx="362">
                  <c:v>84.88</c:v>
                </c:pt>
                <c:pt idx="363">
                  <c:v>84.962</c:v>
                </c:pt>
                <c:pt idx="364">
                  <c:v>85.04400000000002</c:v>
                </c:pt>
                <c:pt idx="365">
                  <c:v>85.12599999999995</c:v>
                </c:pt>
                <c:pt idx="366">
                  <c:v>85.209</c:v>
                </c:pt>
                <c:pt idx="367">
                  <c:v>85.292</c:v>
                </c:pt>
                <c:pt idx="368">
                  <c:v>85.37499999999998</c:v>
                </c:pt>
                <c:pt idx="369">
                  <c:v>85.459</c:v>
                </c:pt>
                <c:pt idx="370">
                  <c:v>85.54400000000002</c:v>
                </c:pt>
                <c:pt idx="371">
                  <c:v>85.62899999999995</c:v>
                </c:pt>
                <c:pt idx="372">
                  <c:v>85.71400000000002</c:v>
                </c:pt>
                <c:pt idx="373">
                  <c:v>85.8</c:v>
                </c:pt>
                <c:pt idx="374">
                  <c:v>85.88599999999998</c:v>
                </c:pt>
                <c:pt idx="375">
                  <c:v>85.973</c:v>
                </c:pt>
                <c:pt idx="376">
                  <c:v>86.06</c:v>
                </c:pt>
                <c:pt idx="377">
                  <c:v>86.147</c:v>
                </c:pt>
                <c:pt idx="378">
                  <c:v>86.23500000000001</c:v>
                </c:pt>
                <c:pt idx="379">
                  <c:v>86.32299999999998</c:v>
                </c:pt>
                <c:pt idx="380">
                  <c:v>86.412</c:v>
                </c:pt>
                <c:pt idx="381">
                  <c:v>86.501</c:v>
                </c:pt>
                <c:pt idx="382">
                  <c:v>86.59100000000002</c:v>
                </c:pt>
                <c:pt idx="383">
                  <c:v>86.67999999999998</c:v>
                </c:pt>
                <c:pt idx="384">
                  <c:v>86.771</c:v>
                </c:pt>
                <c:pt idx="385">
                  <c:v>86.862</c:v>
                </c:pt>
                <c:pt idx="386">
                  <c:v>86.953</c:v>
                </c:pt>
                <c:pt idx="387">
                  <c:v>87.04400000000002</c:v>
                </c:pt>
                <c:pt idx="388">
                  <c:v>87.13599999999998</c:v>
                </c:pt>
                <c:pt idx="389">
                  <c:v>87.229</c:v>
                </c:pt>
                <c:pt idx="390">
                  <c:v>87.321</c:v>
                </c:pt>
                <c:pt idx="391">
                  <c:v>87.415</c:v>
                </c:pt>
                <c:pt idx="392">
                  <c:v>87.508</c:v>
                </c:pt>
                <c:pt idx="393">
                  <c:v>87.60199999999998</c:v>
                </c:pt>
                <c:pt idx="394">
                  <c:v>87.697</c:v>
                </c:pt>
                <c:pt idx="395">
                  <c:v>87.79100000000002</c:v>
                </c:pt>
                <c:pt idx="396">
                  <c:v>87.88599999999998</c:v>
                </c:pt>
                <c:pt idx="397">
                  <c:v>87.98200000000001</c:v>
                </c:pt>
                <c:pt idx="398">
                  <c:v>88.07799999999998</c:v>
                </c:pt>
                <c:pt idx="399">
                  <c:v>88.17399999999998</c:v>
                </c:pt>
                <c:pt idx="400">
                  <c:v>88.271</c:v>
                </c:pt>
                <c:pt idx="401">
                  <c:v>88.368</c:v>
                </c:pt>
                <c:pt idx="402">
                  <c:v>88.46600000000002</c:v>
                </c:pt>
                <c:pt idx="403">
                  <c:v>88.563</c:v>
                </c:pt>
                <c:pt idx="404">
                  <c:v>88.662</c:v>
                </c:pt>
                <c:pt idx="405">
                  <c:v>88.76</c:v>
                </c:pt>
                <c:pt idx="406">
                  <c:v>88.85899999999998</c:v>
                </c:pt>
                <c:pt idx="407">
                  <c:v>88.959</c:v>
                </c:pt>
                <c:pt idx="408">
                  <c:v>89.058</c:v>
                </c:pt>
                <c:pt idx="409">
                  <c:v>89.15799999999998</c:v>
                </c:pt>
                <c:pt idx="410">
                  <c:v>89.259</c:v>
                </c:pt>
                <c:pt idx="411">
                  <c:v>89.36</c:v>
                </c:pt>
                <c:pt idx="412">
                  <c:v>89.46100000000002</c:v>
                </c:pt>
                <c:pt idx="413">
                  <c:v>89.56200000000001</c:v>
                </c:pt>
                <c:pt idx="414">
                  <c:v>89.664</c:v>
                </c:pt>
                <c:pt idx="415">
                  <c:v>89.76700000000002</c:v>
                </c:pt>
                <c:pt idx="416">
                  <c:v>89.869</c:v>
                </c:pt>
                <c:pt idx="417">
                  <c:v>89.972</c:v>
                </c:pt>
                <c:pt idx="418">
                  <c:v>90.07599999999998</c:v>
                </c:pt>
                <c:pt idx="419">
                  <c:v>90.17899999999987</c:v>
                </c:pt>
                <c:pt idx="420">
                  <c:v>90.283</c:v>
                </c:pt>
              </c:numCache>
            </c:numRef>
          </c:val>
        </c:ser>
        <c:dLbls/>
        <c:marker val="1"/>
        <c:axId val="167689768"/>
        <c:axId val="167270456"/>
      </c:lineChart>
      <c:catAx>
        <c:axId val="167689768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ko-KR" sz="1400"/>
                  <a:t>Time</a:t>
                </a:r>
                <a:r>
                  <a:rPr lang="en-US" altLang="ko-KR" sz="1400" baseline="0"/>
                  <a:t> @ Seoul</a:t>
                </a:r>
                <a:endParaRPr lang="ko-KR" altLang="en-US" sz="1400"/>
              </a:p>
            </c:rich>
          </c:tx>
          <c:layout/>
        </c:title>
        <c:numFmt formatCode="h:mm;@" sourceLinked="0"/>
        <c:majorTickMark val="in"/>
        <c:tickLblPos val="nextTo"/>
        <c:crossAx val="167270456"/>
        <c:crosses val="autoZero"/>
        <c:auto val="1"/>
        <c:lblAlgn val="ctr"/>
        <c:lblOffset val="100"/>
        <c:tickLblSkip val="60"/>
        <c:tickMarkSkip val="60"/>
      </c:catAx>
      <c:valAx>
        <c:axId val="167270456"/>
        <c:scaling>
          <c:orientation val="minMax"/>
          <c:min val="2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en-US" sz="1400"/>
                  <a:t>SZA</a:t>
                </a:r>
              </a:p>
            </c:rich>
          </c:tx>
          <c:layout/>
        </c:title>
        <c:numFmt formatCode="General" sourceLinked="1"/>
        <c:tickLblPos val="nextTo"/>
        <c:crossAx val="167689768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383318140682991"/>
          <c:y val="0.123794166666667"/>
          <c:w val="0.288747349334307"/>
          <c:h val="0.181623701800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</c:chart>
  <c:spPr>
    <a:solidFill>
      <a:srgbClr val="FFFFFF"/>
    </a:solidFill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ko-KR"/>
              <a:t>SZA @ Seoul</a:t>
            </a:r>
            <a:endParaRPr lang="ko-KR" alt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Vernal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ESZA!$J$4:$J$424</c:f>
              <c:numCache>
                <c:formatCode>General</c:formatCode>
                <c:ptCount val="421"/>
                <c:pt idx="0">
                  <c:v>62.62500000000001</c:v>
                </c:pt>
                <c:pt idx="1">
                  <c:v>62.442</c:v>
                </c:pt>
                <c:pt idx="2">
                  <c:v>62.258</c:v>
                </c:pt>
                <c:pt idx="3">
                  <c:v>62.07400000000001</c:v>
                </c:pt>
                <c:pt idx="4">
                  <c:v>61.89100000000001</c:v>
                </c:pt>
                <c:pt idx="5">
                  <c:v>61.70800000000001</c:v>
                </c:pt>
                <c:pt idx="6">
                  <c:v>61.526</c:v>
                </c:pt>
                <c:pt idx="7">
                  <c:v>61.343</c:v>
                </c:pt>
                <c:pt idx="8">
                  <c:v>61.161</c:v>
                </c:pt>
                <c:pt idx="9">
                  <c:v>60.98</c:v>
                </c:pt>
                <c:pt idx="10">
                  <c:v>60.79800000000001</c:v>
                </c:pt>
                <c:pt idx="11">
                  <c:v>60.617</c:v>
                </c:pt>
                <c:pt idx="12">
                  <c:v>60.436</c:v>
                </c:pt>
                <c:pt idx="13">
                  <c:v>60.255</c:v>
                </c:pt>
                <c:pt idx="14">
                  <c:v>60.075</c:v>
                </c:pt>
                <c:pt idx="15">
                  <c:v>59.895</c:v>
                </c:pt>
                <c:pt idx="16">
                  <c:v>59.715</c:v>
                </c:pt>
                <c:pt idx="17">
                  <c:v>59.536</c:v>
                </c:pt>
                <c:pt idx="18">
                  <c:v>59.357</c:v>
                </c:pt>
                <c:pt idx="19">
                  <c:v>59.17800000000001</c:v>
                </c:pt>
                <c:pt idx="20">
                  <c:v>59.0</c:v>
                </c:pt>
                <c:pt idx="21">
                  <c:v>58.822</c:v>
                </c:pt>
                <c:pt idx="22">
                  <c:v>58.64400000000001</c:v>
                </c:pt>
                <c:pt idx="23">
                  <c:v>58.466</c:v>
                </c:pt>
                <c:pt idx="24">
                  <c:v>58.289</c:v>
                </c:pt>
                <c:pt idx="25">
                  <c:v>58.112</c:v>
                </c:pt>
                <c:pt idx="26">
                  <c:v>57.936</c:v>
                </c:pt>
                <c:pt idx="27">
                  <c:v>57.76000000000001</c:v>
                </c:pt>
                <c:pt idx="28">
                  <c:v>57.584</c:v>
                </c:pt>
                <c:pt idx="29">
                  <c:v>57.40900000000001</c:v>
                </c:pt>
                <c:pt idx="30">
                  <c:v>57.23300000000001</c:v>
                </c:pt>
                <c:pt idx="31">
                  <c:v>57.059</c:v>
                </c:pt>
                <c:pt idx="32">
                  <c:v>56.884</c:v>
                </c:pt>
                <c:pt idx="33">
                  <c:v>56.71</c:v>
                </c:pt>
                <c:pt idx="34">
                  <c:v>56.53700000000001</c:v>
                </c:pt>
                <c:pt idx="35">
                  <c:v>56.364</c:v>
                </c:pt>
                <c:pt idx="36">
                  <c:v>56.191</c:v>
                </c:pt>
                <c:pt idx="37">
                  <c:v>56.018</c:v>
                </c:pt>
                <c:pt idx="38">
                  <c:v>55.846</c:v>
                </c:pt>
                <c:pt idx="39">
                  <c:v>55.67400000000001</c:v>
                </c:pt>
                <c:pt idx="40">
                  <c:v>55.503</c:v>
                </c:pt>
                <c:pt idx="41">
                  <c:v>55.332</c:v>
                </c:pt>
                <c:pt idx="42">
                  <c:v>55.16200000000001</c:v>
                </c:pt>
                <c:pt idx="43">
                  <c:v>54.99200000000001</c:v>
                </c:pt>
                <c:pt idx="44">
                  <c:v>54.822</c:v>
                </c:pt>
                <c:pt idx="45">
                  <c:v>54.65300000000001</c:v>
                </c:pt>
                <c:pt idx="46">
                  <c:v>54.484</c:v>
                </c:pt>
                <c:pt idx="47">
                  <c:v>54.315</c:v>
                </c:pt>
                <c:pt idx="48">
                  <c:v>54.14700000000001</c:v>
                </c:pt>
                <c:pt idx="49">
                  <c:v>53.98</c:v>
                </c:pt>
                <c:pt idx="50">
                  <c:v>53.813</c:v>
                </c:pt>
                <c:pt idx="51">
                  <c:v>53.646</c:v>
                </c:pt>
                <c:pt idx="52">
                  <c:v>53.48</c:v>
                </c:pt>
                <c:pt idx="53">
                  <c:v>53.314</c:v>
                </c:pt>
                <c:pt idx="54">
                  <c:v>53.149</c:v>
                </c:pt>
                <c:pt idx="55">
                  <c:v>52.984</c:v>
                </c:pt>
                <c:pt idx="56">
                  <c:v>52.819</c:v>
                </c:pt>
                <c:pt idx="57">
                  <c:v>52.655</c:v>
                </c:pt>
                <c:pt idx="58">
                  <c:v>52.49200000000001</c:v>
                </c:pt>
                <c:pt idx="59">
                  <c:v>52.329</c:v>
                </c:pt>
                <c:pt idx="60">
                  <c:v>52.167</c:v>
                </c:pt>
                <c:pt idx="61">
                  <c:v>52.005</c:v>
                </c:pt>
                <c:pt idx="62">
                  <c:v>51.843</c:v>
                </c:pt>
                <c:pt idx="63">
                  <c:v>51.682</c:v>
                </c:pt>
                <c:pt idx="64">
                  <c:v>51.52200000000001</c:v>
                </c:pt>
                <c:pt idx="65">
                  <c:v>51.362</c:v>
                </c:pt>
                <c:pt idx="66">
                  <c:v>51.20200000000001</c:v>
                </c:pt>
                <c:pt idx="67">
                  <c:v>51.04300000000001</c:v>
                </c:pt>
                <c:pt idx="68">
                  <c:v>50.885</c:v>
                </c:pt>
                <c:pt idx="69">
                  <c:v>50.72700000000001</c:v>
                </c:pt>
                <c:pt idx="70">
                  <c:v>50.569</c:v>
                </c:pt>
                <c:pt idx="71">
                  <c:v>50.413</c:v>
                </c:pt>
                <c:pt idx="72">
                  <c:v>50.256</c:v>
                </c:pt>
                <c:pt idx="73">
                  <c:v>50.10100000000001</c:v>
                </c:pt>
                <c:pt idx="74">
                  <c:v>49.94600000000001</c:v>
                </c:pt>
                <c:pt idx="75">
                  <c:v>49.79100000000001</c:v>
                </c:pt>
                <c:pt idx="76">
                  <c:v>49.637</c:v>
                </c:pt>
                <c:pt idx="77">
                  <c:v>49.483</c:v>
                </c:pt>
                <c:pt idx="78">
                  <c:v>49.331</c:v>
                </c:pt>
                <c:pt idx="79">
                  <c:v>49.17800000000001</c:v>
                </c:pt>
                <c:pt idx="80">
                  <c:v>49.027</c:v>
                </c:pt>
                <c:pt idx="81">
                  <c:v>48.876</c:v>
                </c:pt>
                <c:pt idx="82">
                  <c:v>48.72500000000001</c:v>
                </c:pt>
                <c:pt idx="83">
                  <c:v>48.575</c:v>
                </c:pt>
                <c:pt idx="84">
                  <c:v>48.426</c:v>
                </c:pt>
                <c:pt idx="85">
                  <c:v>48.277</c:v>
                </c:pt>
                <c:pt idx="86">
                  <c:v>48.12900000000001</c:v>
                </c:pt>
                <c:pt idx="87">
                  <c:v>47.982</c:v>
                </c:pt>
                <c:pt idx="88">
                  <c:v>47.835</c:v>
                </c:pt>
                <c:pt idx="89">
                  <c:v>47.689</c:v>
                </c:pt>
                <c:pt idx="90">
                  <c:v>47.544</c:v>
                </c:pt>
                <c:pt idx="91">
                  <c:v>47.399</c:v>
                </c:pt>
                <c:pt idx="92">
                  <c:v>47.255</c:v>
                </c:pt>
                <c:pt idx="93">
                  <c:v>47.112</c:v>
                </c:pt>
                <c:pt idx="94">
                  <c:v>46.969</c:v>
                </c:pt>
                <c:pt idx="95">
                  <c:v>46.82700000000001</c:v>
                </c:pt>
                <c:pt idx="96">
                  <c:v>46.686</c:v>
                </c:pt>
                <c:pt idx="97">
                  <c:v>46.545</c:v>
                </c:pt>
                <c:pt idx="98">
                  <c:v>46.405</c:v>
                </c:pt>
                <c:pt idx="99">
                  <c:v>46.26600000000001</c:v>
                </c:pt>
                <c:pt idx="100">
                  <c:v>46.127</c:v>
                </c:pt>
                <c:pt idx="101">
                  <c:v>45.99</c:v>
                </c:pt>
                <c:pt idx="102">
                  <c:v>45.853</c:v>
                </c:pt>
                <c:pt idx="103">
                  <c:v>45.716</c:v>
                </c:pt>
                <c:pt idx="104">
                  <c:v>45.581</c:v>
                </c:pt>
                <c:pt idx="105">
                  <c:v>45.44600000000001</c:v>
                </c:pt>
                <c:pt idx="106">
                  <c:v>45.312</c:v>
                </c:pt>
                <c:pt idx="107">
                  <c:v>45.179</c:v>
                </c:pt>
                <c:pt idx="108">
                  <c:v>45.04600000000001</c:v>
                </c:pt>
                <c:pt idx="109">
                  <c:v>44.915</c:v>
                </c:pt>
                <c:pt idx="110">
                  <c:v>44.78400000000001</c:v>
                </c:pt>
                <c:pt idx="111">
                  <c:v>44.654</c:v>
                </c:pt>
                <c:pt idx="112">
                  <c:v>44.524</c:v>
                </c:pt>
                <c:pt idx="113">
                  <c:v>44.396</c:v>
                </c:pt>
                <c:pt idx="114">
                  <c:v>44.26800000000001</c:v>
                </c:pt>
                <c:pt idx="115">
                  <c:v>44.142</c:v>
                </c:pt>
                <c:pt idx="116">
                  <c:v>44.01600000000001</c:v>
                </c:pt>
                <c:pt idx="117">
                  <c:v>43.89</c:v>
                </c:pt>
                <c:pt idx="118">
                  <c:v>43.76600000000001</c:v>
                </c:pt>
                <c:pt idx="119">
                  <c:v>43.643</c:v>
                </c:pt>
                <c:pt idx="120">
                  <c:v>43.52</c:v>
                </c:pt>
                <c:pt idx="121">
                  <c:v>43.399</c:v>
                </c:pt>
                <c:pt idx="122">
                  <c:v>43.27800000000001</c:v>
                </c:pt>
                <c:pt idx="123">
                  <c:v>43.158</c:v>
                </c:pt>
                <c:pt idx="124">
                  <c:v>43.039</c:v>
                </c:pt>
                <c:pt idx="125">
                  <c:v>42.92100000000001</c:v>
                </c:pt>
                <c:pt idx="126">
                  <c:v>42.804</c:v>
                </c:pt>
                <c:pt idx="127">
                  <c:v>42.687</c:v>
                </c:pt>
                <c:pt idx="128">
                  <c:v>42.572</c:v>
                </c:pt>
                <c:pt idx="129">
                  <c:v>42.458</c:v>
                </c:pt>
                <c:pt idx="130">
                  <c:v>42.344</c:v>
                </c:pt>
                <c:pt idx="131">
                  <c:v>42.23200000000001</c:v>
                </c:pt>
                <c:pt idx="132">
                  <c:v>42.12000000000001</c:v>
                </c:pt>
                <c:pt idx="133">
                  <c:v>42.009</c:v>
                </c:pt>
                <c:pt idx="134">
                  <c:v>41.9</c:v>
                </c:pt>
                <c:pt idx="135">
                  <c:v>41.79100000000001</c:v>
                </c:pt>
                <c:pt idx="136">
                  <c:v>41.684</c:v>
                </c:pt>
                <c:pt idx="137">
                  <c:v>41.57700000000001</c:v>
                </c:pt>
                <c:pt idx="138">
                  <c:v>41.471</c:v>
                </c:pt>
                <c:pt idx="139">
                  <c:v>41.367</c:v>
                </c:pt>
                <c:pt idx="140">
                  <c:v>41.26300000000001</c:v>
                </c:pt>
                <c:pt idx="141">
                  <c:v>41.161</c:v>
                </c:pt>
                <c:pt idx="142">
                  <c:v>41.059</c:v>
                </c:pt>
                <c:pt idx="143">
                  <c:v>40.959</c:v>
                </c:pt>
                <c:pt idx="144">
                  <c:v>40.859</c:v>
                </c:pt>
                <c:pt idx="145">
                  <c:v>40.761</c:v>
                </c:pt>
                <c:pt idx="146">
                  <c:v>40.664</c:v>
                </c:pt>
                <c:pt idx="147">
                  <c:v>40.567</c:v>
                </c:pt>
                <c:pt idx="148">
                  <c:v>40.472</c:v>
                </c:pt>
                <c:pt idx="149">
                  <c:v>40.378</c:v>
                </c:pt>
                <c:pt idx="150">
                  <c:v>40.28500000000001</c:v>
                </c:pt>
                <c:pt idx="151">
                  <c:v>40.194</c:v>
                </c:pt>
                <c:pt idx="152">
                  <c:v>40.103</c:v>
                </c:pt>
                <c:pt idx="153">
                  <c:v>40.01300000000001</c:v>
                </c:pt>
                <c:pt idx="154">
                  <c:v>39.92500000000001</c:v>
                </c:pt>
                <c:pt idx="155">
                  <c:v>39.838</c:v>
                </c:pt>
                <c:pt idx="156">
                  <c:v>39.752</c:v>
                </c:pt>
                <c:pt idx="157">
                  <c:v>39.667</c:v>
                </c:pt>
                <c:pt idx="158">
                  <c:v>39.58300000000001</c:v>
                </c:pt>
                <c:pt idx="159">
                  <c:v>39.5</c:v>
                </c:pt>
                <c:pt idx="160">
                  <c:v>39.419</c:v>
                </c:pt>
                <c:pt idx="161">
                  <c:v>39.338</c:v>
                </c:pt>
                <c:pt idx="162">
                  <c:v>39.259</c:v>
                </c:pt>
                <c:pt idx="163">
                  <c:v>39.182</c:v>
                </c:pt>
                <c:pt idx="164">
                  <c:v>39.10500000000001</c:v>
                </c:pt>
                <c:pt idx="165">
                  <c:v>39.029</c:v>
                </c:pt>
                <c:pt idx="166">
                  <c:v>38.955</c:v>
                </c:pt>
                <c:pt idx="167">
                  <c:v>38.882</c:v>
                </c:pt>
                <c:pt idx="168">
                  <c:v>38.811</c:v>
                </c:pt>
                <c:pt idx="169">
                  <c:v>38.74</c:v>
                </c:pt>
                <c:pt idx="170">
                  <c:v>38.67100000000001</c:v>
                </c:pt>
                <c:pt idx="171">
                  <c:v>38.603</c:v>
                </c:pt>
                <c:pt idx="172">
                  <c:v>38.536</c:v>
                </c:pt>
                <c:pt idx="173">
                  <c:v>38.471</c:v>
                </c:pt>
                <c:pt idx="174">
                  <c:v>38.407</c:v>
                </c:pt>
                <c:pt idx="175">
                  <c:v>38.344</c:v>
                </c:pt>
                <c:pt idx="176">
                  <c:v>38.28200000000001</c:v>
                </c:pt>
                <c:pt idx="177">
                  <c:v>38.22200000000001</c:v>
                </c:pt>
                <c:pt idx="178">
                  <c:v>38.16300000000001</c:v>
                </c:pt>
                <c:pt idx="179">
                  <c:v>38.10500000000001</c:v>
                </c:pt>
                <c:pt idx="180">
                  <c:v>38.04900000000001</c:v>
                </c:pt>
                <c:pt idx="181">
                  <c:v>37.994</c:v>
                </c:pt>
                <c:pt idx="182">
                  <c:v>37.94</c:v>
                </c:pt>
                <c:pt idx="183">
                  <c:v>37.888</c:v>
                </c:pt>
                <c:pt idx="184">
                  <c:v>37.837</c:v>
                </c:pt>
                <c:pt idx="185">
                  <c:v>37.78700000000001</c:v>
                </c:pt>
                <c:pt idx="186">
                  <c:v>37.73900000000001</c:v>
                </c:pt>
                <c:pt idx="187">
                  <c:v>37.69200000000001</c:v>
                </c:pt>
                <c:pt idx="188">
                  <c:v>37.646</c:v>
                </c:pt>
                <c:pt idx="189">
                  <c:v>37.60200000000001</c:v>
                </c:pt>
                <c:pt idx="190">
                  <c:v>37.559</c:v>
                </c:pt>
                <c:pt idx="191">
                  <c:v>37.518</c:v>
                </c:pt>
                <c:pt idx="192">
                  <c:v>37.478</c:v>
                </c:pt>
                <c:pt idx="193">
                  <c:v>37.439</c:v>
                </c:pt>
                <c:pt idx="194">
                  <c:v>37.402</c:v>
                </c:pt>
                <c:pt idx="195">
                  <c:v>37.366</c:v>
                </c:pt>
                <c:pt idx="196">
                  <c:v>37.331</c:v>
                </c:pt>
                <c:pt idx="197">
                  <c:v>37.29800000000001</c:v>
                </c:pt>
                <c:pt idx="198">
                  <c:v>37.26600000000001</c:v>
                </c:pt>
                <c:pt idx="199">
                  <c:v>37.23600000000001</c:v>
                </c:pt>
                <c:pt idx="200">
                  <c:v>37.207</c:v>
                </c:pt>
                <c:pt idx="201">
                  <c:v>37.18</c:v>
                </c:pt>
                <c:pt idx="202">
                  <c:v>37.154</c:v>
                </c:pt>
                <c:pt idx="203">
                  <c:v>37.12900000000001</c:v>
                </c:pt>
                <c:pt idx="204">
                  <c:v>37.106</c:v>
                </c:pt>
                <c:pt idx="205">
                  <c:v>37.084</c:v>
                </c:pt>
                <c:pt idx="206">
                  <c:v>37.064</c:v>
                </c:pt>
                <c:pt idx="207">
                  <c:v>37.045</c:v>
                </c:pt>
                <c:pt idx="208">
                  <c:v>37.02800000000001</c:v>
                </c:pt>
                <c:pt idx="209">
                  <c:v>37.012</c:v>
                </c:pt>
                <c:pt idx="210">
                  <c:v>36.997</c:v>
                </c:pt>
                <c:pt idx="211">
                  <c:v>36.984</c:v>
                </c:pt>
                <c:pt idx="212">
                  <c:v>36.972</c:v>
                </c:pt>
                <c:pt idx="213">
                  <c:v>36.962</c:v>
                </c:pt>
                <c:pt idx="214">
                  <c:v>36.953</c:v>
                </c:pt>
                <c:pt idx="215">
                  <c:v>36.94600000000001</c:v>
                </c:pt>
                <c:pt idx="216">
                  <c:v>36.94</c:v>
                </c:pt>
                <c:pt idx="217">
                  <c:v>36.935</c:v>
                </c:pt>
                <c:pt idx="218">
                  <c:v>36.932</c:v>
                </c:pt>
                <c:pt idx="219">
                  <c:v>36.931</c:v>
                </c:pt>
                <c:pt idx="220">
                  <c:v>36.931</c:v>
                </c:pt>
                <c:pt idx="221">
                  <c:v>36.932</c:v>
                </c:pt>
                <c:pt idx="222">
                  <c:v>36.935</c:v>
                </c:pt>
                <c:pt idx="223">
                  <c:v>36.939</c:v>
                </c:pt>
                <c:pt idx="224">
                  <c:v>36.945</c:v>
                </c:pt>
                <c:pt idx="225">
                  <c:v>36.952</c:v>
                </c:pt>
                <c:pt idx="226">
                  <c:v>36.96100000000001</c:v>
                </c:pt>
                <c:pt idx="227">
                  <c:v>36.971</c:v>
                </c:pt>
                <c:pt idx="228">
                  <c:v>36.982</c:v>
                </c:pt>
                <c:pt idx="229">
                  <c:v>36.99500000000001</c:v>
                </c:pt>
                <c:pt idx="230">
                  <c:v>37.01</c:v>
                </c:pt>
                <c:pt idx="231">
                  <c:v>37.02500000000001</c:v>
                </c:pt>
                <c:pt idx="232">
                  <c:v>37.04300000000001</c:v>
                </c:pt>
                <c:pt idx="233">
                  <c:v>37.061</c:v>
                </c:pt>
                <c:pt idx="234">
                  <c:v>37.081</c:v>
                </c:pt>
                <c:pt idx="235">
                  <c:v>37.103</c:v>
                </c:pt>
                <c:pt idx="236">
                  <c:v>37.12600000000001</c:v>
                </c:pt>
                <c:pt idx="237">
                  <c:v>37.15</c:v>
                </c:pt>
                <c:pt idx="238">
                  <c:v>37.176</c:v>
                </c:pt>
                <c:pt idx="239">
                  <c:v>37.204</c:v>
                </c:pt>
                <c:pt idx="240">
                  <c:v>37.23200000000001</c:v>
                </c:pt>
                <c:pt idx="241">
                  <c:v>37.26200000000001</c:v>
                </c:pt>
                <c:pt idx="242">
                  <c:v>37.29400000000001</c:v>
                </c:pt>
                <c:pt idx="243">
                  <c:v>37.32700000000001</c:v>
                </c:pt>
                <c:pt idx="244">
                  <c:v>37.361</c:v>
                </c:pt>
                <c:pt idx="245">
                  <c:v>37.39700000000001</c:v>
                </c:pt>
                <c:pt idx="246">
                  <c:v>37.434</c:v>
                </c:pt>
                <c:pt idx="247">
                  <c:v>37.472</c:v>
                </c:pt>
                <c:pt idx="248">
                  <c:v>37.512</c:v>
                </c:pt>
                <c:pt idx="249">
                  <c:v>37.554</c:v>
                </c:pt>
                <c:pt idx="250">
                  <c:v>37.59600000000001</c:v>
                </c:pt>
                <c:pt idx="251">
                  <c:v>37.64</c:v>
                </c:pt>
                <c:pt idx="252">
                  <c:v>37.686</c:v>
                </c:pt>
                <c:pt idx="253">
                  <c:v>37.73300000000001</c:v>
                </c:pt>
                <c:pt idx="254">
                  <c:v>37.78100000000001</c:v>
                </c:pt>
                <c:pt idx="255">
                  <c:v>37.83</c:v>
                </c:pt>
                <c:pt idx="256">
                  <c:v>37.881</c:v>
                </c:pt>
                <c:pt idx="257">
                  <c:v>37.933</c:v>
                </c:pt>
                <c:pt idx="258">
                  <c:v>37.987</c:v>
                </c:pt>
                <c:pt idx="259">
                  <c:v>38.041</c:v>
                </c:pt>
                <c:pt idx="260">
                  <c:v>38.09800000000001</c:v>
                </c:pt>
                <c:pt idx="261">
                  <c:v>38.155</c:v>
                </c:pt>
                <c:pt idx="262">
                  <c:v>38.21400000000001</c:v>
                </c:pt>
                <c:pt idx="263">
                  <c:v>38.274</c:v>
                </c:pt>
                <c:pt idx="264">
                  <c:v>38.335</c:v>
                </c:pt>
                <c:pt idx="265">
                  <c:v>38.398</c:v>
                </c:pt>
                <c:pt idx="266">
                  <c:v>38.462</c:v>
                </c:pt>
                <c:pt idx="267">
                  <c:v>38.527</c:v>
                </c:pt>
                <c:pt idx="268">
                  <c:v>38.594</c:v>
                </c:pt>
                <c:pt idx="269">
                  <c:v>38.66200000000001</c:v>
                </c:pt>
                <c:pt idx="270">
                  <c:v>38.731</c:v>
                </c:pt>
                <c:pt idx="271">
                  <c:v>38.801</c:v>
                </c:pt>
                <c:pt idx="272">
                  <c:v>38.873</c:v>
                </c:pt>
                <c:pt idx="273">
                  <c:v>38.945</c:v>
                </c:pt>
                <c:pt idx="274">
                  <c:v>39.01900000000001</c:v>
                </c:pt>
                <c:pt idx="275">
                  <c:v>39.09500000000001</c:v>
                </c:pt>
                <c:pt idx="276">
                  <c:v>39.17100000000001</c:v>
                </c:pt>
                <c:pt idx="277">
                  <c:v>39.249</c:v>
                </c:pt>
                <c:pt idx="278">
                  <c:v>39.328</c:v>
                </c:pt>
                <c:pt idx="279">
                  <c:v>39.408</c:v>
                </c:pt>
                <c:pt idx="280">
                  <c:v>39.489</c:v>
                </c:pt>
                <c:pt idx="281">
                  <c:v>39.57100000000001</c:v>
                </c:pt>
                <c:pt idx="282">
                  <c:v>39.655</c:v>
                </c:pt>
                <c:pt idx="283">
                  <c:v>39.74</c:v>
                </c:pt>
                <c:pt idx="284">
                  <c:v>39.826</c:v>
                </c:pt>
                <c:pt idx="285">
                  <c:v>39.913</c:v>
                </c:pt>
                <c:pt idx="286">
                  <c:v>40.001</c:v>
                </c:pt>
                <c:pt idx="287">
                  <c:v>40.091</c:v>
                </c:pt>
                <c:pt idx="288">
                  <c:v>40.181</c:v>
                </c:pt>
                <c:pt idx="289">
                  <c:v>40.273</c:v>
                </c:pt>
                <c:pt idx="290">
                  <c:v>40.365</c:v>
                </c:pt>
                <c:pt idx="291">
                  <c:v>40.459</c:v>
                </c:pt>
                <c:pt idx="292">
                  <c:v>40.554</c:v>
                </c:pt>
                <c:pt idx="293">
                  <c:v>40.65</c:v>
                </c:pt>
                <c:pt idx="294">
                  <c:v>40.747</c:v>
                </c:pt>
                <c:pt idx="295">
                  <c:v>40.846</c:v>
                </c:pt>
                <c:pt idx="296">
                  <c:v>40.945</c:v>
                </c:pt>
                <c:pt idx="297">
                  <c:v>41.045</c:v>
                </c:pt>
                <c:pt idx="298">
                  <c:v>41.146</c:v>
                </c:pt>
                <c:pt idx="299">
                  <c:v>41.249</c:v>
                </c:pt>
                <c:pt idx="300">
                  <c:v>41.352</c:v>
                </c:pt>
                <c:pt idx="301">
                  <c:v>41.457</c:v>
                </c:pt>
                <c:pt idx="302">
                  <c:v>41.56200000000001</c:v>
                </c:pt>
                <c:pt idx="303">
                  <c:v>41.66900000000001</c:v>
                </c:pt>
                <c:pt idx="304">
                  <c:v>41.776</c:v>
                </c:pt>
                <c:pt idx="305">
                  <c:v>41.884</c:v>
                </c:pt>
                <c:pt idx="306">
                  <c:v>41.994</c:v>
                </c:pt>
                <c:pt idx="307">
                  <c:v>42.10400000000001</c:v>
                </c:pt>
                <c:pt idx="308">
                  <c:v>42.216</c:v>
                </c:pt>
                <c:pt idx="309">
                  <c:v>42.328</c:v>
                </c:pt>
                <c:pt idx="310">
                  <c:v>42.441</c:v>
                </c:pt>
                <c:pt idx="311">
                  <c:v>42.556</c:v>
                </c:pt>
                <c:pt idx="312">
                  <c:v>42.67100000000001</c:v>
                </c:pt>
                <c:pt idx="313">
                  <c:v>42.78700000000001</c:v>
                </c:pt>
                <c:pt idx="314">
                  <c:v>42.904</c:v>
                </c:pt>
                <c:pt idx="315">
                  <c:v>43.02200000000001</c:v>
                </c:pt>
                <c:pt idx="316">
                  <c:v>43.14100000000001</c:v>
                </c:pt>
                <c:pt idx="317">
                  <c:v>43.26000000000001</c:v>
                </c:pt>
                <c:pt idx="318">
                  <c:v>43.381</c:v>
                </c:pt>
                <c:pt idx="319">
                  <c:v>43.503</c:v>
                </c:pt>
                <c:pt idx="320">
                  <c:v>43.62500000000001</c:v>
                </c:pt>
                <c:pt idx="321">
                  <c:v>43.74800000000001</c:v>
                </c:pt>
                <c:pt idx="322">
                  <c:v>43.872</c:v>
                </c:pt>
                <c:pt idx="323">
                  <c:v>43.997</c:v>
                </c:pt>
                <c:pt idx="324">
                  <c:v>44.12300000000001</c:v>
                </c:pt>
                <c:pt idx="325">
                  <c:v>44.25</c:v>
                </c:pt>
                <c:pt idx="326">
                  <c:v>44.377</c:v>
                </c:pt>
                <c:pt idx="327">
                  <c:v>44.506</c:v>
                </c:pt>
                <c:pt idx="328">
                  <c:v>44.63500000000001</c:v>
                </c:pt>
                <c:pt idx="329">
                  <c:v>44.76500000000001</c:v>
                </c:pt>
                <c:pt idx="330">
                  <c:v>44.895</c:v>
                </c:pt>
                <c:pt idx="331">
                  <c:v>45.027</c:v>
                </c:pt>
                <c:pt idx="332">
                  <c:v>45.15900000000001</c:v>
                </c:pt>
                <c:pt idx="333">
                  <c:v>45.29200000000001</c:v>
                </c:pt>
                <c:pt idx="334">
                  <c:v>45.426</c:v>
                </c:pt>
                <c:pt idx="335">
                  <c:v>45.561</c:v>
                </c:pt>
                <c:pt idx="336">
                  <c:v>45.69600000000001</c:v>
                </c:pt>
                <c:pt idx="337">
                  <c:v>45.832</c:v>
                </c:pt>
                <c:pt idx="338">
                  <c:v>45.969</c:v>
                </c:pt>
                <c:pt idx="339">
                  <c:v>46.10700000000001</c:v>
                </c:pt>
                <c:pt idx="340">
                  <c:v>46.24500000000001</c:v>
                </c:pt>
                <c:pt idx="341">
                  <c:v>46.384</c:v>
                </c:pt>
                <c:pt idx="342">
                  <c:v>46.524</c:v>
                </c:pt>
                <c:pt idx="343">
                  <c:v>46.664</c:v>
                </c:pt>
                <c:pt idx="344">
                  <c:v>46.806</c:v>
                </c:pt>
                <c:pt idx="345">
                  <c:v>46.947</c:v>
                </c:pt>
                <c:pt idx="346">
                  <c:v>47.09</c:v>
                </c:pt>
                <c:pt idx="347">
                  <c:v>47.23300000000001</c:v>
                </c:pt>
                <c:pt idx="348">
                  <c:v>47.377</c:v>
                </c:pt>
                <c:pt idx="349">
                  <c:v>47.52200000000001</c:v>
                </c:pt>
                <c:pt idx="350">
                  <c:v>47.667</c:v>
                </c:pt>
                <c:pt idx="351">
                  <c:v>47.813</c:v>
                </c:pt>
                <c:pt idx="352">
                  <c:v>47.96</c:v>
                </c:pt>
                <c:pt idx="353">
                  <c:v>48.10700000000001</c:v>
                </c:pt>
                <c:pt idx="354">
                  <c:v>48.255</c:v>
                </c:pt>
                <c:pt idx="355">
                  <c:v>48.40300000000001</c:v>
                </c:pt>
                <c:pt idx="356">
                  <c:v>48.552</c:v>
                </c:pt>
                <c:pt idx="357">
                  <c:v>48.70200000000001</c:v>
                </c:pt>
                <c:pt idx="358">
                  <c:v>48.852</c:v>
                </c:pt>
                <c:pt idx="359">
                  <c:v>49.003</c:v>
                </c:pt>
                <c:pt idx="360">
                  <c:v>49.155</c:v>
                </c:pt>
                <c:pt idx="361">
                  <c:v>49.307</c:v>
                </c:pt>
                <c:pt idx="362">
                  <c:v>49.459</c:v>
                </c:pt>
                <c:pt idx="363">
                  <c:v>49.613</c:v>
                </c:pt>
                <c:pt idx="364">
                  <c:v>49.767</c:v>
                </c:pt>
                <c:pt idx="365">
                  <c:v>49.92100000000001</c:v>
                </c:pt>
                <c:pt idx="366">
                  <c:v>50.076</c:v>
                </c:pt>
                <c:pt idx="367">
                  <c:v>50.23200000000001</c:v>
                </c:pt>
                <c:pt idx="368">
                  <c:v>50.388</c:v>
                </c:pt>
                <c:pt idx="369">
                  <c:v>50.544</c:v>
                </c:pt>
                <c:pt idx="370">
                  <c:v>50.70200000000001</c:v>
                </c:pt>
                <c:pt idx="371">
                  <c:v>50.859</c:v>
                </c:pt>
                <c:pt idx="372">
                  <c:v>51.018</c:v>
                </c:pt>
                <c:pt idx="373">
                  <c:v>51.176</c:v>
                </c:pt>
                <c:pt idx="374">
                  <c:v>51.33600000000001</c:v>
                </c:pt>
                <c:pt idx="375">
                  <c:v>51.496</c:v>
                </c:pt>
                <c:pt idx="376">
                  <c:v>51.65600000000001</c:v>
                </c:pt>
                <c:pt idx="377">
                  <c:v>51.817</c:v>
                </c:pt>
                <c:pt idx="378">
                  <c:v>51.978</c:v>
                </c:pt>
                <c:pt idx="379">
                  <c:v>52.14</c:v>
                </c:pt>
                <c:pt idx="380">
                  <c:v>52.302</c:v>
                </c:pt>
                <c:pt idx="381">
                  <c:v>52.465</c:v>
                </c:pt>
                <c:pt idx="382">
                  <c:v>52.62800000000001</c:v>
                </c:pt>
                <c:pt idx="383">
                  <c:v>52.79200000000001</c:v>
                </c:pt>
                <c:pt idx="384">
                  <c:v>52.956</c:v>
                </c:pt>
                <c:pt idx="385">
                  <c:v>53.121</c:v>
                </c:pt>
                <c:pt idx="386">
                  <c:v>53.286</c:v>
                </c:pt>
                <c:pt idx="387">
                  <c:v>53.452</c:v>
                </c:pt>
                <c:pt idx="388">
                  <c:v>53.618</c:v>
                </c:pt>
                <c:pt idx="389">
                  <c:v>53.78500000000001</c:v>
                </c:pt>
                <c:pt idx="390">
                  <c:v>53.952</c:v>
                </c:pt>
                <c:pt idx="391">
                  <c:v>54.119</c:v>
                </c:pt>
                <c:pt idx="392">
                  <c:v>54.28700000000001</c:v>
                </c:pt>
                <c:pt idx="393">
                  <c:v>54.455</c:v>
                </c:pt>
                <c:pt idx="394">
                  <c:v>54.624</c:v>
                </c:pt>
                <c:pt idx="395">
                  <c:v>54.79300000000001</c:v>
                </c:pt>
                <c:pt idx="396">
                  <c:v>54.962</c:v>
                </c:pt>
                <c:pt idx="397">
                  <c:v>55.13200000000001</c:v>
                </c:pt>
                <c:pt idx="398">
                  <c:v>55.303</c:v>
                </c:pt>
                <c:pt idx="399">
                  <c:v>55.47300000000001</c:v>
                </c:pt>
                <c:pt idx="400">
                  <c:v>55.645</c:v>
                </c:pt>
                <c:pt idx="401">
                  <c:v>55.816</c:v>
                </c:pt>
                <c:pt idx="402">
                  <c:v>55.988</c:v>
                </c:pt>
                <c:pt idx="403">
                  <c:v>56.16000000000001</c:v>
                </c:pt>
                <c:pt idx="404">
                  <c:v>56.33300000000001</c:v>
                </c:pt>
                <c:pt idx="405">
                  <c:v>56.506</c:v>
                </c:pt>
                <c:pt idx="406">
                  <c:v>56.68</c:v>
                </c:pt>
                <c:pt idx="407">
                  <c:v>56.853</c:v>
                </c:pt>
                <c:pt idx="408">
                  <c:v>57.02800000000001</c:v>
                </c:pt>
                <c:pt idx="409">
                  <c:v>57.20200000000001</c:v>
                </c:pt>
                <c:pt idx="410">
                  <c:v>57.377</c:v>
                </c:pt>
                <c:pt idx="411">
                  <c:v>57.552</c:v>
                </c:pt>
                <c:pt idx="412">
                  <c:v>57.72800000000001</c:v>
                </c:pt>
                <c:pt idx="413">
                  <c:v>57.904</c:v>
                </c:pt>
                <c:pt idx="414">
                  <c:v>58.08</c:v>
                </c:pt>
                <c:pt idx="415">
                  <c:v>58.257</c:v>
                </c:pt>
                <c:pt idx="416">
                  <c:v>58.434</c:v>
                </c:pt>
                <c:pt idx="417">
                  <c:v>58.611</c:v>
                </c:pt>
                <c:pt idx="418">
                  <c:v>58.789</c:v>
                </c:pt>
                <c:pt idx="419">
                  <c:v>58.96700000000001</c:v>
                </c:pt>
                <c:pt idx="420">
                  <c:v>59.145</c:v>
                </c:pt>
              </c:numCache>
            </c:numRef>
          </c:val>
        </c:ser>
        <c:ser>
          <c:idx val="1"/>
          <c:order val="1"/>
          <c:tx>
            <c:v>Summer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ESZA!$K$4:$K$424</c:f>
              <c:numCache>
                <c:formatCode>General</c:formatCode>
                <c:ptCount val="421"/>
                <c:pt idx="0">
                  <c:v>47.496</c:v>
                </c:pt>
                <c:pt idx="1">
                  <c:v>47.29600000000002</c:v>
                </c:pt>
                <c:pt idx="2">
                  <c:v>47.097</c:v>
                </c:pt>
                <c:pt idx="3">
                  <c:v>46.89700000000001</c:v>
                </c:pt>
                <c:pt idx="4">
                  <c:v>46.69800000000001</c:v>
                </c:pt>
                <c:pt idx="5">
                  <c:v>46.49800000000001</c:v>
                </c:pt>
                <c:pt idx="6">
                  <c:v>46.29800000000001</c:v>
                </c:pt>
                <c:pt idx="7">
                  <c:v>46.09900000000001</c:v>
                </c:pt>
                <c:pt idx="8">
                  <c:v>45.899</c:v>
                </c:pt>
                <c:pt idx="9">
                  <c:v>45.7</c:v>
                </c:pt>
                <c:pt idx="10">
                  <c:v>45.5</c:v>
                </c:pt>
                <c:pt idx="11">
                  <c:v>45.301</c:v>
                </c:pt>
                <c:pt idx="12">
                  <c:v>45.10200000000001</c:v>
                </c:pt>
                <c:pt idx="13">
                  <c:v>44.902</c:v>
                </c:pt>
                <c:pt idx="14">
                  <c:v>44.703</c:v>
                </c:pt>
                <c:pt idx="15">
                  <c:v>44.503</c:v>
                </c:pt>
                <c:pt idx="16">
                  <c:v>44.304</c:v>
                </c:pt>
                <c:pt idx="17">
                  <c:v>44.10500000000001</c:v>
                </c:pt>
                <c:pt idx="18">
                  <c:v>43.90600000000001</c:v>
                </c:pt>
                <c:pt idx="19">
                  <c:v>43.706</c:v>
                </c:pt>
                <c:pt idx="20">
                  <c:v>43.50700000000001</c:v>
                </c:pt>
                <c:pt idx="21">
                  <c:v>43.308</c:v>
                </c:pt>
                <c:pt idx="22">
                  <c:v>43.109</c:v>
                </c:pt>
                <c:pt idx="23">
                  <c:v>42.91</c:v>
                </c:pt>
                <c:pt idx="24">
                  <c:v>42.71100000000001</c:v>
                </c:pt>
                <c:pt idx="25">
                  <c:v>42.512</c:v>
                </c:pt>
                <c:pt idx="26">
                  <c:v>42.313</c:v>
                </c:pt>
                <c:pt idx="27">
                  <c:v>42.114</c:v>
                </c:pt>
                <c:pt idx="28">
                  <c:v>41.916</c:v>
                </c:pt>
                <c:pt idx="29">
                  <c:v>41.71700000000001</c:v>
                </c:pt>
                <c:pt idx="30">
                  <c:v>41.518</c:v>
                </c:pt>
                <c:pt idx="31">
                  <c:v>41.32</c:v>
                </c:pt>
                <c:pt idx="32">
                  <c:v>41.121</c:v>
                </c:pt>
                <c:pt idx="33">
                  <c:v>40.923</c:v>
                </c:pt>
                <c:pt idx="34">
                  <c:v>40.72400000000001</c:v>
                </c:pt>
                <c:pt idx="35">
                  <c:v>40.526</c:v>
                </c:pt>
                <c:pt idx="36">
                  <c:v>40.328</c:v>
                </c:pt>
                <c:pt idx="37">
                  <c:v>40.12900000000001</c:v>
                </c:pt>
                <c:pt idx="38">
                  <c:v>39.931</c:v>
                </c:pt>
                <c:pt idx="39">
                  <c:v>39.73300000000001</c:v>
                </c:pt>
                <c:pt idx="40">
                  <c:v>39.53500000000001</c:v>
                </c:pt>
                <c:pt idx="41">
                  <c:v>39.337</c:v>
                </c:pt>
                <c:pt idx="42">
                  <c:v>39.14</c:v>
                </c:pt>
                <c:pt idx="43">
                  <c:v>38.942</c:v>
                </c:pt>
                <c:pt idx="44">
                  <c:v>38.744</c:v>
                </c:pt>
                <c:pt idx="45">
                  <c:v>38.547</c:v>
                </c:pt>
                <c:pt idx="46">
                  <c:v>38.349</c:v>
                </c:pt>
                <c:pt idx="47">
                  <c:v>38.152</c:v>
                </c:pt>
                <c:pt idx="48">
                  <c:v>37.955</c:v>
                </c:pt>
                <c:pt idx="49">
                  <c:v>37.758</c:v>
                </c:pt>
                <c:pt idx="50">
                  <c:v>37.561</c:v>
                </c:pt>
                <c:pt idx="51">
                  <c:v>37.364</c:v>
                </c:pt>
                <c:pt idx="52">
                  <c:v>37.167</c:v>
                </c:pt>
                <c:pt idx="53">
                  <c:v>36.97</c:v>
                </c:pt>
                <c:pt idx="54">
                  <c:v>36.774</c:v>
                </c:pt>
                <c:pt idx="55">
                  <c:v>36.57700000000001</c:v>
                </c:pt>
                <c:pt idx="56">
                  <c:v>36.381</c:v>
                </c:pt>
                <c:pt idx="57">
                  <c:v>36.185</c:v>
                </c:pt>
                <c:pt idx="58">
                  <c:v>35.989</c:v>
                </c:pt>
                <c:pt idx="59">
                  <c:v>35.79300000000001</c:v>
                </c:pt>
                <c:pt idx="60">
                  <c:v>35.597</c:v>
                </c:pt>
                <c:pt idx="61">
                  <c:v>35.401</c:v>
                </c:pt>
                <c:pt idx="62">
                  <c:v>35.206</c:v>
                </c:pt>
                <c:pt idx="63">
                  <c:v>35.01</c:v>
                </c:pt>
                <c:pt idx="64">
                  <c:v>34.815</c:v>
                </c:pt>
                <c:pt idx="65">
                  <c:v>34.62000000000001</c:v>
                </c:pt>
                <c:pt idx="66">
                  <c:v>34.42500000000001</c:v>
                </c:pt>
                <c:pt idx="67">
                  <c:v>34.231</c:v>
                </c:pt>
                <c:pt idx="68">
                  <c:v>34.036</c:v>
                </c:pt>
                <c:pt idx="69">
                  <c:v>33.842</c:v>
                </c:pt>
                <c:pt idx="70">
                  <c:v>33.64700000000001</c:v>
                </c:pt>
                <c:pt idx="71">
                  <c:v>33.453</c:v>
                </c:pt>
                <c:pt idx="72">
                  <c:v>33.26000000000001</c:v>
                </c:pt>
                <c:pt idx="73">
                  <c:v>33.066</c:v>
                </c:pt>
                <c:pt idx="74">
                  <c:v>32.872</c:v>
                </c:pt>
                <c:pt idx="75">
                  <c:v>32.679</c:v>
                </c:pt>
                <c:pt idx="76">
                  <c:v>32.486</c:v>
                </c:pt>
                <c:pt idx="77">
                  <c:v>32.29300000000001</c:v>
                </c:pt>
                <c:pt idx="78">
                  <c:v>32.10100000000001</c:v>
                </c:pt>
                <c:pt idx="79">
                  <c:v>31.90799999999999</c:v>
                </c:pt>
                <c:pt idx="80">
                  <c:v>31.716</c:v>
                </c:pt>
                <c:pt idx="81">
                  <c:v>31.524</c:v>
                </c:pt>
                <c:pt idx="82">
                  <c:v>31.332</c:v>
                </c:pt>
                <c:pt idx="83">
                  <c:v>31.14099999999999</c:v>
                </c:pt>
                <c:pt idx="84">
                  <c:v>30.94899999999998</c:v>
                </c:pt>
                <c:pt idx="85">
                  <c:v>30.758</c:v>
                </c:pt>
                <c:pt idx="86">
                  <c:v>30.567</c:v>
                </c:pt>
                <c:pt idx="87">
                  <c:v>30.37700000000001</c:v>
                </c:pt>
                <c:pt idx="88">
                  <c:v>30.187</c:v>
                </c:pt>
                <c:pt idx="89">
                  <c:v>29.997</c:v>
                </c:pt>
                <c:pt idx="90">
                  <c:v>29.80700000000001</c:v>
                </c:pt>
                <c:pt idx="91">
                  <c:v>29.61800000000001</c:v>
                </c:pt>
                <c:pt idx="92">
                  <c:v>29.42799999999999</c:v>
                </c:pt>
                <c:pt idx="93">
                  <c:v>29.24</c:v>
                </c:pt>
                <c:pt idx="94">
                  <c:v>29.05099999999999</c:v>
                </c:pt>
                <c:pt idx="95">
                  <c:v>28.863</c:v>
                </c:pt>
                <c:pt idx="96">
                  <c:v>28.675</c:v>
                </c:pt>
                <c:pt idx="97">
                  <c:v>28.48699999999997</c:v>
                </c:pt>
                <c:pt idx="98">
                  <c:v>28.3</c:v>
                </c:pt>
                <c:pt idx="99">
                  <c:v>28.11300000000001</c:v>
                </c:pt>
                <c:pt idx="100">
                  <c:v>27.927</c:v>
                </c:pt>
                <c:pt idx="101">
                  <c:v>27.74</c:v>
                </c:pt>
                <c:pt idx="102">
                  <c:v>27.555</c:v>
                </c:pt>
                <c:pt idx="103">
                  <c:v>27.369</c:v>
                </c:pt>
                <c:pt idx="104">
                  <c:v>27.184</c:v>
                </c:pt>
                <c:pt idx="105">
                  <c:v>26.999</c:v>
                </c:pt>
                <c:pt idx="106">
                  <c:v>26.815</c:v>
                </c:pt>
                <c:pt idx="107">
                  <c:v>26.63100000000001</c:v>
                </c:pt>
                <c:pt idx="108">
                  <c:v>26.44799999999999</c:v>
                </c:pt>
                <c:pt idx="109">
                  <c:v>26.26499999999999</c:v>
                </c:pt>
                <c:pt idx="110">
                  <c:v>26.08199999999999</c:v>
                </c:pt>
                <c:pt idx="111">
                  <c:v>25.9</c:v>
                </c:pt>
                <c:pt idx="112">
                  <c:v>25.718</c:v>
                </c:pt>
                <c:pt idx="113">
                  <c:v>25.53700000000001</c:v>
                </c:pt>
                <c:pt idx="114">
                  <c:v>25.35600000000002</c:v>
                </c:pt>
                <c:pt idx="115">
                  <c:v>25.17599999999999</c:v>
                </c:pt>
                <c:pt idx="116">
                  <c:v>24.996</c:v>
                </c:pt>
                <c:pt idx="117">
                  <c:v>24.81700000000001</c:v>
                </c:pt>
                <c:pt idx="118">
                  <c:v>24.63800000000002</c:v>
                </c:pt>
                <c:pt idx="119">
                  <c:v>24.45999999999999</c:v>
                </c:pt>
                <c:pt idx="120">
                  <c:v>24.28299999999998</c:v>
                </c:pt>
                <c:pt idx="121">
                  <c:v>24.105</c:v>
                </c:pt>
                <c:pt idx="122">
                  <c:v>23.92899999999997</c:v>
                </c:pt>
                <c:pt idx="123">
                  <c:v>23.753</c:v>
                </c:pt>
                <c:pt idx="124">
                  <c:v>23.578</c:v>
                </c:pt>
                <c:pt idx="125">
                  <c:v>23.403</c:v>
                </c:pt>
                <c:pt idx="126">
                  <c:v>23.229</c:v>
                </c:pt>
                <c:pt idx="127">
                  <c:v>23.056</c:v>
                </c:pt>
                <c:pt idx="128">
                  <c:v>22.883</c:v>
                </c:pt>
                <c:pt idx="129">
                  <c:v>22.71100000000001</c:v>
                </c:pt>
                <c:pt idx="130">
                  <c:v>22.54</c:v>
                </c:pt>
                <c:pt idx="131">
                  <c:v>22.369</c:v>
                </c:pt>
                <c:pt idx="132">
                  <c:v>22.19900000000002</c:v>
                </c:pt>
                <c:pt idx="133">
                  <c:v>22.03</c:v>
                </c:pt>
                <c:pt idx="134">
                  <c:v>21.86199999999999</c:v>
                </c:pt>
                <c:pt idx="135">
                  <c:v>21.69400000000001</c:v>
                </c:pt>
                <c:pt idx="136">
                  <c:v>21.528</c:v>
                </c:pt>
                <c:pt idx="137">
                  <c:v>21.36199999999999</c:v>
                </c:pt>
                <c:pt idx="138">
                  <c:v>21.19700000000001</c:v>
                </c:pt>
                <c:pt idx="139">
                  <c:v>21.033</c:v>
                </c:pt>
                <c:pt idx="140">
                  <c:v>20.869</c:v>
                </c:pt>
                <c:pt idx="141">
                  <c:v>20.707</c:v>
                </c:pt>
                <c:pt idx="142">
                  <c:v>20.546</c:v>
                </c:pt>
                <c:pt idx="143">
                  <c:v>20.38499999999999</c:v>
                </c:pt>
                <c:pt idx="144">
                  <c:v>20.226</c:v>
                </c:pt>
                <c:pt idx="145">
                  <c:v>20.067</c:v>
                </c:pt>
                <c:pt idx="146">
                  <c:v>19.91</c:v>
                </c:pt>
                <c:pt idx="147">
                  <c:v>19.753</c:v>
                </c:pt>
                <c:pt idx="148">
                  <c:v>19.598</c:v>
                </c:pt>
                <c:pt idx="149">
                  <c:v>19.444</c:v>
                </c:pt>
                <c:pt idx="150">
                  <c:v>19.291</c:v>
                </c:pt>
                <c:pt idx="151">
                  <c:v>19.13900000000001</c:v>
                </c:pt>
                <c:pt idx="152">
                  <c:v>18.98799999999999</c:v>
                </c:pt>
                <c:pt idx="153">
                  <c:v>18.83900000000001</c:v>
                </c:pt>
                <c:pt idx="154">
                  <c:v>18.69</c:v>
                </c:pt>
                <c:pt idx="155">
                  <c:v>18.543</c:v>
                </c:pt>
                <c:pt idx="156">
                  <c:v>18.398</c:v>
                </c:pt>
                <c:pt idx="157">
                  <c:v>18.254</c:v>
                </c:pt>
                <c:pt idx="158">
                  <c:v>18.11100000000001</c:v>
                </c:pt>
                <c:pt idx="159">
                  <c:v>17.96899999999998</c:v>
                </c:pt>
                <c:pt idx="160">
                  <c:v>17.829</c:v>
                </c:pt>
                <c:pt idx="161">
                  <c:v>17.69100000000001</c:v>
                </c:pt>
                <c:pt idx="162">
                  <c:v>17.55399999999999</c:v>
                </c:pt>
                <c:pt idx="163">
                  <c:v>17.418</c:v>
                </c:pt>
                <c:pt idx="164">
                  <c:v>17.284</c:v>
                </c:pt>
                <c:pt idx="165">
                  <c:v>17.152</c:v>
                </c:pt>
                <c:pt idx="166">
                  <c:v>17.02199999999999</c:v>
                </c:pt>
                <c:pt idx="167">
                  <c:v>16.893</c:v>
                </c:pt>
                <c:pt idx="168">
                  <c:v>16.76599999999997</c:v>
                </c:pt>
                <c:pt idx="169">
                  <c:v>16.64</c:v>
                </c:pt>
                <c:pt idx="170">
                  <c:v>16.51700000000001</c:v>
                </c:pt>
                <c:pt idx="171">
                  <c:v>16.395</c:v>
                </c:pt>
                <c:pt idx="172">
                  <c:v>16.276</c:v>
                </c:pt>
                <c:pt idx="173">
                  <c:v>16.158</c:v>
                </c:pt>
                <c:pt idx="174">
                  <c:v>16.04199999999999</c:v>
                </c:pt>
                <c:pt idx="175">
                  <c:v>15.929</c:v>
                </c:pt>
                <c:pt idx="176">
                  <c:v>15.817</c:v>
                </c:pt>
                <c:pt idx="177">
                  <c:v>15.708</c:v>
                </c:pt>
                <c:pt idx="178">
                  <c:v>15.6</c:v>
                </c:pt>
                <c:pt idx="179">
                  <c:v>15.495</c:v>
                </c:pt>
                <c:pt idx="180">
                  <c:v>15.393</c:v>
                </c:pt>
                <c:pt idx="181">
                  <c:v>15.292</c:v>
                </c:pt>
                <c:pt idx="182">
                  <c:v>15.194</c:v>
                </c:pt>
                <c:pt idx="183">
                  <c:v>15.099</c:v>
                </c:pt>
                <c:pt idx="184">
                  <c:v>15.005</c:v>
                </c:pt>
                <c:pt idx="185">
                  <c:v>14.915</c:v>
                </c:pt>
                <c:pt idx="186">
                  <c:v>14.827</c:v>
                </c:pt>
                <c:pt idx="187">
                  <c:v>14.741</c:v>
                </c:pt>
                <c:pt idx="188">
                  <c:v>14.658</c:v>
                </c:pt>
                <c:pt idx="189">
                  <c:v>14.578</c:v>
                </c:pt>
                <c:pt idx="190">
                  <c:v>14.501</c:v>
                </c:pt>
                <c:pt idx="191">
                  <c:v>14.426</c:v>
                </c:pt>
                <c:pt idx="192">
                  <c:v>14.355</c:v>
                </c:pt>
                <c:pt idx="193">
                  <c:v>14.286</c:v>
                </c:pt>
                <c:pt idx="194">
                  <c:v>14.22</c:v>
                </c:pt>
                <c:pt idx="195">
                  <c:v>14.157</c:v>
                </c:pt>
                <c:pt idx="196">
                  <c:v>14.097</c:v>
                </c:pt>
                <c:pt idx="197">
                  <c:v>14.04</c:v>
                </c:pt>
                <c:pt idx="198">
                  <c:v>13.986</c:v>
                </c:pt>
                <c:pt idx="199">
                  <c:v>13.935</c:v>
                </c:pt>
                <c:pt idx="200">
                  <c:v>13.887</c:v>
                </c:pt>
                <c:pt idx="201">
                  <c:v>13.843</c:v>
                </c:pt>
                <c:pt idx="202">
                  <c:v>13.801</c:v>
                </c:pt>
                <c:pt idx="203">
                  <c:v>13.763</c:v>
                </c:pt>
                <c:pt idx="204">
                  <c:v>13.728</c:v>
                </c:pt>
                <c:pt idx="205">
                  <c:v>13.697</c:v>
                </c:pt>
                <c:pt idx="206">
                  <c:v>13.669</c:v>
                </c:pt>
                <c:pt idx="207">
                  <c:v>13.644</c:v>
                </c:pt>
                <c:pt idx="208">
                  <c:v>13.622</c:v>
                </c:pt>
                <c:pt idx="209">
                  <c:v>13.604</c:v>
                </c:pt>
                <c:pt idx="210">
                  <c:v>13.589</c:v>
                </c:pt>
                <c:pt idx="211">
                  <c:v>13.578</c:v>
                </c:pt>
                <c:pt idx="212">
                  <c:v>13.57</c:v>
                </c:pt>
                <c:pt idx="213">
                  <c:v>13.565</c:v>
                </c:pt>
                <c:pt idx="214">
                  <c:v>13.564</c:v>
                </c:pt>
                <c:pt idx="215">
                  <c:v>13.566</c:v>
                </c:pt>
                <c:pt idx="216">
                  <c:v>13.572</c:v>
                </c:pt>
                <c:pt idx="217">
                  <c:v>13.581</c:v>
                </c:pt>
                <c:pt idx="218">
                  <c:v>13.593</c:v>
                </c:pt>
                <c:pt idx="219">
                  <c:v>13.609</c:v>
                </c:pt>
                <c:pt idx="220">
                  <c:v>13.628</c:v>
                </c:pt>
                <c:pt idx="221">
                  <c:v>13.65</c:v>
                </c:pt>
                <c:pt idx="222">
                  <c:v>13.676</c:v>
                </c:pt>
                <c:pt idx="223">
                  <c:v>13.705</c:v>
                </c:pt>
                <c:pt idx="224">
                  <c:v>13.738</c:v>
                </c:pt>
                <c:pt idx="225">
                  <c:v>13.774</c:v>
                </c:pt>
                <c:pt idx="226">
                  <c:v>13.813</c:v>
                </c:pt>
                <c:pt idx="227">
                  <c:v>13.855</c:v>
                </c:pt>
                <c:pt idx="228">
                  <c:v>13.9</c:v>
                </c:pt>
                <c:pt idx="229">
                  <c:v>13.949</c:v>
                </c:pt>
                <c:pt idx="230">
                  <c:v>14.001</c:v>
                </c:pt>
                <c:pt idx="231">
                  <c:v>14.055</c:v>
                </c:pt>
                <c:pt idx="232">
                  <c:v>14.113</c:v>
                </c:pt>
                <c:pt idx="233">
                  <c:v>14.174</c:v>
                </c:pt>
                <c:pt idx="234">
                  <c:v>14.238</c:v>
                </c:pt>
                <c:pt idx="235">
                  <c:v>14.305</c:v>
                </c:pt>
                <c:pt idx="236">
                  <c:v>14.375</c:v>
                </c:pt>
                <c:pt idx="237">
                  <c:v>14.447</c:v>
                </c:pt>
                <c:pt idx="238">
                  <c:v>14.523</c:v>
                </c:pt>
                <c:pt idx="239">
                  <c:v>14.601</c:v>
                </c:pt>
                <c:pt idx="240">
                  <c:v>14.682</c:v>
                </c:pt>
                <c:pt idx="241">
                  <c:v>14.765</c:v>
                </c:pt>
                <c:pt idx="242">
                  <c:v>14.851</c:v>
                </c:pt>
                <c:pt idx="243">
                  <c:v>14.94</c:v>
                </c:pt>
                <c:pt idx="244">
                  <c:v>15.032</c:v>
                </c:pt>
                <c:pt idx="245">
                  <c:v>15.125</c:v>
                </c:pt>
                <c:pt idx="246">
                  <c:v>15.222</c:v>
                </c:pt>
                <c:pt idx="247">
                  <c:v>15.32</c:v>
                </c:pt>
                <c:pt idx="248">
                  <c:v>15.421</c:v>
                </c:pt>
                <c:pt idx="249">
                  <c:v>15.525</c:v>
                </c:pt>
                <c:pt idx="250">
                  <c:v>15.63</c:v>
                </c:pt>
                <c:pt idx="251">
                  <c:v>15.738</c:v>
                </c:pt>
                <c:pt idx="252">
                  <c:v>15.848</c:v>
                </c:pt>
                <c:pt idx="253">
                  <c:v>15.96</c:v>
                </c:pt>
                <c:pt idx="254">
                  <c:v>16.075</c:v>
                </c:pt>
                <c:pt idx="255">
                  <c:v>16.19100000000001</c:v>
                </c:pt>
                <c:pt idx="256">
                  <c:v>16.309</c:v>
                </c:pt>
                <c:pt idx="257">
                  <c:v>16.42899999999997</c:v>
                </c:pt>
                <c:pt idx="258">
                  <c:v>16.552</c:v>
                </c:pt>
                <c:pt idx="259">
                  <c:v>16.67599999999999</c:v>
                </c:pt>
                <c:pt idx="260">
                  <c:v>16.80099999999999</c:v>
                </c:pt>
                <c:pt idx="261">
                  <c:v>16.92899999999997</c:v>
                </c:pt>
                <c:pt idx="262">
                  <c:v>17.058</c:v>
                </c:pt>
                <c:pt idx="263">
                  <c:v>17.189</c:v>
                </c:pt>
                <c:pt idx="264">
                  <c:v>17.322</c:v>
                </c:pt>
                <c:pt idx="265">
                  <c:v>17.456</c:v>
                </c:pt>
                <c:pt idx="266">
                  <c:v>17.592</c:v>
                </c:pt>
                <c:pt idx="267">
                  <c:v>17.73</c:v>
                </c:pt>
                <c:pt idx="268">
                  <c:v>17.869</c:v>
                </c:pt>
                <c:pt idx="269">
                  <c:v>18.009</c:v>
                </c:pt>
                <c:pt idx="270">
                  <c:v>18.15100000000001</c:v>
                </c:pt>
                <c:pt idx="271">
                  <c:v>18.294</c:v>
                </c:pt>
                <c:pt idx="272">
                  <c:v>18.439</c:v>
                </c:pt>
                <c:pt idx="273">
                  <c:v>18.58499999999999</c:v>
                </c:pt>
                <c:pt idx="274">
                  <c:v>18.732</c:v>
                </c:pt>
                <c:pt idx="275">
                  <c:v>18.881</c:v>
                </c:pt>
                <c:pt idx="276">
                  <c:v>19.03100000000001</c:v>
                </c:pt>
                <c:pt idx="277">
                  <c:v>19.182</c:v>
                </c:pt>
                <c:pt idx="278">
                  <c:v>19.33400000000001</c:v>
                </c:pt>
                <c:pt idx="279">
                  <c:v>19.48699999999997</c:v>
                </c:pt>
                <c:pt idx="280">
                  <c:v>19.642</c:v>
                </c:pt>
                <c:pt idx="281">
                  <c:v>19.797</c:v>
                </c:pt>
                <c:pt idx="282">
                  <c:v>19.954</c:v>
                </c:pt>
                <c:pt idx="283">
                  <c:v>20.11200000000001</c:v>
                </c:pt>
                <c:pt idx="284">
                  <c:v>20.271</c:v>
                </c:pt>
                <c:pt idx="285">
                  <c:v>20.43</c:v>
                </c:pt>
                <c:pt idx="286">
                  <c:v>20.591</c:v>
                </c:pt>
                <c:pt idx="287">
                  <c:v>20.753</c:v>
                </c:pt>
                <c:pt idx="288">
                  <c:v>20.915</c:v>
                </c:pt>
                <c:pt idx="289">
                  <c:v>21.079</c:v>
                </c:pt>
                <c:pt idx="290">
                  <c:v>21.24299999999997</c:v>
                </c:pt>
                <c:pt idx="291">
                  <c:v>21.409</c:v>
                </c:pt>
                <c:pt idx="292">
                  <c:v>21.575</c:v>
                </c:pt>
                <c:pt idx="293">
                  <c:v>21.74199999999999</c:v>
                </c:pt>
                <c:pt idx="294">
                  <c:v>21.909</c:v>
                </c:pt>
                <c:pt idx="295">
                  <c:v>22.078</c:v>
                </c:pt>
                <c:pt idx="296">
                  <c:v>22.247</c:v>
                </c:pt>
                <c:pt idx="297">
                  <c:v>22.41700000000002</c:v>
                </c:pt>
                <c:pt idx="298">
                  <c:v>22.58799999999999</c:v>
                </c:pt>
                <c:pt idx="299">
                  <c:v>22.75999999999999</c:v>
                </c:pt>
                <c:pt idx="300">
                  <c:v>22.932</c:v>
                </c:pt>
                <c:pt idx="301">
                  <c:v>23.105</c:v>
                </c:pt>
                <c:pt idx="302">
                  <c:v>23.278</c:v>
                </c:pt>
                <c:pt idx="303">
                  <c:v>23.453</c:v>
                </c:pt>
                <c:pt idx="304">
                  <c:v>23.62700000000001</c:v>
                </c:pt>
                <c:pt idx="305">
                  <c:v>23.803</c:v>
                </c:pt>
                <c:pt idx="306">
                  <c:v>23.979</c:v>
                </c:pt>
                <c:pt idx="307">
                  <c:v>24.155</c:v>
                </c:pt>
                <c:pt idx="308">
                  <c:v>24.33299999999999</c:v>
                </c:pt>
                <c:pt idx="309">
                  <c:v>24.51</c:v>
                </c:pt>
                <c:pt idx="310">
                  <c:v>24.689</c:v>
                </c:pt>
                <c:pt idx="311">
                  <c:v>24.868</c:v>
                </c:pt>
                <c:pt idx="312">
                  <c:v>25.047</c:v>
                </c:pt>
                <c:pt idx="313">
                  <c:v>25.227</c:v>
                </c:pt>
                <c:pt idx="314">
                  <c:v>25.407</c:v>
                </c:pt>
                <c:pt idx="315">
                  <c:v>25.58799999999999</c:v>
                </c:pt>
                <c:pt idx="316">
                  <c:v>25.77</c:v>
                </c:pt>
                <c:pt idx="317">
                  <c:v>25.951</c:v>
                </c:pt>
                <c:pt idx="318">
                  <c:v>26.13400000000001</c:v>
                </c:pt>
                <c:pt idx="319">
                  <c:v>26.31600000000001</c:v>
                </c:pt>
                <c:pt idx="320">
                  <c:v>26.5</c:v>
                </c:pt>
                <c:pt idx="321">
                  <c:v>26.683</c:v>
                </c:pt>
                <c:pt idx="322">
                  <c:v>26.867</c:v>
                </c:pt>
                <c:pt idx="323">
                  <c:v>27.052</c:v>
                </c:pt>
                <c:pt idx="324">
                  <c:v>27.236</c:v>
                </c:pt>
                <c:pt idx="325">
                  <c:v>27.42199999999999</c:v>
                </c:pt>
                <c:pt idx="326">
                  <c:v>27.60700000000001</c:v>
                </c:pt>
                <c:pt idx="327">
                  <c:v>27.793</c:v>
                </c:pt>
                <c:pt idx="328">
                  <c:v>27.979</c:v>
                </c:pt>
                <c:pt idx="329">
                  <c:v>28.166</c:v>
                </c:pt>
                <c:pt idx="330">
                  <c:v>28.35300000000002</c:v>
                </c:pt>
                <c:pt idx="331">
                  <c:v>28.54</c:v>
                </c:pt>
                <c:pt idx="332">
                  <c:v>28.72799999999999</c:v>
                </c:pt>
                <c:pt idx="333">
                  <c:v>28.916</c:v>
                </c:pt>
                <c:pt idx="334">
                  <c:v>29.10400000000001</c:v>
                </c:pt>
                <c:pt idx="335">
                  <c:v>29.293</c:v>
                </c:pt>
                <c:pt idx="336">
                  <c:v>29.48199999999999</c:v>
                </c:pt>
                <c:pt idx="337">
                  <c:v>29.67100000000001</c:v>
                </c:pt>
                <c:pt idx="338">
                  <c:v>29.861</c:v>
                </c:pt>
                <c:pt idx="339">
                  <c:v>30.05</c:v>
                </c:pt>
                <c:pt idx="340">
                  <c:v>30.241</c:v>
                </c:pt>
                <c:pt idx="341">
                  <c:v>30.431</c:v>
                </c:pt>
                <c:pt idx="342">
                  <c:v>30.62100000000001</c:v>
                </c:pt>
                <c:pt idx="343">
                  <c:v>30.812</c:v>
                </c:pt>
                <c:pt idx="344">
                  <c:v>31.003</c:v>
                </c:pt>
                <c:pt idx="345">
                  <c:v>31.195</c:v>
                </c:pt>
                <c:pt idx="346">
                  <c:v>31.386</c:v>
                </c:pt>
                <c:pt idx="347">
                  <c:v>31.578</c:v>
                </c:pt>
                <c:pt idx="348">
                  <c:v>31.77</c:v>
                </c:pt>
                <c:pt idx="349">
                  <c:v>31.96299999999998</c:v>
                </c:pt>
                <c:pt idx="350">
                  <c:v>32.155</c:v>
                </c:pt>
                <c:pt idx="351">
                  <c:v>32.348</c:v>
                </c:pt>
                <c:pt idx="352">
                  <c:v>32.541</c:v>
                </c:pt>
                <c:pt idx="353">
                  <c:v>32.734</c:v>
                </c:pt>
                <c:pt idx="354">
                  <c:v>32.927</c:v>
                </c:pt>
                <c:pt idx="355">
                  <c:v>33.121</c:v>
                </c:pt>
                <c:pt idx="356">
                  <c:v>33.314</c:v>
                </c:pt>
                <c:pt idx="357">
                  <c:v>33.508</c:v>
                </c:pt>
                <c:pt idx="358">
                  <c:v>33.70200000000001</c:v>
                </c:pt>
                <c:pt idx="359">
                  <c:v>33.89700000000001</c:v>
                </c:pt>
                <c:pt idx="360">
                  <c:v>34.091</c:v>
                </c:pt>
                <c:pt idx="361">
                  <c:v>34.286</c:v>
                </c:pt>
                <c:pt idx="362">
                  <c:v>34.48</c:v>
                </c:pt>
                <c:pt idx="363">
                  <c:v>34.67500000000001</c:v>
                </c:pt>
                <c:pt idx="364">
                  <c:v>34.87</c:v>
                </c:pt>
                <c:pt idx="365">
                  <c:v>35.066</c:v>
                </c:pt>
                <c:pt idx="366">
                  <c:v>35.261</c:v>
                </c:pt>
                <c:pt idx="367">
                  <c:v>35.457</c:v>
                </c:pt>
                <c:pt idx="368">
                  <c:v>35.652</c:v>
                </c:pt>
                <c:pt idx="369">
                  <c:v>35.848</c:v>
                </c:pt>
                <c:pt idx="370">
                  <c:v>36.044</c:v>
                </c:pt>
                <c:pt idx="371">
                  <c:v>36.24</c:v>
                </c:pt>
                <c:pt idx="372">
                  <c:v>36.436</c:v>
                </c:pt>
                <c:pt idx="373">
                  <c:v>36.633</c:v>
                </c:pt>
                <c:pt idx="374">
                  <c:v>36.829</c:v>
                </c:pt>
                <c:pt idx="375">
                  <c:v>37.026</c:v>
                </c:pt>
                <c:pt idx="376">
                  <c:v>37.22300000000001</c:v>
                </c:pt>
                <c:pt idx="377">
                  <c:v>37.419</c:v>
                </c:pt>
                <c:pt idx="378">
                  <c:v>37.616</c:v>
                </c:pt>
                <c:pt idx="379">
                  <c:v>37.813</c:v>
                </c:pt>
                <c:pt idx="380">
                  <c:v>38.011</c:v>
                </c:pt>
                <c:pt idx="381">
                  <c:v>38.20800000000001</c:v>
                </c:pt>
                <c:pt idx="382">
                  <c:v>38.405</c:v>
                </c:pt>
                <c:pt idx="383">
                  <c:v>38.603</c:v>
                </c:pt>
                <c:pt idx="384">
                  <c:v>38.8</c:v>
                </c:pt>
                <c:pt idx="385">
                  <c:v>38.99800000000001</c:v>
                </c:pt>
                <c:pt idx="386">
                  <c:v>39.19600000000001</c:v>
                </c:pt>
                <c:pt idx="387">
                  <c:v>39.393</c:v>
                </c:pt>
                <c:pt idx="388">
                  <c:v>39.591</c:v>
                </c:pt>
                <c:pt idx="389">
                  <c:v>39.789</c:v>
                </c:pt>
                <c:pt idx="390">
                  <c:v>39.987</c:v>
                </c:pt>
                <c:pt idx="391">
                  <c:v>40.186</c:v>
                </c:pt>
                <c:pt idx="392">
                  <c:v>40.384</c:v>
                </c:pt>
                <c:pt idx="393">
                  <c:v>40.582</c:v>
                </c:pt>
                <c:pt idx="394">
                  <c:v>40.78</c:v>
                </c:pt>
                <c:pt idx="395">
                  <c:v>40.97900000000001</c:v>
                </c:pt>
                <c:pt idx="396">
                  <c:v>41.177</c:v>
                </c:pt>
                <c:pt idx="397">
                  <c:v>41.376</c:v>
                </c:pt>
                <c:pt idx="398">
                  <c:v>41.575</c:v>
                </c:pt>
                <c:pt idx="399">
                  <c:v>41.773</c:v>
                </c:pt>
                <c:pt idx="400">
                  <c:v>41.972</c:v>
                </c:pt>
                <c:pt idx="401">
                  <c:v>42.17100000000001</c:v>
                </c:pt>
                <c:pt idx="402">
                  <c:v>42.37</c:v>
                </c:pt>
                <c:pt idx="403">
                  <c:v>42.569</c:v>
                </c:pt>
                <c:pt idx="404">
                  <c:v>42.767</c:v>
                </c:pt>
                <c:pt idx="405">
                  <c:v>42.966</c:v>
                </c:pt>
                <c:pt idx="406">
                  <c:v>43.16600000000001</c:v>
                </c:pt>
                <c:pt idx="407">
                  <c:v>43.365</c:v>
                </c:pt>
                <c:pt idx="408">
                  <c:v>43.564</c:v>
                </c:pt>
                <c:pt idx="409">
                  <c:v>43.76300000000001</c:v>
                </c:pt>
                <c:pt idx="410">
                  <c:v>43.962</c:v>
                </c:pt>
                <c:pt idx="411">
                  <c:v>44.161</c:v>
                </c:pt>
                <c:pt idx="412">
                  <c:v>44.361</c:v>
                </c:pt>
                <c:pt idx="413">
                  <c:v>44.56</c:v>
                </c:pt>
                <c:pt idx="414">
                  <c:v>44.759</c:v>
                </c:pt>
                <c:pt idx="415">
                  <c:v>44.959</c:v>
                </c:pt>
                <c:pt idx="416">
                  <c:v>45.158</c:v>
                </c:pt>
                <c:pt idx="417">
                  <c:v>45.358</c:v>
                </c:pt>
                <c:pt idx="418">
                  <c:v>45.557</c:v>
                </c:pt>
                <c:pt idx="419">
                  <c:v>45.756</c:v>
                </c:pt>
                <c:pt idx="420">
                  <c:v>45.956</c:v>
                </c:pt>
              </c:numCache>
            </c:numRef>
          </c:val>
        </c:ser>
        <c:ser>
          <c:idx val="2"/>
          <c:order val="2"/>
          <c:tx>
            <c:v>Autumnal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ESZA!$L$4:$L$424</c:f>
              <c:numCache>
                <c:formatCode>General</c:formatCode>
                <c:ptCount val="421"/>
                <c:pt idx="0">
                  <c:v>59.843</c:v>
                </c:pt>
                <c:pt idx="1">
                  <c:v>59.664</c:v>
                </c:pt>
                <c:pt idx="2">
                  <c:v>59.484</c:v>
                </c:pt>
                <c:pt idx="3">
                  <c:v>59.305</c:v>
                </c:pt>
                <c:pt idx="4">
                  <c:v>59.127</c:v>
                </c:pt>
                <c:pt idx="5">
                  <c:v>58.948</c:v>
                </c:pt>
                <c:pt idx="6">
                  <c:v>58.77</c:v>
                </c:pt>
                <c:pt idx="7">
                  <c:v>58.59300000000001</c:v>
                </c:pt>
                <c:pt idx="8">
                  <c:v>58.415</c:v>
                </c:pt>
                <c:pt idx="9">
                  <c:v>58.23800000000001</c:v>
                </c:pt>
                <c:pt idx="10">
                  <c:v>58.06200000000001</c:v>
                </c:pt>
                <c:pt idx="11">
                  <c:v>57.885</c:v>
                </c:pt>
                <c:pt idx="12">
                  <c:v>57.709</c:v>
                </c:pt>
                <c:pt idx="13">
                  <c:v>57.53400000000001</c:v>
                </c:pt>
                <c:pt idx="14">
                  <c:v>57.359</c:v>
                </c:pt>
                <c:pt idx="15">
                  <c:v>57.184</c:v>
                </c:pt>
                <c:pt idx="16">
                  <c:v>57.009</c:v>
                </c:pt>
                <c:pt idx="17">
                  <c:v>56.835</c:v>
                </c:pt>
                <c:pt idx="18">
                  <c:v>56.661</c:v>
                </c:pt>
                <c:pt idx="19">
                  <c:v>56.487</c:v>
                </c:pt>
                <c:pt idx="20">
                  <c:v>56.314</c:v>
                </c:pt>
                <c:pt idx="21">
                  <c:v>56.142</c:v>
                </c:pt>
                <c:pt idx="22">
                  <c:v>55.969</c:v>
                </c:pt>
                <c:pt idx="23">
                  <c:v>55.79700000000001</c:v>
                </c:pt>
                <c:pt idx="24">
                  <c:v>55.62600000000001</c:v>
                </c:pt>
                <c:pt idx="25">
                  <c:v>55.455</c:v>
                </c:pt>
                <c:pt idx="26">
                  <c:v>55.28400000000001</c:v>
                </c:pt>
                <c:pt idx="27">
                  <c:v>55.113</c:v>
                </c:pt>
                <c:pt idx="28">
                  <c:v>54.943</c:v>
                </c:pt>
                <c:pt idx="29">
                  <c:v>54.774</c:v>
                </c:pt>
                <c:pt idx="30">
                  <c:v>54.60500000000001</c:v>
                </c:pt>
                <c:pt idx="31">
                  <c:v>54.436</c:v>
                </c:pt>
                <c:pt idx="32">
                  <c:v>54.26800000000001</c:v>
                </c:pt>
                <c:pt idx="33">
                  <c:v>54.1</c:v>
                </c:pt>
                <c:pt idx="34">
                  <c:v>53.932</c:v>
                </c:pt>
                <c:pt idx="35">
                  <c:v>53.76500000000001</c:v>
                </c:pt>
                <c:pt idx="36">
                  <c:v>53.59900000000001</c:v>
                </c:pt>
                <c:pt idx="37">
                  <c:v>53.433</c:v>
                </c:pt>
                <c:pt idx="38">
                  <c:v>53.267</c:v>
                </c:pt>
                <c:pt idx="39">
                  <c:v>53.10200000000001</c:v>
                </c:pt>
                <c:pt idx="40">
                  <c:v>52.937</c:v>
                </c:pt>
                <c:pt idx="41">
                  <c:v>52.773</c:v>
                </c:pt>
                <c:pt idx="42">
                  <c:v>52.609</c:v>
                </c:pt>
                <c:pt idx="43">
                  <c:v>52.44600000000001</c:v>
                </c:pt>
                <c:pt idx="44">
                  <c:v>52.283</c:v>
                </c:pt>
                <c:pt idx="45">
                  <c:v>52.12000000000001</c:v>
                </c:pt>
                <c:pt idx="46">
                  <c:v>51.958</c:v>
                </c:pt>
                <c:pt idx="47">
                  <c:v>51.79700000000001</c:v>
                </c:pt>
                <c:pt idx="48">
                  <c:v>51.636</c:v>
                </c:pt>
                <c:pt idx="49">
                  <c:v>51.47600000000001</c:v>
                </c:pt>
                <c:pt idx="50">
                  <c:v>51.316</c:v>
                </c:pt>
                <c:pt idx="51">
                  <c:v>51.157</c:v>
                </c:pt>
                <c:pt idx="52">
                  <c:v>50.99800000000001</c:v>
                </c:pt>
                <c:pt idx="53">
                  <c:v>50.83900000000001</c:v>
                </c:pt>
                <c:pt idx="54">
                  <c:v>50.682</c:v>
                </c:pt>
                <c:pt idx="55">
                  <c:v>50.524</c:v>
                </c:pt>
                <c:pt idx="56">
                  <c:v>50.368</c:v>
                </c:pt>
                <c:pt idx="57">
                  <c:v>50.212</c:v>
                </c:pt>
                <c:pt idx="58">
                  <c:v>50.056</c:v>
                </c:pt>
                <c:pt idx="59">
                  <c:v>49.901</c:v>
                </c:pt>
                <c:pt idx="60">
                  <c:v>49.747</c:v>
                </c:pt>
                <c:pt idx="61">
                  <c:v>49.59300000000001</c:v>
                </c:pt>
                <c:pt idx="62">
                  <c:v>49.439</c:v>
                </c:pt>
                <c:pt idx="63">
                  <c:v>49.28700000000001</c:v>
                </c:pt>
                <c:pt idx="64">
                  <c:v>49.134</c:v>
                </c:pt>
                <c:pt idx="65">
                  <c:v>48.983</c:v>
                </c:pt>
                <c:pt idx="66">
                  <c:v>48.832</c:v>
                </c:pt>
                <c:pt idx="67">
                  <c:v>48.682</c:v>
                </c:pt>
                <c:pt idx="68">
                  <c:v>48.53200000000001</c:v>
                </c:pt>
                <c:pt idx="69">
                  <c:v>48.383</c:v>
                </c:pt>
                <c:pt idx="70">
                  <c:v>48.234</c:v>
                </c:pt>
                <c:pt idx="71">
                  <c:v>48.08600000000001</c:v>
                </c:pt>
                <c:pt idx="72">
                  <c:v>47.939</c:v>
                </c:pt>
                <c:pt idx="73">
                  <c:v>47.79300000000001</c:v>
                </c:pt>
                <c:pt idx="74">
                  <c:v>47.64700000000001</c:v>
                </c:pt>
                <c:pt idx="75">
                  <c:v>47.501</c:v>
                </c:pt>
                <c:pt idx="76">
                  <c:v>47.357</c:v>
                </c:pt>
                <c:pt idx="77">
                  <c:v>47.213</c:v>
                </c:pt>
                <c:pt idx="78">
                  <c:v>47.069</c:v>
                </c:pt>
                <c:pt idx="79">
                  <c:v>46.927</c:v>
                </c:pt>
                <c:pt idx="80">
                  <c:v>46.78500000000001</c:v>
                </c:pt>
                <c:pt idx="81">
                  <c:v>46.64400000000001</c:v>
                </c:pt>
                <c:pt idx="82">
                  <c:v>46.503</c:v>
                </c:pt>
                <c:pt idx="83">
                  <c:v>46.363</c:v>
                </c:pt>
                <c:pt idx="84">
                  <c:v>46.22400000000001</c:v>
                </c:pt>
                <c:pt idx="85">
                  <c:v>46.08600000000001</c:v>
                </c:pt>
                <c:pt idx="86">
                  <c:v>45.948</c:v>
                </c:pt>
                <c:pt idx="87">
                  <c:v>45.812</c:v>
                </c:pt>
                <c:pt idx="88">
                  <c:v>45.67500000000001</c:v>
                </c:pt>
                <c:pt idx="89">
                  <c:v>45.54</c:v>
                </c:pt>
                <c:pt idx="90">
                  <c:v>45.405</c:v>
                </c:pt>
                <c:pt idx="91">
                  <c:v>45.271</c:v>
                </c:pt>
                <c:pt idx="92">
                  <c:v>45.13800000000001</c:v>
                </c:pt>
                <c:pt idx="93">
                  <c:v>45.006</c:v>
                </c:pt>
                <c:pt idx="94">
                  <c:v>44.874</c:v>
                </c:pt>
                <c:pt idx="95">
                  <c:v>44.744</c:v>
                </c:pt>
                <c:pt idx="96">
                  <c:v>44.614</c:v>
                </c:pt>
                <c:pt idx="97">
                  <c:v>44.485</c:v>
                </c:pt>
                <c:pt idx="98">
                  <c:v>44.356</c:v>
                </c:pt>
                <c:pt idx="99">
                  <c:v>44.22900000000001</c:v>
                </c:pt>
                <c:pt idx="100">
                  <c:v>44.10200000000001</c:v>
                </c:pt>
                <c:pt idx="101">
                  <c:v>43.97600000000001</c:v>
                </c:pt>
                <c:pt idx="102">
                  <c:v>43.851</c:v>
                </c:pt>
                <c:pt idx="103">
                  <c:v>43.72700000000001</c:v>
                </c:pt>
                <c:pt idx="104">
                  <c:v>43.60400000000001</c:v>
                </c:pt>
                <c:pt idx="105">
                  <c:v>43.481</c:v>
                </c:pt>
                <c:pt idx="106">
                  <c:v>43.36</c:v>
                </c:pt>
                <c:pt idx="107">
                  <c:v>43.23900000000001</c:v>
                </c:pt>
                <c:pt idx="108">
                  <c:v>43.119</c:v>
                </c:pt>
                <c:pt idx="109">
                  <c:v>43.0</c:v>
                </c:pt>
                <c:pt idx="110">
                  <c:v>42.883</c:v>
                </c:pt>
                <c:pt idx="111">
                  <c:v>42.76500000000001</c:v>
                </c:pt>
                <c:pt idx="112">
                  <c:v>42.649</c:v>
                </c:pt>
                <c:pt idx="113">
                  <c:v>42.53400000000001</c:v>
                </c:pt>
                <c:pt idx="114">
                  <c:v>42.42</c:v>
                </c:pt>
                <c:pt idx="115">
                  <c:v>42.307</c:v>
                </c:pt>
                <c:pt idx="116">
                  <c:v>42.194</c:v>
                </c:pt>
                <c:pt idx="117">
                  <c:v>42.08300000000001</c:v>
                </c:pt>
                <c:pt idx="118">
                  <c:v>41.972</c:v>
                </c:pt>
                <c:pt idx="119">
                  <c:v>41.863</c:v>
                </c:pt>
                <c:pt idx="120">
                  <c:v>41.754</c:v>
                </c:pt>
                <c:pt idx="121">
                  <c:v>41.64700000000001</c:v>
                </c:pt>
                <c:pt idx="122">
                  <c:v>41.54</c:v>
                </c:pt>
                <c:pt idx="123">
                  <c:v>41.435</c:v>
                </c:pt>
                <c:pt idx="124">
                  <c:v>41.33</c:v>
                </c:pt>
                <c:pt idx="125">
                  <c:v>41.22700000000001</c:v>
                </c:pt>
                <c:pt idx="126">
                  <c:v>41.12500000000001</c:v>
                </c:pt>
                <c:pt idx="127">
                  <c:v>41.023</c:v>
                </c:pt>
                <c:pt idx="128">
                  <c:v>40.923</c:v>
                </c:pt>
                <c:pt idx="129">
                  <c:v>40.82400000000001</c:v>
                </c:pt>
                <c:pt idx="130">
                  <c:v>40.72600000000001</c:v>
                </c:pt>
                <c:pt idx="131">
                  <c:v>40.62800000000001</c:v>
                </c:pt>
                <c:pt idx="132">
                  <c:v>40.53200000000001</c:v>
                </c:pt>
                <c:pt idx="133">
                  <c:v>40.437</c:v>
                </c:pt>
                <c:pt idx="134">
                  <c:v>40.344</c:v>
                </c:pt>
                <c:pt idx="135">
                  <c:v>40.251</c:v>
                </c:pt>
                <c:pt idx="136">
                  <c:v>40.15900000000001</c:v>
                </c:pt>
                <c:pt idx="137">
                  <c:v>40.069</c:v>
                </c:pt>
                <c:pt idx="138">
                  <c:v>39.97900000000001</c:v>
                </c:pt>
                <c:pt idx="139">
                  <c:v>39.89100000000001</c:v>
                </c:pt>
                <c:pt idx="140">
                  <c:v>39.804</c:v>
                </c:pt>
                <c:pt idx="141">
                  <c:v>39.71800000000001</c:v>
                </c:pt>
                <c:pt idx="142">
                  <c:v>39.633</c:v>
                </c:pt>
                <c:pt idx="143">
                  <c:v>39.55</c:v>
                </c:pt>
                <c:pt idx="144">
                  <c:v>39.46700000000001</c:v>
                </c:pt>
                <c:pt idx="145">
                  <c:v>39.386</c:v>
                </c:pt>
                <c:pt idx="146">
                  <c:v>39.306</c:v>
                </c:pt>
                <c:pt idx="147">
                  <c:v>39.22700000000001</c:v>
                </c:pt>
                <c:pt idx="148">
                  <c:v>39.149</c:v>
                </c:pt>
                <c:pt idx="149">
                  <c:v>39.073</c:v>
                </c:pt>
                <c:pt idx="150">
                  <c:v>38.997</c:v>
                </c:pt>
                <c:pt idx="151">
                  <c:v>38.923</c:v>
                </c:pt>
                <c:pt idx="152">
                  <c:v>38.851</c:v>
                </c:pt>
                <c:pt idx="153">
                  <c:v>38.779</c:v>
                </c:pt>
                <c:pt idx="154">
                  <c:v>38.709</c:v>
                </c:pt>
                <c:pt idx="155">
                  <c:v>38.64</c:v>
                </c:pt>
                <c:pt idx="156">
                  <c:v>38.572</c:v>
                </c:pt>
                <c:pt idx="157">
                  <c:v>38.505</c:v>
                </c:pt>
                <c:pt idx="158">
                  <c:v>38.44</c:v>
                </c:pt>
                <c:pt idx="159">
                  <c:v>38.376</c:v>
                </c:pt>
                <c:pt idx="160">
                  <c:v>38.313</c:v>
                </c:pt>
                <c:pt idx="161">
                  <c:v>38.252</c:v>
                </c:pt>
                <c:pt idx="162">
                  <c:v>38.19200000000001</c:v>
                </c:pt>
                <c:pt idx="163">
                  <c:v>38.133</c:v>
                </c:pt>
                <c:pt idx="164">
                  <c:v>38.076</c:v>
                </c:pt>
                <c:pt idx="165">
                  <c:v>38.01900000000001</c:v>
                </c:pt>
                <c:pt idx="166">
                  <c:v>37.965</c:v>
                </c:pt>
                <c:pt idx="167">
                  <c:v>37.911</c:v>
                </c:pt>
                <c:pt idx="168">
                  <c:v>37.859</c:v>
                </c:pt>
                <c:pt idx="169">
                  <c:v>37.808</c:v>
                </c:pt>
                <c:pt idx="170">
                  <c:v>37.759</c:v>
                </c:pt>
                <c:pt idx="171">
                  <c:v>37.71100000000001</c:v>
                </c:pt>
                <c:pt idx="172">
                  <c:v>37.664</c:v>
                </c:pt>
                <c:pt idx="173">
                  <c:v>37.618</c:v>
                </c:pt>
                <c:pt idx="174">
                  <c:v>37.57400000000001</c:v>
                </c:pt>
                <c:pt idx="175">
                  <c:v>37.53200000000001</c:v>
                </c:pt>
                <c:pt idx="176">
                  <c:v>37.491</c:v>
                </c:pt>
                <c:pt idx="177">
                  <c:v>37.451</c:v>
                </c:pt>
                <c:pt idx="178">
                  <c:v>37.412</c:v>
                </c:pt>
                <c:pt idx="179">
                  <c:v>37.375</c:v>
                </c:pt>
                <c:pt idx="180">
                  <c:v>37.33900000000001</c:v>
                </c:pt>
                <c:pt idx="181">
                  <c:v>37.305</c:v>
                </c:pt>
                <c:pt idx="182">
                  <c:v>37.27200000000001</c:v>
                </c:pt>
                <c:pt idx="183">
                  <c:v>37.241</c:v>
                </c:pt>
                <c:pt idx="184">
                  <c:v>37.21100000000001</c:v>
                </c:pt>
                <c:pt idx="185">
                  <c:v>37.182</c:v>
                </c:pt>
                <c:pt idx="186">
                  <c:v>37.155</c:v>
                </c:pt>
                <c:pt idx="187">
                  <c:v>37.12900000000001</c:v>
                </c:pt>
                <c:pt idx="188">
                  <c:v>37.10400000000001</c:v>
                </c:pt>
                <c:pt idx="189">
                  <c:v>37.081</c:v>
                </c:pt>
                <c:pt idx="190">
                  <c:v>37.06</c:v>
                </c:pt>
                <c:pt idx="191">
                  <c:v>37.04</c:v>
                </c:pt>
                <c:pt idx="192">
                  <c:v>37.021</c:v>
                </c:pt>
                <c:pt idx="193">
                  <c:v>37.004</c:v>
                </c:pt>
                <c:pt idx="194">
                  <c:v>36.988</c:v>
                </c:pt>
                <c:pt idx="195">
                  <c:v>36.974</c:v>
                </c:pt>
                <c:pt idx="196">
                  <c:v>36.96100000000001</c:v>
                </c:pt>
                <c:pt idx="197">
                  <c:v>36.94900000000001</c:v>
                </c:pt>
                <c:pt idx="198">
                  <c:v>36.939</c:v>
                </c:pt>
                <c:pt idx="199">
                  <c:v>36.931</c:v>
                </c:pt>
                <c:pt idx="200">
                  <c:v>36.92400000000001</c:v>
                </c:pt>
                <c:pt idx="201">
                  <c:v>36.918</c:v>
                </c:pt>
                <c:pt idx="202">
                  <c:v>36.914</c:v>
                </c:pt>
                <c:pt idx="203">
                  <c:v>36.911</c:v>
                </c:pt>
                <c:pt idx="204">
                  <c:v>36.91</c:v>
                </c:pt>
                <c:pt idx="205">
                  <c:v>36.91</c:v>
                </c:pt>
                <c:pt idx="206">
                  <c:v>36.911</c:v>
                </c:pt>
                <c:pt idx="207">
                  <c:v>36.914</c:v>
                </c:pt>
                <c:pt idx="208">
                  <c:v>36.919</c:v>
                </c:pt>
                <c:pt idx="209">
                  <c:v>36.92500000000001</c:v>
                </c:pt>
                <c:pt idx="210">
                  <c:v>36.932</c:v>
                </c:pt>
                <c:pt idx="211">
                  <c:v>36.941</c:v>
                </c:pt>
                <c:pt idx="212">
                  <c:v>36.951</c:v>
                </c:pt>
                <c:pt idx="213">
                  <c:v>36.963</c:v>
                </c:pt>
                <c:pt idx="214">
                  <c:v>36.97600000000001</c:v>
                </c:pt>
                <c:pt idx="215">
                  <c:v>36.991</c:v>
                </c:pt>
                <c:pt idx="216">
                  <c:v>37.00700000000001</c:v>
                </c:pt>
                <c:pt idx="217">
                  <c:v>37.02500000000001</c:v>
                </c:pt>
                <c:pt idx="218">
                  <c:v>37.04300000000001</c:v>
                </c:pt>
                <c:pt idx="219">
                  <c:v>37.064</c:v>
                </c:pt>
                <c:pt idx="220">
                  <c:v>37.08600000000001</c:v>
                </c:pt>
                <c:pt idx="221">
                  <c:v>37.109</c:v>
                </c:pt>
                <c:pt idx="222">
                  <c:v>37.134</c:v>
                </c:pt>
                <c:pt idx="223">
                  <c:v>37.16000000000001</c:v>
                </c:pt>
                <c:pt idx="224">
                  <c:v>37.187</c:v>
                </c:pt>
                <c:pt idx="225">
                  <c:v>37.216</c:v>
                </c:pt>
                <c:pt idx="226">
                  <c:v>37.246</c:v>
                </c:pt>
                <c:pt idx="227">
                  <c:v>37.27800000000001</c:v>
                </c:pt>
                <c:pt idx="228">
                  <c:v>37.311</c:v>
                </c:pt>
                <c:pt idx="229">
                  <c:v>37.346</c:v>
                </c:pt>
                <c:pt idx="230">
                  <c:v>37.382</c:v>
                </c:pt>
                <c:pt idx="231">
                  <c:v>37.419</c:v>
                </c:pt>
                <c:pt idx="232">
                  <c:v>37.458</c:v>
                </c:pt>
                <c:pt idx="233">
                  <c:v>37.49800000000001</c:v>
                </c:pt>
                <c:pt idx="234">
                  <c:v>37.54</c:v>
                </c:pt>
                <c:pt idx="235">
                  <c:v>37.58300000000001</c:v>
                </c:pt>
                <c:pt idx="236">
                  <c:v>37.627</c:v>
                </c:pt>
                <c:pt idx="237">
                  <c:v>37.673</c:v>
                </c:pt>
                <c:pt idx="238">
                  <c:v>37.72000000000001</c:v>
                </c:pt>
                <c:pt idx="239">
                  <c:v>37.76800000000001</c:v>
                </c:pt>
                <c:pt idx="240">
                  <c:v>37.818</c:v>
                </c:pt>
                <c:pt idx="241">
                  <c:v>37.869</c:v>
                </c:pt>
                <c:pt idx="242">
                  <c:v>37.92100000000001</c:v>
                </c:pt>
                <c:pt idx="243">
                  <c:v>37.975</c:v>
                </c:pt>
                <c:pt idx="244">
                  <c:v>38.03</c:v>
                </c:pt>
                <c:pt idx="245">
                  <c:v>38.08600000000001</c:v>
                </c:pt>
                <c:pt idx="246">
                  <c:v>38.14400000000001</c:v>
                </c:pt>
                <c:pt idx="247">
                  <c:v>38.203</c:v>
                </c:pt>
                <c:pt idx="248">
                  <c:v>38.26300000000001</c:v>
                </c:pt>
                <c:pt idx="249">
                  <c:v>38.325</c:v>
                </c:pt>
                <c:pt idx="250">
                  <c:v>38.388</c:v>
                </c:pt>
                <c:pt idx="251">
                  <c:v>38.452</c:v>
                </c:pt>
                <c:pt idx="252">
                  <c:v>38.518</c:v>
                </c:pt>
                <c:pt idx="253">
                  <c:v>38.585</c:v>
                </c:pt>
                <c:pt idx="254">
                  <c:v>38.65300000000001</c:v>
                </c:pt>
                <c:pt idx="255">
                  <c:v>38.72200000000001</c:v>
                </c:pt>
                <c:pt idx="256">
                  <c:v>38.79200000000001</c:v>
                </c:pt>
                <c:pt idx="257">
                  <c:v>38.864</c:v>
                </c:pt>
                <c:pt idx="258">
                  <c:v>38.937</c:v>
                </c:pt>
                <c:pt idx="259">
                  <c:v>39.012</c:v>
                </c:pt>
                <c:pt idx="260">
                  <c:v>39.087</c:v>
                </c:pt>
                <c:pt idx="261">
                  <c:v>39.164</c:v>
                </c:pt>
                <c:pt idx="262">
                  <c:v>39.24200000000001</c:v>
                </c:pt>
                <c:pt idx="263">
                  <c:v>39.32100000000001</c:v>
                </c:pt>
                <c:pt idx="264">
                  <c:v>39.401</c:v>
                </c:pt>
                <c:pt idx="265">
                  <c:v>39.483</c:v>
                </c:pt>
                <c:pt idx="266">
                  <c:v>39.56500000000001</c:v>
                </c:pt>
                <c:pt idx="267">
                  <c:v>39.649</c:v>
                </c:pt>
                <c:pt idx="268">
                  <c:v>39.734</c:v>
                </c:pt>
                <c:pt idx="269">
                  <c:v>39.82100000000001</c:v>
                </c:pt>
                <c:pt idx="270">
                  <c:v>39.908</c:v>
                </c:pt>
                <c:pt idx="271">
                  <c:v>39.996</c:v>
                </c:pt>
                <c:pt idx="272">
                  <c:v>40.08600000000001</c:v>
                </c:pt>
                <c:pt idx="273">
                  <c:v>40.177</c:v>
                </c:pt>
                <c:pt idx="274">
                  <c:v>40.26900000000001</c:v>
                </c:pt>
                <c:pt idx="275">
                  <c:v>40.362</c:v>
                </c:pt>
                <c:pt idx="276">
                  <c:v>40.456</c:v>
                </c:pt>
                <c:pt idx="277">
                  <c:v>40.551</c:v>
                </c:pt>
                <c:pt idx="278">
                  <c:v>40.64700000000001</c:v>
                </c:pt>
                <c:pt idx="279">
                  <c:v>40.744</c:v>
                </c:pt>
                <c:pt idx="280">
                  <c:v>40.843</c:v>
                </c:pt>
                <c:pt idx="281">
                  <c:v>40.942</c:v>
                </c:pt>
                <c:pt idx="282">
                  <c:v>41.04300000000001</c:v>
                </c:pt>
                <c:pt idx="283">
                  <c:v>41.145</c:v>
                </c:pt>
                <c:pt idx="284">
                  <c:v>41.247</c:v>
                </c:pt>
                <c:pt idx="285">
                  <c:v>41.351</c:v>
                </c:pt>
                <c:pt idx="286">
                  <c:v>41.455</c:v>
                </c:pt>
                <c:pt idx="287">
                  <c:v>41.561</c:v>
                </c:pt>
                <c:pt idx="288">
                  <c:v>41.66800000000001</c:v>
                </c:pt>
                <c:pt idx="289">
                  <c:v>41.776</c:v>
                </c:pt>
                <c:pt idx="290">
                  <c:v>41.884</c:v>
                </c:pt>
                <c:pt idx="291">
                  <c:v>41.994</c:v>
                </c:pt>
                <c:pt idx="292">
                  <c:v>42.10500000000001</c:v>
                </c:pt>
                <c:pt idx="293">
                  <c:v>42.216</c:v>
                </c:pt>
                <c:pt idx="294">
                  <c:v>42.329</c:v>
                </c:pt>
                <c:pt idx="295">
                  <c:v>42.442</c:v>
                </c:pt>
                <c:pt idx="296">
                  <c:v>42.557</c:v>
                </c:pt>
                <c:pt idx="297">
                  <c:v>42.67200000000001</c:v>
                </c:pt>
                <c:pt idx="298">
                  <c:v>42.789</c:v>
                </c:pt>
                <c:pt idx="299">
                  <c:v>42.90600000000001</c:v>
                </c:pt>
                <c:pt idx="300">
                  <c:v>43.024</c:v>
                </c:pt>
                <c:pt idx="301">
                  <c:v>43.143</c:v>
                </c:pt>
                <c:pt idx="302">
                  <c:v>43.26300000000001</c:v>
                </c:pt>
                <c:pt idx="303">
                  <c:v>43.384</c:v>
                </c:pt>
                <c:pt idx="304">
                  <c:v>43.506</c:v>
                </c:pt>
                <c:pt idx="305">
                  <c:v>43.62800000000001</c:v>
                </c:pt>
                <c:pt idx="306">
                  <c:v>43.752</c:v>
                </c:pt>
                <c:pt idx="307">
                  <c:v>43.876</c:v>
                </c:pt>
                <c:pt idx="308">
                  <c:v>44.001</c:v>
                </c:pt>
                <c:pt idx="309">
                  <c:v>44.127</c:v>
                </c:pt>
                <c:pt idx="310">
                  <c:v>44.254</c:v>
                </c:pt>
                <c:pt idx="311">
                  <c:v>44.382</c:v>
                </c:pt>
                <c:pt idx="312">
                  <c:v>44.511</c:v>
                </c:pt>
                <c:pt idx="313">
                  <c:v>44.64</c:v>
                </c:pt>
                <c:pt idx="314">
                  <c:v>44.77</c:v>
                </c:pt>
                <c:pt idx="315">
                  <c:v>44.901</c:v>
                </c:pt>
                <c:pt idx="316">
                  <c:v>45.033</c:v>
                </c:pt>
                <c:pt idx="317">
                  <c:v>45.16500000000001</c:v>
                </c:pt>
                <c:pt idx="318">
                  <c:v>45.29900000000002</c:v>
                </c:pt>
                <c:pt idx="319">
                  <c:v>45.433</c:v>
                </c:pt>
                <c:pt idx="320">
                  <c:v>45.567</c:v>
                </c:pt>
                <c:pt idx="321">
                  <c:v>45.703</c:v>
                </c:pt>
                <c:pt idx="322">
                  <c:v>45.83900000000001</c:v>
                </c:pt>
                <c:pt idx="323">
                  <c:v>45.977</c:v>
                </c:pt>
                <c:pt idx="324">
                  <c:v>46.114</c:v>
                </c:pt>
                <c:pt idx="325">
                  <c:v>46.253</c:v>
                </c:pt>
                <c:pt idx="326">
                  <c:v>46.392</c:v>
                </c:pt>
                <c:pt idx="327">
                  <c:v>46.53200000000001</c:v>
                </c:pt>
                <c:pt idx="328">
                  <c:v>46.673</c:v>
                </c:pt>
                <c:pt idx="329">
                  <c:v>46.814</c:v>
                </c:pt>
                <c:pt idx="330">
                  <c:v>46.956</c:v>
                </c:pt>
                <c:pt idx="331">
                  <c:v>47.09900000000001</c:v>
                </c:pt>
                <c:pt idx="332">
                  <c:v>47.243</c:v>
                </c:pt>
                <c:pt idx="333">
                  <c:v>47.387</c:v>
                </c:pt>
                <c:pt idx="334">
                  <c:v>47.53200000000001</c:v>
                </c:pt>
                <c:pt idx="335">
                  <c:v>47.677</c:v>
                </c:pt>
                <c:pt idx="336">
                  <c:v>47.823</c:v>
                </c:pt>
                <c:pt idx="337">
                  <c:v>47.97</c:v>
                </c:pt>
                <c:pt idx="338">
                  <c:v>48.117</c:v>
                </c:pt>
                <c:pt idx="339">
                  <c:v>48.26500000000001</c:v>
                </c:pt>
                <c:pt idx="340">
                  <c:v>48.414</c:v>
                </c:pt>
                <c:pt idx="341">
                  <c:v>48.563</c:v>
                </c:pt>
                <c:pt idx="342">
                  <c:v>48.713</c:v>
                </c:pt>
                <c:pt idx="343">
                  <c:v>48.864</c:v>
                </c:pt>
                <c:pt idx="344">
                  <c:v>49.015</c:v>
                </c:pt>
                <c:pt idx="345">
                  <c:v>49.167</c:v>
                </c:pt>
                <c:pt idx="346">
                  <c:v>49.319</c:v>
                </c:pt>
                <c:pt idx="347">
                  <c:v>49.472</c:v>
                </c:pt>
                <c:pt idx="348">
                  <c:v>49.62500000000001</c:v>
                </c:pt>
                <c:pt idx="349">
                  <c:v>49.779</c:v>
                </c:pt>
                <c:pt idx="350">
                  <c:v>49.934</c:v>
                </c:pt>
                <c:pt idx="351">
                  <c:v>50.08900000000001</c:v>
                </c:pt>
                <c:pt idx="352">
                  <c:v>50.24500000000001</c:v>
                </c:pt>
                <c:pt idx="353">
                  <c:v>50.401</c:v>
                </c:pt>
                <c:pt idx="354">
                  <c:v>50.558</c:v>
                </c:pt>
                <c:pt idx="355">
                  <c:v>50.716</c:v>
                </c:pt>
                <c:pt idx="356">
                  <c:v>50.874</c:v>
                </c:pt>
                <c:pt idx="357">
                  <c:v>51.03200000000001</c:v>
                </c:pt>
                <c:pt idx="358">
                  <c:v>51.191</c:v>
                </c:pt>
                <c:pt idx="359">
                  <c:v>51.351</c:v>
                </c:pt>
                <c:pt idx="360">
                  <c:v>51.511</c:v>
                </c:pt>
                <c:pt idx="361">
                  <c:v>51.67100000000001</c:v>
                </c:pt>
                <c:pt idx="362">
                  <c:v>51.832</c:v>
                </c:pt>
                <c:pt idx="363">
                  <c:v>51.994</c:v>
                </c:pt>
                <c:pt idx="364">
                  <c:v>52.15600000000001</c:v>
                </c:pt>
                <c:pt idx="365">
                  <c:v>52.319</c:v>
                </c:pt>
                <c:pt idx="366">
                  <c:v>52.482</c:v>
                </c:pt>
                <c:pt idx="367">
                  <c:v>52.645</c:v>
                </c:pt>
                <c:pt idx="368">
                  <c:v>52.809</c:v>
                </c:pt>
                <c:pt idx="369">
                  <c:v>52.974</c:v>
                </c:pt>
                <c:pt idx="370">
                  <c:v>53.13800000000001</c:v>
                </c:pt>
                <c:pt idx="371">
                  <c:v>53.304</c:v>
                </c:pt>
                <c:pt idx="372">
                  <c:v>53.47</c:v>
                </c:pt>
                <c:pt idx="373">
                  <c:v>53.636</c:v>
                </c:pt>
                <c:pt idx="374">
                  <c:v>53.803</c:v>
                </c:pt>
                <c:pt idx="375">
                  <c:v>53.97</c:v>
                </c:pt>
                <c:pt idx="376">
                  <c:v>54.137</c:v>
                </c:pt>
                <c:pt idx="377">
                  <c:v>54.306</c:v>
                </c:pt>
                <c:pt idx="378">
                  <c:v>54.474</c:v>
                </c:pt>
                <c:pt idx="379">
                  <c:v>54.643</c:v>
                </c:pt>
                <c:pt idx="380">
                  <c:v>54.812</c:v>
                </c:pt>
                <c:pt idx="381">
                  <c:v>54.982</c:v>
                </c:pt>
                <c:pt idx="382">
                  <c:v>55.152</c:v>
                </c:pt>
                <c:pt idx="383">
                  <c:v>55.323</c:v>
                </c:pt>
                <c:pt idx="384">
                  <c:v>55.494</c:v>
                </c:pt>
                <c:pt idx="385">
                  <c:v>55.66500000000001</c:v>
                </c:pt>
                <c:pt idx="386">
                  <c:v>55.837</c:v>
                </c:pt>
                <c:pt idx="387">
                  <c:v>56.009</c:v>
                </c:pt>
                <c:pt idx="388">
                  <c:v>56.181</c:v>
                </c:pt>
                <c:pt idx="389">
                  <c:v>56.354</c:v>
                </c:pt>
                <c:pt idx="390">
                  <c:v>56.52800000000001</c:v>
                </c:pt>
                <c:pt idx="391">
                  <c:v>56.701</c:v>
                </c:pt>
                <c:pt idx="392">
                  <c:v>56.875</c:v>
                </c:pt>
                <c:pt idx="393">
                  <c:v>57.05</c:v>
                </c:pt>
                <c:pt idx="394">
                  <c:v>57.22400000000001</c:v>
                </c:pt>
                <c:pt idx="395">
                  <c:v>57.4</c:v>
                </c:pt>
                <c:pt idx="396">
                  <c:v>57.575</c:v>
                </c:pt>
                <c:pt idx="397">
                  <c:v>57.751</c:v>
                </c:pt>
                <c:pt idx="398">
                  <c:v>57.927</c:v>
                </c:pt>
                <c:pt idx="399">
                  <c:v>58.10400000000001</c:v>
                </c:pt>
                <c:pt idx="400">
                  <c:v>58.28</c:v>
                </c:pt>
                <c:pt idx="401">
                  <c:v>58.458</c:v>
                </c:pt>
                <c:pt idx="402">
                  <c:v>58.63500000000001</c:v>
                </c:pt>
                <c:pt idx="403">
                  <c:v>58.813</c:v>
                </c:pt>
                <c:pt idx="404">
                  <c:v>58.991</c:v>
                </c:pt>
                <c:pt idx="405">
                  <c:v>59.17</c:v>
                </c:pt>
                <c:pt idx="406">
                  <c:v>59.348</c:v>
                </c:pt>
                <c:pt idx="407">
                  <c:v>59.52800000000001</c:v>
                </c:pt>
                <c:pt idx="408">
                  <c:v>59.707</c:v>
                </c:pt>
                <c:pt idx="409">
                  <c:v>59.887</c:v>
                </c:pt>
                <c:pt idx="410">
                  <c:v>60.067</c:v>
                </c:pt>
                <c:pt idx="411">
                  <c:v>60.247</c:v>
                </c:pt>
                <c:pt idx="412">
                  <c:v>60.42800000000001</c:v>
                </c:pt>
                <c:pt idx="413">
                  <c:v>60.609</c:v>
                </c:pt>
                <c:pt idx="414">
                  <c:v>60.79000000000001</c:v>
                </c:pt>
                <c:pt idx="415">
                  <c:v>60.972</c:v>
                </c:pt>
                <c:pt idx="416">
                  <c:v>61.15300000000001</c:v>
                </c:pt>
                <c:pt idx="417">
                  <c:v>61.335</c:v>
                </c:pt>
                <c:pt idx="418">
                  <c:v>61.518</c:v>
                </c:pt>
                <c:pt idx="419">
                  <c:v>61.7</c:v>
                </c:pt>
                <c:pt idx="420">
                  <c:v>61.883</c:v>
                </c:pt>
              </c:numCache>
            </c:numRef>
          </c:val>
        </c:ser>
        <c:ser>
          <c:idx val="3"/>
          <c:order val="3"/>
          <c:tx>
            <c:v>Winter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ESZA!$M$4:$M$424</c:f>
              <c:numCache>
                <c:formatCode>General</c:formatCode>
                <c:ptCount val="421"/>
                <c:pt idx="0">
                  <c:v>78.09500000000001</c:v>
                </c:pt>
                <c:pt idx="1">
                  <c:v>77.94700000000008</c:v>
                </c:pt>
                <c:pt idx="2">
                  <c:v>77.799</c:v>
                </c:pt>
                <c:pt idx="3">
                  <c:v>77.65199999999998</c:v>
                </c:pt>
                <c:pt idx="4">
                  <c:v>77.504</c:v>
                </c:pt>
                <c:pt idx="5">
                  <c:v>77.35799999999998</c:v>
                </c:pt>
                <c:pt idx="6">
                  <c:v>77.212</c:v>
                </c:pt>
                <c:pt idx="7">
                  <c:v>77.066</c:v>
                </c:pt>
                <c:pt idx="8">
                  <c:v>76.92</c:v>
                </c:pt>
                <c:pt idx="9">
                  <c:v>76.77599999999998</c:v>
                </c:pt>
                <c:pt idx="10">
                  <c:v>76.631</c:v>
                </c:pt>
                <c:pt idx="11">
                  <c:v>76.48700000000002</c:v>
                </c:pt>
                <c:pt idx="12">
                  <c:v>76.343</c:v>
                </c:pt>
                <c:pt idx="13">
                  <c:v>76.2</c:v>
                </c:pt>
                <c:pt idx="14">
                  <c:v>76.057</c:v>
                </c:pt>
                <c:pt idx="15">
                  <c:v>75.915</c:v>
                </c:pt>
                <c:pt idx="16">
                  <c:v>75.77299999999998</c:v>
                </c:pt>
                <c:pt idx="17">
                  <c:v>75.632</c:v>
                </c:pt>
                <c:pt idx="18">
                  <c:v>75.49100000000002</c:v>
                </c:pt>
                <c:pt idx="19">
                  <c:v>75.351</c:v>
                </c:pt>
                <c:pt idx="20">
                  <c:v>75.21100000000002</c:v>
                </c:pt>
                <c:pt idx="21">
                  <c:v>75.071</c:v>
                </c:pt>
                <c:pt idx="22">
                  <c:v>74.932</c:v>
                </c:pt>
                <c:pt idx="23">
                  <c:v>74.79400000000002</c:v>
                </c:pt>
                <c:pt idx="24">
                  <c:v>74.65599999999995</c:v>
                </c:pt>
                <c:pt idx="25">
                  <c:v>74.518</c:v>
                </c:pt>
                <c:pt idx="26">
                  <c:v>74.381</c:v>
                </c:pt>
                <c:pt idx="27">
                  <c:v>74.24400000000002</c:v>
                </c:pt>
                <c:pt idx="28">
                  <c:v>74.10799999999998</c:v>
                </c:pt>
                <c:pt idx="29">
                  <c:v>73.973</c:v>
                </c:pt>
                <c:pt idx="30">
                  <c:v>73.837</c:v>
                </c:pt>
                <c:pt idx="31">
                  <c:v>73.703</c:v>
                </c:pt>
                <c:pt idx="32">
                  <c:v>73.569</c:v>
                </c:pt>
                <c:pt idx="33">
                  <c:v>73.435</c:v>
                </c:pt>
                <c:pt idx="34">
                  <c:v>73.302</c:v>
                </c:pt>
                <c:pt idx="35">
                  <c:v>73.16899999999998</c:v>
                </c:pt>
                <c:pt idx="36">
                  <c:v>73.037</c:v>
                </c:pt>
                <c:pt idx="37">
                  <c:v>72.905</c:v>
                </c:pt>
                <c:pt idx="38">
                  <c:v>72.774</c:v>
                </c:pt>
                <c:pt idx="39">
                  <c:v>72.644</c:v>
                </c:pt>
                <c:pt idx="40">
                  <c:v>72.513</c:v>
                </c:pt>
                <c:pt idx="41">
                  <c:v>72.384</c:v>
                </c:pt>
                <c:pt idx="42">
                  <c:v>72.255</c:v>
                </c:pt>
                <c:pt idx="43">
                  <c:v>72.12599999999995</c:v>
                </c:pt>
                <c:pt idx="44">
                  <c:v>71.998</c:v>
                </c:pt>
                <c:pt idx="45">
                  <c:v>71.87099999999998</c:v>
                </c:pt>
                <c:pt idx="46">
                  <c:v>71.74400000000002</c:v>
                </c:pt>
                <c:pt idx="47">
                  <c:v>71.618</c:v>
                </c:pt>
                <c:pt idx="48">
                  <c:v>71.492</c:v>
                </c:pt>
                <c:pt idx="49">
                  <c:v>71.367</c:v>
                </c:pt>
                <c:pt idx="50">
                  <c:v>71.242</c:v>
                </c:pt>
                <c:pt idx="51">
                  <c:v>71.118</c:v>
                </c:pt>
                <c:pt idx="52">
                  <c:v>70.99400000000002</c:v>
                </c:pt>
                <c:pt idx="53">
                  <c:v>70.87099999999998</c:v>
                </c:pt>
                <c:pt idx="54">
                  <c:v>70.74900000000002</c:v>
                </c:pt>
                <c:pt idx="55">
                  <c:v>70.62699999999998</c:v>
                </c:pt>
                <c:pt idx="56">
                  <c:v>70.506</c:v>
                </c:pt>
                <c:pt idx="57">
                  <c:v>70.385</c:v>
                </c:pt>
                <c:pt idx="58">
                  <c:v>70.265</c:v>
                </c:pt>
                <c:pt idx="59">
                  <c:v>70.145</c:v>
                </c:pt>
                <c:pt idx="60">
                  <c:v>70.02599999999998</c:v>
                </c:pt>
                <c:pt idx="61">
                  <c:v>69.908</c:v>
                </c:pt>
                <c:pt idx="62">
                  <c:v>69.79</c:v>
                </c:pt>
                <c:pt idx="63">
                  <c:v>69.67199999999998</c:v>
                </c:pt>
                <c:pt idx="64">
                  <c:v>69.55599999999998</c:v>
                </c:pt>
                <c:pt idx="65">
                  <c:v>69.44000000000002</c:v>
                </c:pt>
                <c:pt idx="66">
                  <c:v>69.324</c:v>
                </c:pt>
                <c:pt idx="67">
                  <c:v>69.209</c:v>
                </c:pt>
                <c:pt idx="68">
                  <c:v>69.09500000000001</c:v>
                </c:pt>
                <c:pt idx="69">
                  <c:v>68.98100000000002</c:v>
                </c:pt>
                <c:pt idx="70">
                  <c:v>68.868</c:v>
                </c:pt>
                <c:pt idx="71">
                  <c:v>68.756</c:v>
                </c:pt>
                <c:pt idx="72">
                  <c:v>68.644</c:v>
                </c:pt>
                <c:pt idx="73">
                  <c:v>68.533</c:v>
                </c:pt>
                <c:pt idx="74">
                  <c:v>68.422</c:v>
                </c:pt>
                <c:pt idx="75">
                  <c:v>68.313</c:v>
                </c:pt>
                <c:pt idx="76">
                  <c:v>68.203</c:v>
                </c:pt>
                <c:pt idx="77">
                  <c:v>68.09500000000001</c:v>
                </c:pt>
                <c:pt idx="78">
                  <c:v>67.98700000000002</c:v>
                </c:pt>
                <c:pt idx="79">
                  <c:v>67.87899999999995</c:v>
                </c:pt>
                <c:pt idx="80">
                  <c:v>67.772</c:v>
                </c:pt>
                <c:pt idx="81">
                  <c:v>67.66599999999998</c:v>
                </c:pt>
                <c:pt idx="82">
                  <c:v>67.561</c:v>
                </c:pt>
                <c:pt idx="83">
                  <c:v>67.456</c:v>
                </c:pt>
                <c:pt idx="84">
                  <c:v>67.35199999999998</c:v>
                </c:pt>
                <c:pt idx="85">
                  <c:v>67.248</c:v>
                </c:pt>
                <c:pt idx="86">
                  <c:v>67.146</c:v>
                </c:pt>
                <c:pt idx="87">
                  <c:v>67.043</c:v>
                </c:pt>
                <c:pt idx="88">
                  <c:v>66.942</c:v>
                </c:pt>
                <c:pt idx="89">
                  <c:v>66.84100000000002</c:v>
                </c:pt>
                <c:pt idx="90">
                  <c:v>66.74100000000002</c:v>
                </c:pt>
                <c:pt idx="91">
                  <c:v>66.642</c:v>
                </c:pt>
                <c:pt idx="92">
                  <c:v>66.543</c:v>
                </c:pt>
                <c:pt idx="93">
                  <c:v>66.445</c:v>
                </c:pt>
                <c:pt idx="94">
                  <c:v>66.34700000000002</c:v>
                </c:pt>
                <c:pt idx="95">
                  <c:v>66.251</c:v>
                </c:pt>
                <c:pt idx="96">
                  <c:v>66.15499999999998</c:v>
                </c:pt>
                <c:pt idx="97">
                  <c:v>66.05899999999998</c:v>
                </c:pt>
                <c:pt idx="98">
                  <c:v>65.965</c:v>
                </c:pt>
                <c:pt idx="99">
                  <c:v>65.87099999999998</c:v>
                </c:pt>
                <c:pt idx="100">
                  <c:v>65.777</c:v>
                </c:pt>
                <c:pt idx="101">
                  <c:v>65.68499999999998</c:v>
                </c:pt>
                <c:pt idx="102">
                  <c:v>65.593</c:v>
                </c:pt>
                <c:pt idx="103">
                  <c:v>65.502</c:v>
                </c:pt>
                <c:pt idx="104">
                  <c:v>65.412</c:v>
                </c:pt>
                <c:pt idx="105">
                  <c:v>65.32199999999998</c:v>
                </c:pt>
                <c:pt idx="106">
                  <c:v>65.233</c:v>
                </c:pt>
                <c:pt idx="107">
                  <c:v>65.145</c:v>
                </c:pt>
                <c:pt idx="108">
                  <c:v>65.057</c:v>
                </c:pt>
                <c:pt idx="109">
                  <c:v>64.971</c:v>
                </c:pt>
                <c:pt idx="110">
                  <c:v>64.885</c:v>
                </c:pt>
                <c:pt idx="111">
                  <c:v>64.799</c:v>
                </c:pt>
                <c:pt idx="112">
                  <c:v>64.715</c:v>
                </c:pt>
                <c:pt idx="113">
                  <c:v>64.631</c:v>
                </c:pt>
                <c:pt idx="114">
                  <c:v>64.548</c:v>
                </c:pt>
                <c:pt idx="115">
                  <c:v>64.46600000000002</c:v>
                </c:pt>
                <c:pt idx="116">
                  <c:v>64.384</c:v>
                </c:pt>
                <c:pt idx="117">
                  <c:v>64.304</c:v>
                </c:pt>
                <c:pt idx="118">
                  <c:v>64.224</c:v>
                </c:pt>
                <c:pt idx="119">
                  <c:v>64.144</c:v>
                </c:pt>
                <c:pt idx="120">
                  <c:v>64.066</c:v>
                </c:pt>
                <c:pt idx="121">
                  <c:v>63.988</c:v>
                </c:pt>
                <c:pt idx="122">
                  <c:v>63.911</c:v>
                </c:pt>
                <c:pt idx="123">
                  <c:v>63.835</c:v>
                </c:pt>
                <c:pt idx="124">
                  <c:v>63.76000000000001</c:v>
                </c:pt>
                <c:pt idx="125">
                  <c:v>63.685</c:v>
                </c:pt>
                <c:pt idx="126">
                  <c:v>63.611</c:v>
                </c:pt>
                <c:pt idx="127">
                  <c:v>63.53800000000001</c:v>
                </c:pt>
                <c:pt idx="128">
                  <c:v>63.466</c:v>
                </c:pt>
                <c:pt idx="129">
                  <c:v>63.395</c:v>
                </c:pt>
                <c:pt idx="130">
                  <c:v>63.32400000000001</c:v>
                </c:pt>
                <c:pt idx="131">
                  <c:v>63.254</c:v>
                </c:pt>
                <c:pt idx="132">
                  <c:v>63.185</c:v>
                </c:pt>
                <c:pt idx="133">
                  <c:v>63.117</c:v>
                </c:pt>
                <c:pt idx="134">
                  <c:v>63.04900000000001</c:v>
                </c:pt>
                <c:pt idx="135">
                  <c:v>62.983</c:v>
                </c:pt>
                <c:pt idx="136">
                  <c:v>62.917</c:v>
                </c:pt>
                <c:pt idx="137">
                  <c:v>62.852</c:v>
                </c:pt>
                <c:pt idx="138">
                  <c:v>62.78800000000001</c:v>
                </c:pt>
                <c:pt idx="139">
                  <c:v>62.72400000000001</c:v>
                </c:pt>
                <c:pt idx="140">
                  <c:v>62.66200000000001</c:v>
                </c:pt>
                <c:pt idx="141">
                  <c:v>62.6</c:v>
                </c:pt>
                <c:pt idx="142">
                  <c:v>62.539</c:v>
                </c:pt>
                <c:pt idx="143">
                  <c:v>62.47900000000001</c:v>
                </c:pt>
                <c:pt idx="144">
                  <c:v>62.42</c:v>
                </c:pt>
                <c:pt idx="145">
                  <c:v>62.361</c:v>
                </c:pt>
                <c:pt idx="146">
                  <c:v>62.304</c:v>
                </c:pt>
                <c:pt idx="147">
                  <c:v>62.247</c:v>
                </c:pt>
                <c:pt idx="148">
                  <c:v>62.191</c:v>
                </c:pt>
                <c:pt idx="149">
                  <c:v>62.136</c:v>
                </c:pt>
                <c:pt idx="150">
                  <c:v>62.082</c:v>
                </c:pt>
                <c:pt idx="151">
                  <c:v>62.02800000000001</c:v>
                </c:pt>
                <c:pt idx="152">
                  <c:v>61.97600000000001</c:v>
                </c:pt>
                <c:pt idx="153">
                  <c:v>61.92400000000001</c:v>
                </c:pt>
                <c:pt idx="154">
                  <c:v>61.873</c:v>
                </c:pt>
                <c:pt idx="155">
                  <c:v>61.823</c:v>
                </c:pt>
                <c:pt idx="156">
                  <c:v>61.774</c:v>
                </c:pt>
                <c:pt idx="157">
                  <c:v>61.72600000000001</c:v>
                </c:pt>
                <c:pt idx="158">
                  <c:v>61.67800000000001</c:v>
                </c:pt>
                <c:pt idx="159">
                  <c:v>61.63200000000001</c:v>
                </c:pt>
                <c:pt idx="160">
                  <c:v>61.58600000000001</c:v>
                </c:pt>
                <c:pt idx="161">
                  <c:v>61.541</c:v>
                </c:pt>
                <c:pt idx="162">
                  <c:v>61.497</c:v>
                </c:pt>
                <c:pt idx="163">
                  <c:v>61.454</c:v>
                </c:pt>
                <c:pt idx="164">
                  <c:v>61.412</c:v>
                </c:pt>
                <c:pt idx="165">
                  <c:v>61.371</c:v>
                </c:pt>
                <c:pt idx="166">
                  <c:v>61.33</c:v>
                </c:pt>
                <c:pt idx="167">
                  <c:v>61.29100000000001</c:v>
                </c:pt>
                <c:pt idx="168">
                  <c:v>61.252</c:v>
                </c:pt>
                <c:pt idx="169">
                  <c:v>61.21400000000001</c:v>
                </c:pt>
                <c:pt idx="170">
                  <c:v>61.177</c:v>
                </c:pt>
                <c:pt idx="171">
                  <c:v>61.14100000000001</c:v>
                </c:pt>
                <c:pt idx="172">
                  <c:v>61.106</c:v>
                </c:pt>
                <c:pt idx="173">
                  <c:v>61.072</c:v>
                </c:pt>
                <c:pt idx="174">
                  <c:v>61.03800000000001</c:v>
                </c:pt>
                <c:pt idx="175">
                  <c:v>61.006</c:v>
                </c:pt>
                <c:pt idx="176">
                  <c:v>60.974</c:v>
                </c:pt>
                <c:pt idx="177">
                  <c:v>60.944</c:v>
                </c:pt>
                <c:pt idx="178">
                  <c:v>60.914</c:v>
                </c:pt>
                <c:pt idx="179">
                  <c:v>60.885</c:v>
                </c:pt>
                <c:pt idx="180">
                  <c:v>60.857</c:v>
                </c:pt>
                <c:pt idx="181">
                  <c:v>60.83</c:v>
                </c:pt>
                <c:pt idx="182">
                  <c:v>60.804</c:v>
                </c:pt>
                <c:pt idx="183">
                  <c:v>60.77800000000001</c:v>
                </c:pt>
                <c:pt idx="184">
                  <c:v>60.754</c:v>
                </c:pt>
                <c:pt idx="185">
                  <c:v>60.73000000000001</c:v>
                </c:pt>
                <c:pt idx="186">
                  <c:v>60.70800000000001</c:v>
                </c:pt>
                <c:pt idx="187">
                  <c:v>60.686</c:v>
                </c:pt>
                <c:pt idx="188">
                  <c:v>60.66500000000001</c:v>
                </c:pt>
                <c:pt idx="189">
                  <c:v>60.645</c:v>
                </c:pt>
                <c:pt idx="190">
                  <c:v>60.62600000000001</c:v>
                </c:pt>
                <c:pt idx="191">
                  <c:v>60.60800000000001</c:v>
                </c:pt>
                <c:pt idx="192">
                  <c:v>60.591</c:v>
                </c:pt>
                <c:pt idx="193">
                  <c:v>60.575</c:v>
                </c:pt>
                <c:pt idx="194">
                  <c:v>60.56</c:v>
                </c:pt>
                <c:pt idx="195">
                  <c:v>60.545</c:v>
                </c:pt>
                <c:pt idx="196">
                  <c:v>60.53200000000001</c:v>
                </c:pt>
                <c:pt idx="197">
                  <c:v>60.51900000000001</c:v>
                </c:pt>
                <c:pt idx="198">
                  <c:v>60.50700000000001</c:v>
                </c:pt>
                <c:pt idx="199">
                  <c:v>60.497</c:v>
                </c:pt>
                <c:pt idx="200">
                  <c:v>60.487</c:v>
                </c:pt>
                <c:pt idx="201">
                  <c:v>60.478</c:v>
                </c:pt>
                <c:pt idx="202">
                  <c:v>60.47</c:v>
                </c:pt>
                <c:pt idx="203">
                  <c:v>60.463</c:v>
                </c:pt>
                <c:pt idx="204">
                  <c:v>60.457</c:v>
                </c:pt>
                <c:pt idx="205">
                  <c:v>60.451</c:v>
                </c:pt>
                <c:pt idx="206">
                  <c:v>60.447</c:v>
                </c:pt>
                <c:pt idx="207">
                  <c:v>60.444</c:v>
                </c:pt>
                <c:pt idx="208">
                  <c:v>60.441</c:v>
                </c:pt>
                <c:pt idx="209">
                  <c:v>60.44</c:v>
                </c:pt>
                <c:pt idx="210">
                  <c:v>60.439</c:v>
                </c:pt>
                <c:pt idx="211">
                  <c:v>60.439</c:v>
                </c:pt>
                <c:pt idx="212">
                  <c:v>60.44</c:v>
                </c:pt>
                <c:pt idx="213">
                  <c:v>60.442</c:v>
                </c:pt>
                <c:pt idx="214">
                  <c:v>60.445</c:v>
                </c:pt>
                <c:pt idx="215">
                  <c:v>60.44900000000001</c:v>
                </c:pt>
                <c:pt idx="216">
                  <c:v>60.454</c:v>
                </c:pt>
                <c:pt idx="217">
                  <c:v>60.46</c:v>
                </c:pt>
                <c:pt idx="218">
                  <c:v>60.46700000000001</c:v>
                </c:pt>
                <c:pt idx="219">
                  <c:v>60.474</c:v>
                </c:pt>
                <c:pt idx="220">
                  <c:v>60.483</c:v>
                </c:pt>
                <c:pt idx="221">
                  <c:v>60.49200000000001</c:v>
                </c:pt>
                <c:pt idx="222">
                  <c:v>60.503</c:v>
                </c:pt>
                <c:pt idx="223">
                  <c:v>60.514</c:v>
                </c:pt>
                <c:pt idx="224">
                  <c:v>60.526</c:v>
                </c:pt>
                <c:pt idx="225">
                  <c:v>60.539</c:v>
                </c:pt>
                <c:pt idx="226">
                  <c:v>60.553</c:v>
                </c:pt>
                <c:pt idx="227">
                  <c:v>60.56800000000001</c:v>
                </c:pt>
                <c:pt idx="228">
                  <c:v>60.584</c:v>
                </c:pt>
                <c:pt idx="229">
                  <c:v>60.60100000000001</c:v>
                </c:pt>
                <c:pt idx="230">
                  <c:v>60.618</c:v>
                </c:pt>
                <c:pt idx="231">
                  <c:v>60.637</c:v>
                </c:pt>
                <c:pt idx="232">
                  <c:v>60.65600000000001</c:v>
                </c:pt>
                <c:pt idx="233">
                  <c:v>60.677</c:v>
                </c:pt>
                <c:pt idx="234">
                  <c:v>60.69800000000001</c:v>
                </c:pt>
                <c:pt idx="235">
                  <c:v>60.72000000000001</c:v>
                </c:pt>
                <c:pt idx="236">
                  <c:v>60.743</c:v>
                </c:pt>
                <c:pt idx="237">
                  <c:v>60.767</c:v>
                </c:pt>
                <c:pt idx="238">
                  <c:v>60.79200000000001</c:v>
                </c:pt>
                <c:pt idx="239">
                  <c:v>60.818</c:v>
                </c:pt>
                <c:pt idx="240">
                  <c:v>60.845</c:v>
                </c:pt>
                <c:pt idx="241">
                  <c:v>60.872</c:v>
                </c:pt>
                <c:pt idx="242">
                  <c:v>60.901</c:v>
                </c:pt>
                <c:pt idx="243">
                  <c:v>60.93</c:v>
                </c:pt>
                <c:pt idx="244">
                  <c:v>60.96</c:v>
                </c:pt>
                <c:pt idx="245">
                  <c:v>60.99200000000001</c:v>
                </c:pt>
                <c:pt idx="246">
                  <c:v>61.024</c:v>
                </c:pt>
                <c:pt idx="247">
                  <c:v>61.057</c:v>
                </c:pt>
                <c:pt idx="248">
                  <c:v>61.091</c:v>
                </c:pt>
                <c:pt idx="249">
                  <c:v>61.12500000000001</c:v>
                </c:pt>
                <c:pt idx="250">
                  <c:v>61.161</c:v>
                </c:pt>
                <c:pt idx="251">
                  <c:v>61.19800000000001</c:v>
                </c:pt>
                <c:pt idx="252">
                  <c:v>61.23500000000001</c:v>
                </c:pt>
                <c:pt idx="253">
                  <c:v>61.273</c:v>
                </c:pt>
                <c:pt idx="254">
                  <c:v>61.312</c:v>
                </c:pt>
                <c:pt idx="255">
                  <c:v>61.353</c:v>
                </c:pt>
                <c:pt idx="256">
                  <c:v>61.393</c:v>
                </c:pt>
                <c:pt idx="257">
                  <c:v>61.435</c:v>
                </c:pt>
                <c:pt idx="258">
                  <c:v>61.478</c:v>
                </c:pt>
                <c:pt idx="259">
                  <c:v>61.52200000000001</c:v>
                </c:pt>
                <c:pt idx="260">
                  <c:v>61.566</c:v>
                </c:pt>
                <c:pt idx="261">
                  <c:v>61.611</c:v>
                </c:pt>
                <c:pt idx="262">
                  <c:v>61.657</c:v>
                </c:pt>
                <c:pt idx="263">
                  <c:v>61.704</c:v>
                </c:pt>
                <c:pt idx="264">
                  <c:v>61.752</c:v>
                </c:pt>
                <c:pt idx="265">
                  <c:v>61.801</c:v>
                </c:pt>
                <c:pt idx="266">
                  <c:v>61.851</c:v>
                </c:pt>
                <c:pt idx="267">
                  <c:v>61.901</c:v>
                </c:pt>
                <c:pt idx="268">
                  <c:v>61.952</c:v>
                </c:pt>
                <c:pt idx="269">
                  <c:v>62.005</c:v>
                </c:pt>
                <c:pt idx="270">
                  <c:v>62.058</c:v>
                </c:pt>
                <c:pt idx="271">
                  <c:v>62.111</c:v>
                </c:pt>
                <c:pt idx="272">
                  <c:v>62.16600000000001</c:v>
                </c:pt>
                <c:pt idx="273">
                  <c:v>62.22200000000001</c:v>
                </c:pt>
                <c:pt idx="274">
                  <c:v>62.27800000000001</c:v>
                </c:pt>
                <c:pt idx="275">
                  <c:v>62.335</c:v>
                </c:pt>
                <c:pt idx="276">
                  <c:v>62.393</c:v>
                </c:pt>
                <c:pt idx="277">
                  <c:v>62.452</c:v>
                </c:pt>
                <c:pt idx="278">
                  <c:v>62.512</c:v>
                </c:pt>
                <c:pt idx="279">
                  <c:v>62.573</c:v>
                </c:pt>
                <c:pt idx="280">
                  <c:v>62.634</c:v>
                </c:pt>
                <c:pt idx="281">
                  <c:v>62.69600000000001</c:v>
                </c:pt>
                <c:pt idx="282">
                  <c:v>62.759</c:v>
                </c:pt>
                <c:pt idx="283">
                  <c:v>62.823</c:v>
                </c:pt>
                <c:pt idx="284">
                  <c:v>62.888</c:v>
                </c:pt>
                <c:pt idx="285">
                  <c:v>62.953</c:v>
                </c:pt>
                <c:pt idx="286">
                  <c:v>63.01900000000001</c:v>
                </c:pt>
                <c:pt idx="287">
                  <c:v>63.087</c:v>
                </c:pt>
                <c:pt idx="288">
                  <c:v>63.154</c:v>
                </c:pt>
                <c:pt idx="289">
                  <c:v>63.22300000000001</c:v>
                </c:pt>
                <c:pt idx="290">
                  <c:v>63.29300000000001</c:v>
                </c:pt>
                <c:pt idx="291">
                  <c:v>63.363</c:v>
                </c:pt>
                <c:pt idx="292">
                  <c:v>63.434</c:v>
                </c:pt>
                <c:pt idx="293">
                  <c:v>63.506</c:v>
                </c:pt>
                <c:pt idx="294">
                  <c:v>63.579</c:v>
                </c:pt>
                <c:pt idx="295">
                  <c:v>63.652</c:v>
                </c:pt>
                <c:pt idx="296">
                  <c:v>63.72600000000001</c:v>
                </c:pt>
                <c:pt idx="297">
                  <c:v>63.801</c:v>
                </c:pt>
                <c:pt idx="298">
                  <c:v>63.877</c:v>
                </c:pt>
                <c:pt idx="299">
                  <c:v>63.954</c:v>
                </c:pt>
                <c:pt idx="300">
                  <c:v>64.031</c:v>
                </c:pt>
                <c:pt idx="301">
                  <c:v>64.10899999999998</c:v>
                </c:pt>
                <c:pt idx="302">
                  <c:v>64.18799999999998</c:v>
                </c:pt>
                <c:pt idx="303">
                  <c:v>64.268</c:v>
                </c:pt>
                <c:pt idx="304">
                  <c:v>64.34800000000001</c:v>
                </c:pt>
                <c:pt idx="305">
                  <c:v>64.429</c:v>
                </c:pt>
                <c:pt idx="306">
                  <c:v>64.51100000000002</c:v>
                </c:pt>
                <c:pt idx="307">
                  <c:v>64.59400000000002</c:v>
                </c:pt>
                <c:pt idx="308">
                  <c:v>64.67699999999998</c:v>
                </c:pt>
                <c:pt idx="309">
                  <c:v>64.762</c:v>
                </c:pt>
                <c:pt idx="310">
                  <c:v>64.84700000000002</c:v>
                </c:pt>
                <c:pt idx="311">
                  <c:v>64.932</c:v>
                </c:pt>
                <c:pt idx="312">
                  <c:v>65.019</c:v>
                </c:pt>
                <c:pt idx="313">
                  <c:v>65.10599999999998</c:v>
                </c:pt>
                <c:pt idx="314">
                  <c:v>65.194</c:v>
                </c:pt>
                <c:pt idx="315">
                  <c:v>65.282</c:v>
                </c:pt>
                <c:pt idx="316">
                  <c:v>65.37199999999998</c:v>
                </c:pt>
                <c:pt idx="317">
                  <c:v>65.462</c:v>
                </c:pt>
                <c:pt idx="318">
                  <c:v>65.552</c:v>
                </c:pt>
                <c:pt idx="319">
                  <c:v>65.644</c:v>
                </c:pt>
                <c:pt idx="320">
                  <c:v>65.736</c:v>
                </c:pt>
                <c:pt idx="321">
                  <c:v>65.82899999999998</c:v>
                </c:pt>
                <c:pt idx="322">
                  <c:v>65.923</c:v>
                </c:pt>
                <c:pt idx="323">
                  <c:v>66.01700000000002</c:v>
                </c:pt>
                <c:pt idx="324">
                  <c:v>66.112</c:v>
                </c:pt>
                <c:pt idx="325">
                  <c:v>66.20800000000001</c:v>
                </c:pt>
                <c:pt idx="326">
                  <c:v>66.304</c:v>
                </c:pt>
                <c:pt idx="327">
                  <c:v>66.40100000000002</c:v>
                </c:pt>
                <c:pt idx="328">
                  <c:v>66.49900000000002</c:v>
                </c:pt>
                <c:pt idx="329">
                  <c:v>66.59700000000002</c:v>
                </c:pt>
                <c:pt idx="330">
                  <c:v>66.697</c:v>
                </c:pt>
                <c:pt idx="331">
                  <c:v>66.796</c:v>
                </c:pt>
                <c:pt idx="332">
                  <c:v>66.897</c:v>
                </c:pt>
                <c:pt idx="333">
                  <c:v>66.998</c:v>
                </c:pt>
                <c:pt idx="334">
                  <c:v>67.1</c:v>
                </c:pt>
                <c:pt idx="335">
                  <c:v>67.20200000000001</c:v>
                </c:pt>
                <c:pt idx="336">
                  <c:v>67.30599999999998</c:v>
                </c:pt>
                <c:pt idx="337">
                  <c:v>67.41000000000002</c:v>
                </c:pt>
                <c:pt idx="338">
                  <c:v>67.51400000000002</c:v>
                </c:pt>
                <c:pt idx="339">
                  <c:v>67.619</c:v>
                </c:pt>
                <c:pt idx="340">
                  <c:v>67.725</c:v>
                </c:pt>
                <c:pt idx="341">
                  <c:v>67.831</c:v>
                </c:pt>
                <c:pt idx="342">
                  <c:v>67.939</c:v>
                </c:pt>
                <c:pt idx="343">
                  <c:v>68.046</c:v>
                </c:pt>
                <c:pt idx="344">
                  <c:v>68.15499999999998</c:v>
                </c:pt>
                <c:pt idx="345">
                  <c:v>68.26400000000002</c:v>
                </c:pt>
                <c:pt idx="346">
                  <c:v>68.37299999999995</c:v>
                </c:pt>
                <c:pt idx="347">
                  <c:v>68.48400000000002</c:v>
                </c:pt>
                <c:pt idx="348">
                  <c:v>68.59500000000001</c:v>
                </c:pt>
                <c:pt idx="349">
                  <c:v>68.706</c:v>
                </c:pt>
                <c:pt idx="350">
                  <c:v>68.81800000000001</c:v>
                </c:pt>
                <c:pt idx="351">
                  <c:v>68.93100000000002</c:v>
                </c:pt>
                <c:pt idx="352">
                  <c:v>69.04400000000002</c:v>
                </c:pt>
                <c:pt idx="353">
                  <c:v>69.15799999999998</c:v>
                </c:pt>
                <c:pt idx="354">
                  <c:v>69.27299999999998</c:v>
                </c:pt>
                <c:pt idx="355">
                  <c:v>69.388</c:v>
                </c:pt>
                <c:pt idx="356">
                  <c:v>69.504</c:v>
                </c:pt>
                <c:pt idx="357">
                  <c:v>69.62</c:v>
                </c:pt>
                <c:pt idx="358">
                  <c:v>69.73700000000002</c:v>
                </c:pt>
                <c:pt idx="359">
                  <c:v>69.85499999999998</c:v>
                </c:pt>
                <c:pt idx="360">
                  <c:v>69.973</c:v>
                </c:pt>
                <c:pt idx="361">
                  <c:v>70.09200000000001</c:v>
                </c:pt>
                <c:pt idx="362">
                  <c:v>70.21100000000002</c:v>
                </c:pt>
                <c:pt idx="363">
                  <c:v>70.331</c:v>
                </c:pt>
                <c:pt idx="364">
                  <c:v>70.45200000000001</c:v>
                </c:pt>
                <c:pt idx="365">
                  <c:v>70.57299999999998</c:v>
                </c:pt>
                <c:pt idx="366">
                  <c:v>70.694</c:v>
                </c:pt>
                <c:pt idx="367">
                  <c:v>70.817</c:v>
                </c:pt>
                <c:pt idx="368">
                  <c:v>70.939</c:v>
                </c:pt>
                <c:pt idx="369">
                  <c:v>71.063</c:v>
                </c:pt>
                <c:pt idx="370">
                  <c:v>71.187</c:v>
                </c:pt>
                <c:pt idx="371">
                  <c:v>71.311</c:v>
                </c:pt>
                <c:pt idx="372">
                  <c:v>71.436</c:v>
                </c:pt>
                <c:pt idx="373">
                  <c:v>71.56200000000001</c:v>
                </c:pt>
                <c:pt idx="374">
                  <c:v>71.68799999999998</c:v>
                </c:pt>
                <c:pt idx="375">
                  <c:v>71.814</c:v>
                </c:pt>
                <c:pt idx="376">
                  <c:v>71.942</c:v>
                </c:pt>
                <c:pt idx="377">
                  <c:v>72.069</c:v>
                </c:pt>
                <c:pt idx="378">
                  <c:v>72.198</c:v>
                </c:pt>
                <c:pt idx="379">
                  <c:v>72.32599999999998</c:v>
                </c:pt>
                <c:pt idx="380">
                  <c:v>72.456</c:v>
                </c:pt>
                <c:pt idx="381">
                  <c:v>72.586</c:v>
                </c:pt>
                <c:pt idx="382">
                  <c:v>72.71600000000002</c:v>
                </c:pt>
                <c:pt idx="383">
                  <c:v>72.84700000000002</c:v>
                </c:pt>
                <c:pt idx="384">
                  <c:v>72.978</c:v>
                </c:pt>
                <c:pt idx="385">
                  <c:v>73.11</c:v>
                </c:pt>
                <c:pt idx="386">
                  <c:v>73.24300000000002</c:v>
                </c:pt>
                <c:pt idx="387">
                  <c:v>73.37499999999998</c:v>
                </c:pt>
                <c:pt idx="388">
                  <c:v>73.509</c:v>
                </c:pt>
                <c:pt idx="389">
                  <c:v>73.643</c:v>
                </c:pt>
                <c:pt idx="390">
                  <c:v>73.777</c:v>
                </c:pt>
                <c:pt idx="391">
                  <c:v>73.912</c:v>
                </c:pt>
                <c:pt idx="392">
                  <c:v>74.048</c:v>
                </c:pt>
                <c:pt idx="393">
                  <c:v>74.18399999999998</c:v>
                </c:pt>
                <c:pt idx="394">
                  <c:v>74.32</c:v>
                </c:pt>
                <c:pt idx="395">
                  <c:v>74.45700000000002</c:v>
                </c:pt>
                <c:pt idx="396">
                  <c:v>74.59400000000002</c:v>
                </c:pt>
                <c:pt idx="397">
                  <c:v>74.73200000000001</c:v>
                </c:pt>
                <c:pt idx="398">
                  <c:v>74.87</c:v>
                </c:pt>
                <c:pt idx="399">
                  <c:v>75.009</c:v>
                </c:pt>
                <c:pt idx="400">
                  <c:v>75.149</c:v>
                </c:pt>
                <c:pt idx="401">
                  <c:v>75.288</c:v>
                </c:pt>
                <c:pt idx="402">
                  <c:v>75.429</c:v>
                </c:pt>
                <c:pt idx="403">
                  <c:v>75.569</c:v>
                </c:pt>
                <c:pt idx="404">
                  <c:v>75.71000000000002</c:v>
                </c:pt>
                <c:pt idx="405">
                  <c:v>75.85199999999998</c:v>
                </c:pt>
                <c:pt idx="406">
                  <c:v>75.99400000000002</c:v>
                </c:pt>
                <c:pt idx="407">
                  <c:v>76.137</c:v>
                </c:pt>
                <c:pt idx="408">
                  <c:v>76.28</c:v>
                </c:pt>
                <c:pt idx="409">
                  <c:v>76.423</c:v>
                </c:pt>
                <c:pt idx="410">
                  <c:v>76.567</c:v>
                </c:pt>
                <c:pt idx="411">
                  <c:v>76.71100000000002</c:v>
                </c:pt>
                <c:pt idx="412">
                  <c:v>76.85599999999998</c:v>
                </c:pt>
                <c:pt idx="413">
                  <c:v>77.001</c:v>
                </c:pt>
                <c:pt idx="414">
                  <c:v>77.147</c:v>
                </c:pt>
                <c:pt idx="415">
                  <c:v>77.293</c:v>
                </c:pt>
                <c:pt idx="416">
                  <c:v>77.439</c:v>
                </c:pt>
                <c:pt idx="417">
                  <c:v>77.586</c:v>
                </c:pt>
                <c:pt idx="418">
                  <c:v>77.733</c:v>
                </c:pt>
                <c:pt idx="419">
                  <c:v>77.881</c:v>
                </c:pt>
                <c:pt idx="420">
                  <c:v>78.02899999999998</c:v>
                </c:pt>
              </c:numCache>
            </c:numRef>
          </c:val>
        </c:ser>
        <c:dLbls/>
        <c:marker val="1"/>
        <c:axId val="167310760"/>
        <c:axId val="167691432"/>
      </c:lineChart>
      <c:catAx>
        <c:axId val="167310760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ko-KR" sz="1400"/>
                  <a:t>Time</a:t>
                </a:r>
                <a:r>
                  <a:rPr lang="en-US" altLang="ko-KR" sz="1400" baseline="0"/>
                  <a:t> @ Seoul</a:t>
                </a:r>
                <a:endParaRPr lang="ko-KR" altLang="en-US" sz="1400"/>
              </a:p>
            </c:rich>
          </c:tx>
          <c:layout/>
        </c:title>
        <c:numFmt formatCode="h:mm;@" sourceLinked="0"/>
        <c:majorTickMark val="none"/>
        <c:tickLblPos val="nextTo"/>
        <c:crossAx val="167691432"/>
        <c:crosses val="autoZero"/>
        <c:auto val="1"/>
        <c:lblAlgn val="ctr"/>
        <c:lblOffset val="100"/>
        <c:tickLblSkip val="60"/>
        <c:tickMarkSkip val="60"/>
      </c:catAx>
      <c:valAx>
        <c:axId val="167691432"/>
        <c:scaling>
          <c:orientation val="minMax"/>
          <c:min val="1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en-US" sz="1400"/>
                  <a:t>SZA</a:t>
                </a:r>
              </a:p>
            </c:rich>
          </c:tx>
          <c:layout/>
        </c:title>
        <c:numFmt formatCode="General" sourceLinked="1"/>
        <c:tickLblPos val="nextTo"/>
        <c:crossAx val="167310760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373348718406842"/>
          <c:y val="0.164031944444445"/>
          <c:w val="0.308260375321751"/>
          <c:h val="0.181623701800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</c:chart>
  <c:spPr>
    <a:solidFill>
      <a:srgbClr val="FFFFFF"/>
    </a:solidFill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ko-KR" dirty="0"/>
              <a:t>SZA @ </a:t>
            </a:r>
            <a:r>
              <a:rPr lang="en-US" altLang="ko-KR" dirty="0" smtClean="0"/>
              <a:t>New Delhi</a:t>
            </a:r>
            <a:endParaRPr lang="ko-KR" altLang="en-US" dirty="0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Vernal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ESZA!$V$4:$V$424</c:f>
              <c:numCache>
                <c:formatCode>General</c:formatCode>
                <c:ptCount val="421"/>
                <c:pt idx="0">
                  <c:v>102.921</c:v>
                </c:pt>
                <c:pt idx="1">
                  <c:v>102.703</c:v>
                </c:pt>
                <c:pt idx="2">
                  <c:v>102.484</c:v>
                </c:pt>
                <c:pt idx="3">
                  <c:v>102.266</c:v>
                </c:pt>
                <c:pt idx="4">
                  <c:v>102.047</c:v>
                </c:pt>
                <c:pt idx="5">
                  <c:v>101.828</c:v>
                </c:pt>
                <c:pt idx="6">
                  <c:v>101.61</c:v>
                </c:pt>
                <c:pt idx="7">
                  <c:v>101.391</c:v>
                </c:pt>
                <c:pt idx="8">
                  <c:v>101.172</c:v>
                </c:pt>
                <c:pt idx="9">
                  <c:v>100.953</c:v>
                </c:pt>
                <c:pt idx="10">
                  <c:v>100.734</c:v>
                </c:pt>
                <c:pt idx="11">
                  <c:v>100.515</c:v>
                </c:pt>
                <c:pt idx="12">
                  <c:v>100.296</c:v>
                </c:pt>
                <c:pt idx="13">
                  <c:v>100.077</c:v>
                </c:pt>
                <c:pt idx="14">
                  <c:v>99.85799999999998</c:v>
                </c:pt>
                <c:pt idx="15">
                  <c:v>99.638</c:v>
                </c:pt>
                <c:pt idx="16">
                  <c:v>99.41900000000002</c:v>
                </c:pt>
                <c:pt idx="17">
                  <c:v>99.2</c:v>
                </c:pt>
                <c:pt idx="18">
                  <c:v>98.98100000000002</c:v>
                </c:pt>
                <c:pt idx="19">
                  <c:v>98.76100000000002</c:v>
                </c:pt>
                <c:pt idx="20">
                  <c:v>98.542</c:v>
                </c:pt>
                <c:pt idx="21">
                  <c:v>98.32199999999998</c:v>
                </c:pt>
                <c:pt idx="22">
                  <c:v>98.10299999999998</c:v>
                </c:pt>
                <c:pt idx="23">
                  <c:v>97.88299999999998</c:v>
                </c:pt>
                <c:pt idx="24">
                  <c:v>97.664</c:v>
                </c:pt>
                <c:pt idx="25">
                  <c:v>97.44400000000008</c:v>
                </c:pt>
                <c:pt idx="26">
                  <c:v>97.225</c:v>
                </c:pt>
                <c:pt idx="27">
                  <c:v>97.005</c:v>
                </c:pt>
                <c:pt idx="28">
                  <c:v>96.785</c:v>
                </c:pt>
                <c:pt idx="29">
                  <c:v>96.566</c:v>
                </c:pt>
                <c:pt idx="30">
                  <c:v>96.346</c:v>
                </c:pt>
                <c:pt idx="31">
                  <c:v>96.12599999999995</c:v>
                </c:pt>
                <c:pt idx="32">
                  <c:v>95.906</c:v>
                </c:pt>
                <c:pt idx="33">
                  <c:v>95.687</c:v>
                </c:pt>
                <c:pt idx="34">
                  <c:v>95.46700000000002</c:v>
                </c:pt>
                <c:pt idx="35">
                  <c:v>95.24700000000002</c:v>
                </c:pt>
                <c:pt idx="36">
                  <c:v>95.027</c:v>
                </c:pt>
                <c:pt idx="37">
                  <c:v>94.807</c:v>
                </c:pt>
                <c:pt idx="38">
                  <c:v>94.587</c:v>
                </c:pt>
                <c:pt idx="39">
                  <c:v>94.367</c:v>
                </c:pt>
                <c:pt idx="40">
                  <c:v>94.147</c:v>
                </c:pt>
                <c:pt idx="41">
                  <c:v>93.927</c:v>
                </c:pt>
                <c:pt idx="42">
                  <c:v>93.70700000000002</c:v>
                </c:pt>
                <c:pt idx="43">
                  <c:v>93.48700000000002</c:v>
                </c:pt>
                <c:pt idx="44">
                  <c:v>93.26700000000002</c:v>
                </c:pt>
                <c:pt idx="45">
                  <c:v>93.04700000000002</c:v>
                </c:pt>
                <c:pt idx="46">
                  <c:v>92.827</c:v>
                </c:pt>
                <c:pt idx="47">
                  <c:v>92.607</c:v>
                </c:pt>
                <c:pt idx="48">
                  <c:v>92.387</c:v>
                </c:pt>
                <c:pt idx="49">
                  <c:v>92.167</c:v>
                </c:pt>
                <c:pt idx="50">
                  <c:v>91.94700000000008</c:v>
                </c:pt>
                <c:pt idx="51">
                  <c:v>91.727</c:v>
                </c:pt>
                <c:pt idx="52">
                  <c:v>91.506</c:v>
                </c:pt>
                <c:pt idx="53">
                  <c:v>91.286</c:v>
                </c:pt>
                <c:pt idx="54">
                  <c:v>91.066</c:v>
                </c:pt>
                <c:pt idx="55">
                  <c:v>90.846</c:v>
                </c:pt>
                <c:pt idx="56">
                  <c:v>90.62599999999995</c:v>
                </c:pt>
                <c:pt idx="57">
                  <c:v>90.406</c:v>
                </c:pt>
                <c:pt idx="58">
                  <c:v>90.18599999999998</c:v>
                </c:pt>
                <c:pt idx="59">
                  <c:v>89.965</c:v>
                </c:pt>
                <c:pt idx="60">
                  <c:v>89.745</c:v>
                </c:pt>
                <c:pt idx="61">
                  <c:v>89.525</c:v>
                </c:pt>
                <c:pt idx="62">
                  <c:v>89.305</c:v>
                </c:pt>
                <c:pt idx="63">
                  <c:v>89.085</c:v>
                </c:pt>
                <c:pt idx="64">
                  <c:v>88.865</c:v>
                </c:pt>
                <c:pt idx="65">
                  <c:v>88.645</c:v>
                </c:pt>
                <c:pt idx="66">
                  <c:v>88.424</c:v>
                </c:pt>
                <c:pt idx="67">
                  <c:v>88.20400000000002</c:v>
                </c:pt>
                <c:pt idx="68">
                  <c:v>87.98400000000002</c:v>
                </c:pt>
                <c:pt idx="69">
                  <c:v>87.76400000000002</c:v>
                </c:pt>
                <c:pt idx="70">
                  <c:v>87.54400000000002</c:v>
                </c:pt>
                <c:pt idx="71">
                  <c:v>87.324</c:v>
                </c:pt>
                <c:pt idx="72">
                  <c:v>87.104</c:v>
                </c:pt>
                <c:pt idx="73">
                  <c:v>86.884</c:v>
                </c:pt>
                <c:pt idx="74">
                  <c:v>86.664</c:v>
                </c:pt>
                <c:pt idx="75">
                  <c:v>86.44400000000008</c:v>
                </c:pt>
                <c:pt idx="76">
                  <c:v>86.224</c:v>
                </c:pt>
                <c:pt idx="77">
                  <c:v>86.004</c:v>
                </c:pt>
                <c:pt idx="78">
                  <c:v>85.784</c:v>
                </c:pt>
                <c:pt idx="79">
                  <c:v>85.564</c:v>
                </c:pt>
                <c:pt idx="80">
                  <c:v>85.34400000000002</c:v>
                </c:pt>
                <c:pt idx="81">
                  <c:v>85.12399999999998</c:v>
                </c:pt>
                <c:pt idx="82">
                  <c:v>84.90400000000002</c:v>
                </c:pt>
                <c:pt idx="83">
                  <c:v>84.68399999999998</c:v>
                </c:pt>
                <c:pt idx="84">
                  <c:v>84.46400000000002</c:v>
                </c:pt>
                <c:pt idx="85">
                  <c:v>84.24400000000002</c:v>
                </c:pt>
                <c:pt idx="86">
                  <c:v>84.024</c:v>
                </c:pt>
                <c:pt idx="87">
                  <c:v>83.805</c:v>
                </c:pt>
                <c:pt idx="88">
                  <c:v>83.585</c:v>
                </c:pt>
                <c:pt idx="89">
                  <c:v>83.365</c:v>
                </c:pt>
                <c:pt idx="90">
                  <c:v>83.145</c:v>
                </c:pt>
                <c:pt idx="91">
                  <c:v>82.926</c:v>
                </c:pt>
                <c:pt idx="92">
                  <c:v>82.706</c:v>
                </c:pt>
                <c:pt idx="93">
                  <c:v>82.486</c:v>
                </c:pt>
                <c:pt idx="94">
                  <c:v>82.26700000000002</c:v>
                </c:pt>
                <c:pt idx="95">
                  <c:v>82.04700000000002</c:v>
                </c:pt>
                <c:pt idx="96">
                  <c:v>81.82799999999998</c:v>
                </c:pt>
                <c:pt idx="97">
                  <c:v>81.60799999999998</c:v>
                </c:pt>
                <c:pt idx="98">
                  <c:v>81.38899999999998</c:v>
                </c:pt>
                <c:pt idx="99">
                  <c:v>81.16899999999998</c:v>
                </c:pt>
                <c:pt idx="100">
                  <c:v>80.95</c:v>
                </c:pt>
                <c:pt idx="101">
                  <c:v>80.73100000000002</c:v>
                </c:pt>
                <c:pt idx="102">
                  <c:v>80.51100000000002</c:v>
                </c:pt>
                <c:pt idx="103">
                  <c:v>80.292</c:v>
                </c:pt>
                <c:pt idx="104">
                  <c:v>80.07299999999998</c:v>
                </c:pt>
                <c:pt idx="105">
                  <c:v>79.854</c:v>
                </c:pt>
                <c:pt idx="106">
                  <c:v>79.635</c:v>
                </c:pt>
                <c:pt idx="107">
                  <c:v>79.41600000000002</c:v>
                </c:pt>
                <c:pt idx="108">
                  <c:v>79.197</c:v>
                </c:pt>
                <c:pt idx="109">
                  <c:v>78.978</c:v>
                </c:pt>
                <c:pt idx="110">
                  <c:v>78.759</c:v>
                </c:pt>
                <c:pt idx="111">
                  <c:v>78.54</c:v>
                </c:pt>
                <c:pt idx="112">
                  <c:v>78.321</c:v>
                </c:pt>
                <c:pt idx="113">
                  <c:v>78.10199999999998</c:v>
                </c:pt>
                <c:pt idx="114">
                  <c:v>77.884</c:v>
                </c:pt>
                <c:pt idx="115">
                  <c:v>77.665</c:v>
                </c:pt>
                <c:pt idx="116">
                  <c:v>77.44600000000002</c:v>
                </c:pt>
                <c:pt idx="117">
                  <c:v>77.228</c:v>
                </c:pt>
                <c:pt idx="118">
                  <c:v>77.009</c:v>
                </c:pt>
                <c:pt idx="119">
                  <c:v>76.79100000000002</c:v>
                </c:pt>
                <c:pt idx="120">
                  <c:v>76.57199999999998</c:v>
                </c:pt>
                <c:pt idx="121">
                  <c:v>76.354</c:v>
                </c:pt>
                <c:pt idx="122">
                  <c:v>76.13599999999998</c:v>
                </c:pt>
                <c:pt idx="123">
                  <c:v>75.918</c:v>
                </c:pt>
                <c:pt idx="124">
                  <c:v>75.7</c:v>
                </c:pt>
                <c:pt idx="125">
                  <c:v>75.48100000000002</c:v>
                </c:pt>
                <c:pt idx="126">
                  <c:v>75.26400000000002</c:v>
                </c:pt>
                <c:pt idx="127">
                  <c:v>75.046</c:v>
                </c:pt>
                <c:pt idx="128">
                  <c:v>74.82799999999998</c:v>
                </c:pt>
                <c:pt idx="129">
                  <c:v>74.61</c:v>
                </c:pt>
                <c:pt idx="130">
                  <c:v>74.392</c:v>
                </c:pt>
                <c:pt idx="131">
                  <c:v>74.17499999999998</c:v>
                </c:pt>
                <c:pt idx="132">
                  <c:v>73.95700000000002</c:v>
                </c:pt>
                <c:pt idx="133">
                  <c:v>73.74000000000002</c:v>
                </c:pt>
                <c:pt idx="134">
                  <c:v>73.522</c:v>
                </c:pt>
                <c:pt idx="135">
                  <c:v>73.305</c:v>
                </c:pt>
                <c:pt idx="136">
                  <c:v>73.088</c:v>
                </c:pt>
                <c:pt idx="137">
                  <c:v>72.87</c:v>
                </c:pt>
                <c:pt idx="138">
                  <c:v>72.65299999999995</c:v>
                </c:pt>
                <c:pt idx="139">
                  <c:v>72.436</c:v>
                </c:pt>
                <c:pt idx="140">
                  <c:v>72.21900000000002</c:v>
                </c:pt>
                <c:pt idx="141">
                  <c:v>72.003</c:v>
                </c:pt>
                <c:pt idx="142">
                  <c:v>71.786</c:v>
                </c:pt>
                <c:pt idx="143">
                  <c:v>71.569</c:v>
                </c:pt>
                <c:pt idx="144">
                  <c:v>71.35299999999998</c:v>
                </c:pt>
                <c:pt idx="145">
                  <c:v>71.13599999999998</c:v>
                </c:pt>
                <c:pt idx="146">
                  <c:v>70.92</c:v>
                </c:pt>
                <c:pt idx="147">
                  <c:v>70.70400000000002</c:v>
                </c:pt>
                <c:pt idx="148">
                  <c:v>70.48700000000002</c:v>
                </c:pt>
                <c:pt idx="149">
                  <c:v>70.271</c:v>
                </c:pt>
                <c:pt idx="150">
                  <c:v>70.055</c:v>
                </c:pt>
                <c:pt idx="151">
                  <c:v>69.839</c:v>
                </c:pt>
                <c:pt idx="152">
                  <c:v>69.62399999999998</c:v>
                </c:pt>
                <c:pt idx="153">
                  <c:v>69.408</c:v>
                </c:pt>
                <c:pt idx="154">
                  <c:v>69.192</c:v>
                </c:pt>
                <c:pt idx="155">
                  <c:v>68.977</c:v>
                </c:pt>
                <c:pt idx="156">
                  <c:v>68.76100000000002</c:v>
                </c:pt>
                <c:pt idx="157">
                  <c:v>68.546</c:v>
                </c:pt>
                <c:pt idx="158">
                  <c:v>68.331</c:v>
                </c:pt>
                <c:pt idx="159">
                  <c:v>68.116</c:v>
                </c:pt>
                <c:pt idx="160">
                  <c:v>67.90100000000002</c:v>
                </c:pt>
                <c:pt idx="161">
                  <c:v>67.68599999999998</c:v>
                </c:pt>
                <c:pt idx="162">
                  <c:v>67.472</c:v>
                </c:pt>
                <c:pt idx="163">
                  <c:v>67.257</c:v>
                </c:pt>
                <c:pt idx="164">
                  <c:v>67.043</c:v>
                </c:pt>
                <c:pt idx="165">
                  <c:v>66.82799999999998</c:v>
                </c:pt>
                <c:pt idx="166">
                  <c:v>66.614</c:v>
                </c:pt>
                <c:pt idx="167">
                  <c:v>66.4</c:v>
                </c:pt>
                <c:pt idx="168">
                  <c:v>66.18599999999998</c:v>
                </c:pt>
                <c:pt idx="169">
                  <c:v>65.972</c:v>
                </c:pt>
                <c:pt idx="170">
                  <c:v>65.758</c:v>
                </c:pt>
                <c:pt idx="171">
                  <c:v>65.545</c:v>
                </c:pt>
                <c:pt idx="172">
                  <c:v>65.331</c:v>
                </c:pt>
                <c:pt idx="173">
                  <c:v>65.118</c:v>
                </c:pt>
                <c:pt idx="174">
                  <c:v>64.905</c:v>
                </c:pt>
                <c:pt idx="175">
                  <c:v>64.692</c:v>
                </c:pt>
                <c:pt idx="176">
                  <c:v>64.479</c:v>
                </c:pt>
                <c:pt idx="177">
                  <c:v>64.266</c:v>
                </c:pt>
                <c:pt idx="178">
                  <c:v>64.054</c:v>
                </c:pt>
                <c:pt idx="179">
                  <c:v>63.841</c:v>
                </c:pt>
                <c:pt idx="180">
                  <c:v>63.62900000000001</c:v>
                </c:pt>
                <c:pt idx="181">
                  <c:v>63.417</c:v>
                </c:pt>
                <c:pt idx="182">
                  <c:v>63.20500000000001</c:v>
                </c:pt>
                <c:pt idx="183">
                  <c:v>62.993</c:v>
                </c:pt>
                <c:pt idx="184">
                  <c:v>62.78100000000001</c:v>
                </c:pt>
                <c:pt idx="185">
                  <c:v>62.57</c:v>
                </c:pt>
                <c:pt idx="186">
                  <c:v>62.359</c:v>
                </c:pt>
                <c:pt idx="187">
                  <c:v>62.14700000000001</c:v>
                </c:pt>
                <c:pt idx="188">
                  <c:v>61.936</c:v>
                </c:pt>
                <c:pt idx="189">
                  <c:v>61.72500000000001</c:v>
                </c:pt>
                <c:pt idx="190">
                  <c:v>61.515</c:v>
                </c:pt>
                <c:pt idx="191">
                  <c:v>61.304</c:v>
                </c:pt>
                <c:pt idx="192">
                  <c:v>61.094</c:v>
                </c:pt>
                <c:pt idx="193">
                  <c:v>60.884</c:v>
                </c:pt>
                <c:pt idx="194">
                  <c:v>60.67400000000001</c:v>
                </c:pt>
                <c:pt idx="195">
                  <c:v>60.46400000000001</c:v>
                </c:pt>
                <c:pt idx="196">
                  <c:v>60.254</c:v>
                </c:pt>
                <c:pt idx="197">
                  <c:v>60.045</c:v>
                </c:pt>
                <c:pt idx="198">
                  <c:v>59.83600000000001</c:v>
                </c:pt>
                <c:pt idx="199">
                  <c:v>59.627</c:v>
                </c:pt>
                <c:pt idx="200">
                  <c:v>59.418</c:v>
                </c:pt>
                <c:pt idx="201">
                  <c:v>59.209</c:v>
                </c:pt>
                <c:pt idx="202">
                  <c:v>59.0</c:v>
                </c:pt>
                <c:pt idx="203">
                  <c:v>58.79200000000001</c:v>
                </c:pt>
                <c:pt idx="204">
                  <c:v>58.584</c:v>
                </c:pt>
                <c:pt idx="205">
                  <c:v>58.376</c:v>
                </c:pt>
                <c:pt idx="206">
                  <c:v>58.16900000000001</c:v>
                </c:pt>
                <c:pt idx="207">
                  <c:v>57.96100000000001</c:v>
                </c:pt>
                <c:pt idx="208">
                  <c:v>57.754</c:v>
                </c:pt>
                <c:pt idx="209">
                  <c:v>57.547</c:v>
                </c:pt>
                <c:pt idx="210">
                  <c:v>57.34</c:v>
                </c:pt>
                <c:pt idx="211">
                  <c:v>57.133</c:v>
                </c:pt>
                <c:pt idx="212">
                  <c:v>56.927</c:v>
                </c:pt>
                <c:pt idx="213">
                  <c:v>56.72100000000001</c:v>
                </c:pt>
                <c:pt idx="214">
                  <c:v>56.515</c:v>
                </c:pt>
                <c:pt idx="215">
                  <c:v>56.309</c:v>
                </c:pt>
                <c:pt idx="216">
                  <c:v>56.10400000000001</c:v>
                </c:pt>
                <c:pt idx="217">
                  <c:v>55.899</c:v>
                </c:pt>
                <c:pt idx="218">
                  <c:v>55.694</c:v>
                </c:pt>
                <c:pt idx="219">
                  <c:v>55.489</c:v>
                </c:pt>
                <c:pt idx="220">
                  <c:v>55.28400000000001</c:v>
                </c:pt>
                <c:pt idx="221">
                  <c:v>55.08</c:v>
                </c:pt>
                <c:pt idx="222">
                  <c:v>54.876</c:v>
                </c:pt>
                <c:pt idx="223">
                  <c:v>54.673</c:v>
                </c:pt>
                <c:pt idx="224">
                  <c:v>54.469</c:v>
                </c:pt>
                <c:pt idx="225">
                  <c:v>54.26600000000001</c:v>
                </c:pt>
                <c:pt idx="226">
                  <c:v>54.063</c:v>
                </c:pt>
                <c:pt idx="227">
                  <c:v>53.86</c:v>
                </c:pt>
                <c:pt idx="228">
                  <c:v>53.658</c:v>
                </c:pt>
                <c:pt idx="229">
                  <c:v>53.456</c:v>
                </c:pt>
                <c:pt idx="230">
                  <c:v>53.254</c:v>
                </c:pt>
                <c:pt idx="231">
                  <c:v>53.052</c:v>
                </c:pt>
                <c:pt idx="232">
                  <c:v>52.851</c:v>
                </c:pt>
                <c:pt idx="233">
                  <c:v>52.65</c:v>
                </c:pt>
                <c:pt idx="234">
                  <c:v>52.45</c:v>
                </c:pt>
                <c:pt idx="235">
                  <c:v>52.249</c:v>
                </c:pt>
                <c:pt idx="236">
                  <c:v>52.04900000000001</c:v>
                </c:pt>
                <c:pt idx="237">
                  <c:v>51.849</c:v>
                </c:pt>
                <c:pt idx="238">
                  <c:v>51.65</c:v>
                </c:pt>
                <c:pt idx="239">
                  <c:v>51.451</c:v>
                </c:pt>
                <c:pt idx="240">
                  <c:v>51.252</c:v>
                </c:pt>
                <c:pt idx="241">
                  <c:v>51.053</c:v>
                </c:pt>
                <c:pt idx="242">
                  <c:v>50.855</c:v>
                </c:pt>
                <c:pt idx="243">
                  <c:v>50.657</c:v>
                </c:pt>
                <c:pt idx="244">
                  <c:v>50.46</c:v>
                </c:pt>
                <c:pt idx="245">
                  <c:v>50.26300000000001</c:v>
                </c:pt>
                <c:pt idx="246">
                  <c:v>50.066</c:v>
                </c:pt>
                <c:pt idx="247">
                  <c:v>49.87</c:v>
                </c:pt>
                <c:pt idx="248">
                  <c:v>49.673</c:v>
                </c:pt>
                <c:pt idx="249">
                  <c:v>49.478</c:v>
                </c:pt>
                <c:pt idx="250">
                  <c:v>49.28200000000001</c:v>
                </c:pt>
                <c:pt idx="251">
                  <c:v>49.087</c:v>
                </c:pt>
                <c:pt idx="252">
                  <c:v>48.893</c:v>
                </c:pt>
                <c:pt idx="253">
                  <c:v>48.69800000000001</c:v>
                </c:pt>
                <c:pt idx="254">
                  <c:v>48.504</c:v>
                </c:pt>
                <c:pt idx="255">
                  <c:v>48.311</c:v>
                </c:pt>
                <c:pt idx="256">
                  <c:v>48.118</c:v>
                </c:pt>
                <c:pt idx="257">
                  <c:v>47.92500000000001</c:v>
                </c:pt>
                <c:pt idx="258">
                  <c:v>47.73300000000001</c:v>
                </c:pt>
                <c:pt idx="259">
                  <c:v>47.541</c:v>
                </c:pt>
                <c:pt idx="260">
                  <c:v>47.349</c:v>
                </c:pt>
                <c:pt idx="261">
                  <c:v>47.158</c:v>
                </c:pt>
                <c:pt idx="262">
                  <c:v>46.96700000000001</c:v>
                </c:pt>
                <c:pt idx="263">
                  <c:v>46.777</c:v>
                </c:pt>
                <c:pt idx="264">
                  <c:v>46.587</c:v>
                </c:pt>
                <c:pt idx="265">
                  <c:v>46.398</c:v>
                </c:pt>
                <c:pt idx="266">
                  <c:v>46.209</c:v>
                </c:pt>
                <c:pt idx="267">
                  <c:v>46.02</c:v>
                </c:pt>
                <c:pt idx="268">
                  <c:v>45.832</c:v>
                </c:pt>
                <c:pt idx="269">
                  <c:v>45.645</c:v>
                </c:pt>
                <c:pt idx="270">
                  <c:v>45.458</c:v>
                </c:pt>
                <c:pt idx="271">
                  <c:v>45.271</c:v>
                </c:pt>
                <c:pt idx="272">
                  <c:v>45.085</c:v>
                </c:pt>
                <c:pt idx="273">
                  <c:v>44.899</c:v>
                </c:pt>
                <c:pt idx="274">
                  <c:v>44.71400000000001</c:v>
                </c:pt>
                <c:pt idx="275">
                  <c:v>44.529</c:v>
                </c:pt>
                <c:pt idx="276">
                  <c:v>44.345</c:v>
                </c:pt>
                <c:pt idx="277">
                  <c:v>44.161</c:v>
                </c:pt>
                <c:pt idx="278">
                  <c:v>43.978</c:v>
                </c:pt>
                <c:pt idx="279">
                  <c:v>43.79600000000002</c:v>
                </c:pt>
                <c:pt idx="280">
                  <c:v>43.613</c:v>
                </c:pt>
                <c:pt idx="281">
                  <c:v>43.432</c:v>
                </c:pt>
                <c:pt idx="282">
                  <c:v>43.251</c:v>
                </c:pt>
                <c:pt idx="283">
                  <c:v>43.07</c:v>
                </c:pt>
                <c:pt idx="284">
                  <c:v>42.89100000000001</c:v>
                </c:pt>
                <c:pt idx="285">
                  <c:v>42.71100000000001</c:v>
                </c:pt>
                <c:pt idx="286">
                  <c:v>42.53200000000001</c:v>
                </c:pt>
                <c:pt idx="287">
                  <c:v>42.354</c:v>
                </c:pt>
                <c:pt idx="288">
                  <c:v>42.177</c:v>
                </c:pt>
                <c:pt idx="289">
                  <c:v>42.0</c:v>
                </c:pt>
                <c:pt idx="290">
                  <c:v>41.823</c:v>
                </c:pt>
                <c:pt idx="291">
                  <c:v>41.648</c:v>
                </c:pt>
                <c:pt idx="292">
                  <c:v>41.472</c:v>
                </c:pt>
                <c:pt idx="293">
                  <c:v>41.29800000000001</c:v>
                </c:pt>
                <c:pt idx="294">
                  <c:v>41.124</c:v>
                </c:pt>
                <c:pt idx="295">
                  <c:v>40.951</c:v>
                </c:pt>
                <c:pt idx="296">
                  <c:v>40.77800000000001</c:v>
                </c:pt>
                <c:pt idx="297">
                  <c:v>40.606</c:v>
                </c:pt>
                <c:pt idx="298">
                  <c:v>40.435</c:v>
                </c:pt>
                <c:pt idx="299">
                  <c:v>40.264</c:v>
                </c:pt>
                <c:pt idx="300">
                  <c:v>40.09500000000001</c:v>
                </c:pt>
                <c:pt idx="301">
                  <c:v>39.92500000000001</c:v>
                </c:pt>
                <c:pt idx="302">
                  <c:v>39.757</c:v>
                </c:pt>
                <c:pt idx="303">
                  <c:v>39.58900000000001</c:v>
                </c:pt>
                <c:pt idx="304">
                  <c:v>39.42200000000001</c:v>
                </c:pt>
                <c:pt idx="305">
                  <c:v>39.256</c:v>
                </c:pt>
                <c:pt idx="306">
                  <c:v>39.09</c:v>
                </c:pt>
                <c:pt idx="307">
                  <c:v>38.926</c:v>
                </c:pt>
                <c:pt idx="308">
                  <c:v>38.76200000000001</c:v>
                </c:pt>
                <c:pt idx="309">
                  <c:v>38.59800000000001</c:v>
                </c:pt>
                <c:pt idx="310">
                  <c:v>38.436</c:v>
                </c:pt>
                <c:pt idx="311">
                  <c:v>38.274</c:v>
                </c:pt>
                <c:pt idx="312">
                  <c:v>38.113</c:v>
                </c:pt>
                <c:pt idx="313">
                  <c:v>37.953</c:v>
                </c:pt>
                <c:pt idx="314">
                  <c:v>37.79400000000001</c:v>
                </c:pt>
                <c:pt idx="315">
                  <c:v>37.636</c:v>
                </c:pt>
                <c:pt idx="316">
                  <c:v>37.478</c:v>
                </c:pt>
                <c:pt idx="317">
                  <c:v>37.322</c:v>
                </c:pt>
                <c:pt idx="318">
                  <c:v>37.16600000000001</c:v>
                </c:pt>
                <c:pt idx="319">
                  <c:v>37.011</c:v>
                </c:pt>
                <c:pt idx="320">
                  <c:v>36.857</c:v>
                </c:pt>
                <c:pt idx="321">
                  <c:v>36.704</c:v>
                </c:pt>
                <c:pt idx="322">
                  <c:v>36.552</c:v>
                </c:pt>
                <c:pt idx="323">
                  <c:v>36.4</c:v>
                </c:pt>
                <c:pt idx="324">
                  <c:v>36.25</c:v>
                </c:pt>
                <c:pt idx="325">
                  <c:v>36.10100000000001</c:v>
                </c:pt>
                <c:pt idx="326">
                  <c:v>35.952</c:v>
                </c:pt>
                <c:pt idx="327">
                  <c:v>35.805</c:v>
                </c:pt>
                <c:pt idx="328">
                  <c:v>35.658</c:v>
                </c:pt>
                <c:pt idx="329">
                  <c:v>35.51300000000001</c:v>
                </c:pt>
                <c:pt idx="330">
                  <c:v>35.369</c:v>
                </c:pt>
                <c:pt idx="331">
                  <c:v>35.22500000000001</c:v>
                </c:pt>
                <c:pt idx="332">
                  <c:v>35.08300000000001</c:v>
                </c:pt>
                <c:pt idx="333">
                  <c:v>34.942</c:v>
                </c:pt>
                <c:pt idx="334">
                  <c:v>34.801</c:v>
                </c:pt>
                <c:pt idx="335">
                  <c:v>34.66200000000001</c:v>
                </c:pt>
                <c:pt idx="336">
                  <c:v>34.524</c:v>
                </c:pt>
                <c:pt idx="337">
                  <c:v>34.387</c:v>
                </c:pt>
                <c:pt idx="338">
                  <c:v>34.251</c:v>
                </c:pt>
                <c:pt idx="339">
                  <c:v>34.117</c:v>
                </c:pt>
                <c:pt idx="340">
                  <c:v>33.983</c:v>
                </c:pt>
                <c:pt idx="341">
                  <c:v>33.851</c:v>
                </c:pt>
                <c:pt idx="342">
                  <c:v>33.719</c:v>
                </c:pt>
                <c:pt idx="343">
                  <c:v>33.58900000000001</c:v>
                </c:pt>
                <c:pt idx="344">
                  <c:v>33.46100000000001</c:v>
                </c:pt>
                <c:pt idx="345">
                  <c:v>33.33300000000001</c:v>
                </c:pt>
                <c:pt idx="346">
                  <c:v>33.206</c:v>
                </c:pt>
                <c:pt idx="347">
                  <c:v>33.081</c:v>
                </c:pt>
                <c:pt idx="348">
                  <c:v>32.957</c:v>
                </c:pt>
                <c:pt idx="349">
                  <c:v>32.835</c:v>
                </c:pt>
                <c:pt idx="350">
                  <c:v>32.713</c:v>
                </c:pt>
                <c:pt idx="351">
                  <c:v>32.59300000000001</c:v>
                </c:pt>
                <c:pt idx="352">
                  <c:v>32.475</c:v>
                </c:pt>
                <c:pt idx="353">
                  <c:v>32.357</c:v>
                </c:pt>
                <c:pt idx="354">
                  <c:v>32.241</c:v>
                </c:pt>
                <c:pt idx="355">
                  <c:v>32.127</c:v>
                </c:pt>
                <c:pt idx="356">
                  <c:v>32.01300000000001</c:v>
                </c:pt>
                <c:pt idx="357">
                  <c:v>31.901</c:v>
                </c:pt>
                <c:pt idx="358">
                  <c:v>31.791</c:v>
                </c:pt>
                <c:pt idx="359">
                  <c:v>31.682</c:v>
                </c:pt>
                <c:pt idx="360">
                  <c:v>31.57400000000002</c:v>
                </c:pt>
                <c:pt idx="361">
                  <c:v>31.46799999999999</c:v>
                </c:pt>
                <c:pt idx="362">
                  <c:v>31.363</c:v>
                </c:pt>
                <c:pt idx="363">
                  <c:v>31.25999999999999</c:v>
                </c:pt>
                <c:pt idx="364">
                  <c:v>31.158</c:v>
                </c:pt>
                <c:pt idx="365">
                  <c:v>31.058</c:v>
                </c:pt>
                <c:pt idx="366">
                  <c:v>30.959</c:v>
                </c:pt>
                <c:pt idx="367">
                  <c:v>30.86199999999999</c:v>
                </c:pt>
                <c:pt idx="368">
                  <c:v>30.76599999999997</c:v>
                </c:pt>
                <c:pt idx="369">
                  <c:v>30.672</c:v>
                </c:pt>
                <c:pt idx="370">
                  <c:v>30.58</c:v>
                </c:pt>
                <c:pt idx="371">
                  <c:v>30.48899999999998</c:v>
                </c:pt>
                <c:pt idx="372">
                  <c:v>30.4</c:v>
                </c:pt>
                <c:pt idx="373">
                  <c:v>30.312</c:v>
                </c:pt>
                <c:pt idx="374">
                  <c:v>30.226</c:v>
                </c:pt>
                <c:pt idx="375">
                  <c:v>30.14099999999999</c:v>
                </c:pt>
                <c:pt idx="376">
                  <c:v>30.059</c:v>
                </c:pt>
                <c:pt idx="377">
                  <c:v>29.97799999999999</c:v>
                </c:pt>
                <c:pt idx="378">
                  <c:v>29.898</c:v>
                </c:pt>
                <c:pt idx="379">
                  <c:v>29.82100000000002</c:v>
                </c:pt>
                <c:pt idx="380">
                  <c:v>29.74499999999999</c:v>
                </c:pt>
                <c:pt idx="381">
                  <c:v>29.67100000000001</c:v>
                </c:pt>
                <c:pt idx="382">
                  <c:v>29.598</c:v>
                </c:pt>
                <c:pt idx="383">
                  <c:v>29.528</c:v>
                </c:pt>
                <c:pt idx="384">
                  <c:v>29.459</c:v>
                </c:pt>
                <c:pt idx="385">
                  <c:v>29.392</c:v>
                </c:pt>
                <c:pt idx="386">
                  <c:v>29.326</c:v>
                </c:pt>
                <c:pt idx="387">
                  <c:v>29.26299999999998</c:v>
                </c:pt>
                <c:pt idx="388">
                  <c:v>29.201</c:v>
                </c:pt>
                <c:pt idx="389">
                  <c:v>29.14099999999999</c:v>
                </c:pt>
                <c:pt idx="390">
                  <c:v>29.08299999999997</c:v>
                </c:pt>
                <c:pt idx="391">
                  <c:v>29.027</c:v>
                </c:pt>
                <c:pt idx="392">
                  <c:v>28.973</c:v>
                </c:pt>
                <c:pt idx="393">
                  <c:v>28.921</c:v>
                </c:pt>
                <c:pt idx="394">
                  <c:v>28.87</c:v>
                </c:pt>
                <c:pt idx="395">
                  <c:v>28.822</c:v>
                </c:pt>
                <c:pt idx="396">
                  <c:v>28.775</c:v>
                </c:pt>
                <c:pt idx="397">
                  <c:v>28.73</c:v>
                </c:pt>
                <c:pt idx="398">
                  <c:v>28.687</c:v>
                </c:pt>
                <c:pt idx="399">
                  <c:v>28.64699999999999</c:v>
                </c:pt>
                <c:pt idx="400">
                  <c:v>28.608</c:v>
                </c:pt>
                <c:pt idx="401">
                  <c:v>28.57100000000002</c:v>
                </c:pt>
                <c:pt idx="402">
                  <c:v>28.536</c:v>
                </c:pt>
                <c:pt idx="403">
                  <c:v>28.503</c:v>
                </c:pt>
                <c:pt idx="404">
                  <c:v>28.47199999999999</c:v>
                </c:pt>
                <c:pt idx="405">
                  <c:v>28.44199999999999</c:v>
                </c:pt>
                <c:pt idx="406">
                  <c:v>28.415</c:v>
                </c:pt>
                <c:pt idx="407">
                  <c:v>28.39</c:v>
                </c:pt>
                <c:pt idx="408">
                  <c:v>28.367</c:v>
                </c:pt>
                <c:pt idx="409">
                  <c:v>28.346</c:v>
                </c:pt>
                <c:pt idx="410">
                  <c:v>28.32700000000002</c:v>
                </c:pt>
                <c:pt idx="411">
                  <c:v>28.31000000000001</c:v>
                </c:pt>
                <c:pt idx="412">
                  <c:v>28.29499999999999</c:v>
                </c:pt>
                <c:pt idx="413">
                  <c:v>28.28199999999999</c:v>
                </c:pt>
                <c:pt idx="414">
                  <c:v>28.27</c:v>
                </c:pt>
                <c:pt idx="415">
                  <c:v>28.261</c:v>
                </c:pt>
                <c:pt idx="416">
                  <c:v>28.254</c:v>
                </c:pt>
                <c:pt idx="417">
                  <c:v>28.249</c:v>
                </c:pt>
                <c:pt idx="418">
                  <c:v>28.247</c:v>
                </c:pt>
                <c:pt idx="419">
                  <c:v>28.246</c:v>
                </c:pt>
                <c:pt idx="420">
                  <c:v>28.247</c:v>
                </c:pt>
              </c:numCache>
            </c:numRef>
          </c:val>
        </c:ser>
        <c:ser>
          <c:idx val="1"/>
          <c:order val="1"/>
          <c:tx>
            <c:v>Summer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ESZA!$W$4:$W$424</c:f>
              <c:numCache>
                <c:formatCode>General</c:formatCode>
                <c:ptCount val="421"/>
                <c:pt idx="0">
                  <c:v>89.836</c:v>
                </c:pt>
                <c:pt idx="1">
                  <c:v>89.63899999999998</c:v>
                </c:pt>
                <c:pt idx="2">
                  <c:v>89.44300000000002</c:v>
                </c:pt>
                <c:pt idx="3">
                  <c:v>89.24600000000002</c:v>
                </c:pt>
                <c:pt idx="4">
                  <c:v>89.049</c:v>
                </c:pt>
                <c:pt idx="5">
                  <c:v>88.851</c:v>
                </c:pt>
                <c:pt idx="6">
                  <c:v>88.65399999999998</c:v>
                </c:pt>
                <c:pt idx="7">
                  <c:v>88.456</c:v>
                </c:pt>
                <c:pt idx="8">
                  <c:v>88.259</c:v>
                </c:pt>
                <c:pt idx="9">
                  <c:v>88.06</c:v>
                </c:pt>
                <c:pt idx="10">
                  <c:v>87.862</c:v>
                </c:pt>
                <c:pt idx="11">
                  <c:v>87.664</c:v>
                </c:pt>
                <c:pt idx="12">
                  <c:v>87.465</c:v>
                </c:pt>
                <c:pt idx="13">
                  <c:v>87.266</c:v>
                </c:pt>
                <c:pt idx="14">
                  <c:v>87.067</c:v>
                </c:pt>
                <c:pt idx="15">
                  <c:v>86.868</c:v>
                </c:pt>
                <c:pt idx="16">
                  <c:v>86.66899999999998</c:v>
                </c:pt>
                <c:pt idx="17">
                  <c:v>86.46900000000002</c:v>
                </c:pt>
                <c:pt idx="18">
                  <c:v>86.269</c:v>
                </c:pt>
                <c:pt idx="19">
                  <c:v>86.07</c:v>
                </c:pt>
                <c:pt idx="20">
                  <c:v>85.869</c:v>
                </c:pt>
                <c:pt idx="21">
                  <c:v>85.66899999999998</c:v>
                </c:pt>
                <c:pt idx="22">
                  <c:v>85.46900000000002</c:v>
                </c:pt>
                <c:pt idx="23">
                  <c:v>85.268</c:v>
                </c:pt>
                <c:pt idx="24">
                  <c:v>85.067</c:v>
                </c:pt>
                <c:pt idx="25">
                  <c:v>84.866</c:v>
                </c:pt>
                <c:pt idx="26">
                  <c:v>84.665</c:v>
                </c:pt>
                <c:pt idx="27">
                  <c:v>84.46400000000002</c:v>
                </c:pt>
                <c:pt idx="28">
                  <c:v>84.262</c:v>
                </c:pt>
                <c:pt idx="29">
                  <c:v>84.061</c:v>
                </c:pt>
                <c:pt idx="30">
                  <c:v>83.85899999999998</c:v>
                </c:pt>
                <c:pt idx="31">
                  <c:v>83.65699999999998</c:v>
                </c:pt>
                <c:pt idx="32">
                  <c:v>83.45500000000001</c:v>
                </c:pt>
                <c:pt idx="33">
                  <c:v>83.252</c:v>
                </c:pt>
                <c:pt idx="34">
                  <c:v>83.05</c:v>
                </c:pt>
                <c:pt idx="35">
                  <c:v>82.84700000000002</c:v>
                </c:pt>
                <c:pt idx="36">
                  <c:v>82.644</c:v>
                </c:pt>
                <c:pt idx="37">
                  <c:v>82.44100000000008</c:v>
                </c:pt>
                <c:pt idx="38">
                  <c:v>82.238</c:v>
                </c:pt>
                <c:pt idx="39">
                  <c:v>82.035</c:v>
                </c:pt>
                <c:pt idx="40">
                  <c:v>81.832</c:v>
                </c:pt>
                <c:pt idx="41">
                  <c:v>81.62799999999998</c:v>
                </c:pt>
                <c:pt idx="42">
                  <c:v>81.424</c:v>
                </c:pt>
                <c:pt idx="43">
                  <c:v>81.22</c:v>
                </c:pt>
                <c:pt idx="44">
                  <c:v>81.016</c:v>
                </c:pt>
                <c:pt idx="45">
                  <c:v>80.81200000000001</c:v>
                </c:pt>
                <c:pt idx="46">
                  <c:v>80.60799999999998</c:v>
                </c:pt>
                <c:pt idx="47">
                  <c:v>80.403</c:v>
                </c:pt>
                <c:pt idx="48">
                  <c:v>80.199</c:v>
                </c:pt>
                <c:pt idx="49">
                  <c:v>79.99400000000002</c:v>
                </c:pt>
                <c:pt idx="50">
                  <c:v>79.789</c:v>
                </c:pt>
                <c:pt idx="51">
                  <c:v>79.584</c:v>
                </c:pt>
                <c:pt idx="52">
                  <c:v>79.37799999999998</c:v>
                </c:pt>
                <c:pt idx="53">
                  <c:v>79.17299999999985</c:v>
                </c:pt>
                <c:pt idx="54">
                  <c:v>78.968</c:v>
                </c:pt>
                <c:pt idx="55">
                  <c:v>78.762</c:v>
                </c:pt>
                <c:pt idx="56">
                  <c:v>78.55599999999998</c:v>
                </c:pt>
                <c:pt idx="57">
                  <c:v>78.35</c:v>
                </c:pt>
                <c:pt idx="58">
                  <c:v>78.144</c:v>
                </c:pt>
                <c:pt idx="59">
                  <c:v>77.938</c:v>
                </c:pt>
                <c:pt idx="60">
                  <c:v>77.73100000000002</c:v>
                </c:pt>
                <c:pt idx="61">
                  <c:v>77.525</c:v>
                </c:pt>
                <c:pt idx="62">
                  <c:v>77.31800000000001</c:v>
                </c:pt>
                <c:pt idx="63">
                  <c:v>77.112</c:v>
                </c:pt>
                <c:pt idx="64">
                  <c:v>76.905</c:v>
                </c:pt>
                <c:pt idx="65">
                  <c:v>76.698</c:v>
                </c:pt>
                <c:pt idx="66">
                  <c:v>76.49000000000002</c:v>
                </c:pt>
                <c:pt idx="67">
                  <c:v>76.283</c:v>
                </c:pt>
                <c:pt idx="68">
                  <c:v>76.07599999999998</c:v>
                </c:pt>
                <c:pt idx="69">
                  <c:v>75.868</c:v>
                </c:pt>
                <c:pt idx="70">
                  <c:v>75.661</c:v>
                </c:pt>
                <c:pt idx="71">
                  <c:v>75.453</c:v>
                </c:pt>
                <c:pt idx="72">
                  <c:v>75.245</c:v>
                </c:pt>
                <c:pt idx="73">
                  <c:v>75.037</c:v>
                </c:pt>
                <c:pt idx="74">
                  <c:v>74.82899999999998</c:v>
                </c:pt>
                <c:pt idx="75">
                  <c:v>74.62</c:v>
                </c:pt>
                <c:pt idx="76">
                  <c:v>74.412</c:v>
                </c:pt>
                <c:pt idx="77">
                  <c:v>74.203</c:v>
                </c:pt>
                <c:pt idx="78">
                  <c:v>73.995</c:v>
                </c:pt>
                <c:pt idx="79">
                  <c:v>73.786</c:v>
                </c:pt>
                <c:pt idx="80">
                  <c:v>73.577</c:v>
                </c:pt>
                <c:pt idx="81">
                  <c:v>73.368</c:v>
                </c:pt>
                <c:pt idx="82">
                  <c:v>73.15899999999998</c:v>
                </c:pt>
                <c:pt idx="83">
                  <c:v>72.95</c:v>
                </c:pt>
                <c:pt idx="84">
                  <c:v>72.74000000000002</c:v>
                </c:pt>
                <c:pt idx="85">
                  <c:v>72.531</c:v>
                </c:pt>
                <c:pt idx="86">
                  <c:v>72.321</c:v>
                </c:pt>
                <c:pt idx="87">
                  <c:v>72.111</c:v>
                </c:pt>
                <c:pt idx="88">
                  <c:v>71.902</c:v>
                </c:pt>
                <c:pt idx="89">
                  <c:v>71.692</c:v>
                </c:pt>
                <c:pt idx="90">
                  <c:v>71.48200000000001</c:v>
                </c:pt>
                <c:pt idx="91">
                  <c:v>71.272</c:v>
                </c:pt>
                <c:pt idx="92">
                  <c:v>71.061</c:v>
                </c:pt>
                <c:pt idx="93">
                  <c:v>70.851</c:v>
                </c:pt>
                <c:pt idx="94">
                  <c:v>70.64</c:v>
                </c:pt>
                <c:pt idx="95">
                  <c:v>70.43</c:v>
                </c:pt>
                <c:pt idx="96">
                  <c:v>70.21900000000002</c:v>
                </c:pt>
                <c:pt idx="97">
                  <c:v>70.008</c:v>
                </c:pt>
                <c:pt idx="98">
                  <c:v>69.79700000000002</c:v>
                </c:pt>
                <c:pt idx="99">
                  <c:v>69.586</c:v>
                </c:pt>
                <c:pt idx="100">
                  <c:v>69.37499999999998</c:v>
                </c:pt>
                <c:pt idx="101">
                  <c:v>69.164</c:v>
                </c:pt>
                <c:pt idx="102">
                  <c:v>68.953</c:v>
                </c:pt>
                <c:pt idx="103">
                  <c:v>68.74100000000002</c:v>
                </c:pt>
                <c:pt idx="104">
                  <c:v>68.53</c:v>
                </c:pt>
                <c:pt idx="105">
                  <c:v>68.31800000000001</c:v>
                </c:pt>
                <c:pt idx="106">
                  <c:v>68.10599999999998</c:v>
                </c:pt>
                <c:pt idx="107">
                  <c:v>67.895</c:v>
                </c:pt>
                <c:pt idx="108">
                  <c:v>67.68299999999998</c:v>
                </c:pt>
                <c:pt idx="109">
                  <c:v>67.471</c:v>
                </c:pt>
                <c:pt idx="110">
                  <c:v>67.259</c:v>
                </c:pt>
                <c:pt idx="111">
                  <c:v>67.046</c:v>
                </c:pt>
                <c:pt idx="112">
                  <c:v>66.834</c:v>
                </c:pt>
                <c:pt idx="113">
                  <c:v>66.62199999999998</c:v>
                </c:pt>
                <c:pt idx="114">
                  <c:v>66.409</c:v>
                </c:pt>
                <c:pt idx="115">
                  <c:v>66.197</c:v>
                </c:pt>
                <c:pt idx="116">
                  <c:v>65.98400000000002</c:v>
                </c:pt>
                <c:pt idx="117">
                  <c:v>65.771</c:v>
                </c:pt>
                <c:pt idx="118">
                  <c:v>65.558</c:v>
                </c:pt>
                <c:pt idx="119">
                  <c:v>65.34500000000001</c:v>
                </c:pt>
                <c:pt idx="120">
                  <c:v>65.132</c:v>
                </c:pt>
                <c:pt idx="121">
                  <c:v>64.91900000000002</c:v>
                </c:pt>
                <c:pt idx="122">
                  <c:v>64.706</c:v>
                </c:pt>
                <c:pt idx="123">
                  <c:v>64.49300000000002</c:v>
                </c:pt>
                <c:pt idx="124">
                  <c:v>64.27899999999998</c:v>
                </c:pt>
                <c:pt idx="125">
                  <c:v>64.066</c:v>
                </c:pt>
                <c:pt idx="126">
                  <c:v>63.852</c:v>
                </c:pt>
                <c:pt idx="127">
                  <c:v>63.639</c:v>
                </c:pt>
                <c:pt idx="128">
                  <c:v>63.42500000000001</c:v>
                </c:pt>
                <c:pt idx="129">
                  <c:v>63.21100000000001</c:v>
                </c:pt>
                <c:pt idx="130">
                  <c:v>62.997</c:v>
                </c:pt>
                <c:pt idx="131">
                  <c:v>62.783</c:v>
                </c:pt>
                <c:pt idx="132">
                  <c:v>62.569</c:v>
                </c:pt>
                <c:pt idx="133">
                  <c:v>62.355</c:v>
                </c:pt>
                <c:pt idx="134">
                  <c:v>62.14100000000001</c:v>
                </c:pt>
                <c:pt idx="135">
                  <c:v>61.927</c:v>
                </c:pt>
                <c:pt idx="136">
                  <c:v>61.712</c:v>
                </c:pt>
                <c:pt idx="137">
                  <c:v>61.49800000000001</c:v>
                </c:pt>
                <c:pt idx="138">
                  <c:v>61.283</c:v>
                </c:pt>
                <c:pt idx="139">
                  <c:v>61.069</c:v>
                </c:pt>
                <c:pt idx="140">
                  <c:v>60.854</c:v>
                </c:pt>
                <c:pt idx="141">
                  <c:v>60.639</c:v>
                </c:pt>
                <c:pt idx="142">
                  <c:v>60.42400000000001</c:v>
                </c:pt>
                <c:pt idx="143">
                  <c:v>60.209</c:v>
                </c:pt>
                <c:pt idx="144">
                  <c:v>59.994</c:v>
                </c:pt>
                <c:pt idx="145">
                  <c:v>59.779</c:v>
                </c:pt>
                <c:pt idx="146">
                  <c:v>59.564</c:v>
                </c:pt>
                <c:pt idx="147">
                  <c:v>59.349</c:v>
                </c:pt>
                <c:pt idx="148">
                  <c:v>59.134</c:v>
                </c:pt>
                <c:pt idx="149">
                  <c:v>58.918</c:v>
                </c:pt>
                <c:pt idx="150">
                  <c:v>58.703</c:v>
                </c:pt>
                <c:pt idx="151">
                  <c:v>58.487</c:v>
                </c:pt>
                <c:pt idx="152">
                  <c:v>58.27200000000001</c:v>
                </c:pt>
                <c:pt idx="153">
                  <c:v>58.056</c:v>
                </c:pt>
                <c:pt idx="154">
                  <c:v>57.84</c:v>
                </c:pt>
                <c:pt idx="155">
                  <c:v>57.62500000000001</c:v>
                </c:pt>
                <c:pt idx="156">
                  <c:v>57.40900000000001</c:v>
                </c:pt>
                <c:pt idx="157">
                  <c:v>57.19300000000001</c:v>
                </c:pt>
                <c:pt idx="158">
                  <c:v>56.977</c:v>
                </c:pt>
                <c:pt idx="159">
                  <c:v>56.761</c:v>
                </c:pt>
                <c:pt idx="160">
                  <c:v>56.545</c:v>
                </c:pt>
                <c:pt idx="161">
                  <c:v>56.328</c:v>
                </c:pt>
                <c:pt idx="162">
                  <c:v>56.112</c:v>
                </c:pt>
                <c:pt idx="163">
                  <c:v>55.896</c:v>
                </c:pt>
                <c:pt idx="164">
                  <c:v>55.68</c:v>
                </c:pt>
                <c:pt idx="165">
                  <c:v>55.463</c:v>
                </c:pt>
                <c:pt idx="166">
                  <c:v>55.247</c:v>
                </c:pt>
                <c:pt idx="167">
                  <c:v>55.03</c:v>
                </c:pt>
                <c:pt idx="168">
                  <c:v>54.813</c:v>
                </c:pt>
                <c:pt idx="169">
                  <c:v>54.597</c:v>
                </c:pt>
                <c:pt idx="170">
                  <c:v>54.38</c:v>
                </c:pt>
                <c:pt idx="171">
                  <c:v>54.16300000000001</c:v>
                </c:pt>
                <c:pt idx="172">
                  <c:v>53.94600000000001</c:v>
                </c:pt>
                <c:pt idx="173">
                  <c:v>53.72900000000001</c:v>
                </c:pt>
                <c:pt idx="174">
                  <c:v>53.512</c:v>
                </c:pt>
                <c:pt idx="175">
                  <c:v>53.29500000000001</c:v>
                </c:pt>
                <c:pt idx="176">
                  <c:v>53.078</c:v>
                </c:pt>
                <c:pt idx="177">
                  <c:v>52.861</c:v>
                </c:pt>
                <c:pt idx="178">
                  <c:v>52.64400000000001</c:v>
                </c:pt>
                <c:pt idx="179">
                  <c:v>52.427</c:v>
                </c:pt>
                <c:pt idx="180">
                  <c:v>52.209</c:v>
                </c:pt>
                <c:pt idx="181">
                  <c:v>51.99200000000001</c:v>
                </c:pt>
                <c:pt idx="182">
                  <c:v>51.77500000000001</c:v>
                </c:pt>
                <c:pt idx="183">
                  <c:v>51.557</c:v>
                </c:pt>
                <c:pt idx="184">
                  <c:v>51.33900000000001</c:v>
                </c:pt>
                <c:pt idx="185">
                  <c:v>51.12200000000001</c:v>
                </c:pt>
                <c:pt idx="186">
                  <c:v>50.904</c:v>
                </c:pt>
                <c:pt idx="187">
                  <c:v>50.687</c:v>
                </c:pt>
                <c:pt idx="188">
                  <c:v>50.469</c:v>
                </c:pt>
                <c:pt idx="189">
                  <c:v>50.251</c:v>
                </c:pt>
                <c:pt idx="190">
                  <c:v>50.033</c:v>
                </c:pt>
                <c:pt idx="191">
                  <c:v>49.815</c:v>
                </c:pt>
                <c:pt idx="192">
                  <c:v>49.597</c:v>
                </c:pt>
                <c:pt idx="193">
                  <c:v>49.379</c:v>
                </c:pt>
                <c:pt idx="194">
                  <c:v>49.161</c:v>
                </c:pt>
                <c:pt idx="195">
                  <c:v>48.943</c:v>
                </c:pt>
                <c:pt idx="196">
                  <c:v>48.72500000000001</c:v>
                </c:pt>
                <c:pt idx="197">
                  <c:v>48.50700000000001</c:v>
                </c:pt>
                <c:pt idx="198">
                  <c:v>48.289</c:v>
                </c:pt>
                <c:pt idx="199">
                  <c:v>48.07</c:v>
                </c:pt>
                <c:pt idx="200">
                  <c:v>47.852</c:v>
                </c:pt>
                <c:pt idx="201">
                  <c:v>47.634</c:v>
                </c:pt>
                <c:pt idx="202">
                  <c:v>47.415</c:v>
                </c:pt>
                <c:pt idx="203">
                  <c:v>47.197</c:v>
                </c:pt>
                <c:pt idx="204">
                  <c:v>46.978</c:v>
                </c:pt>
                <c:pt idx="205">
                  <c:v>46.76000000000001</c:v>
                </c:pt>
                <c:pt idx="206">
                  <c:v>46.541</c:v>
                </c:pt>
                <c:pt idx="207">
                  <c:v>46.323</c:v>
                </c:pt>
                <c:pt idx="208">
                  <c:v>46.10400000000001</c:v>
                </c:pt>
                <c:pt idx="209">
                  <c:v>45.885</c:v>
                </c:pt>
                <c:pt idx="210">
                  <c:v>45.667</c:v>
                </c:pt>
                <c:pt idx="211">
                  <c:v>45.448</c:v>
                </c:pt>
                <c:pt idx="212">
                  <c:v>45.22900000000001</c:v>
                </c:pt>
                <c:pt idx="213">
                  <c:v>45.01</c:v>
                </c:pt>
                <c:pt idx="214">
                  <c:v>44.79100000000001</c:v>
                </c:pt>
                <c:pt idx="215">
                  <c:v>44.573</c:v>
                </c:pt>
                <c:pt idx="216">
                  <c:v>44.354</c:v>
                </c:pt>
                <c:pt idx="217">
                  <c:v>44.13500000000001</c:v>
                </c:pt>
                <c:pt idx="218">
                  <c:v>43.916</c:v>
                </c:pt>
                <c:pt idx="219">
                  <c:v>43.697</c:v>
                </c:pt>
                <c:pt idx="220">
                  <c:v>43.477</c:v>
                </c:pt>
                <c:pt idx="221">
                  <c:v>43.258</c:v>
                </c:pt>
                <c:pt idx="222">
                  <c:v>43.039</c:v>
                </c:pt>
                <c:pt idx="223">
                  <c:v>42.82</c:v>
                </c:pt>
                <c:pt idx="224">
                  <c:v>42.60100000000001</c:v>
                </c:pt>
                <c:pt idx="225">
                  <c:v>42.381</c:v>
                </c:pt>
                <c:pt idx="226">
                  <c:v>42.16200000000001</c:v>
                </c:pt>
                <c:pt idx="227">
                  <c:v>41.943</c:v>
                </c:pt>
                <c:pt idx="228">
                  <c:v>41.72400000000001</c:v>
                </c:pt>
                <c:pt idx="229">
                  <c:v>41.504</c:v>
                </c:pt>
                <c:pt idx="230">
                  <c:v>41.28500000000001</c:v>
                </c:pt>
                <c:pt idx="231">
                  <c:v>41.06500000000001</c:v>
                </c:pt>
                <c:pt idx="232">
                  <c:v>40.846</c:v>
                </c:pt>
                <c:pt idx="233">
                  <c:v>40.62600000000001</c:v>
                </c:pt>
                <c:pt idx="234">
                  <c:v>40.407</c:v>
                </c:pt>
                <c:pt idx="235">
                  <c:v>40.187</c:v>
                </c:pt>
                <c:pt idx="236">
                  <c:v>39.96800000000001</c:v>
                </c:pt>
                <c:pt idx="237">
                  <c:v>39.74800000000001</c:v>
                </c:pt>
                <c:pt idx="238">
                  <c:v>39.529</c:v>
                </c:pt>
                <c:pt idx="239">
                  <c:v>39.309</c:v>
                </c:pt>
                <c:pt idx="240">
                  <c:v>39.08900000000001</c:v>
                </c:pt>
                <c:pt idx="241">
                  <c:v>38.87</c:v>
                </c:pt>
                <c:pt idx="242">
                  <c:v>38.65</c:v>
                </c:pt>
                <c:pt idx="243">
                  <c:v>38.43</c:v>
                </c:pt>
                <c:pt idx="244">
                  <c:v>38.21100000000001</c:v>
                </c:pt>
                <c:pt idx="245">
                  <c:v>37.991</c:v>
                </c:pt>
                <c:pt idx="246">
                  <c:v>37.771</c:v>
                </c:pt>
                <c:pt idx="247">
                  <c:v>37.551</c:v>
                </c:pt>
                <c:pt idx="248">
                  <c:v>37.332</c:v>
                </c:pt>
                <c:pt idx="249">
                  <c:v>37.112</c:v>
                </c:pt>
                <c:pt idx="250">
                  <c:v>36.892</c:v>
                </c:pt>
                <c:pt idx="251">
                  <c:v>36.67200000000001</c:v>
                </c:pt>
                <c:pt idx="252">
                  <c:v>36.452</c:v>
                </c:pt>
                <c:pt idx="253">
                  <c:v>36.23300000000001</c:v>
                </c:pt>
                <c:pt idx="254">
                  <c:v>36.01300000000001</c:v>
                </c:pt>
                <c:pt idx="255">
                  <c:v>35.79300000000001</c:v>
                </c:pt>
                <c:pt idx="256">
                  <c:v>35.573</c:v>
                </c:pt>
                <c:pt idx="257">
                  <c:v>35.353</c:v>
                </c:pt>
                <c:pt idx="258">
                  <c:v>35.133</c:v>
                </c:pt>
                <c:pt idx="259">
                  <c:v>34.913</c:v>
                </c:pt>
                <c:pt idx="260">
                  <c:v>34.69300000000001</c:v>
                </c:pt>
                <c:pt idx="261">
                  <c:v>34.47300000000001</c:v>
                </c:pt>
                <c:pt idx="262">
                  <c:v>34.253</c:v>
                </c:pt>
                <c:pt idx="263">
                  <c:v>34.033</c:v>
                </c:pt>
                <c:pt idx="264">
                  <c:v>33.813</c:v>
                </c:pt>
                <c:pt idx="265">
                  <c:v>33.594</c:v>
                </c:pt>
                <c:pt idx="266">
                  <c:v>33.374</c:v>
                </c:pt>
                <c:pt idx="267">
                  <c:v>33.154</c:v>
                </c:pt>
                <c:pt idx="268">
                  <c:v>32.934</c:v>
                </c:pt>
                <c:pt idx="269">
                  <c:v>32.71400000000001</c:v>
                </c:pt>
                <c:pt idx="270">
                  <c:v>32.494</c:v>
                </c:pt>
                <c:pt idx="271">
                  <c:v>32.274</c:v>
                </c:pt>
                <c:pt idx="272">
                  <c:v>32.054</c:v>
                </c:pt>
                <c:pt idx="273">
                  <c:v>31.83400000000001</c:v>
                </c:pt>
                <c:pt idx="274">
                  <c:v>31.61400000000001</c:v>
                </c:pt>
                <c:pt idx="275">
                  <c:v>31.39399999999999</c:v>
                </c:pt>
                <c:pt idx="276">
                  <c:v>31.17400000000001</c:v>
                </c:pt>
                <c:pt idx="277">
                  <c:v>30.954</c:v>
                </c:pt>
                <c:pt idx="278">
                  <c:v>30.73400000000002</c:v>
                </c:pt>
                <c:pt idx="279">
                  <c:v>30.515</c:v>
                </c:pt>
                <c:pt idx="280">
                  <c:v>30.29499999999999</c:v>
                </c:pt>
                <c:pt idx="281">
                  <c:v>30.075</c:v>
                </c:pt>
                <c:pt idx="282">
                  <c:v>29.855</c:v>
                </c:pt>
                <c:pt idx="283">
                  <c:v>29.63500000000002</c:v>
                </c:pt>
                <c:pt idx="284">
                  <c:v>29.415</c:v>
                </c:pt>
                <c:pt idx="285">
                  <c:v>29.19600000000002</c:v>
                </c:pt>
                <c:pt idx="286">
                  <c:v>28.976</c:v>
                </c:pt>
                <c:pt idx="287">
                  <c:v>28.756</c:v>
                </c:pt>
                <c:pt idx="288">
                  <c:v>28.536</c:v>
                </c:pt>
                <c:pt idx="289">
                  <c:v>28.31700000000001</c:v>
                </c:pt>
                <c:pt idx="290">
                  <c:v>28.097</c:v>
                </c:pt>
                <c:pt idx="291">
                  <c:v>27.87700000000001</c:v>
                </c:pt>
                <c:pt idx="292">
                  <c:v>27.658</c:v>
                </c:pt>
                <c:pt idx="293">
                  <c:v>27.438</c:v>
                </c:pt>
                <c:pt idx="294">
                  <c:v>27.219</c:v>
                </c:pt>
                <c:pt idx="295">
                  <c:v>26.999</c:v>
                </c:pt>
                <c:pt idx="296">
                  <c:v>26.77999999999999</c:v>
                </c:pt>
                <c:pt idx="297">
                  <c:v>26.56</c:v>
                </c:pt>
                <c:pt idx="298">
                  <c:v>26.341</c:v>
                </c:pt>
                <c:pt idx="299">
                  <c:v>26.12100000000001</c:v>
                </c:pt>
                <c:pt idx="300">
                  <c:v>25.90199999999999</c:v>
                </c:pt>
                <c:pt idx="301">
                  <c:v>25.683</c:v>
                </c:pt>
                <c:pt idx="302">
                  <c:v>25.464</c:v>
                </c:pt>
                <c:pt idx="303">
                  <c:v>25.244</c:v>
                </c:pt>
                <c:pt idx="304">
                  <c:v>25.025</c:v>
                </c:pt>
                <c:pt idx="305">
                  <c:v>24.806</c:v>
                </c:pt>
                <c:pt idx="306">
                  <c:v>24.587</c:v>
                </c:pt>
                <c:pt idx="307">
                  <c:v>24.368</c:v>
                </c:pt>
                <c:pt idx="308">
                  <c:v>24.149</c:v>
                </c:pt>
                <c:pt idx="309">
                  <c:v>23.931</c:v>
                </c:pt>
                <c:pt idx="310">
                  <c:v>23.712</c:v>
                </c:pt>
                <c:pt idx="311">
                  <c:v>23.49299999999997</c:v>
                </c:pt>
                <c:pt idx="312">
                  <c:v>23.275</c:v>
                </c:pt>
                <c:pt idx="313">
                  <c:v>23.056</c:v>
                </c:pt>
                <c:pt idx="314">
                  <c:v>22.838</c:v>
                </c:pt>
                <c:pt idx="315">
                  <c:v>22.61900000000001</c:v>
                </c:pt>
                <c:pt idx="316">
                  <c:v>22.401</c:v>
                </c:pt>
                <c:pt idx="317">
                  <c:v>22.183</c:v>
                </c:pt>
                <c:pt idx="318">
                  <c:v>21.96499999999999</c:v>
                </c:pt>
                <c:pt idx="319">
                  <c:v>21.747</c:v>
                </c:pt>
                <c:pt idx="320">
                  <c:v>21.529</c:v>
                </c:pt>
                <c:pt idx="321">
                  <c:v>21.31100000000001</c:v>
                </c:pt>
                <c:pt idx="322">
                  <c:v>21.093</c:v>
                </c:pt>
                <c:pt idx="323">
                  <c:v>20.876</c:v>
                </c:pt>
                <c:pt idx="324">
                  <c:v>20.658</c:v>
                </c:pt>
                <c:pt idx="325">
                  <c:v>20.441</c:v>
                </c:pt>
                <c:pt idx="326">
                  <c:v>20.223</c:v>
                </c:pt>
                <c:pt idx="327">
                  <c:v>20.006</c:v>
                </c:pt>
                <c:pt idx="328">
                  <c:v>19.78899999999998</c:v>
                </c:pt>
                <c:pt idx="329">
                  <c:v>19.572</c:v>
                </c:pt>
                <c:pt idx="330">
                  <c:v>19.35600000000002</c:v>
                </c:pt>
                <c:pt idx="331">
                  <c:v>19.13900000000001</c:v>
                </c:pt>
                <c:pt idx="332">
                  <c:v>18.92299999999997</c:v>
                </c:pt>
                <c:pt idx="333">
                  <c:v>18.707</c:v>
                </c:pt>
                <c:pt idx="334">
                  <c:v>18.491</c:v>
                </c:pt>
                <c:pt idx="335">
                  <c:v>18.275</c:v>
                </c:pt>
                <c:pt idx="336">
                  <c:v>18.059</c:v>
                </c:pt>
                <c:pt idx="337">
                  <c:v>17.844</c:v>
                </c:pt>
                <c:pt idx="338">
                  <c:v>17.628</c:v>
                </c:pt>
                <c:pt idx="339">
                  <c:v>17.413</c:v>
                </c:pt>
                <c:pt idx="340">
                  <c:v>17.198</c:v>
                </c:pt>
                <c:pt idx="341">
                  <c:v>16.98399999999998</c:v>
                </c:pt>
                <c:pt idx="342">
                  <c:v>16.76899999999997</c:v>
                </c:pt>
                <c:pt idx="343">
                  <c:v>16.555</c:v>
                </c:pt>
                <c:pt idx="344">
                  <c:v>16.341</c:v>
                </c:pt>
                <c:pt idx="345">
                  <c:v>16.128</c:v>
                </c:pt>
                <c:pt idx="346">
                  <c:v>15.914</c:v>
                </c:pt>
                <c:pt idx="347">
                  <c:v>15.701</c:v>
                </c:pt>
                <c:pt idx="348">
                  <c:v>15.488</c:v>
                </c:pt>
                <c:pt idx="349">
                  <c:v>15.276</c:v>
                </c:pt>
                <c:pt idx="350">
                  <c:v>15.064</c:v>
                </c:pt>
                <c:pt idx="351">
                  <c:v>14.852</c:v>
                </c:pt>
                <c:pt idx="352">
                  <c:v>14.641</c:v>
                </c:pt>
                <c:pt idx="353">
                  <c:v>14.43</c:v>
                </c:pt>
                <c:pt idx="354">
                  <c:v>14.219</c:v>
                </c:pt>
                <c:pt idx="355">
                  <c:v>14.009</c:v>
                </c:pt>
                <c:pt idx="356">
                  <c:v>13.799</c:v>
                </c:pt>
                <c:pt idx="357">
                  <c:v>13.59</c:v>
                </c:pt>
                <c:pt idx="358">
                  <c:v>13.381</c:v>
                </c:pt>
                <c:pt idx="359">
                  <c:v>13.172</c:v>
                </c:pt>
                <c:pt idx="360">
                  <c:v>12.965</c:v>
                </c:pt>
                <c:pt idx="361">
                  <c:v>12.757</c:v>
                </c:pt>
                <c:pt idx="362">
                  <c:v>12.551</c:v>
                </c:pt>
                <c:pt idx="363">
                  <c:v>12.344</c:v>
                </c:pt>
                <c:pt idx="364">
                  <c:v>12.139</c:v>
                </c:pt>
                <c:pt idx="365">
                  <c:v>11.934</c:v>
                </c:pt>
                <c:pt idx="366">
                  <c:v>11.73</c:v>
                </c:pt>
                <c:pt idx="367">
                  <c:v>11.527</c:v>
                </c:pt>
                <c:pt idx="368">
                  <c:v>11.324</c:v>
                </c:pt>
                <c:pt idx="369">
                  <c:v>11.123</c:v>
                </c:pt>
                <c:pt idx="370">
                  <c:v>10.922</c:v>
                </c:pt>
                <c:pt idx="371">
                  <c:v>10.722</c:v>
                </c:pt>
                <c:pt idx="372">
                  <c:v>10.523</c:v>
                </c:pt>
                <c:pt idx="373">
                  <c:v>10.325</c:v>
                </c:pt>
                <c:pt idx="374">
                  <c:v>10.129</c:v>
                </c:pt>
                <c:pt idx="375">
                  <c:v>9.933000000000001</c:v>
                </c:pt>
                <c:pt idx="376">
                  <c:v>9.738999999999998</c:v>
                </c:pt>
                <c:pt idx="377">
                  <c:v>9.546000000000001</c:v>
                </c:pt>
                <c:pt idx="378">
                  <c:v>9.354000000000002</c:v>
                </c:pt>
                <c:pt idx="379">
                  <c:v>9.164000000000001</c:v>
                </c:pt>
                <c:pt idx="380">
                  <c:v>8.976000000000002</c:v>
                </c:pt>
                <c:pt idx="381">
                  <c:v>8.789</c:v>
                </c:pt>
                <c:pt idx="382">
                  <c:v>8.604000000000001</c:v>
                </c:pt>
                <c:pt idx="383">
                  <c:v>8.421000000000001</c:v>
                </c:pt>
                <c:pt idx="384">
                  <c:v>8.239999999999998</c:v>
                </c:pt>
                <c:pt idx="385">
                  <c:v>8.061000000000003</c:v>
                </c:pt>
                <c:pt idx="386">
                  <c:v>7.884999999999989</c:v>
                </c:pt>
                <c:pt idx="387">
                  <c:v>7.711</c:v>
                </c:pt>
                <c:pt idx="388">
                  <c:v>7.539000000000001</c:v>
                </c:pt>
                <c:pt idx="389">
                  <c:v>7.371</c:v>
                </c:pt>
                <c:pt idx="390">
                  <c:v>7.206</c:v>
                </c:pt>
                <c:pt idx="391">
                  <c:v>7.044</c:v>
                </c:pt>
                <c:pt idx="392">
                  <c:v>6.884999999999989</c:v>
                </c:pt>
                <c:pt idx="393">
                  <c:v>6.73</c:v>
                </c:pt>
                <c:pt idx="394">
                  <c:v>6.579000000000001</c:v>
                </c:pt>
                <c:pt idx="395">
                  <c:v>6.433000000000001</c:v>
                </c:pt>
                <c:pt idx="396">
                  <c:v>6.291</c:v>
                </c:pt>
                <c:pt idx="397">
                  <c:v>6.153999999999995</c:v>
                </c:pt>
                <c:pt idx="398">
                  <c:v>6.022999999999987</c:v>
                </c:pt>
                <c:pt idx="399">
                  <c:v>5.896999999999998</c:v>
                </c:pt>
                <c:pt idx="400">
                  <c:v>5.777</c:v>
                </c:pt>
                <c:pt idx="401">
                  <c:v>5.662999999999985</c:v>
                </c:pt>
                <c:pt idx="402">
                  <c:v>5.556</c:v>
                </c:pt>
                <c:pt idx="403">
                  <c:v>5.456</c:v>
                </c:pt>
                <c:pt idx="404">
                  <c:v>5.363999999999989</c:v>
                </c:pt>
                <c:pt idx="405">
                  <c:v>5.28</c:v>
                </c:pt>
                <c:pt idx="406">
                  <c:v>5.204</c:v>
                </c:pt>
                <c:pt idx="407">
                  <c:v>5.137</c:v>
                </c:pt>
                <c:pt idx="408">
                  <c:v>5.079000000000001</c:v>
                </c:pt>
                <c:pt idx="409">
                  <c:v>5.031000000000001</c:v>
                </c:pt>
                <c:pt idx="410">
                  <c:v>4.992</c:v>
                </c:pt>
                <c:pt idx="411">
                  <c:v>4.963</c:v>
                </c:pt>
                <c:pt idx="412">
                  <c:v>4.943000000000001</c:v>
                </c:pt>
                <c:pt idx="413">
                  <c:v>4.935000000000001</c:v>
                </c:pt>
                <c:pt idx="414">
                  <c:v>4.936000000000001</c:v>
                </c:pt>
                <c:pt idx="415">
                  <c:v>4.947</c:v>
                </c:pt>
                <c:pt idx="416">
                  <c:v>4.969</c:v>
                </c:pt>
                <c:pt idx="417">
                  <c:v>5.001</c:v>
                </c:pt>
                <c:pt idx="418">
                  <c:v>5.042</c:v>
                </c:pt>
                <c:pt idx="419">
                  <c:v>5.093999999999999</c:v>
                </c:pt>
                <c:pt idx="420">
                  <c:v>5.153999999999995</c:v>
                </c:pt>
              </c:numCache>
            </c:numRef>
          </c:val>
        </c:ser>
        <c:ser>
          <c:idx val="2"/>
          <c:order val="2"/>
          <c:tx>
            <c:v>Autumnal Equinox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ESZA!$X$4:$X$424</c:f>
              <c:numCache>
                <c:formatCode>General</c:formatCode>
                <c:ptCount val="421"/>
                <c:pt idx="0">
                  <c:v>99.62399999999998</c:v>
                </c:pt>
                <c:pt idx="1">
                  <c:v>99.405</c:v>
                </c:pt>
                <c:pt idx="2">
                  <c:v>99.18599999999998</c:v>
                </c:pt>
                <c:pt idx="3">
                  <c:v>98.96700000000002</c:v>
                </c:pt>
                <c:pt idx="4">
                  <c:v>98.748</c:v>
                </c:pt>
                <c:pt idx="5">
                  <c:v>98.528</c:v>
                </c:pt>
                <c:pt idx="6">
                  <c:v>98.30899999999998</c:v>
                </c:pt>
                <c:pt idx="7">
                  <c:v>98.09</c:v>
                </c:pt>
                <c:pt idx="8">
                  <c:v>97.87099999999998</c:v>
                </c:pt>
                <c:pt idx="9">
                  <c:v>97.65199999999998</c:v>
                </c:pt>
                <c:pt idx="10">
                  <c:v>97.432</c:v>
                </c:pt>
                <c:pt idx="11">
                  <c:v>97.21300000000002</c:v>
                </c:pt>
                <c:pt idx="12">
                  <c:v>96.99400000000002</c:v>
                </c:pt>
                <c:pt idx="13">
                  <c:v>96.774</c:v>
                </c:pt>
                <c:pt idx="14">
                  <c:v>96.555</c:v>
                </c:pt>
                <c:pt idx="15">
                  <c:v>96.335</c:v>
                </c:pt>
                <c:pt idx="16">
                  <c:v>96.116</c:v>
                </c:pt>
                <c:pt idx="17">
                  <c:v>95.896</c:v>
                </c:pt>
                <c:pt idx="18">
                  <c:v>95.67699999999998</c:v>
                </c:pt>
                <c:pt idx="19">
                  <c:v>95.45700000000002</c:v>
                </c:pt>
                <c:pt idx="20">
                  <c:v>95.238</c:v>
                </c:pt>
                <c:pt idx="21">
                  <c:v>95.018</c:v>
                </c:pt>
                <c:pt idx="22">
                  <c:v>94.799</c:v>
                </c:pt>
                <c:pt idx="23">
                  <c:v>94.57899999999998</c:v>
                </c:pt>
                <c:pt idx="24">
                  <c:v>94.35899999999998</c:v>
                </c:pt>
                <c:pt idx="25">
                  <c:v>94.13899999999998</c:v>
                </c:pt>
                <c:pt idx="26">
                  <c:v>93.92</c:v>
                </c:pt>
                <c:pt idx="27">
                  <c:v>93.7</c:v>
                </c:pt>
                <c:pt idx="28">
                  <c:v>93.48</c:v>
                </c:pt>
                <c:pt idx="29">
                  <c:v>93.26100000000002</c:v>
                </c:pt>
                <c:pt idx="30">
                  <c:v>93.04100000000002</c:v>
                </c:pt>
                <c:pt idx="31">
                  <c:v>92.821</c:v>
                </c:pt>
                <c:pt idx="32">
                  <c:v>92.601</c:v>
                </c:pt>
                <c:pt idx="33">
                  <c:v>92.381</c:v>
                </c:pt>
                <c:pt idx="34">
                  <c:v>92.161</c:v>
                </c:pt>
                <c:pt idx="35">
                  <c:v>91.942</c:v>
                </c:pt>
                <c:pt idx="36">
                  <c:v>91.722</c:v>
                </c:pt>
                <c:pt idx="37">
                  <c:v>91.502</c:v>
                </c:pt>
                <c:pt idx="38">
                  <c:v>91.282</c:v>
                </c:pt>
                <c:pt idx="39">
                  <c:v>91.06200000000001</c:v>
                </c:pt>
                <c:pt idx="40">
                  <c:v>90.84200000000001</c:v>
                </c:pt>
                <c:pt idx="41">
                  <c:v>90.62199999999998</c:v>
                </c:pt>
                <c:pt idx="42">
                  <c:v>90.402</c:v>
                </c:pt>
                <c:pt idx="43">
                  <c:v>90.18299999999998</c:v>
                </c:pt>
                <c:pt idx="44">
                  <c:v>89.96300000000002</c:v>
                </c:pt>
                <c:pt idx="45">
                  <c:v>89.74300000000002</c:v>
                </c:pt>
                <c:pt idx="46">
                  <c:v>89.52299999999998</c:v>
                </c:pt>
                <c:pt idx="47">
                  <c:v>89.30299999999998</c:v>
                </c:pt>
                <c:pt idx="48">
                  <c:v>89.083</c:v>
                </c:pt>
                <c:pt idx="49">
                  <c:v>88.863</c:v>
                </c:pt>
                <c:pt idx="50">
                  <c:v>88.643</c:v>
                </c:pt>
                <c:pt idx="51">
                  <c:v>88.423</c:v>
                </c:pt>
                <c:pt idx="52">
                  <c:v>88.20400000000002</c:v>
                </c:pt>
                <c:pt idx="53">
                  <c:v>87.98400000000002</c:v>
                </c:pt>
                <c:pt idx="54">
                  <c:v>87.76400000000002</c:v>
                </c:pt>
                <c:pt idx="55">
                  <c:v>87.54400000000002</c:v>
                </c:pt>
                <c:pt idx="56">
                  <c:v>87.324</c:v>
                </c:pt>
                <c:pt idx="57">
                  <c:v>87.104</c:v>
                </c:pt>
                <c:pt idx="58">
                  <c:v>86.884</c:v>
                </c:pt>
                <c:pt idx="59">
                  <c:v>86.665</c:v>
                </c:pt>
                <c:pt idx="60">
                  <c:v>86.445</c:v>
                </c:pt>
                <c:pt idx="61">
                  <c:v>86.225</c:v>
                </c:pt>
                <c:pt idx="62">
                  <c:v>86.005</c:v>
                </c:pt>
                <c:pt idx="63">
                  <c:v>85.786</c:v>
                </c:pt>
                <c:pt idx="64">
                  <c:v>85.566</c:v>
                </c:pt>
                <c:pt idx="65">
                  <c:v>85.346</c:v>
                </c:pt>
                <c:pt idx="66">
                  <c:v>85.12599999999995</c:v>
                </c:pt>
                <c:pt idx="67">
                  <c:v>84.90700000000002</c:v>
                </c:pt>
                <c:pt idx="68">
                  <c:v>84.687</c:v>
                </c:pt>
                <c:pt idx="69">
                  <c:v>84.46700000000002</c:v>
                </c:pt>
                <c:pt idx="70">
                  <c:v>84.248</c:v>
                </c:pt>
                <c:pt idx="71">
                  <c:v>84.028</c:v>
                </c:pt>
                <c:pt idx="72">
                  <c:v>83.80899999999998</c:v>
                </c:pt>
                <c:pt idx="73">
                  <c:v>83.589</c:v>
                </c:pt>
                <c:pt idx="74">
                  <c:v>83.37</c:v>
                </c:pt>
                <c:pt idx="75">
                  <c:v>83.15</c:v>
                </c:pt>
                <c:pt idx="76">
                  <c:v>82.93100000000002</c:v>
                </c:pt>
                <c:pt idx="77">
                  <c:v>82.71100000000002</c:v>
                </c:pt>
                <c:pt idx="78">
                  <c:v>82.492</c:v>
                </c:pt>
                <c:pt idx="79">
                  <c:v>82.272</c:v>
                </c:pt>
                <c:pt idx="80">
                  <c:v>82.05299999999998</c:v>
                </c:pt>
                <c:pt idx="81">
                  <c:v>81.834</c:v>
                </c:pt>
                <c:pt idx="82">
                  <c:v>81.615</c:v>
                </c:pt>
                <c:pt idx="83">
                  <c:v>81.395</c:v>
                </c:pt>
                <c:pt idx="84">
                  <c:v>81.17599999999987</c:v>
                </c:pt>
                <c:pt idx="85">
                  <c:v>80.95700000000002</c:v>
                </c:pt>
                <c:pt idx="86">
                  <c:v>80.738</c:v>
                </c:pt>
                <c:pt idx="87">
                  <c:v>80.519</c:v>
                </c:pt>
                <c:pt idx="88">
                  <c:v>80.3</c:v>
                </c:pt>
                <c:pt idx="89">
                  <c:v>80.081</c:v>
                </c:pt>
                <c:pt idx="90">
                  <c:v>79.862</c:v>
                </c:pt>
                <c:pt idx="91">
                  <c:v>79.643</c:v>
                </c:pt>
                <c:pt idx="92">
                  <c:v>79.424</c:v>
                </c:pt>
                <c:pt idx="93">
                  <c:v>79.20500000000001</c:v>
                </c:pt>
                <c:pt idx="94">
                  <c:v>78.986</c:v>
                </c:pt>
                <c:pt idx="95">
                  <c:v>78.768</c:v>
                </c:pt>
                <c:pt idx="96">
                  <c:v>78.549</c:v>
                </c:pt>
                <c:pt idx="97">
                  <c:v>78.331</c:v>
                </c:pt>
                <c:pt idx="98">
                  <c:v>78.112</c:v>
                </c:pt>
                <c:pt idx="99">
                  <c:v>77.893</c:v>
                </c:pt>
                <c:pt idx="100">
                  <c:v>77.67499999999998</c:v>
                </c:pt>
                <c:pt idx="101">
                  <c:v>77.45700000000002</c:v>
                </c:pt>
                <c:pt idx="102">
                  <c:v>77.238</c:v>
                </c:pt>
                <c:pt idx="103">
                  <c:v>77.02</c:v>
                </c:pt>
                <c:pt idx="104">
                  <c:v>76.802</c:v>
                </c:pt>
                <c:pt idx="105">
                  <c:v>76.584</c:v>
                </c:pt>
                <c:pt idx="106">
                  <c:v>76.365</c:v>
                </c:pt>
                <c:pt idx="107">
                  <c:v>76.147</c:v>
                </c:pt>
                <c:pt idx="108">
                  <c:v>75.929</c:v>
                </c:pt>
                <c:pt idx="109">
                  <c:v>75.712</c:v>
                </c:pt>
                <c:pt idx="110">
                  <c:v>75.49400000000002</c:v>
                </c:pt>
                <c:pt idx="111">
                  <c:v>75.27599999999998</c:v>
                </c:pt>
                <c:pt idx="112">
                  <c:v>75.058</c:v>
                </c:pt>
                <c:pt idx="113">
                  <c:v>74.84100000000002</c:v>
                </c:pt>
                <c:pt idx="114">
                  <c:v>74.62299999999995</c:v>
                </c:pt>
                <c:pt idx="115">
                  <c:v>74.406</c:v>
                </c:pt>
                <c:pt idx="116">
                  <c:v>74.18799999999998</c:v>
                </c:pt>
                <c:pt idx="117">
                  <c:v>73.971</c:v>
                </c:pt>
                <c:pt idx="118">
                  <c:v>73.753</c:v>
                </c:pt>
                <c:pt idx="119">
                  <c:v>73.536</c:v>
                </c:pt>
                <c:pt idx="120">
                  <c:v>73.319</c:v>
                </c:pt>
                <c:pt idx="121">
                  <c:v>73.10199999999998</c:v>
                </c:pt>
                <c:pt idx="122">
                  <c:v>72.885</c:v>
                </c:pt>
                <c:pt idx="123">
                  <c:v>72.668</c:v>
                </c:pt>
                <c:pt idx="124">
                  <c:v>72.45100000000002</c:v>
                </c:pt>
                <c:pt idx="125">
                  <c:v>72.23500000000001</c:v>
                </c:pt>
                <c:pt idx="126">
                  <c:v>72.018</c:v>
                </c:pt>
                <c:pt idx="127">
                  <c:v>71.802</c:v>
                </c:pt>
                <c:pt idx="128">
                  <c:v>71.585</c:v>
                </c:pt>
                <c:pt idx="129">
                  <c:v>71.369</c:v>
                </c:pt>
                <c:pt idx="130">
                  <c:v>71.15299999999995</c:v>
                </c:pt>
                <c:pt idx="131">
                  <c:v>70.936</c:v>
                </c:pt>
                <c:pt idx="132">
                  <c:v>70.72</c:v>
                </c:pt>
                <c:pt idx="133">
                  <c:v>70.504</c:v>
                </c:pt>
                <c:pt idx="134">
                  <c:v>70.288</c:v>
                </c:pt>
                <c:pt idx="135">
                  <c:v>70.07299999999998</c:v>
                </c:pt>
                <c:pt idx="136">
                  <c:v>69.857</c:v>
                </c:pt>
                <c:pt idx="137">
                  <c:v>69.641</c:v>
                </c:pt>
                <c:pt idx="138">
                  <c:v>69.426</c:v>
                </c:pt>
                <c:pt idx="139">
                  <c:v>69.21000000000002</c:v>
                </c:pt>
                <c:pt idx="140">
                  <c:v>68.995</c:v>
                </c:pt>
                <c:pt idx="141">
                  <c:v>68.78</c:v>
                </c:pt>
                <c:pt idx="142">
                  <c:v>68.56500000000001</c:v>
                </c:pt>
                <c:pt idx="143">
                  <c:v>68.35</c:v>
                </c:pt>
                <c:pt idx="144">
                  <c:v>68.135</c:v>
                </c:pt>
                <c:pt idx="145">
                  <c:v>67.921</c:v>
                </c:pt>
                <c:pt idx="146">
                  <c:v>67.706</c:v>
                </c:pt>
                <c:pt idx="147">
                  <c:v>67.49100000000002</c:v>
                </c:pt>
                <c:pt idx="148">
                  <c:v>67.277</c:v>
                </c:pt>
                <c:pt idx="149">
                  <c:v>67.063</c:v>
                </c:pt>
                <c:pt idx="150">
                  <c:v>66.849</c:v>
                </c:pt>
                <c:pt idx="151">
                  <c:v>66.635</c:v>
                </c:pt>
                <c:pt idx="152">
                  <c:v>66.421</c:v>
                </c:pt>
                <c:pt idx="153">
                  <c:v>66.20700000000002</c:v>
                </c:pt>
                <c:pt idx="154">
                  <c:v>65.99300000000002</c:v>
                </c:pt>
                <c:pt idx="155">
                  <c:v>65.78</c:v>
                </c:pt>
                <c:pt idx="156">
                  <c:v>65.567</c:v>
                </c:pt>
                <c:pt idx="157">
                  <c:v>65.35299999999998</c:v>
                </c:pt>
                <c:pt idx="158">
                  <c:v>65.14</c:v>
                </c:pt>
                <c:pt idx="159">
                  <c:v>64.927</c:v>
                </c:pt>
                <c:pt idx="160">
                  <c:v>64.715</c:v>
                </c:pt>
                <c:pt idx="161">
                  <c:v>64.502</c:v>
                </c:pt>
                <c:pt idx="162">
                  <c:v>64.289</c:v>
                </c:pt>
                <c:pt idx="163">
                  <c:v>64.077</c:v>
                </c:pt>
                <c:pt idx="164">
                  <c:v>63.865</c:v>
                </c:pt>
                <c:pt idx="165">
                  <c:v>63.65300000000001</c:v>
                </c:pt>
                <c:pt idx="166">
                  <c:v>63.441</c:v>
                </c:pt>
                <c:pt idx="167">
                  <c:v>63.22900000000001</c:v>
                </c:pt>
                <c:pt idx="168">
                  <c:v>63.017</c:v>
                </c:pt>
                <c:pt idx="169">
                  <c:v>62.806</c:v>
                </c:pt>
                <c:pt idx="170">
                  <c:v>62.594</c:v>
                </c:pt>
                <c:pt idx="171">
                  <c:v>62.383</c:v>
                </c:pt>
                <c:pt idx="172">
                  <c:v>62.17200000000001</c:v>
                </c:pt>
                <c:pt idx="173">
                  <c:v>61.962</c:v>
                </c:pt>
                <c:pt idx="174">
                  <c:v>61.751</c:v>
                </c:pt>
                <c:pt idx="175">
                  <c:v>61.54</c:v>
                </c:pt>
                <c:pt idx="176">
                  <c:v>61.33</c:v>
                </c:pt>
                <c:pt idx="177">
                  <c:v>61.12000000000001</c:v>
                </c:pt>
                <c:pt idx="178">
                  <c:v>60.91</c:v>
                </c:pt>
                <c:pt idx="179">
                  <c:v>60.7</c:v>
                </c:pt>
                <c:pt idx="180">
                  <c:v>60.491</c:v>
                </c:pt>
                <c:pt idx="181">
                  <c:v>60.28100000000001</c:v>
                </c:pt>
                <c:pt idx="182">
                  <c:v>60.072</c:v>
                </c:pt>
                <c:pt idx="183">
                  <c:v>59.863</c:v>
                </c:pt>
                <c:pt idx="184">
                  <c:v>59.654</c:v>
                </c:pt>
                <c:pt idx="185">
                  <c:v>59.445</c:v>
                </c:pt>
                <c:pt idx="186">
                  <c:v>59.237</c:v>
                </c:pt>
                <c:pt idx="187">
                  <c:v>59.029</c:v>
                </c:pt>
                <c:pt idx="188">
                  <c:v>58.82100000000001</c:v>
                </c:pt>
                <c:pt idx="189">
                  <c:v>58.613</c:v>
                </c:pt>
                <c:pt idx="190">
                  <c:v>58.405</c:v>
                </c:pt>
                <c:pt idx="191">
                  <c:v>58.19800000000001</c:v>
                </c:pt>
                <c:pt idx="192">
                  <c:v>57.99</c:v>
                </c:pt>
                <c:pt idx="193">
                  <c:v>57.783</c:v>
                </c:pt>
                <c:pt idx="194">
                  <c:v>57.576</c:v>
                </c:pt>
                <c:pt idx="195">
                  <c:v>57.37</c:v>
                </c:pt>
                <c:pt idx="196">
                  <c:v>57.164</c:v>
                </c:pt>
                <c:pt idx="197">
                  <c:v>56.957</c:v>
                </c:pt>
                <c:pt idx="198">
                  <c:v>56.751</c:v>
                </c:pt>
                <c:pt idx="199">
                  <c:v>56.54600000000001</c:v>
                </c:pt>
                <c:pt idx="200">
                  <c:v>56.34</c:v>
                </c:pt>
                <c:pt idx="201">
                  <c:v>56.13500000000001</c:v>
                </c:pt>
                <c:pt idx="202">
                  <c:v>55.93</c:v>
                </c:pt>
                <c:pt idx="203">
                  <c:v>55.72500000000001</c:v>
                </c:pt>
                <c:pt idx="204">
                  <c:v>55.521</c:v>
                </c:pt>
                <c:pt idx="205">
                  <c:v>55.317</c:v>
                </c:pt>
                <c:pt idx="206">
                  <c:v>55.113</c:v>
                </c:pt>
                <c:pt idx="207">
                  <c:v>54.90900000000001</c:v>
                </c:pt>
                <c:pt idx="208">
                  <c:v>54.70500000000001</c:v>
                </c:pt>
                <c:pt idx="209">
                  <c:v>54.502</c:v>
                </c:pt>
                <c:pt idx="210">
                  <c:v>54.29900000000002</c:v>
                </c:pt>
                <c:pt idx="211">
                  <c:v>54.09600000000001</c:v>
                </c:pt>
                <c:pt idx="212">
                  <c:v>53.89400000000001</c:v>
                </c:pt>
                <c:pt idx="213">
                  <c:v>53.69200000000001</c:v>
                </c:pt>
                <c:pt idx="214">
                  <c:v>53.49</c:v>
                </c:pt>
                <c:pt idx="215">
                  <c:v>53.28800000000001</c:v>
                </c:pt>
                <c:pt idx="216">
                  <c:v>53.087</c:v>
                </c:pt>
                <c:pt idx="217">
                  <c:v>52.886</c:v>
                </c:pt>
                <c:pt idx="218">
                  <c:v>52.685</c:v>
                </c:pt>
                <c:pt idx="219">
                  <c:v>52.485</c:v>
                </c:pt>
                <c:pt idx="220">
                  <c:v>52.28500000000001</c:v>
                </c:pt>
                <c:pt idx="221">
                  <c:v>52.085</c:v>
                </c:pt>
                <c:pt idx="222">
                  <c:v>51.885</c:v>
                </c:pt>
                <c:pt idx="223">
                  <c:v>51.686</c:v>
                </c:pt>
                <c:pt idx="224">
                  <c:v>51.487</c:v>
                </c:pt>
                <c:pt idx="225">
                  <c:v>51.289</c:v>
                </c:pt>
                <c:pt idx="226">
                  <c:v>51.09</c:v>
                </c:pt>
                <c:pt idx="227">
                  <c:v>50.892</c:v>
                </c:pt>
                <c:pt idx="228">
                  <c:v>50.69500000000001</c:v>
                </c:pt>
                <c:pt idx="229">
                  <c:v>50.49800000000001</c:v>
                </c:pt>
                <c:pt idx="230">
                  <c:v>50.301</c:v>
                </c:pt>
                <c:pt idx="231">
                  <c:v>50.10400000000001</c:v>
                </c:pt>
                <c:pt idx="232">
                  <c:v>49.908</c:v>
                </c:pt>
                <c:pt idx="233">
                  <c:v>49.712</c:v>
                </c:pt>
                <c:pt idx="234">
                  <c:v>49.51600000000001</c:v>
                </c:pt>
                <c:pt idx="235">
                  <c:v>49.32100000000001</c:v>
                </c:pt>
                <c:pt idx="236">
                  <c:v>49.127</c:v>
                </c:pt>
                <c:pt idx="237">
                  <c:v>48.932</c:v>
                </c:pt>
                <c:pt idx="238">
                  <c:v>48.73800000000001</c:v>
                </c:pt>
                <c:pt idx="239">
                  <c:v>48.544</c:v>
                </c:pt>
                <c:pt idx="240">
                  <c:v>48.351</c:v>
                </c:pt>
                <c:pt idx="241">
                  <c:v>48.158</c:v>
                </c:pt>
                <c:pt idx="242">
                  <c:v>47.966</c:v>
                </c:pt>
                <c:pt idx="243">
                  <c:v>47.774</c:v>
                </c:pt>
                <c:pt idx="244">
                  <c:v>47.582</c:v>
                </c:pt>
                <c:pt idx="245">
                  <c:v>47.39100000000001</c:v>
                </c:pt>
                <c:pt idx="246">
                  <c:v>47.2</c:v>
                </c:pt>
                <c:pt idx="247">
                  <c:v>47.009</c:v>
                </c:pt>
                <c:pt idx="248">
                  <c:v>46.819</c:v>
                </c:pt>
                <c:pt idx="249">
                  <c:v>46.63</c:v>
                </c:pt>
                <c:pt idx="250">
                  <c:v>46.441</c:v>
                </c:pt>
                <c:pt idx="251">
                  <c:v>46.252</c:v>
                </c:pt>
                <c:pt idx="252">
                  <c:v>46.064</c:v>
                </c:pt>
                <c:pt idx="253">
                  <c:v>45.876</c:v>
                </c:pt>
                <c:pt idx="254">
                  <c:v>45.689</c:v>
                </c:pt>
                <c:pt idx="255">
                  <c:v>45.502</c:v>
                </c:pt>
                <c:pt idx="256">
                  <c:v>45.315</c:v>
                </c:pt>
                <c:pt idx="257">
                  <c:v>45.13</c:v>
                </c:pt>
                <c:pt idx="258">
                  <c:v>44.944</c:v>
                </c:pt>
                <c:pt idx="259">
                  <c:v>44.759</c:v>
                </c:pt>
                <c:pt idx="260">
                  <c:v>44.575</c:v>
                </c:pt>
                <c:pt idx="261">
                  <c:v>44.39100000000001</c:v>
                </c:pt>
                <c:pt idx="262">
                  <c:v>44.20800000000001</c:v>
                </c:pt>
                <c:pt idx="263">
                  <c:v>44.02500000000001</c:v>
                </c:pt>
                <c:pt idx="264">
                  <c:v>43.842</c:v>
                </c:pt>
                <c:pt idx="265">
                  <c:v>43.66000000000001</c:v>
                </c:pt>
                <c:pt idx="266">
                  <c:v>43.47900000000001</c:v>
                </c:pt>
                <c:pt idx="267">
                  <c:v>43.29800000000001</c:v>
                </c:pt>
                <c:pt idx="268">
                  <c:v>43.118</c:v>
                </c:pt>
                <c:pt idx="269">
                  <c:v>42.939</c:v>
                </c:pt>
                <c:pt idx="270">
                  <c:v>42.76000000000001</c:v>
                </c:pt>
                <c:pt idx="271">
                  <c:v>42.581</c:v>
                </c:pt>
                <c:pt idx="272">
                  <c:v>42.40300000000001</c:v>
                </c:pt>
                <c:pt idx="273">
                  <c:v>42.22600000000001</c:v>
                </c:pt>
                <c:pt idx="274">
                  <c:v>42.04900000000001</c:v>
                </c:pt>
                <c:pt idx="275">
                  <c:v>41.873</c:v>
                </c:pt>
                <c:pt idx="276">
                  <c:v>41.69800000000001</c:v>
                </c:pt>
                <c:pt idx="277">
                  <c:v>41.523</c:v>
                </c:pt>
                <c:pt idx="278">
                  <c:v>41.349</c:v>
                </c:pt>
                <c:pt idx="279">
                  <c:v>41.17500000000001</c:v>
                </c:pt>
                <c:pt idx="280">
                  <c:v>41.002</c:v>
                </c:pt>
                <c:pt idx="281">
                  <c:v>40.83</c:v>
                </c:pt>
                <c:pt idx="282">
                  <c:v>40.658</c:v>
                </c:pt>
                <c:pt idx="283">
                  <c:v>40.487</c:v>
                </c:pt>
                <c:pt idx="284">
                  <c:v>40.317</c:v>
                </c:pt>
                <c:pt idx="285">
                  <c:v>40.14700000000001</c:v>
                </c:pt>
                <c:pt idx="286">
                  <c:v>39.97900000000001</c:v>
                </c:pt>
                <c:pt idx="287">
                  <c:v>39.81</c:v>
                </c:pt>
                <c:pt idx="288">
                  <c:v>39.643</c:v>
                </c:pt>
                <c:pt idx="289">
                  <c:v>39.47600000000001</c:v>
                </c:pt>
                <c:pt idx="290">
                  <c:v>39.31</c:v>
                </c:pt>
                <c:pt idx="291">
                  <c:v>39.145</c:v>
                </c:pt>
                <c:pt idx="292">
                  <c:v>38.981</c:v>
                </c:pt>
                <c:pt idx="293">
                  <c:v>38.817</c:v>
                </c:pt>
                <c:pt idx="294">
                  <c:v>38.654</c:v>
                </c:pt>
                <c:pt idx="295">
                  <c:v>38.49200000000001</c:v>
                </c:pt>
                <c:pt idx="296">
                  <c:v>38.33</c:v>
                </c:pt>
                <c:pt idx="297">
                  <c:v>38.17</c:v>
                </c:pt>
                <c:pt idx="298">
                  <c:v>38.01</c:v>
                </c:pt>
                <c:pt idx="299">
                  <c:v>37.851</c:v>
                </c:pt>
                <c:pt idx="300">
                  <c:v>37.69300000000001</c:v>
                </c:pt>
                <c:pt idx="301">
                  <c:v>37.536</c:v>
                </c:pt>
                <c:pt idx="302">
                  <c:v>37.38</c:v>
                </c:pt>
                <c:pt idx="303">
                  <c:v>37.22400000000001</c:v>
                </c:pt>
                <c:pt idx="304">
                  <c:v>37.07</c:v>
                </c:pt>
                <c:pt idx="305">
                  <c:v>36.916</c:v>
                </c:pt>
                <c:pt idx="306">
                  <c:v>36.76300000000001</c:v>
                </c:pt>
                <c:pt idx="307">
                  <c:v>36.611</c:v>
                </c:pt>
                <c:pt idx="308">
                  <c:v>36.46100000000001</c:v>
                </c:pt>
                <c:pt idx="309">
                  <c:v>36.311</c:v>
                </c:pt>
                <c:pt idx="310">
                  <c:v>36.161</c:v>
                </c:pt>
                <c:pt idx="311">
                  <c:v>36.01300000000001</c:v>
                </c:pt>
                <c:pt idx="312">
                  <c:v>35.866</c:v>
                </c:pt>
                <c:pt idx="313">
                  <c:v>35.72000000000001</c:v>
                </c:pt>
                <c:pt idx="314">
                  <c:v>35.575</c:v>
                </c:pt>
                <c:pt idx="315">
                  <c:v>35.431</c:v>
                </c:pt>
                <c:pt idx="316">
                  <c:v>35.28800000000001</c:v>
                </c:pt>
                <c:pt idx="317">
                  <c:v>35.146</c:v>
                </c:pt>
                <c:pt idx="318">
                  <c:v>35.005</c:v>
                </c:pt>
                <c:pt idx="319">
                  <c:v>34.865</c:v>
                </c:pt>
                <c:pt idx="320">
                  <c:v>34.72600000000001</c:v>
                </c:pt>
                <c:pt idx="321">
                  <c:v>34.58900000000001</c:v>
                </c:pt>
                <c:pt idx="322">
                  <c:v>34.452</c:v>
                </c:pt>
                <c:pt idx="323">
                  <c:v>34.316</c:v>
                </c:pt>
                <c:pt idx="324">
                  <c:v>34.182</c:v>
                </c:pt>
                <c:pt idx="325">
                  <c:v>34.04900000000001</c:v>
                </c:pt>
                <c:pt idx="326">
                  <c:v>33.917</c:v>
                </c:pt>
                <c:pt idx="327">
                  <c:v>33.786</c:v>
                </c:pt>
                <c:pt idx="328">
                  <c:v>33.65600000000001</c:v>
                </c:pt>
                <c:pt idx="329">
                  <c:v>33.52800000000001</c:v>
                </c:pt>
                <c:pt idx="330">
                  <c:v>33.4</c:v>
                </c:pt>
                <c:pt idx="331">
                  <c:v>33.274</c:v>
                </c:pt>
                <c:pt idx="332">
                  <c:v>33.15</c:v>
                </c:pt>
                <c:pt idx="333">
                  <c:v>33.026</c:v>
                </c:pt>
                <c:pt idx="334">
                  <c:v>32.904</c:v>
                </c:pt>
                <c:pt idx="335">
                  <c:v>32.783</c:v>
                </c:pt>
                <c:pt idx="336">
                  <c:v>32.66300000000001</c:v>
                </c:pt>
                <c:pt idx="337">
                  <c:v>32.545</c:v>
                </c:pt>
                <c:pt idx="338">
                  <c:v>32.42800000000001</c:v>
                </c:pt>
                <c:pt idx="339">
                  <c:v>32.312</c:v>
                </c:pt>
                <c:pt idx="340">
                  <c:v>32.19800000000001</c:v>
                </c:pt>
                <c:pt idx="341">
                  <c:v>32.085</c:v>
                </c:pt>
                <c:pt idx="342">
                  <c:v>31.973</c:v>
                </c:pt>
                <c:pt idx="343">
                  <c:v>31.863</c:v>
                </c:pt>
                <c:pt idx="344">
                  <c:v>31.754</c:v>
                </c:pt>
                <c:pt idx="345">
                  <c:v>31.64699999999999</c:v>
                </c:pt>
                <c:pt idx="346">
                  <c:v>31.541</c:v>
                </c:pt>
                <c:pt idx="347">
                  <c:v>31.437</c:v>
                </c:pt>
                <c:pt idx="348">
                  <c:v>31.33400000000001</c:v>
                </c:pt>
                <c:pt idx="349">
                  <c:v>31.232</c:v>
                </c:pt>
                <c:pt idx="350">
                  <c:v>31.132</c:v>
                </c:pt>
                <c:pt idx="351">
                  <c:v>31.03400000000001</c:v>
                </c:pt>
                <c:pt idx="352">
                  <c:v>30.937</c:v>
                </c:pt>
                <c:pt idx="353">
                  <c:v>30.842</c:v>
                </c:pt>
                <c:pt idx="354">
                  <c:v>30.74799999999999</c:v>
                </c:pt>
                <c:pt idx="355">
                  <c:v>30.65600000000001</c:v>
                </c:pt>
                <c:pt idx="356">
                  <c:v>30.56499999999999</c:v>
                </c:pt>
                <c:pt idx="357">
                  <c:v>30.476</c:v>
                </c:pt>
                <c:pt idx="358">
                  <c:v>30.389</c:v>
                </c:pt>
                <c:pt idx="359">
                  <c:v>30.303</c:v>
                </c:pt>
                <c:pt idx="360">
                  <c:v>30.219</c:v>
                </c:pt>
                <c:pt idx="361">
                  <c:v>30.13700000000001</c:v>
                </c:pt>
                <c:pt idx="362">
                  <c:v>30.056</c:v>
                </c:pt>
                <c:pt idx="363">
                  <c:v>29.977</c:v>
                </c:pt>
                <c:pt idx="364">
                  <c:v>29.9</c:v>
                </c:pt>
                <c:pt idx="365">
                  <c:v>29.82400000000002</c:v>
                </c:pt>
                <c:pt idx="366">
                  <c:v>29.75</c:v>
                </c:pt>
                <c:pt idx="367">
                  <c:v>29.678</c:v>
                </c:pt>
                <c:pt idx="368">
                  <c:v>29.608</c:v>
                </c:pt>
                <c:pt idx="369">
                  <c:v>29.539</c:v>
                </c:pt>
                <c:pt idx="370">
                  <c:v>29.47199999999999</c:v>
                </c:pt>
                <c:pt idx="371">
                  <c:v>29.407</c:v>
                </c:pt>
                <c:pt idx="372">
                  <c:v>29.344</c:v>
                </c:pt>
                <c:pt idx="373">
                  <c:v>29.28299999999998</c:v>
                </c:pt>
                <c:pt idx="374">
                  <c:v>29.223</c:v>
                </c:pt>
                <c:pt idx="375">
                  <c:v>29.165</c:v>
                </c:pt>
                <c:pt idx="376">
                  <c:v>29.11000000000001</c:v>
                </c:pt>
                <c:pt idx="377">
                  <c:v>29.056</c:v>
                </c:pt>
                <c:pt idx="378">
                  <c:v>29.003</c:v>
                </c:pt>
                <c:pt idx="379">
                  <c:v>28.953</c:v>
                </c:pt>
                <c:pt idx="380">
                  <c:v>28.90499999999999</c:v>
                </c:pt>
                <c:pt idx="381">
                  <c:v>28.858</c:v>
                </c:pt>
                <c:pt idx="382">
                  <c:v>28.81400000000001</c:v>
                </c:pt>
                <c:pt idx="383">
                  <c:v>28.771</c:v>
                </c:pt>
                <c:pt idx="384">
                  <c:v>28.73100000000002</c:v>
                </c:pt>
                <c:pt idx="385">
                  <c:v>28.692</c:v>
                </c:pt>
                <c:pt idx="386">
                  <c:v>28.655</c:v>
                </c:pt>
                <c:pt idx="387">
                  <c:v>28.62</c:v>
                </c:pt>
                <c:pt idx="388">
                  <c:v>28.58799999999999</c:v>
                </c:pt>
                <c:pt idx="389">
                  <c:v>28.55700000000001</c:v>
                </c:pt>
                <c:pt idx="390">
                  <c:v>28.528</c:v>
                </c:pt>
                <c:pt idx="391">
                  <c:v>28.501</c:v>
                </c:pt>
                <c:pt idx="392">
                  <c:v>28.476</c:v>
                </c:pt>
                <c:pt idx="393">
                  <c:v>28.453</c:v>
                </c:pt>
                <c:pt idx="394">
                  <c:v>28.432</c:v>
                </c:pt>
                <c:pt idx="395">
                  <c:v>28.413</c:v>
                </c:pt>
                <c:pt idx="396">
                  <c:v>28.396</c:v>
                </c:pt>
                <c:pt idx="397">
                  <c:v>28.381</c:v>
                </c:pt>
                <c:pt idx="398">
                  <c:v>28.368</c:v>
                </c:pt>
                <c:pt idx="399">
                  <c:v>28.35700000000001</c:v>
                </c:pt>
                <c:pt idx="400">
                  <c:v>28.349</c:v>
                </c:pt>
                <c:pt idx="401">
                  <c:v>28.342</c:v>
                </c:pt>
                <c:pt idx="402">
                  <c:v>28.33700000000001</c:v>
                </c:pt>
                <c:pt idx="403">
                  <c:v>28.33400000000001</c:v>
                </c:pt>
                <c:pt idx="404">
                  <c:v>28.33299999999999</c:v>
                </c:pt>
                <c:pt idx="405">
                  <c:v>28.33400000000001</c:v>
                </c:pt>
                <c:pt idx="406">
                  <c:v>28.338</c:v>
                </c:pt>
                <c:pt idx="407">
                  <c:v>28.343</c:v>
                </c:pt>
                <c:pt idx="408">
                  <c:v>28.35</c:v>
                </c:pt>
                <c:pt idx="409">
                  <c:v>28.36</c:v>
                </c:pt>
                <c:pt idx="410">
                  <c:v>28.37100000000001</c:v>
                </c:pt>
                <c:pt idx="411">
                  <c:v>28.384</c:v>
                </c:pt>
                <c:pt idx="412">
                  <c:v>28.4</c:v>
                </c:pt>
                <c:pt idx="413">
                  <c:v>28.41700000000002</c:v>
                </c:pt>
                <c:pt idx="414">
                  <c:v>28.436</c:v>
                </c:pt>
                <c:pt idx="415">
                  <c:v>28.45799999999999</c:v>
                </c:pt>
                <c:pt idx="416">
                  <c:v>28.48099999999998</c:v>
                </c:pt>
                <c:pt idx="417">
                  <c:v>28.507</c:v>
                </c:pt>
                <c:pt idx="418">
                  <c:v>28.53400000000001</c:v>
                </c:pt>
                <c:pt idx="419">
                  <c:v>28.563</c:v>
                </c:pt>
                <c:pt idx="420">
                  <c:v>28.595</c:v>
                </c:pt>
              </c:numCache>
            </c:numRef>
          </c:val>
        </c:ser>
        <c:ser>
          <c:idx val="3"/>
          <c:order val="3"/>
          <c:tx>
            <c:v>Winter Solstice</c:v>
          </c:tx>
          <c:marker>
            <c:symbol val="none"/>
          </c:marker>
          <c:cat>
            <c:numRef>
              <c:f>ESZA!$I$4:$I$424</c:f>
              <c:numCache>
                <c:formatCode>h:mm</c:formatCode>
                <c:ptCount val="421"/>
                <c:pt idx="0">
                  <c:v>0.375</c:v>
                </c:pt>
                <c:pt idx="1">
                  <c:v>0.375694444444445</c:v>
                </c:pt>
                <c:pt idx="2">
                  <c:v>0.376388888888889</c:v>
                </c:pt>
                <c:pt idx="3">
                  <c:v>0.377083333333333</c:v>
                </c:pt>
                <c:pt idx="4">
                  <c:v>0.377777777777778</c:v>
                </c:pt>
                <c:pt idx="5">
                  <c:v>0.378472222222222</c:v>
                </c:pt>
                <c:pt idx="6">
                  <c:v>0.379166666666667</c:v>
                </c:pt>
                <c:pt idx="7">
                  <c:v>0.379861111111111</c:v>
                </c:pt>
                <c:pt idx="8">
                  <c:v>0.380555555555556</c:v>
                </c:pt>
                <c:pt idx="9">
                  <c:v>0.38125</c:v>
                </c:pt>
                <c:pt idx="10">
                  <c:v>0.381944444444445</c:v>
                </c:pt>
                <c:pt idx="11">
                  <c:v>0.382638888888889</c:v>
                </c:pt>
                <c:pt idx="12">
                  <c:v>0.383333333333334</c:v>
                </c:pt>
                <c:pt idx="13">
                  <c:v>0.384027777777778</c:v>
                </c:pt>
                <c:pt idx="14">
                  <c:v>0.384722222222223</c:v>
                </c:pt>
                <c:pt idx="15">
                  <c:v>0.385416666666668</c:v>
                </c:pt>
                <c:pt idx="16">
                  <c:v>0.386111111111112</c:v>
                </c:pt>
                <c:pt idx="17">
                  <c:v>0.386805555555557</c:v>
                </c:pt>
                <c:pt idx="18">
                  <c:v>0.387500000000001</c:v>
                </c:pt>
                <c:pt idx="19">
                  <c:v>0.388194444444446</c:v>
                </c:pt>
                <c:pt idx="20">
                  <c:v>0.38888888888889</c:v>
                </c:pt>
                <c:pt idx="21">
                  <c:v>0.389583333333334</c:v>
                </c:pt>
                <c:pt idx="22">
                  <c:v>0.390277777777779</c:v>
                </c:pt>
                <c:pt idx="23">
                  <c:v>0.390972222222223</c:v>
                </c:pt>
                <c:pt idx="24">
                  <c:v>0.391666666666668</c:v>
                </c:pt>
                <c:pt idx="25">
                  <c:v>0.392361111111112</c:v>
                </c:pt>
                <c:pt idx="26">
                  <c:v>0.393055555555557</c:v>
                </c:pt>
                <c:pt idx="27">
                  <c:v>0.393750000000001</c:v>
                </c:pt>
                <c:pt idx="28">
                  <c:v>0.394444444444446</c:v>
                </c:pt>
                <c:pt idx="29">
                  <c:v>0.39513888888889</c:v>
                </c:pt>
                <c:pt idx="30">
                  <c:v>0.395833333333335</c:v>
                </c:pt>
                <c:pt idx="31">
                  <c:v>0.396527777777779</c:v>
                </c:pt>
                <c:pt idx="32">
                  <c:v>0.397222222222224</c:v>
                </c:pt>
                <c:pt idx="33">
                  <c:v>0.397916666666668</c:v>
                </c:pt>
                <c:pt idx="34">
                  <c:v>0.398611111111113</c:v>
                </c:pt>
                <c:pt idx="35">
                  <c:v>0.399305555555557</c:v>
                </c:pt>
                <c:pt idx="36">
                  <c:v>0.400000000000002</c:v>
                </c:pt>
                <c:pt idx="37">
                  <c:v>0.400694444444446</c:v>
                </c:pt>
                <c:pt idx="38">
                  <c:v>0.401388888888891</c:v>
                </c:pt>
                <c:pt idx="39">
                  <c:v>0.402083333333335</c:v>
                </c:pt>
                <c:pt idx="40">
                  <c:v>0.40277777777778</c:v>
                </c:pt>
                <c:pt idx="41">
                  <c:v>0.403472222222224</c:v>
                </c:pt>
                <c:pt idx="42">
                  <c:v>0.404166666666669</c:v>
                </c:pt>
                <c:pt idx="43">
                  <c:v>0.404861111111113</c:v>
                </c:pt>
                <c:pt idx="44">
                  <c:v>0.405555555555558</c:v>
                </c:pt>
                <c:pt idx="45">
                  <c:v>0.406250000000002</c:v>
                </c:pt>
                <c:pt idx="46">
                  <c:v>0.406944444444447</c:v>
                </c:pt>
                <c:pt idx="47">
                  <c:v>0.407638888888891</c:v>
                </c:pt>
                <c:pt idx="48">
                  <c:v>0.408333333333336</c:v>
                </c:pt>
                <c:pt idx="49">
                  <c:v>0.40902777777778</c:v>
                </c:pt>
                <c:pt idx="50">
                  <c:v>0.409722222222225</c:v>
                </c:pt>
                <c:pt idx="51">
                  <c:v>0.410416666666669</c:v>
                </c:pt>
                <c:pt idx="52">
                  <c:v>0.411111111111114</c:v>
                </c:pt>
                <c:pt idx="53">
                  <c:v>0.411805555555558</c:v>
                </c:pt>
                <c:pt idx="54">
                  <c:v>0.412500000000003</c:v>
                </c:pt>
                <c:pt idx="55">
                  <c:v>0.413194444444447</c:v>
                </c:pt>
                <c:pt idx="56">
                  <c:v>0.413888888888892</c:v>
                </c:pt>
                <c:pt idx="57">
                  <c:v>0.414583333333336</c:v>
                </c:pt>
                <c:pt idx="58">
                  <c:v>0.415277777777781</c:v>
                </c:pt>
                <c:pt idx="59">
                  <c:v>0.415972222222225</c:v>
                </c:pt>
                <c:pt idx="60">
                  <c:v>0.41666666666667</c:v>
                </c:pt>
                <c:pt idx="61">
                  <c:v>0.417361111111114</c:v>
                </c:pt>
                <c:pt idx="62">
                  <c:v>0.418055555555559</c:v>
                </c:pt>
                <c:pt idx="63">
                  <c:v>0.418750000000003</c:v>
                </c:pt>
                <c:pt idx="64">
                  <c:v>0.419444444444448</c:v>
                </c:pt>
                <c:pt idx="65">
                  <c:v>0.420138888888892</c:v>
                </c:pt>
                <c:pt idx="66">
                  <c:v>0.420833333333337</c:v>
                </c:pt>
                <c:pt idx="67">
                  <c:v>0.421527777777781</c:v>
                </c:pt>
                <c:pt idx="68">
                  <c:v>0.422222222222226</c:v>
                </c:pt>
                <c:pt idx="69">
                  <c:v>0.42291666666667</c:v>
                </c:pt>
                <c:pt idx="70">
                  <c:v>0.423611111111115</c:v>
                </c:pt>
                <c:pt idx="71">
                  <c:v>0.424305555555559</c:v>
                </c:pt>
                <c:pt idx="72">
                  <c:v>0.425000000000004</c:v>
                </c:pt>
                <c:pt idx="73">
                  <c:v>0.425694444444448</c:v>
                </c:pt>
                <c:pt idx="74">
                  <c:v>0.426388888888893</c:v>
                </c:pt>
                <c:pt idx="75">
                  <c:v>0.427083333333337</c:v>
                </c:pt>
                <c:pt idx="76">
                  <c:v>0.427777777777782</c:v>
                </c:pt>
                <c:pt idx="77">
                  <c:v>0.428472222222226</c:v>
                </c:pt>
                <c:pt idx="78">
                  <c:v>0.429166666666671</c:v>
                </c:pt>
                <c:pt idx="79">
                  <c:v>0.429861111111115</c:v>
                </c:pt>
                <c:pt idx="80">
                  <c:v>0.43055555555556</c:v>
                </c:pt>
                <c:pt idx="81">
                  <c:v>0.431250000000004</c:v>
                </c:pt>
                <c:pt idx="82">
                  <c:v>0.431944444444449</c:v>
                </c:pt>
                <c:pt idx="83">
                  <c:v>0.432638888888893</c:v>
                </c:pt>
                <c:pt idx="84">
                  <c:v>0.433333333333338</c:v>
                </c:pt>
                <c:pt idx="85">
                  <c:v>0.434027777777782</c:v>
                </c:pt>
                <c:pt idx="86">
                  <c:v>0.434722222222227</c:v>
                </c:pt>
                <c:pt idx="87">
                  <c:v>0.435416666666671</c:v>
                </c:pt>
                <c:pt idx="88">
                  <c:v>0.436111111111116</c:v>
                </c:pt>
                <c:pt idx="89">
                  <c:v>0.43680555555556</c:v>
                </c:pt>
                <c:pt idx="90">
                  <c:v>0.437500000000005</c:v>
                </c:pt>
                <c:pt idx="91">
                  <c:v>0.438194444444449</c:v>
                </c:pt>
                <c:pt idx="92">
                  <c:v>0.438888888888894</c:v>
                </c:pt>
                <c:pt idx="93">
                  <c:v>0.439583333333338</c:v>
                </c:pt>
                <c:pt idx="94">
                  <c:v>0.440277777777783</c:v>
                </c:pt>
                <c:pt idx="95">
                  <c:v>0.440972222222227</c:v>
                </c:pt>
                <c:pt idx="96">
                  <c:v>0.441666666666672</c:v>
                </c:pt>
                <c:pt idx="97">
                  <c:v>0.442361111111116</c:v>
                </c:pt>
                <c:pt idx="98">
                  <c:v>0.443055555555561</c:v>
                </c:pt>
                <c:pt idx="99">
                  <c:v>0.443750000000005</c:v>
                </c:pt>
                <c:pt idx="100">
                  <c:v>0.44444444444445</c:v>
                </c:pt>
                <c:pt idx="101">
                  <c:v>0.445138888888894</c:v>
                </c:pt>
                <c:pt idx="102">
                  <c:v>0.445833333333339</c:v>
                </c:pt>
                <c:pt idx="103">
                  <c:v>0.446527777777783</c:v>
                </c:pt>
                <c:pt idx="104">
                  <c:v>0.447222222222228</c:v>
                </c:pt>
                <c:pt idx="105">
                  <c:v>0.447916666666672</c:v>
                </c:pt>
                <c:pt idx="106">
                  <c:v>0.448611111111117</c:v>
                </c:pt>
                <c:pt idx="107">
                  <c:v>0.449305555555561</c:v>
                </c:pt>
                <c:pt idx="108">
                  <c:v>0.450000000000006</c:v>
                </c:pt>
                <c:pt idx="109">
                  <c:v>0.45069444444445</c:v>
                </c:pt>
                <c:pt idx="110">
                  <c:v>0.451388888888895</c:v>
                </c:pt>
                <c:pt idx="111">
                  <c:v>0.452083333333339</c:v>
                </c:pt>
                <c:pt idx="112">
                  <c:v>0.452777777777784</c:v>
                </c:pt>
                <c:pt idx="113">
                  <c:v>0.453472222222228</c:v>
                </c:pt>
                <c:pt idx="114">
                  <c:v>0.454166666666673</c:v>
                </c:pt>
                <c:pt idx="115">
                  <c:v>0.454861111111117</c:v>
                </c:pt>
                <c:pt idx="116">
                  <c:v>0.455555555555562</c:v>
                </c:pt>
                <c:pt idx="117">
                  <c:v>0.456250000000006</c:v>
                </c:pt>
                <c:pt idx="118">
                  <c:v>0.456944444444451</c:v>
                </c:pt>
                <c:pt idx="119">
                  <c:v>0.457638888888895</c:v>
                </c:pt>
                <c:pt idx="120">
                  <c:v>0.45833333333334</c:v>
                </c:pt>
                <c:pt idx="121">
                  <c:v>0.459027777777784</c:v>
                </c:pt>
                <c:pt idx="122">
                  <c:v>0.459722222222229</c:v>
                </c:pt>
                <c:pt idx="123">
                  <c:v>0.460416666666673</c:v>
                </c:pt>
                <c:pt idx="124">
                  <c:v>0.461111111111118</c:v>
                </c:pt>
                <c:pt idx="125">
                  <c:v>0.461805555555562</c:v>
                </c:pt>
                <c:pt idx="126">
                  <c:v>0.462500000000007</c:v>
                </c:pt>
                <c:pt idx="127">
                  <c:v>0.463194444444451</c:v>
                </c:pt>
                <c:pt idx="128">
                  <c:v>0.463888888888896</c:v>
                </c:pt>
                <c:pt idx="129">
                  <c:v>0.46458333333334</c:v>
                </c:pt>
                <c:pt idx="130">
                  <c:v>0.465277777777785</c:v>
                </c:pt>
                <c:pt idx="131">
                  <c:v>0.465972222222229</c:v>
                </c:pt>
                <c:pt idx="132">
                  <c:v>0.466666666666674</c:v>
                </c:pt>
                <c:pt idx="133">
                  <c:v>0.467361111111118</c:v>
                </c:pt>
                <c:pt idx="134">
                  <c:v>0.468055555555563</c:v>
                </c:pt>
                <c:pt idx="135">
                  <c:v>0.468750000000007</c:v>
                </c:pt>
                <c:pt idx="136">
                  <c:v>0.469444444444452</c:v>
                </c:pt>
                <c:pt idx="137">
                  <c:v>0.470138888888896</c:v>
                </c:pt>
                <c:pt idx="138">
                  <c:v>0.470833333333341</c:v>
                </c:pt>
                <c:pt idx="139">
                  <c:v>0.471527777777785</c:v>
                </c:pt>
                <c:pt idx="140">
                  <c:v>0.47222222222223</c:v>
                </c:pt>
                <c:pt idx="141">
                  <c:v>0.472916666666674</c:v>
                </c:pt>
                <c:pt idx="142">
                  <c:v>0.473611111111119</c:v>
                </c:pt>
                <c:pt idx="143">
                  <c:v>0.474305555555563</c:v>
                </c:pt>
                <c:pt idx="144">
                  <c:v>0.475000000000008</c:v>
                </c:pt>
                <c:pt idx="145">
                  <c:v>0.475694444444452</c:v>
                </c:pt>
                <c:pt idx="146">
                  <c:v>0.476388888888897</c:v>
                </c:pt>
                <c:pt idx="147">
                  <c:v>0.477083333333341</c:v>
                </c:pt>
                <c:pt idx="148">
                  <c:v>0.477777777777786</c:v>
                </c:pt>
                <c:pt idx="149">
                  <c:v>0.47847222222223</c:v>
                </c:pt>
                <c:pt idx="150">
                  <c:v>0.479166666666675</c:v>
                </c:pt>
                <c:pt idx="151">
                  <c:v>0.479861111111119</c:v>
                </c:pt>
                <c:pt idx="152">
                  <c:v>0.480555555555564</c:v>
                </c:pt>
                <c:pt idx="153">
                  <c:v>0.481250000000008</c:v>
                </c:pt>
                <c:pt idx="154">
                  <c:v>0.481944444444453</c:v>
                </c:pt>
                <c:pt idx="155">
                  <c:v>0.482638888888897</c:v>
                </c:pt>
                <c:pt idx="156">
                  <c:v>0.483333333333342</c:v>
                </c:pt>
                <c:pt idx="157">
                  <c:v>0.484027777777786</c:v>
                </c:pt>
                <c:pt idx="158">
                  <c:v>0.484722222222231</c:v>
                </c:pt>
                <c:pt idx="159">
                  <c:v>0.485416666666675</c:v>
                </c:pt>
                <c:pt idx="160">
                  <c:v>0.48611111111112</c:v>
                </c:pt>
                <c:pt idx="161">
                  <c:v>0.486805555555564</c:v>
                </c:pt>
                <c:pt idx="162">
                  <c:v>0.487500000000009</c:v>
                </c:pt>
                <c:pt idx="163">
                  <c:v>0.488194444444453</c:v>
                </c:pt>
                <c:pt idx="164">
                  <c:v>0.488888888888898</c:v>
                </c:pt>
                <c:pt idx="165">
                  <c:v>0.489583333333342</c:v>
                </c:pt>
                <c:pt idx="166">
                  <c:v>0.490277777777787</c:v>
                </c:pt>
                <c:pt idx="167">
                  <c:v>0.490972222222231</c:v>
                </c:pt>
                <c:pt idx="168">
                  <c:v>0.491666666666676</c:v>
                </c:pt>
                <c:pt idx="169">
                  <c:v>0.49236111111112</c:v>
                </c:pt>
                <c:pt idx="170">
                  <c:v>0.493055555555565</c:v>
                </c:pt>
                <c:pt idx="171">
                  <c:v>0.493750000000009</c:v>
                </c:pt>
                <c:pt idx="172">
                  <c:v>0.494444444444454</c:v>
                </c:pt>
                <c:pt idx="173">
                  <c:v>0.495138888888898</c:v>
                </c:pt>
                <c:pt idx="174">
                  <c:v>0.495833333333343</c:v>
                </c:pt>
                <c:pt idx="175">
                  <c:v>0.496527777777787</c:v>
                </c:pt>
                <c:pt idx="176">
                  <c:v>0.497222222222232</c:v>
                </c:pt>
                <c:pt idx="177">
                  <c:v>0.497916666666676</c:v>
                </c:pt>
                <c:pt idx="178">
                  <c:v>0.498611111111121</c:v>
                </c:pt>
                <c:pt idx="179">
                  <c:v>0.499305555555565</c:v>
                </c:pt>
                <c:pt idx="180">
                  <c:v>0.50000000000001</c:v>
                </c:pt>
                <c:pt idx="181">
                  <c:v>0.500694444444454</c:v>
                </c:pt>
                <c:pt idx="182">
                  <c:v>0.501388888888899</c:v>
                </c:pt>
                <c:pt idx="183">
                  <c:v>0.502083333333343</c:v>
                </c:pt>
                <c:pt idx="184">
                  <c:v>0.502777777777788</c:v>
                </c:pt>
                <c:pt idx="185">
                  <c:v>0.503472222222232</c:v>
                </c:pt>
                <c:pt idx="186">
                  <c:v>0.504166666666677</c:v>
                </c:pt>
                <c:pt idx="187">
                  <c:v>0.504861111111121</c:v>
                </c:pt>
                <c:pt idx="188">
                  <c:v>0.505555555555566</c:v>
                </c:pt>
                <c:pt idx="189">
                  <c:v>0.50625000000001</c:v>
                </c:pt>
                <c:pt idx="190">
                  <c:v>0.506944444444455</c:v>
                </c:pt>
                <c:pt idx="191">
                  <c:v>0.507638888888899</c:v>
                </c:pt>
                <c:pt idx="192">
                  <c:v>0.508333333333344</c:v>
                </c:pt>
                <c:pt idx="193">
                  <c:v>0.509027777777788</c:v>
                </c:pt>
                <c:pt idx="194">
                  <c:v>0.509722222222233</c:v>
                </c:pt>
                <c:pt idx="195">
                  <c:v>0.510416666666677</c:v>
                </c:pt>
                <c:pt idx="196">
                  <c:v>0.511111111111122</c:v>
                </c:pt>
                <c:pt idx="197">
                  <c:v>0.511805555555566</c:v>
                </c:pt>
                <c:pt idx="198">
                  <c:v>0.512500000000011</c:v>
                </c:pt>
                <c:pt idx="199">
                  <c:v>0.513194444444455</c:v>
                </c:pt>
                <c:pt idx="200">
                  <c:v>0.513888888888899</c:v>
                </c:pt>
                <c:pt idx="201">
                  <c:v>0.514583333333344</c:v>
                </c:pt>
                <c:pt idx="202">
                  <c:v>0.515277777777788</c:v>
                </c:pt>
                <c:pt idx="203">
                  <c:v>0.515972222222233</c:v>
                </c:pt>
                <c:pt idx="204">
                  <c:v>0.516666666666677</c:v>
                </c:pt>
                <c:pt idx="205">
                  <c:v>0.517361111111122</c:v>
                </c:pt>
                <c:pt idx="206">
                  <c:v>0.518055555555566</c:v>
                </c:pt>
                <c:pt idx="207">
                  <c:v>0.518750000000011</c:v>
                </c:pt>
                <c:pt idx="208">
                  <c:v>0.519444444444455</c:v>
                </c:pt>
                <c:pt idx="209">
                  <c:v>0.5201388888889</c:v>
                </c:pt>
                <c:pt idx="210">
                  <c:v>0.520833333333344</c:v>
                </c:pt>
                <c:pt idx="211">
                  <c:v>0.521527777777789</c:v>
                </c:pt>
                <c:pt idx="212">
                  <c:v>0.522222222222233</c:v>
                </c:pt>
                <c:pt idx="213">
                  <c:v>0.522916666666678</c:v>
                </c:pt>
                <c:pt idx="214">
                  <c:v>0.523611111111122</c:v>
                </c:pt>
                <c:pt idx="215">
                  <c:v>0.524305555555567</c:v>
                </c:pt>
                <c:pt idx="216">
                  <c:v>0.525000000000011</c:v>
                </c:pt>
                <c:pt idx="217">
                  <c:v>0.525694444444456</c:v>
                </c:pt>
                <c:pt idx="218">
                  <c:v>0.5263888888889</c:v>
                </c:pt>
                <c:pt idx="219">
                  <c:v>0.527083333333345</c:v>
                </c:pt>
                <c:pt idx="220">
                  <c:v>0.527777777777789</c:v>
                </c:pt>
                <c:pt idx="221">
                  <c:v>0.528472222222234</c:v>
                </c:pt>
                <c:pt idx="222">
                  <c:v>0.529166666666678</c:v>
                </c:pt>
                <c:pt idx="223">
                  <c:v>0.529861111111123</c:v>
                </c:pt>
                <c:pt idx="224">
                  <c:v>0.530555555555567</c:v>
                </c:pt>
                <c:pt idx="225">
                  <c:v>0.531250000000012</c:v>
                </c:pt>
                <c:pt idx="226">
                  <c:v>0.531944444444456</c:v>
                </c:pt>
                <c:pt idx="227">
                  <c:v>0.532638888888901</c:v>
                </c:pt>
                <c:pt idx="228">
                  <c:v>0.533333333333345</c:v>
                </c:pt>
                <c:pt idx="229">
                  <c:v>0.53402777777779</c:v>
                </c:pt>
                <c:pt idx="230">
                  <c:v>0.534722222222234</c:v>
                </c:pt>
                <c:pt idx="231">
                  <c:v>0.535416666666679</c:v>
                </c:pt>
                <c:pt idx="232">
                  <c:v>0.536111111111123</c:v>
                </c:pt>
                <c:pt idx="233">
                  <c:v>0.536805555555568</c:v>
                </c:pt>
                <c:pt idx="234">
                  <c:v>0.537500000000012</c:v>
                </c:pt>
                <c:pt idx="235">
                  <c:v>0.538194444444457</c:v>
                </c:pt>
                <c:pt idx="236">
                  <c:v>0.538888888888901</c:v>
                </c:pt>
                <c:pt idx="237">
                  <c:v>0.539583333333346</c:v>
                </c:pt>
                <c:pt idx="238">
                  <c:v>0.54027777777779</c:v>
                </c:pt>
                <c:pt idx="239">
                  <c:v>0.540972222222235</c:v>
                </c:pt>
                <c:pt idx="240">
                  <c:v>0.541666666666679</c:v>
                </c:pt>
                <c:pt idx="241">
                  <c:v>0.542361111111124</c:v>
                </c:pt>
                <c:pt idx="242">
                  <c:v>0.543055555555568</c:v>
                </c:pt>
                <c:pt idx="243">
                  <c:v>0.543750000000013</c:v>
                </c:pt>
                <c:pt idx="244">
                  <c:v>0.544444444444457</c:v>
                </c:pt>
                <c:pt idx="245">
                  <c:v>0.545138888888902</c:v>
                </c:pt>
                <c:pt idx="246">
                  <c:v>0.545833333333346</c:v>
                </c:pt>
                <c:pt idx="247">
                  <c:v>0.546527777777791</c:v>
                </c:pt>
                <c:pt idx="248">
                  <c:v>0.547222222222235</c:v>
                </c:pt>
                <c:pt idx="249">
                  <c:v>0.54791666666668</c:v>
                </c:pt>
                <c:pt idx="250">
                  <c:v>0.548611111111124</c:v>
                </c:pt>
                <c:pt idx="251">
                  <c:v>0.549305555555569</c:v>
                </c:pt>
                <c:pt idx="252">
                  <c:v>0.550000000000013</c:v>
                </c:pt>
                <c:pt idx="253">
                  <c:v>0.550694444444458</c:v>
                </c:pt>
                <c:pt idx="254">
                  <c:v>0.551388888888902</c:v>
                </c:pt>
                <c:pt idx="255">
                  <c:v>0.552083333333347</c:v>
                </c:pt>
                <c:pt idx="256">
                  <c:v>0.552777777777791</c:v>
                </c:pt>
                <c:pt idx="257">
                  <c:v>0.553472222222236</c:v>
                </c:pt>
                <c:pt idx="258">
                  <c:v>0.55416666666668</c:v>
                </c:pt>
                <c:pt idx="259">
                  <c:v>0.554861111111125</c:v>
                </c:pt>
                <c:pt idx="260">
                  <c:v>0.555555555555569</c:v>
                </c:pt>
                <c:pt idx="261">
                  <c:v>0.556250000000014</c:v>
                </c:pt>
                <c:pt idx="262">
                  <c:v>0.556944444444458</c:v>
                </c:pt>
                <c:pt idx="263">
                  <c:v>0.557638888888903</c:v>
                </c:pt>
                <c:pt idx="264">
                  <c:v>0.558333333333347</c:v>
                </c:pt>
                <c:pt idx="265">
                  <c:v>0.559027777777792</c:v>
                </c:pt>
                <c:pt idx="266">
                  <c:v>0.559722222222236</c:v>
                </c:pt>
                <c:pt idx="267">
                  <c:v>0.560416666666681</c:v>
                </c:pt>
                <c:pt idx="268">
                  <c:v>0.561111111111125</c:v>
                </c:pt>
                <c:pt idx="269">
                  <c:v>0.56180555555557</c:v>
                </c:pt>
                <c:pt idx="270">
                  <c:v>0.562500000000014</c:v>
                </c:pt>
                <c:pt idx="271">
                  <c:v>0.563194444444459</c:v>
                </c:pt>
                <c:pt idx="272">
                  <c:v>0.563888888888903</c:v>
                </c:pt>
                <c:pt idx="273">
                  <c:v>0.564583333333348</c:v>
                </c:pt>
                <c:pt idx="274">
                  <c:v>0.565277777777792</c:v>
                </c:pt>
                <c:pt idx="275">
                  <c:v>0.565972222222237</c:v>
                </c:pt>
                <c:pt idx="276">
                  <c:v>0.566666666666681</c:v>
                </c:pt>
                <c:pt idx="277">
                  <c:v>0.567361111111126</c:v>
                </c:pt>
                <c:pt idx="278">
                  <c:v>0.56805555555557</c:v>
                </c:pt>
                <c:pt idx="279">
                  <c:v>0.568750000000015</c:v>
                </c:pt>
                <c:pt idx="280">
                  <c:v>0.569444444444459</c:v>
                </c:pt>
                <c:pt idx="281">
                  <c:v>0.570138888888904</c:v>
                </c:pt>
                <c:pt idx="282">
                  <c:v>0.570833333333348</c:v>
                </c:pt>
                <c:pt idx="283">
                  <c:v>0.571527777777793</c:v>
                </c:pt>
                <c:pt idx="284">
                  <c:v>0.572222222222237</c:v>
                </c:pt>
                <c:pt idx="285">
                  <c:v>0.572916666666682</c:v>
                </c:pt>
                <c:pt idx="286">
                  <c:v>0.573611111111126</c:v>
                </c:pt>
                <c:pt idx="287">
                  <c:v>0.574305555555571</c:v>
                </c:pt>
                <c:pt idx="288">
                  <c:v>0.575000000000015</c:v>
                </c:pt>
                <c:pt idx="289">
                  <c:v>0.57569444444446</c:v>
                </c:pt>
                <c:pt idx="290">
                  <c:v>0.576388888888904</c:v>
                </c:pt>
                <c:pt idx="291">
                  <c:v>0.577083333333349</c:v>
                </c:pt>
                <c:pt idx="292">
                  <c:v>0.577777777777793</c:v>
                </c:pt>
                <c:pt idx="293">
                  <c:v>0.578472222222238</c:v>
                </c:pt>
                <c:pt idx="294">
                  <c:v>0.579166666666682</c:v>
                </c:pt>
                <c:pt idx="295">
                  <c:v>0.579861111111127</c:v>
                </c:pt>
                <c:pt idx="296">
                  <c:v>0.580555555555571</c:v>
                </c:pt>
                <c:pt idx="297">
                  <c:v>0.581250000000016</c:v>
                </c:pt>
                <c:pt idx="298">
                  <c:v>0.58194444444446</c:v>
                </c:pt>
                <c:pt idx="299">
                  <c:v>0.582638888888905</c:v>
                </c:pt>
                <c:pt idx="300">
                  <c:v>0.583333333333349</c:v>
                </c:pt>
                <c:pt idx="301">
                  <c:v>0.584027777777794</c:v>
                </c:pt>
                <c:pt idx="302">
                  <c:v>0.584722222222238</c:v>
                </c:pt>
                <c:pt idx="303">
                  <c:v>0.585416666666683</c:v>
                </c:pt>
                <c:pt idx="304">
                  <c:v>0.586111111111127</c:v>
                </c:pt>
                <c:pt idx="305">
                  <c:v>0.586805555555572</c:v>
                </c:pt>
                <c:pt idx="306">
                  <c:v>0.587500000000016</c:v>
                </c:pt>
                <c:pt idx="307">
                  <c:v>0.588194444444461</c:v>
                </c:pt>
                <c:pt idx="308">
                  <c:v>0.588888888888905</c:v>
                </c:pt>
                <c:pt idx="309">
                  <c:v>0.58958333333335</c:v>
                </c:pt>
                <c:pt idx="310">
                  <c:v>0.590277777777794</c:v>
                </c:pt>
                <c:pt idx="311">
                  <c:v>0.590972222222239</c:v>
                </c:pt>
                <c:pt idx="312">
                  <c:v>0.591666666666683</c:v>
                </c:pt>
                <c:pt idx="313">
                  <c:v>0.592361111111128</c:v>
                </c:pt>
                <c:pt idx="314">
                  <c:v>0.593055555555572</c:v>
                </c:pt>
                <c:pt idx="315">
                  <c:v>0.593750000000017</c:v>
                </c:pt>
                <c:pt idx="316">
                  <c:v>0.594444444444461</c:v>
                </c:pt>
                <c:pt idx="317">
                  <c:v>0.595138888888906</c:v>
                </c:pt>
                <c:pt idx="318">
                  <c:v>0.59583333333335</c:v>
                </c:pt>
                <c:pt idx="319">
                  <c:v>0.596527777777795</c:v>
                </c:pt>
                <c:pt idx="320">
                  <c:v>0.597222222222239</c:v>
                </c:pt>
                <c:pt idx="321">
                  <c:v>0.597916666666684</c:v>
                </c:pt>
                <c:pt idx="322">
                  <c:v>0.598611111111128</c:v>
                </c:pt>
                <c:pt idx="323">
                  <c:v>0.599305555555573</c:v>
                </c:pt>
                <c:pt idx="324">
                  <c:v>0.600000000000017</c:v>
                </c:pt>
                <c:pt idx="325">
                  <c:v>0.600694444444462</c:v>
                </c:pt>
                <c:pt idx="326">
                  <c:v>0.601388888888906</c:v>
                </c:pt>
                <c:pt idx="327">
                  <c:v>0.602083333333351</c:v>
                </c:pt>
                <c:pt idx="328">
                  <c:v>0.602777777777795</c:v>
                </c:pt>
                <c:pt idx="329">
                  <c:v>0.60347222222224</c:v>
                </c:pt>
                <c:pt idx="330">
                  <c:v>0.604166666666684</c:v>
                </c:pt>
                <c:pt idx="331">
                  <c:v>0.604861111111129</c:v>
                </c:pt>
                <c:pt idx="332">
                  <c:v>0.605555555555573</c:v>
                </c:pt>
                <c:pt idx="333">
                  <c:v>0.606250000000018</c:v>
                </c:pt>
                <c:pt idx="334">
                  <c:v>0.606944444444462</c:v>
                </c:pt>
                <c:pt idx="335">
                  <c:v>0.607638888888907</c:v>
                </c:pt>
                <c:pt idx="336">
                  <c:v>0.608333333333351</c:v>
                </c:pt>
                <c:pt idx="337">
                  <c:v>0.609027777777796</c:v>
                </c:pt>
                <c:pt idx="338">
                  <c:v>0.60972222222224</c:v>
                </c:pt>
                <c:pt idx="339">
                  <c:v>0.610416666666685</c:v>
                </c:pt>
                <c:pt idx="340">
                  <c:v>0.611111111111129</c:v>
                </c:pt>
                <c:pt idx="341">
                  <c:v>0.611805555555574</c:v>
                </c:pt>
                <c:pt idx="342">
                  <c:v>0.612500000000018</c:v>
                </c:pt>
                <c:pt idx="343">
                  <c:v>0.613194444444463</c:v>
                </c:pt>
                <c:pt idx="344">
                  <c:v>0.613888888888907</c:v>
                </c:pt>
                <c:pt idx="345">
                  <c:v>0.614583333333352</c:v>
                </c:pt>
                <c:pt idx="346">
                  <c:v>0.615277777777796</c:v>
                </c:pt>
                <c:pt idx="347">
                  <c:v>0.615972222222241</c:v>
                </c:pt>
                <c:pt idx="348">
                  <c:v>0.616666666666685</c:v>
                </c:pt>
                <c:pt idx="349">
                  <c:v>0.61736111111113</c:v>
                </c:pt>
                <c:pt idx="350">
                  <c:v>0.618055555555574</c:v>
                </c:pt>
                <c:pt idx="351">
                  <c:v>0.618750000000019</c:v>
                </c:pt>
                <c:pt idx="352">
                  <c:v>0.619444444444463</c:v>
                </c:pt>
                <c:pt idx="353">
                  <c:v>0.620138888888908</c:v>
                </c:pt>
                <c:pt idx="354">
                  <c:v>0.620833333333352</c:v>
                </c:pt>
                <c:pt idx="355">
                  <c:v>0.621527777777797</c:v>
                </c:pt>
                <c:pt idx="356">
                  <c:v>0.622222222222241</c:v>
                </c:pt>
                <c:pt idx="357">
                  <c:v>0.622916666666686</c:v>
                </c:pt>
                <c:pt idx="358">
                  <c:v>0.62361111111113</c:v>
                </c:pt>
                <c:pt idx="359">
                  <c:v>0.624305555555575</c:v>
                </c:pt>
                <c:pt idx="360">
                  <c:v>0.625000000000019</c:v>
                </c:pt>
                <c:pt idx="361">
                  <c:v>0.625694444444464</c:v>
                </c:pt>
                <c:pt idx="362">
                  <c:v>0.626388888888908</c:v>
                </c:pt>
                <c:pt idx="363">
                  <c:v>0.627083333333353</c:v>
                </c:pt>
                <c:pt idx="364">
                  <c:v>0.627777777777797</c:v>
                </c:pt>
                <c:pt idx="365">
                  <c:v>0.628472222222242</c:v>
                </c:pt>
                <c:pt idx="366">
                  <c:v>0.629166666666686</c:v>
                </c:pt>
                <c:pt idx="367">
                  <c:v>0.629861111111131</c:v>
                </c:pt>
                <c:pt idx="368">
                  <c:v>0.630555555555575</c:v>
                </c:pt>
                <c:pt idx="369">
                  <c:v>0.63125000000002</c:v>
                </c:pt>
                <c:pt idx="370">
                  <c:v>0.631944444444464</c:v>
                </c:pt>
                <c:pt idx="371">
                  <c:v>0.632638888888909</c:v>
                </c:pt>
                <c:pt idx="372">
                  <c:v>0.633333333333353</c:v>
                </c:pt>
                <c:pt idx="373">
                  <c:v>0.634027777777798</c:v>
                </c:pt>
                <c:pt idx="374">
                  <c:v>0.634722222222242</c:v>
                </c:pt>
                <c:pt idx="375">
                  <c:v>0.635416666666687</c:v>
                </c:pt>
                <c:pt idx="376">
                  <c:v>0.636111111111131</c:v>
                </c:pt>
                <c:pt idx="377">
                  <c:v>0.636805555555577</c:v>
                </c:pt>
                <c:pt idx="378">
                  <c:v>0.63750000000002</c:v>
                </c:pt>
                <c:pt idx="379">
                  <c:v>0.638194444444465</c:v>
                </c:pt>
                <c:pt idx="380">
                  <c:v>0.638888888888909</c:v>
                </c:pt>
                <c:pt idx="381">
                  <c:v>0.639583333333354</c:v>
                </c:pt>
                <c:pt idx="382">
                  <c:v>0.640277777777798</c:v>
                </c:pt>
                <c:pt idx="383">
                  <c:v>0.640972222222243</c:v>
                </c:pt>
                <c:pt idx="384">
                  <c:v>0.641666666666687</c:v>
                </c:pt>
                <c:pt idx="385">
                  <c:v>0.642361111111132</c:v>
                </c:pt>
                <c:pt idx="386">
                  <c:v>0.643055555555576</c:v>
                </c:pt>
                <c:pt idx="387">
                  <c:v>0.643750000000021</c:v>
                </c:pt>
                <c:pt idx="388">
                  <c:v>0.644444444444465</c:v>
                </c:pt>
                <c:pt idx="389">
                  <c:v>0.64513888888891</c:v>
                </c:pt>
                <c:pt idx="390">
                  <c:v>0.645833333333354</c:v>
                </c:pt>
                <c:pt idx="391">
                  <c:v>0.646527777777799</c:v>
                </c:pt>
                <c:pt idx="392">
                  <c:v>0.647222222222243</c:v>
                </c:pt>
                <c:pt idx="393">
                  <c:v>0.647916666666688</c:v>
                </c:pt>
                <c:pt idx="394">
                  <c:v>0.648611111111132</c:v>
                </c:pt>
                <c:pt idx="395">
                  <c:v>0.649305555555577</c:v>
                </c:pt>
                <c:pt idx="396">
                  <c:v>0.650000000000021</c:v>
                </c:pt>
                <c:pt idx="397">
                  <c:v>0.650694444444466</c:v>
                </c:pt>
                <c:pt idx="398">
                  <c:v>0.65138888888891</c:v>
                </c:pt>
                <c:pt idx="399">
                  <c:v>0.652083333333354</c:v>
                </c:pt>
                <c:pt idx="400">
                  <c:v>0.652777777777799</c:v>
                </c:pt>
                <c:pt idx="401">
                  <c:v>0.653472222222243</c:v>
                </c:pt>
                <c:pt idx="402">
                  <c:v>0.654166666666688</c:v>
                </c:pt>
                <c:pt idx="403">
                  <c:v>0.654861111111132</c:v>
                </c:pt>
                <c:pt idx="404">
                  <c:v>0.655555555555577</c:v>
                </c:pt>
                <c:pt idx="405">
                  <c:v>0.656250000000021</c:v>
                </c:pt>
                <c:pt idx="406">
                  <c:v>0.656944444444466</c:v>
                </c:pt>
                <c:pt idx="407">
                  <c:v>0.65763888888891</c:v>
                </c:pt>
                <c:pt idx="408">
                  <c:v>0.658333333333355</c:v>
                </c:pt>
                <c:pt idx="409">
                  <c:v>0.659027777777799</c:v>
                </c:pt>
                <c:pt idx="410">
                  <c:v>0.659722222222244</c:v>
                </c:pt>
                <c:pt idx="411">
                  <c:v>0.660416666666688</c:v>
                </c:pt>
                <c:pt idx="412">
                  <c:v>0.661111111111133</c:v>
                </c:pt>
                <c:pt idx="413">
                  <c:v>0.661805555555578</c:v>
                </c:pt>
                <c:pt idx="414">
                  <c:v>0.662500000000022</c:v>
                </c:pt>
                <c:pt idx="415">
                  <c:v>0.663194444444466</c:v>
                </c:pt>
                <c:pt idx="416">
                  <c:v>0.663888888888911</c:v>
                </c:pt>
                <c:pt idx="417">
                  <c:v>0.664583333333355</c:v>
                </c:pt>
                <c:pt idx="418">
                  <c:v>0.6652777777778</c:v>
                </c:pt>
                <c:pt idx="419">
                  <c:v>0.665972222222244</c:v>
                </c:pt>
                <c:pt idx="420">
                  <c:v>0.666666666666689</c:v>
                </c:pt>
              </c:numCache>
            </c:numRef>
          </c:cat>
          <c:val>
            <c:numRef>
              <c:f>ESZA!$Y$4:$Y$424</c:f>
              <c:numCache>
                <c:formatCode>General</c:formatCode>
                <c:ptCount val="421"/>
                <c:pt idx="0">
                  <c:v>111.253</c:v>
                </c:pt>
                <c:pt idx="1">
                  <c:v>111.042</c:v>
                </c:pt>
                <c:pt idx="2">
                  <c:v>110.83</c:v>
                </c:pt>
                <c:pt idx="3">
                  <c:v>110.619</c:v>
                </c:pt>
                <c:pt idx="4">
                  <c:v>110.408</c:v>
                </c:pt>
                <c:pt idx="5">
                  <c:v>110.197</c:v>
                </c:pt>
                <c:pt idx="6">
                  <c:v>109.986</c:v>
                </c:pt>
                <c:pt idx="7">
                  <c:v>109.776</c:v>
                </c:pt>
                <c:pt idx="8">
                  <c:v>109.565</c:v>
                </c:pt>
                <c:pt idx="9">
                  <c:v>109.354</c:v>
                </c:pt>
                <c:pt idx="10">
                  <c:v>109.144</c:v>
                </c:pt>
                <c:pt idx="11">
                  <c:v>108.934</c:v>
                </c:pt>
                <c:pt idx="12">
                  <c:v>108.724</c:v>
                </c:pt>
                <c:pt idx="13">
                  <c:v>108.513</c:v>
                </c:pt>
                <c:pt idx="14">
                  <c:v>108.303</c:v>
                </c:pt>
                <c:pt idx="15">
                  <c:v>108.094</c:v>
                </c:pt>
                <c:pt idx="16">
                  <c:v>107.884</c:v>
                </c:pt>
                <c:pt idx="17">
                  <c:v>107.674</c:v>
                </c:pt>
                <c:pt idx="18">
                  <c:v>107.465</c:v>
                </c:pt>
                <c:pt idx="19">
                  <c:v>107.255</c:v>
                </c:pt>
                <c:pt idx="20">
                  <c:v>107.046</c:v>
                </c:pt>
                <c:pt idx="21">
                  <c:v>106.837</c:v>
                </c:pt>
                <c:pt idx="22">
                  <c:v>106.628</c:v>
                </c:pt>
                <c:pt idx="23">
                  <c:v>106.419</c:v>
                </c:pt>
                <c:pt idx="24">
                  <c:v>106.21</c:v>
                </c:pt>
                <c:pt idx="25">
                  <c:v>106.001</c:v>
                </c:pt>
                <c:pt idx="26">
                  <c:v>105.792</c:v>
                </c:pt>
                <c:pt idx="27">
                  <c:v>105.584</c:v>
                </c:pt>
                <c:pt idx="28">
                  <c:v>105.376</c:v>
                </c:pt>
                <c:pt idx="29">
                  <c:v>105.167</c:v>
                </c:pt>
                <c:pt idx="30">
                  <c:v>104.959</c:v>
                </c:pt>
                <c:pt idx="31">
                  <c:v>104.751</c:v>
                </c:pt>
                <c:pt idx="32">
                  <c:v>104.543</c:v>
                </c:pt>
                <c:pt idx="33">
                  <c:v>104.336</c:v>
                </c:pt>
                <c:pt idx="34">
                  <c:v>104.128</c:v>
                </c:pt>
                <c:pt idx="35">
                  <c:v>103.92</c:v>
                </c:pt>
                <c:pt idx="36">
                  <c:v>103.713</c:v>
                </c:pt>
                <c:pt idx="37">
                  <c:v>103.506</c:v>
                </c:pt>
                <c:pt idx="38">
                  <c:v>103.299</c:v>
                </c:pt>
                <c:pt idx="39">
                  <c:v>103.092</c:v>
                </c:pt>
                <c:pt idx="40">
                  <c:v>102.885</c:v>
                </c:pt>
                <c:pt idx="41">
                  <c:v>102.678</c:v>
                </c:pt>
                <c:pt idx="42">
                  <c:v>102.472</c:v>
                </c:pt>
                <c:pt idx="43">
                  <c:v>102.265</c:v>
                </c:pt>
                <c:pt idx="44">
                  <c:v>102.059</c:v>
                </c:pt>
                <c:pt idx="45">
                  <c:v>101.853</c:v>
                </c:pt>
                <c:pt idx="46">
                  <c:v>101.647</c:v>
                </c:pt>
                <c:pt idx="47">
                  <c:v>101.441</c:v>
                </c:pt>
                <c:pt idx="48">
                  <c:v>101.235</c:v>
                </c:pt>
                <c:pt idx="49">
                  <c:v>101.029</c:v>
                </c:pt>
                <c:pt idx="50">
                  <c:v>100.824</c:v>
                </c:pt>
                <c:pt idx="51">
                  <c:v>100.618</c:v>
                </c:pt>
                <c:pt idx="52">
                  <c:v>100.413</c:v>
                </c:pt>
                <c:pt idx="53">
                  <c:v>100.208</c:v>
                </c:pt>
                <c:pt idx="54">
                  <c:v>100.003</c:v>
                </c:pt>
                <c:pt idx="55">
                  <c:v>99.799</c:v>
                </c:pt>
                <c:pt idx="56">
                  <c:v>99.59400000000002</c:v>
                </c:pt>
                <c:pt idx="57">
                  <c:v>99.39</c:v>
                </c:pt>
                <c:pt idx="58">
                  <c:v>99.18499999999998</c:v>
                </c:pt>
                <c:pt idx="59">
                  <c:v>98.98100000000002</c:v>
                </c:pt>
                <c:pt idx="60">
                  <c:v>98.777</c:v>
                </c:pt>
                <c:pt idx="61">
                  <c:v>98.57299999999998</c:v>
                </c:pt>
                <c:pt idx="62">
                  <c:v>98.369</c:v>
                </c:pt>
                <c:pt idx="63">
                  <c:v>98.16599999999998</c:v>
                </c:pt>
                <c:pt idx="64">
                  <c:v>97.96300000000002</c:v>
                </c:pt>
                <c:pt idx="65">
                  <c:v>97.759</c:v>
                </c:pt>
                <c:pt idx="66">
                  <c:v>97.55599999999998</c:v>
                </c:pt>
                <c:pt idx="67">
                  <c:v>97.35299999999998</c:v>
                </c:pt>
                <c:pt idx="68">
                  <c:v>97.15099999999998</c:v>
                </c:pt>
                <c:pt idx="69">
                  <c:v>96.94800000000002</c:v>
                </c:pt>
                <c:pt idx="70">
                  <c:v>96.745</c:v>
                </c:pt>
                <c:pt idx="71">
                  <c:v>96.543</c:v>
                </c:pt>
                <c:pt idx="72">
                  <c:v>96.34100000000002</c:v>
                </c:pt>
                <c:pt idx="73">
                  <c:v>96.13899999999998</c:v>
                </c:pt>
                <c:pt idx="74">
                  <c:v>95.93700000000002</c:v>
                </c:pt>
                <c:pt idx="75">
                  <c:v>95.736</c:v>
                </c:pt>
                <c:pt idx="76">
                  <c:v>95.534</c:v>
                </c:pt>
                <c:pt idx="77">
                  <c:v>95.333</c:v>
                </c:pt>
                <c:pt idx="78">
                  <c:v>95.132</c:v>
                </c:pt>
                <c:pt idx="79">
                  <c:v>94.93100000000002</c:v>
                </c:pt>
                <c:pt idx="80">
                  <c:v>94.73</c:v>
                </c:pt>
                <c:pt idx="81">
                  <c:v>94.53</c:v>
                </c:pt>
                <c:pt idx="82">
                  <c:v>94.32899999999998</c:v>
                </c:pt>
                <c:pt idx="83">
                  <c:v>94.12899999999995</c:v>
                </c:pt>
                <c:pt idx="84">
                  <c:v>93.929</c:v>
                </c:pt>
                <c:pt idx="85">
                  <c:v>93.729</c:v>
                </c:pt>
                <c:pt idx="86">
                  <c:v>93.52899999999998</c:v>
                </c:pt>
                <c:pt idx="87">
                  <c:v>93.33</c:v>
                </c:pt>
                <c:pt idx="88">
                  <c:v>93.131</c:v>
                </c:pt>
                <c:pt idx="89">
                  <c:v>92.93100000000002</c:v>
                </c:pt>
                <c:pt idx="90">
                  <c:v>92.73200000000001</c:v>
                </c:pt>
                <c:pt idx="91">
                  <c:v>92.534</c:v>
                </c:pt>
                <c:pt idx="92">
                  <c:v>92.335</c:v>
                </c:pt>
                <c:pt idx="93">
                  <c:v>92.137</c:v>
                </c:pt>
                <c:pt idx="94">
                  <c:v>91.938</c:v>
                </c:pt>
                <c:pt idx="95">
                  <c:v>91.74000000000002</c:v>
                </c:pt>
                <c:pt idx="96">
                  <c:v>91.543</c:v>
                </c:pt>
                <c:pt idx="97">
                  <c:v>91.34500000000001</c:v>
                </c:pt>
                <c:pt idx="98">
                  <c:v>91.148</c:v>
                </c:pt>
                <c:pt idx="99">
                  <c:v>90.95</c:v>
                </c:pt>
                <c:pt idx="100">
                  <c:v>90.753</c:v>
                </c:pt>
                <c:pt idx="101">
                  <c:v>90.557</c:v>
                </c:pt>
                <c:pt idx="102">
                  <c:v>90.36</c:v>
                </c:pt>
                <c:pt idx="103">
                  <c:v>90.16299999999998</c:v>
                </c:pt>
                <c:pt idx="104">
                  <c:v>89.96700000000002</c:v>
                </c:pt>
                <c:pt idx="105">
                  <c:v>89.771</c:v>
                </c:pt>
                <c:pt idx="106">
                  <c:v>89.57499999999998</c:v>
                </c:pt>
                <c:pt idx="107">
                  <c:v>89.38</c:v>
                </c:pt>
                <c:pt idx="108">
                  <c:v>89.18399999999998</c:v>
                </c:pt>
                <c:pt idx="109">
                  <c:v>88.989</c:v>
                </c:pt>
                <c:pt idx="110">
                  <c:v>88.79400000000002</c:v>
                </c:pt>
                <c:pt idx="111">
                  <c:v>88.6</c:v>
                </c:pt>
                <c:pt idx="112">
                  <c:v>88.405</c:v>
                </c:pt>
                <c:pt idx="113">
                  <c:v>88.21100000000002</c:v>
                </c:pt>
                <c:pt idx="114">
                  <c:v>88.01700000000002</c:v>
                </c:pt>
                <c:pt idx="115">
                  <c:v>87.82299999999998</c:v>
                </c:pt>
                <c:pt idx="116">
                  <c:v>87.62899999999995</c:v>
                </c:pt>
                <c:pt idx="117">
                  <c:v>87.436</c:v>
                </c:pt>
                <c:pt idx="118">
                  <c:v>87.24300000000002</c:v>
                </c:pt>
                <c:pt idx="119">
                  <c:v>87.05</c:v>
                </c:pt>
                <c:pt idx="120">
                  <c:v>86.857</c:v>
                </c:pt>
                <c:pt idx="121">
                  <c:v>86.664</c:v>
                </c:pt>
                <c:pt idx="122">
                  <c:v>86.472</c:v>
                </c:pt>
                <c:pt idx="123">
                  <c:v>86.28</c:v>
                </c:pt>
                <c:pt idx="124">
                  <c:v>86.088</c:v>
                </c:pt>
                <c:pt idx="125">
                  <c:v>85.897</c:v>
                </c:pt>
                <c:pt idx="126">
                  <c:v>85.70500000000001</c:v>
                </c:pt>
                <c:pt idx="127">
                  <c:v>85.51400000000002</c:v>
                </c:pt>
                <c:pt idx="128">
                  <c:v>85.32299999999998</c:v>
                </c:pt>
                <c:pt idx="129">
                  <c:v>85.13299999999998</c:v>
                </c:pt>
                <c:pt idx="130">
                  <c:v>84.942</c:v>
                </c:pt>
                <c:pt idx="131">
                  <c:v>84.752</c:v>
                </c:pt>
                <c:pt idx="132">
                  <c:v>84.56200000000001</c:v>
                </c:pt>
                <c:pt idx="133">
                  <c:v>84.37299999999995</c:v>
                </c:pt>
                <c:pt idx="134">
                  <c:v>84.18399999999998</c:v>
                </c:pt>
                <c:pt idx="135">
                  <c:v>83.99400000000002</c:v>
                </c:pt>
                <c:pt idx="136">
                  <c:v>83.80599999999998</c:v>
                </c:pt>
                <c:pt idx="137">
                  <c:v>83.617</c:v>
                </c:pt>
                <c:pt idx="138">
                  <c:v>83.429</c:v>
                </c:pt>
                <c:pt idx="139">
                  <c:v>83.24100000000002</c:v>
                </c:pt>
                <c:pt idx="140">
                  <c:v>83.05299999999998</c:v>
                </c:pt>
                <c:pt idx="141">
                  <c:v>82.865</c:v>
                </c:pt>
                <c:pt idx="142">
                  <c:v>82.67799999999998</c:v>
                </c:pt>
                <c:pt idx="143">
                  <c:v>82.49100000000002</c:v>
                </c:pt>
                <c:pt idx="144">
                  <c:v>82.304</c:v>
                </c:pt>
                <c:pt idx="145">
                  <c:v>82.118</c:v>
                </c:pt>
                <c:pt idx="146">
                  <c:v>81.932</c:v>
                </c:pt>
                <c:pt idx="147">
                  <c:v>81.74600000000002</c:v>
                </c:pt>
                <c:pt idx="148">
                  <c:v>81.56</c:v>
                </c:pt>
                <c:pt idx="149">
                  <c:v>81.37499999999998</c:v>
                </c:pt>
                <c:pt idx="150">
                  <c:v>81.19</c:v>
                </c:pt>
                <c:pt idx="151">
                  <c:v>81.005</c:v>
                </c:pt>
                <c:pt idx="152">
                  <c:v>80.82</c:v>
                </c:pt>
                <c:pt idx="153">
                  <c:v>80.63599999999998</c:v>
                </c:pt>
                <c:pt idx="154">
                  <c:v>80.45200000000001</c:v>
                </c:pt>
                <c:pt idx="155">
                  <c:v>80.269</c:v>
                </c:pt>
                <c:pt idx="156">
                  <c:v>80.085</c:v>
                </c:pt>
                <c:pt idx="157">
                  <c:v>79.902</c:v>
                </c:pt>
                <c:pt idx="158">
                  <c:v>79.72</c:v>
                </c:pt>
                <c:pt idx="159">
                  <c:v>79.537</c:v>
                </c:pt>
                <c:pt idx="160">
                  <c:v>79.35499999999998</c:v>
                </c:pt>
                <c:pt idx="161">
                  <c:v>79.17299999999985</c:v>
                </c:pt>
                <c:pt idx="162">
                  <c:v>78.992</c:v>
                </c:pt>
                <c:pt idx="163">
                  <c:v>78.811</c:v>
                </c:pt>
                <c:pt idx="164">
                  <c:v>78.63</c:v>
                </c:pt>
                <c:pt idx="165">
                  <c:v>78.44900000000002</c:v>
                </c:pt>
                <c:pt idx="166">
                  <c:v>78.269</c:v>
                </c:pt>
                <c:pt idx="167">
                  <c:v>78.089</c:v>
                </c:pt>
                <c:pt idx="168">
                  <c:v>77.909</c:v>
                </c:pt>
                <c:pt idx="169">
                  <c:v>77.73</c:v>
                </c:pt>
                <c:pt idx="170">
                  <c:v>77.551</c:v>
                </c:pt>
                <c:pt idx="171">
                  <c:v>77.37199999999998</c:v>
                </c:pt>
                <c:pt idx="172">
                  <c:v>77.194</c:v>
                </c:pt>
                <c:pt idx="173">
                  <c:v>77.016</c:v>
                </c:pt>
                <c:pt idx="174">
                  <c:v>76.839</c:v>
                </c:pt>
                <c:pt idx="175">
                  <c:v>76.661</c:v>
                </c:pt>
                <c:pt idx="176">
                  <c:v>76.48400000000002</c:v>
                </c:pt>
                <c:pt idx="177">
                  <c:v>76.308</c:v>
                </c:pt>
                <c:pt idx="178">
                  <c:v>76.131</c:v>
                </c:pt>
                <c:pt idx="179">
                  <c:v>75.956</c:v>
                </c:pt>
                <c:pt idx="180">
                  <c:v>75.78</c:v>
                </c:pt>
                <c:pt idx="181">
                  <c:v>75.60499999999998</c:v>
                </c:pt>
                <c:pt idx="182">
                  <c:v>75.43</c:v>
                </c:pt>
                <c:pt idx="183">
                  <c:v>75.255</c:v>
                </c:pt>
                <c:pt idx="184">
                  <c:v>75.081</c:v>
                </c:pt>
                <c:pt idx="185">
                  <c:v>74.90700000000002</c:v>
                </c:pt>
                <c:pt idx="186">
                  <c:v>74.73400000000002</c:v>
                </c:pt>
                <c:pt idx="187">
                  <c:v>74.561</c:v>
                </c:pt>
                <c:pt idx="188">
                  <c:v>74.388</c:v>
                </c:pt>
                <c:pt idx="189">
                  <c:v>74.21600000000002</c:v>
                </c:pt>
                <c:pt idx="190">
                  <c:v>74.04400000000002</c:v>
                </c:pt>
                <c:pt idx="191">
                  <c:v>73.87299999999995</c:v>
                </c:pt>
                <c:pt idx="192">
                  <c:v>73.70100000000002</c:v>
                </c:pt>
                <c:pt idx="193">
                  <c:v>73.531</c:v>
                </c:pt>
                <c:pt idx="194">
                  <c:v>73.36</c:v>
                </c:pt>
                <c:pt idx="195">
                  <c:v>73.19</c:v>
                </c:pt>
                <c:pt idx="196">
                  <c:v>73.021</c:v>
                </c:pt>
                <c:pt idx="197">
                  <c:v>72.851</c:v>
                </c:pt>
                <c:pt idx="198">
                  <c:v>72.68299999999998</c:v>
                </c:pt>
                <c:pt idx="199">
                  <c:v>72.51400000000002</c:v>
                </c:pt>
                <c:pt idx="200">
                  <c:v>72.346</c:v>
                </c:pt>
                <c:pt idx="201">
                  <c:v>72.17899999999987</c:v>
                </c:pt>
                <c:pt idx="202">
                  <c:v>72.01100000000002</c:v>
                </c:pt>
                <c:pt idx="203">
                  <c:v>71.84500000000001</c:v>
                </c:pt>
                <c:pt idx="204">
                  <c:v>71.67799999999998</c:v>
                </c:pt>
                <c:pt idx="205">
                  <c:v>71.512</c:v>
                </c:pt>
                <c:pt idx="206">
                  <c:v>71.34700000000002</c:v>
                </c:pt>
                <c:pt idx="207">
                  <c:v>71.18199999999998</c:v>
                </c:pt>
                <c:pt idx="208">
                  <c:v>71.01700000000002</c:v>
                </c:pt>
                <c:pt idx="209">
                  <c:v>70.85299999999998</c:v>
                </c:pt>
                <c:pt idx="210">
                  <c:v>70.68899999999998</c:v>
                </c:pt>
                <c:pt idx="211">
                  <c:v>70.525</c:v>
                </c:pt>
                <c:pt idx="212">
                  <c:v>70.363</c:v>
                </c:pt>
                <c:pt idx="213">
                  <c:v>70.2</c:v>
                </c:pt>
                <c:pt idx="214">
                  <c:v>70.038</c:v>
                </c:pt>
                <c:pt idx="215">
                  <c:v>69.87599999999995</c:v>
                </c:pt>
                <c:pt idx="216">
                  <c:v>69.715</c:v>
                </c:pt>
                <c:pt idx="217">
                  <c:v>69.555</c:v>
                </c:pt>
                <c:pt idx="218">
                  <c:v>69.394</c:v>
                </c:pt>
                <c:pt idx="219">
                  <c:v>69.23500000000001</c:v>
                </c:pt>
                <c:pt idx="220">
                  <c:v>69.07499999999998</c:v>
                </c:pt>
                <c:pt idx="221">
                  <c:v>68.91600000000002</c:v>
                </c:pt>
                <c:pt idx="222">
                  <c:v>68.758</c:v>
                </c:pt>
                <c:pt idx="223">
                  <c:v>68.6</c:v>
                </c:pt>
                <c:pt idx="224">
                  <c:v>68.44300000000002</c:v>
                </c:pt>
                <c:pt idx="225">
                  <c:v>68.286</c:v>
                </c:pt>
                <c:pt idx="226">
                  <c:v>68.12899999999995</c:v>
                </c:pt>
                <c:pt idx="227">
                  <c:v>67.973</c:v>
                </c:pt>
                <c:pt idx="228">
                  <c:v>67.81800000000001</c:v>
                </c:pt>
                <c:pt idx="229">
                  <c:v>67.66299999999998</c:v>
                </c:pt>
                <c:pt idx="230">
                  <c:v>67.509</c:v>
                </c:pt>
                <c:pt idx="231">
                  <c:v>67.35499999999998</c:v>
                </c:pt>
                <c:pt idx="232">
                  <c:v>67.20100000000002</c:v>
                </c:pt>
                <c:pt idx="233">
                  <c:v>67.048</c:v>
                </c:pt>
                <c:pt idx="234">
                  <c:v>66.896</c:v>
                </c:pt>
                <c:pt idx="235">
                  <c:v>66.74400000000002</c:v>
                </c:pt>
                <c:pt idx="236">
                  <c:v>66.59200000000001</c:v>
                </c:pt>
                <c:pt idx="237">
                  <c:v>66.442</c:v>
                </c:pt>
                <c:pt idx="238">
                  <c:v>66.29100000000002</c:v>
                </c:pt>
                <c:pt idx="239">
                  <c:v>66.141</c:v>
                </c:pt>
                <c:pt idx="240">
                  <c:v>65.992</c:v>
                </c:pt>
                <c:pt idx="241">
                  <c:v>65.843</c:v>
                </c:pt>
                <c:pt idx="242">
                  <c:v>65.695</c:v>
                </c:pt>
                <c:pt idx="243">
                  <c:v>65.54700000000002</c:v>
                </c:pt>
                <c:pt idx="244">
                  <c:v>65.4</c:v>
                </c:pt>
                <c:pt idx="245">
                  <c:v>65.254</c:v>
                </c:pt>
                <c:pt idx="246">
                  <c:v>65.10799999999998</c:v>
                </c:pt>
                <c:pt idx="247">
                  <c:v>64.962</c:v>
                </c:pt>
                <c:pt idx="248">
                  <c:v>64.81800000000001</c:v>
                </c:pt>
                <c:pt idx="249">
                  <c:v>64.67299999999985</c:v>
                </c:pt>
                <c:pt idx="250">
                  <c:v>64.52899999999998</c:v>
                </c:pt>
                <c:pt idx="251">
                  <c:v>64.38599999999998</c:v>
                </c:pt>
                <c:pt idx="252">
                  <c:v>64.24400000000002</c:v>
                </c:pt>
                <c:pt idx="253">
                  <c:v>64.10199999999998</c:v>
                </c:pt>
                <c:pt idx="254">
                  <c:v>63.96</c:v>
                </c:pt>
                <c:pt idx="255">
                  <c:v>63.82</c:v>
                </c:pt>
                <c:pt idx="256">
                  <c:v>63.679</c:v>
                </c:pt>
                <c:pt idx="257">
                  <c:v>63.54</c:v>
                </c:pt>
                <c:pt idx="258">
                  <c:v>63.401</c:v>
                </c:pt>
                <c:pt idx="259">
                  <c:v>63.26200000000001</c:v>
                </c:pt>
                <c:pt idx="260">
                  <c:v>63.12500000000001</c:v>
                </c:pt>
                <c:pt idx="261">
                  <c:v>62.987</c:v>
                </c:pt>
                <c:pt idx="262">
                  <c:v>62.851</c:v>
                </c:pt>
                <c:pt idx="263">
                  <c:v>62.715</c:v>
                </c:pt>
                <c:pt idx="264">
                  <c:v>62.58</c:v>
                </c:pt>
                <c:pt idx="265">
                  <c:v>62.445</c:v>
                </c:pt>
                <c:pt idx="266">
                  <c:v>62.311</c:v>
                </c:pt>
                <c:pt idx="267">
                  <c:v>62.17800000000001</c:v>
                </c:pt>
                <c:pt idx="268">
                  <c:v>62.045</c:v>
                </c:pt>
                <c:pt idx="269">
                  <c:v>61.913</c:v>
                </c:pt>
                <c:pt idx="270">
                  <c:v>61.78100000000001</c:v>
                </c:pt>
                <c:pt idx="271">
                  <c:v>61.65</c:v>
                </c:pt>
                <c:pt idx="272">
                  <c:v>61.52</c:v>
                </c:pt>
                <c:pt idx="273">
                  <c:v>61.39100000000001</c:v>
                </c:pt>
                <c:pt idx="274">
                  <c:v>61.26200000000001</c:v>
                </c:pt>
                <c:pt idx="275">
                  <c:v>61.134</c:v>
                </c:pt>
                <c:pt idx="276">
                  <c:v>61.00700000000001</c:v>
                </c:pt>
                <c:pt idx="277">
                  <c:v>60.88</c:v>
                </c:pt>
                <c:pt idx="278">
                  <c:v>60.754</c:v>
                </c:pt>
                <c:pt idx="279">
                  <c:v>60.62800000000001</c:v>
                </c:pt>
                <c:pt idx="280">
                  <c:v>60.504</c:v>
                </c:pt>
                <c:pt idx="281">
                  <c:v>60.38</c:v>
                </c:pt>
                <c:pt idx="282">
                  <c:v>60.257</c:v>
                </c:pt>
                <c:pt idx="283">
                  <c:v>60.134</c:v>
                </c:pt>
                <c:pt idx="284">
                  <c:v>60.012</c:v>
                </c:pt>
                <c:pt idx="285">
                  <c:v>59.89100000000001</c:v>
                </c:pt>
                <c:pt idx="286">
                  <c:v>59.771</c:v>
                </c:pt>
                <c:pt idx="287">
                  <c:v>59.651</c:v>
                </c:pt>
                <c:pt idx="288">
                  <c:v>59.53200000000001</c:v>
                </c:pt>
                <c:pt idx="289">
                  <c:v>59.414</c:v>
                </c:pt>
                <c:pt idx="290">
                  <c:v>59.29600000000002</c:v>
                </c:pt>
                <c:pt idx="291">
                  <c:v>59.18</c:v>
                </c:pt>
                <c:pt idx="292">
                  <c:v>59.064</c:v>
                </c:pt>
                <c:pt idx="293">
                  <c:v>58.948</c:v>
                </c:pt>
                <c:pt idx="294">
                  <c:v>58.834</c:v>
                </c:pt>
                <c:pt idx="295">
                  <c:v>58.72000000000001</c:v>
                </c:pt>
                <c:pt idx="296">
                  <c:v>58.60700000000001</c:v>
                </c:pt>
                <c:pt idx="297">
                  <c:v>58.49500000000001</c:v>
                </c:pt>
                <c:pt idx="298">
                  <c:v>58.384</c:v>
                </c:pt>
                <c:pt idx="299">
                  <c:v>58.273</c:v>
                </c:pt>
                <c:pt idx="300">
                  <c:v>58.16300000000001</c:v>
                </c:pt>
                <c:pt idx="301">
                  <c:v>58.054</c:v>
                </c:pt>
                <c:pt idx="302">
                  <c:v>57.94600000000001</c:v>
                </c:pt>
                <c:pt idx="303">
                  <c:v>57.83900000000001</c:v>
                </c:pt>
                <c:pt idx="304">
                  <c:v>57.73200000000001</c:v>
                </c:pt>
                <c:pt idx="305">
                  <c:v>57.62600000000001</c:v>
                </c:pt>
                <c:pt idx="306">
                  <c:v>57.521</c:v>
                </c:pt>
                <c:pt idx="307">
                  <c:v>57.417</c:v>
                </c:pt>
                <c:pt idx="308">
                  <c:v>57.314</c:v>
                </c:pt>
                <c:pt idx="309">
                  <c:v>57.21100000000001</c:v>
                </c:pt>
                <c:pt idx="310">
                  <c:v>57.109</c:v>
                </c:pt>
                <c:pt idx="311">
                  <c:v>57.009</c:v>
                </c:pt>
                <c:pt idx="312">
                  <c:v>56.90900000000001</c:v>
                </c:pt>
                <c:pt idx="313">
                  <c:v>56.809</c:v>
                </c:pt>
                <c:pt idx="314">
                  <c:v>56.71100000000001</c:v>
                </c:pt>
                <c:pt idx="315">
                  <c:v>56.613</c:v>
                </c:pt>
                <c:pt idx="316">
                  <c:v>56.517</c:v>
                </c:pt>
                <c:pt idx="317">
                  <c:v>56.42100000000001</c:v>
                </c:pt>
                <c:pt idx="318">
                  <c:v>56.326</c:v>
                </c:pt>
                <c:pt idx="319">
                  <c:v>56.23200000000001</c:v>
                </c:pt>
                <c:pt idx="320">
                  <c:v>56.139</c:v>
                </c:pt>
                <c:pt idx="321">
                  <c:v>56.047</c:v>
                </c:pt>
                <c:pt idx="322">
                  <c:v>55.955</c:v>
                </c:pt>
                <c:pt idx="323">
                  <c:v>55.865</c:v>
                </c:pt>
                <c:pt idx="324">
                  <c:v>55.77500000000001</c:v>
                </c:pt>
                <c:pt idx="325">
                  <c:v>55.686</c:v>
                </c:pt>
                <c:pt idx="326">
                  <c:v>55.59900000000001</c:v>
                </c:pt>
                <c:pt idx="327">
                  <c:v>55.512</c:v>
                </c:pt>
                <c:pt idx="328">
                  <c:v>55.426</c:v>
                </c:pt>
                <c:pt idx="329">
                  <c:v>55.34</c:v>
                </c:pt>
                <c:pt idx="330">
                  <c:v>55.256</c:v>
                </c:pt>
                <c:pt idx="331">
                  <c:v>55.173</c:v>
                </c:pt>
                <c:pt idx="332">
                  <c:v>55.091</c:v>
                </c:pt>
                <c:pt idx="333">
                  <c:v>55.009</c:v>
                </c:pt>
                <c:pt idx="334">
                  <c:v>54.929</c:v>
                </c:pt>
                <c:pt idx="335">
                  <c:v>54.849</c:v>
                </c:pt>
                <c:pt idx="336">
                  <c:v>54.771</c:v>
                </c:pt>
                <c:pt idx="337">
                  <c:v>54.69300000000001</c:v>
                </c:pt>
                <c:pt idx="338">
                  <c:v>54.616</c:v>
                </c:pt>
                <c:pt idx="339">
                  <c:v>54.541</c:v>
                </c:pt>
                <c:pt idx="340">
                  <c:v>54.466</c:v>
                </c:pt>
                <c:pt idx="341">
                  <c:v>54.392</c:v>
                </c:pt>
                <c:pt idx="342">
                  <c:v>54.319</c:v>
                </c:pt>
                <c:pt idx="343">
                  <c:v>54.247</c:v>
                </c:pt>
                <c:pt idx="344">
                  <c:v>54.176</c:v>
                </c:pt>
                <c:pt idx="345">
                  <c:v>54.106</c:v>
                </c:pt>
                <c:pt idx="346">
                  <c:v>54.03800000000001</c:v>
                </c:pt>
                <c:pt idx="347">
                  <c:v>53.97</c:v>
                </c:pt>
                <c:pt idx="348">
                  <c:v>53.90300000000001</c:v>
                </c:pt>
                <c:pt idx="349">
                  <c:v>53.837</c:v>
                </c:pt>
                <c:pt idx="350">
                  <c:v>53.77200000000001</c:v>
                </c:pt>
                <c:pt idx="351">
                  <c:v>53.70800000000001</c:v>
                </c:pt>
                <c:pt idx="352">
                  <c:v>53.645</c:v>
                </c:pt>
                <c:pt idx="353">
                  <c:v>53.58300000000001</c:v>
                </c:pt>
                <c:pt idx="354">
                  <c:v>53.52200000000001</c:v>
                </c:pt>
                <c:pt idx="355">
                  <c:v>53.462</c:v>
                </c:pt>
                <c:pt idx="356">
                  <c:v>53.40300000000001</c:v>
                </c:pt>
                <c:pt idx="357">
                  <c:v>53.345</c:v>
                </c:pt>
                <c:pt idx="358">
                  <c:v>53.28800000000001</c:v>
                </c:pt>
                <c:pt idx="359">
                  <c:v>53.23200000000001</c:v>
                </c:pt>
                <c:pt idx="360">
                  <c:v>53.17800000000001</c:v>
                </c:pt>
                <c:pt idx="361">
                  <c:v>53.124</c:v>
                </c:pt>
                <c:pt idx="362">
                  <c:v>53.07100000000001</c:v>
                </c:pt>
                <c:pt idx="363">
                  <c:v>53.01900000000001</c:v>
                </c:pt>
                <c:pt idx="364">
                  <c:v>52.969</c:v>
                </c:pt>
                <c:pt idx="365">
                  <c:v>52.919</c:v>
                </c:pt>
                <c:pt idx="366">
                  <c:v>52.871</c:v>
                </c:pt>
                <c:pt idx="367">
                  <c:v>52.823</c:v>
                </c:pt>
                <c:pt idx="368">
                  <c:v>52.777</c:v>
                </c:pt>
                <c:pt idx="369">
                  <c:v>52.731</c:v>
                </c:pt>
                <c:pt idx="370">
                  <c:v>52.687</c:v>
                </c:pt>
                <c:pt idx="371">
                  <c:v>52.64400000000001</c:v>
                </c:pt>
                <c:pt idx="372">
                  <c:v>52.60100000000001</c:v>
                </c:pt>
                <c:pt idx="373">
                  <c:v>52.56</c:v>
                </c:pt>
                <c:pt idx="374">
                  <c:v>52.52</c:v>
                </c:pt>
                <c:pt idx="375">
                  <c:v>52.481</c:v>
                </c:pt>
                <c:pt idx="376">
                  <c:v>52.443</c:v>
                </c:pt>
                <c:pt idx="377">
                  <c:v>52.407</c:v>
                </c:pt>
                <c:pt idx="378">
                  <c:v>52.371</c:v>
                </c:pt>
                <c:pt idx="379">
                  <c:v>52.33600000000001</c:v>
                </c:pt>
                <c:pt idx="380">
                  <c:v>52.303</c:v>
                </c:pt>
                <c:pt idx="381">
                  <c:v>52.27</c:v>
                </c:pt>
                <c:pt idx="382">
                  <c:v>52.23900000000001</c:v>
                </c:pt>
                <c:pt idx="383">
                  <c:v>52.20800000000001</c:v>
                </c:pt>
                <c:pt idx="384">
                  <c:v>52.179</c:v>
                </c:pt>
                <c:pt idx="385">
                  <c:v>52.151</c:v>
                </c:pt>
                <c:pt idx="386">
                  <c:v>52.124</c:v>
                </c:pt>
                <c:pt idx="387">
                  <c:v>52.09800000000001</c:v>
                </c:pt>
                <c:pt idx="388">
                  <c:v>52.073</c:v>
                </c:pt>
                <c:pt idx="389">
                  <c:v>52.05</c:v>
                </c:pt>
                <c:pt idx="390">
                  <c:v>52.027</c:v>
                </c:pt>
                <c:pt idx="391">
                  <c:v>52.006</c:v>
                </c:pt>
                <c:pt idx="392">
                  <c:v>51.985</c:v>
                </c:pt>
                <c:pt idx="393">
                  <c:v>51.966</c:v>
                </c:pt>
                <c:pt idx="394">
                  <c:v>51.948</c:v>
                </c:pt>
                <c:pt idx="395">
                  <c:v>51.931</c:v>
                </c:pt>
                <c:pt idx="396">
                  <c:v>51.915</c:v>
                </c:pt>
                <c:pt idx="397">
                  <c:v>51.9</c:v>
                </c:pt>
                <c:pt idx="398">
                  <c:v>51.886</c:v>
                </c:pt>
                <c:pt idx="399">
                  <c:v>51.874</c:v>
                </c:pt>
                <c:pt idx="400">
                  <c:v>51.862</c:v>
                </c:pt>
                <c:pt idx="401">
                  <c:v>51.852</c:v>
                </c:pt>
                <c:pt idx="402">
                  <c:v>51.843</c:v>
                </c:pt>
                <c:pt idx="403">
                  <c:v>51.834</c:v>
                </c:pt>
                <c:pt idx="404">
                  <c:v>51.82700000000001</c:v>
                </c:pt>
                <c:pt idx="405">
                  <c:v>51.82100000000001</c:v>
                </c:pt>
                <c:pt idx="406">
                  <c:v>51.817</c:v>
                </c:pt>
                <c:pt idx="407">
                  <c:v>51.813</c:v>
                </c:pt>
                <c:pt idx="408">
                  <c:v>51.81</c:v>
                </c:pt>
                <c:pt idx="409">
                  <c:v>51.809</c:v>
                </c:pt>
                <c:pt idx="410">
                  <c:v>51.809</c:v>
                </c:pt>
                <c:pt idx="411">
                  <c:v>51.81</c:v>
                </c:pt>
                <c:pt idx="412">
                  <c:v>51.812</c:v>
                </c:pt>
                <c:pt idx="413">
                  <c:v>51.815</c:v>
                </c:pt>
                <c:pt idx="414">
                  <c:v>51.819</c:v>
                </c:pt>
                <c:pt idx="415">
                  <c:v>51.82400000000001</c:v>
                </c:pt>
                <c:pt idx="416">
                  <c:v>51.83</c:v>
                </c:pt>
                <c:pt idx="417">
                  <c:v>51.838</c:v>
                </c:pt>
                <c:pt idx="418">
                  <c:v>51.847</c:v>
                </c:pt>
                <c:pt idx="419">
                  <c:v>51.856</c:v>
                </c:pt>
                <c:pt idx="420">
                  <c:v>51.867</c:v>
                </c:pt>
              </c:numCache>
            </c:numRef>
          </c:val>
        </c:ser>
        <c:dLbls/>
        <c:marker val="1"/>
        <c:axId val="657806600"/>
        <c:axId val="167526904"/>
      </c:lineChart>
      <c:catAx>
        <c:axId val="657806600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ko-KR" sz="1400"/>
                  <a:t>Time</a:t>
                </a:r>
                <a:r>
                  <a:rPr lang="en-US" altLang="ko-KR" sz="1400" baseline="0"/>
                  <a:t> @ Seoul</a:t>
                </a:r>
                <a:endParaRPr lang="ko-KR" altLang="en-US" sz="1400"/>
              </a:p>
            </c:rich>
          </c:tx>
          <c:layout/>
        </c:title>
        <c:numFmt formatCode="h:mm;@" sourceLinked="0"/>
        <c:majorTickMark val="in"/>
        <c:tickLblPos val="nextTo"/>
        <c:crossAx val="167526904"/>
        <c:crosses val="autoZero"/>
        <c:auto val="1"/>
        <c:lblAlgn val="ctr"/>
        <c:lblOffset val="100"/>
        <c:tickLblSkip val="60"/>
        <c:tickMarkSkip val="60"/>
      </c:catAx>
      <c:valAx>
        <c:axId val="1675269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en-US" sz="1400"/>
                  <a:t>SZA</a:t>
                </a:r>
              </a:p>
            </c:rich>
          </c:tx>
          <c:layout/>
        </c:title>
        <c:numFmt formatCode="General" sourceLinked="1"/>
        <c:tickLblPos val="nextTo"/>
        <c:crossAx val="657806600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613506218597252"/>
          <c:y val="0.146758773025931"/>
          <c:w val="0.324985826168131"/>
          <c:h val="0.181623701800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</c:chart>
  <c:spPr>
    <a:solidFill>
      <a:srgbClr val="FFFFFF"/>
    </a:solidFill>
  </c:sp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1EE7-0801-2C4D-9A5A-59D8D83AA91D}" type="datetimeFigureOut">
              <a:rPr lang="en-US" smtClean="0"/>
              <a:pPr/>
              <a:t>4/18/12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E1E58-7D0B-564E-972D-F95855B127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5630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2"/>
          </a:xfrm>
          <a:prstGeom prst="rect">
            <a:avLst/>
          </a:prstGeom>
        </p:spPr>
        <p:txBody>
          <a:bodyPr vert="horz" lIns="94838" tIns="47419" rIns="94838" bIns="4741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2"/>
          </a:xfrm>
          <a:prstGeom prst="rect">
            <a:avLst/>
          </a:prstGeom>
        </p:spPr>
        <p:txBody>
          <a:bodyPr vert="horz" lIns="94838" tIns="47419" rIns="94838" bIns="47419" rtlCol="0"/>
          <a:lstStyle>
            <a:lvl1pPr algn="r">
              <a:defRPr sz="1200"/>
            </a:lvl1pPr>
          </a:lstStyle>
          <a:p>
            <a:fld id="{BEAFEE13-F28F-4538-A7EF-A74EE5D0CE26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8" tIns="47419" rIns="94838" bIns="4741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4838" tIns="47419" rIns="94838" bIns="4741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2"/>
          </a:xfrm>
          <a:prstGeom prst="rect">
            <a:avLst/>
          </a:prstGeom>
        </p:spPr>
        <p:txBody>
          <a:bodyPr vert="horz" lIns="94838" tIns="47419" rIns="94838" bIns="4741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2"/>
          </a:xfrm>
          <a:prstGeom prst="rect">
            <a:avLst/>
          </a:prstGeom>
        </p:spPr>
        <p:txBody>
          <a:bodyPr vert="horz" lIns="94838" tIns="47419" rIns="94838" bIns="47419" rtlCol="0" anchor="b"/>
          <a:lstStyle>
            <a:lvl1pPr algn="r">
              <a:defRPr sz="1200"/>
            </a:lvl1pPr>
          </a:lstStyle>
          <a:p>
            <a:fld id="{69920C81-1673-4E74-A6CA-3F67F70B10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48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777908" y="9429273"/>
            <a:ext cx="2889689" cy="4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55" tIns="43727" rIns="87455" bIns="43727" anchor="b"/>
          <a:lstStyle/>
          <a:p>
            <a:pPr algn="r" latinLnBrk="1"/>
            <a:fld id="{7F64FD0E-0948-41C6-B8F4-54564BB56083}" type="slidenum">
              <a:rPr lang="en-US" altLang="ko-KR" sz="1100">
                <a:solidFill>
                  <a:srgbClr val="000000"/>
                </a:solidFill>
                <a:latin typeface="굴림" pitchFamily="34" charset="-127"/>
              </a:rPr>
              <a:pPr algn="r" latinLnBrk="1"/>
              <a:t>1</a:t>
            </a:fld>
            <a:endParaRPr lang="en-US" altLang="ko-KR" sz="1100">
              <a:solidFill>
                <a:srgbClr val="000000"/>
              </a:solidFill>
              <a:latin typeface="굴림" pitchFamily="34" charset="-127"/>
            </a:endParaRPr>
          </a:p>
        </p:txBody>
      </p:sp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ko-KR" smtClean="0">
              <a:latin typeface="굴림" pitchFamily="34" charset="-127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41076-EE35-49D6-B3EF-0D773D8CBB0D}" type="slidenum">
              <a:rPr lang="en-US" altLang="ko-K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Contingent Valuation Method(CVM)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z="1200" dirty="0" smtClean="0">
                <a:latin typeface="Arial" charset="0"/>
                <a:cs typeface="Arial" charset="0"/>
              </a:rPr>
              <a:t>Averting</a:t>
            </a:r>
            <a:r>
              <a:rPr lang="en-US" altLang="ko-KR" sz="1200" baseline="0" dirty="0" smtClean="0">
                <a:latin typeface="Arial" charset="0"/>
                <a:cs typeface="Arial" charset="0"/>
              </a:rPr>
              <a:t> </a:t>
            </a:r>
            <a:r>
              <a:rPr lang="en-US" altLang="ko-KR" sz="1200" baseline="0" dirty="0" err="1" smtClean="0">
                <a:latin typeface="Arial" charset="0"/>
                <a:cs typeface="Arial" charset="0"/>
              </a:rPr>
              <a:t>Bahavior</a:t>
            </a:r>
            <a:r>
              <a:rPr lang="en-US" altLang="ko-KR" sz="1200" baseline="0" dirty="0" smtClean="0">
                <a:latin typeface="Arial" charset="0"/>
                <a:cs typeface="Arial" charset="0"/>
              </a:rPr>
              <a:t> Method(ABM)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z="1200" baseline="0" dirty="0" smtClean="0">
                <a:latin typeface="Arial" charset="0"/>
                <a:cs typeface="Arial" charset="0"/>
              </a:rPr>
              <a:t>Cost of Savings (COS)</a:t>
            </a:r>
            <a:endParaRPr lang="en-US" altLang="ko-K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dirty="0" smtClean="0"/>
          </a:p>
        </p:txBody>
      </p:sp>
      <p:sp>
        <p:nvSpPr>
          <p:cNvPr id="46084" name="슬라이드 번호 개체 틀 3"/>
          <p:cNvSpPr txBox="1">
            <a:spLocks noGrp="1"/>
          </p:cNvSpPr>
          <p:nvPr/>
        </p:nvSpPr>
        <p:spPr bwMode="auto">
          <a:xfrm>
            <a:off x="3777264" y="9429119"/>
            <a:ext cx="2890336" cy="4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55" tIns="43727" rIns="87455" bIns="43727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C5A780D-D468-430A-935D-4CE8BA4333FF}" type="slidenum">
              <a:rPr kumimoji="1" lang="en-US" altLang="ko-KR" sz="110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kumimoji="1" lang="en-US" altLang="ko-KR" sz="1100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limitation of GEO view is the lack of a global perspective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This can be mitigated through international cooperation to form a constellation from GEO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Timing and payloads demonstrate that threshold capability is ready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N. America-Europe-Asia covers the three primary economic/population/emissions regions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1AC992-9A7F-5B46-B5AD-D462EC020383}" type="slidenum">
              <a:rPr kumimoji="0" lang="en-US" sz="1200">
                <a:solidFill>
                  <a:prstClr val="black"/>
                </a:solidFill>
              </a:rPr>
              <a:pPr eaLnBrk="1" hangingPunct="1"/>
              <a:t>6</a:t>
            </a:fld>
            <a:endParaRPr kumimoji="0"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0C81-1673-4E74-A6CA-3F67F70B10BB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01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17A1C8A-3B44-4B34-911F-4E5D8F803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45987DE-8488-4690-976A-4AA623B16C4E}" type="slidenum">
              <a:rPr kumimoji="1" lang="en-US" altLang="ko-KR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kumimoji="1" lang="en-US" altLang="ko-K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4D6EB-C572-44F1-BA1A-9A31B626EA2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45987DE-8488-4690-976A-4AA623B16C4E}" type="slidenum">
              <a:rPr kumimoji="1" lang="en-US" altLang="ko-KR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kumimoji="1" lang="en-US" altLang="ko-K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4D6EB-C572-44F1-BA1A-9A31B626EA2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4" descr="symbol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29625" y="528637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4CDE0-FF1D-4176-99C0-F676A04428EB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45987DE-8488-4690-976A-4AA623B16C4E}" type="slidenum">
              <a:rPr kumimoji="1" lang="en-US" altLang="ko-KR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kumimoji="1" lang="en-US" altLang="ko-K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4D6EB-C572-44F1-BA1A-9A31B626EA2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7364B-383C-4215-978D-45123B1700D0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FE42AC40-C835-4BD4-A061-C62FD75C94EA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63621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357" y="1077817"/>
            <a:ext cx="8497286" cy="529016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1D6C2F-6664-495D-8714-F23DAB3AE758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pic>
        <p:nvPicPr>
          <p:cNvPr id="7" name="그림 2" descr="PT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0" y="-32464"/>
            <a:ext cx="9144000" cy="71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215314" y="6492876"/>
            <a:ext cx="928687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fld id="{A71D2471-BA99-4544-891D-D1B2C749569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6395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357" y="1077817"/>
            <a:ext cx="8497286" cy="529016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1D6C2F-6664-495D-8714-F23DAB3AE758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pic>
        <p:nvPicPr>
          <p:cNvPr id="7" name="그림 2" descr="PT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0" y="-32464"/>
            <a:ext cx="9144000" cy="71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215314" y="6492876"/>
            <a:ext cx="928687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fld id="{A71D2471-BA99-4544-891D-D1B2C749569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6395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엠블렘"/>
          <p:cNvPicPr>
            <a:picLocks noChangeAspect="1" noChangeArrowheads="1"/>
          </p:cNvPicPr>
          <p:nvPr userDrawn="1"/>
        </p:nvPicPr>
        <p:blipFill>
          <a:blip r:embed="rId2" cstate="print"/>
          <a:srcRect l="79973" b="8177"/>
          <a:stretch>
            <a:fillRect/>
          </a:stretch>
        </p:blipFill>
        <p:spPr bwMode="auto">
          <a:xfrm>
            <a:off x="8429625" y="6215063"/>
            <a:ext cx="5207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803400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65625"/>
            <a:ext cx="6400800" cy="1273175"/>
          </a:xfrm>
        </p:spPr>
        <p:txBody>
          <a:bodyPr anchor="ctr"/>
          <a:lstStyle>
            <a:lvl1pPr marL="0" indent="0" algn="ctr" fontAlgn="ctr">
              <a:buFontTx/>
              <a:buNone/>
              <a:defRPr sz="2000"/>
            </a:lvl1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6452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latin typeface="Tahoma" pitchFamily="34" charset="0"/>
                <a:ea typeface="맑은 고딕" pitchFamily="50" charset="-127"/>
              </a:defRPr>
            </a:lvl1pPr>
          </a:lstStyle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66C3D-369D-4F59-BCA2-549D6A1E538D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0827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5BDFD-92B1-41DA-96C9-EA9FE7D1A7B1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7434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7846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AF4A-8891-4EA2-8DD2-F24ED5A99282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4815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DBDA-2926-4B9B-BCDF-1E341A3ED772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874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EE1F-30BB-4BE3-9629-30605EADC1AD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4511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0F874-895E-4324-9845-B345EB901CE4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6522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D14B6-0D8D-489D-8F83-3D6668271725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0602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D5E19-3EC6-4730-95CF-C0E5945867F5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8499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47663"/>
            <a:ext cx="2057400" cy="57785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19800" cy="57785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02FEF-EEE6-4F26-ABE3-E0A423A7807C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226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제목, 내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777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305C-7DDA-4E6A-A7E4-FE650C79468F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7262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777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E441-6219-4A87-9FBB-1CAB7DEB0BED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638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777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44915-CECE-4F3F-91BD-1B5C74E55E96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6987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46C6F9BB-B270-4789-9524-BC70B6F09948}" type="datetimeFigureOut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4/18/12</a:t>
            </a:fld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F79B5-0F0C-437E-A286-378FAC8C0514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0671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609600"/>
            <a:ext cx="82677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4191000" y="653415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9025-70EF-4D13-B5F2-82EFA656E55B}" type="slidenum">
              <a:rPr lang="ko-KR" altLang="en-US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148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803400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65625"/>
            <a:ext cx="6400800" cy="1273175"/>
          </a:xfrm>
        </p:spPr>
        <p:txBody>
          <a:bodyPr anchor="ctr"/>
          <a:lstStyle>
            <a:lvl1pPr marL="0" indent="0" algn="ctr" fontAlgn="ctr">
              <a:buFontTx/>
              <a:buNone/>
              <a:defRPr sz="2000"/>
            </a:lvl1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7855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83179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 sz="1600"/>
            </a:lvl3pPr>
            <a:lvl4pPr latinLnBrk="0">
              <a:defRPr sz="1600"/>
            </a:lvl4pPr>
            <a:lvl5pPr latinLnBrk="0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52"/>
            <a:ext cx="82296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latin typeface="Tahoma" pitchFamily="34" charset="0"/>
                <a:ea typeface="맑은 고딕" pitchFamily="50" charset="-127"/>
              </a:defRPr>
            </a:lvl1pPr>
          </a:lstStyle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CFA49-8132-4363-87DE-701AF3F265F3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0279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BCCCD-3044-46C2-AF02-46753574DD90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9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D939-7686-4CC8-A3F7-65905A040479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8143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AC987-8C5B-4293-8C28-B460DF8A802F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2281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9BD1F-A251-40CE-BA13-C32767AE07A6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7624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FE18D-6837-4DD3-AC72-8EB12C5B0834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9841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E85F7-B630-47A7-BD49-A5ED874878C6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4527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79AE9-F4A4-4AE4-B71E-0F307D3D6160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8257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E3891-C44C-4A3D-805D-6BC0A436F1F9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378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47663"/>
            <a:ext cx="2057400" cy="57785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19800" cy="57785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4E06F-F38D-48CB-BF18-581C0223C00F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2240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제목, 내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777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B16A0-C73C-48D6-A09F-75C045289D1F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6851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777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D466-8C35-46C0-95DD-4A831DD71FF8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7012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777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4742-1BD0-4AEE-8480-72ED00D4D740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1154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2E370BE-CECF-4737-BDF9-5538BF2FB214}" type="datetimeFigureOut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4/18/12</a:t>
            </a:fld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03016-D478-4C25-B7C4-E421DC538DF4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2241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609600"/>
            <a:ext cx="82677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4191000" y="653415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4AD7C-C53D-448C-BB83-CEA138794EEB}" type="slidenum">
              <a:rPr lang="ko-KR" altLang="en-US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8664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dex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90563" y="5516563"/>
            <a:ext cx="6138862" cy="519112"/>
          </a:xfrm>
        </p:spPr>
        <p:txBody>
          <a:bodyPr anchor="t">
            <a:sp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9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95325" y="6075363"/>
            <a:ext cx="6137275" cy="350837"/>
          </a:xfrm>
        </p:spPr>
        <p:txBody>
          <a:bodyPr>
            <a:spAutoFit/>
          </a:bodyPr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157688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675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372788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98925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25" y="1143000"/>
            <a:ext cx="4100513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62426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257051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485625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889565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8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401270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151131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788" y="123825"/>
            <a:ext cx="2151062" cy="6142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3825"/>
            <a:ext cx="6300788" cy="6142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864720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3825"/>
            <a:ext cx="8604250" cy="638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351838" cy="51228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029084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jpeg"/><Relationship Id="rId26" Type="http://schemas.openxmlformats.org/officeDocument/2006/relationships/image" Target="../media/image2.gif"/><Relationship Id="rId2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image" Target="../media/image7.png"/><Relationship Id="rId21" Type="http://schemas.openxmlformats.org/officeDocument/2006/relationships/image" Target="../media/image8.png"/><Relationship Id="rId22" Type="http://schemas.openxmlformats.org/officeDocument/2006/relationships/image" Target="../media/image9.png"/><Relationship Id="rId23" Type="http://schemas.openxmlformats.org/officeDocument/2006/relationships/image" Target="../media/image10.png"/><Relationship Id="rId24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theme" Target="../theme/theme2.xml"/><Relationship Id="rId18" Type="http://schemas.openxmlformats.org/officeDocument/2006/relationships/image" Target="../media/image5.jpeg"/><Relationship Id="rId19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20" Type="http://schemas.openxmlformats.org/officeDocument/2006/relationships/image" Target="../media/image7.png"/><Relationship Id="rId21" Type="http://schemas.openxmlformats.org/officeDocument/2006/relationships/image" Target="../media/image8.png"/><Relationship Id="rId22" Type="http://schemas.openxmlformats.org/officeDocument/2006/relationships/image" Target="../media/image9.png"/><Relationship Id="rId23" Type="http://schemas.openxmlformats.org/officeDocument/2006/relationships/image" Target="../media/image10.png"/><Relationship Id="rId24" Type="http://schemas.openxmlformats.org/officeDocument/2006/relationships/image" Target="../media/image11.png"/><Relationship Id="rId1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18" Type="http://schemas.openxmlformats.org/officeDocument/2006/relationships/image" Target="../media/image5.jpeg"/><Relationship Id="rId19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4.xml"/><Relationship Id="rId14" Type="http://schemas.openxmlformats.org/officeDocument/2006/relationships/image" Target="../media/image12.jpeg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E938C-8CBE-47E6-B8F7-5F439A8938AF}" type="datetimeFigureOut">
              <a:rPr lang="ko-KR" altLang="en-US" smtClean="0"/>
              <a:pPr/>
              <a:t>4/18/12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4ADCC-D9EB-4F63-8F4E-E247CCBEA84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5" descr="symbol.jpg"/>
          <p:cNvPicPr>
            <a:picLocks noChangeAspect="1"/>
          </p:cNvPicPr>
          <p:nvPr userDrawn="1"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04448" y="6247002"/>
            <a:ext cx="539584" cy="53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환경부엠블렘.gif"/>
          <p:cNvPicPr>
            <a:picLocks noChangeAspect="1"/>
          </p:cNvPicPr>
          <p:nvPr userDrawn="1"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6093296"/>
            <a:ext cx="764704" cy="764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4067944" y="6309320"/>
            <a:ext cx="753512" cy="46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5" r:id="rId13"/>
    <p:sldLayoutId id="2147483723" r:id="rId14"/>
    <p:sldLayoutId id="2147483737" r:id="rId15"/>
    <p:sldLayoutId id="2147483739" r:id="rId16"/>
    <p:sldLayoutId id="2147483753" r:id="rId17"/>
    <p:sldLayoutId id="2147483767" r:id="rId18"/>
    <p:sldLayoutId id="2147483784" r:id="rId19"/>
    <p:sldLayoutId id="2147483798" r:id="rId20"/>
    <p:sldLayoutId id="2147484039" r:id="rId21"/>
    <p:sldLayoutId id="2147484052" r:id="rId22"/>
    <p:sldLayoutId id="2147484053" r:id="rId2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7" descr="wallpaper_nature_10028.jp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28650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그림 6" descr="wallpaper_nature_10028.jpg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75"/>
            <a:ext cx="82296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1563"/>
            <a:ext cx="8229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52900" y="6265863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6952089A-29DA-4A20-9C47-C4A0C6A57DF3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1031" name="Picture 2" descr="엠블렘"/>
          <p:cNvPicPr>
            <a:picLocks noChangeAspect="1" noChangeArrowheads="1"/>
          </p:cNvPicPr>
          <p:nvPr userDrawn="1"/>
        </p:nvPicPr>
        <p:blipFill>
          <a:blip r:embed="rId20" cstate="print"/>
          <a:srcRect l="79973" b="8177"/>
          <a:stretch>
            <a:fillRect/>
          </a:stretch>
        </p:blipFill>
        <p:spPr bwMode="auto">
          <a:xfrm>
            <a:off x="8548967" y="6286520"/>
            <a:ext cx="595065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991" y="6322743"/>
            <a:ext cx="768291" cy="4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020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533400" indent="-5334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22"/>
        </a:buBlip>
        <a:defRPr kumimoji="1" sz="2600" b="1">
          <a:solidFill>
            <a:schemeClr val="tx1"/>
          </a:solidFill>
          <a:latin typeface="+mn-ea"/>
          <a:ea typeface="+mn-ea"/>
          <a:cs typeface="+mn-cs"/>
        </a:defRPr>
      </a:lvl1pPr>
      <a:lvl2pPr marL="914400" indent="-4572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1"/>
        </a:buClr>
        <a:buBlip>
          <a:blip r:embed="rId23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2954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Font typeface="맑은 고딕" pitchFamily="50" charset="-127"/>
        <a:buChar char="–"/>
        <a:defRPr kumimoji="1" sz="1600">
          <a:solidFill>
            <a:schemeClr val="tx1"/>
          </a:solidFill>
          <a:latin typeface="+mn-ea"/>
          <a:ea typeface="+mn-ea"/>
        </a:defRPr>
      </a:lvl3pPr>
      <a:lvl4pPr marL="17526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24"/>
        </a:buBlip>
        <a:defRPr kumimoji="1" sz="1600">
          <a:solidFill>
            <a:schemeClr val="tx1"/>
          </a:solidFill>
          <a:latin typeface="+mn-ea"/>
          <a:ea typeface="+mn-ea"/>
        </a:defRPr>
      </a:lvl4pPr>
      <a:lvl5pPr marL="22098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ea"/>
          <a:ea typeface="+mn-ea"/>
        </a:defRPr>
      </a:lvl5pPr>
      <a:lvl6pPr marL="26670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7" descr="wallpaper_nature_10028.jp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276975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그림 6" descr="wallpaper_nature_10028.jpg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75"/>
            <a:ext cx="82296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1563"/>
            <a:ext cx="8229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52900" y="6265863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9B5504B9-A533-4150-9D65-790B4627D171}" type="slidenum">
              <a:rPr lang="en-US" altLang="ko-KR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1031" name="Picture 2" descr="엠블렘"/>
          <p:cNvPicPr>
            <a:picLocks noChangeAspect="1" noChangeArrowheads="1"/>
          </p:cNvPicPr>
          <p:nvPr userDrawn="1"/>
        </p:nvPicPr>
        <p:blipFill>
          <a:blip r:embed="rId20" cstate="print"/>
          <a:srcRect l="79973" b="8177"/>
          <a:stretch>
            <a:fillRect/>
          </a:stretch>
        </p:blipFill>
        <p:spPr bwMode="auto">
          <a:xfrm>
            <a:off x="8390018" y="6278569"/>
            <a:ext cx="595065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991" y="6322743"/>
            <a:ext cx="768291" cy="4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885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  <a:cs typeface="맑은 고딕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533400" indent="-5334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22"/>
        </a:buBlip>
        <a:defRPr kumimoji="1" sz="2600" b="1">
          <a:solidFill>
            <a:schemeClr val="tx1"/>
          </a:solidFill>
          <a:latin typeface="+mn-ea"/>
          <a:ea typeface="+mn-ea"/>
          <a:cs typeface="맑은 고딕"/>
        </a:defRPr>
      </a:lvl1pPr>
      <a:lvl2pPr marL="914400" indent="-4572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1"/>
        </a:buClr>
        <a:buBlip>
          <a:blip r:embed="rId23"/>
        </a:buBlip>
        <a:defRPr kumimoji="1" sz="2000">
          <a:solidFill>
            <a:schemeClr val="tx1"/>
          </a:solidFill>
          <a:latin typeface="+mn-ea"/>
          <a:ea typeface="+mn-ea"/>
          <a:cs typeface="맑은 고딕"/>
        </a:defRPr>
      </a:lvl2pPr>
      <a:lvl3pPr marL="12954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Font typeface="맑은 고딕"/>
        <a:buChar char="–"/>
        <a:defRPr kumimoji="1" sz="1600">
          <a:solidFill>
            <a:schemeClr val="tx1"/>
          </a:solidFill>
          <a:latin typeface="+mn-ea"/>
          <a:ea typeface="+mn-ea"/>
          <a:cs typeface="맑은 고딕"/>
        </a:defRPr>
      </a:lvl3pPr>
      <a:lvl4pPr marL="17526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24"/>
        </a:buBlip>
        <a:defRPr kumimoji="1" sz="1600">
          <a:solidFill>
            <a:schemeClr val="tx1"/>
          </a:solidFill>
          <a:latin typeface="+mn-ea"/>
          <a:ea typeface="+mn-ea"/>
          <a:cs typeface="맑은 고딕"/>
        </a:defRPr>
      </a:lvl4pPr>
      <a:lvl5pPr marL="22098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ea"/>
          <a:ea typeface="+mn-ea"/>
          <a:cs typeface="맑은 고딕"/>
        </a:defRPr>
      </a:lvl5pPr>
      <a:lvl6pPr marL="26670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ndex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3825"/>
            <a:ext cx="8604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3518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814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518150" name="Rectangle 6"/>
          <p:cNvSpPr>
            <a:spLocks noChangeArrowheads="1"/>
          </p:cNvSpPr>
          <p:nvPr userDrawn="1"/>
        </p:nvSpPr>
        <p:spPr bwMode="auto">
          <a:xfrm>
            <a:off x="6908800" y="6259513"/>
            <a:ext cx="190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EFAF2C40-3B85-2D46-9C4D-A499079203B1}" type="slidenum">
              <a:rPr kumimoji="1" lang="en-US" sz="1400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pPr algn="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sz="1400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7415" name="Picture 1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537" t="11765" r="3537" b="9412"/>
          <a:stretch>
            <a:fillRect/>
          </a:stretch>
        </p:blipFill>
        <p:spPr bwMode="auto">
          <a:xfrm>
            <a:off x="7680325" y="26988"/>
            <a:ext cx="1443038" cy="73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241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p:transition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28600" indent="-228600" algn="l" rtl="0" eaLnBrk="0" fontAlgn="base" hangingPunct="0">
        <a:lnSpc>
          <a:spcPct val="95000"/>
        </a:lnSpc>
        <a:spcBef>
          <a:spcPts val="1200"/>
        </a:spcBef>
        <a:spcAft>
          <a:spcPct val="0"/>
        </a:spcAft>
        <a:buClr>
          <a:srgbClr val="A40303"/>
        </a:buClr>
        <a:buSzPct val="60000"/>
        <a:buFont typeface="Wingdings" charset="0"/>
        <a:buChar char="u"/>
        <a:defRPr sz="2000">
          <a:solidFill>
            <a:schemeClr val="tx1"/>
          </a:solidFill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501650" indent="-182563" algn="l" rtl="0" eaLnBrk="0" fontAlgn="base" hangingPunct="0">
        <a:lnSpc>
          <a:spcPct val="95000"/>
        </a:lnSpc>
        <a:spcBef>
          <a:spcPts val="200"/>
        </a:spcBef>
        <a:spcAft>
          <a:spcPct val="0"/>
        </a:spcAft>
        <a:buClr>
          <a:srgbClr val="0000FF"/>
        </a:buClr>
        <a:buSzPct val="100000"/>
        <a:buFont typeface="Wingdings" charset="0"/>
        <a:buChar char="§"/>
        <a:defRPr sz="2000" i="1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2pPr>
      <a:lvl3pPr marL="776288" indent="-182563" algn="l" rtl="0" eaLnBrk="0" fontAlgn="base" hangingPunct="0">
        <a:lnSpc>
          <a:spcPct val="95000"/>
        </a:lnSpc>
        <a:spcBef>
          <a:spcPts val="100"/>
        </a:spcBef>
        <a:spcAft>
          <a:spcPts val="100"/>
        </a:spcAft>
        <a:buClr>
          <a:srgbClr val="008000"/>
        </a:buClr>
        <a:buSzPct val="125000"/>
        <a:buFont typeface="Arial" charset="0"/>
        <a:buChar char="•"/>
        <a:defRPr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3pPr>
      <a:lvl4pPr marL="1050925" indent="-182563" algn="l" rtl="0" eaLnBrk="0" fontAlgn="base" hangingPunct="0">
        <a:lnSpc>
          <a:spcPct val="95000"/>
        </a:lnSpc>
        <a:spcBef>
          <a:spcPct val="0"/>
        </a:spcBef>
        <a:spcAft>
          <a:spcPts val="100"/>
        </a:spcAft>
        <a:buSzPct val="80000"/>
        <a:buFont typeface="Courier New" charset="0"/>
        <a:buChar char="o"/>
        <a:defRPr i="1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4pPr>
      <a:lvl5pPr marL="1325563" indent="-182563" algn="l" rtl="0" eaLnBrk="0" fontAlgn="base" hangingPunct="0">
        <a:lnSpc>
          <a:spcPct val="95000"/>
        </a:lnSpc>
        <a:spcBef>
          <a:spcPts val="13"/>
        </a:spcBef>
        <a:spcAft>
          <a:spcPts val="100"/>
        </a:spcAft>
        <a:buSzPct val="75000"/>
        <a:buFont typeface="Wingdings" charset="0"/>
        <a:buChar char="Ø"/>
        <a:defRPr sz="16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5pPr>
      <a:lvl6pPr marL="27432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6pPr>
      <a:lvl7pPr marL="32004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7pPr>
      <a:lvl8pPr marL="36576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8pPr>
      <a:lvl9pPr marL="41148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kim2@yonsei.ac.kr" TargetMode="Externa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22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gif"/><Relationship Id="rId13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36512" y="764704"/>
            <a:ext cx="7343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000090"/>
                </a:solidFill>
              </a:rPr>
              <a:t>Status of </a:t>
            </a:r>
            <a:endParaRPr lang="en-US" altLang="ko-KR" sz="3200" b="1" dirty="0">
              <a:solidFill>
                <a:srgbClr val="000090"/>
              </a:solidFill>
            </a:endParaRPr>
          </a:p>
          <a:p>
            <a:pPr algn="ctr"/>
            <a:r>
              <a:rPr lang="en-US" altLang="ko-KR" sz="3200" b="1" dirty="0" smtClean="0">
                <a:solidFill>
                  <a:srgbClr val="000090"/>
                </a:solidFill>
              </a:rPr>
              <a:t>GEMS (</a:t>
            </a:r>
            <a:r>
              <a:rPr lang="en-US" altLang="ko-KR" sz="3200" b="1" dirty="0">
                <a:solidFill>
                  <a:srgbClr val="000090"/>
                </a:solidFill>
              </a:rPr>
              <a:t>Geostationary Environment </a:t>
            </a:r>
            <a:endParaRPr lang="en-US" altLang="ko-KR" sz="3200" b="1" dirty="0" smtClean="0">
              <a:solidFill>
                <a:srgbClr val="000090"/>
              </a:solidFill>
            </a:endParaRPr>
          </a:p>
          <a:p>
            <a:pPr algn="ctr"/>
            <a:r>
              <a:rPr lang="en-US" altLang="ko-KR" sz="3200" b="1" dirty="0" smtClean="0">
                <a:solidFill>
                  <a:srgbClr val="000090"/>
                </a:solidFill>
              </a:rPr>
              <a:t>Monitoring </a:t>
            </a:r>
            <a:r>
              <a:rPr lang="en-US" altLang="ko-KR" sz="3200" b="1" dirty="0">
                <a:solidFill>
                  <a:srgbClr val="000090"/>
                </a:solidFill>
              </a:rPr>
              <a:t>Spectrometer</a:t>
            </a:r>
            <a:r>
              <a:rPr lang="en-US" altLang="ko-KR" sz="3200" b="1" dirty="0" smtClean="0">
                <a:solidFill>
                  <a:srgbClr val="000090"/>
                </a:solidFill>
              </a:rPr>
              <a:t>) Mission</a:t>
            </a:r>
          </a:p>
          <a:p>
            <a:pPr algn="ctr"/>
            <a:r>
              <a:rPr kumimoji="0" lang="en-US" altLang="ko-KR" sz="2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Onboard the Geo-KOMPSAT</a:t>
            </a:r>
            <a:r>
              <a:rPr kumimoji="0" lang="en-US" altLang="ko-KR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en-US" altLang="ko-KR" sz="20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107504" y="2996952"/>
            <a:ext cx="7200800" cy="26642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ko-KR" sz="1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1800" b="1" dirty="0" err="1" smtClean="0">
                <a:latin typeface="Arial" pitchFamily="34" charset="0"/>
                <a:cs typeface="Arial" pitchFamily="34" charset="0"/>
              </a:rPr>
              <a:t>Jhoon</a:t>
            </a:r>
            <a:r>
              <a:rPr lang="en-US" altLang="ko-KR" sz="1800" b="1" dirty="0" smtClean="0">
                <a:latin typeface="Arial" pitchFamily="34" charset="0"/>
                <a:cs typeface="Arial" pitchFamily="34" charset="0"/>
              </a:rPr>
              <a:t> Kim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P.I., GEMS Program</a:t>
            </a:r>
          </a:p>
          <a:p>
            <a:pPr marL="0" indent="0" algn="ctr">
              <a:buNone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Department of Atmospheric Sciences, </a:t>
            </a:r>
          </a:p>
          <a:p>
            <a:pPr marL="0" indent="0" algn="ctr">
              <a:buNone/>
            </a:pP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Yonsei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University, Seoul, Korea (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hlinkClick r:id="rId3"/>
              </a:rPr>
              <a:t>jkim2@yonsei.ac.kr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ctr">
              <a:buNone/>
            </a:pP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C.K. Song </a:t>
            </a:r>
          </a:p>
          <a:p>
            <a:pPr marL="0" indent="0" algn="ctr">
              <a:buNone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Officer in Charge, GEMS Program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Office</a:t>
            </a:r>
          </a:p>
          <a:p>
            <a:pPr marL="0" indent="0" algn="ctr">
              <a:buNone/>
            </a:pP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D.H. 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</a:rPr>
              <a:t>Ko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, J.H. 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</a:rPr>
              <a:t>Yeon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, S.H. Kim, S.S. Yong, S.H. Lee  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Space Payload Division, KARI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altLang="ko-KR" sz="1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그림 10" descr="biogen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221275" y="4067977"/>
            <a:ext cx="1922726" cy="144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7" descr="anthropogenic emission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221274" y="-27384"/>
            <a:ext cx="1922726" cy="137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9" descr="forest fir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-1"/>
          <a:stretch/>
        </p:blipFill>
        <p:spPr bwMode="auto">
          <a:xfrm>
            <a:off x="7185778" y="2636912"/>
            <a:ext cx="19584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12" descr="dust storm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7236296" y="1340768"/>
            <a:ext cx="1907704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1274" y="5528086"/>
            <a:ext cx="1952065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부제목 2"/>
          <p:cNvSpPr txBox="1">
            <a:spLocks/>
          </p:cNvSpPr>
          <p:nvPr/>
        </p:nvSpPr>
        <p:spPr>
          <a:xfrm>
            <a:off x="0" y="-25616"/>
            <a:ext cx="7200800" cy="50228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 smtClean="0">
                <a:latin typeface="Arial" pitchFamily="34" charset="0"/>
                <a:cs typeface="Arial" pitchFamily="34" charset="0"/>
              </a:rPr>
              <a:t>CEOS ACC-8 Meeting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April 18-19, 2012, Columbia, MD, U.S.A.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altLang="ko-KR" sz="1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12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National Space Development Plan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4D6EB-C572-44F1-BA1A-9A31B626EA27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10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04" y="999344"/>
            <a:ext cx="8639720" cy="523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971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Geo-KOMPSAT-2A &amp; 2B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4D6EB-C572-44F1-BA1A-9A31B626EA27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11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6490"/>
            <a:ext cx="8575686" cy="534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002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System Configuration : GK2B (1/2)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4D6EB-C572-44F1-BA1A-9A31B626EA27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12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962" y="1129708"/>
            <a:ext cx="8177826" cy="510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0249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4D6EB-C572-44F1-BA1A-9A31B626EA27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13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7" name="제목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52445"/>
          </a:xfrm>
        </p:spPr>
        <p:txBody>
          <a:bodyPr/>
          <a:lstStyle/>
          <a:p>
            <a:r>
              <a:rPr lang="en-US" altLang="ko-KR" dirty="0" smtClean="0"/>
              <a:t>Satellite to </a:t>
            </a:r>
            <a:r>
              <a:rPr lang="en-US" altLang="ko-KR" smtClean="0"/>
              <a:t>Payloads (1/3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09570" cy="504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1063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4D6EB-C572-44F1-BA1A-9A31B626EA27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14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52445"/>
          </a:xfrm>
        </p:spPr>
        <p:txBody>
          <a:bodyPr/>
          <a:lstStyle/>
          <a:p>
            <a:r>
              <a:rPr lang="en-US" altLang="ko-KR" dirty="0" smtClean="0"/>
              <a:t>Satellite to Payloads (2/3)</a:t>
            </a: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02" y="1021191"/>
            <a:ext cx="8290228" cy="503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2098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4D6EB-C572-44F1-BA1A-9A31B626EA27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15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52445"/>
          </a:xfrm>
        </p:spPr>
        <p:txBody>
          <a:bodyPr/>
          <a:lstStyle/>
          <a:p>
            <a:r>
              <a:rPr lang="en-US" altLang="ko-KR" dirty="0" smtClean="0"/>
              <a:t>Satellite to Payloads (3/3)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2262"/>
            <a:ext cx="8295868" cy="513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464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내용 개체 틀 1"/>
          <p:cNvSpPr>
            <a:spLocks noGrp="1"/>
          </p:cNvSpPr>
          <p:nvPr>
            <p:ph idx="1"/>
          </p:nvPr>
        </p:nvSpPr>
        <p:spPr>
          <a:xfrm>
            <a:off x="919161" y="1000108"/>
            <a:ext cx="7796243" cy="5340369"/>
          </a:xfrm>
        </p:spPr>
        <p:txBody>
          <a:bodyPr/>
          <a:lstStyle/>
          <a:p>
            <a:r>
              <a:rPr lang="en-US" altLang="ko-KR" dirty="0" smtClean="0"/>
              <a:t>Satellite longitude : 128.2E</a:t>
            </a:r>
          </a:p>
          <a:p>
            <a:endParaRPr lang="en-US" altLang="ko-KR" sz="1100" dirty="0"/>
          </a:p>
          <a:p>
            <a:r>
              <a:rPr lang="en-US" altLang="ko-KR" dirty="0" smtClean="0"/>
              <a:t>No. of samples in NS direction : 1000</a:t>
            </a:r>
          </a:p>
          <a:p>
            <a:pPr>
              <a:buNone/>
            </a:pPr>
            <a:r>
              <a:rPr lang="en-US" altLang="ko-KR" dirty="0" smtClean="0"/>
              <a:t>     (baseline detector assumed)</a:t>
            </a:r>
          </a:p>
          <a:p>
            <a:r>
              <a:rPr lang="en-US" altLang="ko-KR" dirty="0" smtClean="0"/>
              <a:t>EW FOV : 8.4 deg (assumed)</a:t>
            </a:r>
          </a:p>
          <a:p>
            <a:pPr>
              <a:buNone/>
            </a:pPr>
            <a:r>
              <a:rPr lang="en-US" altLang="ko-KR" dirty="0" smtClean="0"/>
              <a:t>     (depends on the scanning method &amp; H/W)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NS GSD @ Seoul : 7km</a:t>
            </a:r>
            <a:endParaRPr lang="ko-KR" altLang="en-US" dirty="0" smtClean="0"/>
          </a:p>
        </p:txBody>
      </p:sp>
      <p:sp>
        <p:nvSpPr>
          <p:cNvPr id="20482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B5561ED9-1AE3-44F0-BFF2-646F62B98474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 fontAlgn="base">
                <a:spcAft>
                  <a:spcPct val="0"/>
                </a:spcAft>
                <a:defRPr/>
              </a:pPr>
              <a:t>16</a:t>
            </a:fld>
            <a:endParaRPr lang="en-US" altLang="ko-KR" smtClean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7172" name="제목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652463"/>
          </a:xfrm>
        </p:spPr>
        <p:txBody>
          <a:bodyPr/>
          <a:lstStyle/>
          <a:p>
            <a:r>
              <a:rPr lang="en-US" altLang="ko-KR" dirty="0" smtClean="0"/>
              <a:t>Projected FOV &amp; GSD simulation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2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 smtClean="0"/>
              <a:t>Projected FOV &amp; GSD - NS GSD @ Seoul : 7.0km</a:t>
            </a:r>
            <a:endParaRPr lang="ko-KR" altLang="en-US" sz="2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66C3D-369D-4F59-BCA2-549D6A1E538D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17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982459" y="1412776"/>
            <a:ext cx="66791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018000" y="2780928"/>
            <a:ext cx="667914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0866" y="205230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0000"/>
                </a:solidFill>
                <a:latin typeface="맑은 고딕"/>
                <a:ea typeface="맑은 고딕"/>
              </a:rPr>
              <a:t>Projected FOV</a:t>
            </a:r>
            <a:endParaRPr kumimoji="1" lang="ko-KR" altLang="en-US" sz="160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1212" y="345827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0000"/>
                </a:solidFill>
                <a:latin typeface="맑은 고딕"/>
                <a:ea typeface="맑은 고딕"/>
              </a:rPr>
              <a:t>Region of interest</a:t>
            </a:r>
            <a:endParaRPr kumimoji="1" lang="ko-KR" altLang="en-US" sz="160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608799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62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152900" y="6265863"/>
            <a:ext cx="838200" cy="476250"/>
          </a:xfrm>
        </p:spPr>
        <p:txBody>
          <a:bodyPr/>
          <a:lstStyle/>
          <a:p>
            <a:pPr>
              <a:defRPr/>
            </a:pPr>
            <a:fld id="{D24FDBDA-2926-4B9B-BCDF-1E341A3ED772}" type="slidenum">
              <a:rPr lang="en-US" altLang="ko-KR" smtClean="0">
                <a:solidFill>
                  <a:srgbClr val="000000"/>
                </a:solidFill>
                <a:latin typeface="맑은 고딕"/>
                <a:ea typeface="맑은 고딕"/>
              </a:rPr>
              <a:pPr>
                <a:defRPr/>
              </a:pPr>
              <a:t>18</a:t>
            </a:fld>
            <a:endParaRPr lang="en-US" altLang="ko-KR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3" name="차트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5011359"/>
              </p:ext>
            </p:extLst>
          </p:nvPr>
        </p:nvGraphicFramePr>
        <p:xfrm>
          <a:off x="0" y="0"/>
          <a:ext cx="4555931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차트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9962150"/>
              </p:ext>
            </p:extLst>
          </p:nvPr>
        </p:nvGraphicFramePr>
        <p:xfrm>
          <a:off x="4588069" y="0"/>
          <a:ext cx="4555931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차트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1740475"/>
              </p:ext>
            </p:extLst>
          </p:nvPr>
        </p:nvGraphicFramePr>
        <p:xfrm>
          <a:off x="4588069" y="3238647"/>
          <a:ext cx="4555931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차트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4539873"/>
              </p:ext>
            </p:extLst>
          </p:nvPr>
        </p:nvGraphicFramePr>
        <p:xfrm>
          <a:off x="27815" y="3258000"/>
          <a:ext cx="4555931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55576" y="1772816"/>
            <a:ext cx="3456384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2080" y="1484784"/>
            <a:ext cx="3456384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92080" y="4437112"/>
            <a:ext cx="3456384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5576" y="4797152"/>
            <a:ext cx="3456384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19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855238" y="836712"/>
            <a:ext cx="3240857" cy="32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51204" y="836712"/>
            <a:ext cx="3240857" cy="32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855238" y="3774295"/>
            <a:ext cx="3240857" cy="32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51204" y="3774295"/>
            <a:ext cx="3240857" cy="32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ko-KR" sz="3200" b="1" dirty="0" smtClean="0"/>
              <a:t>Spatial Resolution - </a:t>
            </a:r>
            <a:r>
              <a:rPr lang="en-US" altLang="ko-KR" sz="3100" dirty="0" smtClean="0"/>
              <a:t>cloud contamination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4FAA37-D1AE-42EA-9F0E-12E9892AA3D0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pic>
        <p:nvPicPr>
          <p:cNvPr id="5" name="Picture 6" descr="G:\GEMStest\CLD_test\GEMS_MAP.e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102472" y="3328878"/>
            <a:ext cx="3234690" cy="32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1465841"/>
              </p:ext>
            </p:extLst>
          </p:nvPr>
        </p:nvGraphicFramePr>
        <p:xfrm>
          <a:off x="251520" y="1340768"/>
          <a:ext cx="2520658" cy="1838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656562"/>
              </a:tblGrid>
              <a:tr h="35506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Pixel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resolution</a:t>
                      </a:r>
                      <a:endParaRPr lang="ko-KR" alt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7.5 x 7.5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㎢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5 x 5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2.5 x 7.5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1.25 x 3.75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923928" y="1268760"/>
            <a:ext cx="1512168" cy="54006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92280" y="1268760"/>
            <a:ext cx="1440160" cy="54006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76903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5069" y="764704"/>
            <a:ext cx="8325403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dirty="0" err="1">
                <a:solidFill>
                  <a:prstClr val="black"/>
                </a:solidFill>
              </a:rPr>
              <a:t>Hanlim</a:t>
            </a:r>
            <a:r>
              <a:rPr lang="en-US" sz="1600" dirty="0">
                <a:solidFill>
                  <a:prstClr val="black"/>
                </a:solidFill>
              </a:rPr>
              <a:t> Lee</a:t>
            </a:r>
            <a:r>
              <a:rPr lang="en-US" sz="1600" baseline="30000" dirty="0">
                <a:solidFill>
                  <a:prstClr val="black"/>
                </a:solidFill>
              </a:rPr>
              <a:t>1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Rokjin</a:t>
            </a:r>
            <a:r>
              <a:rPr lang="en-US" sz="1600" dirty="0">
                <a:solidFill>
                  <a:prstClr val="black"/>
                </a:solidFill>
              </a:rPr>
              <a:t> J. Park</a:t>
            </a:r>
            <a:r>
              <a:rPr lang="en-US" sz="1600" baseline="30000" dirty="0">
                <a:solidFill>
                  <a:prstClr val="black"/>
                </a:solidFill>
              </a:rPr>
              <a:t>2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Seung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Hoon</a:t>
            </a:r>
            <a:r>
              <a:rPr lang="en-US" sz="1600" dirty="0">
                <a:solidFill>
                  <a:prstClr val="black"/>
                </a:solidFill>
              </a:rPr>
              <a:t> Lee</a:t>
            </a:r>
            <a:r>
              <a:rPr lang="en-US" sz="1600" baseline="30000" dirty="0">
                <a:solidFill>
                  <a:prstClr val="black"/>
                </a:solidFill>
              </a:rPr>
              <a:t>3</a:t>
            </a:r>
            <a:r>
              <a:rPr lang="en-US" sz="1600" dirty="0">
                <a:solidFill>
                  <a:prstClr val="black"/>
                </a:solidFill>
              </a:rPr>
              <a:t>, Dai Ho Ko</a:t>
            </a:r>
            <a:r>
              <a:rPr lang="en-US" sz="1600" baseline="30000" dirty="0">
                <a:solidFill>
                  <a:prstClr val="black"/>
                </a:solidFill>
              </a:rPr>
              <a:t>3</a:t>
            </a:r>
            <a:r>
              <a:rPr lang="en-US" sz="1600" dirty="0" smtClean="0">
                <a:solidFill>
                  <a:prstClr val="black"/>
                </a:solidFill>
              </a:rPr>
              <a:t>,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600" dirty="0" smtClean="0">
                <a:solidFill>
                  <a:prstClr val="black"/>
                </a:solidFill>
              </a:rPr>
              <a:t>Chang </a:t>
            </a:r>
            <a:r>
              <a:rPr lang="en-US" sz="1600" dirty="0" err="1">
                <a:solidFill>
                  <a:prstClr val="black"/>
                </a:solidFill>
              </a:rPr>
              <a:t>Keun</a:t>
            </a:r>
            <a:r>
              <a:rPr lang="en-US" sz="1600" dirty="0">
                <a:solidFill>
                  <a:prstClr val="black"/>
                </a:solidFill>
              </a:rPr>
              <a:t> Song</a:t>
            </a:r>
            <a:r>
              <a:rPr lang="en-US" sz="1600" baseline="30000" dirty="0">
                <a:solidFill>
                  <a:prstClr val="black"/>
                </a:solidFill>
              </a:rPr>
              <a:t>4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</a:rPr>
              <a:t>Youdeog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Hong</a:t>
            </a:r>
            <a:r>
              <a:rPr lang="en-US" sz="1600" baseline="30000" dirty="0">
                <a:solidFill>
                  <a:prstClr val="black"/>
                </a:solidFill>
              </a:rPr>
              <a:t>4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Sukjo</a:t>
            </a:r>
            <a:r>
              <a:rPr lang="en-US" sz="1600" dirty="0">
                <a:solidFill>
                  <a:prstClr val="black"/>
                </a:solidFill>
              </a:rPr>
              <a:t> Lee</a:t>
            </a:r>
            <a:r>
              <a:rPr lang="en-US" sz="1600" baseline="30000" dirty="0">
                <a:solidFill>
                  <a:prstClr val="black"/>
                </a:solidFill>
              </a:rPr>
              <a:t>4</a:t>
            </a:r>
            <a:r>
              <a:rPr lang="en-US" sz="1600" dirty="0">
                <a:solidFill>
                  <a:prstClr val="black"/>
                </a:solidFill>
              </a:rPr>
              <a:t>; </a:t>
            </a:r>
            <a:r>
              <a:rPr lang="en-US" sz="1600" dirty="0" smtClean="0">
                <a:solidFill>
                  <a:prstClr val="black"/>
                </a:solidFill>
              </a:rPr>
              <a:t>H.W. Seo</a:t>
            </a:r>
            <a:r>
              <a:rPr lang="en-US" sz="1600" baseline="30000" dirty="0" smtClean="0">
                <a:solidFill>
                  <a:prstClr val="black"/>
                </a:solidFill>
              </a:rPr>
              <a:t>5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600" dirty="0" smtClean="0">
                <a:solidFill>
                  <a:prstClr val="black"/>
                </a:solidFill>
              </a:rPr>
              <a:t>Jung </a:t>
            </a:r>
            <a:r>
              <a:rPr lang="en-US" sz="1600" dirty="0">
                <a:solidFill>
                  <a:prstClr val="black"/>
                </a:solidFill>
              </a:rPr>
              <a:t>Hun Woo</a:t>
            </a:r>
            <a:r>
              <a:rPr lang="en-US" sz="1600" baseline="30000" dirty="0">
                <a:solidFill>
                  <a:prstClr val="black"/>
                </a:solidFill>
              </a:rPr>
              <a:t>6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smtClean="0">
                <a:solidFill>
                  <a:prstClr val="black"/>
                </a:solidFill>
              </a:rPr>
              <a:t>Young </a:t>
            </a:r>
            <a:r>
              <a:rPr lang="en-US" sz="1600" dirty="0" err="1">
                <a:solidFill>
                  <a:prstClr val="black"/>
                </a:solidFill>
              </a:rPr>
              <a:t>Joon</a:t>
            </a:r>
            <a:r>
              <a:rPr lang="en-US" sz="1600" dirty="0">
                <a:solidFill>
                  <a:prstClr val="black"/>
                </a:solidFill>
              </a:rPr>
              <a:t> Kim</a:t>
            </a:r>
            <a:r>
              <a:rPr lang="en-US" sz="1600" baseline="30000" dirty="0">
                <a:solidFill>
                  <a:prstClr val="black"/>
                </a:solidFill>
              </a:rPr>
              <a:t>7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</a:rPr>
              <a:t>Chul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Han Song</a:t>
            </a:r>
            <a:r>
              <a:rPr lang="en-US" sz="1600" baseline="30000" dirty="0">
                <a:solidFill>
                  <a:prstClr val="black"/>
                </a:solidFill>
              </a:rPr>
              <a:t>7</a:t>
            </a:r>
            <a:r>
              <a:rPr lang="en-US" sz="1600" dirty="0">
                <a:solidFill>
                  <a:prstClr val="black"/>
                </a:solidFill>
              </a:rPr>
              <a:t>, Jae Hwan Kim</a:t>
            </a:r>
            <a:r>
              <a:rPr lang="en-US" sz="1600" baseline="30000" dirty="0">
                <a:solidFill>
                  <a:prstClr val="black"/>
                </a:solidFill>
              </a:rPr>
              <a:t>8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Kwang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Mog</a:t>
            </a:r>
            <a:r>
              <a:rPr lang="en-US" sz="1600" dirty="0">
                <a:solidFill>
                  <a:prstClr val="black"/>
                </a:solidFill>
              </a:rPr>
              <a:t> Lee</a:t>
            </a:r>
            <a:r>
              <a:rPr lang="en-US" sz="1600" baseline="30000" dirty="0">
                <a:solidFill>
                  <a:prstClr val="black"/>
                </a:solidFill>
              </a:rPr>
              <a:t>9</a:t>
            </a:r>
            <a:r>
              <a:rPr lang="en-US" sz="1600" dirty="0" smtClean="0">
                <a:solidFill>
                  <a:prstClr val="black"/>
                </a:solidFill>
              </a:rPr>
              <a:t>,</a:t>
            </a:r>
          </a:p>
          <a:p>
            <a:pPr lvl="0" algn="just"/>
            <a:r>
              <a:rPr lang="en-US" sz="1600" dirty="0" smtClean="0">
                <a:solidFill>
                  <a:prstClr val="black"/>
                </a:solidFill>
              </a:rPr>
              <a:t>Chang </a:t>
            </a:r>
            <a:r>
              <a:rPr lang="en-US" sz="1600" dirty="0">
                <a:solidFill>
                  <a:prstClr val="black"/>
                </a:solidFill>
              </a:rPr>
              <a:t>Hoi Ho</a:t>
            </a:r>
            <a:r>
              <a:rPr lang="en-US" sz="1600" baseline="30000" dirty="0">
                <a:solidFill>
                  <a:prstClr val="black"/>
                </a:solidFill>
              </a:rPr>
              <a:t>2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smtClean="0">
                <a:solidFill>
                  <a:prstClr val="black"/>
                </a:solidFill>
              </a:rPr>
              <a:t>Jung</a:t>
            </a:r>
            <a:r>
              <a:rPr lang="en-US" sz="1600" dirty="0">
                <a:solidFill>
                  <a:prstClr val="black"/>
                </a:solidFill>
              </a:rPr>
              <a:t>-Moon Yoo</a:t>
            </a:r>
            <a:r>
              <a:rPr lang="en-US" sz="1600" baseline="30000" dirty="0">
                <a:solidFill>
                  <a:prstClr val="black"/>
                </a:solidFill>
              </a:rPr>
              <a:t>10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Seon</a:t>
            </a:r>
            <a:r>
              <a:rPr lang="en-US" sz="1600" dirty="0">
                <a:solidFill>
                  <a:prstClr val="black"/>
                </a:solidFill>
              </a:rPr>
              <a:t> Ki Park</a:t>
            </a:r>
            <a:r>
              <a:rPr lang="en-US" sz="1600" baseline="30000" dirty="0">
                <a:solidFill>
                  <a:prstClr val="black"/>
                </a:solidFill>
              </a:rPr>
              <a:t>10</a:t>
            </a:r>
            <a:r>
              <a:rPr lang="en-US" sz="1600" dirty="0">
                <a:solidFill>
                  <a:prstClr val="black"/>
                </a:solidFill>
              </a:rPr>
              <a:t>, Yong Sang Choi</a:t>
            </a:r>
            <a:r>
              <a:rPr lang="en-US" sz="1600" baseline="30000" dirty="0">
                <a:solidFill>
                  <a:prstClr val="black"/>
                </a:solidFill>
              </a:rPr>
              <a:t>10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Myeongjae</a:t>
            </a:r>
            <a:r>
              <a:rPr lang="en-US" sz="1600" dirty="0">
                <a:solidFill>
                  <a:prstClr val="black"/>
                </a:solidFill>
              </a:rPr>
              <a:t> Jeong</a:t>
            </a:r>
            <a:r>
              <a:rPr lang="en-US" sz="1600" baseline="30000" dirty="0">
                <a:solidFill>
                  <a:prstClr val="black"/>
                </a:solidFill>
              </a:rPr>
              <a:t>11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</a:p>
          <a:p>
            <a:pPr lvl="0" algn="just"/>
            <a:r>
              <a:rPr lang="en-US" sz="1600" dirty="0">
                <a:solidFill>
                  <a:prstClr val="black"/>
                </a:solidFill>
              </a:rPr>
              <a:t>Kelly Chance</a:t>
            </a:r>
            <a:r>
              <a:rPr lang="en-US" sz="1600" baseline="30000" dirty="0">
                <a:solidFill>
                  <a:prstClr val="black"/>
                </a:solidFill>
              </a:rPr>
              <a:t>12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smtClean="0">
                <a:solidFill>
                  <a:prstClr val="black"/>
                </a:solidFill>
              </a:rPr>
              <a:t>P.K. Bhartia</a:t>
            </a:r>
            <a:r>
              <a:rPr lang="en-US" sz="1600" baseline="30000" dirty="0">
                <a:solidFill>
                  <a:prstClr val="black"/>
                </a:solidFill>
              </a:rPr>
              <a:t>13</a:t>
            </a:r>
            <a:r>
              <a:rPr lang="en-US" sz="1600" dirty="0" smtClean="0">
                <a:solidFill>
                  <a:prstClr val="black"/>
                </a:solidFill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</a:rPr>
              <a:t>Pepijn</a:t>
            </a:r>
            <a:r>
              <a:rPr lang="en-US" sz="1600" dirty="0" smtClean="0">
                <a:solidFill>
                  <a:prstClr val="black"/>
                </a:solidFill>
              </a:rPr>
              <a:t> Veefkind</a:t>
            </a:r>
            <a:r>
              <a:rPr lang="en-US" sz="1600" baseline="30000" dirty="0" smtClean="0">
                <a:solidFill>
                  <a:prstClr val="black"/>
                </a:solidFill>
              </a:rPr>
              <a:t>14</a:t>
            </a:r>
            <a:r>
              <a:rPr lang="en-US" sz="1600" dirty="0" smtClean="0">
                <a:solidFill>
                  <a:prstClr val="black"/>
                </a:solidFill>
              </a:rPr>
              <a:t>, Scott Janz</a:t>
            </a:r>
            <a:r>
              <a:rPr lang="en-US" sz="1600" baseline="30000" dirty="0">
                <a:solidFill>
                  <a:prstClr val="black"/>
                </a:solidFill>
              </a:rPr>
              <a:t>13</a:t>
            </a:r>
            <a:r>
              <a:rPr lang="en-US" sz="1600" dirty="0" smtClean="0">
                <a:solidFill>
                  <a:prstClr val="black"/>
                </a:solidFill>
              </a:rPr>
              <a:t>, Yu </a:t>
            </a:r>
            <a:r>
              <a:rPr lang="en-US" sz="1600" dirty="0">
                <a:solidFill>
                  <a:prstClr val="black"/>
                </a:solidFill>
              </a:rPr>
              <a:t>Hwan </a:t>
            </a:r>
            <a:r>
              <a:rPr lang="en-US" sz="1600" dirty="0" smtClean="0">
                <a:solidFill>
                  <a:prstClr val="black"/>
                </a:solidFill>
              </a:rPr>
              <a:t>Ahn</a:t>
            </a:r>
            <a:r>
              <a:rPr lang="en-US" sz="1600" baseline="30000" dirty="0" smtClean="0">
                <a:solidFill>
                  <a:prstClr val="black"/>
                </a:solidFill>
              </a:rPr>
              <a:t>15</a:t>
            </a:r>
            <a:r>
              <a:rPr lang="en-US" sz="1600" dirty="0" smtClean="0">
                <a:solidFill>
                  <a:prstClr val="black"/>
                </a:solidFill>
              </a:rPr>
              <a:t>, </a:t>
            </a:r>
          </a:p>
          <a:p>
            <a:pPr lvl="0" algn="just"/>
            <a:r>
              <a:rPr lang="en-US" sz="1600" dirty="0" err="1" smtClean="0">
                <a:solidFill>
                  <a:prstClr val="black"/>
                </a:solidFill>
              </a:rPr>
              <a:t>Mijin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Kim</a:t>
            </a:r>
            <a:r>
              <a:rPr lang="en-US" sz="1600" baseline="30000" dirty="0">
                <a:solidFill>
                  <a:prstClr val="black"/>
                </a:solidFill>
              </a:rPr>
              <a:t>1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Sangseo</a:t>
            </a:r>
            <a:r>
              <a:rPr lang="en-US" sz="1600" dirty="0">
                <a:solidFill>
                  <a:prstClr val="black"/>
                </a:solidFill>
              </a:rPr>
              <a:t> Park</a:t>
            </a:r>
            <a:r>
              <a:rPr lang="en-US" sz="1600" baseline="30000" dirty="0">
                <a:solidFill>
                  <a:prstClr val="black"/>
                </a:solidFill>
              </a:rPr>
              <a:t>1</a:t>
            </a:r>
            <a:r>
              <a:rPr lang="en-US" sz="1600" dirty="0">
                <a:solidFill>
                  <a:prstClr val="black"/>
                </a:solidFill>
              </a:rPr>
              <a:t>, Sang Soon Yong</a:t>
            </a:r>
            <a:r>
              <a:rPr lang="en-US" sz="1600" baseline="30000" dirty="0">
                <a:solidFill>
                  <a:prstClr val="black"/>
                </a:solidFill>
              </a:rPr>
              <a:t>4</a:t>
            </a:r>
            <a:endParaRPr lang="ko-KR" altLang="en-US" sz="1600" dirty="0">
              <a:solidFill>
                <a:prstClr val="black"/>
              </a:solidFill>
            </a:endParaRPr>
          </a:p>
          <a:p>
            <a:endParaRPr lang="en-US" dirty="0" smtClean="0"/>
          </a:p>
          <a:p>
            <a:r>
              <a:rPr lang="en-US" b="1" dirty="0" smtClean="0"/>
              <a:t>GEMS Science Team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-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Yonsei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Univ., GIST, Pusan Nat’l Univ.,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Seoul National Univ.,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Konkuk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Univ., </a:t>
            </a:r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Ewha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Women’s Univ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KARI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(Korea Aerospace Research Institute)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r>
              <a:rPr lang="en-US" b="1" dirty="0" smtClean="0"/>
              <a:t>GEMS SAG</a:t>
            </a:r>
            <a:r>
              <a:rPr lang="en-US" dirty="0" smtClean="0"/>
              <a:t>(Science Advisory Group)</a:t>
            </a:r>
          </a:p>
          <a:p>
            <a:r>
              <a:rPr lang="en-US" dirty="0" smtClean="0"/>
              <a:t>   - NASA, GSFC, JPL, NCAR, NRL, NOAA, Harvard Univ., UCLA,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Univ</a:t>
            </a:r>
            <a:r>
              <a:rPr lang="en-US" dirty="0" smtClean="0"/>
              <a:t> of Alabama, </a:t>
            </a:r>
            <a:r>
              <a:rPr lang="en-US" dirty="0" err="1" smtClean="0"/>
              <a:t>Univ</a:t>
            </a:r>
            <a:r>
              <a:rPr lang="en-US" dirty="0" smtClean="0"/>
              <a:t> of Iowa, Texas A&amp;M Univ., </a:t>
            </a:r>
            <a:r>
              <a:rPr lang="en-US" dirty="0"/>
              <a:t> Dalhousie Univ</a:t>
            </a:r>
            <a:r>
              <a:rPr lang="en-US" dirty="0" smtClean="0"/>
              <a:t>.,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ESA, </a:t>
            </a:r>
            <a:r>
              <a:rPr lang="en-US" dirty="0" smtClean="0"/>
              <a:t>KNMI</a:t>
            </a:r>
            <a:r>
              <a:rPr lang="en-US" dirty="0"/>
              <a:t>, </a:t>
            </a:r>
            <a:r>
              <a:rPr lang="en-US" dirty="0" smtClean="0"/>
              <a:t>MPI, Univ. of Bremen, Univ. of Heidelberg, </a:t>
            </a:r>
          </a:p>
          <a:p>
            <a:r>
              <a:rPr lang="en-US" dirty="0"/>
              <a:t> </a:t>
            </a:r>
            <a:r>
              <a:rPr lang="en-US" dirty="0" smtClean="0"/>
              <a:t>    JAXA, </a:t>
            </a:r>
            <a:r>
              <a:rPr lang="en-US" dirty="0" err="1" smtClean="0"/>
              <a:t>Univ</a:t>
            </a:r>
            <a:r>
              <a:rPr lang="en-US" dirty="0" smtClean="0"/>
              <a:t> of Tokyo, Nara Women’s Univ., JAMSTEC, …</a:t>
            </a:r>
          </a:p>
          <a:p>
            <a:endParaRPr lang="en-US" dirty="0"/>
          </a:p>
          <a:p>
            <a:r>
              <a:rPr lang="en-US" b="1" dirty="0" smtClean="0"/>
              <a:t>Ministry of Environment (</a:t>
            </a:r>
            <a:r>
              <a:rPr lang="en-US" b="1" dirty="0" err="1" smtClean="0"/>
              <a:t>MoE</a:t>
            </a:r>
            <a:r>
              <a:rPr lang="en-US" b="1" dirty="0" smtClean="0"/>
              <a:t>) </a:t>
            </a:r>
            <a:r>
              <a:rPr lang="en-US" dirty="0" smtClean="0"/>
              <a:t>/ </a:t>
            </a:r>
            <a:r>
              <a:rPr lang="en-US" dirty="0"/>
              <a:t>NIER(National Institute of Environmental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Research</a:t>
            </a:r>
            <a:r>
              <a:rPr lang="en-US" dirty="0"/>
              <a:t>), Rep</a:t>
            </a:r>
            <a:r>
              <a:rPr lang="en-US" dirty="0" smtClean="0"/>
              <a:t>. of Korea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0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907020"/>
              </p:ext>
            </p:extLst>
          </p:nvPr>
        </p:nvGraphicFramePr>
        <p:xfrm>
          <a:off x="107510" y="836693"/>
          <a:ext cx="8784971" cy="5616642"/>
        </p:xfrm>
        <a:graphic>
          <a:graphicData uri="http://schemas.openxmlformats.org/drawingml/2006/table">
            <a:tbl>
              <a:tblPr firstRow="1" firstCol="1" lastCol="1" bandRow="1" bandCol="1">
                <a:tableStyleId>{5C22544A-7EE6-4342-B048-85BDC9FD1C3A}</a:tableStyleId>
              </a:tblPr>
              <a:tblGrid>
                <a:gridCol w="1961963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  <a:gridCol w="426438"/>
              </a:tblGrid>
              <a:tr h="3328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Wavelength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Micrometers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0.47    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0.64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0.865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1.378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1.61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2.25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3.90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6.185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6.95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7.34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8.5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9.61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10.35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11.2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12.3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13.3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</a:tr>
              <a:tr h="1664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Channel ID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16</a:t>
                      </a:r>
                      <a:endParaRPr lang="en-US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Aerosol Detection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Suspended Matter/OD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Clear Sky Masks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Cloud &amp; Moisture Imagery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Cloud Optical Depth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Cloud Particle Size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Cloud Top Phase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Cloud Top Height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Cloud Top Pressure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Cloud Top Temperature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Hurricane Intensity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Rainfall Rate/QPE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Legacy Vertical Moisture Profile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Legacy Vertical Temp Profile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Derived Stability Indices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Total </a:t>
                      </a:r>
                      <a:r>
                        <a:rPr lang="en-US" sz="900" dirty="0" err="1">
                          <a:effectLst/>
                        </a:rPr>
                        <a:t>Precipitable</a:t>
                      </a:r>
                      <a:r>
                        <a:rPr lang="en-US" sz="900" dirty="0">
                          <a:effectLst/>
                        </a:rPr>
                        <a:t> Water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2"/>
                          </a:solidFill>
                          <a:effectLst/>
                        </a:rPr>
                        <a:t>X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Downward Solar Insolation Surf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Reflected Solar </a:t>
                      </a:r>
                      <a:r>
                        <a:rPr lang="en-US" sz="900" dirty="0" err="1">
                          <a:effectLst/>
                        </a:rPr>
                        <a:t>Insolation</a:t>
                      </a:r>
                      <a:r>
                        <a:rPr lang="en-US" sz="900" dirty="0">
                          <a:effectLst/>
                        </a:rPr>
                        <a:t> TOA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Derived Motion Winds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Fire Hot Spot Characterization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Land Surface Temperature 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Snow Cover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Sea Surface Temps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X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599" marR="185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4290"/>
            <a:ext cx="5840930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□  </a:t>
            </a:r>
            <a:r>
              <a:rPr lang="en-US" altLang="ko-KR" dirty="0" smtClean="0">
                <a:solidFill>
                  <a:schemeClr val="bg1"/>
                </a:solidFill>
              </a:rPr>
              <a:t>Baseline Data Products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of Met-Imager (16- Channel)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08" y="1988840"/>
            <a:ext cx="8892480" cy="15841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79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41803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6315556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□  </a:t>
            </a:r>
            <a:r>
              <a:rPr lang="en-US" altLang="ko-KR" dirty="0" smtClean="0">
                <a:solidFill>
                  <a:schemeClr val="bg1"/>
                </a:solidFill>
              </a:rPr>
              <a:t>Hourly Operation </a:t>
            </a:r>
            <a:r>
              <a:rPr lang="en-US" altLang="ko-KR" dirty="0">
                <a:solidFill>
                  <a:schemeClr val="bg1"/>
                </a:solidFill>
              </a:rPr>
              <a:t>Schedule Scenario(draft</a:t>
            </a:r>
            <a:r>
              <a:rPr lang="en-US" altLang="ko-KR" dirty="0" smtClean="0">
                <a:solidFill>
                  <a:schemeClr val="bg1"/>
                </a:solidFill>
              </a:rPr>
              <a:t>) of Met-Imager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</a:blip>
          <a:srcRect/>
          <a:stretch>
            <a:fillRect/>
          </a:stretch>
        </p:blipFill>
        <p:spPr bwMode="auto">
          <a:xfrm>
            <a:off x="179512" y="4566611"/>
            <a:ext cx="1880516" cy="2254512"/>
          </a:xfrm>
          <a:prstGeom prst="roundRect">
            <a:avLst>
              <a:gd name="adj" fmla="val 8594"/>
            </a:avLst>
          </a:prstGeom>
          <a:solidFill>
            <a:srgbClr val="FFFFFF"/>
          </a:solidFill>
          <a:ln w="76200" cmpd="sng">
            <a:solidFill>
              <a:srgbClr val="FFFF00"/>
            </a:solidFill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566610"/>
            <a:ext cx="1871540" cy="2260235"/>
          </a:xfrm>
          <a:prstGeom prst="roundRect">
            <a:avLst>
              <a:gd name="adj" fmla="val 8594"/>
            </a:avLst>
          </a:prstGeom>
          <a:solidFill>
            <a:srgbClr val="FFFFFF"/>
          </a:solidFill>
          <a:ln w="76200" cmpd="sng">
            <a:solidFill>
              <a:srgbClr val="59943B"/>
            </a:solidFill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581128"/>
            <a:ext cx="1978521" cy="2238709"/>
          </a:xfrm>
          <a:prstGeom prst="roundRect">
            <a:avLst>
              <a:gd name="adj" fmla="val 8594"/>
            </a:avLst>
          </a:prstGeom>
          <a:solidFill>
            <a:srgbClr val="FFFFFF"/>
          </a:solidFill>
          <a:ln w="76200" cmpd="sng">
            <a:solidFill>
              <a:srgbClr val="008000"/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744837" y="4725144"/>
            <a:ext cx="2147643" cy="1477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LA(Around Korea </a:t>
            </a:r>
          </a:p>
          <a:p>
            <a:r>
              <a:rPr lang="en-US" altLang="ko-KR" dirty="0" smtClean="0"/>
              <a:t>Peninsula</a:t>
            </a:r>
          </a:p>
          <a:p>
            <a:r>
              <a:rPr lang="en-US" altLang="ko-KR" dirty="0" smtClean="0"/>
              <a:t>2000km x 2000km)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59632" y="6453336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 min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6853" y="6453336"/>
            <a:ext cx="7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 min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1109" y="6453336"/>
            <a:ext cx="7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 min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3572" y="692696"/>
            <a:ext cx="70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(min.)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491880" y="764704"/>
            <a:ext cx="1224136" cy="388843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600" y="764704"/>
            <a:ext cx="1224136" cy="388843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42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3600" b="1" dirty="0" smtClean="0">
                <a:latin typeface="Arial"/>
                <a:cs typeface="Arial"/>
              </a:rPr>
              <a:t>GEMS Requirements</a:t>
            </a:r>
            <a:endParaRPr lang="ko-KR" altLang="en-US" sz="3600" b="1" dirty="0">
              <a:latin typeface="Arial"/>
              <a:cs typeface="Arial"/>
            </a:endParaRPr>
          </a:p>
        </p:txBody>
      </p:sp>
      <p:sp>
        <p:nvSpPr>
          <p:cNvPr id="8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126E49B5-A916-430C-9B58-29A9E66873CC}" type="slidenum">
              <a:rPr lang="en-US" altLang="ko-KR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22</a:t>
            </a:fld>
            <a:endParaRPr lang="en-US" altLang="ko-KR" dirty="0" smtClean="0">
              <a:solidFill>
                <a:srgbClr val="000000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3557598"/>
              </p:ext>
            </p:extLst>
          </p:nvPr>
        </p:nvGraphicFramePr>
        <p:xfrm>
          <a:off x="1140672" y="1000581"/>
          <a:ext cx="6887712" cy="4929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4511448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System Attributes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Requirements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Lifetime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1200" dirty="0" smtClean="0"/>
                        <a:t>&gt; 7 </a:t>
                      </a:r>
                      <a:r>
                        <a:rPr lang="en-US" sz="1200" dirty="0"/>
                        <a:t>years 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[option</a:t>
                      </a:r>
                      <a:r>
                        <a:rPr lang="en-US" sz="1200" baseline="0" dirty="0" smtClean="0"/>
                        <a:t> : &gt;10 years]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Reliability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&gt; 0.85 @</a:t>
                      </a:r>
                      <a:r>
                        <a:rPr lang="en-US" sz="1200" dirty="0"/>
                        <a:t>EOL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Field of regard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5000 km </a:t>
                      </a:r>
                      <a:r>
                        <a:rPr lang="en-US" sz="1200" dirty="0" smtClean="0"/>
                        <a:t>(N/S) </a:t>
                      </a:r>
                      <a:r>
                        <a:rPr lang="en-US" sz="1200" dirty="0" smtClean="0">
                          <a:sym typeface="Symbol"/>
                        </a:rPr>
                        <a:t> </a:t>
                      </a:r>
                      <a:r>
                        <a:rPr lang="en-US" sz="1200" dirty="0" smtClean="0"/>
                        <a:t>5000 </a:t>
                      </a:r>
                      <a:r>
                        <a:rPr lang="en-US" sz="1200" dirty="0"/>
                        <a:t>km </a:t>
                      </a:r>
                      <a:r>
                        <a:rPr lang="en-US" sz="1200" dirty="0" smtClean="0"/>
                        <a:t>(E/W)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[Region of interest : 45</a:t>
                      </a:r>
                      <a:r>
                        <a:rPr lang="en-US" sz="1200" dirty="0" smtClean="0">
                          <a:sym typeface="Symbol"/>
                        </a:rPr>
                        <a:t>N~5</a:t>
                      </a:r>
                      <a:r>
                        <a:rPr lang="en-US" altLang="ko-KR" sz="1200" dirty="0" smtClean="0">
                          <a:sym typeface="Symbol"/>
                        </a:rPr>
                        <a:t>S,</a:t>
                      </a:r>
                      <a:r>
                        <a:rPr lang="en-US" altLang="ko-KR" sz="1200" baseline="0" dirty="0" smtClean="0">
                          <a:sym typeface="Symbol"/>
                        </a:rPr>
                        <a:t> EW: selectable</a:t>
                      </a:r>
                      <a:r>
                        <a:rPr lang="en-US" altLang="ko-KR" sz="1200" dirty="0" smtClean="0">
                          <a:sym typeface="Symbol"/>
                        </a:rPr>
                        <a:t>]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Duty </a:t>
                      </a:r>
                      <a:r>
                        <a:rPr lang="en-US" sz="1200" dirty="0" smtClean="0"/>
                        <a:t>cycle / Imaging time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8 </a:t>
                      </a:r>
                      <a:r>
                        <a:rPr lang="en-US" sz="1200" dirty="0" smtClean="0"/>
                        <a:t>images </a:t>
                      </a:r>
                      <a:r>
                        <a:rPr lang="en-US" sz="1200" dirty="0"/>
                        <a:t>during </a:t>
                      </a:r>
                      <a:r>
                        <a:rPr lang="en-US" sz="1200" dirty="0" smtClean="0"/>
                        <a:t>daytime or SZA </a:t>
                      </a:r>
                      <a:r>
                        <a:rPr lang="en-US" sz="1200" u="sng" dirty="0" smtClean="0"/>
                        <a:t>&lt;</a:t>
                      </a:r>
                      <a:r>
                        <a:rPr lang="en-US" sz="1200" dirty="0" smtClean="0"/>
                        <a:t> 70 </a:t>
                      </a:r>
                      <a:r>
                        <a:rPr lang="en-US" sz="1200" dirty="0" err="1" smtClean="0"/>
                        <a:t>deg</a:t>
                      </a:r>
                      <a:endParaRPr lang="en-US" sz="1200" dirty="0" smtClean="0"/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(30 min imaging + 30 min rest) </a:t>
                      </a:r>
                      <a:r>
                        <a:rPr lang="en-US" altLang="ko-KR" sz="1200" dirty="0" smtClean="0">
                          <a:sym typeface="Symbol"/>
                        </a:rPr>
                        <a:t> 8 times / day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Ground sampling distance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&lt;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km (N/S) </a:t>
                      </a:r>
                      <a:r>
                        <a:rPr lang="en-US" altLang="ko-KR" sz="1200" baseline="0" dirty="0" smtClean="0">
                          <a:sym typeface="Symbol"/>
                        </a:rPr>
                        <a:t>at Seoul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aseline="0" dirty="0" smtClean="0">
                          <a:sym typeface="Symbol"/>
                        </a:rPr>
                        <a:t>GSD 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sym typeface="Symbol"/>
                        </a:rPr>
                        <a:t>area &lt; 56 km</a:t>
                      </a:r>
                      <a:r>
                        <a:rPr lang="en-US" altLang="ko-KR" sz="12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2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sym typeface="Symbol"/>
                        </a:rPr>
                        <a:t> </a:t>
                      </a:r>
                      <a:r>
                        <a:rPr lang="en-US" altLang="ko-KR" sz="1200" baseline="0" dirty="0" smtClean="0">
                          <a:sym typeface="Symbol"/>
                        </a:rPr>
                        <a:t>at Seoul</a:t>
                      </a: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Spectral range</a:t>
                      </a:r>
                      <a:endParaRPr lang="en-US" sz="12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300 nm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to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500 nm</a:t>
                      </a:r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Spectral resolution</a:t>
                      </a:r>
                      <a:endParaRPr lang="en-US" sz="12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 smtClean="0"/>
                        <a:t>&lt;</a:t>
                      </a:r>
                      <a:r>
                        <a:rPr lang="en-US" sz="1200" dirty="0" smtClean="0"/>
                        <a:t> 0.6 nm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Spectral sampling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 smtClean="0"/>
                        <a:t>&lt;</a:t>
                      </a:r>
                      <a:r>
                        <a:rPr lang="en-US" sz="1200" dirty="0" smtClean="0"/>
                        <a:t> 0.2 nm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(3</a:t>
                      </a:r>
                      <a:r>
                        <a:rPr lang="en-US" altLang="ko-KR" sz="1200" baseline="0" dirty="0" smtClean="0"/>
                        <a:t> samples)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Signal-to-noise </a:t>
                      </a:r>
                      <a:r>
                        <a:rPr lang="en-US" sz="1200" dirty="0"/>
                        <a:t>ratio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&gt; 720 @</a:t>
                      </a:r>
                      <a:r>
                        <a:rPr lang="en-US" sz="1200" dirty="0"/>
                        <a:t>nominal radiance </a:t>
                      </a:r>
                      <a:r>
                        <a:rPr lang="en-US" sz="1200" dirty="0" smtClean="0"/>
                        <a:t>of </a:t>
                      </a:r>
                      <a:r>
                        <a:rPr lang="en-US" sz="1200" dirty="0"/>
                        <a:t>320nm </a:t>
                      </a:r>
                      <a:r>
                        <a:rPr lang="en-US" sz="1200" dirty="0" smtClean="0"/>
                        <a:t>(TBC)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&gt; 1500 @</a:t>
                      </a:r>
                      <a:r>
                        <a:rPr lang="en-US" sz="1200" dirty="0"/>
                        <a:t>nominal radiance of </a:t>
                      </a:r>
                      <a:r>
                        <a:rPr lang="en-US" sz="1200" dirty="0" smtClean="0"/>
                        <a:t>430nm (TBC)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Data quantization</a:t>
                      </a:r>
                      <a:endParaRPr lang="en-US" sz="12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ym typeface="Symbol"/>
                        </a:rPr>
                        <a:t> </a:t>
                      </a:r>
                      <a:r>
                        <a:rPr lang="en-US" sz="1200" dirty="0" smtClean="0"/>
                        <a:t>12 bits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3600" b="1" dirty="0" smtClean="0">
                <a:latin typeface="Arial"/>
                <a:cs typeface="Arial"/>
              </a:rPr>
              <a:t>GEMS Requirements</a:t>
            </a:r>
            <a:endParaRPr lang="ko-KR" altLang="en-US" sz="3600" b="1" dirty="0">
              <a:latin typeface="Arial"/>
              <a:cs typeface="Arial"/>
            </a:endParaRPr>
          </a:p>
        </p:txBody>
      </p:sp>
      <p:sp>
        <p:nvSpPr>
          <p:cNvPr id="8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9A49DF0E-B874-4C8A-A854-628D10434681}" type="slidenum">
              <a:rPr lang="en-US" altLang="ko-KR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23</a:t>
            </a:fld>
            <a:endParaRPr lang="en-US" altLang="ko-KR" dirty="0" smtClean="0">
              <a:solidFill>
                <a:srgbClr val="000000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1513200"/>
              </p:ext>
            </p:extLst>
          </p:nvPr>
        </p:nvGraphicFramePr>
        <p:xfrm>
          <a:off x="827088" y="1054100"/>
          <a:ext cx="6887712" cy="4245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4295424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System Attributes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Requirements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MTF (system level)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&gt; 0.3 in </a:t>
                      </a:r>
                      <a:r>
                        <a:rPr lang="en-US" sz="1200" dirty="0"/>
                        <a:t>N/S direction @</a:t>
                      </a:r>
                      <a:r>
                        <a:rPr lang="en-US" sz="1200" dirty="0" err="1"/>
                        <a:t>Nyquist</a:t>
                      </a:r>
                      <a:r>
                        <a:rPr lang="en-US" sz="1200" dirty="0"/>
                        <a:t> frequency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&gt; 0.3 in </a:t>
                      </a:r>
                      <a:r>
                        <a:rPr lang="en-US" sz="1200" dirty="0"/>
                        <a:t>E/W direction @</a:t>
                      </a:r>
                      <a:r>
                        <a:rPr lang="en-US" sz="1200" dirty="0" err="1"/>
                        <a:t>Nyquist</a:t>
                      </a:r>
                      <a:r>
                        <a:rPr lang="en-US" sz="1200" dirty="0"/>
                        <a:t> frequency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/>
                        <a:t>Radiometric</a:t>
                      </a:r>
                      <a:r>
                        <a:rPr lang="en-US" sz="1200" dirty="0" smtClean="0"/>
                        <a:t> calibration accuracy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&lt;</a:t>
                      </a:r>
                      <a:r>
                        <a:rPr lang="en-US" sz="1200" baseline="0" dirty="0" smtClean="0"/>
                        <a:t> 4% (with light source uncertainty)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/>
                        <a:t>Spectral</a:t>
                      </a:r>
                      <a:r>
                        <a:rPr lang="en-US" sz="1200" dirty="0" smtClean="0"/>
                        <a:t> calibration accuracy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&lt; </a:t>
                      </a:r>
                      <a:r>
                        <a:rPr lang="en-US" altLang="ko-KR" sz="1200" baseline="0" dirty="0" smtClean="0"/>
                        <a:t>0.02 nm 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</a:rPr>
                        <a:t>(should be maintained at all times)</a:t>
                      </a:r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Polarization factor</a:t>
                      </a:r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&lt; 2% (310-500 nm)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No inflection point within 20nm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for all the wavelength range</a:t>
                      </a:r>
                    </a:p>
                  </a:txBody>
                  <a:tcPr marL="180000" marR="62797" marT="17362" marB="17362" anchor="ctr"/>
                </a:tc>
              </a:tr>
              <a:tr h="1236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Polarization factor variance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&lt; 1%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1236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Stray light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&lt; 2%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and characterize after manufacture</a:t>
                      </a:r>
                    </a:p>
                  </a:txBody>
                  <a:tcPr marL="180000" marR="62797" marT="17362" marB="17362" anchor="ctr"/>
                </a:tc>
              </a:tr>
              <a:tr h="2037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Data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rate</a:t>
                      </a:r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&lt;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40 Mbps (TBC)</a:t>
                      </a:r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2037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Mass 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 110 Kg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  <a:tr h="1236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Volume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&lt; 800 mm x 1200 mm x 700 mm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0000" marR="62797" marT="17362" marB="17362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sosceles Triangle 27"/>
          <p:cNvSpPr/>
          <p:nvPr/>
        </p:nvSpPr>
        <p:spPr bwMode="invGray">
          <a:xfrm>
            <a:off x="2923288" y="1700808"/>
            <a:ext cx="3232888" cy="4231493"/>
          </a:xfrm>
          <a:prstGeom prst="triangle">
            <a:avLst/>
          </a:prstGeom>
          <a:gradFill flip="none" rotWithShape="0">
            <a:gsLst>
              <a:gs pos="0">
                <a:srgbClr val="99FF66">
                  <a:alpha val="90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57150" cap="rnd" cmpd="sng">
            <a:noFill/>
            <a:prstDash val="sysDot"/>
            <a:bevel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Isosceles Triangle 26"/>
          <p:cNvSpPr/>
          <p:nvPr/>
        </p:nvSpPr>
        <p:spPr bwMode="invGray">
          <a:xfrm rot="757014">
            <a:off x="5494164" y="1630194"/>
            <a:ext cx="3117831" cy="4231493"/>
          </a:xfrm>
          <a:prstGeom prst="triangle">
            <a:avLst/>
          </a:prstGeom>
          <a:gradFill flip="none" rotWithShape="0">
            <a:gsLst>
              <a:gs pos="0">
                <a:srgbClr val="3366FF">
                  <a:alpha val="90000"/>
                </a:srgbClr>
              </a:gs>
              <a:gs pos="92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Isosceles Triangle 25"/>
          <p:cNvSpPr/>
          <p:nvPr/>
        </p:nvSpPr>
        <p:spPr bwMode="invGray">
          <a:xfrm rot="20873478">
            <a:off x="817834" y="1879335"/>
            <a:ext cx="2910683" cy="4231493"/>
          </a:xfrm>
          <a:prstGeom prst="triangle">
            <a:avLst/>
          </a:prstGeom>
          <a:gradFill flip="none" rotWithShape="1">
            <a:gsLst>
              <a:gs pos="0">
                <a:srgbClr val="FFCC00">
                  <a:alpha val="90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Constellation and CAL/VAL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9BD1F-A251-40CE-BA13-C32767AE07A6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pic>
        <p:nvPicPr>
          <p:cNvPr id="5" name="Picture 19" descr="COMS-new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irplane1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747144" y="3284984"/>
            <a:ext cx="888752" cy="871661"/>
          </a:xfrm>
          <a:prstGeom prst="rect">
            <a:avLst/>
          </a:prstGeom>
        </p:spPr>
      </p:pic>
      <p:pic>
        <p:nvPicPr>
          <p:cNvPr id="10" name="Picture 9" descr="Koreasa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707904" y="803424"/>
            <a:ext cx="1549400" cy="1041400"/>
          </a:xfrm>
          <a:prstGeom prst="rect">
            <a:avLst/>
          </a:prstGeom>
        </p:spPr>
      </p:pic>
      <p:pic>
        <p:nvPicPr>
          <p:cNvPr id="11" name="Picture 10" descr="COMeS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876256" y="1074222"/>
            <a:ext cx="1127672" cy="720080"/>
          </a:xfrm>
          <a:prstGeom prst="rect">
            <a:avLst/>
          </a:prstGeom>
        </p:spPr>
      </p:pic>
      <p:pic>
        <p:nvPicPr>
          <p:cNvPr id="12" name="Picture 11" descr="earth_image_lowresol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70404"/>
              </a:clrFrom>
              <a:clrTo>
                <a:srgbClr val="0704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-252536" y="4896370"/>
            <a:ext cx="9649072" cy="3717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560" y="1844824"/>
            <a:ext cx="3286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GEMS, GMAP-Asia, Chinese Geo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1578278"/>
            <a:ext cx="12484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GEOCAPE</a:t>
            </a:r>
            <a:endParaRPr lang="en-US" sz="16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3840" y="1794302"/>
            <a:ext cx="1108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Sentinel-4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96" y="1412776"/>
            <a:ext cx="75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GEO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6" y="2915652"/>
            <a:ext cx="71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LEO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3861048"/>
            <a:ext cx="155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AIRBORNE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5014917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GROUND-</a:t>
            </a:r>
          </a:p>
          <a:p>
            <a:r>
              <a:rPr lang="en-US" sz="2000" b="1" dirty="0" smtClean="0">
                <a:latin typeface="Arial"/>
                <a:cs typeface="Arial"/>
              </a:rPr>
              <a:t>BASED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609596" y="1512756"/>
            <a:ext cx="238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CEOS  ACC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9872" y="3564304"/>
            <a:ext cx="22829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Airborne </a:t>
            </a:r>
            <a:r>
              <a:rPr lang="en-US" sz="1600" dirty="0" err="1" smtClean="0">
                <a:latin typeface="Arial"/>
                <a:cs typeface="Arial"/>
              </a:rPr>
              <a:t>Hyperspectral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Imaging Spectrometer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V="1">
            <a:off x="3275856" y="1772816"/>
            <a:ext cx="1187710" cy="3240360"/>
          </a:xfrm>
          <a:prstGeom prst="line">
            <a:avLst/>
          </a:prstGeom>
          <a:noFill/>
          <a:ln w="571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 flipV="1">
            <a:off x="4608426" y="1844824"/>
            <a:ext cx="1187710" cy="3240360"/>
          </a:xfrm>
          <a:prstGeom prst="line">
            <a:avLst/>
          </a:prstGeom>
          <a:noFill/>
          <a:ln w="571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Cube 31"/>
          <p:cNvSpPr/>
          <p:nvPr/>
        </p:nvSpPr>
        <p:spPr bwMode="invGray">
          <a:xfrm>
            <a:off x="1763688" y="4941168"/>
            <a:ext cx="576064" cy="366886"/>
          </a:xfrm>
          <a:prstGeom prst="cube">
            <a:avLst/>
          </a:prstGeom>
          <a:solidFill>
            <a:srgbClr val="FFB85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Magnetic Disk 32"/>
          <p:cNvSpPr/>
          <p:nvPr/>
        </p:nvSpPr>
        <p:spPr bwMode="invGray">
          <a:xfrm>
            <a:off x="3779912" y="4596440"/>
            <a:ext cx="360040" cy="416736"/>
          </a:xfrm>
          <a:prstGeom prst="flowChartMagneticDisk">
            <a:avLst/>
          </a:prstGeom>
          <a:gradFill rotWithShape="0">
            <a:gsLst>
              <a:gs pos="0">
                <a:srgbClr val="003399"/>
              </a:gs>
              <a:gs pos="100000">
                <a:srgbClr val="3399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47255" y="4602614"/>
            <a:ext cx="1172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AERONET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5736" y="4653136"/>
            <a:ext cx="1172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PANDORA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Magnetic Disk 34"/>
          <p:cNvSpPr/>
          <p:nvPr/>
        </p:nvSpPr>
        <p:spPr bwMode="invGray">
          <a:xfrm>
            <a:off x="6372200" y="5013176"/>
            <a:ext cx="144016" cy="216024"/>
          </a:xfrm>
          <a:prstGeom prst="flowChartMagneticDisk">
            <a:avLst/>
          </a:prstGeom>
          <a:gradFill rotWithShape="0">
            <a:gsLst>
              <a:gs pos="0">
                <a:srgbClr val="003399"/>
              </a:gs>
              <a:gs pos="100000">
                <a:srgbClr val="3399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Magnetic Disk 35"/>
          <p:cNvSpPr/>
          <p:nvPr/>
        </p:nvSpPr>
        <p:spPr bwMode="invGray">
          <a:xfrm>
            <a:off x="6588224" y="5013176"/>
            <a:ext cx="144016" cy="216024"/>
          </a:xfrm>
          <a:prstGeom prst="flowChartMagneticDisk">
            <a:avLst/>
          </a:prstGeom>
          <a:gradFill rotWithShape="0">
            <a:gsLst>
              <a:gs pos="0">
                <a:srgbClr val="003399"/>
              </a:gs>
              <a:gs pos="100000">
                <a:srgbClr val="3399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Magnetic Disk 36"/>
          <p:cNvSpPr/>
          <p:nvPr/>
        </p:nvSpPr>
        <p:spPr bwMode="invGray">
          <a:xfrm>
            <a:off x="6804248" y="5085184"/>
            <a:ext cx="144016" cy="216024"/>
          </a:xfrm>
          <a:prstGeom prst="flowChartMagneticDisk">
            <a:avLst/>
          </a:prstGeom>
          <a:gradFill rotWithShape="0">
            <a:gsLst>
              <a:gs pos="0">
                <a:srgbClr val="003399"/>
              </a:gs>
              <a:gs pos="100000">
                <a:srgbClr val="3399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Magnetic Disk 37"/>
          <p:cNvSpPr/>
          <p:nvPr/>
        </p:nvSpPr>
        <p:spPr bwMode="invGray">
          <a:xfrm>
            <a:off x="7020272" y="5085184"/>
            <a:ext cx="144016" cy="216024"/>
          </a:xfrm>
          <a:prstGeom prst="flowChartMagneticDisk">
            <a:avLst/>
          </a:prstGeom>
          <a:gradFill rotWithShape="0">
            <a:gsLst>
              <a:gs pos="0">
                <a:srgbClr val="003399"/>
              </a:gs>
              <a:gs pos="100000">
                <a:srgbClr val="3399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Magnetic Disk 38"/>
          <p:cNvSpPr/>
          <p:nvPr/>
        </p:nvSpPr>
        <p:spPr bwMode="invGray">
          <a:xfrm>
            <a:off x="7236296" y="5157192"/>
            <a:ext cx="144016" cy="216024"/>
          </a:xfrm>
          <a:prstGeom prst="flowChartMagneticDisk">
            <a:avLst/>
          </a:prstGeom>
          <a:gradFill rotWithShape="0">
            <a:gsLst>
              <a:gs pos="0">
                <a:srgbClr val="003399"/>
              </a:gs>
              <a:gs pos="100000">
                <a:srgbClr val="3399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Isosceles Triangle 39"/>
          <p:cNvSpPr/>
          <p:nvPr/>
        </p:nvSpPr>
        <p:spPr bwMode="invGray">
          <a:xfrm rot="10162283">
            <a:off x="1202620" y="2282191"/>
            <a:ext cx="1226364" cy="2619137"/>
          </a:xfrm>
          <a:prstGeom prst="triangle">
            <a:avLst/>
          </a:prstGeom>
          <a:gradFill flip="none" rotWithShape="1">
            <a:gsLst>
              <a:gs pos="0">
                <a:schemeClr val="accent5">
                  <a:lumMod val="50000"/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Isosceles Triangle 40"/>
          <p:cNvSpPr/>
          <p:nvPr/>
        </p:nvSpPr>
        <p:spPr bwMode="invGray">
          <a:xfrm rot="10800000">
            <a:off x="3347865" y="1977757"/>
            <a:ext cx="1226364" cy="2619137"/>
          </a:xfrm>
          <a:prstGeom prst="triangle">
            <a:avLst/>
          </a:prstGeom>
          <a:gradFill flip="none" rotWithShape="1">
            <a:gsLst>
              <a:gs pos="0">
                <a:schemeClr val="accent5">
                  <a:lumMod val="50000"/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Isosceles Triangle 41"/>
          <p:cNvSpPr/>
          <p:nvPr/>
        </p:nvSpPr>
        <p:spPr bwMode="invGray">
          <a:xfrm rot="10800000">
            <a:off x="6156177" y="2322030"/>
            <a:ext cx="648071" cy="2619137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Isosceles Triangle 42"/>
          <p:cNvSpPr/>
          <p:nvPr/>
        </p:nvSpPr>
        <p:spPr bwMode="invGray">
          <a:xfrm rot="10800000">
            <a:off x="6372201" y="2474430"/>
            <a:ext cx="648071" cy="2619137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Isosceles Triangle 44"/>
          <p:cNvSpPr/>
          <p:nvPr/>
        </p:nvSpPr>
        <p:spPr bwMode="invGray">
          <a:xfrm rot="10800000">
            <a:off x="6804249" y="2492896"/>
            <a:ext cx="648071" cy="2619137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6" name="Isosceles Triangle 45"/>
          <p:cNvSpPr/>
          <p:nvPr/>
        </p:nvSpPr>
        <p:spPr bwMode="invGray">
          <a:xfrm rot="10800000">
            <a:off x="7020272" y="2492896"/>
            <a:ext cx="648071" cy="2619137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4" name="Isosceles Triangle 43"/>
          <p:cNvSpPr/>
          <p:nvPr/>
        </p:nvSpPr>
        <p:spPr bwMode="invGray">
          <a:xfrm rot="10800000">
            <a:off x="6588225" y="2492896"/>
            <a:ext cx="648071" cy="2619137"/>
          </a:xfrm>
          <a:prstGeom prst="triangl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FFFFFF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none" lIns="108000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8184" y="2636912"/>
            <a:ext cx="164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TROPOMI, OMI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76272" y="4674622"/>
            <a:ext cx="218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DRAGON Campaigns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7" name="Arc 66"/>
          <p:cNvSpPr/>
          <p:nvPr/>
        </p:nvSpPr>
        <p:spPr bwMode="auto">
          <a:xfrm>
            <a:off x="1763688" y="2780928"/>
            <a:ext cx="7632848" cy="1440160"/>
          </a:xfrm>
          <a:prstGeom prst="arc">
            <a:avLst/>
          </a:prstGeom>
          <a:noFill/>
          <a:ln w="381000" cap="flat" cmpd="sng" algn="ctr">
            <a:gradFill flip="none" rotWithShape="1">
              <a:gsLst>
                <a:gs pos="1000">
                  <a:srgbClr val="C6D9F1">
                    <a:alpha val="70000"/>
                  </a:srgbClr>
                </a:gs>
                <a:gs pos="72000">
                  <a:srgbClr val="FFFFF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8" descr="KOMPSA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220072" y="2276872"/>
            <a:ext cx="112237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78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1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0" y="476672"/>
            <a:ext cx="9144000" cy="6006150"/>
            <a:chOff x="0" y="476672"/>
            <a:chExt cx="9144000" cy="600615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0" y="476672"/>
              <a:ext cx="9144000" cy="6006150"/>
            </a:xfrm>
            <a:prstGeom prst="rect">
              <a:avLst/>
            </a:prstGeom>
          </p:spPr>
        </p:pic>
        <p:sp>
          <p:nvSpPr>
            <p:cNvPr id="13" name="타원 12"/>
            <p:cNvSpPr/>
            <p:nvPr/>
          </p:nvSpPr>
          <p:spPr>
            <a:xfrm>
              <a:off x="5057862" y="375521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6520" y="3645024"/>
              <a:ext cx="127167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err="1" smtClean="0">
                  <a:solidFill>
                    <a:srgbClr val="FFFF00"/>
                  </a:solidFill>
                </a:rPr>
                <a:t>Anmyun</a:t>
              </a:r>
              <a:r>
                <a:rPr lang="en-US" altLang="ko-KR" sz="1300" dirty="0" smtClean="0">
                  <a:solidFill>
                    <a:srgbClr val="FFFF00"/>
                  </a:solidFill>
                </a:rPr>
                <a:t> do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660232" y="4614954"/>
            <a:ext cx="1116124" cy="292388"/>
            <a:chOff x="6660232" y="4614954"/>
            <a:chExt cx="1116124" cy="292388"/>
          </a:xfrm>
        </p:grpSpPr>
        <p:sp>
          <p:nvSpPr>
            <p:cNvPr id="5" name="타원 4"/>
            <p:cNvSpPr/>
            <p:nvPr/>
          </p:nvSpPr>
          <p:spPr>
            <a:xfrm>
              <a:off x="6660232" y="472514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96236" y="4614954"/>
              <a:ext cx="10801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FFFF00"/>
                  </a:solidFill>
                </a:rPr>
                <a:t>PNU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932040" y="6051177"/>
            <a:ext cx="792088" cy="292388"/>
            <a:chOff x="4932040" y="6051177"/>
            <a:chExt cx="792088" cy="292388"/>
          </a:xfrm>
        </p:grpSpPr>
        <p:sp>
          <p:nvSpPr>
            <p:cNvPr id="7" name="TextBox 6"/>
            <p:cNvSpPr txBox="1"/>
            <p:nvPr/>
          </p:nvSpPr>
          <p:spPr>
            <a:xfrm>
              <a:off x="4932040" y="6051177"/>
              <a:ext cx="79208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err="1" smtClean="0">
                  <a:solidFill>
                    <a:srgbClr val="FFFF00"/>
                  </a:solidFill>
                </a:rPr>
                <a:t>Gosan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4932040" y="6161367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328084" y="4646984"/>
            <a:ext cx="1116124" cy="292388"/>
            <a:chOff x="5328084" y="4646984"/>
            <a:chExt cx="1116124" cy="292388"/>
          </a:xfrm>
        </p:grpSpPr>
        <p:sp>
          <p:nvSpPr>
            <p:cNvPr id="9" name="타원 8"/>
            <p:cNvSpPr/>
            <p:nvPr/>
          </p:nvSpPr>
          <p:spPr>
            <a:xfrm>
              <a:off x="5328084" y="475717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66742" y="4646984"/>
              <a:ext cx="10774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FFFF00"/>
                  </a:solidFill>
                </a:rPr>
                <a:t>GIST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316078" y="4185084"/>
            <a:ext cx="840098" cy="292388"/>
            <a:chOff x="5316078" y="4185084"/>
            <a:chExt cx="840098" cy="292388"/>
          </a:xfrm>
        </p:grpSpPr>
        <p:sp>
          <p:nvSpPr>
            <p:cNvPr id="18" name="타원 17"/>
            <p:cNvSpPr/>
            <p:nvPr/>
          </p:nvSpPr>
          <p:spPr>
            <a:xfrm>
              <a:off x="5316078" y="429527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54736" y="4185084"/>
              <a:ext cx="80144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err="1" smtClean="0">
                  <a:solidFill>
                    <a:srgbClr val="FFFF00"/>
                  </a:solidFill>
                </a:rPr>
                <a:t>Kunsan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674122" y="3791218"/>
            <a:ext cx="882290" cy="292388"/>
            <a:chOff x="5674122" y="3791218"/>
            <a:chExt cx="882290" cy="292388"/>
          </a:xfrm>
        </p:grpSpPr>
        <p:sp>
          <p:nvSpPr>
            <p:cNvPr id="22" name="타원 21"/>
            <p:cNvSpPr/>
            <p:nvPr/>
          </p:nvSpPr>
          <p:spPr>
            <a:xfrm>
              <a:off x="5674122" y="3901408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2780" y="3791218"/>
              <a:ext cx="84363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err="1" smtClean="0">
                  <a:solidFill>
                    <a:srgbClr val="FFFF00"/>
                  </a:solidFill>
                </a:rPr>
                <a:t>Kongju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517754" y="2675094"/>
            <a:ext cx="1222598" cy="292388"/>
            <a:chOff x="6517754" y="2675094"/>
            <a:chExt cx="1222598" cy="292388"/>
          </a:xfrm>
        </p:grpSpPr>
        <p:sp>
          <p:nvSpPr>
            <p:cNvPr id="24" name="타원 23"/>
            <p:cNvSpPr/>
            <p:nvPr/>
          </p:nvSpPr>
          <p:spPr>
            <a:xfrm>
              <a:off x="6517754" y="278528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56412" y="2675094"/>
              <a:ext cx="118394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FFFF00"/>
                  </a:solidFill>
                </a:rPr>
                <a:t>GWNU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5227023" y="2954029"/>
            <a:ext cx="589397" cy="44404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138252" y="2564904"/>
            <a:ext cx="14273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err="1" smtClean="0">
                <a:solidFill>
                  <a:srgbClr val="FFFF00"/>
                </a:solidFill>
              </a:rPr>
              <a:t>Backryung</a:t>
            </a:r>
            <a:r>
              <a:rPr lang="en-US" altLang="ko-KR" sz="1300" dirty="0" smtClean="0">
                <a:solidFill>
                  <a:srgbClr val="FFFF00"/>
                </a:solidFill>
              </a:rPr>
              <a:t> do</a:t>
            </a:r>
            <a:endParaRPr lang="ko-KR" altLang="en-US" sz="1300" dirty="0">
              <a:solidFill>
                <a:srgbClr val="FFFF00"/>
              </a:solidFill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6548028" y="4259270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6589762" y="4149080"/>
            <a:ext cx="2086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err="1" smtClean="0">
                <a:solidFill>
                  <a:srgbClr val="FFFF00"/>
                </a:solidFill>
              </a:rPr>
              <a:t>Kyungil</a:t>
            </a:r>
            <a:r>
              <a:rPr lang="en-US" altLang="ko-KR" sz="1300" dirty="0" smtClean="0">
                <a:solidFill>
                  <a:srgbClr val="FFFF00"/>
                </a:solidFill>
              </a:rPr>
              <a:t> University</a:t>
            </a:r>
            <a:endParaRPr lang="ko-KR" altLang="en-US" sz="1300" dirty="0">
              <a:solidFill>
                <a:srgbClr val="FFFF00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5148064" y="3284984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4789742" y="3279056"/>
            <a:ext cx="8355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err="1" smtClean="0">
                <a:solidFill>
                  <a:srgbClr val="FFFF00"/>
                </a:solidFill>
              </a:rPr>
              <a:t>Songdo</a:t>
            </a:r>
            <a:endParaRPr lang="ko-KR" altLang="en-US" sz="1300" dirty="0">
              <a:solidFill>
                <a:srgbClr val="FFFF00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5565552" y="3315777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5566296" y="3243229"/>
            <a:ext cx="843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err="1" smtClean="0">
                <a:solidFill>
                  <a:srgbClr val="FFFF00"/>
                </a:solidFill>
              </a:rPr>
              <a:t>Yongin</a:t>
            </a:r>
            <a:endParaRPr lang="ko-KR" altLang="en-US" sz="1300" dirty="0">
              <a:solidFill>
                <a:srgbClr val="FFFF00"/>
              </a:solidFill>
            </a:endParaRPr>
          </a:p>
        </p:txBody>
      </p:sp>
      <p:sp>
        <p:nvSpPr>
          <p:cNvPr id="43" name="제목 1"/>
          <p:cNvSpPr txBox="1">
            <a:spLocks/>
          </p:cNvSpPr>
          <p:nvPr/>
        </p:nvSpPr>
        <p:spPr>
          <a:xfrm>
            <a:off x="12284" y="0"/>
            <a:ext cx="7584052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DRAGON – Korea Campaign (Mar-May, 2012)</a:t>
            </a:r>
            <a:endParaRPr kumimoji="0" lang="ko-KR" altLang="en-US" sz="30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>
            <a:off x="4024596" y="2711098"/>
            <a:ext cx="0" cy="352227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264250" y="4158627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</a:rPr>
              <a:t>~ 530 km</a:t>
            </a:r>
            <a:endParaRPr lang="ko-KR" altLang="en-US" sz="1000" b="1" dirty="0">
              <a:solidFill>
                <a:srgbClr val="FFFF00"/>
              </a:solidFill>
            </a:endParaRPr>
          </a:p>
        </p:txBody>
      </p:sp>
      <p:cxnSp>
        <p:nvCxnSpPr>
          <p:cNvPr id="46" name="직선 연결선 45"/>
          <p:cNvCxnSpPr/>
          <p:nvPr/>
        </p:nvCxnSpPr>
        <p:spPr>
          <a:xfrm flipV="1">
            <a:off x="4138252" y="2570275"/>
            <a:ext cx="2738004" cy="900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13698" y="2301554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</a:rPr>
              <a:t>~ 380km</a:t>
            </a:r>
            <a:endParaRPr lang="ko-KR" altLang="en-US" sz="1000" b="1" dirty="0">
              <a:solidFill>
                <a:srgbClr val="FFFF00"/>
              </a:solidFill>
            </a:endParaRPr>
          </a:p>
        </p:txBody>
      </p:sp>
      <p:grpSp>
        <p:nvGrpSpPr>
          <p:cNvPr id="48" name="그룹 34"/>
          <p:cNvGrpSpPr/>
          <p:nvPr/>
        </p:nvGrpSpPr>
        <p:grpSpPr>
          <a:xfrm>
            <a:off x="5040052" y="5008820"/>
            <a:ext cx="1116124" cy="292388"/>
            <a:chOff x="5328084" y="4646984"/>
            <a:chExt cx="1116124" cy="292388"/>
          </a:xfrm>
        </p:grpSpPr>
        <p:sp>
          <p:nvSpPr>
            <p:cNvPr id="49" name="타원 8"/>
            <p:cNvSpPr/>
            <p:nvPr/>
          </p:nvSpPr>
          <p:spPr>
            <a:xfrm>
              <a:off x="5328084" y="475717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66742" y="4646984"/>
              <a:ext cx="10774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FFFF00"/>
                  </a:solidFill>
                </a:rPr>
                <a:t>Mokpo</a:t>
              </a:r>
              <a:endParaRPr lang="ko-KR" altLang="en-US" sz="13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2" name="직선 연결선 43"/>
          <p:cNvCxnSpPr>
            <a:endCxn id="40" idx="0"/>
          </p:cNvCxnSpPr>
          <p:nvPr/>
        </p:nvCxnSpPr>
        <p:spPr>
          <a:xfrm>
            <a:off x="3923928" y="3212976"/>
            <a:ext cx="1283606" cy="6608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43"/>
          <p:cNvCxnSpPr/>
          <p:nvPr/>
        </p:nvCxnSpPr>
        <p:spPr>
          <a:xfrm>
            <a:off x="3923928" y="476672"/>
            <a:ext cx="1296144" cy="237626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723925" y="476672"/>
            <a:ext cx="4280123" cy="2270430"/>
            <a:chOff x="-108520" y="476672"/>
            <a:chExt cx="4280123" cy="2270430"/>
          </a:xfrm>
        </p:grpSpPr>
        <p:sp>
          <p:nvSpPr>
            <p:cNvPr id="32" name="타원 31"/>
            <p:cNvSpPr/>
            <p:nvPr/>
          </p:nvSpPr>
          <p:spPr>
            <a:xfrm>
              <a:off x="4099595" y="2675094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3160" t="39846" r="23906" b="13954"/>
            <a:stretch/>
          </p:blipFill>
          <p:spPr bwMode="auto">
            <a:xfrm>
              <a:off x="-108520" y="476672"/>
              <a:ext cx="3182400" cy="214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763688" y="692696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763688" y="112474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979712" y="1412776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123728" y="184482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331640" y="1196752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403648" y="1772816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5496" y="1196752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51520" y="2060848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971600" y="1412776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43608" y="184482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771800" y="2420888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3718" y="5108991"/>
            <a:ext cx="243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 </a:t>
            </a:r>
            <a:r>
              <a:rPr lang="en-US" dirty="0" err="1" smtClean="0">
                <a:solidFill>
                  <a:srgbClr val="FFFF00"/>
                </a:solidFill>
              </a:rPr>
              <a:t>Sunphotometer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2 PANDORA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10 PM Sampler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3 Airborne campaign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9731" y="6516052"/>
            <a:ext cx="526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the support from NASA/GSFC and NIER/ME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572000" y="3573016"/>
            <a:ext cx="504056" cy="2592288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76056" y="3501008"/>
            <a:ext cx="216024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509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GEMS, a scanning UV-Visible spectrometer is going to be onboard </a:t>
            </a:r>
          </a:p>
          <a:p>
            <a:pPr marL="0" indent="0">
              <a:buNone/>
            </a:pPr>
            <a:r>
              <a:rPr lang="en-US" sz="2000" dirty="0" smtClean="0"/>
              <a:t>the Geo-KOMPSAT to be launched in 2018, together with GOCI-2 and MET Imager.</a:t>
            </a:r>
          </a:p>
          <a:p>
            <a:r>
              <a:rPr lang="en-US" sz="2000" dirty="0" smtClean="0"/>
              <a:t>GEMS is expected to provide measurement of air quality and short-</a:t>
            </a:r>
          </a:p>
          <a:p>
            <a:pPr marL="0" indent="0">
              <a:buNone/>
            </a:pPr>
            <a:r>
              <a:rPr lang="en-US" sz="2000" dirty="0" smtClean="0"/>
              <a:t>lived climate-change drivers(SLCD) in high temporal and spatial resolution.</a:t>
            </a:r>
          </a:p>
          <a:p>
            <a:r>
              <a:rPr lang="en-US" sz="2000" dirty="0" smtClean="0"/>
              <a:t>GEMS can contribute to understand the globalization of pollution</a:t>
            </a:r>
          </a:p>
          <a:p>
            <a:pPr marL="0" indent="0">
              <a:buNone/>
            </a:pPr>
            <a:r>
              <a:rPr lang="en-US" sz="2000" dirty="0" smtClean="0"/>
              <a:t>events, source/sink identification, and long-range transport of pollutants and SLCD.</a:t>
            </a:r>
          </a:p>
          <a:p>
            <a:r>
              <a:rPr lang="en-US" sz="2000" dirty="0" smtClean="0"/>
              <a:t>It is very important to establish atmospheric composition </a:t>
            </a:r>
            <a:r>
              <a:rPr lang="en-US" sz="2000" dirty="0" err="1" smtClean="0"/>
              <a:t>constella</a:t>
            </a:r>
            <a:r>
              <a:rPr lang="en-US" sz="2000" dirty="0" smtClean="0"/>
              <a:t>-</a:t>
            </a:r>
          </a:p>
          <a:p>
            <a:pPr marL="0" indent="0">
              <a:buNone/>
            </a:pPr>
            <a:r>
              <a:rPr lang="en-US" sz="2000" dirty="0" err="1" smtClean="0"/>
              <a:t>tion</a:t>
            </a:r>
            <a:r>
              <a:rPr lang="en-US" sz="2000" dirty="0" smtClean="0"/>
              <a:t>(ACC), recommended by the CEOS, with the coordinated efforts in N. America, Europe and Asia.</a:t>
            </a:r>
          </a:p>
          <a:p>
            <a:r>
              <a:rPr lang="en-US" sz="2000" dirty="0" smtClean="0"/>
              <a:t>To achieve such a global goal, it is crucial to collaborate </a:t>
            </a:r>
            <a:r>
              <a:rPr lang="en-US" sz="2000" dirty="0" err="1" smtClean="0"/>
              <a:t>internation</a:t>
            </a:r>
            <a:r>
              <a:rPr lang="en-US" sz="2000" dirty="0"/>
              <a:t>-</a:t>
            </a:r>
            <a:r>
              <a:rPr lang="en-US" sz="2000" dirty="0" smtClean="0"/>
              <a:t>ally and maintain harmonized data quality.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865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85720" y="2500341"/>
            <a:ext cx="8572500" cy="178591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800100" lvl="1" indent="-342900" algn="ctr">
              <a:buClr>
                <a:schemeClr val="tx2"/>
              </a:buClr>
            </a:pPr>
            <a:r>
              <a:rPr lang="en-US" altLang="ko-KR" sz="2800" b="1" cap="all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THANK YOU FOR YOUR ATTENTION !</a:t>
            </a:r>
          </a:p>
          <a:p>
            <a:pPr marL="274638" indent="-274638" algn="ctr">
              <a:lnSpc>
                <a:spcPct val="100000"/>
              </a:lnSpc>
            </a:pPr>
            <a:endParaRPr lang="en-US" altLang="ko-KR" sz="7200" b="1" cap="all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5954" name="슬라이드 번호 개체 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4C2596-C9FE-459E-A926-DA4A6C6D08AC}" type="slidenum">
              <a:rPr lang="en-US" altLang="ko-KR" smtClean="0">
                <a:latin typeface="맑은 고딕"/>
                <a:ea typeface="맑은 고딕"/>
                <a:cs typeface="맑은 고딕"/>
              </a:rPr>
              <a:pPr/>
              <a:t>27</a:t>
            </a:fld>
            <a:endParaRPr lang="en-US" altLang="ko-KR" smtClean="0"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701675" y="95250"/>
            <a:ext cx="82296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3000" kern="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9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44624"/>
            <a:ext cx="7500937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Overall of GEMS Mission</a:t>
            </a:r>
            <a:endParaRPr lang="en-US" altLang="ko-K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2874" y="620688"/>
            <a:ext cx="8821613" cy="58531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00000"/>
              </a:lnSpc>
            </a:pPr>
            <a:endParaRPr lang="en-US" altLang="ko-KR" sz="2000" b="1" dirty="0" smtClean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2000" b="1" dirty="0" smtClean="0">
                <a:latin typeface="Arial" charset="0"/>
                <a:cs typeface="Arial" charset="0"/>
              </a:rPr>
              <a:t>One of Missions under GEO-KOMSAT 2 project</a:t>
            </a:r>
          </a:p>
          <a:p>
            <a:pPr lvl="1"/>
            <a:r>
              <a:rPr lang="en-US" altLang="ko-KR" sz="1600" dirty="0" smtClean="0">
                <a:latin typeface="Arial" charset="0"/>
                <a:cs typeface="Arial" charset="0"/>
              </a:rPr>
              <a:t>Based on Natl. Aerospace Promotion Plan(2007) &amp; Natl. Climate Adaptation Plan(2010)</a:t>
            </a:r>
          </a:p>
          <a:p>
            <a:pPr lvl="1"/>
            <a:r>
              <a:rPr lang="en-US" altLang="ko-KR" sz="1600" dirty="0" smtClean="0">
                <a:latin typeface="Arial" charset="0"/>
                <a:cs typeface="Arial" charset="0"/>
              </a:rPr>
              <a:t>Succession of COMS(GEO-KOMSAT 1; 2010) project</a:t>
            </a:r>
          </a:p>
          <a:p>
            <a:pPr lvl="1"/>
            <a:r>
              <a:rPr lang="en-US" altLang="ko-KR" sz="1600" dirty="0" smtClean="0">
                <a:latin typeface="Arial" charset="0"/>
                <a:cs typeface="Arial" charset="0"/>
              </a:rPr>
              <a:t>4 Ministries involved (MEST, ME, KMA, MLTM)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ko-KR" sz="1100" dirty="0" smtClean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2000" b="1" dirty="0" smtClean="0">
                <a:latin typeface="Arial" charset="0"/>
                <a:cs typeface="Arial" charset="0"/>
              </a:rPr>
              <a:t>Mission Approval Process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 smtClean="0">
                <a:latin typeface="Arial" charset="0"/>
                <a:cs typeface="Arial" charset="0"/>
              </a:rPr>
              <a:t>Proposal approved on Dec. 2010 by the Government Budget Review Committee led by the Ministry of Planning and Finance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 smtClean="0">
                <a:latin typeface="Arial" charset="0"/>
                <a:cs typeface="Arial" charset="0"/>
              </a:rPr>
              <a:t>Main phase funding initiated as of 2012 </a:t>
            </a:r>
            <a:endParaRPr lang="en-US" altLang="ko-KR" sz="1600" dirty="0">
              <a:latin typeface="Arial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endParaRPr lang="en-US" altLang="ko-KR" sz="1000" dirty="0" smtClean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2000" b="1" dirty="0" smtClean="0">
                <a:latin typeface="Arial" charset="0"/>
                <a:cs typeface="Arial" charset="0"/>
              </a:rPr>
              <a:t>GEMS Mission Implementation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 smtClean="0">
                <a:latin typeface="Arial" charset="0"/>
                <a:cs typeface="Arial" charset="0"/>
              </a:rPr>
              <a:t>GEMS Program Office at NIER/ME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 smtClean="0">
                <a:latin typeface="Arial" charset="0"/>
                <a:cs typeface="Arial" charset="0"/>
              </a:rPr>
              <a:t>Science Team : GEMS Research Center at </a:t>
            </a:r>
            <a:r>
              <a:rPr lang="en-US" altLang="ko-KR" sz="1600" dirty="0" err="1" smtClean="0">
                <a:latin typeface="Arial" charset="0"/>
                <a:cs typeface="Arial" charset="0"/>
              </a:rPr>
              <a:t>Yonsei</a:t>
            </a:r>
            <a:r>
              <a:rPr lang="en-US" altLang="ko-KR" sz="1600" dirty="0" smtClean="0">
                <a:latin typeface="Arial" charset="0"/>
                <a:cs typeface="Arial" charset="0"/>
              </a:rPr>
              <a:t> Univ. (P.I.: Prof. </a:t>
            </a:r>
            <a:r>
              <a:rPr lang="en-US" altLang="ko-KR" sz="1600" dirty="0" err="1" smtClean="0">
                <a:latin typeface="Arial" charset="0"/>
                <a:cs typeface="Arial" charset="0"/>
              </a:rPr>
              <a:t>Jhoon</a:t>
            </a:r>
            <a:r>
              <a:rPr lang="en-US" altLang="ko-KR" sz="1600" dirty="0" smtClean="0">
                <a:latin typeface="Arial" charset="0"/>
                <a:cs typeface="Arial" charset="0"/>
              </a:rPr>
              <a:t> Kim) 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 smtClean="0">
                <a:latin typeface="Arial" charset="0"/>
                <a:cs typeface="Arial" charset="0"/>
              </a:rPr>
              <a:t>GEMS Development Team : KARI GEMS team (P.I.: Dr. </a:t>
            </a:r>
            <a:r>
              <a:rPr lang="en-US" altLang="ko-KR" sz="1600" dirty="0" err="1" smtClean="0">
                <a:latin typeface="Arial" charset="0"/>
                <a:cs typeface="Arial" charset="0"/>
              </a:rPr>
              <a:t>Seung-Hoon</a:t>
            </a:r>
            <a:r>
              <a:rPr lang="en-US" altLang="ko-KR" sz="1600" dirty="0" smtClean="0">
                <a:latin typeface="Arial" charset="0"/>
                <a:cs typeface="Arial" charset="0"/>
              </a:rPr>
              <a:t> Lee)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ko-KR" sz="2000" b="1" dirty="0" smtClean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2000" b="1" dirty="0" smtClean="0">
                <a:latin typeface="Arial" charset="0"/>
                <a:cs typeface="Arial" charset="0"/>
              </a:rPr>
              <a:t>RFP</a:t>
            </a:r>
          </a:p>
          <a:p>
            <a:pPr lvl="1"/>
            <a:r>
              <a:rPr lang="en-US" altLang="ko-KR" sz="1600" dirty="0" smtClean="0">
                <a:latin typeface="Arial" charset="0"/>
                <a:cs typeface="Arial" charset="0"/>
              </a:rPr>
              <a:t>Response to RFI received in Dec. 2010</a:t>
            </a:r>
          </a:p>
          <a:p>
            <a:pPr lvl="1"/>
            <a:r>
              <a:rPr lang="en-US" altLang="ko-KR" sz="1600" dirty="0" smtClean="0">
                <a:latin typeface="Arial" charset="0"/>
                <a:cs typeface="Arial" charset="0"/>
              </a:rPr>
              <a:t>RFP planned to be issued in May 2012 </a:t>
            </a:r>
          </a:p>
          <a:p>
            <a:pPr lvl="1"/>
            <a:r>
              <a:rPr lang="en-US" altLang="ko-KR" sz="1600" dirty="0" smtClean="0">
                <a:latin typeface="Arial" charset="0"/>
                <a:cs typeface="Arial" charset="0"/>
              </a:rPr>
              <a:t>Selection of main contractor by end of 2012</a:t>
            </a:r>
          </a:p>
          <a:p>
            <a:pPr lvl="1">
              <a:lnSpc>
                <a:spcPct val="100000"/>
              </a:lnSpc>
              <a:buNone/>
            </a:pPr>
            <a:endParaRPr lang="en-US" altLang="ko-KR" sz="1100" dirty="0" smtClean="0">
              <a:latin typeface="Arial" charset="0"/>
              <a:cs typeface="Arial" charset="0"/>
            </a:endParaRPr>
          </a:p>
          <a:p>
            <a:pPr lvl="1">
              <a:lnSpc>
                <a:spcPct val="100000"/>
              </a:lnSpc>
              <a:buNone/>
            </a:pPr>
            <a:endParaRPr lang="en-US" altLang="ko-KR" sz="1400" dirty="0" smtClean="0">
              <a:latin typeface="Arial" charset="0"/>
              <a:cs typeface="Arial" charset="0"/>
            </a:endParaRPr>
          </a:p>
          <a:p>
            <a:endParaRPr lang="en-US" altLang="ko-KR" sz="2000" dirty="0" smtClean="0">
              <a:latin typeface="Arial" charset="0"/>
              <a:cs typeface="Arial" charset="0"/>
            </a:endParaRPr>
          </a:p>
          <a:p>
            <a:pPr lvl="2">
              <a:lnSpc>
                <a:spcPct val="100000"/>
              </a:lnSpc>
            </a:pPr>
            <a:endParaRPr lang="en-US" altLang="ko-KR" sz="1200" dirty="0" smtClean="0">
              <a:latin typeface="Arial" charset="0"/>
              <a:cs typeface="Arial" charset="0"/>
            </a:endParaRPr>
          </a:p>
          <a:p>
            <a:pPr lvl="2">
              <a:lnSpc>
                <a:spcPct val="100000"/>
              </a:lnSpc>
            </a:pPr>
            <a:endParaRPr lang="en-US" altLang="ko-KR" sz="12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39675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GeoKOMPSAT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GEMS Requirements &amp; Specification</a:t>
            </a:r>
          </a:p>
          <a:p>
            <a:endParaRPr lang="en-US" sz="2800" dirty="0" smtClean="0"/>
          </a:p>
          <a:p>
            <a:r>
              <a:rPr lang="en-US" sz="2800" dirty="0" smtClean="0"/>
              <a:t>Summary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86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이등변 삼각형 27"/>
          <p:cNvSpPr/>
          <p:nvPr/>
        </p:nvSpPr>
        <p:spPr bwMode="invGray">
          <a:xfrm rot="13657370">
            <a:off x="1853720" y="3296122"/>
            <a:ext cx="1990031" cy="2291644"/>
          </a:xfrm>
          <a:prstGeom prst="triangle">
            <a:avLst/>
          </a:prstGeom>
          <a:solidFill>
            <a:srgbClr val="666699">
              <a:alpha val="15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wrap="none" rtlCol="0" anchor="ctr"/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lang="ko-KR" altLang="en-US" sz="205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이등변 삼각형 21"/>
          <p:cNvSpPr/>
          <p:nvPr/>
        </p:nvSpPr>
        <p:spPr bwMode="invGray">
          <a:xfrm rot="4173608">
            <a:off x="3928837" y="1826875"/>
            <a:ext cx="2172672" cy="2666171"/>
          </a:xfrm>
          <a:prstGeom prst="triangle">
            <a:avLst/>
          </a:prstGeom>
          <a:solidFill>
            <a:srgbClr val="666699">
              <a:alpha val="40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wrap="none" rtlCol="0" anchor="ctr"/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lang="ko-KR" altLang="en-US" sz="205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 bwMode="invGray">
          <a:xfrm rot="2966971">
            <a:off x="3409568" y="1573434"/>
            <a:ext cx="2172672" cy="2666171"/>
          </a:xfrm>
          <a:prstGeom prst="triangle">
            <a:avLst/>
          </a:prstGeom>
          <a:solidFill>
            <a:srgbClr val="666699">
              <a:alpha val="40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wrap="none" rtlCol="0" anchor="ctr"/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lang="ko-KR" altLang="en-US" sz="205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이등변 삼각형 22"/>
          <p:cNvSpPr/>
          <p:nvPr/>
        </p:nvSpPr>
        <p:spPr bwMode="invGray">
          <a:xfrm rot="19192448">
            <a:off x="2097060" y="1933384"/>
            <a:ext cx="2159967" cy="2102789"/>
          </a:xfrm>
          <a:prstGeom prst="triangle">
            <a:avLst/>
          </a:prstGeom>
          <a:solidFill>
            <a:srgbClr val="666699">
              <a:alpha val="40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wrap="none" rtlCol="0" anchor="ctr"/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lang="ko-KR" altLang="en-US" sz="205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518864" y="95250"/>
            <a:ext cx="8229600" cy="6524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CEOS ACC: Global Environmental Monitoring</a:t>
            </a:r>
            <a:endParaRPr lang="ko-KR" alt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5" name="Picture 11" descr="07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123825" y="1003300"/>
            <a:ext cx="879157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내용 개체 틀 3"/>
          <p:cNvSpPr>
            <a:spLocks/>
          </p:cNvSpPr>
          <p:nvPr/>
        </p:nvSpPr>
        <p:spPr bwMode="gray">
          <a:xfrm>
            <a:off x="824898" y="1071546"/>
            <a:ext cx="7080785" cy="4001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0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Constellation of GEO Mission to study Air Quality</a:t>
            </a:r>
            <a:endParaRPr lang="ko-KR" altLang="en-US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" name="Picture 19" descr="COMS-new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214546" y="5715016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COMS-new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857356" y="1643050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D:\Pictures &amp; Movies\earth\earth_image_lowreso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70604"/>
              </a:clrFrom>
              <a:clrTo>
                <a:srgbClr val="0706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857488" y="2714620"/>
            <a:ext cx="1857388" cy="1857388"/>
          </a:xfrm>
          <a:prstGeom prst="rect">
            <a:avLst/>
          </a:prstGeom>
          <a:noFill/>
        </p:spPr>
      </p:pic>
      <p:sp>
        <p:nvSpPr>
          <p:cNvPr id="21" name="이등변 삼각형 20"/>
          <p:cNvSpPr/>
          <p:nvPr/>
        </p:nvSpPr>
        <p:spPr bwMode="invGray">
          <a:xfrm rot="12060599">
            <a:off x="2174774" y="3685931"/>
            <a:ext cx="1990031" cy="2291644"/>
          </a:xfrm>
          <a:prstGeom prst="triangle">
            <a:avLst/>
          </a:prstGeom>
          <a:solidFill>
            <a:srgbClr val="666699">
              <a:alpha val="40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wrap="none" rtlCol="0" anchor="ctr"/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lang="ko-KR" altLang="en-US" sz="205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17" y="185736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GEO-CAPE</a:t>
            </a:r>
            <a:endParaRPr lang="en-US" altLang="ko-K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(America)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6" y="5733256"/>
            <a:ext cx="18573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GMES 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S4</a:t>
            </a:r>
            <a:endParaRPr lang="en-US" altLang="ko-K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MTG (</a:t>
            </a:r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Europe)</a:t>
            </a:r>
            <a:endParaRPr lang="ko-KR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3702" y="2143116"/>
            <a:ext cx="1682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GEMS</a:t>
            </a:r>
          </a:p>
          <a:p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 KOMPSAT</a:t>
            </a:r>
            <a:endParaRPr lang="en-US" altLang="ko-K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Asia)</a:t>
            </a:r>
            <a:endParaRPr lang="ko-KR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4744" y="4643446"/>
            <a:ext cx="5429257" cy="2031325"/>
          </a:xfrm>
          <a:prstGeom prst="rect">
            <a:avLst/>
          </a:prstGeom>
          <a:solidFill>
            <a:srgbClr val="99FF66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Constellation synergy</a:t>
            </a:r>
          </a:p>
          <a:p>
            <a:pPr>
              <a:buFontTx/>
              <a:buChar char="-"/>
            </a:pPr>
            <a:r>
              <a:rPr lang="en-US" altLang="ko-K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Improving spatial and temporal coverage</a:t>
            </a:r>
          </a:p>
          <a:p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to monitor </a:t>
            </a:r>
            <a:r>
              <a:rPr lang="en-US" altLang="ko-K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globalized </a:t>
            </a:r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pollutants</a:t>
            </a:r>
            <a:endParaRPr lang="en-US" altLang="ko-K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Sharing basic requirements on data products and </a:t>
            </a:r>
          </a:p>
          <a:p>
            <a:r>
              <a:rPr lang="en-US" altLang="ko-K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instrument to maintain data quality</a:t>
            </a:r>
          </a:p>
          <a:p>
            <a:pPr>
              <a:buFontTx/>
              <a:buChar char="-"/>
            </a:pPr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Consolidating socio-economic benefit analysis</a:t>
            </a:r>
            <a:endParaRPr lang="en-US" altLang="ko-K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altLang="ko-K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Supporting QA and CAL/VAL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157721" y="6036479"/>
            <a:ext cx="571504" cy="10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38398" y="2450034"/>
            <a:ext cx="600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2060848"/>
            <a:ext cx="800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9" descr="COMS-new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18135" y="1643050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929322" y="1500174"/>
            <a:ext cx="13516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GMAP Asia</a:t>
            </a:r>
          </a:p>
          <a:p>
            <a:r>
              <a:rPr lang="en-US" altLang="ko-KR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(Asia Pacific)</a:t>
            </a:r>
          </a:p>
          <a:p>
            <a:endParaRPr lang="ko-KR" alt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그림 38" descr="JAX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29520" y="1571612"/>
            <a:ext cx="800100" cy="428625"/>
          </a:xfrm>
          <a:prstGeom prst="rect">
            <a:avLst/>
          </a:prstGeom>
        </p:spPr>
      </p:pic>
      <p:pic>
        <p:nvPicPr>
          <p:cNvPr id="40" name="그림 39" descr="EP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5616" y="2492896"/>
            <a:ext cx="1066800" cy="381000"/>
          </a:xfrm>
          <a:prstGeom prst="rect">
            <a:avLst/>
          </a:prstGeom>
        </p:spPr>
      </p:pic>
      <p:pic>
        <p:nvPicPr>
          <p:cNvPr id="41" name="그림 40" descr="EEA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59832" y="6267450"/>
            <a:ext cx="600075" cy="590550"/>
          </a:xfrm>
          <a:prstGeom prst="rect">
            <a:avLst/>
          </a:prstGeom>
        </p:spPr>
      </p:pic>
      <p:pic>
        <p:nvPicPr>
          <p:cNvPr id="43" name="그림 42" descr="환경부로고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43900" y="2636912"/>
            <a:ext cx="1000100" cy="433778"/>
          </a:xfrm>
          <a:prstGeom prst="rect">
            <a:avLst/>
          </a:prstGeom>
        </p:spPr>
      </p:pic>
      <p:pic>
        <p:nvPicPr>
          <p:cNvPr id="18" name="Picture 19" descr="COMS-new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032515" y="2428868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9" descr="COMS-new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331640" y="4858866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79512" y="507647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POGEQA</a:t>
            </a:r>
            <a:endParaRPr lang="en-US" altLang="ko-KR" sz="16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(Europe)</a:t>
            </a:r>
            <a:endParaRPr lang="ko-KR" altLang="en-US" sz="16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-13957" y="4203558"/>
            <a:ext cx="1201581" cy="1201581"/>
          </a:xfrm>
          <a:prstGeom prst="rect">
            <a:avLst/>
          </a:prstGeom>
        </p:spPr>
      </p:pic>
      <p:sp>
        <p:nvSpPr>
          <p:cNvPr id="34" name="이등변 삼각형 21"/>
          <p:cNvSpPr/>
          <p:nvPr/>
        </p:nvSpPr>
        <p:spPr bwMode="invGray">
          <a:xfrm rot="5799890">
            <a:off x="3738630" y="2393525"/>
            <a:ext cx="2172672" cy="2666171"/>
          </a:xfrm>
          <a:prstGeom prst="triangle">
            <a:avLst/>
          </a:prstGeom>
          <a:solidFill>
            <a:srgbClr val="666699">
              <a:alpha val="18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wrap="none" rtlCol="0" anchor="ctr"/>
          <a:lstStyle/>
          <a:p>
            <a:pPr algn="ctr">
              <a:lnSpc>
                <a:spcPct val="90000"/>
              </a:lnSpc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lang="ko-KR" altLang="en-US" sz="205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9" descr="COMS-new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156176" y="3706738"/>
            <a:ext cx="682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6804248" y="3750131"/>
            <a:ext cx="1735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Chinese</a:t>
            </a:r>
          </a:p>
          <a:p>
            <a:r>
              <a:rPr lang="en-US" altLang="ko-KR" sz="16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 AQ Mission</a:t>
            </a:r>
            <a:endParaRPr lang="en-US" altLang="ko-KR" sz="16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Asia)</a:t>
            </a:r>
            <a:endParaRPr lang="ko-KR" altLang="en-US" sz="16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15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Geostationary AQ mission parameters (as of 4/2011)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5746177"/>
              </p:ext>
            </p:extLst>
          </p:nvPr>
        </p:nvGraphicFramePr>
        <p:xfrm>
          <a:off x="304800" y="914400"/>
          <a:ext cx="8351838" cy="5497721"/>
        </p:xfrm>
        <a:graphic>
          <a:graphicData uri="http://schemas.openxmlformats.org/drawingml/2006/table">
            <a:tbl>
              <a:tblPr/>
              <a:tblGrid>
                <a:gridCol w="1171575"/>
                <a:gridCol w="1887538"/>
                <a:gridCol w="1765300"/>
                <a:gridCol w="1804987"/>
                <a:gridCol w="1722438"/>
              </a:tblGrid>
              <a:tr h="3714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Europe Sentinel 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USA GEO-CAPE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Korea GEMS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Japan GMAP-Asia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Launch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2018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~2020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2018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~2018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004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Status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Industry Phase B1 started early 2010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Pre Phase-A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GEO KOMPSAT funding started 2012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Mission Definition Review 12/2009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717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Domain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Europe and surrounding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Contiguous US and surrounding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Asia-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Pacific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(5000 km x 5000 km)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Japan and East China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(4000 km×4000 km)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17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Resolution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8km x 8km at 40N, revisit 1hr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4km x 4km at 35N, revisit 1hr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km @Seoul, A&lt;56km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/>
                      </a:r>
                      <a:b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</a:b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revisit 1hr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10km (310-600 nm),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revisit 1hr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8229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Payload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UV-Vis-NIR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305-500, 750-775 nm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UV-Vis-IR (tbd)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300-500 nm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SWIR 2.3 &amp; 4.6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ヒラギノ角ゴ Pro W3" charset="-128"/>
                          <a:cs typeface="ヒラギノ角ゴ Pro W3" charset="-128"/>
                        </a:rPr>
                        <a:t>m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m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Vis &amp;/or TIR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UV-Vis 300-500 nm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UV-Vis 280-600 nm, TIR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004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Species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O3, NO2, SO2, HCHO, AAI, AOD, height-resolved aerosol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O3, NO2, SO2, HCHO, AOD, CO (CO &amp; O3 with 2 vertical DOF)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O3, NO2, SO2,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HCHO, AOD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O3, NO2, (SO2, HCHO, AOD desired)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17372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Notes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On meteo sounding platform MTG-S and in formation with meteo imager platform MTG-I.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Use MTG-S TIR (expect sensitivity to large O3 and CO events); synergy with meteo. imager w.r.t. aerosol/PM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Includes ocean color mission. In orbit with GOES-R series meteo imagers.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Baseline mission to include TIR and additional species: CH4, NH3, AAOD, AI, AOCH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Includes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meteo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 and ocean color missions with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meteo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 imager in formation.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Optional accommodation for small IR instrument (CO, CO2, CH4)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Includes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meteo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 mission.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Hyperspectral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 TIR FTS: O3, CO, HNO3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9691" name="Oval 4"/>
          <p:cNvSpPr>
            <a:spLocks noChangeArrowheads="1"/>
          </p:cNvSpPr>
          <p:nvPr/>
        </p:nvSpPr>
        <p:spPr bwMode="auto">
          <a:xfrm>
            <a:off x="1447800" y="3200400"/>
            <a:ext cx="10668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524000" y="3200400"/>
            <a:ext cx="6096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352800" y="3200400"/>
            <a:ext cx="6096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105400" y="3200400"/>
            <a:ext cx="6096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934200" y="3200400"/>
            <a:ext cx="6096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46263" y="5443538"/>
            <a:ext cx="838200" cy="2286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421063" y="5453063"/>
            <a:ext cx="1193800" cy="388937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64138" y="5443538"/>
            <a:ext cx="1422400" cy="5842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34200" y="5087938"/>
            <a:ext cx="754063" cy="2286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77063" y="3429000"/>
            <a:ext cx="482600" cy="2286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160" y="6381328"/>
            <a:ext cx="265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(Courtesy, Jay Al-</a:t>
            </a:r>
            <a:r>
              <a:rPr lang="en-US" dirty="0" err="1" smtClean="0"/>
              <a:t>Saadi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19872" y="3581400"/>
            <a:ext cx="1368152" cy="423664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4062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0013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Baseline products</a:t>
            </a:r>
            <a:endParaRPr lang="ko-KR" alt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5476029"/>
              </p:ext>
            </p:extLst>
          </p:nvPr>
        </p:nvGraphicFramePr>
        <p:xfrm>
          <a:off x="611559" y="1196752"/>
          <a:ext cx="7876210" cy="4904205"/>
        </p:xfrm>
        <a:graphic>
          <a:graphicData uri="http://schemas.openxmlformats.org/drawingml/2006/table">
            <a:tbl>
              <a:tblPr/>
              <a:tblGrid>
                <a:gridCol w="792089"/>
                <a:gridCol w="936104"/>
                <a:gridCol w="888100"/>
                <a:gridCol w="923396"/>
                <a:gridCol w="923396"/>
                <a:gridCol w="846447"/>
                <a:gridCol w="846447"/>
                <a:gridCol w="972814"/>
                <a:gridCol w="747417"/>
              </a:tblGrid>
              <a:tr h="671056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Product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Import-</a:t>
                      </a:r>
                      <a:r>
                        <a:rPr lang="en-US" altLang="ko-KR" sz="1200" b="1" kern="100" dirty="0" err="1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ance</a:t>
                      </a:r>
                      <a:endParaRPr lang="ko-KR" sz="12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Min</a:t>
                      </a:r>
                    </a:p>
                    <a:p>
                      <a:pPr algn="ctr" latinLnBrk="0"/>
                      <a:r>
                        <a:rPr 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(cm</a:t>
                      </a:r>
                      <a:r>
                        <a:rPr lang="en-US" sz="1200" kern="100" baseline="300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-2</a:t>
                      </a:r>
                      <a:r>
                        <a:rPr 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)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Max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(cm</a:t>
                      </a:r>
                      <a:r>
                        <a:rPr lang="en-US" sz="1200" kern="100" baseline="300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-2</a:t>
                      </a:r>
                      <a:r>
                        <a:rPr 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)</a:t>
                      </a:r>
                      <a:endParaRPr lang="ko-KR" altLang="en-US" sz="1200" kern="10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Nominal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(cm</a:t>
                      </a:r>
                      <a:r>
                        <a:rPr lang="en-US" sz="1200" kern="100" baseline="300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-2</a:t>
                      </a:r>
                      <a:r>
                        <a:rPr 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)</a:t>
                      </a:r>
                      <a:endParaRPr lang="ko-KR" altLang="en-US" sz="1200" kern="10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Accuracy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indent="0" algn="ctr" latinLnBrk="0"/>
                      <a:r>
                        <a:rPr lang="en-US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Spectral </a:t>
                      </a:r>
                      <a:r>
                        <a:rPr lang="en-US" sz="1200" b="1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window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  <a:p>
                      <a:pPr algn="ctr" latinLnBrk="0"/>
                      <a:r>
                        <a:rPr lang="en-US" sz="1200" b="1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(nm)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Spatial</a:t>
                      </a:r>
                      <a:r>
                        <a:rPr lang="en-US" altLang="ko-KR" sz="1200" b="1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</a:t>
                      </a:r>
                    </a:p>
                    <a:p>
                      <a:pPr algn="ctr" latinLnBrk="0"/>
                      <a:r>
                        <a:rPr lang="en-US" altLang="ko-KR" sz="1200" b="1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Resolution</a:t>
                      </a:r>
                    </a:p>
                    <a:p>
                      <a:pPr algn="ctr" latinLnBrk="0"/>
                      <a:r>
                        <a:rPr lang="en-US" altLang="ko-KR" sz="1200" b="1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(km</a:t>
                      </a:r>
                      <a:r>
                        <a:rPr lang="en-US" altLang="ko-KR" sz="1200" b="1" kern="100" baseline="300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b="1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)</a:t>
                      </a:r>
                      <a:endParaRPr lang="ko-KR" sz="12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SZA</a:t>
                      </a:r>
                    </a:p>
                    <a:p>
                      <a:pPr algn="ctr" latinLnBrk="0"/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</a:t>
                      </a:r>
                      <a:r>
                        <a:rPr lang="en-US" altLang="ko-KR" sz="1200" b="1" kern="100" dirty="0" err="1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deg</a:t>
                      </a:r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)</a:t>
                      </a:r>
                      <a:endParaRPr lang="ko-KR" sz="12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649091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NO</a:t>
                      </a:r>
                      <a:r>
                        <a:rPr lang="en-US" sz="1200" b="1" u="none" kern="100" baseline="-250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endParaRPr lang="ko-KR" sz="1200" u="none" kern="100" baseline="-250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Ozone precursor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3x10</a:t>
                      </a:r>
                      <a:r>
                        <a:rPr lang="en-US" sz="1200" u="none" kern="100" baseline="300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13</a:t>
                      </a:r>
                      <a:endParaRPr lang="ko-KR" sz="1200" u="none" kern="100" baseline="300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endParaRPr lang="en-US" sz="1200" u="none" kern="100" dirty="0" smtClean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425 - 450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&lt; 70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649091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SO</a:t>
                      </a:r>
                      <a:r>
                        <a:rPr lang="en-US" altLang="ko-KR" sz="1200" b="1" u="none" kern="100" baseline="-25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Aerosol</a:t>
                      </a:r>
                      <a:r>
                        <a:rPr lang="en-US" altLang="ko-KR" sz="1200" u="none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precursor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  <a:endParaRPr lang="ko-KR" altLang="en-US" sz="1200" u="none" kern="10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en-US" sz="1200" u="none" kern="100" dirty="0" smtClean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310 – 330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&lt; 60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</a:tr>
              <a:tr h="649091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HCHO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Proxy for VOCs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endParaRPr lang="ko-KR" altLang="en-US" sz="1200" u="none" kern="10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327 – 357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&lt; 70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O</a:t>
                      </a:r>
                      <a:r>
                        <a:rPr lang="en-US" altLang="ko-KR" sz="1200" b="1" u="none" kern="100" baseline="-25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Oxidant, pollutant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</a:t>
                      </a: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</a:t>
                      </a:r>
                      <a:r>
                        <a:rPr lang="en-US" altLang="ko-KR" sz="1200" u="none" kern="1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  <a:endParaRPr lang="ko-KR" altLang="en-US" sz="1200" u="none" kern="10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2% or </a:t>
                      </a:r>
                      <a:endParaRPr lang="en-US" sz="1200" u="none" kern="100" dirty="0" smtClean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 </a:t>
                      </a:r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DU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300-340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  <a:p>
                      <a:pPr algn="ctr" latinLnBrk="0"/>
                      <a:r>
                        <a:rPr lang="en-US" sz="1200" u="none" kern="100" dirty="0" err="1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Chappuis</a:t>
                      </a:r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band ?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&lt; 70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23685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b="1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AOD</a:t>
                      </a:r>
                    </a:p>
                    <a:p>
                      <a:pPr algn="ctr" latinLnBrk="0"/>
                      <a:r>
                        <a:rPr lang="en-US" altLang="ko-KR" sz="1200" b="1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(AI, AAOD)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Air</a:t>
                      </a:r>
                      <a:r>
                        <a:rPr lang="en-US" altLang="ko-KR" sz="1200" u="none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quality,</a:t>
                      </a:r>
                    </a:p>
                    <a:p>
                      <a:pPr algn="ctr" latinLnBrk="0"/>
                      <a:r>
                        <a:rPr lang="en-US" altLang="ko-KR" sz="1200" u="none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Climate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 (AOD)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</a:t>
                      </a:r>
                      <a:r>
                        <a:rPr lang="en-US" altLang="ko-KR" sz="1200" u="none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(AOD)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0.2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</a:t>
                      </a:r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% or 0.1@ 400nm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300-</a:t>
                      </a:r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500</a:t>
                      </a:r>
                    </a:p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(630?)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&lt; 70</a:t>
                      </a:r>
                      <a:endParaRPr lang="ko-KR" sz="12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55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1" u="none" kern="100" dirty="0" smtClean="0">
                          <a:latin typeface="Arial"/>
                          <a:ea typeface="맑은 고딕"/>
                          <a:cs typeface="Arial"/>
                        </a:rPr>
                        <a:t>Clouds</a:t>
                      </a:r>
                      <a:endParaRPr lang="ko-KR" sz="1200" b="1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Data quality,</a:t>
                      </a:r>
                    </a:p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climate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0 (COD)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5</a:t>
                      </a:r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0 (COD)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17 (COD)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300-500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40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1" u="none" kern="100" dirty="0" smtClean="0">
                          <a:latin typeface="Arial"/>
                          <a:ea typeface="맑은 고딕"/>
                          <a:cs typeface="Arial"/>
                        </a:rPr>
                        <a:t>Surface</a:t>
                      </a:r>
                      <a:endParaRPr lang="en-US" altLang="ko-KR" sz="1200" b="1" u="none" kern="100" dirty="0">
                        <a:latin typeface="Arial"/>
                        <a:ea typeface="맑은 고딕"/>
                        <a:cs typeface="Arial"/>
                      </a:endParaRPr>
                    </a:p>
                    <a:p>
                      <a:pPr algn="ctr" latinLnBrk="0"/>
                      <a:r>
                        <a:rPr lang="en-US" altLang="ko-KR" sz="1200" b="1" u="none" kern="100" dirty="0" smtClean="0">
                          <a:latin typeface="Arial"/>
                          <a:ea typeface="맑은 고딕"/>
                          <a:cs typeface="Arial"/>
                        </a:rPr>
                        <a:t>Property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Environ-</a:t>
                      </a:r>
                      <a:r>
                        <a:rPr lang="en-US" altLang="ko-KR" sz="1200" b="0" u="none" kern="100" dirty="0" err="1" smtClean="0">
                          <a:latin typeface="Arial"/>
                          <a:ea typeface="맑은 고딕"/>
                          <a:cs typeface="Arial"/>
                        </a:rPr>
                        <a:t>ment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0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1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-</a:t>
                      </a:r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200" u="none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300-500</a:t>
                      </a:r>
                    </a:p>
                    <a:p>
                      <a:pPr algn="ctr" latinLnBrk="0"/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(630?)</a:t>
                      </a:r>
                      <a:endParaRPr lang="ko-KR" altLang="en-US" sz="1200" u="none" kern="10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200" b="0" u="none" kern="100" dirty="0" smtClean="0">
                          <a:latin typeface="Arial"/>
                          <a:ea typeface="맑은 고딕"/>
                          <a:cs typeface="Arial"/>
                        </a:rPr>
                        <a:t>56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kern="1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 7 km(NS)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endParaRPr lang="ko-KR" sz="1200" b="0" u="none" kern="100" dirty="0">
                        <a:latin typeface="Arial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522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 descr="C:\Documents and Settings\user\Desktop\환경부작업\ocp06-f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19981"/>
            <a:ext cx="8003494" cy="54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own Arrow 18"/>
          <p:cNvSpPr/>
          <p:nvPr/>
        </p:nvSpPr>
        <p:spPr>
          <a:xfrm>
            <a:off x="3851920" y="3789040"/>
            <a:ext cx="576064" cy="1368152"/>
          </a:xfrm>
          <a:prstGeom prst="downArrow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C00"/>
              </a:solidFill>
            </a:endParaRPr>
          </a:p>
        </p:txBody>
      </p:sp>
      <p:sp>
        <p:nvSpPr>
          <p:cNvPr id="108545" name="TextBox 1"/>
          <p:cNvSpPr txBox="1">
            <a:spLocks noChangeArrowheads="1"/>
          </p:cNvSpPr>
          <p:nvPr/>
        </p:nvSpPr>
        <p:spPr bwMode="auto">
          <a:xfrm>
            <a:off x="0" y="-17463"/>
            <a:ext cx="914399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ea typeface="맑은 고딕"/>
                <a:cs typeface="맑은 고딕"/>
              </a:rPr>
              <a:t>Objective</a:t>
            </a:r>
            <a:r>
              <a:rPr kumimoji="0" lang="en-US" altLang="ko-KR" sz="2800" b="1" dirty="0" smtClean="0">
                <a:ea typeface="맑은 고딕"/>
                <a:cs typeface="맑은 고딕"/>
              </a:rPr>
              <a:t>: </a:t>
            </a:r>
            <a:r>
              <a:rPr kumimoji="0" lang="en-US" altLang="ko-KR" sz="2400" b="1" dirty="0" smtClean="0">
                <a:ea typeface="맑은 고딕"/>
                <a:cs typeface="맑은 고딕"/>
              </a:rPr>
              <a:t>Measurement of air quality and short-</a:t>
            </a:r>
            <a:r>
              <a:rPr lang="en-US" altLang="ko-KR" sz="2400" b="1" dirty="0" smtClean="0">
                <a:ea typeface="맑은 고딕"/>
                <a:cs typeface="맑은 고딕"/>
              </a:rPr>
              <a:t>lived</a:t>
            </a:r>
            <a:r>
              <a:rPr kumimoji="0" lang="en-US" altLang="ko-KR" sz="2400" b="1" dirty="0" smtClean="0">
                <a:ea typeface="맑은 고딕"/>
                <a:cs typeface="맑은 고딕"/>
              </a:rPr>
              <a:t> </a:t>
            </a:r>
          </a:p>
          <a:p>
            <a:pPr algn="ctr"/>
            <a:r>
              <a:rPr lang="en-US" altLang="ko-KR" sz="2400" b="1" dirty="0">
                <a:ea typeface="맑은 고딕"/>
                <a:cs typeface="맑은 고딕"/>
              </a:rPr>
              <a:t>c</a:t>
            </a:r>
            <a:r>
              <a:rPr kumimoji="0" lang="en-US" altLang="ko-KR" sz="2400" b="1" dirty="0" smtClean="0">
                <a:ea typeface="맑은 고딕"/>
                <a:cs typeface="맑은 고딕"/>
              </a:rPr>
              <a:t>limate change driver in high temporal and spatial resolution</a:t>
            </a:r>
            <a:endParaRPr kumimoji="0" lang="ko-KR" altLang="en-US" sz="2400" b="1" dirty="0">
              <a:ea typeface="맑은 고딕"/>
              <a:cs typeface="맑은 고딕"/>
            </a:endParaRPr>
          </a:p>
        </p:txBody>
      </p:sp>
      <p:sp>
        <p:nvSpPr>
          <p:cNvPr id="108548" name="직사각형 6"/>
          <p:cNvSpPr>
            <a:spLocks noChangeArrowheads="1"/>
          </p:cNvSpPr>
          <p:nvPr/>
        </p:nvSpPr>
        <p:spPr bwMode="auto">
          <a:xfrm>
            <a:off x="735013" y="64389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200">
                <a:solidFill>
                  <a:srgbClr val="000000"/>
                </a:solidFill>
                <a:ea typeface="맑은 고딕"/>
                <a:cs typeface="맑은 고딕"/>
              </a:rPr>
              <a:t>Credit: CCSP Strategic Plan (illustrated by P. Rekacewicz).</a:t>
            </a:r>
            <a:endParaRPr kumimoji="0" lang="ko-KR" altLang="en-US" sz="1200">
              <a:solidFill>
                <a:srgbClr val="000000"/>
              </a:solidFill>
              <a:ea typeface="맑은 고딕"/>
              <a:cs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16996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EMISSION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(local and urban scale)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1" y="3347700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AIR QUALITY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(local and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regional)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198884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LONG-RANGE TRANSPORT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771800" y="2420888"/>
            <a:ext cx="4176464" cy="504056"/>
          </a:xfrm>
          <a:prstGeom prst="rightArrow">
            <a:avLst>
              <a:gd name="adj1" fmla="val 67377"/>
              <a:gd name="adj2" fmla="val 50000"/>
            </a:avLst>
          </a:prstGeom>
          <a:solidFill>
            <a:srgbClr val="C6D9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METEOROLOGY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484784"/>
            <a:ext cx="232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CLIMATE FORCING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1547664" y="5085184"/>
            <a:ext cx="864096" cy="43204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Left Arrow 5"/>
          <p:cNvSpPr/>
          <p:nvPr/>
        </p:nvSpPr>
        <p:spPr>
          <a:xfrm rot="10800000" flipH="1">
            <a:off x="2987825" y="5013176"/>
            <a:ext cx="1512168" cy="1080120"/>
          </a:xfrm>
          <a:prstGeom prst="curvedLeftArrow">
            <a:avLst/>
          </a:prstGeom>
          <a:solidFill>
            <a:srgbClr val="C6D9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endParaRPr lang="en-US" sz="1600" b="1" dirty="0" smtClean="0">
              <a:solidFill>
                <a:srgbClr val="C6D9F1"/>
              </a:solidFill>
              <a:latin typeface="Arial"/>
              <a:cs typeface="Arial"/>
            </a:endParaRPr>
          </a:p>
          <a:p>
            <a:pPr algn="ctr"/>
            <a:endParaRPr lang="en-US" sz="1600" b="1" dirty="0">
              <a:solidFill>
                <a:srgbClr val="C6D9F1"/>
              </a:solidFill>
              <a:latin typeface="Arial"/>
              <a:cs typeface="Arial"/>
            </a:endParaRPr>
          </a:p>
          <a:p>
            <a:pPr algn="ctr"/>
            <a:endParaRPr lang="en-US" sz="1600" b="1" dirty="0">
              <a:solidFill>
                <a:srgbClr val="C6D9F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51479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Meteorology</a:t>
            </a:r>
            <a:endParaRPr lang="en-US" sz="1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4701" y="3068960"/>
            <a:ext cx="96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Source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5589" y="306896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ink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Left-Up Arrow 14"/>
          <p:cNvSpPr/>
          <p:nvPr/>
        </p:nvSpPr>
        <p:spPr>
          <a:xfrm>
            <a:off x="1907704" y="2924944"/>
            <a:ext cx="2520280" cy="1008112"/>
          </a:xfrm>
          <a:prstGeom prst="leftUpArrow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FEEDBACK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50028" y="3626440"/>
            <a:ext cx="13901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Atmospheric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Correction for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Ocean color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539552" y="4293096"/>
            <a:ext cx="504056" cy="792088"/>
          </a:xfrm>
          <a:prstGeom prst="upDownArrow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-Down Arrow 25"/>
          <p:cNvSpPr/>
          <p:nvPr/>
        </p:nvSpPr>
        <p:spPr>
          <a:xfrm>
            <a:off x="539552" y="1844824"/>
            <a:ext cx="504056" cy="1512168"/>
          </a:xfrm>
          <a:prstGeom prst="upDownArrow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184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MJKim\Desktop\COM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3187901"/>
            <a:ext cx="4355976" cy="348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:\Lab\MYD04\AOD\MODIS_AOD_2011041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5496" y="1915091"/>
            <a:ext cx="4500000" cy="3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1916832"/>
            <a:ext cx="94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/>
                <a:cs typeface="Arial"/>
              </a:rPr>
              <a:t>MODIS</a:t>
            </a:r>
            <a:endParaRPr lang="ko-KR" altLang="en-US" b="1" dirty="0">
              <a:latin typeface="Arial"/>
              <a:cs typeface="Arial"/>
            </a:endParaRPr>
          </a:p>
        </p:txBody>
      </p:sp>
      <p:pic>
        <p:nvPicPr>
          <p:cNvPr id="13317" name="Picture 5" descr="C:\Users\MJKim\Desktop\GOCI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-27384"/>
            <a:ext cx="4114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4048" y="44624"/>
            <a:ext cx="77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/>
                <a:cs typeface="Arial"/>
              </a:rPr>
              <a:t>GOCI</a:t>
            </a:r>
            <a:endParaRPr lang="ko-KR" alt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3667326"/>
            <a:ext cx="44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/>
                <a:cs typeface="Arial"/>
              </a:rPr>
              <a:t>MI</a:t>
            </a: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5076056" cy="836712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b="1" dirty="0" smtClean="0"/>
              <a:t>MODIS vs. COMS AOD</a:t>
            </a:r>
            <a:endParaRPr lang="ko-KR" alt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72407" y="5936506"/>
            <a:ext cx="13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2 LEOs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(2 x 1/day)                                                  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838453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example from GOCI</a:t>
            </a:r>
            <a:r>
              <a:rPr lang="en-US" dirty="0"/>
              <a:t> </a:t>
            </a:r>
            <a:r>
              <a:rPr lang="en-US" dirty="0" smtClean="0"/>
              <a:t>onboard the COMS, launched on June 26, 2010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2160" y="6453336"/>
            <a:ext cx="18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 GEO (hourly)                                                              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invGray">
        <a:gradFill rotWithShape="0">
          <a:gsLst>
            <a:gs pos="0">
              <a:srgbClr val="003399"/>
            </a:gs>
            <a:gs pos="100000">
              <a:srgbClr val="3399FF"/>
            </a:gs>
          </a:gsLst>
          <a:lin ang="0" scaled="1"/>
        </a:gradFill>
        <a:ln w="9525">
          <a:noFill/>
          <a:miter lim="800000"/>
          <a:headEnd/>
          <a:tailEnd/>
        </a:ln>
        <a:effectLst/>
      </a:spPr>
      <a:bodyPr wrap="none" anchor="ctr"/>
      <a:lstStyle>
        <a:defPPr fontAlgn="auto">
          <a:lnSpc>
            <a:spcPct val="90000"/>
          </a:lnSpc>
          <a:spcBef>
            <a:spcPts val="0"/>
          </a:spcBef>
          <a:spcAft>
            <a:spcPts val="0"/>
          </a:spcAft>
          <a:buClr>
            <a:srgbClr val="000066"/>
          </a:buClr>
          <a:buSzPct val="150000"/>
          <a:buFont typeface="굴림체" pitchFamily="49" charset="-127"/>
          <a:buNone/>
          <a:defRPr kumimoji="0" sz="205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1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invGray">
        <a:gradFill rotWithShape="0">
          <a:gsLst>
            <a:gs pos="0">
              <a:srgbClr val="003399"/>
            </a:gs>
            <a:gs pos="100000">
              <a:srgbClr val="3399FF"/>
            </a:gs>
          </a:gsLst>
          <a:lin ang="0" scaled="1"/>
        </a:gradFill>
        <a:ln w="9525">
          <a:noFill/>
          <a:miter lim="800000"/>
          <a:headEnd/>
          <a:tailEnd/>
        </a:ln>
        <a:effectLst/>
      </a:spPr>
      <a:bodyPr wrap="none" anchor="ctr"/>
      <a:lstStyle>
        <a:defPPr fontAlgn="auto">
          <a:lnSpc>
            <a:spcPct val="90000"/>
          </a:lnSpc>
          <a:spcBef>
            <a:spcPts val="0"/>
          </a:spcBef>
          <a:spcAft>
            <a:spcPts val="0"/>
          </a:spcAft>
          <a:buClr>
            <a:srgbClr val="000066"/>
          </a:buClr>
          <a:buSzPct val="150000"/>
          <a:buFont typeface="굴림체" pitchFamily="49" charset="-127"/>
          <a:buNone/>
          <a:defRPr kumimoji="0" sz="205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1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15495</TotalTime>
  <Words>2547</Words>
  <Application>Microsoft Macintosh PowerPoint</Application>
  <PresentationFormat>On-screen Show (4:3)</PresentationFormat>
  <Paragraphs>860</Paragraphs>
  <Slides>27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테마</vt:lpstr>
      <vt:lpstr>기본 디자인</vt:lpstr>
      <vt:lpstr>1_기본 디자인</vt:lpstr>
      <vt:lpstr>Blank</vt:lpstr>
      <vt:lpstr>Slide 1</vt:lpstr>
      <vt:lpstr>Contributors</vt:lpstr>
      <vt:lpstr>Overall of GEMS Mission</vt:lpstr>
      <vt:lpstr>Outline</vt:lpstr>
      <vt:lpstr>CEOS ACC: Global Environmental Monitoring</vt:lpstr>
      <vt:lpstr>Geostationary AQ mission parameters (as of 4/2011)</vt:lpstr>
      <vt:lpstr>Baseline products</vt:lpstr>
      <vt:lpstr>Slide 8</vt:lpstr>
      <vt:lpstr>MODIS vs. COMS AOD</vt:lpstr>
      <vt:lpstr>National Space Development Plan</vt:lpstr>
      <vt:lpstr>Geo-KOMPSAT-2A &amp; 2B</vt:lpstr>
      <vt:lpstr>System Configuration : GK2B (1/2)</vt:lpstr>
      <vt:lpstr>Satellite to Payloads (1/3)</vt:lpstr>
      <vt:lpstr>Satellite to Payloads (2/3)</vt:lpstr>
      <vt:lpstr>Satellite to Payloads (3/3)</vt:lpstr>
      <vt:lpstr>Projected FOV &amp; GSD simulation</vt:lpstr>
      <vt:lpstr>Projected FOV &amp; GSD - NS GSD @ Seoul : 7.0km</vt:lpstr>
      <vt:lpstr>Slide 18</vt:lpstr>
      <vt:lpstr>Spatial Resolution - cloud contamination</vt:lpstr>
      <vt:lpstr>Slide 20</vt:lpstr>
      <vt:lpstr>Slide 21</vt:lpstr>
      <vt:lpstr>GEMS Requirements</vt:lpstr>
      <vt:lpstr>GEMS Requirements</vt:lpstr>
      <vt:lpstr>Constellation and CAL/VAL</vt:lpstr>
      <vt:lpstr>Slide 25</vt:lpstr>
      <vt:lpstr>Summary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Jhoon Kim</dc:creator>
  <cp:lastModifiedBy>Kathy A. Thompson</cp:lastModifiedBy>
  <cp:revision>960</cp:revision>
  <cp:lastPrinted>2011-07-07T03:14:53Z</cp:lastPrinted>
  <dcterms:created xsi:type="dcterms:W3CDTF">2012-04-18T21:34:45Z</dcterms:created>
  <dcterms:modified xsi:type="dcterms:W3CDTF">2012-04-18T21:35:47Z</dcterms:modified>
</cp:coreProperties>
</file>