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theme/theme3.xml" ContentType="application/vnd.openxmlformats-officedocument.theme+xml"/>
  <Override PartName="/ppt/slideLayouts/slideLayout14.xml" ContentType="application/vnd.openxmlformats-officedocument.presentationml.slideLayout+xml"/>
  <Override PartName="/ppt/theme/theme4.xml" ContentType="application/vnd.openxmlformats-officedocument.theme+xml"/>
  <Override PartName="/ppt/slideLayouts/slideLayout15.xml" ContentType="application/vnd.openxmlformats-officedocument.presentationml.slideLayout+xml"/>
  <Override PartName="/ppt/theme/theme5.xml" ContentType="application/vnd.openxmlformats-officedocument.theme+xml"/>
  <Override PartName="/ppt/slideLayouts/slideLayout16.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0" r:id="rId2"/>
    <p:sldMasterId id="2147483702" r:id="rId3"/>
    <p:sldMasterId id="2147483704" r:id="rId4"/>
    <p:sldMasterId id="2147483706" r:id="rId5"/>
    <p:sldMasterId id="2147483710" r:id="rId6"/>
  </p:sldMasterIdLst>
  <p:notesMasterIdLst>
    <p:notesMasterId r:id="rId16"/>
  </p:notesMasterIdLst>
  <p:sldIdLst>
    <p:sldId id="256" r:id="rId7"/>
    <p:sldId id="262" r:id="rId8"/>
    <p:sldId id="263" r:id="rId9"/>
    <p:sldId id="264" r:id="rId10"/>
    <p:sldId id="265" r:id="rId11"/>
    <p:sldId id="266" r:id="rId12"/>
    <p:sldId id="271" r:id="rId13"/>
    <p:sldId id="272" r:id="rId14"/>
    <p:sldId id="268" r:id="rId15"/>
  </p:sldIdLst>
  <p:sldSz cx="9144000" cy="6858000" type="screen4x3"/>
  <p:notesSz cx="6858000" cy="9144000"/>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2" d="100"/>
          <a:sy n="102" d="100"/>
        </p:scale>
        <p:origin x="-1092"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slide" Target="slides/slide9.xml"/><Relationship Id="rId10" Type="http://schemas.openxmlformats.org/officeDocument/2006/relationships/slide" Target="slides/slide4.xml"/><Relationship Id="rId19"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3CB27C8-ABA8-7E4E-BE1C-25AE6CE220E3}" type="doc">
      <dgm:prSet loTypeId="urn:microsoft.com/office/officeart/2005/8/layout/venn3" loCatId="relationship" qsTypeId="urn:microsoft.com/office/officeart/2005/8/quickstyle/simple4" qsCatId="simple" csTypeId="urn:microsoft.com/office/officeart/2005/8/colors/accent1_2" csCatId="accent1" phldr="1"/>
      <dgm:spPr/>
      <dgm:t>
        <a:bodyPr/>
        <a:lstStyle/>
        <a:p>
          <a:endParaRPr lang="en-US"/>
        </a:p>
      </dgm:t>
    </dgm:pt>
    <dgm:pt modelId="{AF43BD23-8E3E-DE41-90A1-8873CF2601FB}">
      <dgm:prSet phldrT="[Text]" custT="1"/>
      <dgm:spPr>
        <a:solidFill>
          <a:srgbClr val="C1FEEF"/>
        </a:solidFill>
        <a:ln>
          <a:solidFill>
            <a:schemeClr val="accent2">
              <a:lumMod val="75000"/>
            </a:schemeClr>
          </a:solidFill>
        </a:ln>
      </dgm:spPr>
      <dgm:t>
        <a:bodyPr lIns="0" rIns="274320"/>
        <a:lstStyle/>
        <a:p>
          <a:pPr algn="ctr">
            <a:tabLst>
              <a:tab pos="1436688" algn="l"/>
            </a:tabLst>
          </a:pPr>
          <a:r>
            <a:rPr lang="en-US" sz="2000" b="1" dirty="0" smtClean="0">
              <a:solidFill>
                <a:srgbClr val="000000"/>
              </a:solidFill>
            </a:rPr>
            <a:t>EVM</a:t>
          </a:r>
          <a:r>
            <a:rPr lang="en-US" sz="2000" dirty="0" smtClean="0">
              <a:solidFill>
                <a:srgbClr val="000000"/>
              </a:solidFill>
            </a:rPr>
            <a:t> Complete, self-contained,  small missions</a:t>
          </a:r>
          <a:endParaRPr lang="en-US" sz="2000" dirty="0">
            <a:solidFill>
              <a:schemeClr val="bg1"/>
            </a:solidFill>
          </a:endParaRPr>
        </a:p>
      </dgm:t>
    </dgm:pt>
    <dgm:pt modelId="{F29DD4AC-D3E5-ED4D-89F9-0A9FE9159282}" type="sibTrans" cxnId="{A87641CC-F276-4046-AA5F-D0C796FA3CC6}">
      <dgm:prSet/>
      <dgm:spPr/>
      <dgm:t>
        <a:bodyPr/>
        <a:lstStyle/>
        <a:p>
          <a:endParaRPr lang="en-US"/>
        </a:p>
      </dgm:t>
    </dgm:pt>
    <dgm:pt modelId="{4FC74153-DB27-9341-8679-B8620328BCC2}" type="parTrans" cxnId="{A87641CC-F276-4046-AA5F-D0C796FA3CC6}">
      <dgm:prSet/>
      <dgm:spPr/>
      <dgm:t>
        <a:bodyPr/>
        <a:lstStyle/>
        <a:p>
          <a:endParaRPr lang="en-US"/>
        </a:p>
      </dgm:t>
    </dgm:pt>
    <dgm:pt modelId="{F3918937-474F-164D-8B27-215A5C6543DF}">
      <dgm:prSet phldrT="[Text]" custT="1"/>
      <dgm:spPr>
        <a:solidFill>
          <a:srgbClr val="C1FEEF"/>
        </a:solidFill>
        <a:ln>
          <a:solidFill>
            <a:schemeClr val="accent2">
              <a:lumMod val="75000"/>
            </a:schemeClr>
          </a:solidFill>
        </a:ln>
      </dgm:spPr>
      <dgm:t>
        <a:bodyPr lIns="0" rIns="0"/>
        <a:lstStyle/>
        <a:p>
          <a:pPr marL="0" indent="0" algn="ctr"/>
          <a:r>
            <a:rPr lang="en-US" sz="2000" b="1" dirty="0" smtClean="0">
              <a:solidFill>
                <a:schemeClr val="tx1"/>
              </a:solidFill>
            </a:rPr>
            <a:t>EVI</a:t>
          </a:r>
          <a:endParaRPr lang="en-US" sz="2000" dirty="0" smtClean="0">
            <a:solidFill>
              <a:schemeClr val="tx1"/>
            </a:solidFill>
          </a:endParaRPr>
        </a:p>
        <a:p>
          <a:pPr algn="ctr"/>
          <a:r>
            <a:rPr lang="en-US" sz="2000" dirty="0" smtClean="0">
              <a:solidFill>
                <a:schemeClr val="tx1"/>
              </a:solidFill>
            </a:rPr>
            <a:t>Full function, facility-class instruments Missions of Opportunity (MoO)</a:t>
          </a:r>
          <a:endParaRPr lang="en-US" sz="2000" dirty="0">
            <a:solidFill>
              <a:schemeClr val="tx1"/>
            </a:solidFill>
          </a:endParaRPr>
        </a:p>
      </dgm:t>
    </dgm:pt>
    <dgm:pt modelId="{49F0360B-657F-414B-954F-53C17810D27D}" type="sibTrans" cxnId="{C129639A-EB78-3349-ABDA-A2E670F35596}">
      <dgm:prSet/>
      <dgm:spPr/>
      <dgm:t>
        <a:bodyPr/>
        <a:lstStyle/>
        <a:p>
          <a:endParaRPr lang="en-US"/>
        </a:p>
      </dgm:t>
    </dgm:pt>
    <dgm:pt modelId="{84CCD811-BA43-5849-8AE9-E4A79910C6BE}" type="parTrans" cxnId="{C129639A-EB78-3349-ABDA-A2E670F35596}">
      <dgm:prSet/>
      <dgm:spPr/>
      <dgm:t>
        <a:bodyPr/>
        <a:lstStyle/>
        <a:p>
          <a:endParaRPr lang="en-US"/>
        </a:p>
      </dgm:t>
    </dgm:pt>
    <dgm:pt modelId="{7BD6CEF2-1429-4C46-AB16-5BA9453CCE8F}">
      <dgm:prSet phldrT="[Text]" custT="1"/>
      <dgm:spPr>
        <a:solidFill>
          <a:srgbClr val="C1FEEF"/>
        </a:solidFill>
        <a:ln>
          <a:solidFill>
            <a:schemeClr val="accent2">
              <a:lumMod val="75000"/>
            </a:schemeClr>
          </a:solidFill>
        </a:ln>
      </dgm:spPr>
      <dgm:t>
        <a:bodyPr vert="horz" lIns="0" rIns="91440"/>
        <a:lstStyle/>
        <a:p>
          <a:pPr marL="0" indent="0" algn="ctr"/>
          <a:r>
            <a:rPr lang="en-US" sz="2000" b="1" baseline="0" dirty="0" smtClean="0"/>
            <a:t>EVS</a:t>
          </a:r>
          <a:r>
            <a:rPr lang="en-US" sz="2000" dirty="0" smtClean="0"/>
            <a:t/>
          </a:r>
          <a:br>
            <a:rPr lang="en-US" sz="2000" dirty="0" smtClean="0"/>
          </a:br>
          <a:r>
            <a:rPr lang="en-US" sz="2000" spc="-50" dirty="0" smtClean="0"/>
            <a:t>Sustained Sub-Orbital Investigations</a:t>
          </a:r>
          <a:endParaRPr lang="en-US" sz="2000" spc="-50" dirty="0"/>
        </a:p>
      </dgm:t>
    </dgm:pt>
    <dgm:pt modelId="{9A2E60D0-65C2-044A-98B2-00A95FD0666D}" type="sibTrans" cxnId="{AB5A2D67-CCD2-F542-9BBA-0B13BCFBFED6}">
      <dgm:prSet/>
      <dgm:spPr/>
      <dgm:t>
        <a:bodyPr/>
        <a:lstStyle/>
        <a:p>
          <a:endParaRPr lang="en-US"/>
        </a:p>
      </dgm:t>
    </dgm:pt>
    <dgm:pt modelId="{BDE079D5-2CD3-BC47-AC1E-AA0FF2FC3E51}" type="parTrans" cxnId="{AB5A2D67-CCD2-F542-9BBA-0B13BCFBFED6}">
      <dgm:prSet/>
      <dgm:spPr/>
      <dgm:t>
        <a:bodyPr/>
        <a:lstStyle/>
        <a:p>
          <a:endParaRPr lang="en-US"/>
        </a:p>
      </dgm:t>
    </dgm:pt>
    <dgm:pt modelId="{E688E16F-91C5-5942-8317-FF489886EE96}" type="pres">
      <dgm:prSet presAssocID="{73CB27C8-ABA8-7E4E-BE1C-25AE6CE220E3}" presName="Name0" presStyleCnt="0">
        <dgm:presLayoutVars>
          <dgm:dir/>
          <dgm:resizeHandles val="exact"/>
        </dgm:presLayoutVars>
      </dgm:prSet>
      <dgm:spPr/>
      <dgm:t>
        <a:bodyPr/>
        <a:lstStyle/>
        <a:p>
          <a:endParaRPr lang="en-US"/>
        </a:p>
      </dgm:t>
    </dgm:pt>
    <dgm:pt modelId="{05D3B1A8-D9E9-594D-9BB9-2A5139E49341}" type="pres">
      <dgm:prSet presAssocID="{7BD6CEF2-1429-4C46-AB16-5BA9453CCE8F}" presName="Name5" presStyleLbl="vennNode1" presStyleIdx="0" presStyleCnt="3" custScaleX="32919" custScaleY="25554" custLinFactNeighborX="-73861" custLinFactNeighborY="-8995">
        <dgm:presLayoutVars>
          <dgm:bulletEnabled val="1"/>
        </dgm:presLayoutVars>
      </dgm:prSet>
      <dgm:spPr/>
      <dgm:t>
        <a:bodyPr/>
        <a:lstStyle/>
        <a:p>
          <a:endParaRPr lang="en-US"/>
        </a:p>
      </dgm:t>
    </dgm:pt>
    <dgm:pt modelId="{B6078BAC-748E-3149-8216-4D34E4CBDDC8}" type="pres">
      <dgm:prSet presAssocID="{9A2E60D0-65C2-044A-98B2-00A95FD0666D}" presName="space" presStyleCnt="0"/>
      <dgm:spPr/>
    </dgm:pt>
    <dgm:pt modelId="{18254691-2395-AB4D-A781-F30D26E86633}" type="pres">
      <dgm:prSet presAssocID="{AF43BD23-8E3E-DE41-90A1-8873CF2601FB}" presName="Name5" presStyleLbl="vennNode1" presStyleIdx="1" presStyleCnt="3" custScaleX="35094" custScaleY="25544" custLinFactNeighborX="-5763" custLinFactNeighborY="-8990">
        <dgm:presLayoutVars>
          <dgm:bulletEnabled val="1"/>
        </dgm:presLayoutVars>
      </dgm:prSet>
      <dgm:spPr/>
      <dgm:t>
        <a:bodyPr/>
        <a:lstStyle/>
        <a:p>
          <a:endParaRPr lang="en-US"/>
        </a:p>
      </dgm:t>
    </dgm:pt>
    <dgm:pt modelId="{1AD8A2FA-4E19-444B-B66C-C1852A7B5704}" type="pres">
      <dgm:prSet presAssocID="{F29DD4AC-D3E5-ED4D-89F9-0A9FE9159282}" presName="space" presStyleCnt="0"/>
      <dgm:spPr/>
    </dgm:pt>
    <dgm:pt modelId="{95BB8A47-19C9-FC4D-BA5B-31A8160945C9}" type="pres">
      <dgm:prSet presAssocID="{F3918937-474F-164D-8B27-215A5C6543DF}" presName="Name5" presStyleLbl="vennNode1" presStyleIdx="2" presStyleCnt="3" custScaleX="35720" custScaleY="26057" custLinFactNeighborX="52853" custLinFactNeighborY="-9240">
        <dgm:presLayoutVars>
          <dgm:bulletEnabled val="1"/>
        </dgm:presLayoutVars>
      </dgm:prSet>
      <dgm:spPr/>
      <dgm:t>
        <a:bodyPr/>
        <a:lstStyle/>
        <a:p>
          <a:endParaRPr lang="en-US"/>
        </a:p>
      </dgm:t>
    </dgm:pt>
  </dgm:ptLst>
  <dgm:cxnLst>
    <dgm:cxn modelId="{A87641CC-F276-4046-AA5F-D0C796FA3CC6}" srcId="{73CB27C8-ABA8-7E4E-BE1C-25AE6CE220E3}" destId="{AF43BD23-8E3E-DE41-90A1-8873CF2601FB}" srcOrd="1" destOrd="0" parTransId="{4FC74153-DB27-9341-8679-B8620328BCC2}" sibTransId="{F29DD4AC-D3E5-ED4D-89F9-0A9FE9159282}"/>
    <dgm:cxn modelId="{D7E74B83-4FCE-40EF-9CFA-19441DC9A6AE}" type="presOf" srcId="{7BD6CEF2-1429-4C46-AB16-5BA9453CCE8F}" destId="{05D3B1A8-D9E9-594D-9BB9-2A5139E49341}" srcOrd="0" destOrd="0" presId="urn:microsoft.com/office/officeart/2005/8/layout/venn3"/>
    <dgm:cxn modelId="{AB5A2D67-CCD2-F542-9BBA-0B13BCFBFED6}" srcId="{73CB27C8-ABA8-7E4E-BE1C-25AE6CE220E3}" destId="{7BD6CEF2-1429-4C46-AB16-5BA9453CCE8F}" srcOrd="0" destOrd="0" parTransId="{BDE079D5-2CD3-BC47-AC1E-AA0FF2FC3E51}" sibTransId="{9A2E60D0-65C2-044A-98B2-00A95FD0666D}"/>
    <dgm:cxn modelId="{B380AACD-7EC5-49C6-A1C6-649F701A6F22}" type="presOf" srcId="{F3918937-474F-164D-8B27-215A5C6543DF}" destId="{95BB8A47-19C9-FC4D-BA5B-31A8160945C9}" srcOrd="0" destOrd="0" presId="urn:microsoft.com/office/officeart/2005/8/layout/venn3"/>
    <dgm:cxn modelId="{77B360EC-C29B-4061-962A-C10D7FD49CBB}" type="presOf" srcId="{73CB27C8-ABA8-7E4E-BE1C-25AE6CE220E3}" destId="{E688E16F-91C5-5942-8317-FF489886EE96}" srcOrd="0" destOrd="0" presId="urn:microsoft.com/office/officeart/2005/8/layout/venn3"/>
    <dgm:cxn modelId="{C129639A-EB78-3349-ABDA-A2E670F35596}" srcId="{73CB27C8-ABA8-7E4E-BE1C-25AE6CE220E3}" destId="{F3918937-474F-164D-8B27-215A5C6543DF}" srcOrd="2" destOrd="0" parTransId="{84CCD811-BA43-5849-8AE9-E4A79910C6BE}" sibTransId="{49F0360B-657F-414B-954F-53C17810D27D}"/>
    <dgm:cxn modelId="{1D2DFD17-B7F1-4B1F-90FB-8A97781FBEA1}" type="presOf" srcId="{AF43BD23-8E3E-DE41-90A1-8873CF2601FB}" destId="{18254691-2395-AB4D-A781-F30D26E86633}" srcOrd="0" destOrd="0" presId="urn:microsoft.com/office/officeart/2005/8/layout/venn3"/>
    <dgm:cxn modelId="{5E1EFD6D-79C3-4644-8231-EE8FD544A6B8}" type="presParOf" srcId="{E688E16F-91C5-5942-8317-FF489886EE96}" destId="{05D3B1A8-D9E9-594D-9BB9-2A5139E49341}" srcOrd="0" destOrd="0" presId="urn:microsoft.com/office/officeart/2005/8/layout/venn3"/>
    <dgm:cxn modelId="{31E307CF-3B0E-424D-9177-AF439AD356D1}" type="presParOf" srcId="{E688E16F-91C5-5942-8317-FF489886EE96}" destId="{B6078BAC-748E-3149-8216-4D34E4CBDDC8}" srcOrd="1" destOrd="0" presId="urn:microsoft.com/office/officeart/2005/8/layout/venn3"/>
    <dgm:cxn modelId="{51395549-A133-4BA1-AAB8-A9A327E1A045}" type="presParOf" srcId="{E688E16F-91C5-5942-8317-FF489886EE96}" destId="{18254691-2395-AB4D-A781-F30D26E86633}" srcOrd="2" destOrd="0" presId="urn:microsoft.com/office/officeart/2005/8/layout/venn3"/>
    <dgm:cxn modelId="{7F22E207-3B66-4A89-AB4A-8D04B4486F4D}" type="presParOf" srcId="{E688E16F-91C5-5942-8317-FF489886EE96}" destId="{1AD8A2FA-4E19-444B-B66C-C1852A7B5704}" srcOrd="3" destOrd="0" presId="urn:microsoft.com/office/officeart/2005/8/layout/venn3"/>
    <dgm:cxn modelId="{84220BB7-5AB5-4281-9F29-58C1D7E19EE9}" type="presParOf" srcId="{E688E16F-91C5-5942-8317-FF489886EE96}" destId="{95BB8A47-19C9-FC4D-BA5B-31A8160945C9}" srcOrd="4" destOrd="0" presId="urn:microsoft.com/office/officeart/2005/8/layout/ven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D3B1A8-D9E9-594D-9BB9-2A5139E49341}">
      <dsp:nvSpPr>
        <dsp:cNvPr id="0" name=""/>
        <dsp:cNvSpPr/>
      </dsp:nvSpPr>
      <dsp:spPr>
        <a:xfrm>
          <a:off x="308925" y="656586"/>
          <a:ext cx="2982114" cy="2314922"/>
        </a:xfrm>
        <a:prstGeom prst="ellipse">
          <a:avLst/>
        </a:prstGeom>
        <a:solidFill>
          <a:srgbClr val="C1FEEF"/>
        </a:solidFill>
        <a:ln>
          <a:solidFill>
            <a:schemeClr val="accent2">
              <a:lumMod val="75000"/>
            </a:schemeClr>
          </a:solidFill>
        </a:ln>
        <a:effectLst/>
      </dsp:spPr>
      <dsp:style>
        <a:lnRef idx="0">
          <a:scrgbClr r="0" g="0" b="0"/>
        </a:lnRef>
        <a:fillRef idx="3">
          <a:scrgbClr r="0" g="0" b="0"/>
        </a:fillRef>
        <a:effectRef idx="0">
          <a:scrgbClr r="0" g="0" b="0"/>
        </a:effectRef>
        <a:fontRef idx="minor">
          <a:schemeClr val="tx1"/>
        </a:fontRef>
      </dsp:style>
      <dsp:txBody>
        <a:bodyPr spcFirstLastPara="0" vert="horz" wrap="square" lIns="0" tIns="25400" rIns="91440" bIns="25400" numCol="1" spcCol="1270" anchor="ctr" anchorCtr="0">
          <a:noAutofit/>
        </a:bodyPr>
        <a:lstStyle/>
        <a:p>
          <a:pPr marL="0" lvl="0" indent="0" algn="ctr" defTabSz="889000">
            <a:lnSpc>
              <a:spcPct val="90000"/>
            </a:lnSpc>
            <a:spcBef>
              <a:spcPct val="0"/>
            </a:spcBef>
            <a:spcAft>
              <a:spcPct val="35000"/>
            </a:spcAft>
          </a:pPr>
          <a:r>
            <a:rPr lang="en-US" sz="2000" b="1" kern="1200" baseline="0" dirty="0" smtClean="0"/>
            <a:t>EVS</a:t>
          </a:r>
          <a:r>
            <a:rPr lang="en-US" sz="2000" kern="1200" dirty="0" smtClean="0"/>
            <a:t/>
          </a:r>
          <a:br>
            <a:rPr lang="en-US" sz="2000" kern="1200" dirty="0" smtClean="0"/>
          </a:br>
          <a:r>
            <a:rPr lang="en-US" sz="2000" kern="1200" spc="-50" dirty="0" smtClean="0"/>
            <a:t>Sustained Sub-Orbital Investigations</a:t>
          </a:r>
          <a:endParaRPr lang="en-US" sz="2000" kern="1200" spc="-50" dirty="0"/>
        </a:p>
      </dsp:txBody>
      <dsp:txXfrm>
        <a:off x="745645" y="995598"/>
        <a:ext cx="2108674" cy="1636898"/>
      </dsp:txXfrm>
    </dsp:sp>
    <dsp:sp modelId="{18254691-2395-AB4D-A781-F30D26E86633}">
      <dsp:nvSpPr>
        <dsp:cNvPr id="0" name=""/>
        <dsp:cNvSpPr/>
      </dsp:nvSpPr>
      <dsp:spPr>
        <a:xfrm>
          <a:off x="2713043" y="657492"/>
          <a:ext cx="3179146" cy="2314016"/>
        </a:xfrm>
        <a:prstGeom prst="ellipse">
          <a:avLst/>
        </a:prstGeom>
        <a:solidFill>
          <a:srgbClr val="C1FEEF"/>
        </a:solidFill>
        <a:ln>
          <a:solidFill>
            <a:schemeClr val="accent2">
              <a:lumMod val="75000"/>
            </a:schemeClr>
          </a:solidFill>
        </a:ln>
        <a:effectLst/>
      </dsp:spPr>
      <dsp:style>
        <a:lnRef idx="0">
          <a:scrgbClr r="0" g="0" b="0"/>
        </a:lnRef>
        <a:fillRef idx="3">
          <a:scrgbClr r="0" g="0" b="0"/>
        </a:fillRef>
        <a:effectRef idx="0">
          <a:scrgbClr r="0" g="0" b="0"/>
        </a:effectRef>
        <a:fontRef idx="minor">
          <a:schemeClr val="tx1"/>
        </a:fontRef>
      </dsp:style>
      <dsp:txBody>
        <a:bodyPr spcFirstLastPara="0" vert="horz" wrap="square" lIns="0" tIns="25400" rIns="274320" bIns="25400" numCol="1" spcCol="1270" anchor="ctr" anchorCtr="0">
          <a:noAutofit/>
        </a:bodyPr>
        <a:lstStyle/>
        <a:p>
          <a:pPr lvl="0" algn="ctr" defTabSz="889000">
            <a:lnSpc>
              <a:spcPct val="90000"/>
            </a:lnSpc>
            <a:spcBef>
              <a:spcPct val="0"/>
            </a:spcBef>
            <a:spcAft>
              <a:spcPct val="35000"/>
            </a:spcAft>
            <a:tabLst>
              <a:tab pos="1436688" algn="l"/>
            </a:tabLst>
          </a:pPr>
          <a:r>
            <a:rPr lang="en-US" sz="2000" b="1" kern="1200" dirty="0" smtClean="0">
              <a:solidFill>
                <a:srgbClr val="000000"/>
              </a:solidFill>
            </a:rPr>
            <a:t>EVM</a:t>
          </a:r>
          <a:r>
            <a:rPr lang="en-US" sz="2000" kern="1200" dirty="0" smtClean="0">
              <a:solidFill>
                <a:srgbClr val="000000"/>
              </a:solidFill>
            </a:rPr>
            <a:t> Complete, self-contained,  small missions</a:t>
          </a:r>
          <a:endParaRPr lang="en-US" sz="2000" kern="1200" dirty="0">
            <a:solidFill>
              <a:schemeClr val="bg1"/>
            </a:solidFill>
          </a:endParaRPr>
        </a:p>
      </dsp:txBody>
      <dsp:txXfrm>
        <a:off x="3178618" y="996372"/>
        <a:ext cx="2247996" cy="1636256"/>
      </dsp:txXfrm>
    </dsp:sp>
    <dsp:sp modelId="{95BB8A47-19C9-FC4D-BA5B-31A8160945C9}">
      <dsp:nvSpPr>
        <dsp:cNvPr id="0" name=""/>
        <dsp:cNvSpPr/>
      </dsp:nvSpPr>
      <dsp:spPr>
        <a:xfrm>
          <a:off x="5142398" y="611608"/>
          <a:ext cx="3235855" cy="2360489"/>
        </a:xfrm>
        <a:prstGeom prst="ellipse">
          <a:avLst/>
        </a:prstGeom>
        <a:solidFill>
          <a:srgbClr val="C1FEEF"/>
        </a:solidFill>
        <a:ln>
          <a:solidFill>
            <a:schemeClr val="accent2">
              <a:lumMod val="75000"/>
            </a:schemeClr>
          </a:solidFill>
        </a:ln>
        <a:effectLst/>
      </dsp:spPr>
      <dsp:style>
        <a:lnRef idx="0">
          <a:scrgbClr r="0" g="0" b="0"/>
        </a:lnRef>
        <a:fillRef idx="3">
          <a:scrgbClr r="0" g="0" b="0"/>
        </a:fillRef>
        <a:effectRef idx="0">
          <a:scrgbClr r="0" g="0" b="0"/>
        </a:effectRef>
        <a:fontRef idx="minor">
          <a:schemeClr val="tx1"/>
        </a:fontRef>
      </dsp:style>
      <dsp:txBody>
        <a:bodyPr spcFirstLastPara="0" vert="horz" wrap="square" lIns="0" tIns="25400" rIns="0" bIns="25400" numCol="1" spcCol="1270" anchor="ctr" anchorCtr="0">
          <a:noAutofit/>
        </a:bodyPr>
        <a:lstStyle/>
        <a:p>
          <a:pPr marL="0" lvl="0" indent="0" algn="ctr" defTabSz="889000">
            <a:lnSpc>
              <a:spcPct val="90000"/>
            </a:lnSpc>
            <a:spcBef>
              <a:spcPct val="0"/>
            </a:spcBef>
            <a:spcAft>
              <a:spcPct val="35000"/>
            </a:spcAft>
          </a:pPr>
          <a:r>
            <a:rPr lang="en-US" sz="2000" b="1" kern="1200" dirty="0" smtClean="0">
              <a:solidFill>
                <a:schemeClr val="tx1"/>
              </a:solidFill>
            </a:rPr>
            <a:t>EVI</a:t>
          </a:r>
          <a:endParaRPr lang="en-US" sz="2000" kern="1200" dirty="0" smtClean="0">
            <a:solidFill>
              <a:schemeClr val="tx1"/>
            </a:solidFill>
          </a:endParaRPr>
        </a:p>
        <a:p>
          <a:pPr lvl="0" algn="ctr" defTabSz="889000">
            <a:lnSpc>
              <a:spcPct val="90000"/>
            </a:lnSpc>
            <a:spcBef>
              <a:spcPct val="0"/>
            </a:spcBef>
            <a:spcAft>
              <a:spcPct val="35000"/>
            </a:spcAft>
          </a:pPr>
          <a:r>
            <a:rPr lang="en-US" sz="2000" kern="1200" dirty="0" smtClean="0">
              <a:solidFill>
                <a:schemeClr val="tx1"/>
              </a:solidFill>
            </a:rPr>
            <a:t>Full function, facility-class instruments Missions of Opportunity (MoO)</a:t>
          </a:r>
          <a:endParaRPr lang="en-US" sz="2000" kern="1200" dirty="0">
            <a:solidFill>
              <a:schemeClr val="tx1"/>
            </a:solidFill>
          </a:endParaRPr>
        </a:p>
      </dsp:txBody>
      <dsp:txXfrm>
        <a:off x="5616278" y="957294"/>
        <a:ext cx="2288095" cy="1669117"/>
      </dsp:txXfrm>
    </dsp:sp>
  </dsp:spTree>
</dsp:drawing>
</file>

<file path=ppt/diagrams/layout1.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7.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4376FD2A-4A6D-4600-993F-409A2EA1715F}" type="datetime1">
              <a:rPr lang="en-US" altLang="en-US"/>
              <a:pPr/>
              <a:t>6/2/2014</a:t>
            </a:fld>
            <a:endParaRPr lang="en-US" alt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C40AA021-1520-41D9-B579-87485817220D}" type="slidenum">
              <a:rPr lang="en-US" altLang="en-US"/>
              <a:pPr/>
              <a:t>‹#›</a:t>
            </a:fld>
            <a:endParaRPr lang="en-US" altLang="en-US"/>
          </a:p>
        </p:txBody>
      </p:sp>
    </p:spTree>
    <p:extLst>
      <p:ext uri="{BB962C8B-B14F-4D97-AF65-F5344CB8AC3E}">
        <p14:creationId xmlns:p14="http://schemas.microsoft.com/office/powerpoint/2010/main" val="339138006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ＭＳ Ｐゴシック" charset="-128"/>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226" eaLnBrk="0" hangingPunct="0">
              <a:defRPr sz="3200">
                <a:solidFill>
                  <a:schemeClr val="tx1"/>
                </a:solidFill>
                <a:latin typeface="Arial" pitchFamily="34" charset="0"/>
                <a:ea typeface="ヒラギノ角ゴ Pro W3" charset="-128"/>
              </a:defRPr>
            </a:lvl1pPr>
            <a:lvl2pPr marL="729057" indent="-280406" defTabSz="922226" eaLnBrk="0" hangingPunct="0">
              <a:defRPr sz="3200">
                <a:solidFill>
                  <a:schemeClr val="tx1"/>
                </a:solidFill>
                <a:latin typeface="Arial" pitchFamily="34" charset="0"/>
                <a:ea typeface="ヒラギノ角ゴ Pro W3" charset="-128"/>
              </a:defRPr>
            </a:lvl2pPr>
            <a:lvl3pPr marL="1121626" indent="-224325" defTabSz="922226" eaLnBrk="0" hangingPunct="0">
              <a:defRPr sz="3200">
                <a:solidFill>
                  <a:schemeClr val="tx1"/>
                </a:solidFill>
                <a:latin typeface="Arial" pitchFamily="34" charset="0"/>
                <a:ea typeface="ヒラギノ角ゴ Pro W3" charset="-128"/>
              </a:defRPr>
            </a:lvl3pPr>
            <a:lvl4pPr marL="1570276" indent="-224325" defTabSz="922226" eaLnBrk="0" hangingPunct="0">
              <a:defRPr sz="3200">
                <a:solidFill>
                  <a:schemeClr val="tx1"/>
                </a:solidFill>
                <a:latin typeface="Arial" pitchFamily="34" charset="0"/>
                <a:ea typeface="ヒラギノ角ゴ Pro W3" charset="-128"/>
              </a:defRPr>
            </a:lvl4pPr>
            <a:lvl5pPr marL="2018927" indent="-224325" defTabSz="922226" eaLnBrk="0" hangingPunct="0">
              <a:defRPr sz="3200">
                <a:solidFill>
                  <a:schemeClr val="tx1"/>
                </a:solidFill>
                <a:latin typeface="Arial" pitchFamily="34" charset="0"/>
                <a:ea typeface="ヒラギノ角ゴ Pro W3" charset="-128"/>
              </a:defRPr>
            </a:lvl5pPr>
            <a:lvl6pPr marL="2467577" indent="-224325" algn="ctr" defTabSz="922226" eaLnBrk="0" fontAlgn="base" hangingPunct="0">
              <a:lnSpc>
                <a:spcPct val="85000"/>
              </a:lnSpc>
              <a:spcBef>
                <a:spcPct val="0"/>
              </a:spcBef>
              <a:spcAft>
                <a:spcPct val="0"/>
              </a:spcAft>
              <a:defRPr sz="3200">
                <a:solidFill>
                  <a:schemeClr val="tx1"/>
                </a:solidFill>
                <a:latin typeface="Arial" pitchFamily="34" charset="0"/>
                <a:ea typeface="ヒラギノ角ゴ Pro W3" charset="-128"/>
              </a:defRPr>
            </a:lvl6pPr>
            <a:lvl7pPr marL="2916227" indent="-224325" algn="ctr" defTabSz="922226" eaLnBrk="0" fontAlgn="base" hangingPunct="0">
              <a:lnSpc>
                <a:spcPct val="85000"/>
              </a:lnSpc>
              <a:spcBef>
                <a:spcPct val="0"/>
              </a:spcBef>
              <a:spcAft>
                <a:spcPct val="0"/>
              </a:spcAft>
              <a:defRPr sz="3200">
                <a:solidFill>
                  <a:schemeClr val="tx1"/>
                </a:solidFill>
                <a:latin typeface="Arial" pitchFamily="34" charset="0"/>
                <a:ea typeface="ヒラギノ角ゴ Pro W3" charset="-128"/>
              </a:defRPr>
            </a:lvl7pPr>
            <a:lvl8pPr marL="3364878" indent="-224325" algn="ctr" defTabSz="922226" eaLnBrk="0" fontAlgn="base" hangingPunct="0">
              <a:lnSpc>
                <a:spcPct val="85000"/>
              </a:lnSpc>
              <a:spcBef>
                <a:spcPct val="0"/>
              </a:spcBef>
              <a:spcAft>
                <a:spcPct val="0"/>
              </a:spcAft>
              <a:defRPr sz="3200">
                <a:solidFill>
                  <a:schemeClr val="tx1"/>
                </a:solidFill>
                <a:latin typeface="Arial" pitchFamily="34" charset="0"/>
                <a:ea typeface="ヒラギノ角ゴ Pro W3" charset="-128"/>
              </a:defRPr>
            </a:lvl8pPr>
            <a:lvl9pPr marL="3813528" indent="-224325" algn="ctr" defTabSz="922226" eaLnBrk="0" fontAlgn="base" hangingPunct="0">
              <a:lnSpc>
                <a:spcPct val="85000"/>
              </a:lnSpc>
              <a:spcBef>
                <a:spcPct val="0"/>
              </a:spcBef>
              <a:spcAft>
                <a:spcPct val="0"/>
              </a:spcAft>
              <a:defRPr sz="3200">
                <a:solidFill>
                  <a:schemeClr val="tx1"/>
                </a:solidFill>
                <a:latin typeface="Arial" pitchFamily="34" charset="0"/>
                <a:ea typeface="ヒラギノ角ゴ Pro W3" charset="-128"/>
              </a:defRPr>
            </a:lvl9pPr>
          </a:lstStyle>
          <a:p>
            <a:pPr eaLnBrk="1" hangingPunct="1"/>
            <a:fld id="{BF7AEB3B-C6D9-4303-A686-1B804E88AD13}" type="slidenum">
              <a:rPr lang="en-US" altLang="en-US" sz="1200">
                <a:solidFill>
                  <a:srgbClr val="000000"/>
                </a:solidFill>
              </a:rPr>
              <a:pPr eaLnBrk="1" hangingPunct="1"/>
              <a:t>4</a:t>
            </a:fld>
            <a:endParaRPr lang="en-US" altLang="en-US" sz="1200">
              <a:solidFill>
                <a:srgbClr val="000000"/>
              </a:solidFill>
            </a:endParaRPr>
          </a:p>
        </p:txBody>
      </p:sp>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a typeface="ヒラギノ角ゴ Pro W3"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Slide Image Placeholder 1"/>
          <p:cNvSpPr>
            <a:spLocks noGrp="1" noRot="1" noChangeAspect="1"/>
          </p:cNvSpPr>
          <p:nvPr>
            <p:ph type="sldImg"/>
          </p:nvPr>
        </p:nvSpPr>
        <p:spPr>
          <a:ln/>
        </p:spPr>
      </p:sp>
      <p:sp>
        <p:nvSpPr>
          <p:cNvPr id="1229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a typeface="ヒラギノ角ゴ Pro W3" charset="-128"/>
            </a:endParaRPr>
          </a:p>
        </p:txBody>
      </p:sp>
      <p:sp>
        <p:nvSpPr>
          <p:cNvPr id="12291"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2226" eaLnBrk="0" hangingPunct="0">
              <a:defRPr sz="3200">
                <a:solidFill>
                  <a:schemeClr val="tx1"/>
                </a:solidFill>
                <a:latin typeface="Arial" pitchFamily="34" charset="0"/>
                <a:ea typeface="ヒラギノ角ゴ Pro W3" charset="-128"/>
              </a:defRPr>
            </a:lvl1pPr>
            <a:lvl2pPr marL="729057" indent="-280406" defTabSz="922226" eaLnBrk="0" hangingPunct="0">
              <a:defRPr sz="3200">
                <a:solidFill>
                  <a:schemeClr val="tx1"/>
                </a:solidFill>
                <a:latin typeface="Arial" pitchFamily="34" charset="0"/>
                <a:ea typeface="ヒラギノ角ゴ Pro W3" charset="-128"/>
              </a:defRPr>
            </a:lvl2pPr>
            <a:lvl3pPr marL="1121626" indent="-224325" defTabSz="922226" eaLnBrk="0" hangingPunct="0">
              <a:defRPr sz="3200">
                <a:solidFill>
                  <a:schemeClr val="tx1"/>
                </a:solidFill>
                <a:latin typeface="Arial" pitchFamily="34" charset="0"/>
                <a:ea typeface="ヒラギノ角ゴ Pro W3" charset="-128"/>
              </a:defRPr>
            </a:lvl3pPr>
            <a:lvl4pPr marL="1570276" indent="-224325" defTabSz="922226" eaLnBrk="0" hangingPunct="0">
              <a:defRPr sz="3200">
                <a:solidFill>
                  <a:schemeClr val="tx1"/>
                </a:solidFill>
                <a:latin typeface="Arial" pitchFamily="34" charset="0"/>
                <a:ea typeface="ヒラギノ角ゴ Pro W3" charset="-128"/>
              </a:defRPr>
            </a:lvl4pPr>
            <a:lvl5pPr marL="2018927" indent="-224325" defTabSz="922226" eaLnBrk="0" hangingPunct="0">
              <a:defRPr sz="3200">
                <a:solidFill>
                  <a:schemeClr val="tx1"/>
                </a:solidFill>
                <a:latin typeface="Arial" pitchFamily="34" charset="0"/>
                <a:ea typeface="ヒラギノ角ゴ Pro W3" charset="-128"/>
              </a:defRPr>
            </a:lvl5pPr>
            <a:lvl6pPr marL="2467577" indent="-224325" algn="ctr" defTabSz="922226" eaLnBrk="0" fontAlgn="base" hangingPunct="0">
              <a:lnSpc>
                <a:spcPct val="85000"/>
              </a:lnSpc>
              <a:spcBef>
                <a:spcPct val="0"/>
              </a:spcBef>
              <a:spcAft>
                <a:spcPct val="0"/>
              </a:spcAft>
              <a:defRPr sz="3200">
                <a:solidFill>
                  <a:schemeClr val="tx1"/>
                </a:solidFill>
                <a:latin typeface="Arial" pitchFamily="34" charset="0"/>
                <a:ea typeface="ヒラギノ角ゴ Pro W3" charset="-128"/>
              </a:defRPr>
            </a:lvl6pPr>
            <a:lvl7pPr marL="2916227" indent="-224325" algn="ctr" defTabSz="922226" eaLnBrk="0" fontAlgn="base" hangingPunct="0">
              <a:lnSpc>
                <a:spcPct val="85000"/>
              </a:lnSpc>
              <a:spcBef>
                <a:spcPct val="0"/>
              </a:spcBef>
              <a:spcAft>
                <a:spcPct val="0"/>
              </a:spcAft>
              <a:defRPr sz="3200">
                <a:solidFill>
                  <a:schemeClr val="tx1"/>
                </a:solidFill>
                <a:latin typeface="Arial" pitchFamily="34" charset="0"/>
                <a:ea typeface="ヒラギノ角ゴ Pro W3" charset="-128"/>
              </a:defRPr>
            </a:lvl7pPr>
            <a:lvl8pPr marL="3364878" indent="-224325" algn="ctr" defTabSz="922226" eaLnBrk="0" fontAlgn="base" hangingPunct="0">
              <a:lnSpc>
                <a:spcPct val="85000"/>
              </a:lnSpc>
              <a:spcBef>
                <a:spcPct val="0"/>
              </a:spcBef>
              <a:spcAft>
                <a:spcPct val="0"/>
              </a:spcAft>
              <a:defRPr sz="3200">
                <a:solidFill>
                  <a:schemeClr val="tx1"/>
                </a:solidFill>
                <a:latin typeface="Arial" pitchFamily="34" charset="0"/>
                <a:ea typeface="ヒラギノ角ゴ Pro W3" charset="-128"/>
              </a:defRPr>
            </a:lvl8pPr>
            <a:lvl9pPr marL="3813528" indent="-224325" algn="ctr" defTabSz="922226" eaLnBrk="0" fontAlgn="base" hangingPunct="0">
              <a:lnSpc>
                <a:spcPct val="85000"/>
              </a:lnSpc>
              <a:spcBef>
                <a:spcPct val="0"/>
              </a:spcBef>
              <a:spcAft>
                <a:spcPct val="0"/>
              </a:spcAft>
              <a:defRPr sz="3200">
                <a:solidFill>
                  <a:schemeClr val="tx1"/>
                </a:solidFill>
                <a:latin typeface="Arial" pitchFamily="34" charset="0"/>
                <a:ea typeface="ヒラギノ角ゴ Pro W3" charset="-128"/>
              </a:defRPr>
            </a:lvl9pPr>
          </a:lstStyle>
          <a:p>
            <a:pPr eaLnBrk="1" hangingPunct="1"/>
            <a:fld id="{8F3B1744-654D-4BD5-ACAB-8CF6CEFEA37B}" type="slidenum">
              <a:rPr lang="en-US" altLang="en-US" sz="1200">
                <a:solidFill>
                  <a:srgbClr val="000000"/>
                </a:solidFill>
              </a:rPr>
              <a:pPr eaLnBrk="1" hangingPunct="1"/>
              <a:t>5</a:t>
            </a:fld>
            <a:endParaRPr lang="en-US" altLang="en-US" sz="1200">
              <a:solidFill>
                <a:srgbClr val="000000"/>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0406" indent="-280406" defTabSz="897301" eaLnBrk="1" hangingPunct="1">
              <a:lnSpc>
                <a:spcPct val="90000"/>
              </a:lnSpc>
              <a:spcBef>
                <a:spcPts val="294"/>
              </a:spcBef>
              <a:defRPr/>
            </a:pPr>
            <a:r>
              <a:rPr lang="en-US" dirty="0"/>
              <a:t>NASA/USGS Sustainable Land Imaging System Steering Committee </a:t>
            </a:r>
          </a:p>
          <a:p>
            <a:pPr marL="280406" indent="-280406">
              <a:lnSpc>
                <a:spcPct val="90000"/>
              </a:lnSpc>
              <a:spcBef>
                <a:spcPts val="294"/>
              </a:spcBef>
            </a:pPr>
            <a:endParaRPr lang="en-US" b="1" dirty="0" smtClean="0"/>
          </a:p>
          <a:p>
            <a:pPr marL="280406" indent="-280406">
              <a:lnSpc>
                <a:spcPct val="90000"/>
              </a:lnSpc>
              <a:spcBef>
                <a:spcPts val="294"/>
              </a:spcBef>
            </a:pPr>
            <a:r>
              <a:rPr lang="en-US" b="1" dirty="0" smtClean="0"/>
              <a:t>Sustainability</a:t>
            </a:r>
          </a:p>
          <a:p>
            <a:pPr marL="672976" lvl="1">
              <a:lnSpc>
                <a:spcPct val="90000"/>
              </a:lnSpc>
              <a:spcBef>
                <a:spcPts val="294"/>
              </a:spcBef>
            </a:pPr>
            <a:r>
              <a:rPr lang="en-US" dirty="0" smtClean="0"/>
              <a:t>The SLI program should provide the data products for the long haul, without extraordinary infusions of funds, within the budget guidance provided.</a:t>
            </a:r>
          </a:p>
          <a:p>
            <a:pPr marL="672976" lvl="1">
              <a:lnSpc>
                <a:spcPct val="90000"/>
              </a:lnSpc>
              <a:spcBef>
                <a:spcPts val="294"/>
              </a:spcBef>
            </a:pPr>
            <a:r>
              <a:rPr lang="en-US" dirty="0" smtClean="0"/>
              <a:t>It should also ensure the technology required for the program is available and appropriate for the long haul</a:t>
            </a:r>
          </a:p>
          <a:p>
            <a:pPr marL="672976" lvl="1">
              <a:lnSpc>
                <a:spcPct val="90000"/>
              </a:lnSpc>
              <a:spcBef>
                <a:spcPts val="294"/>
              </a:spcBef>
            </a:pPr>
            <a:endParaRPr lang="en-US" dirty="0" smtClean="0"/>
          </a:p>
          <a:p>
            <a:pPr marL="280406" indent="-280406">
              <a:lnSpc>
                <a:spcPct val="90000"/>
              </a:lnSpc>
              <a:spcBef>
                <a:spcPts val="294"/>
              </a:spcBef>
            </a:pPr>
            <a:r>
              <a:rPr lang="en-US" b="1" dirty="0" smtClean="0"/>
              <a:t>Continuity</a:t>
            </a:r>
          </a:p>
          <a:p>
            <a:pPr marL="672976" lvl="1">
              <a:lnSpc>
                <a:spcPct val="90000"/>
              </a:lnSpc>
              <a:spcBef>
                <a:spcPts val="294"/>
              </a:spcBef>
            </a:pPr>
            <a:r>
              <a:rPr lang="en-US" dirty="0" smtClean="0"/>
              <a:t>The SLI program should continue the long term Landsat data record. This does not necessarily mean the imagery per se, but the usable products that define the utility of the data record.</a:t>
            </a:r>
          </a:p>
          <a:p>
            <a:pPr marL="672976" lvl="1">
              <a:lnSpc>
                <a:spcPct val="90000"/>
              </a:lnSpc>
              <a:spcBef>
                <a:spcPts val="294"/>
              </a:spcBef>
            </a:pPr>
            <a:r>
              <a:rPr lang="en-US" dirty="0" smtClean="0"/>
              <a:t>Understanding how the data are used is essential when considering potential architectures.</a:t>
            </a:r>
          </a:p>
          <a:p>
            <a:pPr marL="672976" lvl="1">
              <a:lnSpc>
                <a:spcPct val="90000"/>
              </a:lnSpc>
              <a:spcBef>
                <a:spcPts val="294"/>
              </a:spcBef>
            </a:pPr>
            <a:endParaRPr lang="en-US" dirty="0" smtClean="0"/>
          </a:p>
          <a:p>
            <a:pPr marL="280406" indent="-280406">
              <a:lnSpc>
                <a:spcPct val="90000"/>
              </a:lnSpc>
              <a:spcBef>
                <a:spcPts val="294"/>
              </a:spcBef>
            </a:pPr>
            <a:r>
              <a:rPr lang="en-US" b="1" dirty="0" smtClean="0"/>
              <a:t>Reliability</a:t>
            </a:r>
          </a:p>
          <a:p>
            <a:pPr marL="672976" lvl="1">
              <a:lnSpc>
                <a:spcPct val="90000"/>
              </a:lnSpc>
              <a:spcBef>
                <a:spcPts val="294"/>
              </a:spcBef>
            </a:pPr>
            <a:r>
              <a:rPr lang="en-US" dirty="0" smtClean="0"/>
              <a:t>The SLI program should exhibit a form of functional redundancy. The data sets should be able to draw on equivalent or near equivalent deliverables from different sources to provide the data for the highest priority land imaging data products.</a:t>
            </a:r>
          </a:p>
          <a:p>
            <a:pPr marL="672976" lvl="1">
              <a:lnSpc>
                <a:spcPct val="90000"/>
              </a:lnSpc>
              <a:spcBef>
                <a:spcPts val="294"/>
              </a:spcBef>
            </a:pPr>
            <a:r>
              <a:rPr lang="en-US" dirty="0" smtClean="0"/>
              <a:t>With these “near equivalent” data sources identified in advance, the loss of a single satellite or instrument on orbit should not cripple the program or significantly impact users, and the program will exhibit graceful degradation.</a:t>
            </a:r>
          </a:p>
          <a:p>
            <a:endParaRPr lang="en-US" dirty="0" smtClean="0"/>
          </a:p>
          <a:p>
            <a:r>
              <a:rPr lang="en-US" dirty="0"/>
              <a:t>35 RFI responses </a:t>
            </a:r>
          </a:p>
          <a:p>
            <a:endParaRPr lang="en-US" dirty="0"/>
          </a:p>
          <a:p>
            <a:pPr>
              <a:lnSpc>
                <a:spcPct val="90000"/>
              </a:lnSpc>
              <a:spcBef>
                <a:spcPts val="294"/>
              </a:spcBef>
              <a:spcAft>
                <a:spcPts val="0"/>
              </a:spcAft>
            </a:pPr>
            <a:r>
              <a:rPr lang="en-US" dirty="0" smtClean="0"/>
              <a:t>Explore the Trade space via several design cycles</a:t>
            </a:r>
          </a:p>
          <a:p>
            <a:pPr marL="627799" lvl="1" indent="-280406">
              <a:lnSpc>
                <a:spcPct val="90000"/>
              </a:lnSpc>
              <a:spcBef>
                <a:spcPts val="294"/>
              </a:spcBef>
              <a:spcAft>
                <a:spcPts val="0"/>
              </a:spcAft>
            </a:pPr>
            <a:r>
              <a:rPr lang="en-US" dirty="0" smtClean="0"/>
              <a:t>Identify candidate architectures by assessing the ability of available approaches to satisfy desired performance</a:t>
            </a:r>
          </a:p>
          <a:p>
            <a:pPr marL="903532" lvl="2" indent="-280406">
              <a:lnSpc>
                <a:spcPct val="90000"/>
              </a:lnSpc>
              <a:spcBef>
                <a:spcPts val="294"/>
              </a:spcBef>
              <a:spcAft>
                <a:spcPts val="0"/>
              </a:spcAft>
            </a:pPr>
            <a:r>
              <a:rPr lang="en-US" sz="1800" dirty="0"/>
              <a:t>Look for “sweet spots” in the trade space in the attempt to maximize requirements compliance within program cost</a:t>
            </a:r>
          </a:p>
          <a:p>
            <a:pPr marL="627799" lvl="1" indent="-280406">
              <a:lnSpc>
                <a:spcPct val="90000"/>
              </a:lnSpc>
              <a:spcBef>
                <a:spcPts val="294"/>
              </a:spcBef>
              <a:spcAft>
                <a:spcPts val="0"/>
              </a:spcAft>
            </a:pPr>
            <a:r>
              <a:rPr lang="en-US" dirty="0" smtClean="0"/>
              <a:t>Develop satellite technical parameters, orbit constraints, communications parameters, launch replenishment philosophy, and business models for each candidate architecture</a:t>
            </a:r>
          </a:p>
          <a:p>
            <a:endParaRPr lang="en-US" dirty="0"/>
          </a:p>
        </p:txBody>
      </p:sp>
      <p:sp>
        <p:nvSpPr>
          <p:cNvPr id="4" name="Slide Number Placeholder 3"/>
          <p:cNvSpPr>
            <a:spLocks noGrp="1"/>
          </p:cNvSpPr>
          <p:nvPr>
            <p:ph type="sldNum" sz="quarter" idx="10"/>
          </p:nvPr>
        </p:nvSpPr>
        <p:spPr/>
        <p:txBody>
          <a:bodyPr/>
          <a:lstStyle/>
          <a:p>
            <a:fld id="{B732DBDB-569D-4D23-BD7C-073EA5DC607A}" type="slidenum">
              <a:rPr lang="en-US" smtClean="0">
                <a:solidFill>
                  <a:srgbClr val="000000"/>
                </a:solidFill>
              </a:rPr>
              <a:pPr/>
              <a:t>9</a:t>
            </a:fld>
            <a:endParaRPr lang="en-US">
              <a:solidFill>
                <a:srgbClr val="000000"/>
              </a:solidFill>
            </a:endParaRPr>
          </a:p>
        </p:txBody>
      </p:sp>
    </p:spTree>
    <p:extLst>
      <p:ext uri="{BB962C8B-B14F-4D97-AF65-F5344CB8AC3E}">
        <p14:creationId xmlns:p14="http://schemas.microsoft.com/office/powerpoint/2010/main" val="26012021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 サブタイトルの書式設定</a:t>
            </a:r>
            <a:endParaRPr lang="ja-JP" altLang="en-US"/>
          </a:p>
        </p:txBody>
      </p:sp>
      <p:sp>
        <p:nvSpPr>
          <p:cNvPr id="4" name="日付プレースホルダ 3"/>
          <p:cNvSpPr>
            <a:spLocks noGrp="1"/>
          </p:cNvSpPr>
          <p:nvPr>
            <p:ph type="dt" sz="half" idx="10"/>
          </p:nvPr>
        </p:nvSpPr>
        <p:spPr/>
        <p:txBody>
          <a:bodyPr/>
          <a:lstStyle>
            <a:lvl1pPr>
              <a:defRPr/>
            </a:lvl1pPr>
          </a:lstStyle>
          <a:p>
            <a:fld id="{6978DD9A-1713-43BE-9C8A-85DC99C1D297}" type="datetime1">
              <a:rPr lang="ja-JP" altLang="en-US"/>
              <a:pPr/>
              <a:t>2014/6/2</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fld id="{ADB2CA46-78E9-48E0-AEF8-5EB0D1B7E4CD}" type="slidenum">
              <a:rPr lang="ja-JP" altLang="en-US"/>
              <a:pPr/>
              <a:t>‹#›</a:t>
            </a:fld>
            <a:endParaRPr lang="ja-JP" altLang="en-US"/>
          </a:p>
        </p:txBody>
      </p:sp>
    </p:spTree>
    <p:extLst>
      <p:ext uri="{BB962C8B-B14F-4D97-AF65-F5344CB8AC3E}">
        <p14:creationId xmlns:p14="http://schemas.microsoft.com/office/powerpoint/2010/main" val="30679897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fld id="{B5985F1A-8952-4E08-BC93-39A274AFEA64}" type="datetime1">
              <a:rPr lang="ja-JP" altLang="en-US"/>
              <a:pPr/>
              <a:t>2014/6/2</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fld id="{0B4A13D7-9223-4DA3-8C54-6BF4427D0A2A}" type="slidenum">
              <a:rPr lang="ja-JP" altLang="en-US"/>
              <a:pPr/>
              <a:t>‹#›</a:t>
            </a:fld>
            <a:endParaRPr lang="ja-JP" altLang="en-US"/>
          </a:p>
        </p:txBody>
      </p:sp>
    </p:spTree>
    <p:extLst>
      <p:ext uri="{BB962C8B-B14F-4D97-AF65-F5344CB8AC3E}">
        <p14:creationId xmlns:p14="http://schemas.microsoft.com/office/powerpoint/2010/main" val="23607319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fld id="{C57D408E-7E2C-40C2-A3DA-FA7C74DB8E0E}" type="datetime1">
              <a:rPr lang="ja-JP" altLang="en-US"/>
              <a:pPr/>
              <a:t>2014/6/2</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fld id="{8567B29E-B358-4C93-9A45-CE4A945DF28D}" type="slidenum">
              <a:rPr lang="ja-JP" altLang="en-US"/>
              <a:pPr/>
              <a:t>‹#›</a:t>
            </a:fld>
            <a:endParaRPr lang="ja-JP" altLang="en-US"/>
          </a:p>
        </p:txBody>
      </p:sp>
    </p:spTree>
    <p:extLst>
      <p:ext uri="{BB962C8B-B14F-4D97-AF65-F5344CB8AC3E}">
        <p14:creationId xmlns:p14="http://schemas.microsoft.com/office/powerpoint/2010/main" val="42037576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202"/>
          <p:cNvSpPr>
            <a:spLocks noGrp="1" noChangeArrowheads="1"/>
          </p:cNvSpPr>
          <p:nvPr>
            <p:ph type="sldNum" sz="quarter" idx="10"/>
          </p:nvPr>
        </p:nvSpPr>
        <p:spPr>
          <a:ln/>
        </p:spPr>
        <p:txBody>
          <a:bodyPr/>
          <a:lstStyle>
            <a:lvl1pPr>
              <a:defRPr/>
            </a:lvl1pPr>
          </a:lstStyle>
          <a:p>
            <a:pPr>
              <a:defRPr/>
            </a:pPr>
            <a:fld id="{E14F2210-F948-4EB9-9F1C-7150B291D2AE}" type="slidenum">
              <a:rPr lang="en-US"/>
              <a:pPr>
                <a:defRPr/>
              </a:pPr>
              <a:t>‹#›</a:t>
            </a:fld>
            <a:endParaRPr lang="en-US"/>
          </a:p>
        </p:txBody>
      </p:sp>
    </p:spTree>
    <p:extLst>
      <p:ext uri="{BB962C8B-B14F-4D97-AF65-F5344CB8AC3E}">
        <p14:creationId xmlns:p14="http://schemas.microsoft.com/office/powerpoint/2010/main" val="896362490"/>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58950" y="131763"/>
            <a:ext cx="6851650" cy="530225"/>
          </a:xfrm>
          <a:prstGeom prst="rect">
            <a:avLst/>
          </a:prstGeom>
        </p:spPr>
        <p:txBody>
          <a:bodyPr/>
          <a:lstStyle/>
          <a:p>
            <a:r>
              <a:rPr lang="en-US" smtClean="0"/>
              <a:t>Click to edit Master title style</a:t>
            </a:r>
            <a:endParaRPr lang="en-US"/>
          </a:p>
        </p:txBody>
      </p:sp>
      <p:sp>
        <p:nvSpPr>
          <p:cNvPr id="3" name="Rectangle 202"/>
          <p:cNvSpPr>
            <a:spLocks noGrp="1" noChangeArrowheads="1"/>
          </p:cNvSpPr>
          <p:nvPr>
            <p:ph type="sldNum" sz="quarter" idx="10"/>
          </p:nvPr>
        </p:nvSpPr>
        <p:spPr>
          <a:ln/>
        </p:spPr>
        <p:txBody>
          <a:bodyPr/>
          <a:lstStyle>
            <a:lvl1pPr>
              <a:defRPr/>
            </a:lvl1pPr>
          </a:lstStyle>
          <a:p>
            <a:pPr>
              <a:defRPr/>
            </a:pPr>
            <a:fld id="{1EAD4C99-ECE4-4D80-A461-21729846FA3B}" type="slidenum">
              <a:rPr lang="en-US"/>
              <a:pPr>
                <a:defRPr/>
              </a:pPr>
              <a:t>‹#›</a:t>
            </a:fld>
            <a:endParaRPr lang="en-US"/>
          </a:p>
        </p:txBody>
      </p:sp>
    </p:spTree>
    <p:extLst>
      <p:ext uri="{BB962C8B-B14F-4D97-AF65-F5344CB8AC3E}">
        <p14:creationId xmlns:p14="http://schemas.microsoft.com/office/powerpoint/2010/main" val="2623620548"/>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58950" y="131763"/>
            <a:ext cx="6851650" cy="530225"/>
          </a:xfrm>
          <a:prstGeom prst="rect">
            <a:avLst/>
          </a:prstGeo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1566588" y="1117217"/>
            <a:ext cx="7845425" cy="513715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02"/>
          <p:cNvSpPr>
            <a:spLocks noGrp="1" noChangeArrowheads="1"/>
          </p:cNvSpPr>
          <p:nvPr>
            <p:ph type="sldNum" sz="quarter" idx="10"/>
          </p:nvPr>
        </p:nvSpPr>
        <p:spPr>
          <a:ln/>
        </p:spPr>
        <p:txBody>
          <a:bodyPr/>
          <a:lstStyle>
            <a:lvl1pPr>
              <a:defRPr/>
            </a:lvl1pPr>
          </a:lstStyle>
          <a:p>
            <a:pPr>
              <a:defRPr/>
            </a:pPr>
            <a:fld id="{F468F364-ABBE-47B7-B03E-4B15E8832697}" type="slidenum">
              <a:rPr lang="en-US"/>
              <a:pPr>
                <a:defRPr/>
              </a:pPr>
              <a:t>‹#›</a:t>
            </a:fld>
            <a:endParaRPr lang="en-US"/>
          </a:p>
        </p:txBody>
      </p:sp>
    </p:spTree>
    <p:extLst>
      <p:ext uri="{BB962C8B-B14F-4D97-AF65-F5344CB8AC3E}">
        <p14:creationId xmlns:p14="http://schemas.microsoft.com/office/powerpoint/2010/main" val="3268551328"/>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58950" y="131763"/>
            <a:ext cx="6851650" cy="530225"/>
          </a:xfrm>
          <a:prstGeom prst="rect">
            <a:avLst/>
          </a:prstGeo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1566588" y="1117217"/>
            <a:ext cx="7845425" cy="513715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02"/>
          <p:cNvSpPr>
            <a:spLocks noGrp="1" noChangeArrowheads="1"/>
          </p:cNvSpPr>
          <p:nvPr>
            <p:ph type="sldNum" sz="quarter" idx="10"/>
          </p:nvPr>
        </p:nvSpPr>
        <p:spPr>
          <a:ln/>
        </p:spPr>
        <p:txBody>
          <a:bodyPr/>
          <a:lstStyle>
            <a:lvl1pPr>
              <a:defRPr/>
            </a:lvl1pPr>
          </a:lstStyle>
          <a:p>
            <a:pPr>
              <a:defRPr/>
            </a:pPr>
            <a:fld id="{F468F364-ABBE-47B7-B03E-4B15E8832697}" type="slidenum">
              <a:rPr lang="en-US"/>
              <a:pPr>
                <a:defRPr/>
              </a:pPr>
              <a:t>‹#›</a:t>
            </a:fld>
            <a:endParaRPr lang="en-US"/>
          </a:p>
        </p:txBody>
      </p:sp>
    </p:spTree>
    <p:extLst>
      <p:ext uri="{BB962C8B-B14F-4D97-AF65-F5344CB8AC3E}">
        <p14:creationId xmlns:p14="http://schemas.microsoft.com/office/powerpoint/2010/main" val="3268551328"/>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202"/>
          <p:cNvSpPr>
            <a:spLocks noGrp="1" noChangeArrowheads="1"/>
          </p:cNvSpPr>
          <p:nvPr>
            <p:ph type="sldNum" sz="quarter" idx="10"/>
          </p:nvPr>
        </p:nvSpPr>
        <p:spPr>
          <a:ln/>
        </p:spPr>
        <p:txBody>
          <a:bodyPr/>
          <a:lstStyle>
            <a:lvl1pPr>
              <a:defRPr/>
            </a:lvl1pPr>
          </a:lstStyle>
          <a:p>
            <a:pPr>
              <a:defRPr/>
            </a:pPr>
            <a:fld id="{605F0397-9CF4-4B0D-B339-477C1D1488FE}" type="slidenum">
              <a:rPr lang="en-US"/>
              <a:pPr>
                <a:defRPr/>
              </a:pPr>
              <a:t>‹#›</a:t>
            </a:fld>
            <a:endParaRPr lang="en-US"/>
          </a:p>
        </p:txBody>
      </p:sp>
    </p:spTree>
    <p:extLst>
      <p:ext uri="{BB962C8B-B14F-4D97-AF65-F5344CB8AC3E}">
        <p14:creationId xmlns:p14="http://schemas.microsoft.com/office/powerpoint/2010/main" val="1496745208"/>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fld id="{39EFCB8A-7613-493F-A573-1513409DA513}" type="datetime1">
              <a:rPr lang="ja-JP" altLang="en-US"/>
              <a:pPr/>
              <a:t>2014/6/2</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fld id="{439085A8-2956-4EA4-A477-34EED103EEFD}" type="slidenum">
              <a:rPr lang="ja-JP" altLang="en-US"/>
              <a:pPr/>
              <a:t>‹#›</a:t>
            </a:fld>
            <a:endParaRPr lang="ja-JP" altLang="en-US"/>
          </a:p>
        </p:txBody>
      </p:sp>
    </p:spTree>
    <p:extLst>
      <p:ext uri="{BB962C8B-B14F-4D97-AF65-F5344CB8AC3E}">
        <p14:creationId xmlns:p14="http://schemas.microsoft.com/office/powerpoint/2010/main" val="10271222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lvl1pPr>
              <a:defRPr/>
            </a:lvl1pPr>
          </a:lstStyle>
          <a:p>
            <a:fld id="{01D30EE7-0AD3-4EF3-BAF4-473CABB61E8F}" type="datetime1">
              <a:rPr lang="ja-JP" altLang="en-US"/>
              <a:pPr/>
              <a:t>2014/6/2</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5"/>
          <p:cNvSpPr>
            <a:spLocks noGrp="1"/>
          </p:cNvSpPr>
          <p:nvPr>
            <p:ph type="sldNum" sz="quarter" idx="12"/>
          </p:nvPr>
        </p:nvSpPr>
        <p:spPr/>
        <p:txBody>
          <a:bodyPr/>
          <a:lstStyle>
            <a:lvl1pPr>
              <a:defRPr/>
            </a:lvl1pPr>
          </a:lstStyle>
          <a:p>
            <a:fld id="{8CA619B3-DA00-45FE-99DB-036BD866D3E3}" type="slidenum">
              <a:rPr lang="ja-JP" altLang="en-US"/>
              <a:pPr/>
              <a:t>‹#›</a:t>
            </a:fld>
            <a:endParaRPr lang="ja-JP" altLang="en-US"/>
          </a:p>
        </p:txBody>
      </p:sp>
    </p:spTree>
    <p:extLst>
      <p:ext uri="{BB962C8B-B14F-4D97-AF65-F5344CB8AC3E}">
        <p14:creationId xmlns:p14="http://schemas.microsoft.com/office/powerpoint/2010/main" val="34878095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3"/>
          <p:cNvSpPr>
            <a:spLocks noGrp="1"/>
          </p:cNvSpPr>
          <p:nvPr>
            <p:ph type="dt" sz="half" idx="10"/>
          </p:nvPr>
        </p:nvSpPr>
        <p:spPr/>
        <p:txBody>
          <a:bodyPr/>
          <a:lstStyle>
            <a:lvl1pPr>
              <a:defRPr/>
            </a:lvl1pPr>
          </a:lstStyle>
          <a:p>
            <a:fld id="{4F9B74FE-744D-4C66-90FE-FEFA5614D9BB}" type="datetime1">
              <a:rPr lang="ja-JP" altLang="en-US"/>
              <a:pPr/>
              <a:t>2014/6/2</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fld id="{A4B939B2-4F42-4A5E-B01F-3E04C749C7AC}" type="slidenum">
              <a:rPr lang="ja-JP" altLang="en-US"/>
              <a:pPr/>
              <a:t>‹#›</a:t>
            </a:fld>
            <a:endParaRPr lang="ja-JP" altLang="en-US"/>
          </a:p>
        </p:txBody>
      </p:sp>
    </p:spTree>
    <p:extLst>
      <p:ext uri="{BB962C8B-B14F-4D97-AF65-F5344CB8AC3E}">
        <p14:creationId xmlns:p14="http://schemas.microsoft.com/office/powerpoint/2010/main" val="16827877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3"/>
          <p:cNvSpPr>
            <a:spLocks noGrp="1"/>
          </p:cNvSpPr>
          <p:nvPr>
            <p:ph type="dt" sz="half" idx="10"/>
          </p:nvPr>
        </p:nvSpPr>
        <p:spPr/>
        <p:txBody>
          <a:bodyPr/>
          <a:lstStyle>
            <a:lvl1pPr>
              <a:defRPr/>
            </a:lvl1pPr>
          </a:lstStyle>
          <a:p>
            <a:fld id="{5C75FDF2-309B-45AE-A2D1-159475C8A33B}" type="datetime1">
              <a:rPr lang="ja-JP" altLang="en-US"/>
              <a:pPr/>
              <a:t>2014/6/2</a:t>
            </a:fld>
            <a:endParaRPr lang="ja-JP" altLang="en-US"/>
          </a:p>
        </p:txBody>
      </p:sp>
      <p:sp>
        <p:nvSpPr>
          <p:cNvPr id="8"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 5"/>
          <p:cNvSpPr>
            <a:spLocks noGrp="1"/>
          </p:cNvSpPr>
          <p:nvPr>
            <p:ph type="sldNum" sz="quarter" idx="12"/>
          </p:nvPr>
        </p:nvSpPr>
        <p:spPr/>
        <p:txBody>
          <a:bodyPr/>
          <a:lstStyle>
            <a:lvl1pPr>
              <a:defRPr/>
            </a:lvl1pPr>
          </a:lstStyle>
          <a:p>
            <a:fld id="{A232AD2E-BF78-4D18-83B8-1FC32AB42337}" type="slidenum">
              <a:rPr lang="ja-JP" altLang="en-US"/>
              <a:pPr/>
              <a:t>‹#›</a:t>
            </a:fld>
            <a:endParaRPr lang="ja-JP" altLang="en-US"/>
          </a:p>
        </p:txBody>
      </p:sp>
    </p:spTree>
    <p:extLst>
      <p:ext uri="{BB962C8B-B14F-4D97-AF65-F5344CB8AC3E}">
        <p14:creationId xmlns:p14="http://schemas.microsoft.com/office/powerpoint/2010/main" val="17668742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3"/>
          <p:cNvSpPr>
            <a:spLocks noGrp="1"/>
          </p:cNvSpPr>
          <p:nvPr>
            <p:ph type="dt" sz="half" idx="10"/>
          </p:nvPr>
        </p:nvSpPr>
        <p:spPr/>
        <p:txBody>
          <a:bodyPr/>
          <a:lstStyle>
            <a:lvl1pPr>
              <a:defRPr/>
            </a:lvl1pPr>
          </a:lstStyle>
          <a:p>
            <a:fld id="{1F920880-BA27-4FEF-A1B0-D26C74EF820A}" type="datetime1">
              <a:rPr lang="ja-JP" altLang="en-US"/>
              <a:pPr/>
              <a:t>2014/6/2</a:t>
            </a:fld>
            <a:endParaRPr lang="ja-JP" altLang="en-US"/>
          </a:p>
        </p:txBody>
      </p:sp>
      <p:sp>
        <p:nvSpPr>
          <p:cNvPr id="4"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5"/>
          <p:cNvSpPr>
            <a:spLocks noGrp="1"/>
          </p:cNvSpPr>
          <p:nvPr>
            <p:ph type="sldNum" sz="quarter" idx="12"/>
          </p:nvPr>
        </p:nvSpPr>
        <p:spPr/>
        <p:txBody>
          <a:bodyPr/>
          <a:lstStyle>
            <a:lvl1pPr>
              <a:defRPr/>
            </a:lvl1pPr>
          </a:lstStyle>
          <a:p>
            <a:fld id="{E70A965C-97C8-453C-B339-0E33F7ADFDE7}" type="slidenum">
              <a:rPr lang="ja-JP" altLang="en-US"/>
              <a:pPr/>
              <a:t>‹#›</a:t>
            </a:fld>
            <a:endParaRPr lang="ja-JP" altLang="en-US"/>
          </a:p>
        </p:txBody>
      </p:sp>
    </p:spTree>
    <p:extLst>
      <p:ext uri="{BB962C8B-B14F-4D97-AF65-F5344CB8AC3E}">
        <p14:creationId xmlns:p14="http://schemas.microsoft.com/office/powerpoint/2010/main" val="3536449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fld id="{3208B42D-017D-4537-8E68-BD882129157A}" type="datetime1">
              <a:rPr lang="ja-JP" altLang="en-US"/>
              <a:pPr/>
              <a:t>2014/6/2</a:t>
            </a:fld>
            <a:endParaRPr lang="ja-JP" altLang="en-US"/>
          </a:p>
        </p:txBody>
      </p:sp>
      <p:sp>
        <p:nvSpPr>
          <p:cNvPr id="3"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 5"/>
          <p:cNvSpPr>
            <a:spLocks noGrp="1"/>
          </p:cNvSpPr>
          <p:nvPr>
            <p:ph type="sldNum" sz="quarter" idx="12"/>
          </p:nvPr>
        </p:nvSpPr>
        <p:spPr/>
        <p:txBody>
          <a:bodyPr/>
          <a:lstStyle>
            <a:lvl1pPr>
              <a:defRPr/>
            </a:lvl1pPr>
          </a:lstStyle>
          <a:p>
            <a:fld id="{7883C93F-D432-462E-9409-B802E0E2044D}" type="slidenum">
              <a:rPr lang="ja-JP" altLang="en-US"/>
              <a:pPr/>
              <a:t>‹#›</a:t>
            </a:fld>
            <a:endParaRPr lang="ja-JP" altLang="en-US"/>
          </a:p>
        </p:txBody>
      </p:sp>
    </p:spTree>
    <p:extLst>
      <p:ext uri="{BB962C8B-B14F-4D97-AF65-F5344CB8AC3E}">
        <p14:creationId xmlns:p14="http://schemas.microsoft.com/office/powerpoint/2010/main" val="38819339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3"/>
          <p:cNvSpPr>
            <a:spLocks noGrp="1"/>
          </p:cNvSpPr>
          <p:nvPr>
            <p:ph type="dt" sz="half" idx="10"/>
          </p:nvPr>
        </p:nvSpPr>
        <p:spPr/>
        <p:txBody>
          <a:bodyPr/>
          <a:lstStyle>
            <a:lvl1pPr>
              <a:defRPr/>
            </a:lvl1pPr>
          </a:lstStyle>
          <a:p>
            <a:fld id="{B798BC0D-AAC0-450B-857E-EDE7B9CA2A3F}" type="datetime1">
              <a:rPr lang="ja-JP" altLang="en-US"/>
              <a:pPr/>
              <a:t>2014/6/2</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fld id="{69A3AACA-A79E-4DC0-A6E2-3DC8ACB88028}" type="slidenum">
              <a:rPr lang="ja-JP" altLang="en-US"/>
              <a:pPr/>
              <a:t>‹#›</a:t>
            </a:fld>
            <a:endParaRPr lang="ja-JP" altLang="en-US"/>
          </a:p>
        </p:txBody>
      </p:sp>
    </p:spTree>
    <p:extLst>
      <p:ext uri="{BB962C8B-B14F-4D97-AF65-F5344CB8AC3E}">
        <p14:creationId xmlns:p14="http://schemas.microsoft.com/office/powerpoint/2010/main" val="17685809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3"/>
          <p:cNvSpPr>
            <a:spLocks noGrp="1"/>
          </p:cNvSpPr>
          <p:nvPr>
            <p:ph type="dt" sz="half" idx="10"/>
          </p:nvPr>
        </p:nvSpPr>
        <p:spPr/>
        <p:txBody>
          <a:bodyPr/>
          <a:lstStyle>
            <a:lvl1pPr>
              <a:defRPr/>
            </a:lvl1pPr>
          </a:lstStyle>
          <a:p>
            <a:fld id="{92005F08-77EE-457C-80F1-869A8DD71AC1}" type="datetime1">
              <a:rPr lang="ja-JP" altLang="en-US"/>
              <a:pPr/>
              <a:t>2014/6/2</a:t>
            </a:fld>
            <a:endParaRPr lang="ja-JP" altLang="en-US"/>
          </a:p>
        </p:txBody>
      </p:sp>
      <p:sp>
        <p:nvSpPr>
          <p:cNvPr id="6" name="フッター プレースホルダ 4"/>
          <p:cNvSpPr>
            <a:spLocks noGrp="1"/>
          </p:cNvSpPr>
          <p:nvPr>
            <p:ph type="ftr" sz="quarter" idx="11"/>
          </p:nvPr>
        </p:nvSpPr>
        <p:spPr/>
        <p:txBody>
          <a:bodyPr/>
          <a:lstStyle>
            <a:lvl1pPr>
              <a:defRPr/>
            </a:lvl1pPr>
          </a:lstStyle>
          <a:p>
            <a:pPr>
              <a:defRPr/>
            </a:pPr>
            <a:endParaRPr lang="ja-JP" altLang="en-US"/>
          </a:p>
        </p:txBody>
      </p:sp>
      <p:sp>
        <p:nvSpPr>
          <p:cNvPr id="7" name="スライド番号プレースホルダ 5"/>
          <p:cNvSpPr>
            <a:spLocks noGrp="1"/>
          </p:cNvSpPr>
          <p:nvPr>
            <p:ph type="sldNum" sz="quarter" idx="12"/>
          </p:nvPr>
        </p:nvSpPr>
        <p:spPr/>
        <p:txBody>
          <a:bodyPr/>
          <a:lstStyle>
            <a:lvl1pPr>
              <a:defRPr/>
            </a:lvl1pPr>
          </a:lstStyle>
          <a:p>
            <a:fld id="{454FAC4A-FD71-4228-A8F8-DCA9B5FD51FF}" type="slidenum">
              <a:rPr lang="ja-JP" altLang="en-US"/>
              <a:pPr/>
              <a:t>‹#›</a:t>
            </a:fld>
            <a:endParaRPr lang="ja-JP" altLang="en-US"/>
          </a:p>
        </p:txBody>
      </p:sp>
    </p:spTree>
    <p:extLst>
      <p:ext uri="{BB962C8B-B14F-4D97-AF65-F5344CB8AC3E}">
        <p14:creationId xmlns:p14="http://schemas.microsoft.com/office/powerpoint/2010/main" val="32176144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1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3.xml"/><Relationship Id="rId1" Type="http://schemas.openxmlformats.org/officeDocument/2006/relationships/slideLayout" Target="../slideLayouts/slideLayout13.xml"/><Relationship Id="rId4"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4.xml"/><Relationship Id="rId1" Type="http://schemas.openxmlformats.org/officeDocument/2006/relationships/slideLayout" Target="../slideLayouts/slideLayout14.xml"/><Relationship Id="rId4"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5.xml"/><Relationship Id="rId1" Type="http://schemas.openxmlformats.org/officeDocument/2006/relationships/slideLayout" Target="../slideLayouts/slideLayout15.xml"/><Relationship Id="rId4" Type="http://schemas.openxmlformats.org/officeDocument/2006/relationships/image" Target="../media/image2.png"/></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6.xml"/><Relationship Id="rId1" Type="http://schemas.openxmlformats.org/officeDocument/2006/relationships/slideLayout" Target="../slideLayouts/slideLayout16.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タイトル プレースホルダ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1027" name="テキスト プレースホルダ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charset="0"/>
              </a:defRPr>
            </a:lvl1pPr>
          </a:lstStyle>
          <a:p>
            <a:fld id="{2B4973FA-F8C8-4E20-8E31-888F25234D73}" type="datetime1">
              <a:rPr lang="ja-JP" altLang="en-US"/>
              <a:pPr/>
              <a:t>2014/6/2</a:t>
            </a:fld>
            <a:endParaRPr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cs typeface="+mn-cs"/>
              </a:defRPr>
            </a:lvl1pPr>
          </a:lstStyle>
          <a:p>
            <a:pPr>
              <a:defRPr/>
            </a:pPr>
            <a:endParaRPr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charset="0"/>
              </a:defRPr>
            </a:lvl1pPr>
          </a:lstStyle>
          <a:p>
            <a:fld id="{ECFD22BC-754B-451F-8252-5CA81B6A6C8C}" type="slidenum">
              <a:rPr lang="ja-JP" altLang="en-US"/>
              <a:pPr/>
              <a:t>‹#›</a:t>
            </a:fld>
            <a:endParaRPr lang="ja-JP" altLang="en-US"/>
          </a:p>
        </p:txBody>
      </p:sp>
    </p:spTree>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p:txStyles>
    <p:titleStyle>
      <a:lvl1pPr algn="ctr" rtl="0" eaLnBrk="0" fontAlgn="base" hangingPunct="0">
        <a:spcBef>
          <a:spcPct val="0"/>
        </a:spcBef>
        <a:spcAft>
          <a:spcPct val="0"/>
        </a:spcAft>
        <a:defRPr kumimoji="1" sz="4400" kern="1200">
          <a:solidFill>
            <a:schemeClr val="tx1"/>
          </a:solidFill>
          <a:latin typeface="+mj-lt"/>
          <a:ea typeface="+mj-ea"/>
          <a:cs typeface="ＭＳ Ｐゴシック" charset="-128"/>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cs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cs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cs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cs typeface="ＭＳ Ｐゴシック" charset="-128"/>
        </a:defRPr>
      </a:lvl5pPr>
      <a:lvl6pPr marL="457200" algn="ctr" rtl="0" fontAlgn="base">
        <a:spcBef>
          <a:spcPct val="0"/>
        </a:spcBef>
        <a:spcAft>
          <a:spcPct val="0"/>
        </a:spcAft>
        <a:defRPr kumimoji="1" sz="4400">
          <a:solidFill>
            <a:schemeClr val="tx1"/>
          </a:solidFill>
          <a:latin typeface="Calibri" pitchFamily="34" charset="0"/>
          <a:ea typeface="ＭＳ Ｐゴシック" charset="-128"/>
        </a:defRPr>
      </a:lvl6pPr>
      <a:lvl7pPr marL="914400" algn="ctr" rtl="0" fontAlgn="base">
        <a:spcBef>
          <a:spcPct val="0"/>
        </a:spcBef>
        <a:spcAft>
          <a:spcPct val="0"/>
        </a:spcAft>
        <a:defRPr kumimoji="1" sz="4400">
          <a:solidFill>
            <a:schemeClr val="tx1"/>
          </a:solidFill>
          <a:latin typeface="Calibri" pitchFamily="34" charset="0"/>
          <a:ea typeface="ＭＳ Ｐゴシック"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charset="-128"/>
        </a:defRPr>
      </a:lvl9pPr>
    </p:titleStyle>
    <p:bodyStyle>
      <a:lvl1pPr marL="342900" indent="-342900" algn="l" rtl="0" eaLnBrk="0" fontAlgn="base" hangingPunct="0">
        <a:spcBef>
          <a:spcPct val="20000"/>
        </a:spcBef>
        <a:spcAft>
          <a:spcPct val="0"/>
        </a:spcAft>
        <a:buFont typeface="Arial" charset="0"/>
        <a:buChar char="•"/>
        <a:defRPr kumimoji="1" sz="3200" kern="1200">
          <a:solidFill>
            <a:schemeClr val="tx1"/>
          </a:solidFill>
          <a:latin typeface="+mn-lt"/>
          <a:ea typeface="+mn-ea"/>
          <a:cs typeface="ＭＳ Ｐゴシック" charset="-128"/>
        </a:defRPr>
      </a:lvl1pPr>
      <a:lvl2pPr marL="742950" indent="-285750" algn="l" rtl="0" eaLnBrk="0" fontAlgn="base" hangingPunct="0">
        <a:spcBef>
          <a:spcPct val="20000"/>
        </a:spcBef>
        <a:spcAft>
          <a:spcPct val="0"/>
        </a:spcAft>
        <a:buFont typeface="Arial"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userDrawn="1"/>
        </p:nvPicPr>
        <p:blipFill>
          <a:blip r:embed="rId3" cstate="screen"/>
          <a:srcRect/>
          <a:stretch>
            <a:fillRect/>
          </a:stretch>
        </p:blipFill>
        <p:spPr bwMode="auto">
          <a:xfrm>
            <a:off x="0" y="846138"/>
            <a:ext cx="9144000" cy="6011862"/>
          </a:xfrm>
          <a:prstGeom prst="rect">
            <a:avLst/>
          </a:prstGeom>
          <a:noFill/>
          <a:ln w="9525">
            <a:noFill/>
            <a:miter lim="800000"/>
            <a:headEnd/>
            <a:tailEnd/>
          </a:ln>
        </p:spPr>
      </p:pic>
      <p:sp>
        <p:nvSpPr>
          <p:cNvPr id="13320" name="Rectangle 8"/>
          <p:cNvSpPr>
            <a:spLocks noChangeArrowheads="1"/>
          </p:cNvSpPr>
          <p:nvPr userDrawn="1"/>
        </p:nvSpPr>
        <p:spPr bwMode="auto">
          <a:xfrm>
            <a:off x="0" y="0"/>
            <a:ext cx="9144000" cy="6858000"/>
          </a:xfrm>
          <a:prstGeom prst="rect">
            <a:avLst/>
          </a:prstGeom>
          <a:noFill/>
          <a:ln w="9525">
            <a:solidFill>
              <a:schemeClr val="tx1"/>
            </a:solidFill>
            <a:miter lim="800000"/>
            <a:headEnd/>
            <a:tailEnd/>
          </a:ln>
          <a:effectLst/>
        </p:spPr>
        <p:txBody>
          <a:bodyPr wrap="none" anchor="ctr"/>
          <a:lstStyle/>
          <a:p>
            <a:pPr>
              <a:defRPr/>
            </a:pPr>
            <a:endParaRPr kumimoji="0" lang="en-US">
              <a:solidFill>
                <a:srgbClr val="000000"/>
              </a:solidFill>
            </a:endParaRPr>
          </a:p>
        </p:txBody>
      </p:sp>
      <p:sp>
        <p:nvSpPr>
          <p:cNvPr id="13514" name="Rectangle 202"/>
          <p:cNvSpPr>
            <a:spLocks noGrp="1" noChangeArrowheads="1"/>
          </p:cNvSpPr>
          <p:nvPr>
            <p:ph type="sldNum" sz="quarter" idx="4"/>
          </p:nvPr>
        </p:nvSpPr>
        <p:spPr bwMode="auto">
          <a:xfrm>
            <a:off x="6759575" y="614997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600">
                <a:solidFill>
                  <a:srgbClr val="000000"/>
                </a:solidFill>
                <a:latin typeface="Arial" charset="0"/>
              </a:defRPr>
            </a:lvl1pPr>
          </a:lstStyle>
          <a:p>
            <a:pPr>
              <a:defRPr/>
            </a:pPr>
            <a:fld id="{0B607941-3D76-4C9D-B8CE-212022800AAB}" type="slidenum">
              <a:rPr kumimoji="0" lang="en-US"/>
              <a:pPr>
                <a:defRPr/>
              </a:pPr>
              <a:t>‹#›</a:t>
            </a:fld>
            <a:endParaRPr kumimoji="0" lang="en-US"/>
          </a:p>
        </p:txBody>
      </p:sp>
      <p:sp>
        <p:nvSpPr>
          <p:cNvPr id="8" name="Rectangle 7"/>
          <p:cNvSpPr/>
          <p:nvPr userDrawn="1"/>
        </p:nvSpPr>
        <p:spPr>
          <a:xfrm>
            <a:off x="0" y="7938"/>
            <a:ext cx="9144000" cy="82232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en-US">
              <a:solidFill>
                <a:srgbClr val="FFFFFF"/>
              </a:solidFill>
            </a:endParaRPr>
          </a:p>
        </p:txBody>
      </p:sp>
      <p:pic>
        <p:nvPicPr>
          <p:cNvPr id="1030" name="Picture 202"/>
          <p:cNvPicPr>
            <a:picLocks noChangeAspect="1" noChangeArrowheads="1"/>
          </p:cNvPicPr>
          <p:nvPr userDrawn="1"/>
        </p:nvPicPr>
        <p:blipFill>
          <a:blip r:embed="rId4" cstate="screen"/>
          <a:srcRect/>
          <a:stretch>
            <a:fillRect/>
          </a:stretch>
        </p:blipFill>
        <p:spPr bwMode="auto">
          <a:xfrm>
            <a:off x="8289925" y="98425"/>
            <a:ext cx="774700" cy="639763"/>
          </a:xfrm>
          <a:prstGeom prst="rect">
            <a:avLst/>
          </a:prstGeom>
          <a:noFill/>
          <a:ln w="9525">
            <a:noFill/>
            <a:miter lim="800000"/>
            <a:headEnd/>
            <a:tailEnd/>
          </a:ln>
        </p:spPr>
      </p:pic>
    </p:spTree>
    <p:extLst>
      <p:ext uri="{BB962C8B-B14F-4D97-AF65-F5344CB8AC3E}">
        <p14:creationId xmlns:p14="http://schemas.microsoft.com/office/powerpoint/2010/main" val="897260970"/>
      </p:ext>
    </p:extLst>
  </p:cSld>
  <p:clrMap bg1="lt1" tx1="dk1" bg2="lt2" tx2="dk2" accent1="accent1" accent2="accent2" accent3="accent3" accent4="accent4" accent5="accent5" accent6="accent6" hlink="hlink" folHlink="folHlink"/>
  <p:sldLayoutIdLst>
    <p:sldLayoutId id="2147483701" r:id="rId1"/>
  </p:sldLayoutIdLst>
  <p:transition/>
  <p:hf hdr="0" ftr="0" dt="0"/>
  <p:txStyles>
    <p:titleStyle>
      <a:lvl1pPr algn="l" rtl="0" eaLnBrk="0" fontAlgn="base" hangingPunct="0">
        <a:lnSpc>
          <a:spcPct val="85000"/>
        </a:lnSpc>
        <a:spcBef>
          <a:spcPct val="0"/>
        </a:spcBef>
        <a:spcAft>
          <a:spcPct val="0"/>
        </a:spcAft>
        <a:defRPr sz="3200" b="1">
          <a:solidFill>
            <a:schemeClr val="accent2"/>
          </a:solidFill>
          <a:latin typeface="+mj-lt"/>
          <a:ea typeface="+mj-ea"/>
          <a:cs typeface="+mj-cs"/>
        </a:defRPr>
      </a:lvl1pPr>
      <a:lvl2pPr algn="l" rtl="0" eaLnBrk="0" fontAlgn="base" hangingPunct="0">
        <a:lnSpc>
          <a:spcPct val="85000"/>
        </a:lnSpc>
        <a:spcBef>
          <a:spcPct val="0"/>
        </a:spcBef>
        <a:spcAft>
          <a:spcPct val="0"/>
        </a:spcAft>
        <a:defRPr sz="3200" b="1">
          <a:solidFill>
            <a:schemeClr val="accent2"/>
          </a:solidFill>
          <a:latin typeface="Arial" charset="0"/>
        </a:defRPr>
      </a:lvl2pPr>
      <a:lvl3pPr algn="l" rtl="0" eaLnBrk="0" fontAlgn="base" hangingPunct="0">
        <a:lnSpc>
          <a:spcPct val="85000"/>
        </a:lnSpc>
        <a:spcBef>
          <a:spcPct val="0"/>
        </a:spcBef>
        <a:spcAft>
          <a:spcPct val="0"/>
        </a:spcAft>
        <a:defRPr sz="3200" b="1">
          <a:solidFill>
            <a:schemeClr val="accent2"/>
          </a:solidFill>
          <a:latin typeface="Arial" charset="0"/>
        </a:defRPr>
      </a:lvl3pPr>
      <a:lvl4pPr algn="l" rtl="0" eaLnBrk="0" fontAlgn="base" hangingPunct="0">
        <a:lnSpc>
          <a:spcPct val="85000"/>
        </a:lnSpc>
        <a:spcBef>
          <a:spcPct val="0"/>
        </a:spcBef>
        <a:spcAft>
          <a:spcPct val="0"/>
        </a:spcAft>
        <a:defRPr sz="3200" b="1">
          <a:solidFill>
            <a:schemeClr val="accent2"/>
          </a:solidFill>
          <a:latin typeface="Arial" charset="0"/>
        </a:defRPr>
      </a:lvl4pPr>
      <a:lvl5pPr algn="l" rtl="0" eaLnBrk="0" fontAlgn="base" hangingPunct="0">
        <a:lnSpc>
          <a:spcPct val="85000"/>
        </a:lnSpc>
        <a:spcBef>
          <a:spcPct val="0"/>
        </a:spcBef>
        <a:spcAft>
          <a:spcPct val="0"/>
        </a:spcAft>
        <a:defRPr sz="3200" b="1">
          <a:solidFill>
            <a:schemeClr val="accent2"/>
          </a:solidFill>
          <a:latin typeface="Arial" charset="0"/>
        </a:defRPr>
      </a:lvl5pPr>
      <a:lvl6pPr marL="457200" algn="l" rtl="0" fontAlgn="base">
        <a:lnSpc>
          <a:spcPct val="85000"/>
        </a:lnSpc>
        <a:spcBef>
          <a:spcPct val="0"/>
        </a:spcBef>
        <a:spcAft>
          <a:spcPct val="0"/>
        </a:spcAft>
        <a:defRPr sz="3200" b="1">
          <a:solidFill>
            <a:schemeClr val="accent2"/>
          </a:solidFill>
          <a:latin typeface="Arial" charset="0"/>
        </a:defRPr>
      </a:lvl6pPr>
      <a:lvl7pPr marL="914400" algn="l" rtl="0" fontAlgn="base">
        <a:lnSpc>
          <a:spcPct val="85000"/>
        </a:lnSpc>
        <a:spcBef>
          <a:spcPct val="0"/>
        </a:spcBef>
        <a:spcAft>
          <a:spcPct val="0"/>
        </a:spcAft>
        <a:defRPr sz="3200" b="1">
          <a:solidFill>
            <a:schemeClr val="accent2"/>
          </a:solidFill>
          <a:latin typeface="Arial" charset="0"/>
        </a:defRPr>
      </a:lvl7pPr>
      <a:lvl8pPr marL="1371600" algn="l" rtl="0" fontAlgn="base">
        <a:lnSpc>
          <a:spcPct val="85000"/>
        </a:lnSpc>
        <a:spcBef>
          <a:spcPct val="0"/>
        </a:spcBef>
        <a:spcAft>
          <a:spcPct val="0"/>
        </a:spcAft>
        <a:defRPr sz="3200" b="1">
          <a:solidFill>
            <a:schemeClr val="accent2"/>
          </a:solidFill>
          <a:latin typeface="Arial" charset="0"/>
        </a:defRPr>
      </a:lvl8pPr>
      <a:lvl9pPr marL="1828800" algn="l" rtl="0" fontAlgn="base">
        <a:lnSpc>
          <a:spcPct val="85000"/>
        </a:lnSpc>
        <a:spcBef>
          <a:spcPct val="0"/>
        </a:spcBef>
        <a:spcAft>
          <a:spcPct val="0"/>
        </a:spcAft>
        <a:defRPr sz="3200" b="1">
          <a:solidFill>
            <a:schemeClr val="accent2"/>
          </a:solidFill>
          <a:latin typeface="Arial" charset="0"/>
        </a:defRPr>
      </a:lvl9pPr>
    </p:titleStyle>
    <p:bodyStyle>
      <a:lvl1pPr marL="282575" indent="-282575" algn="l" rtl="0" eaLnBrk="0" fontAlgn="base" hangingPunct="0">
        <a:spcBef>
          <a:spcPct val="30000"/>
        </a:spcBef>
        <a:spcAft>
          <a:spcPct val="0"/>
        </a:spcAft>
        <a:buChar char="•"/>
        <a:defRPr sz="2000">
          <a:solidFill>
            <a:schemeClr val="tx1"/>
          </a:solidFill>
          <a:latin typeface="+mn-lt"/>
          <a:ea typeface="+mn-ea"/>
          <a:cs typeface="+mn-cs"/>
        </a:defRPr>
      </a:lvl1pPr>
      <a:lvl2pPr marL="636588" indent="-239713" algn="l" rtl="0" eaLnBrk="0" fontAlgn="base" hangingPunct="0">
        <a:spcBef>
          <a:spcPct val="30000"/>
        </a:spcBef>
        <a:spcAft>
          <a:spcPct val="0"/>
        </a:spcAft>
        <a:buFont typeface="Times" charset="0"/>
        <a:buChar char="–"/>
        <a:defRPr sz="2000">
          <a:solidFill>
            <a:schemeClr val="tx1"/>
          </a:solidFill>
          <a:latin typeface="+mn-lt"/>
        </a:defRPr>
      </a:lvl2pPr>
      <a:lvl3pPr marL="917575" indent="-166688" algn="l" rtl="0" eaLnBrk="0" fontAlgn="base" hangingPunct="0">
        <a:spcBef>
          <a:spcPct val="30000"/>
        </a:spcBef>
        <a:spcAft>
          <a:spcPct val="0"/>
        </a:spcAft>
        <a:buChar char="•"/>
        <a:defRPr sz="2000">
          <a:solidFill>
            <a:schemeClr val="tx1"/>
          </a:solidFill>
          <a:latin typeface="+mn-lt"/>
        </a:defRPr>
      </a:lvl3pPr>
      <a:lvl4pPr marL="1255713" indent="-223838" algn="l" rtl="0" eaLnBrk="0" fontAlgn="base" hangingPunct="0">
        <a:spcBef>
          <a:spcPct val="30000"/>
        </a:spcBef>
        <a:spcAft>
          <a:spcPct val="0"/>
        </a:spcAft>
        <a:buChar char="–"/>
        <a:defRPr sz="2000">
          <a:solidFill>
            <a:schemeClr val="tx1"/>
          </a:solidFill>
          <a:latin typeface="+mn-lt"/>
        </a:defRPr>
      </a:lvl4pPr>
      <a:lvl5pPr marL="1593850" indent="-223838" algn="l" rtl="0" eaLnBrk="0" fontAlgn="base" hangingPunct="0">
        <a:spcBef>
          <a:spcPct val="30000"/>
        </a:spcBef>
        <a:spcAft>
          <a:spcPct val="0"/>
        </a:spcAft>
        <a:buChar char="»"/>
        <a:defRPr sz="2000">
          <a:solidFill>
            <a:schemeClr val="tx1"/>
          </a:solidFill>
          <a:latin typeface="+mn-lt"/>
        </a:defRPr>
      </a:lvl5pPr>
      <a:lvl6pPr marL="2051050" indent="-223838" algn="l" rtl="0" fontAlgn="base">
        <a:spcBef>
          <a:spcPct val="30000"/>
        </a:spcBef>
        <a:spcAft>
          <a:spcPct val="0"/>
        </a:spcAft>
        <a:buChar char="»"/>
        <a:defRPr sz="2000">
          <a:solidFill>
            <a:schemeClr val="tx1"/>
          </a:solidFill>
          <a:latin typeface="+mn-lt"/>
        </a:defRPr>
      </a:lvl6pPr>
      <a:lvl7pPr marL="2508250" indent="-223838" algn="l" rtl="0" fontAlgn="base">
        <a:spcBef>
          <a:spcPct val="30000"/>
        </a:spcBef>
        <a:spcAft>
          <a:spcPct val="0"/>
        </a:spcAft>
        <a:buChar char="»"/>
        <a:defRPr sz="2000">
          <a:solidFill>
            <a:schemeClr val="tx1"/>
          </a:solidFill>
          <a:latin typeface="+mn-lt"/>
        </a:defRPr>
      </a:lvl7pPr>
      <a:lvl8pPr marL="2965450" indent="-223838" algn="l" rtl="0" fontAlgn="base">
        <a:spcBef>
          <a:spcPct val="30000"/>
        </a:spcBef>
        <a:spcAft>
          <a:spcPct val="0"/>
        </a:spcAft>
        <a:buChar char="»"/>
        <a:defRPr sz="2000">
          <a:solidFill>
            <a:schemeClr val="tx1"/>
          </a:solidFill>
          <a:latin typeface="+mn-lt"/>
        </a:defRPr>
      </a:lvl8pPr>
      <a:lvl9pPr marL="3422650" indent="-223838" algn="l" rtl="0" fontAlgn="base">
        <a:spcBef>
          <a:spcPct val="3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userDrawn="1"/>
        </p:nvPicPr>
        <p:blipFill>
          <a:blip r:embed="rId3" cstate="screen"/>
          <a:srcRect/>
          <a:stretch>
            <a:fillRect/>
          </a:stretch>
        </p:blipFill>
        <p:spPr bwMode="auto">
          <a:xfrm>
            <a:off x="0" y="846138"/>
            <a:ext cx="9144000" cy="6011862"/>
          </a:xfrm>
          <a:prstGeom prst="rect">
            <a:avLst/>
          </a:prstGeom>
          <a:noFill/>
          <a:ln w="9525">
            <a:noFill/>
            <a:miter lim="800000"/>
            <a:headEnd/>
            <a:tailEnd/>
          </a:ln>
        </p:spPr>
      </p:pic>
      <p:sp>
        <p:nvSpPr>
          <p:cNvPr id="13320" name="Rectangle 8"/>
          <p:cNvSpPr>
            <a:spLocks noChangeArrowheads="1"/>
          </p:cNvSpPr>
          <p:nvPr userDrawn="1"/>
        </p:nvSpPr>
        <p:spPr bwMode="auto">
          <a:xfrm>
            <a:off x="0" y="0"/>
            <a:ext cx="9144000" cy="6858000"/>
          </a:xfrm>
          <a:prstGeom prst="rect">
            <a:avLst/>
          </a:prstGeom>
          <a:noFill/>
          <a:ln w="9525">
            <a:solidFill>
              <a:schemeClr val="tx1"/>
            </a:solidFill>
            <a:miter lim="800000"/>
            <a:headEnd/>
            <a:tailEnd/>
          </a:ln>
          <a:effectLst/>
        </p:spPr>
        <p:txBody>
          <a:bodyPr wrap="none" anchor="ctr"/>
          <a:lstStyle/>
          <a:p>
            <a:pPr>
              <a:defRPr/>
            </a:pPr>
            <a:endParaRPr kumimoji="0" lang="en-US">
              <a:solidFill>
                <a:srgbClr val="000000"/>
              </a:solidFill>
            </a:endParaRPr>
          </a:p>
        </p:txBody>
      </p:sp>
      <p:sp>
        <p:nvSpPr>
          <p:cNvPr id="13514" name="Rectangle 202"/>
          <p:cNvSpPr>
            <a:spLocks noGrp="1" noChangeArrowheads="1"/>
          </p:cNvSpPr>
          <p:nvPr>
            <p:ph type="sldNum" sz="quarter" idx="4"/>
          </p:nvPr>
        </p:nvSpPr>
        <p:spPr bwMode="auto">
          <a:xfrm>
            <a:off x="6759575" y="614997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600">
                <a:solidFill>
                  <a:srgbClr val="000000"/>
                </a:solidFill>
                <a:latin typeface="Arial" charset="0"/>
              </a:defRPr>
            </a:lvl1pPr>
          </a:lstStyle>
          <a:p>
            <a:pPr>
              <a:defRPr/>
            </a:pPr>
            <a:fld id="{0B607941-3D76-4C9D-B8CE-212022800AAB}" type="slidenum">
              <a:rPr kumimoji="0" lang="en-US"/>
              <a:pPr>
                <a:defRPr/>
              </a:pPr>
              <a:t>‹#›</a:t>
            </a:fld>
            <a:endParaRPr kumimoji="0" lang="en-US"/>
          </a:p>
        </p:txBody>
      </p:sp>
      <p:sp>
        <p:nvSpPr>
          <p:cNvPr id="8" name="Rectangle 7"/>
          <p:cNvSpPr/>
          <p:nvPr userDrawn="1"/>
        </p:nvSpPr>
        <p:spPr>
          <a:xfrm>
            <a:off x="0" y="7938"/>
            <a:ext cx="9144000" cy="82232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en-US">
              <a:solidFill>
                <a:srgbClr val="FFFFFF"/>
              </a:solidFill>
            </a:endParaRPr>
          </a:p>
        </p:txBody>
      </p:sp>
      <p:pic>
        <p:nvPicPr>
          <p:cNvPr id="1030" name="Picture 202"/>
          <p:cNvPicPr>
            <a:picLocks noChangeAspect="1" noChangeArrowheads="1"/>
          </p:cNvPicPr>
          <p:nvPr userDrawn="1"/>
        </p:nvPicPr>
        <p:blipFill>
          <a:blip r:embed="rId4" cstate="screen"/>
          <a:srcRect/>
          <a:stretch>
            <a:fillRect/>
          </a:stretch>
        </p:blipFill>
        <p:spPr bwMode="auto">
          <a:xfrm>
            <a:off x="8289925" y="98425"/>
            <a:ext cx="774700" cy="639763"/>
          </a:xfrm>
          <a:prstGeom prst="rect">
            <a:avLst/>
          </a:prstGeom>
          <a:noFill/>
          <a:ln w="9525">
            <a:noFill/>
            <a:miter lim="800000"/>
            <a:headEnd/>
            <a:tailEnd/>
          </a:ln>
        </p:spPr>
      </p:pic>
    </p:spTree>
    <p:extLst>
      <p:ext uri="{BB962C8B-B14F-4D97-AF65-F5344CB8AC3E}">
        <p14:creationId xmlns:p14="http://schemas.microsoft.com/office/powerpoint/2010/main" val="897260970"/>
      </p:ext>
    </p:extLst>
  </p:cSld>
  <p:clrMap bg1="lt1" tx1="dk1" bg2="lt2" tx2="dk2" accent1="accent1" accent2="accent2" accent3="accent3" accent4="accent4" accent5="accent5" accent6="accent6" hlink="hlink" folHlink="folHlink"/>
  <p:sldLayoutIdLst>
    <p:sldLayoutId id="2147483703" r:id="rId1"/>
  </p:sldLayoutIdLst>
  <p:transition/>
  <p:hf hdr="0" ftr="0" dt="0"/>
  <p:txStyles>
    <p:titleStyle>
      <a:lvl1pPr algn="l" rtl="0" eaLnBrk="0" fontAlgn="base" hangingPunct="0">
        <a:lnSpc>
          <a:spcPct val="85000"/>
        </a:lnSpc>
        <a:spcBef>
          <a:spcPct val="0"/>
        </a:spcBef>
        <a:spcAft>
          <a:spcPct val="0"/>
        </a:spcAft>
        <a:defRPr sz="3200" b="1">
          <a:solidFill>
            <a:schemeClr val="accent2"/>
          </a:solidFill>
          <a:latin typeface="+mj-lt"/>
          <a:ea typeface="+mj-ea"/>
          <a:cs typeface="+mj-cs"/>
        </a:defRPr>
      </a:lvl1pPr>
      <a:lvl2pPr algn="l" rtl="0" eaLnBrk="0" fontAlgn="base" hangingPunct="0">
        <a:lnSpc>
          <a:spcPct val="85000"/>
        </a:lnSpc>
        <a:spcBef>
          <a:spcPct val="0"/>
        </a:spcBef>
        <a:spcAft>
          <a:spcPct val="0"/>
        </a:spcAft>
        <a:defRPr sz="3200" b="1">
          <a:solidFill>
            <a:schemeClr val="accent2"/>
          </a:solidFill>
          <a:latin typeface="Arial" charset="0"/>
        </a:defRPr>
      </a:lvl2pPr>
      <a:lvl3pPr algn="l" rtl="0" eaLnBrk="0" fontAlgn="base" hangingPunct="0">
        <a:lnSpc>
          <a:spcPct val="85000"/>
        </a:lnSpc>
        <a:spcBef>
          <a:spcPct val="0"/>
        </a:spcBef>
        <a:spcAft>
          <a:spcPct val="0"/>
        </a:spcAft>
        <a:defRPr sz="3200" b="1">
          <a:solidFill>
            <a:schemeClr val="accent2"/>
          </a:solidFill>
          <a:latin typeface="Arial" charset="0"/>
        </a:defRPr>
      </a:lvl3pPr>
      <a:lvl4pPr algn="l" rtl="0" eaLnBrk="0" fontAlgn="base" hangingPunct="0">
        <a:lnSpc>
          <a:spcPct val="85000"/>
        </a:lnSpc>
        <a:spcBef>
          <a:spcPct val="0"/>
        </a:spcBef>
        <a:spcAft>
          <a:spcPct val="0"/>
        </a:spcAft>
        <a:defRPr sz="3200" b="1">
          <a:solidFill>
            <a:schemeClr val="accent2"/>
          </a:solidFill>
          <a:latin typeface="Arial" charset="0"/>
        </a:defRPr>
      </a:lvl4pPr>
      <a:lvl5pPr algn="l" rtl="0" eaLnBrk="0" fontAlgn="base" hangingPunct="0">
        <a:lnSpc>
          <a:spcPct val="85000"/>
        </a:lnSpc>
        <a:spcBef>
          <a:spcPct val="0"/>
        </a:spcBef>
        <a:spcAft>
          <a:spcPct val="0"/>
        </a:spcAft>
        <a:defRPr sz="3200" b="1">
          <a:solidFill>
            <a:schemeClr val="accent2"/>
          </a:solidFill>
          <a:latin typeface="Arial" charset="0"/>
        </a:defRPr>
      </a:lvl5pPr>
      <a:lvl6pPr marL="457200" algn="l" rtl="0" fontAlgn="base">
        <a:lnSpc>
          <a:spcPct val="85000"/>
        </a:lnSpc>
        <a:spcBef>
          <a:spcPct val="0"/>
        </a:spcBef>
        <a:spcAft>
          <a:spcPct val="0"/>
        </a:spcAft>
        <a:defRPr sz="3200" b="1">
          <a:solidFill>
            <a:schemeClr val="accent2"/>
          </a:solidFill>
          <a:latin typeface="Arial" charset="0"/>
        </a:defRPr>
      </a:lvl6pPr>
      <a:lvl7pPr marL="914400" algn="l" rtl="0" fontAlgn="base">
        <a:lnSpc>
          <a:spcPct val="85000"/>
        </a:lnSpc>
        <a:spcBef>
          <a:spcPct val="0"/>
        </a:spcBef>
        <a:spcAft>
          <a:spcPct val="0"/>
        </a:spcAft>
        <a:defRPr sz="3200" b="1">
          <a:solidFill>
            <a:schemeClr val="accent2"/>
          </a:solidFill>
          <a:latin typeface="Arial" charset="0"/>
        </a:defRPr>
      </a:lvl7pPr>
      <a:lvl8pPr marL="1371600" algn="l" rtl="0" fontAlgn="base">
        <a:lnSpc>
          <a:spcPct val="85000"/>
        </a:lnSpc>
        <a:spcBef>
          <a:spcPct val="0"/>
        </a:spcBef>
        <a:spcAft>
          <a:spcPct val="0"/>
        </a:spcAft>
        <a:defRPr sz="3200" b="1">
          <a:solidFill>
            <a:schemeClr val="accent2"/>
          </a:solidFill>
          <a:latin typeface="Arial" charset="0"/>
        </a:defRPr>
      </a:lvl8pPr>
      <a:lvl9pPr marL="1828800" algn="l" rtl="0" fontAlgn="base">
        <a:lnSpc>
          <a:spcPct val="85000"/>
        </a:lnSpc>
        <a:spcBef>
          <a:spcPct val="0"/>
        </a:spcBef>
        <a:spcAft>
          <a:spcPct val="0"/>
        </a:spcAft>
        <a:defRPr sz="3200" b="1">
          <a:solidFill>
            <a:schemeClr val="accent2"/>
          </a:solidFill>
          <a:latin typeface="Arial" charset="0"/>
        </a:defRPr>
      </a:lvl9pPr>
    </p:titleStyle>
    <p:bodyStyle>
      <a:lvl1pPr marL="282575" indent="-282575" algn="l" rtl="0" eaLnBrk="0" fontAlgn="base" hangingPunct="0">
        <a:spcBef>
          <a:spcPct val="30000"/>
        </a:spcBef>
        <a:spcAft>
          <a:spcPct val="0"/>
        </a:spcAft>
        <a:buChar char="•"/>
        <a:defRPr sz="2000">
          <a:solidFill>
            <a:schemeClr val="tx1"/>
          </a:solidFill>
          <a:latin typeface="+mn-lt"/>
          <a:ea typeface="+mn-ea"/>
          <a:cs typeface="+mn-cs"/>
        </a:defRPr>
      </a:lvl1pPr>
      <a:lvl2pPr marL="636588" indent="-239713" algn="l" rtl="0" eaLnBrk="0" fontAlgn="base" hangingPunct="0">
        <a:spcBef>
          <a:spcPct val="30000"/>
        </a:spcBef>
        <a:spcAft>
          <a:spcPct val="0"/>
        </a:spcAft>
        <a:buFont typeface="Times" charset="0"/>
        <a:buChar char="–"/>
        <a:defRPr sz="2000">
          <a:solidFill>
            <a:schemeClr val="tx1"/>
          </a:solidFill>
          <a:latin typeface="+mn-lt"/>
        </a:defRPr>
      </a:lvl2pPr>
      <a:lvl3pPr marL="917575" indent="-166688" algn="l" rtl="0" eaLnBrk="0" fontAlgn="base" hangingPunct="0">
        <a:spcBef>
          <a:spcPct val="30000"/>
        </a:spcBef>
        <a:spcAft>
          <a:spcPct val="0"/>
        </a:spcAft>
        <a:buChar char="•"/>
        <a:defRPr sz="2000">
          <a:solidFill>
            <a:schemeClr val="tx1"/>
          </a:solidFill>
          <a:latin typeface="+mn-lt"/>
        </a:defRPr>
      </a:lvl3pPr>
      <a:lvl4pPr marL="1255713" indent="-223838" algn="l" rtl="0" eaLnBrk="0" fontAlgn="base" hangingPunct="0">
        <a:spcBef>
          <a:spcPct val="30000"/>
        </a:spcBef>
        <a:spcAft>
          <a:spcPct val="0"/>
        </a:spcAft>
        <a:buChar char="–"/>
        <a:defRPr sz="2000">
          <a:solidFill>
            <a:schemeClr val="tx1"/>
          </a:solidFill>
          <a:latin typeface="+mn-lt"/>
        </a:defRPr>
      </a:lvl4pPr>
      <a:lvl5pPr marL="1593850" indent="-223838" algn="l" rtl="0" eaLnBrk="0" fontAlgn="base" hangingPunct="0">
        <a:spcBef>
          <a:spcPct val="30000"/>
        </a:spcBef>
        <a:spcAft>
          <a:spcPct val="0"/>
        </a:spcAft>
        <a:buChar char="»"/>
        <a:defRPr sz="2000">
          <a:solidFill>
            <a:schemeClr val="tx1"/>
          </a:solidFill>
          <a:latin typeface="+mn-lt"/>
        </a:defRPr>
      </a:lvl5pPr>
      <a:lvl6pPr marL="2051050" indent="-223838" algn="l" rtl="0" fontAlgn="base">
        <a:spcBef>
          <a:spcPct val="30000"/>
        </a:spcBef>
        <a:spcAft>
          <a:spcPct val="0"/>
        </a:spcAft>
        <a:buChar char="»"/>
        <a:defRPr sz="2000">
          <a:solidFill>
            <a:schemeClr val="tx1"/>
          </a:solidFill>
          <a:latin typeface="+mn-lt"/>
        </a:defRPr>
      </a:lvl6pPr>
      <a:lvl7pPr marL="2508250" indent="-223838" algn="l" rtl="0" fontAlgn="base">
        <a:spcBef>
          <a:spcPct val="30000"/>
        </a:spcBef>
        <a:spcAft>
          <a:spcPct val="0"/>
        </a:spcAft>
        <a:buChar char="»"/>
        <a:defRPr sz="2000">
          <a:solidFill>
            <a:schemeClr val="tx1"/>
          </a:solidFill>
          <a:latin typeface="+mn-lt"/>
        </a:defRPr>
      </a:lvl7pPr>
      <a:lvl8pPr marL="2965450" indent="-223838" algn="l" rtl="0" fontAlgn="base">
        <a:spcBef>
          <a:spcPct val="30000"/>
        </a:spcBef>
        <a:spcAft>
          <a:spcPct val="0"/>
        </a:spcAft>
        <a:buChar char="»"/>
        <a:defRPr sz="2000">
          <a:solidFill>
            <a:schemeClr val="tx1"/>
          </a:solidFill>
          <a:latin typeface="+mn-lt"/>
        </a:defRPr>
      </a:lvl8pPr>
      <a:lvl9pPr marL="3422650" indent="-223838" algn="l" rtl="0" fontAlgn="base">
        <a:spcBef>
          <a:spcPct val="3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userDrawn="1"/>
        </p:nvPicPr>
        <p:blipFill>
          <a:blip r:embed="rId3" cstate="screen"/>
          <a:srcRect/>
          <a:stretch>
            <a:fillRect/>
          </a:stretch>
        </p:blipFill>
        <p:spPr bwMode="auto">
          <a:xfrm>
            <a:off x="0" y="846138"/>
            <a:ext cx="9144000" cy="6011862"/>
          </a:xfrm>
          <a:prstGeom prst="rect">
            <a:avLst/>
          </a:prstGeom>
          <a:noFill/>
          <a:ln w="9525">
            <a:noFill/>
            <a:miter lim="800000"/>
            <a:headEnd/>
            <a:tailEnd/>
          </a:ln>
        </p:spPr>
      </p:pic>
      <p:sp>
        <p:nvSpPr>
          <p:cNvPr id="13320" name="Rectangle 8"/>
          <p:cNvSpPr>
            <a:spLocks noChangeArrowheads="1"/>
          </p:cNvSpPr>
          <p:nvPr userDrawn="1"/>
        </p:nvSpPr>
        <p:spPr bwMode="auto">
          <a:xfrm>
            <a:off x="0" y="0"/>
            <a:ext cx="9144000" cy="6858000"/>
          </a:xfrm>
          <a:prstGeom prst="rect">
            <a:avLst/>
          </a:prstGeom>
          <a:noFill/>
          <a:ln w="9525">
            <a:solidFill>
              <a:schemeClr val="tx1"/>
            </a:solidFill>
            <a:miter lim="800000"/>
            <a:headEnd/>
            <a:tailEnd/>
          </a:ln>
          <a:effectLst/>
        </p:spPr>
        <p:txBody>
          <a:bodyPr wrap="none" anchor="ctr"/>
          <a:lstStyle/>
          <a:p>
            <a:pPr>
              <a:defRPr/>
            </a:pPr>
            <a:endParaRPr kumimoji="0" lang="en-US">
              <a:solidFill>
                <a:srgbClr val="000000"/>
              </a:solidFill>
            </a:endParaRPr>
          </a:p>
        </p:txBody>
      </p:sp>
      <p:sp>
        <p:nvSpPr>
          <p:cNvPr id="13514" name="Rectangle 202"/>
          <p:cNvSpPr>
            <a:spLocks noGrp="1" noChangeArrowheads="1"/>
          </p:cNvSpPr>
          <p:nvPr>
            <p:ph type="sldNum" sz="quarter" idx="4"/>
          </p:nvPr>
        </p:nvSpPr>
        <p:spPr bwMode="auto">
          <a:xfrm>
            <a:off x="6759575" y="614997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600">
                <a:solidFill>
                  <a:srgbClr val="000000"/>
                </a:solidFill>
                <a:latin typeface="Arial" charset="0"/>
              </a:defRPr>
            </a:lvl1pPr>
          </a:lstStyle>
          <a:p>
            <a:pPr>
              <a:defRPr/>
            </a:pPr>
            <a:fld id="{0B607941-3D76-4C9D-B8CE-212022800AAB}" type="slidenum">
              <a:rPr kumimoji="0" lang="en-US"/>
              <a:pPr>
                <a:defRPr/>
              </a:pPr>
              <a:t>‹#›</a:t>
            </a:fld>
            <a:endParaRPr kumimoji="0" lang="en-US"/>
          </a:p>
        </p:txBody>
      </p:sp>
      <p:sp>
        <p:nvSpPr>
          <p:cNvPr id="8" name="Rectangle 7"/>
          <p:cNvSpPr/>
          <p:nvPr userDrawn="1"/>
        </p:nvSpPr>
        <p:spPr>
          <a:xfrm>
            <a:off x="0" y="7938"/>
            <a:ext cx="9144000" cy="82232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en-US">
              <a:solidFill>
                <a:srgbClr val="FFFFFF"/>
              </a:solidFill>
            </a:endParaRPr>
          </a:p>
        </p:txBody>
      </p:sp>
      <p:pic>
        <p:nvPicPr>
          <p:cNvPr id="1030" name="Picture 202"/>
          <p:cNvPicPr>
            <a:picLocks noChangeAspect="1" noChangeArrowheads="1"/>
          </p:cNvPicPr>
          <p:nvPr userDrawn="1"/>
        </p:nvPicPr>
        <p:blipFill>
          <a:blip r:embed="rId4" cstate="screen"/>
          <a:srcRect/>
          <a:stretch>
            <a:fillRect/>
          </a:stretch>
        </p:blipFill>
        <p:spPr bwMode="auto">
          <a:xfrm>
            <a:off x="8289925" y="98425"/>
            <a:ext cx="774700" cy="639763"/>
          </a:xfrm>
          <a:prstGeom prst="rect">
            <a:avLst/>
          </a:prstGeom>
          <a:noFill/>
          <a:ln w="9525">
            <a:noFill/>
            <a:miter lim="800000"/>
            <a:headEnd/>
            <a:tailEnd/>
          </a:ln>
        </p:spPr>
      </p:pic>
    </p:spTree>
    <p:extLst>
      <p:ext uri="{BB962C8B-B14F-4D97-AF65-F5344CB8AC3E}">
        <p14:creationId xmlns:p14="http://schemas.microsoft.com/office/powerpoint/2010/main" val="897260970"/>
      </p:ext>
    </p:extLst>
  </p:cSld>
  <p:clrMap bg1="lt1" tx1="dk1" bg2="lt2" tx2="dk2" accent1="accent1" accent2="accent2" accent3="accent3" accent4="accent4" accent5="accent5" accent6="accent6" hlink="hlink" folHlink="folHlink"/>
  <p:sldLayoutIdLst>
    <p:sldLayoutId id="2147483705" r:id="rId1"/>
  </p:sldLayoutIdLst>
  <p:transition/>
  <p:hf hdr="0" ftr="0" dt="0"/>
  <p:txStyles>
    <p:titleStyle>
      <a:lvl1pPr algn="l" rtl="0" eaLnBrk="0" fontAlgn="base" hangingPunct="0">
        <a:lnSpc>
          <a:spcPct val="85000"/>
        </a:lnSpc>
        <a:spcBef>
          <a:spcPct val="0"/>
        </a:spcBef>
        <a:spcAft>
          <a:spcPct val="0"/>
        </a:spcAft>
        <a:defRPr sz="3200" b="1">
          <a:solidFill>
            <a:schemeClr val="accent2"/>
          </a:solidFill>
          <a:latin typeface="+mj-lt"/>
          <a:ea typeface="+mj-ea"/>
          <a:cs typeface="+mj-cs"/>
        </a:defRPr>
      </a:lvl1pPr>
      <a:lvl2pPr algn="l" rtl="0" eaLnBrk="0" fontAlgn="base" hangingPunct="0">
        <a:lnSpc>
          <a:spcPct val="85000"/>
        </a:lnSpc>
        <a:spcBef>
          <a:spcPct val="0"/>
        </a:spcBef>
        <a:spcAft>
          <a:spcPct val="0"/>
        </a:spcAft>
        <a:defRPr sz="3200" b="1">
          <a:solidFill>
            <a:schemeClr val="accent2"/>
          </a:solidFill>
          <a:latin typeface="Arial" charset="0"/>
        </a:defRPr>
      </a:lvl2pPr>
      <a:lvl3pPr algn="l" rtl="0" eaLnBrk="0" fontAlgn="base" hangingPunct="0">
        <a:lnSpc>
          <a:spcPct val="85000"/>
        </a:lnSpc>
        <a:spcBef>
          <a:spcPct val="0"/>
        </a:spcBef>
        <a:spcAft>
          <a:spcPct val="0"/>
        </a:spcAft>
        <a:defRPr sz="3200" b="1">
          <a:solidFill>
            <a:schemeClr val="accent2"/>
          </a:solidFill>
          <a:latin typeface="Arial" charset="0"/>
        </a:defRPr>
      </a:lvl3pPr>
      <a:lvl4pPr algn="l" rtl="0" eaLnBrk="0" fontAlgn="base" hangingPunct="0">
        <a:lnSpc>
          <a:spcPct val="85000"/>
        </a:lnSpc>
        <a:spcBef>
          <a:spcPct val="0"/>
        </a:spcBef>
        <a:spcAft>
          <a:spcPct val="0"/>
        </a:spcAft>
        <a:defRPr sz="3200" b="1">
          <a:solidFill>
            <a:schemeClr val="accent2"/>
          </a:solidFill>
          <a:latin typeface="Arial" charset="0"/>
        </a:defRPr>
      </a:lvl4pPr>
      <a:lvl5pPr algn="l" rtl="0" eaLnBrk="0" fontAlgn="base" hangingPunct="0">
        <a:lnSpc>
          <a:spcPct val="85000"/>
        </a:lnSpc>
        <a:spcBef>
          <a:spcPct val="0"/>
        </a:spcBef>
        <a:spcAft>
          <a:spcPct val="0"/>
        </a:spcAft>
        <a:defRPr sz="3200" b="1">
          <a:solidFill>
            <a:schemeClr val="accent2"/>
          </a:solidFill>
          <a:latin typeface="Arial" charset="0"/>
        </a:defRPr>
      </a:lvl5pPr>
      <a:lvl6pPr marL="457200" algn="l" rtl="0" fontAlgn="base">
        <a:lnSpc>
          <a:spcPct val="85000"/>
        </a:lnSpc>
        <a:spcBef>
          <a:spcPct val="0"/>
        </a:spcBef>
        <a:spcAft>
          <a:spcPct val="0"/>
        </a:spcAft>
        <a:defRPr sz="3200" b="1">
          <a:solidFill>
            <a:schemeClr val="accent2"/>
          </a:solidFill>
          <a:latin typeface="Arial" charset="0"/>
        </a:defRPr>
      </a:lvl6pPr>
      <a:lvl7pPr marL="914400" algn="l" rtl="0" fontAlgn="base">
        <a:lnSpc>
          <a:spcPct val="85000"/>
        </a:lnSpc>
        <a:spcBef>
          <a:spcPct val="0"/>
        </a:spcBef>
        <a:spcAft>
          <a:spcPct val="0"/>
        </a:spcAft>
        <a:defRPr sz="3200" b="1">
          <a:solidFill>
            <a:schemeClr val="accent2"/>
          </a:solidFill>
          <a:latin typeface="Arial" charset="0"/>
        </a:defRPr>
      </a:lvl7pPr>
      <a:lvl8pPr marL="1371600" algn="l" rtl="0" fontAlgn="base">
        <a:lnSpc>
          <a:spcPct val="85000"/>
        </a:lnSpc>
        <a:spcBef>
          <a:spcPct val="0"/>
        </a:spcBef>
        <a:spcAft>
          <a:spcPct val="0"/>
        </a:spcAft>
        <a:defRPr sz="3200" b="1">
          <a:solidFill>
            <a:schemeClr val="accent2"/>
          </a:solidFill>
          <a:latin typeface="Arial" charset="0"/>
        </a:defRPr>
      </a:lvl8pPr>
      <a:lvl9pPr marL="1828800" algn="l" rtl="0" fontAlgn="base">
        <a:lnSpc>
          <a:spcPct val="85000"/>
        </a:lnSpc>
        <a:spcBef>
          <a:spcPct val="0"/>
        </a:spcBef>
        <a:spcAft>
          <a:spcPct val="0"/>
        </a:spcAft>
        <a:defRPr sz="3200" b="1">
          <a:solidFill>
            <a:schemeClr val="accent2"/>
          </a:solidFill>
          <a:latin typeface="Arial" charset="0"/>
        </a:defRPr>
      </a:lvl9pPr>
    </p:titleStyle>
    <p:bodyStyle>
      <a:lvl1pPr marL="282575" indent="-282575" algn="l" rtl="0" eaLnBrk="0" fontAlgn="base" hangingPunct="0">
        <a:spcBef>
          <a:spcPct val="30000"/>
        </a:spcBef>
        <a:spcAft>
          <a:spcPct val="0"/>
        </a:spcAft>
        <a:buChar char="•"/>
        <a:defRPr sz="2000">
          <a:solidFill>
            <a:schemeClr val="tx1"/>
          </a:solidFill>
          <a:latin typeface="+mn-lt"/>
          <a:ea typeface="+mn-ea"/>
          <a:cs typeface="+mn-cs"/>
        </a:defRPr>
      </a:lvl1pPr>
      <a:lvl2pPr marL="636588" indent="-239713" algn="l" rtl="0" eaLnBrk="0" fontAlgn="base" hangingPunct="0">
        <a:spcBef>
          <a:spcPct val="30000"/>
        </a:spcBef>
        <a:spcAft>
          <a:spcPct val="0"/>
        </a:spcAft>
        <a:buFont typeface="Times" charset="0"/>
        <a:buChar char="–"/>
        <a:defRPr sz="2000">
          <a:solidFill>
            <a:schemeClr val="tx1"/>
          </a:solidFill>
          <a:latin typeface="+mn-lt"/>
        </a:defRPr>
      </a:lvl2pPr>
      <a:lvl3pPr marL="917575" indent="-166688" algn="l" rtl="0" eaLnBrk="0" fontAlgn="base" hangingPunct="0">
        <a:spcBef>
          <a:spcPct val="30000"/>
        </a:spcBef>
        <a:spcAft>
          <a:spcPct val="0"/>
        </a:spcAft>
        <a:buChar char="•"/>
        <a:defRPr sz="2000">
          <a:solidFill>
            <a:schemeClr val="tx1"/>
          </a:solidFill>
          <a:latin typeface="+mn-lt"/>
        </a:defRPr>
      </a:lvl3pPr>
      <a:lvl4pPr marL="1255713" indent="-223838" algn="l" rtl="0" eaLnBrk="0" fontAlgn="base" hangingPunct="0">
        <a:spcBef>
          <a:spcPct val="30000"/>
        </a:spcBef>
        <a:spcAft>
          <a:spcPct val="0"/>
        </a:spcAft>
        <a:buChar char="–"/>
        <a:defRPr sz="2000">
          <a:solidFill>
            <a:schemeClr val="tx1"/>
          </a:solidFill>
          <a:latin typeface="+mn-lt"/>
        </a:defRPr>
      </a:lvl4pPr>
      <a:lvl5pPr marL="1593850" indent="-223838" algn="l" rtl="0" eaLnBrk="0" fontAlgn="base" hangingPunct="0">
        <a:spcBef>
          <a:spcPct val="30000"/>
        </a:spcBef>
        <a:spcAft>
          <a:spcPct val="0"/>
        </a:spcAft>
        <a:buChar char="»"/>
        <a:defRPr sz="2000">
          <a:solidFill>
            <a:schemeClr val="tx1"/>
          </a:solidFill>
          <a:latin typeface="+mn-lt"/>
        </a:defRPr>
      </a:lvl5pPr>
      <a:lvl6pPr marL="2051050" indent="-223838" algn="l" rtl="0" fontAlgn="base">
        <a:spcBef>
          <a:spcPct val="30000"/>
        </a:spcBef>
        <a:spcAft>
          <a:spcPct val="0"/>
        </a:spcAft>
        <a:buChar char="»"/>
        <a:defRPr sz="2000">
          <a:solidFill>
            <a:schemeClr val="tx1"/>
          </a:solidFill>
          <a:latin typeface="+mn-lt"/>
        </a:defRPr>
      </a:lvl6pPr>
      <a:lvl7pPr marL="2508250" indent="-223838" algn="l" rtl="0" fontAlgn="base">
        <a:spcBef>
          <a:spcPct val="30000"/>
        </a:spcBef>
        <a:spcAft>
          <a:spcPct val="0"/>
        </a:spcAft>
        <a:buChar char="»"/>
        <a:defRPr sz="2000">
          <a:solidFill>
            <a:schemeClr val="tx1"/>
          </a:solidFill>
          <a:latin typeface="+mn-lt"/>
        </a:defRPr>
      </a:lvl7pPr>
      <a:lvl8pPr marL="2965450" indent="-223838" algn="l" rtl="0" fontAlgn="base">
        <a:spcBef>
          <a:spcPct val="30000"/>
        </a:spcBef>
        <a:spcAft>
          <a:spcPct val="0"/>
        </a:spcAft>
        <a:buChar char="»"/>
        <a:defRPr sz="2000">
          <a:solidFill>
            <a:schemeClr val="tx1"/>
          </a:solidFill>
          <a:latin typeface="+mn-lt"/>
        </a:defRPr>
      </a:lvl8pPr>
      <a:lvl9pPr marL="3422650" indent="-223838" algn="l" rtl="0" fontAlgn="base">
        <a:spcBef>
          <a:spcPct val="3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userDrawn="1"/>
        </p:nvPicPr>
        <p:blipFill>
          <a:blip r:embed="rId3" cstate="screen"/>
          <a:srcRect/>
          <a:stretch>
            <a:fillRect/>
          </a:stretch>
        </p:blipFill>
        <p:spPr bwMode="auto">
          <a:xfrm>
            <a:off x="0" y="846138"/>
            <a:ext cx="9144000" cy="6011862"/>
          </a:xfrm>
          <a:prstGeom prst="rect">
            <a:avLst/>
          </a:prstGeom>
          <a:noFill/>
          <a:ln w="9525">
            <a:noFill/>
            <a:miter lim="800000"/>
            <a:headEnd/>
            <a:tailEnd/>
          </a:ln>
        </p:spPr>
      </p:pic>
      <p:sp>
        <p:nvSpPr>
          <p:cNvPr id="13320" name="Rectangle 8"/>
          <p:cNvSpPr>
            <a:spLocks noChangeArrowheads="1"/>
          </p:cNvSpPr>
          <p:nvPr userDrawn="1"/>
        </p:nvSpPr>
        <p:spPr bwMode="auto">
          <a:xfrm>
            <a:off x="0" y="0"/>
            <a:ext cx="9144000" cy="6858000"/>
          </a:xfrm>
          <a:prstGeom prst="rect">
            <a:avLst/>
          </a:prstGeom>
          <a:noFill/>
          <a:ln w="9525">
            <a:solidFill>
              <a:schemeClr val="tx1"/>
            </a:solidFill>
            <a:miter lim="800000"/>
            <a:headEnd/>
            <a:tailEnd/>
          </a:ln>
          <a:effectLst/>
        </p:spPr>
        <p:txBody>
          <a:bodyPr wrap="none" anchor="ctr"/>
          <a:lstStyle/>
          <a:p>
            <a:pPr>
              <a:defRPr/>
            </a:pPr>
            <a:endParaRPr kumimoji="0" lang="en-US">
              <a:solidFill>
                <a:srgbClr val="000000"/>
              </a:solidFill>
            </a:endParaRPr>
          </a:p>
        </p:txBody>
      </p:sp>
      <p:sp>
        <p:nvSpPr>
          <p:cNvPr id="13514" name="Rectangle 202"/>
          <p:cNvSpPr>
            <a:spLocks noGrp="1" noChangeArrowheads="1"/>
          </p:cNvSpPr>
          <p:nvPr>
            <p:ph type="sldNum" sz="quarter" idx="4"/>
          </p:nvPr>
        </p:nvSpPr>
        <p:spPr bwMode="auto">
          <a:xfrm>
            <a:off x="6759575" y="614997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600">
                <a:solidFill>
                  <a:srgbClr val="000000"/>
                </a:solidFill>
                <a:latin typeface="Arial" charset="0"/>
              </a:defRPr>
            </a:lvl1pPr>
          </a:lstStyle>
          <a:p>
            <a:pPr>
              <a:defRPr/>
            </a:pPr>
            <a:fld id="{0B607941-3D76-4C9D-B8CE-212022800AAB}" type="slidenum">
              <a:rPr kumimoji="0" lang="en-US"/>
              <a:pPr>
                <a:defRPr/>
              </a:pPr>
              <a:t>‹#›</a:t>
            </a:fld>
            <a:endParaRPr kumimoji="0" lang="en-US"/>
          </a:p>
        </p:txBody>
      </p:sp>
      <p:sp>
        <p:nvSpPr>
          <p:cNvPr id="8" name="Rectangle 7"/>
          <p:cNvSpPr/>
          <p:nvPr userDrawn="1"/>
        </p:nvSpPr>
        <p:spPr>
          <a:xfrm>
            <a:off x="0" y="7938"/>
            <a:ext cx="9144000" cy="82232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en-US">
              <a:solidFill>
                <a:srgbClr val="FFFFFF"/>
              </a:solidFill>
            </a:endParaRPr>
          </a:p>
        </p:txBody>
      </p:sp>
      <p:pic>
        <p:nvPicPr>
          <p:cNvPr id="1030" name="Picture 202"/>
          <p:cNvPicPr>
            <a:picLocks noChangeAspect="1" noChangeArrowheads="1"/>
          </p:cNvPicPr>
          <p:nvPr userDrawn="1"/>
        </p:nvPicPr>
        <p:blipFill>
          <a:blip r:embed="rId4" cstate="screen"/>
          <a:srcRect/>
          <a:stretch>
            <a:fillRect/>
          </a:stretch>
        </p:blipFill>
        <p:spPr bwMode="auto">
          <a:xfrm>
            <a:off x="8289925" y="98425"/>
            <a:ext cx="774700" cy="639763"/>
          </a:xfrm>
          <a:prstGeom prst="rect">
            <a:avLst/>
          </a:prstGeom>
          <a:noFill/>
          <a:ln w="9525">
            <a:noFill/>
            <a:miter lim="800000"/>
            <a:headEnd/>
            <a:tailEnd/>
          </a:ln>
        </p:spPr>
      </p:pic>
    </p:spTree>
    <p:extLst>
      <p:ext uri="{BB962C8B-B14F-4D97-AF65-F5344CB8AC3E}">
        <p14:creationId xmlns:p14="http://schemas.microsoft.com/office/powerpoint/2010/main" val="897260970"/>
      </p:ext>
    </p:extLst>
  </p:cSld>
  <p:clrMap bg1="lt1" tx1="dk1" bg2="lt2" tx2="dk2" accent1="accent1" accent2="accent2" accent3="accent3" accent4="accent4" accent5="accent5" accent6="accent6" hlink="hlink" folHlink="folHlink"/>
  <p:sldLayoutIdLst>
    <p:sldLayoutId id="2147483707" r:id="rId1"/>
  </p:sldLayoutIdLst>
  <p:transition/>
  <p:hf hdr="0" ftr="0" dt="0"/>
  <p:txStyles>
    <p:titleStyle>
      <a:lvl1pPr algn="l" rtl="0" eaLnBrk="0" fontAlgn="base" hangingPunct="0">
        <a:lnSpc>
          <a:spcPct val="85000"/>
        </a:lnSpc>
        <a:spcBef>
          <a:spcPct val="0"/>
        </a:spcBef>
        <a:spcAft>
          <a:spcPct val="0"/>
        </a:spcAft>
        <a:defRPr sz="3200" b="1">
          <a:solidFill>
            <a:schemeClr val="accent2"/>
          </a:solidFill>
          <a:latin typeface="+mj-lt"/>
          <a:ea typeface="+mj-ea"/>
          <a:cs typeface="+mj-cs"/>
        </a:defRPr>
      </a:lvl1pPr>
      <a:lvl2pPr algn="l" rtl="0" eaLnBrk="0" fontAlgn="base" hangingPunct="0">
        <a:lnSpc>
          <a:spcPct val="85000"/>
        </a:lnSpc>
        <a:spcBef>
          <a:spcPct val="0"/>
        </a:spcBef>
        <a:spcAft>
          <a:spcPct val="0"/>
        </a:spcAft>
        <a:defRPr sz="3200" b="1">
          <a:solidFill>
            <a:schemeClr val="accent2"/>
          </a:solidFill>
          <a:latin typeface="Arial" charset="0"/>
        </a:defRPr>
      </a:lvl2pPr>
      <a:lvl3pPr algn="l" rtl="0" eaLnBrk="0" fontAlgn="base" hangingPunct="0">
        <a:lnSpc>
          <a:spcPct val="85000"/>
        </a:lnSpc>
        <a:spcBef>
          <a:spcPct val="0"/>
        </a:spcBef>
        <a:spcAft>
          <a:spcPct val="0"/>
        </a:spcAft>
        <a:defRPr sz="3200" b="1">
          <a:solidFill>
            <a:schemeClr val="accent2"/>
          </a:solidFill>
          <a:latin typeface="Arial" charset="0"/>
        </a:defRPr>
      </a:lvl3pPr>
      <a:lvl4pPr algn="l" rtl="0" eaLnBrk="0" fontAlgn="base" hangingPunct="0">
        <a:lnSpc>
          <a:spcPct val="85000"/>
        </a:lnSpc>
        <a:spcBef>
          <a:spcPct val="0"/>
        </a:spcBef>
        <a:spcAft>
          <a:spcPct val="0"/>
        </a:spcAft>
        <a:defRPr sz="3200" b="1">
          <a:solidFill>
            <a:schemeClr val="accent2"/>
          </a:solidFill>
          <a:latin typeface="Arial" charset="0"/>
        </a:defRPr>
      </a:lvl4pPr>
      <a:lvl5pPr algn="l" rtl="0" eaLnBrk="0" fontAlgn="base" hangingPunct="0">
        <a:lnSpc>
          <a:spcPct val="85000"/>
        </a:lnSpc>
        <a:spcBef>
          <a:spcPct val="0"/>
        </a:spcBef>
        <a:spcAft>
          <a:spcPct val="0"/>
        </a:spcAft>
        <a:defRPr sz="3200" b="1">
          <a:solidFill>
            <a:schemeClr val="accent2"/>
          </a:solidFill>
          <a:latin typeface="Arial" charset="0"/>
        </a:defRPr>
      </a:lvl5pPr>
      <a:lvl6pPr marL="457200" algn="l" rtl="0" fontAlgn="base">
        <a:lnSpc>
          <a:spcPct val="85000"/>
        </a:lnSpc>
        <a:spcBef>
          <a:spcPct val="0"/>
        </a:spcBef>
        <a:spcAft>
          <a:spcPct val="0"/>
        </a:spcAft>
        <a:defRPr sz="3200" b="1">
          <a:solidFill>
            <a:schemeClr val="accent2"/>
          </a:solidFill>
          <a:latin typeface="Arial" charset="0"/>
        </a:defRPr>
      </a:lvl6pPr>
      <a:lvl7pPr marL="914400" algn="l" rtl="0" fontAlgn="base">
        <a:lnSpc>
          <a:spcPct val="85000"/>
        </a:lnSpc>
        <a:spcBef>
          <a:spcPct val="0"/>
        </a:spcBef>
        <a:spcAft>
          <a:spcPct val="0"/>
        </a:spcAft>
        <a:defRPr sz="3200" b="1">
          <a:solidFill>
            <a:schemeClr val="accent2"/>
          </a:solidFill>
          <a:latin typeface="Arial" charset="0"/>
        </a:defRPr>
      </a:lvl7pPr>
      <a:lvl8pPr marL="1371600" algn="l" rtl="0" fontAlgn="base">
        <a:lnSpc>
          <a:spcPct val="85000"/>
        </a:lnSpc>
        <a:spcBef>
          <a:spcPct val="0"/>
        </a:spcBef>
        <a:spcAft>
          <a:spcPct val="0"/>
        </a:spcAft>
        <a:defRPr sz="3200" b="1">
          <a:solidFill>
            <a:schemeClr val="accent2"/>
          </a:solidFill>
          <a:latin typeface="Arial" charset="0"/>
        </a:defRPr>
      </a:lvl8pPr>
      <a:lvl9pPr marL="1828800" algn="l" rtl="0" fontAlgn="base">
        <a:lnSpc>
          <a:spcPct val="85000"/>
        </a:lnSpc>
        <a:spcBef>
          <a:spcPct val="0"/>
        </a:spcBef>
        <a:spcAft>
          <a:spcPct val="0"/>
        </a:spcAft>
        <a:defRPr sz="3200" b="1">
          <a:solidFill>
            <a:schemeClr val="accent2"/>
          </a:solidFill>
          <a:latin typeface="Arial" charset="0"/>
        </a:defRPr>
      </a:lvl9pPr>
    </p:titleStyle>
    <p:bodyStyle>
      <a:lvl1pPr marL="282575" indent="-282575" algn="l" rtl="0" eaLnBrk="0" fontAlgn="base" hangingPunct="0">
        <a:spcBef>
          <a:spcPct val="30000"/>
        </a:spcBef>
        <a:spcAft>
          <a:spcPct val="0"/>
        </a:spcAft>
        <a:buChar char="•"/>
        <a:defRPr sz="2000">
          <a:solidFill>
            <a:schemeClr val="tx1"/>
          </a:solidFill>
          <a:latin typeface="+mn-lt"/>
          <a:ea typeface="+mn-ea"/>
          <a:cs typeface="+mn-cs"/>
        </a:defRPr>
      </a:lvl1pPr>
      <a:lvl2pPr marL="636588" indent="-239713" algn="l" rtl="0" eaLnBrk="0" fontAlgn="base" hangingPunct="0">
        <a:spcBef>
          <a:spcPct val="30000"/>
        </a:spcBef>
        <a:spcAft>
          <a:spcPct val="0"/>
        </a:spcAft>
        <a:buFont typeface="Times" charset="0"/>
        <a:buChar char="–"/>
        <a:defRPr sz="2000">
          <a:solidFill>
            <a:schemeClr val="tx1"/>
          </a:solidFill>
          <a:latin typeface="+mn-lt"/>
        </a:defRPr>
      </a:lvl2pPr>
      <a:lvl3pPr marL="917575" indent="-166688" algn="l" rtl="0" eaLnBrk="0" fontAlgn="base" hangingPunct="0">
        <a:spcBef>
          <a:spcPct val="30000"/>
        </a:spcBef>
        <a:spcAft>
          <a:spcPct val="0"/>
        </a:spcAft>
        <a:buChar char="•"/>
        <a:defRPr sz="2000">
          <a:solidFill>
            <a:schemeClr val="tx1"/>
          </a:solidFill>
          <a:latin typeface="+mn-lt"/>
        </a:defRPr>
      </a:lvl3pPr>
      <a:lvl4pPr marL="1255713" indent="-223838" algn="l" rtl="0" eaLnBrk="0" fontAlgn="base" hangingPunct="0">
        <a:spcBef>
          <a:spcPct val="30000"/>
        </a:spcBef>
        <a:spcAft>
          <a:spcPct val="0"/>
        </a:spcAft>
        <a:buChar char="–"/>
        <a:defRPr sz="2000">
          <a:solidFill>
            <a:schemeClr val="tx1"/>
          </a:solidFill>
          <a:latin typeface="+mn-lt"/>
        </a:defRPr>
      </a:lvl4pPr>
      <a:lvl5pPr marL="1593850" indent="-223838" algn="l" rtl="0" eaLnBrk="0" fontAlgn="base" hangingPunct="0">
        <a:spcBef>
          <a:spcPct val="30000"/>
        </a:spcBef>
        <a:spcAft>
          <a:spcPct val="0"/>
        </a:spcAft>
        <a:buChar char="»"/>
        <a:defRPr sz="2000">
          <a:solidFill>
            <a:schemeClr val="tx1"/>
          </a:solidFill>
          <a:latin typeface="+mn-lt"/>
        </a:defRPr>
      </a:lvl5pPr>
      <a:lvl6pPr marL="2051050" indent="-223838" algn="l" rtl="0" fontAlgn="base">
        <a:spcBef>
          <a:spcPct val="30000"/>
        </a:spcBef>
        <a:spcAft>
          <a:spcPct val="0"/>
        </a:spcAft>
        <a:buChar char="»"/>
        <a:defRPr sz="2000">
          <a:solidFill>
            <a:schemeClr val="tx1"/>
          </a:solidFill>
          <a:latin typeface="+mn-lt"/>
        </a:defRPr>
      </a:lvl6pPr>
      <a:lvl7pPr marL="2508250" indent="-223838" algn="l" rtl="0" fontAlgn="base">
        <a:spcBef>
          <a:spcPct val="30000"/>
        </a:spcBef>
        <a:spcAft>
          <a:spcPct val="0"/>
        </a:spcAft>
        <a:buChar char="»"/>
        <a:defRPr sz="2000">
          <a:solidFill>
            <a:schemeClr val="tx1"/>
          </a:solidFill>
          <a:latin typeface="+mn-lt"/>
        </a:defRPr>
      </a:lvl7pPr>
      <a:lvl8pPr marL="2965450" indent="-223838" algn="l" rtl="0" fontAlgn="base">
        <a:spcBef>
          <a:spcPct val="30000"/>
        </a:spcBef>
        <a:spcAft>
          <a:spcPct val="0"/>
        </a:spcAft>
        <a:buChar char="»"/>
        <a:defRPr sz="2000">
          <a:solidFill>
            <a:schemeClr val="tx1"/>
          </a:solidFill>
          <a:latin typeface="+mn-lt"/>
        </a:defRPr>
      </a:lvl8pPr>
      <a:lvl9pPr marL="3422650" indent="-223838" algn="l" rtl="0" fontAlgn="base">
        <a:spcBef>
          <a:spcPct val="3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userDrawn="1"/>
        </p:nvPicPr>
        <p:blipFill>
          <a:blip r:embed="rId3" cstate="screen"/>
          <a:srcRect/>
          <a:stretch>
            <a:fillRect/>
          </a:stretch>
        </p:blipFill>
        <p:spPr bwMode="auto">
          <a:xfrm>
            <a:off x="0" y="846138"/>
            <a:ext cx="9144000" cy="6011862"/>
          </a:xfrm>
          <a:prstGeom prst="rect">
            <a:avLst/>
          </a:prstGeom>
          <a:noFill/>
          <a:ln w="9525">
            <a:noFill/>
            <a:miter lim="800000"/>
            <a:headEnd/>
            <a:tailEnd/>
          </a:ln>
        </p:spPr>
      </p:pic>
      <p:sp>
        <p:nvSpPr>
          <p:cNvPr id="13320" name="Rectangle 8"/>
          <p:cNvSpPr>
            <a:spLocks noChangeArrowheads="1"/>
          </p:cNvSpPr>
          <p:nvPr userDrawn="1"/>
        </p:nvSpPr>
        <p:spPr bwMode="auto">
          <a:xfrm>
            <a:off x="0" y="0"/>
            <a:ext cx="9144000" cy="6858000"/>
          </a:xfrm>
          <a:prstGeom prst="rect">
            <a:avLst/>
          </a:prstGeom>
          <a:noFill/>
          <a:ln w="9525">
            <a:solidFill>
              <a:schemeClr val="tx1"/>
            </a:solidFill>
            <a:miter lim="800000"/>
            <a:headEnd/>
            <a:tailEnd/>
          </a:ln>
          <a:effectLst/>
        </p:spPr>
        <p:txBody>
          <a:bodyPr wrap="none" anchor="ctr"/>
          <a:lstStyle/>
          <a:p>
            <a:pPr>
              <a:defRPr/>
            </a:pPr>
            <a:endParaRPr kumimoji="0" lang="en-US">
              <a:solidFill>
                <a:srgbClr val="000000"/>
              </a:solidFill>
            </a:endParaRPr>
          </a:p>
        </p:txBody>
      </p:sp>
      <p:sp>
        <p:nvSpPr>
          <p:cNvPr id="13514" name="Rectangle 202"/>
          <p:cNvSpPr>
            <a:spLocks noGrp="1" noChangeArrowheads="1"/>
          </p:cNvSpPr>
          <p:nvPr>
            <p:ph type="sldNum" sz="quarter" idx="4"/>
          </p:nvPr>
        </p:nvSpPr>
        <p:spPr bwMode="auto">
          <a:xfrm>
            <a:off x="6759575" y="614997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600">
                <a:solidFill>
                  <a:srgbClr val="000000"/>
                </a:solidFill>
                <a:latin typeface="Arial" charset="0"/>
              </a:defRPr>
            </a:lvl1pPr>
          </a:lstStyle>
          <a:p>
            <a:pPr>
              <a:defRPr/>
            </a:pPr>
            <a:fld id="{0B607941-3D76-4C9D-B8CE-212022800AAB}" type="slidenum">
              <a:rPr kumimoji="0" lang="en-US"/>
              <a:pPr>
                <a:defRPr/>
              </a:pPr>
              <a:t>‹#›</a:t>
            </a:fld>
            <a:endParaRPr kumimoji="0" lang="en-US"/>
          </a:p>
        </p:txBody>
      </p:sp>
      <p:sp>
        <p:nvSpPr>
          <p:cNvPr id="8" name="Rectangle 7"/>
          <p:cNvSpPr/>
          <p:nvPr userDrawn="1"/>
        </p:nvSpPr>
        <p:spPr>
          <a:xfrm>
            <a:off x="0" y="7938"/>
            <a:ext cx="9144000" cy="82232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kumimoji="0" lang="en-US">
              <a:solidFill>
                <a:srgbClr val="FFFFFF"/>
              </a:solidFill>
            </a:endParaRPr>
          </a:p>
        </p:txBody>
      </p:sp>
      <p:pic>
        <p:nvPicPr>
          <p:cNvPr id="1030" name="Picture 202"/>
          <p:cNvPicPr>
            <a:picLocks noChangeAspect="1" noChangeArrowheads="1"/>
          </p:cNvPicPr>
          <p:nvPr userDrawn="1"/>
        </p:nvPicPr>
        <p:blipFill>
          <a:blip r:embed="rId4" cstate="screen"/>
          <a:srcRect/>
          <a:stretch>
            <a:fillRect/>
          </a:stretch>
        </p:blipFill>
        <p:spPr bwMode="auto">
          <a:xfrm>
            <a:off x="8289925" y="98425"/>
            <a:ext cx="774700" cy="639763"/>
          </a:xfrm>
          <a:prstGeom prst="rect">
            <a:avLst/>
          </a:prstGeom>
          <a:noFill/>
          <a:ln w="9525">
            <a:noFill/>
            <a:miter lim="800000"/>
            <a:headEnd/>
            <a:tailEnd/>
          </a:ln>
        </p:spPr>
      </p:pic>
    </p:spTree>
    <p:extLst>
      <p:ext uri="{BB962C8B-B14F-4D97-AF65-F5344CB8AC3E}">
        <p14:creationId xmlns:p14="http://schemas.microsoft.com/office/powerpoint/2010/main" val="897260970"/>
      </p:ext>
    </p:extLst>
  </p:cSld>
  <p:clrMap bg1="lt1" tx1="dk1" bg2="lt2" tx2="dk2" accent1="accent1" accent2="accent2" accent3="accent3" accent4="accent4" accent5="accent5" accent6="accent6" hlink="hlink" folHlink="folHlink"/>
  <p:sldLayoutIdLst>
    <p:sldLayoutId id="2147483711" r:id="rId1"/>
  </p:sldLayoutIdLst>
  <p:transition/>
  <p:hf hdr="0" ftr="0" dt="0"/>
  <p:txStyles>
    <p:titleStyle>
      <a:lvl1pPr algn="l" rtl="0" eaLnBrk="0" fontAlgn="base" hangingPunct="0">
        <a:lnSpc>
          <a:spcPct val="85000"/>
        </a:lnSpc>
        <a:spcBef>
          <a:spcPct val="0"/>
        </a:spcBef>
        <a:spcAft>
          <a:spcPct val="0"/>
        </a:spcAft>
        <a:defRPr sz="3200" b="1">
          <a:solidFill>
            <a:schemeClr val="accent2"/>
          </a:solidFill>
          <a:latin typeface="+mj-lt"/>
          <a:ea typeface="+mj-ea"/>
          <a:cs typeface="+mj-cs"/>
        </a:defRPr>
      </a:lvl1pPr>
      <a:lvl2pPr algn="l" rtl="0" eaLnBrk="0" fontAlgn="base" hangingPunct="0">
        <a:lnSpc>
          <a:spcPct val="85000"/>
        </a:lnSpc>
        <a:spcBef>
          <a:spcPct val="0"/>
        </a:spcBef>
        <a:spcAft>
          <a:spcPct val="0"/>
        </a:spcAft>
        <a:defRPr sz="3200" b="1">
          <a:solidFill>
            <a:schemeClr val="accent2"/>
          </a:solidFill>
          <a:latin typeface="Arial" charset="0"/>
        </a:defRPr>
      </a:lvl2pPr>
      <a:lvl3pPr algn="l" rtl="0" eaLnBrk="0" fontAlgn="base" hangingPunct="0">
        <a:lnSpc>
          <a:spcPct val="85000"/>
        </a:lnSpc>
        <a:spcBef>
          <a:spcPct val="0"/>
        </a:spcBef>
        <a:spcAft>
          <a:spcPct val="0"/>
        </a:spcAft>
        <a:defRPr sz="3200" b="1">
          <a:solidFill>
            <a:schemeClr val="accent2"/>
          </a:solidFill>
          <a:latin typeface="Arial" charset="0"/>
        </a:defRPr>
      </a:lvl3pPr>
      <a:lvl4pPr algn="l" rtl="0" eaLnBrk="0" fontAlgn="base" hangingPunct="0">
        <a:lnSpc>
          <a:spcPct val="85000"/>
        </a:lnSpc>
        <a:spcBef>
          <a:spcPct val="0"/>
        </a:spcBef>
        <a:spcAft>
          <a:spcPct val="0"/>
        </a:spcAft>
        <a:defRPr sz="3200" b="1">
          <a:solidFill>
            <a:schemeClr val="accent2"/>
          </a:solidFill>
          <a:latin typeface="Arial" charset="0"/>
        </a:defRPr>
      </a:lvl4pPr>
      <a:lvl5pPr algn="l" rtl="0" eaLnBrk="0" fontAlgn="base" hangingPunct="0">
        <a:lnSpc>
          <a:spcPct val="85000"/>
        </a:lnSpc>
        <a:spcBef>
          <a:spcPct val="0"/>
        </a:spcBef>
        <a:spcAft>
          <a:spcPct val="0"/>
        </a:spcAft>
        <a:defRPr sz="3200" b="1">
          <a:solidFill>
            <a:schemeClr val="accent2"/>
          </a:solidFill>
          <a:latin typeface="Arial" charset="0"/>
        </a:defRPr>
      </a:lvl5pPr>
      <a:lvl6pPr marL="457200" algn="l" rtl="0" fontAlgn="base">
        <a:lnSpc>
          <a:spcPct val="85000"/>
        </a:lnSpc>
        <a:spcBef>
          <a:spcPct val="0"/>
        </a:spcBef>
        <a:spcAft>
          <a:spcPct val="0"/>
        </a:spcAft>
        <a:defRPr sz="3200" b="1">
          <a:solidFill>
            <a:schemeClr val="accent2"/>
          </a:solidFill>
          <a:latin typeface="Arial" charset="0"/>
        </a:defRPr>
      </a:lvl6pPr>
      <a:lvl7pPr marL="914400" algn="l" rtl="0" fontAlgn="base">
        <a:lnSpc>
          <a:spcPct val="85000"/>
        </a:lnSpc>
        <a:spcBef>
          <a:spcPct val="0"/>
        </a:spcBef>
        <a:spcAft>
          <a:spcPct val="0"/>
        </a:spcAft>
        <a:defRPr sz="3200" b="1">
          <a:solidFill>
            <a:schemeClr val="accent2"/>
          </a:solidFill>
          <a:latin typeface="Arial" charset="0"/>
        </a:defRPr>
      </a:lvl7pPr>
      <a:lvl8pPr marL="1371600" algn="l" rtl="0" fontAlgn="base">
        <a:lnSpc>
          <a:spcPct val="85000"/>
        </a:lnSpc>
        <a:spcBef>
          <a:spcPct val="0"/>
        </a:spcBef>
        <a:spcAft>
          <a:spcPct val="0"/>
        </a:spcAft>
        <a:defRPr sz="3200" b="1">
          <a:solidFill>
            <a:schemeClr val="accent2"/>
          </a:solidFill>
          <a:latin typeface="Arial" charset="0"/>
        </a:defRPr>
      </a:lvl8pPr>
      <a:lvl9pPr marL="1828800" algn="l" rtl="0" fontAlgn="base">
        <a:lnSpc>
          <a:spcPct val="85000"/>
        </a:lnSpc>
        <a:spcBef>
          <a:spcPct val="0"/>
        </a:spcBef>
        <a:spcAft>
          <a:spcPct val="0"/>
        </a:spcAft>
        <a:defRPr sz="3200" b="1">
          <a:solidFill>
            <a:schemeClr val="accent2"/>
          </a:solidFill>
          <a:latin typeface="Arial" charset="0"/>
        </a:defRPr>
      </a:lvl9pPr>
    </p:titleStyle>
    <p:bodyStyle>
      <a:lvl1pPr marL="282575" indent="-282575" algn="l" rtl="0" eaLnBrk="0" fontAlgn="base" hangingPunct="0">
        <a:spcBef>
          <a:spcPct val="30000"/>
        </a:spcBef>
        <a:spcAft>
          <a:spcPct val="0"/>
        </a:spcAft>
        <a:buChar char="•"/>
        <a:defRPr sz="2000">
          <a:solidFill>
            <a:schemeClr val="tx1"/>
          </a:solidFill>
          <a:latin typeface="+mn-lt"/>
          <a:ea typeface="+mn-ea"/>
          <a:cs typeface="+mn-cs"/>
        </a:defRPr>
      </a:lvl1pPr>
      <a:lvl2pPr marL="636588" indent="-239713" algn="l" rtl="0" eaLnBrk="0" fontAlgn="base" hangingPunct="0">
        <a:spcBef>
          <a:spcPct val="30000"/>
        </a:spcBef>
        <a:spcAft>
          <a:spcPct val="0"/>
        </a:spcAft>
        <a:buFont typeface="Times" charset="0"/>
        <a:buChar char="–"/>
        <a:defRPr sz="2000">
          <a:solidFill>
            <a:schemeClr val="tx1"/>
          </a:solidFill>
          <a:latin typeface="+mn-lt"/>
        </a:defRPr>
      </a:lvl2pPr>
      <a:lvl3pPr marL="917575" indent="-166688" algn="l" rtl="0" eaLnBrk="0" fontAlgn="base" hangingPunct="0">
        <a:spcBef>
          <a:spcPct val="30000"/>
        </a:spcBef>
        <a:spcAft>
          <a:spcPct val="0"/>
        </a:spcAft>
        <a:buChar char="•"/>
        <a:defRPr sz="2000">
          <a:solidFill>
            <a:schemeClr val="tx1"/>
          </a:solidFill>
          <a:latin typeface="+mn-lt"/>
        </a:defRPr>
      </a:lvl3pPr>
      <a:lvl4pPr marL="1255713" indent="-223838" algn="l" rtl="0" eaLnBrk="0" fontAlgn="base" hangingPunct="0">
        <a:spcBef>
          <a:spcPct val="30000"/>
        </a:spcBef>
        <a:spcAft>
          <a:spcPct val="0"/>
        </a:spcAft>
        <a:buChar char="–"/>
        <a:defRPr sz="2000">
          <a:solidFill>
            <a:schemeClr val="tx1"/>
          </a:solidFill>
          <a:latin typeface="+mn-lt"/>
        </a:defRPr>
      </a:lvl4pPr>
      <a:lvl5pPr marL="1593850" indent="-223838" algn="l" rtl="0" eaLnBrk="0" fontAlgn="base" hangingPunct="0">
        <a:spcBef>
          <a:spcPct val="30000"/>
        </a:spcBef>
        <a:spcAft>
          <a:spcPct val="0"/>
        </a:spcAft>
        <a:buChar char="»"/>
        <a:defRPr sz="2000">
          <a:solidFill>
            <a:schemeClr val="tx1"/>
          </a:solidFill>
          <a:latin typeface="+mn-lt"/>
        </a:defRPr>
      </a:lvl5pPr>
      <a:lvl6pPr marL="2051050" indent="-223838" algn="l" rtl="0" fontAlgn="base">
        <a:spcBef>
          <a:spcPct val="30000"/>
        </a:spcBef>
        <a:spcAft>
          <a:spcPct val="0"/>
        </a:spcAft>
        <a:buChar char="»"/>
        <a:defRPr sz="2000">
          <a:solidFill>
            <a:schemeClr val="tx1"/>
          </a:solidFill>
          <a:latin typeface="+mn-lt"/>
        </a:defRPr>
      </a:lvl6pPr>
      <a:lvl7pPr marL="2508250" indent="-223838" algn="l" rtl="0" fontAlgn="base">
        <a:spcBef>
          <a:spcPct val="30000"/>
        </a:spcBef>
        <a:spcAft>
          <a:spcPct val="0"/>
        </a:spcAft>
        <a:buChar char="»"/>
        <a:defRPr sz="2000">
          <a:solidFill>
            <a:schemeClr val="tx1"/>
          </a:solidFill>
          <a:latin typeface="+mn-lt"/>
        </a:defRPr>
      </a:lvl7pPr>
      <a:lvl8pPr marL="2965450" indent="-223838" algn="l" rtl="0" fontAlgn="base">
        <a:spcBef>
          <a:spcPct val="30000"/>
        </a:spcBef>
        <a:spcAft>
          <a:spcPct val="0"/>
        </a:spcAft>
        <a:buChar char="»"/>
        <a:defRPr sz="2000">
          <a:solidFill>
            <a:schemeClr val="tx1"/>
          </a:solidFill>
          <a:latin typeface="+mn-lt"/>
        </a:defRPr>
      </a:lvl8pPr>
      <a:lvl9pPr marL="3422650" indent="-223838" algn="l" rtl="0" fontAlgn="base">
        <a:spcBef>
          <a:spcPct val="3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jpeg"/><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13.xml"/><Relationship Id="rId6" Type="http://schemas.openxmlformats.org/officeDocument/2006/relationships/image" Target="../media/image9.png"/><Relationship Id="rId11" Type="http://schemas.openxmlformats.org/officeDocument/2006/relationships/image" Target="../media/image14.jpeg"/><Relationship Id="rId5" Type="http://schemas.openxmlformats.org/officeDocument/2006/relationships/image" Target="../media/image8.jpeg"/><Relationship Id="rId10" Type="http://schemas.openxmlformats.org/officeDocument/2006/relationships/image" Target="../media/image13.jpeg"/><Relationship Id="rId4" Type="http://schemas.openxmlformats.org/officeDocument/2006/relationships/image" Target="../media/image7.png"/><Relationship Id="rId9" Type="http://schemas.openxmlformats.org/officeDocument/2006/relationships/image" Target="../media/image12.jpeg"/></Relationships>
</file>

<file path=ppt/slides/_rels/slide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8" Type="http://schemas.openxmlformats.org/officeDocument/2006/relationships/package" Target="../embeddings/Microsoft_Excel_Worksheet1.xlsx"/><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slideLayout" Target="../slideLayouts/slideLayout15.xml"/><Relationship Id="rId1" Type="http://schemas.openxmlformats.org/officeDocument/2006/relationships/vmlDrawing" Target="../drawings/vmlDrawing1.v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1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タイトル 1"/>
          <p:cNvSpPr>
            <a:spLocks noGrp="1"/>
          </p:cNvSpPr>
          <p:nvPr>
            <p:ph type="ctrTitle"/>
          </p:nvPr>
        </p:nvSpPr>
        <p:spPr>
          <a:xfrm>
            <a:off x="714375" y="1643063"/>
            <a:ext cx="7772400" cy="2001837"/>
          </a:xfrm>
        </p:spPr>
        <p:txBody>
          <a:bodyPr/>
          <a:lstStyle/>
          <a:p>
            <a:pPr eaLnBrk="1" hangingPunct="1"/>
            <a:r>
              <a:rPr lang="en-US" altLang="ja-JP" b="1" dirty="0" smtClean="0">
                <a:latin typeface="Arial" charset="0"/>
                <a:cs typeface="Arial" charset="0"/>
              </a:rPr>
              <a:t>NASA: Agency Report</a:t>
            </a:r>
            <a:endParaRPr lang="ja-JP" altLang="en-US" sz="3600" b="1" dirty="0" smtClean="0">
              <a:latin typeface="Arial" charset="0"/>
              <a:cs typeface="Arial" charset="0"/>
            </a:endParaRPr>
          </a:p>
        </p:txBody>
      </p:sp>
      <p:sp>
        <p:nvSpPr>
          <p:cNvPr id="16387" name="サブタイトル 2"/>
          <p:cNvSpPr>
            <a:spLocks noGrp="1"/>
          </p:cNvSpPr>
          <p:nvPr>
            <p:ph type="subTitle" idx="1"/>
          </p:nvPr>
        </p:nvSpPr>
        <p:spPr>
          <a:xfrm>
            <a:off x="1389604" y="4149080"/>
            <a:ext cx="6400800" cy="1295499"/>
          </a:xfrm>
        </p:spPr>
        <p:txBody>
          <a:bodyPr/>
          <a:lstStyle/>
          <a:p>
            <a:pPr eaLnBrk="1" hangingPunct="1">
              <a:spcBef>
                <a:spcPct val="0"/>
              </a:spcBef>
            </a:pPr>
            <a:r>
              <a:rPr lang="en-US" altLang="ja-JP" sz="2800" b="1" dirty="0" smtClean="0">
                <a:solidFill>
                  <a:srgbClr val="002060"/>
                </a:solidFill>
                <a:latin typeface="Arial" charset="0"/>
                <a:cs typeface="Arial" charset="0"/>
              </a:rPr>
              <a:t>Richard Eckman</a:t>
            </a:r>
          </a:p>
          <a:p>
            <a:pPr eaLnBrk="1" hangingPunct="1">
              <a:spcBef>
                <a:spcPct val="0"/>
              </a:spcBef>
            </a:pPr>
            <a:r>
              <a:rPr lang="en-US" altLang="ja-JP" sz="2800" dirty="0" smtClean="0">
                <a:solidFill>
                  <a:srgbClr val="002060"/>
                </a:solidFill>
                <a:latin typeface="Arial" charset="0"/>
                <a:cs typeface="Arial" charset="0"/>
              </a:rPr>
              <a:t>NASA </a:t>
            </a:r>
            <a:r>
              <a:rPr lang="en-US" altLang="ja-JP" sz="2800" dirty="0" smtClean="0">
                <a:solidFill>
                  <a:srgbClr val="002060"/>
                </a:solidFill>
                <a:latin typeface="Arial" charset="0"/>
                <a:cs typeface="Arial" charset="0"/>
              </a:rPr>
              <a:t>Headquarters</a:t>
            </a:r>
            <a:endParaRPr lang="en-US" altLang="ja-JP" sz="2800" dirty="0" smtClean="0">
              <a:solidFill>
                <a:srgbClr val="002060"/>
              </a:solidFill>
              <a:latin typeface="Arial" charset="0"/>
              <a:cs typeface="Arial" charset="0"/>
            </a:endParaRPr>
          </a:p>
        </p:txBody>
      </p:sp>
      <p:pic>
        <p:nvPicPr>
          <p:cNvPr id="16388"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45388" y="285751"/>
            <a:ext cx="806636" cy="766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9" name="Picture 4" descr="CEOS_logo_reconstruction.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3850" y="188913"/>
            <a:ext cx="2181001" cy="8638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6142688" y="5760234"/>
            <a:ext cx="1525656" cy="369332"/>
          </a:xfrm>
          <a:prstGeom prst="rect">
            <a:avLst/>
          </a:prstGeom>
          <a:noFill/>
        </p:spPr>
        <p:txBody>
          <a:bodyPr wrap="square" rtlCol="0">
            <a:spAutoFit/>
          </a:bodyPr>
          <a:lstStyle/>
          <a:p>
            <a:r>
              <a:rPr lang="en-US" b="1" dirty="0" smtClean="0"/>
              <a:t>June </a:t>
            </a:r>
            <a:r>
              <a:rPr lang="en-US" b="1" dirty="0" smtClean="0"/>
              <a:t>2014</a:t>
            </a:r>
            <a:endParaRPr lang="en-US"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929563" y="285750"/>
            <a:ext cx="649287" cy="617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1" name="TextBox 4"/>
          <p:cNvSpPr txBox="1">
            <a:spLocks noChangeArrowheads="1"/>
          </p:cNvSpPr>
          <p:nvPr/>
        </p:nvSpPr>
        <p:spPr bwMode="auto">
          <a:xfrm>
            <a:off x="1116013" y="476250"/>
            <a:ext cx="669607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400">
                <a:solidFill>
                  <a:schemeClr val="tx1"/>
                </a:solidFill>
                <a:latin typeface="Arial" charset="0"/>
                <a:ea typeface="ＭＳ Ｐゴシック" charset="-128"/>
              </a:defRPr>
            </a:lvl1pPr>
            <a:lvl2pPr marL="37931725" indent="-37474525" eaLnBrk="0" hangingPunct="0">
              <a:defRPr kumimoji="1" sz="2400">
                <a:solidFill>
                  <a:schemeClr val="tx1"/>
                </a:solidFill>
                <a:latin typeface="Arial" charset="0"/>
                <a:ea typeface="ＭＳ Ｐゴシック" charset="-128"/>
              </a:defRPr>
            </a:lvl2pPr>
            <a:lvl3pPr eaLnBrk="0" hangingPunct="0">
              <a:defRPr kumimoji="1" sz="2400">
                <a:solidFill>
                  <a:schemeClr val="tx1"/>
                </a:solidFill>
                <a:latin typeface="Arial" charset="0"/>
                <a:ea typeface="ＭＳ Ｐゴシック" charset="-128"/>
              </a:defRPr>
            </a:lvl3pPr>
            <a:lvl4pPr eaLnBrk="0" hangingPunct="0">
              <a:defRPr kumimoji="1" sz="2400">
                <a:solidFill>
                  <a:schemeClr val="tx1"/>
                </a:solidFill>
                <a:latin typeface="Arial" charset="0"/>
                <a:ea typeface="ＭＳ Ｐゴシック" charset="-128"/>
              </a:defRPr>
            </a:lvl4pPr>
            <a:lvl5pPr eaLnBrk="0" hangingPunct="0">
              <a:defRPr kumimoji="1" sz="2400">
                <a:solidFill>
                  <a:schemeClr val="tx1"/>
                </a:solidFill>
                <a:latin typeface="Arial" charset="0"/>
                <a:ea typeface="ＭＳ Ｐゴシック" charset="-128"/>
              </a:defRPr>
            </a:lvl5pPr>
            <a:lvl6pPr marL="457200" eaLnBrk="0" fontAlgn="base" hangingPunct="0">
              <a:spcBef>
                <a:spcPct val="0"/>
              </a:spcBef>
              <a:spcAft>
                <a:spcPct val="0"/>
              </a:spcAft>
              <a:defRPr kumimoji="1" sz="2400">
                <a:solidFill>
                  <a:schemeClr val="tx1"/>
                </a:solidFill>
                <a:latin typeface="Arial" charset="0"/>
                <a:ea typeface="ＭＳ Ｐゴシック" charset="-128"/>
              </a:defRPr>
            </a:lvl6pPr>
            <a:lvl7pPr marL="914400" eaLnBrk="0" fontAlgn="base" hangingPunct="0">
              <a:spcBef>
                <a:spcPct val="0"/>
              </a:spcBef>
              <a:spcAft>
                <a:spcPct val="0"/>
              </a:spcAft>
              <a:defRPr kumimoji="1" sz="2400">
                <a:solidFill>
                  <a:schemeClr val="tx1"/>
                </a:solidFill>
                <a:latin typeface="Arial" charset="0"/>
                <a:ea typeface="ＭＳ Ｐゴシック" charset="-128"/>
              </a:defRPr>
            </a:lvl7pPr>
            <a:lvl8pPr marL="1371600" eaLnBrk="0" fontAlgn="base" hangingPunct="0">
              <a:spcBef>
                <a:spcPct val="0"/>
              </a:spcBef>
              <a:spcAft>
                <a:spcPct val="0"/>
              </a:spcAft>
              <a:defRPr kumimoji="1" sz="2400">
                <a:solidFill>
                  <a:schemeClr val="tx1"/>
                </a:solidFill>
                <a:latin typeface="Arial" charset="0"/>
                <a:ea typeface="ＭＳ Ｐゴシック" charset="-128"/>
              </a:defRPr>
            </a:lvl8pPr>
            <a:lvl9pPr marL="1828800" eaLnBrk="0" fontAlgn="base" hangingPunct="0">
              <a:spcBef>
                <a:spcPct val="0"/>
              </a:spcBef>
              <a:spcAft>
                <a:spcPct val="0"/>
              </a:spcAft>
              <a:defRPr kumimoji="1" sz="2400">
                <a:solidFill>
                  <a:schemeClr val="tx1"/>
                </a:solidFill>
                <a:latin typeface="Arial" charset="0"/>
                <a:ea typeface="ＭＳ Ｐゴシック" charset="-128"/>
              </a:defRPr>
            </a:lvl9pPr>
          </a:lstStyle>
          <a:p>
            <a:pPr algn="ctr" eaLnBrk="1" hangingPunct="1"/>
            <a:r>
              <a:rPr lang="en-US" altLang="en-US" sz="3600" b="1"/>
              <a:t>Outline</a:t>
            </a:r>
          </a:p>
        </p:txBody>
      </p:sp>
      <p:sp>
        <p:nvSpPr>
          <p:cNvPr id="17412" name="TextBox 5"/>
          <p:cNvSpPr txBox="1">
            <a:spLocks noChangeArrowheads="1"/>
          </p:cNvSpPr>
          <p:nvPr/>
        </p:nvSpPr>
        <p:spPr bwMode="auto">
          <a:xfrm>
            <a:off x="684213" y="1628775"/>
            <a:ext cx="7991475" cy="3231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2400">
                <a:solidFill>
                  <a:schemeClr val="tx1"/>
                </a:solidFill>
                <a:latin typeface="Arial" charset="0"/>
                <a:ea typeface="ＭＳ Ｐゴシック" charset="-128"/>
              </a:defRPr>
            </a:lvl1pPr>
            <a:lvl2pPr marL="37931725" indent="-37474525" eaLnBrk="0" hangingPunct="0">
              <a:defRPr kumimoji="1" sz="2400">
                <a:solidFill>
                  <a:schemeClr val="tx1"/>
                </a:solidFill>
                <a:latin typeface="Arial" charset="0"/>
                <a:ea typeface="ＭＳ Ｐゴシック" charset="-128"/>
              </a:defRPr>
            </a:lvl2pPr>
            <a:lvl3pPr eaLnBrk="0" hangingPunct="0">
              <a:defRPr kumimoji="1" sz="2400">
                <a:solidFill>
                  <a:schemeClr val="tx1"/>
                </a:solidFill>
                <a:latin typeface="Arial" charset="0"/>
                <a:ea typeface="ＭＳ Ｐゴシック" charset="-128"/>
              </a:defRPr>
            </a:lvl3pPr>
            <a:lvl4pPr eaLnBrk="0" hangingPunct="0">
              <a:defRPr kumimoji="1" sz="2400">
                <a:solidFill>
                  <a:schemeClr val="tx1"/>
                </a:solidFill>
                <a:latin typeface="Arial" charset="0"/>
                <a:ea typeface="ＭＳ Ｐゴシック" charset="-128"/>
              </a:defRPr>
            </a:lvl4pPr>
            <a:lvl5pPr eaLnBrk="0" hangingPunct="0">
              <a:defRPr kumimoji="1" sz="2400">
                <a:solidFill>
                  <a:schemeClr val="tx1"/>
                </a:solidFill>
                <a:latin typeface="Arial" charset="0"/>
                <a:ea typeface="ＭＳ Ｐゴシック" charset="-128"/>
              </a:defRPr>
            </a:lvl5pPr>
            <a:lvl6pPr marL="457200" eaLnBrk="0" fontAlgn="base" hangingPunct="0">
              <a:spcBef>
                <a:spcPct val="0"/>
              </a:spcBef>
              <a:spcAft>
                <a:spcPct val="0"/>
              </a:spcAft>
              <a:defRPr kumimoji="1" sz="2400">
                <a:solidFill>
                  <a:schemeClr val="tx1"/>
                </a:solidFill>
                <a:latin typeface="Arial" charset="0"/>
                <a:ea typeface="ＭＳ Ｐゴシック" charset="-128"/>
              </a:defRPr>
            </a:lvl6pPr>
            <a:lvl7pPr marL="914400" eaLnBrk="0" fontAlgn="base" hangingPunct="0">
              <a:spcBef>
                <a:spcPct val="0"/>
              </a:spcBef>
              <a:spcAft>
                <a:spcPct val="0"/>
              </a:spcAft>
              <a:defRPr kumimoji="1" sz="2400">
                <a:solidFill>
                  <a:schemeClr val="tx1"/>
                </a:solidFill>
                <a:latin typeface="Arial" charset="0"/>
                <a:ea typeface="ＭＳ Ｐゴシック" charset="-128"/>
              </a:defRPr>
            </a:lvl7pPr>
            <a:lvl8pPr marL="1371600" eaLnBrk="0" fontAlgn="base" hangingPunct="0">
              <a:spcBef>
                <a:spcPct val="0"/>
              </a:spcBef>
              <a:spcAft>
                <a:spcPct val="0"/>
              </a:spcAft>
              <a:defRPr kumimoji="1" sz="2400">
                <a:solidFill>
                  <a:schemeClr val="tx1"/>
                </a:solidFill>
                <a:latin typeface="Arial" charset="0"/>
                <a:ea typeface="ＭＳ Ｐゴシック" charset="-128"/>
              </a:defRPr>
            </a:lvl8pPr>
            <a:lvl9pPr marL="1828800" eaLnBrk="0" fontAlgn="base" hangingPunct="0">
              <a:spcBef>
                <a:spcPct val="0"/>
              </a:spcBef>
              <a:spcAft>
                <a:spcPct val="0"/>
              </a:spcAft>
              <a:defRPr kumimoji="1" sz="2400">
                <a:solidFill>
                  <a:schemeClr val="tx1"/>
                </a:solidFill>
                <a:latin typeface="Arial" charset="0"/>
                <a:ea typeface="ＭＳ Ｐゴシック" charset="-128"/>
              </a:defRPr>
            </a:lvl9pPr>
          </a:lstStyle>
          <a:p>
            <a:pPr eaLnBrk="1" hangingPunct="1">
              <a:spcBef>
                <a:spcPts val="1800"/>
              </a:spcBef>
              <a:buFont typeface="Arial" charset="0"/>
              <a:buChar char="•"/>
            </a:pPr>
            <a:r>
              <a:rPr lang="en-US" altLang="en-US" b="1" dirty="0" smtClean="0"/>
              <a:t> Operating missions</a:t>
            </a:r>
            <a:endParaRPr lang="en-US" altLang="en-US" b="1" dirty="0"/>
          </a:p>
          <a:p>
            <a:pPr eaLnBrk="1" hangingPunct="1">
              <a:spcBef>
                <a:spcPts val="1800"/>
              </a:spcBef>
              <a:buFont typeface="Arial" charset="0"/>
              <a:buChar char="•"/>
            </a:pPr>
            <a:r>
              <a:rPr lang="en-US" altLang="en-US" b="1" dirty="0" smtClean="0"/>
              <a:t> Near-term mission plans</a:t>
            </a:r>
          </a:p>
          <a:p>
            <a:pPr marL="168275" indent="-168275" eaLnBrk="1" hangingPunct="1">
              <a:spcBef>
                <a:spcPts val="1800"/>
              </a:spcBef>
              <a:buFont typeface="Arial" charset="0"/>
              <a:buChar char="•"/>
            </a:pPr>
            <a:r>
              <a:rPr lang="en-US" altLang="en-US" b="1" dirty="0" smtClean="0"/>
              <a:t>International Space Station: Earth science instruments</a:t>
            </a:r>
            <a:endParaRPr lang="en-US" altLang="en-US" b="1" dirty="0"/>
          </a:p>
          <a:p>
            <a:pPr eaLnBrk="1" hangingPunct="1">
              <a:spcBef>
                <a:spcPts val="1800"/>
              </a:spcBef>
              <a:buFont typeface="Arial" charset="0"/>
              <a:buChar char="•"/>
            </a:pPr>
            <a:r>
              <a:rPr lang="en-US" altLang="en-US" b="1" dirty="0"/>
              <a:t> </a:t>
            </a:r>
            <a:r>
              <a:rPr lang="en-US" altLang="en-US" b="1" dirty="0" smtClean="0"/>
              <a:t>Sustained climate measurements</a:t>
            </a:r>
          </a:p>
          <a:p>
            <a:pPr eaLnBrk="1" hangingPunct="1">
              <a:spcBef>
                <a:spcPts val="1800"/>
              </a:spcBef>
              <a:buFont typeface="Arial" charset="0"/>
              <a:buChar char="•"/>
            </a:pPr>
            <a:r>
              <a:rPr lang="en-US" altLang="en-US" b="1" dirty="0" smtClean="0"/>
              <a:t> Land imaging</a:t>
            </a:r>
            <a:endParaRPr lang="en-US" altLang="en-US"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3" name="Picture 7" descr="PPT.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5334000" y="2176463"/>
            <a:ext cx="677863" cy="261937"/>
          </a:xfrm>
          <a:prstGeom prst="rect">
            <a:avLst/>
          </a:prstGeom>
          <a:noFill/>
        </p:spPr>
        <p:txBody>
          <a:bodyPr wrap="none">
            <a:spAutoFit/>
          </a:bodyPr>
          <a:lstStyle/>
          <a:p>
            <a:pPr eaLnBrk="0" hangingPunct="0">
              <a:defRPr/>
            </a:pPr>
            <a:r>
              <a:rPr kumimoji="0" lang="en-US" sz="1050" dirty="0">
                <a:solidFill>
                  <a:srgbClr val="FFFFFF"/>
                </a:solidFill>
                <a:latin typeface="Helvetica"/>
                <a:ea typeface="ヒラギノ角ゴ Pro W3" charset="0"/>
                <a:cs typeface="Helvetica"/>
              </a:rPr>
              <a:t>(USGS)</a:t>
            </a:r>
          </a:p>
        </p:txBody>
      </p:sp>
      <p:sp>
        <p:nvSpPr>
          <p:cNvPr id="8195" name="Rectangle 2"/>
          <p:cNvSpPr txBox="1">
            <a:spLocks noChangeArrowheads="1"/>
          </p:cNvSpPr>
          <p:nvPr/>
        </p:nvSpPr>
        <p:spPr bwMode="auto">
          <a:xfrm>
            <a:off x="76200" y="76200"/>
            <a:ext cx="6629400" cy="53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300">
                <a:solidFill>
                  <a:schemeClr val="tx1"/>
                </a:solidFill>
                <a:latin typeface="Arial" pitchFamily="34" charset="0"/>
                <a:ea typeface="ヒラギノ角ゴ Pro W3" charset="-128"/>
              </a:defRPr>
            </a:lvl1pPr>
            <a:lvl2pPr marL="742950" indent="-285750" eaLnBrk="0" hangingPunct="0">
              <a:defRPr sz="3300">
                <a:solidFill>
                  <a:schemeClr val="tx1"/>
                </a:solidFill>
                <a:latin typeface="Arial" pitchFamily="34" charset="0"/>
                <a:ea typeface="ヒラギノ角ゴ Pro W3" charset="-128"/>
              </a:defRPr>
            </a:lvl2pPr>
            <a:lvl3pPr marL="1143000" indent="-228600" eaLnBrk="0" hangingPunct="0">
              <a:defRPr sz="3300">
                <a:solidFill>
                  <a:schemeClr val="tx1"/>
                </a:solidFill>
                <a:latin typeface="Arial" pitchFamily="34" charset="0"/>
                <a:ea typeface="ヒラギノ角ゴ Pro W3" charset="-128"/>
              </a:defRPr>
            </a:lvl3pPr>
            <a:lvl4pPr marL="1600200" indent="-228600" eaLnBrk="0" hangingPunct="0">
              <a:defRPr sz="3300">
                <a:solidFill>
                  <a:schemeClr val="tx1"/>
                </a:solidFill>
                <a:latin typeface="Arial" pitchFamily="34" charset="0"/>
                <a:ea typeface="ヒラギノ角ゴ Pro W3" charset="-128"/>
              </a:defRPr>
            </a:lvl4pPr>
            <a:lvl5pPr marL="2057400" indent="-228600" eaLnBrk="0" hangingPunct="0">
              <a:defRPr sz="3300">
                <a:solidFill>
                  <a:schemeClr val="tx1"/>
                </a:solidFill>
                <a:latin typeface="Arial" pitchFamily="34" charset="0"/>
                <a:ea typeface="ヒラギノ角ゴ Pro W3" charset="-128"/>
              </a:defRPr>
            </a:lvl5pPr>
            <a:lvl6pPr marL="25146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6pPr>
            <a:lvl7pPr marL="29718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7pPr>
            <a:lvl8pPr marL="34290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8pPr>
            <a:lvl9pPr marL="38862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9pPr>
          </a:lstStyle>
          <a:p>
            <a:r>
              <a:rPr kumimoji="0" lang="en-US" altLang="en-US" dirty="0">
                <a:solidFill>
                  <a:srgbClr val="FFFFFF"/>
                </a:solidFill>
              </a:rPr>
              <a:t>NASA Operating Missions</a:t>
            </a:r>
            <a:endParaRPr kumimoji="0" lang="en-US" altLang="en-US" sz="2400" dirty="0">
              <a:solidFill>
                <a:srgbClr val="FF0000"/>
              </a:solidFill>
            </a:endParaRPr>
          </a:p>
        </p:txBody>
      </p:sp>
      <p:sp>
        <p:nvSpPr>
          <p:cNvPr id="5" name="Rectangle 3"/>
          <p:cNvSpPr txBox="1">
            <a:spLocks noChangeArrowheads="1"/>
          </p:cNvSpPr>
          <p:nvPr/>
        </p:nvSpPr>
        <p:spPr bwMode="auto">
          <a:xfrm>
            <a:off x="8628063" y="6503988"/>
            <a:ext cx="515937" cy="354012"/>
          </a:xfrm>
          <a:prstGeom prst="rect">
            <a:avLst/>
          </a:prstGeom>
          <a:noFill/>
          <a:ln w="9525">
            <a:noFill/>
            <a:miter lim="800000"/>
            <a:headEnd/>
            <a:tailEnd/>
          </a:ln>
        </p:spPr>
        <p:txBody>
          <a:bodyPr/>
          <a:lstStyle/>
          <a:p>
            <a:pPr algn="r" eaLnBrk="0" hangingPunct="0"/>
            <a:r>
              <a:rPr kumimoji="0" lang="en-US" sz="1400" dirty="0">
                <a:solidFill>
                  <a:srgbClr val="FFFFFF"/>
                </a:solidFill>
              </a:rPr>
              <a:t>|‌ </a:t>
            </a:r>
            <a:fld id="{CB364722-0248-465A-8E79-099C8D1AFB3E}" type="slidenum">
              <a:rPr kumimoji="0" lang="en-US" sz="1400">
                <a:solidFill>
                  <a:srgbClr val="FFFFFF"/>
                </a:solidFill>
              </a:rPr>
              <a:pPr algn="r" eaLnBrk="0" hangingPunct="0"/>
              <a:t>3</a:t>
            </a:fld>
            <a:endParaRPr kumimoji="0" lang="en-US" sz="1400" dirty="0">
              <a:solidFill>
                <a:srgbClr val="FFFFFF"/>
              </a:solidFill>
            </a:endParaRPr>
          </a:p>
        </p:txBody>
      </p:sp>
    </p:spTree>
    <p:extLst>
      <p:ext uri="{BB962C8B-B14F-4D97-AF65-F5344CB8AC3E}">
        <p14:creationId xmlns:p14="http://schemas.microsoft.com/office/powerpoint/2010/main" val="684376377"/>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Curved Left Arrow 25"/>
          <p:cNvSpPr>
            <a:spLocks noChangeArrowheads="1"/>
          </p:cNvSpPr>
          <p:nvPr/>
        </p:nvSpPr>
        <p:spPr bwMode="auto">
          <a:xfrm>
            <a:off x="533400" y="990600"/>
            <a:ext cx="7842250" cy="5349875"/>
          </a:xfrm>
          <a:prstGeom prst="curvedLeftArrow">
            <a:avLst>
              <a:gd name="adj1" fmla="val 25889"/>
              <a:gd name="adj2" fmla="val 50000"/>
              <a:gd name="adj3" fmla="val 35710"/>
            </a:avLst>
          </a:prstGeom>
          <a:gradFill rotWithShape="1">
            <a:gsLst>
              <a:gs pos="0">
                <a:srgbClr val="3366FF"/>
              </a:gs>
              <a:gs pos="100000">
                <a:srgbClr val="FFFFFF"/>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300">
                <a:solidFill>
                  <a:schemeClr val="tx1"/>
                </a:solidFill>
                <a:latin typeface="Arial" pitchFamily="34" charset="0"/>
                <a:ea typeface="ヒラギノ角ゴ Pro W3" charset="-128"/>
              </a:defRPr>
            </a:lvl1pPr>
            <a:lvl2pPr marL="742950" indent="-285750" eaLnBrk="0" hangingPunct="0">
              <a:defRPr sz="3300">
                <a:solidFill>
                  <a:schemeClr val="tx1"/>
                </a:solidFill>
                <a:latin typeface="Arial" pitchFamily="34" charset="0"/>
                <a:ea typeface="ヒラギノ角ゴ Pro W3" charset="-128"/>
              </a:defRPr>
            </a:lvl2pPr>
            <a:lvl3pPr marL="1143000" indent="-228600" eaLnBrk="0" hangingPunct="0">
              <a:defRPr sz="3300">
                <a:solidFill>
                  <a:schemeClr val="tx1"/>
                </a:solidFill>
                <a:latin typeface="Arial" pitchFamily="34" charset="0"/>
                <a:ea typeface="ヒラギノ角ゴ Pro W3" charset="-128"/>
              </a:defRPr>
            </a:lvl3pPr>
            <a:lvl4pPr marL="1600200" indent="-228600" eaLnBrk="0" hangingPunct="0">
              <a:defRPr sz="3300">
                <a:solidFill>
                  <a:schemeClr val="tx1"/>
                </a:solidFill>
                <a:latin typeface="Arial" pitchFamily="34" charset="0"/>
                <a:ea typeface="ヒラギノ角ゴ Pro W3" charset="-128"/>
              </a:defRPr>
            </a:lvl4pPr>
            <a:lvl5pPr marL="2057400" indent="-228600" eaLnBrk="0" hangingPunct="0">
              <a:defRPr sz="3300">
                <a:solidFill>
                  <a:schemeClr val="tx1"/>
                </a:solidFill>
                <a:latin typeface="Arial" pitchFamily="34" charset="0"/>
                <a:ea typeface="ヒラギノ角ゴ Pro W3" charset="-128"/>
              </a:defRPr>
            </a:lvl5pPr>
            <a:lvl6pPr marL="25146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6pPr>
            <a:lvl7pPr marL="29718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7pPr>
            <a:lvl8pPr marL="34290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8pPr>
            <a:lvl9pPr marL="38862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9pPr>
          </a:lstStyle>
          <a:p>
            <a:pPr eaLnBrk="1" hangingPunct="1"/>
            <a:endParaRPr kumimoji="0" lang="en-US" altLang="en-US">
              <a:solidFill>
                <a:srgbClr val="000000"/>
              </a:solidFill>
            </a:endParaRPr>
          </a:p>
        </p:txBody>
      </p:sp>
      <p:grpSp>
        <p:nvGrpSpPr>
          <p:cNvPr id="9219" name="Group 20"/>
          <p:cNvGrpSpPr>
            <a:grpSpLocks/>
          </p:cNvGrpSpPr>
          <p:nvPr/>
        </p:nvGrpSpPr>
        <p:grpSpPr bwMode="auto">
          <a:xfrm>
            <a:off x="4572000" y="1143000"/>
            <a:ext cx="2100263" cy="2368550"/>
            <a:chOff x="1214" y="2743"/>
            <a:chExt cx="1323" cy="1492"/>
          </a:xfrm>
        </p:grpSpPr>
        <p:pic>
          <p:nvPicPr>
            <p:cNvPr id="9245" name="Picture 21" descr="SMAP_spacecraf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05" y="2743"/>
              <a:ext cx="800" cy="893"/>
            </a:xfrm>
            <a:prstGeom prst="rect">
              <a:avLst/>
            </a:prstGeom>
            <a:noFill/>
            <a:ln w="31750">
              <a:solidFill>
                <a:srgbClr val="800080"/>
              </a:solidFill>
              <a:miter lim="800000"/>
              <a:headEnd/>
              <a:tailEnd/>
            </a:ln>
            <a:extLst>
              <a:ext uri="{909E8E84-426E-40DD-AFC4-6F175D3DCCD1}">
                <a14:hiddenFill xmlns:a14="http://schemas.microsoft.com/office/drawing/2010/main">
                  <a:solidFill>
                    <a:srgbClr val="FFFFFF"/>
                  </a:solidFill>
                </a14:hiddenFill>
              </a:ext>
            </a:extLst>
          </p:spPr>
        </p:pic>
        <p:sp>
          <p:nvSpPr>
            <p:cNvPr id="9246" name="Text Box 22"/>
            <p:cNvSpPr txBox="1">
              <a:spLocks noChangeArrowheads="1"/>
            </p:cNvSpPr>
            <p:nvPr/>
          </p:nvSpPr>
          <p:spPr bwMode="auto">
            <a:xfrm>
              <a:off x="1214" y="3646"/>
              <a:ext cx="1323" cy="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300">
                  <a:solidFill>
                    <a:schemeClr val="tx1"/>
                  </a:solidFill>
                  <a:latin typeface="Arial" pitchFamily="34" charset="0"/>
                  <a:ea typeface="ヒラギノ角ゴ Pro W3" charset="-128"/>
                </a:defRPr>
              </a:lvl1pPr>
              <a:lvl2pPr marL="742950" indent="-285750" eaLnBrk="0" hangingPunct="0">
                <a:defRPr sz="3300">
                  <a:solidFill>
                    <a:schemeClr val="tx1"/>
                  </a:solidFill>
                  <a:latin typeface="Arial" pitchFamily="34" charset="0"/>
                  <a:ea typeface="ヒラギノ角ゴ Pro W3" charset="-128"/>
                </a:defRPr>
              </a:lvl2pPr>
              <a:lvl3pPr marL="1143000" indent="-228600" eaLnBrk="0" hangingPunct="0">
                <a:defRPr sz="3300">
                  <a:solidFill>
                    <a:schemeClr val="tx1"/>
                  </a:solidFill>
                  <a:latin typeface="Arial" pitchFamily="34" charset="0"/>
                  <a:ea typeface="ヒラギノ角ゴ Pro W3" charset="-128"/>
                </a:defRPr>
              </a:lvl3pPr>
              <a:lvl4pPr marL="1600200" indent="-228600" eaLnBrk="0" hangingPunct="0">
                <a:defRPr sz="3300">
                  <a:solidFill>
                    <a:schemeClr val="tx1"/>
                  </a:solidFill>
                  <a:latin typeface="Arial" pitchFamily="34" charset="0"/>
                  <a:ea typeface="ヒラギノ角ゴ Pro W3" charset="-128"/>
                </a:defRPr>
              </a:lvl4pPr>
              <a:lvl5pPr marL="2057400" indent="-228600" eaLnBrk="0" hangingPunct="0">
                <a:defRPr sz="3300">
                  <a:solidFill>
                    <a:schemeClr val="tx1"/>
                  </a:solidFill>
                  <a:latin typeface="Arial" pitchFamily="34" charset="0"/>
                  <a:ea typeface="ヒラギノ角ゴ Pro W3" charset="-128"/>
                </a:defRPr>
              </a:lvl5pPr>
              <a:lvl6pPr marL="25146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6pPr>
              <a:lvl7pPr marL="29718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7pPr>
              <a:lvl8pPr marL="34290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8pPr>
              <a:lvl9pPr marL="38862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9pPr>
            </a:lstStyle>
            <a:p>
              <a:pPr eaLnBrk="1" hangingPunct="1"/>
              <a:r>
                <a:rPr kumimoji="0" lang="en-US" altLang="en-US" sz="1600">
                  <a:solidFill>
                    <a:srgbClr val="000000"/>
                  </a:solidFill>
                </a:rPr>
                <a:t>SMAP</a:t>
              </a:r>
            </a:p>
            <a:p>
              <a:pPr eaLnBrk="1" hangingPunct="1"/>
              <a:r>
                <a:rPr kumimoji="0" lang="en-US" altLang="en-US" sz="1600">
                  <a:solidFill>
                    <a:srgbClr val="000000"/>
                  </a:solidFill>
                </a:rPr>
                <a:t>Oct 2014</a:t>
              </a:r>
            </a:p>
            <a:p>
              <a:pPr eaLnBrk="1" hangingPunct="1"/>
              <a:r>
                <a:rPr kumimoji="0" lang="en-US" altLang="en-US" sz="1600">
                  <a:solidFill>
                    <a:srgbClr val="000000"/>
                  </a:solidFill>
                </a:rPr>
                <a:t>w/CSA</a:t>
              </a:r>
            </a:p>
            <a:p>
              <a:pPr eaLnBrk="1" hangingPunct="1"/>
              <a:r>
                <a:rPr kumimoji="0" lang="en-US" altLang="en-US" sz="1600">
                  <a:solidFill>
                    <a:srgbClr val="000000"/>
                  </a:solidFill>
                </a:rPr>
                <a:t>Soil Moist., Frz/Thaw</a:t>
              </a:r>
            </a:p>
          </p:txBody>
        </p:sp>
      </p:grpSp>
      <p:grpSp>
        <p:nvGrpSpPr>
          <p:cNvPr id="9220" name="Group 23"/>
          <p:cNvGrpSpPr>
            <a:grpSpLocks/>
          </p:cNvGrpSpPr>
          <p:nvPr/>
        </p:nvGrpSpPr>
        <p:grpSpPr bwMode="auto">
          <a:xfrm>
            <a:off x="7423150" y="3733800"/>
            <a:ext cx="1416050" cy="2281238"/>
            <a:chOff x="354" y="2731"/>
            <a:chExt cx="892" cy="1437"/>
          </a:xfrm>
        </p:grpSpPr>
        <p:pic>
          <p:nvPicPr>
            <p:cNvPr id="9243" name="Picture 24" descr="icesat_2_clean_room"/>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9" y="2731"/>
              <a:ext cx="792" cy="961"/>
            </a:xfrm>
            <a:prstGeom prst="rect">
              <a:avLst/>
            </a:prstGeom>
            <a:noFill/>
            <a:ln w="31750">
              <a:solidFill>
                <a:srgbClr val="800080"/>
              </a:solidFill>
              <a:miter lim="800000"/>
              <a:headEnd/>
              <a:tailEnd/>
            </a:ln>
            <a:extLst>
              <a:ext uri="{909E8E84-426E-40DD-AFC4-6F175D3DCCD1}">
                <a14:hiddenFill xmlns:a14="http://schemas.microsoft.com/office/drawing/2010/main">
                  <a:solidFill>
                    <a:srgbClr val="FFFFFF"/>
                  </a:solidFill>
                </a14:hiddenFill>
              </a:ext>
            </a:extLst>
          </p:spPr>
        </p:pic>
        <p:sp>
          <p:nvSpPr>
            <p:cNvPr id="9244" name="Text Box 25"/>
            <p:cNvSpPr txBox="1">
              <a:spLocks noChangeArrowheads="1"/>
            </p:cNvSpPr>
            <p:nvPr/>
          </p:nvSpPr>
          <p:spPr bwMode="auto">
            <a:xfrm>
              <a:off x="354" y="3710"/>
              <a:ext cx="892" cy="4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300">
                  <a:solidFill>
                    <a:schemeClr val="tx1"/>
                  </a:solidFill>
                  <a:latin typeface="Arial" pitchFamily="34" charset="0"/>
                  <a:ea typeface="ヒラギノ角ゴ Pro W3" charset="-128"/>
                </a:defRPr>
              </a:lvl1pPr>
              <a:lvl2pPr marL="742950" indent="-285750" eaLnBrk="0" hangingPunct="0">
                <a:defRPr sz="3300">
                  <a:solidFill>
                    <a:schemeClr val="tx1"/>
                  </a:solidFill>
                  <a:latin typeface="Arial" pitchFamily="34" charset="0"/>
                  <a:ea typeface="ヒラギノ角ゴ Pro W3" charset="-128"/>
                </a:defRPr>
              </a:lvl2pPr>
              <a:lvl3pPr marL="1143000" indent="-228600" eaLnBrk="0" hangingPunct="0">
                <a:defRPr sz="3300">
                  <a:solidFill>
                    <a:schemeClr val="tx1"/>
                  </a:solidFill>
                  <a:latin typeface="Arial" pitchFamily="34" charset="0"/>
                  <a:ea typeface="ヒラギノ角ゴ Pro W3" charset="-128"/>
                </a:defRPr>
              </a:lvl3pPr>
              <a:lvl4pPr marL="1600200" indent="-228600" eaLnBrk="0" hangingPunct="0">
                <a:defRPr sz="3300">
                  <a:solidFill>
                    <a:schemeClr val="tx1"/>
                  </a:solidFill>
                  <a:latin typeface="Arial" pitchFamily="34" charset="0"/>
                  <a:ea typeface="ヒラギノ角ゴ Pro W3" charset="-128"/>
                </a:defRPr>
              </a:lvl4pPr>
              <a:lvl5pPr marL="2057400" indent="-228600" eaLnBrk="0" hangingPunct="0">
                <a:defRPr sz="3300">
                  <a:solidFill>
                    <a:schemeClr val="tx1"/>
                  </a:solidFill>
                  <a:latin typeface="Arial" pitchFamily="34" charset="0"/>
                  <a:ea typeface="ヒラギノ角ゴ Pro W3" charset="-128"/>
                </a:defRPr>
              </a:lvl5pPr>
              <a:lvl6pPr marL="25146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6pPr>
              <a:lvl7pPr marL="29718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7pPr>
              <a:lvl8pPr marL="34290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8pPr>
              <a:lvl9pPr marL="38862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9pPr>
            </a:lstStyle>
            <a:p>
              <a:pPr eaLnBrk="1" hangingPunct="1"/>
              <a:r>
                <a:rPr kumimoji="0" lang="en-US" altLang="en-US" sz="1600">
                  <a:solidFill>
                    <a:srgbClr val="000000"/>
                  </a:solidFill>
                </a:rPr>
                <a:t>ICESat-2</a:t>
              </a:r>
            </a:p>
            <a:p>
              <a:pPr eaLnBrk="1" hangingPunct="1"/>
              <a:r>
                <a:rPr kumimoji="0" lang="en-US" altLang="en-US" sz="1600">
                  <a:solidFill>
                    <a:srgbClr val="000000"/>
                  </a:solidFill>
                </a:rPr>
                <a:t>2016</a:t>
              </a:r>
            </a:p>
            <a:p>
              <a:pPr eaLnBrk="1" hangingPunct="1"/>
              <a:r>
                <a:rPr kumimoji="0" lang="en-US" altLang="en-US" sz="1600">
                  <a:solidFill>
                    <a:srgbClr val="000000"/>
                  </a:solidFill>
                </a:rPr>
                <a:t>Ice Dynamics</a:t>
              </a:r>
            </a:p>
          </p:txBody>
        </p:sp>
      </p:grpSp>
      <p:grpSp>
        <p:nvGrpSpPr>
          <p:cNvPr id="9221" name="Group 3"/>
          <p:cNvGrpSpPr>
            <a:grpSpLocks/>
          </p:cNvGrpSpPr>
          <p:nvPr/>
        </p:nvGrpSpPr>
        <p:grpSpPr bwMode="auto">
          <a:xfrm>
            <a:off x="2743200" y="1066800"/>
            <a:ext cx="1676400" cy="2104230"/>
            <a:chOff x="1196" y="704"/>
            <a:chExt cx="1199" cy="1538"/>
          </a:xfrm>
        </p:grpSpPr>
        <p:pic>
          <p:nvPicPr>
            <p:cNvPr id="9241" name="Picture 4" descr="OCOSpacecraftFinal-PPT"/>
            <p:cNvPicPr>
              <a:picLocks noChangeAspect="1" noChangeArrowheads="1"/>
            </p:cNvPicPr>
            <p:nvPr/>
          </p:nvPicPr>
          <p:blipFill>
            <a:blip r:embed="rId5" cstate="print">
              <a:lum bright="14000" contrast="12000"/>
              <a:extLst>
                <a:ext uri="{28A0092B-C50C-407E-A947-70E740481C1C}">
                  <a14:useLocalDpi xmlns:a14="http://schemas.microsoft.com/office/drawing/2010/main" val="0"/>
                </a:ext>
              </a:extLst>
            </a:blip>
            <a:srcRect l="10484" r="14546"/>
            <a:stretch>
              <a:fillRect/>
            </a:stretch>
          </p:blipFill>
          <p:spPr bwMode="auto">
            <a:xfrm>
              <a:off x="1196" y="704"/>
              <a:ext cx="1199" cy="906"/>
            </a:xfrm>
            <a:prstGeom prst="rect">
              <a:avLst/>
            </a:prstGeom>
            <a:noFill/>
            <a:ln w="28575">
              <a:solidFill>
                <a:srgbClr val="993366"/>
              </a:solidFill>
              <a:miter lim="800000"/>
              <a:headEnd/>
              <a:tailEnd/>
            </a:ln>
            <a:extLst>
              <a:ext uri="{909E8E84-426E-40DD-AFC4-6F175D3DCCD1}">
                <a14:hiddenFill xmlns:a14="http://schemas.microsoft.com/office/drawing/2010/main">
                  <a:solidFill>
                    <a:srgbClr val="FFFFFF"/>
                  </a:solidFill>
                </a14:hiddenFill>
              </a:ext>
            </a:extLst>
          </p:spPr>
        </p:pic>
        <p:sp>
          <p:nvSpPr>
            <p:cNvPr id="9242" name="Text Box 5"/>
            <p:cNvSpPr txBox="1">
              <a:spLocks noChangeArrowheads="1"/>
            </p:cNvSpPr>
            <p:nvPr/>
          </p:nvSpPr>
          <p:spPr bwMode="auto">
            <a:xfrm>
              <a:off x="1272" y="1635"/>
              <a:ext cx="1047" cy="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300">
                  <a:solidFill>
                    <a:schemeClr val="tx1"/>
                  </a:solidFill>
                  <a:latin typeface="Arial" pitchFamily="34" charset="0"/>
                  <a:ea typeface="ヒラギノ角ゴ Pro W3" charset="-128"/>
                </a:defRPr>
              </a:lvl1pPr>
              <a:lvl2pPr marL="742950" indent="-285750" eaLnBrk="0" hangingPunct="0">
                <a:defRPr sz="3300">
                  <a:solidFill>
                    <a:schemeClr val="tx1"/>
                  </a:solidFill>
                  <a:latin typeface="Arial" pitchFamily="34" charset="0"/>
                  <a:ea typeface="ヒラギノ角ゴ Pro W3" charset="-128"/>
                </a:defRPr>
              </a:lvl2pPr>
              <a:lvl3pPr marL="1143000" indent="-228600" eaLnBrk="0" hangingPunct="0">
                <a:defRPr sz="3300">
                  <a:solidFill>
                    <a:schemeClr val="tx1"/>
                  </a:solidFill>
                  <a:latin typeface="Arial" pitchFamily="34" charset="0"/>
                  <a:ea typeface="ヒラギノ角ゴ Pro W3" charset="-128"/>
                </a:defRPr>
              </a:lvl3pPr>
              <a:lvl4pPr marL="1600200" indent="-228600" eaLnBrk="0" hangingPunct="0">
                <a:defRPr sz="3300">
                  <a:solidFill>
                    <a:schemeClr val="tx1"/>
                  </a:solidFill>
                  <a:latin typeface="Arial" pitchFamily="34" charset="0"/>
                  <a:ea typeface="ヒラギノ角ゴ Pro W3" charset="-128"/>
                </a:defRPr>
              </a:lvl4pPr>
              <a:lvl5pPr marL="2057400" indent="-228600" eaLnBrk="0" hangingPunct="0">
                <a:defRPr sz="3300">
                  <a:solidFill>
                    <a:schemeClr val="tx1"/>
                  </a:solidFill>
                  <a:latin typeface="Arial" pitchFamily="34" charset="0"/>
                  <a:ea typeface="ヒラギノ角ゴ Pro W3" charset="-128"/>
                </a:defRPr>
              </a:lvl5pPr>
              <a:lvl6pPr marL="25146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6pPr>
              <a:lvl7pPr marL="29718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7pPr>
              <a:lvl8pPr marL="34290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8pPr>
              <a:lvl9pPr marL="38862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9pPr>
            </a:lstStyle>
            <a:p>
              <a:pPr eaLnBrk="1" hangingPunct="1"/>
              <a:r>
                <a:rPr kumimoji="0" lang="en-US" altLang="en-US" sz="1600" dirty="0">
                  <a:solidFill>
                    <a:srgbClr val="000000"/>
                  </a:solidFill>
                </a:rPr>
                <a:t>OCO-2</a:t>
              </a:r>
            </a:p>
            <a:p>
              <a:pPr eaLnBrk="1" hangingPunct="1"/>
              <a:r>
                <a:rPr kumimoji="0" lang="en-US" altLang="en-US" sz="1600" smtClean="0">
                  <a:solidFill>
                    <a:srgbClr val="000000"/>
                  </a:solidFill>
                </a:rPr>
                <a:t>July 1, </a:t>
              </a:r>
              <a:r>
                <a:rPr kumimoji="0" lang="en-US" altLang="en-US" sz="1600">
                  <a:solidFill>
                    <a:srgbClr val="000000"/>
                  </a:solidFill>
                </a:rPr>
                <a:t>2014</a:t>
              </a:r>
            </a:p>
            <a:p>
              <a:pPr eaLnBrk="1" hangingPunct="1"/>
              <a:r>
                <a:rPr kumimoji="0" lang="en-US" altLang="en-US" sz="1600" dirty="0">
                  <a:solidFill>
                    <a:srgbClr val="000000"/>
                  </a:solidFill>
                </a:rPr>
                <a:t>Global CO</a:t>
              </a:r>
              <a:r>
                <a:rPr kumimoji="0" lang="en-US" altLang="en-US" sz="1600" baseline="-25000" dirty="0">
                  <a:solidFill>
                    <a:srgbClr val="000000"/>
                  </a:solidFill>
                </a:rPr>
                <a:t>2</a:t>
              </a:r>
            </a:p>
          </p:txBody>
        </p:sp>
      </p:grpSp>
      <p:pic>
        <p:nvPicPr>
          <p:cNvPr id="9222" name="Picture 30"/>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770313" y="4627563"/>
            <a:ext cx="1806575" cy="1219200"/>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9223" name="Text Box 8"/>
          <p:cNvSpPr txBox="1">
            <a:spLocks noChangeArrowheads="1"/>
          </p:cNvSpPr>
          <p:nvPr/>
        </p:nvSpPr>
        <p:spPr bwMode="auto">
          <a:xfrm>
            <a:off x="3429000" y="5846763"/>
            <a:ext cx="2487613" cy="935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300">
                <a:solidFill>
                  <a:schemeClr val="tx1"/>
                </a:solidFill>
                <a:latin typeface="Arial" pitchFamily="34" charset="0"/>
                <a:ea typeface="ヒラギノ角ゴ Pro W3" charset="-128"/>
              </a:defRPr>
            </a:lvl1pPr>
            <a:lvl2pPr marL="742950" indent="-285750" eaLnBrk="0" hangingPunct="0">
              <a:defRPr sz="3300">
                <a:solidFill>
                  <a:schemeClr val="tx1"/>
                </a:solidFill>
                <a:latin typeface="Arial" pitchFamily="34" charset="0"/>
                <a:ea typeface="ヒラギノ角ゴ Pro W3" charset="-128"/>
              </a:defRPr>
            </a:lvl2pPr>
            <a:lvl3pPr marL="1143000" indent="-228600" eaLnBrk="0" hangingPunct="0">
              <a:defRPr sz="3300">
                <a:solidFill>
                  <a:schemeClr val="tx1"/>
                </a:solidFill>
                <a:latin typeface="Arial" pitchFamily="34" charset="0"/>
                <a:ea typeface="ヒラギノ角ゴ Pro W3" charset="-128"/>
              </a:defRPr>
            </a:lvl3pPr>
            <a:lvl4pPr marL="1600200" indent="-228600" eaLnBrk="0" hangingPunct="0">
              <a:defRPr sz="3300">
                <a:solidFill>
                  <a:schemeClr val="tx1"/>
                </a:solidFill>
                <a:latin typeface="Arial" pitchFamily="34" charset="0"/>
                <a:ea typeface="ヒラギノ角ゴ Pro W3" charset="-128"/>
              </a:defRPr>
            </a:lvl4pPr>
            <a:lvl5pPr marL="2057400" indent="-228600" eaLnBrk="0" hangingPunct="0">
              <a:defRPr sz="3300">
                <a:solidFill>
                  <a:schemeClr val="tx1"/>
                </a:solidFill>
                <a:latin typeface="Arial" pitchFamily="34" charset="0"/>
                <a:ea typeface="ヒラギノ角ゴ Pro W3" charset="-128"/>
              </a:defRPr>
            </a:lvl5pPr>
            <a:lvl6pPr marL="25146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6pPr>
            <a:lvl7pPr marL="29718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7pPr>
            <a:lvl8pPr marL="34290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8pPr>
            <a:lvl9pPr marL="38862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9pPr>
          </a:lstStyle>
          <a:p>
            <a:pPr eaLnBrk="1" hangingPunct="1"/>
            <a:r>
              <a:rPr kumimoji="0" lang="en-US" altLang="en-US" sz="1600">
                <a:solidFill>
                  <a:srgbClr val="000000"/>
                </a:solidFill>
              </a:rPr>
              <a:t>GRACE FO</a:t>
            </a:r>
          </a:p>
          <a:p>
            <a:pPr eaLnBrk="1" hangingPunct="1"/>
            <a:r>
              <a:rPr kumimoji="0" lang="en-US" altLang="en-US" sz="1600">
                <a:solidFill>
                  <a:srgbClr val="000000"/>
                </a:solidFill>
              </a:rPr>
              <a:t>Aug 2017</a:t>
            </a:r>
          </a:p>
          <a:p>
            <a:pPr eaLnBrk="1" hangingPunct="1"/>
            <a:r>
              <a:rPr kumimoji="0" lang="en-US" altLang="en-US" sz="1600">
                <a:solidFill>
                  <a:srgbClr val="000000"/>
                </a:solidFill>
              </a:rPr>
              <a:t>w/Germany; Global Mass </a:t>
            </a:r>
          </a:p>
          <a:p>
            <a:pPr eaLnBrk="1" hangingPunct="1"/>
            <a:r>
              <a:rPr kumimoji="0" lang="en-US" altLang="en-US" sz="1600">
                <a:solidFill>
                  <a:srgbClr val="000000"/>
                </a:solidFill>
              </a:rPr>
              <a:t>&amp; Water Variation</a:t>
            </a:r>
          </a:p>
        </p:txBody>
      </p:sp>
      <p:grpSp>
        <p:nvGrpSpPr>
          <p:cNvPr id="9224" name="Group 1"/>
          <p:cNvGrpSpPr>
            <a:grpSpLocks/>
          </p:cNvGrpSpPr>
          <p:nvPr/>
        </p:nvGrpSpPr>
        <p:grpSpPr bwMode="auto">
          <a:xfrm>
            <a:off x="381003" y="914400"/>
            <a:ext cx="2495616" cy="2160638"/>
            <a:chOff x="2819400" y="1066800"/>
            <a:chExt cx="2495843" cy="2161750"/>
          </a:xfrm>
        </p:grpSpPr>
        <p:sp>
          <p:nvSpPr>
            <p:cNvPr id="9239" name="Text Box 19"/>
            <p:cNvSpPr txBox="1">
              <a:spLocks noChangeArrowheads="1"/>
            </p:cNvSpPr>
            <p:nvPr/>
          </p:nvSpPr>
          <p:spPr bwMode="auto">
            <a:xfrm>
              <a:off x="2886152" y="2397125"/>
              <a:ext cx="2429091" cy="831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300">
                  <a:solidFill>
                    <a:schemeClr val="tx1"/>
                  </a:solidFill>
                  <a:latin typeface="Arial" pitchFamily="34" charset="0"/>
                  <a:ea typeface="ヒラギノ角ゴ Pro W3" charset="-128"/>
                </a:defRPr>
              </a:lvl1pPr>
              <a:lvl2pPr marL="742950" indent="-285750" eaLnBrk="0" hangingPunct="0">
                <a:defRPr sz="3300">
                  <a:solidFill>
                    <a:schemeClr val="tx1"/>
                  </a:solidFill>
                  <a:latin typeface="Arial" pitchFamily="34" charset="0"/>
                  <a:ea typeface="ヒラギノ角ゴ Pro W3" charset="-128"/>
                </a:defRPr>
              </a:lvl2pPr>
              <a:lvl3pPr marL="1143000" indent="-228600" eaLnBrk="0" hangingPunct="0">
                <a:defRPr sz="3300">
                  <a:solidFill>
                    <a:schemeClr val="tx1"/>
                  </a:solidFill>
                  <a:latin typeface="Arial" pitchFamily="34" charset="0"/>
                  <a:ea typeface="ヒラギノ角ゴ Pro W3" charset="-128"/>
                </a:defRPr>
              </a:lvl3pPr>
              <a:lvl4pPr marL="1600200" indent="-228600" eaLnBrk="0" hangingPunct="0">
                <a:defRPr sz="3300">
                  <a:solidFill>
                    <a:schemeClr val="tx1"/>
                  </a:solidFill>
                  <a:latin typeface="Arial" pitchFamily="34" charset="0"/>
                  <a:ea typeface="ヒラギノ角ゴ Pro W3" charset="-128"/>
                </a:defRPr>
              </a:lvl4pPr>
              <a:lvl5pPr marL="2057400" indent="-228600" eaLnBrk="0" hangingPunct="0">
                <a:defRPr sz="3300">
                  <a:solidFill>
                    <a:schemeClr val="tx1"/>
                  </a:solidFill>
                  <a:latin typeface="Arial" pitchFamily="34" charset="0"/>
                  <a:ea typeface="ヒラギノ角ゴ Pro W3" charset="-128"/>
                </a:defRPr>
              </a:lvl5pPr>
              <a:lvl6pPr marL="25146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6pPr>
              <a:lvl7pPr marL="29718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7pPr>
              <a:lvl8pPr marL="34290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8pPr>
              <a:lvl9pPr marL="38862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9pPr>
            </a:lstStyle>
            <a:p>
              <a:pPr eaLnBrk="1" hangingPunct="1"/>
              <a:r>
                <a:rPr kumimoji="0" lang="en-US" altLang="en-US" sz="1600" dirty="0">
                  <a:solidFill>
                    <a:srgbClr val="000000"/>
                  </a:solidFill>
                </a:rPr>
                <a:t>GPM</a:t>
              </a:r>
            </a:p>
            <a:p>
              <a:pPr eaLnBrk="1" hangingPunct="1"/>
              <a:r>
                <a:rPr kumimoji="0" lang="en-US" altLang="en-US" sz="1600" b="1" i="1" dirty="0" smtClean="0">
                  <a:solidFill>
                    <a:srgbClr val="000000"/>
                  </a:solidFill>
                </a:rPr>
                <a:t>Launched Feb. 27,2014</a:t>
              </a:r>
              <a:endParaRPr kumimoji="0" lang="en-US" altLang="en-US" sz="1600" b="1" i="1" dirty="0">
                <a:solidFill>
                  <a:srgbClr val="000000"/>
                </a:solidFill>
              </a:endParaRPr>
            </a:p>
            <a:p>
              <a:pPr eaLnBrk="1" hangingPunct="1"/>
              <a:r>
                <a:rPr kumimoji="0" lang="en-US" altLang="en-US" sz="1600" dirty="0">
                  <a:solidFill>
                    <a:srgbClr val="000000"/>
                  </a:solidFill>
                </a:rPr>
                <a:t>w/ JAXA; </a:t>
              </a:r>
              <a:r>
                <a:rPr kumimoji="0" lang="en-US" altLang="en-US" sz="1600" dirty="0" err="1">
                  <a:solidFill>
                    <a:srgbClr val="000000"/>
                  </a:solidFill>
                </a:rPr>
                <a:t>Precip</a:t>
              </a:r>
              <a:endParaRPr kumimoji="0" lang="en-US" altLang="en-US" sz="1600" dirty="0">
                <a:solidFill>
                  <a:srgbClr val="000000"/>
                </a:solidFill>
              </a:endParaRPr>
            </a:p>
          </p:txBody>
        </p:sp>
        <p:pic>
          <p:nvPicPr>
            <p:cNvPr id="9240" name="Picture 24"/>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819400" y="1066800"/>
              <a:ext cx="1789278" cy="1327924"/>
            </a:xfrm>
            <a:prstGeom prst="rect">
              <a:avLst/>
            </a:prstGeom>
            <a:noFill/>
            <a:ln w="19050">
              <a:solidFill>
                <a:srgbClr val="660066"/>
              </a:solidFill>
              <a:miter lim="800000"/>
              <a:headEnd/>
              <a:tailEnd/>
            </a:ln>
            <a:extLst>
              <a:ext uri="{909E8E84-426E-40DD-AFC4-6F175D3DCCD1}">
                <a14:hiddenFill xmlns:a14="http://schemas.microsoft.com/office/drawing/2010/main">
                  <a:solidFill>
                    <a:srgbClr val="FFFFFF"/>
                  </a:solidFill>
                </a14:hiddenFill>
              </a:ext>
            </a:extLst>
          </p:spPr>
        </p:pic>
      </p:grpSp>
      <p:pic>
        <p:nvPicPr>
          <p:cNvPr id="9225" name="Picture 26" descr="EarthSat_ESSP.jpg"/>
          <p:cNvPicPr>
            <a:picLocks noChangeAspect="1"/>
          </p:cNvPicPr>
          <p:nvPr/>
        </p:nvPicPr>
        <p:blipFill>
          <a:blip r:embed="rId8" cstate="print">
            <a:extLst>
              <a:ext uri="{28A0092B-C50C-407E-A947-70E740481C1C}">
                <a14:useLocalDpi xmlns:a14="http://schemas.microsoft.com/office/drawing/2010/main" val="0"/>
              </a:ext>
            </a:extLst>
          </a:blip>
          <a:srcRect l="49123" t="82137" r="12296" b="2222"/>
          <a:stretch>
            <a:fillRect/>
          </a:stretch>
        </p:blipFill>
        <p:spPr bwMode="auto">
          <a:xfrm>
            <a:off x="5132388" y="3808413"/>
            <a:ext cx="2259012" cy="687387"/>
          </a:xfrm>
          <a:prstGeom prst="rect">
            <a:avLst/>
          </a:prstGeom>
          <a:noFill/>
          <a:ln w="28575">
            <a:solidFill>
              <a:srgbClr val="660066"/>
            </a:solidFill>
            <a:miter lim="800000"/>
            <a:headEnd/>
            <a:tailEnd/>
          </a:ln>
          <a:extLst>
            <a:ext uri="{909E8E84-426E-40DD-AFC4-6F175D3DCCD1}">
              <a14:hiddenFill xmlns:a14="http://schemas.microsoft.com/office/drawing/2010/main">
                <a:solidFill>
                  <a:srgbClr val="FFFFFF"/>
                </a:solidFill>
              </a14:hiddenFill>
            </a:ext>
          </a:extLst>
        </p:spPr>
      </p:pic>
      <p:sp>
        <p:nvSpPr>
          <p:cNvPr id="9226" name="Text Box 25"/>
          <p:cNvSpPr txBox="1">
            <a:spLocks noChangeArrowheads="1"/>
          </p:cNvSpPr>
          <p:nvPr/>
        </p:nvSpPr>
        <p:spPr bwMode="auto">
          <a:xfrm>
            <a:off x="5911850" y="4572000"/>
            <a:ext cx="1200150" cy="93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300">
                <a:solidFill>
                  <a:schemeClr val="tx1"/>
                </a:solidFill>
                <a:latin typeface="Arial" pitchFamily="34" charset="0"/>
                <a:ea typeface="ヒラギノ角ゴ Pro W3" charset="-128"/>
              </a:defRPr>
            </a:lvl1pPr>
            <a:lvl2pPr marL="742950" indent="-285750" eaLnBrk="0" hangingPunct="0">
              <a:defRPr sz="3300">
                <a:solidFill>
                  <a:schemeClr val="tx1"/>
                </a:solidFill>
                <a:latin typeface="Arial" pitchFamily="34" charset="0"/>
                <a:ea typeface="ヒラギノ角ゴ Pro W3" charset="-128"/>
              </a:defRPr>
            </a:lvl2pPr>
            <a:lvl3pPr marL="1143000" indent="-228600" eaLnBrk="0" hangingPunct="0">
              <a:defRPr sz="3300">
                <a:solidFill>
                  <a:schemeClr val="tx1"/>
                </a:solidFill>
                <a:latin typeface="Arial" pitchFamily="34" charset="0"/>
                <a:ea typeface="ヒラギノ角ゴ Pro W3" charset="-128"/>
              </a:defRPr>
            </a:lvl3pPr>
            <a:lvl4pPr marL="1600200" indent="-228600" eaLnBrk="0" hangingPunct="0">
              <a:defRPr sz="3300">
                <a:solidFill>
                  <a:schemeClr val="tx1"/>
                </a:solidFill>
                <a:latin typeface="Arial" pitchFamily="34" charset="0"/>
                <a:ea typeface="ヒラギノ角ゴ Pro W3" charset="-128"/>
              </a:defRPr>
            </a:lvl4pPr>
            <a:lvl5pPr marL="2057400" indent="-228600" eaLnBrk="0" hangingPunct="0">
              <a:defRPr sz="3300">
                <a:solidFill>
                  <a:schemeClr val="tx1"/>
                </a:solidFill>
                <a:latin typeface="Arial" pitchFamily="34" charset="0"/>
                <a:ea typeface="ヒラギノ角ゴ Pro W3" charset="-128"/>
              </a:defRPr>
            </a:lvl5pPr>
            <a:lvl6pPr marL="25146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6pPr>
            <a:lvl7pPr marL="29718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7pPr>
            <a:lvl8pPr marL="34290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8pPr>
            <a:lvl9pPr marL="38862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9pPr>
          </a:lstStyle>
          <a:p>
            <a:pPr eaLnBrk="1" hangingPunct="1"/>
            <a:r>
              <a:rPr kumimoji="0" lang="en-US" altLang="en-US" sz="1600">
                <a:solidFill>
                  <a:srgbClr val="000000"/>
                </a:solidFill>
              </a:rPr>
              <a:t>CYGNSS</a:t>
            </a:r>
          </a:p>
          <a:p>
            <a:pPr eaLnBrk="1" hangingPunct="1"/>
            <a:r>
              <a:rPr kumimoji="0" lang="en-US" altLang="en-US" sz="1600">
                <a:solidFill>
                  <a:srgbClr val="000000"/>
                </a:solidFill>
              </a:rPr>
              <a:t>2016</a:t>
            </a:r>
          </a:p>
          <a:p>
            <a:pPr eaLnBrk="1" hangingPunct="1"/>
            <a:r>
              <a:rPr kumimoji="0" lang="en-US" altLang="en-US" sz="1600">
                <a:solidFill>
                  <a:srgbClr val="000000"/>
                </a:solidFill>
              </a:rPr>
              <a:t>Cyclone</a:t>
            </a:r>
          </a:p>
          <a:p>
            <a:pPr eaLnBrk="1" hangingPunct="1"/>
            <a:r>
              <a:rPr kumimoji="0" lang="en-US" altLang="en-US" sz="1600">
                <a:solidFill>
                  <a:srgbClr val="000000"/>
                </a:solidFill>
              </a:rPr>
              <a:t>Generation</a:t>
            </a:r>
          </a:p>
        </p:txBody>
      </p:sp>
      <p:pic>
        <p:nvPicPr>
          <p:cNvPr id="9227" name="Picture 25" descr="::::Desktop:photoGalBrowseImage-27.jpg"/>
          <p:cNvPicPr>
            <a:picLocks noChangeAspect="1" noChangeArrowheads="1"/>
          </p:cNvPicPr>
          <p:nvPr/>
        </p:nvPicPr>
        <p:blipFill>
          <a:blip r:embed="rId9">
            <a:lum bright="30000" contrast="20000"/>
            <a:extLst>
              <a:ext uri="{28A0092B-C50C-407E-A947-70E740481C1C}">
                <a14:useLocalDpi xmlns:a14="http://schemas.microsoft.com/office/drawing/2010/main" val="0"/>
              </a:ext>
            </a:extLst>
          </a:blip>
          <a:srcRect b="5502"/>
          <a:stretch>
            <a:fillRect/>
          </a:stretch>
        </p:blipFill>
        <p:spPr bwMode="auto">
          <a:xfrm>
            <a:off x="228600" y="3733800"/>
            <a:ext cx="144780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228" name="Group 20"/>
          <p:cNvGrpSpPr>
            <a:grpSpLocks/>
          </p:cNvGrpSpPr>
          <p:nvPr/>
        </p:nvGrpSpPr>
        <p:grpSpPr bwMode="auto">
          <a:xfrm>
            <a:off x="6858000" y="1143000"/>
            <a:ext cx="2057400" cy="1981200"/>
            <a:chOff x="595551" y="1017377"/>
            <a:chExt cx="7461467" cy="5479897"/>
          </a:xfrm>
        </p:grpSpPr>
        <p:sp>
          <p:nvSpPr>
            <p:cNvPr id="28" name="Oval 27"/>
            <p:cNvSpPr/>
            <p:nvPr/>
          </p:nvSpPr>
          <p:spPr>
            <a:xfrm>
              <a:off x="3526021" y="2246841"/>
              <a:ext cx="379982" cy="38201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endParaRPr kumimoji="0" lang="en-US">
                <a:solidFill>
                  <a:prstClr val="white"/>
                </a:solidFill>
              </a:endParaRPr>
            </a:p>
          </p:txBody>
        </p:sp>
        <p:pic>
          <p:nvPicPr>
            <p:cNvPr id="9234" name="Picture 14" descr="iss.jpg"/>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95551" y="1017377"/>
              <a:ext cx="7461467" cy="4128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Oval 29"/>
            <p:cNvSpPr>
              <a:spLocks noChangeArrowheads="1"/>
            </p:cNvSpPr>
            <p:nvPr/>
          </p:nvSpPr>
          <p:spPr bwMode="auto">
            <a:xfrm>
              <a:off x="4631423" y="3287496"/>
              <a:ext cx="3356507" cy="3209778"/>
            </a:xfrm>
            <a:prstGeom prst="ellipse">
              <a:avLst/>
            </a:prstGeom>
            <a:blipFill dpi="0" rotWithShape="1">
              <a:blip r:embed="rId11"/>
              <a:srcRect/>
              <a:stretch>
                <a:fillRect/>
              </a:stretch>
            </a:blipFill>
            <a:ln w="19050">
              <a:solidFill>
                <a:srgbClr val="6F0000"/>
              </a:solidFill>
              <a:round/>
              <a:headEnd/>
              <a:tailEnd/>
            </a:ln>
          </p:spPr>
          <p:txBody>
            <a:bodyPr anchor="ctr"/>
            <a:lstStyle/>
            <a:p>
              <a:pPr eaLnBrk="0" hangingPunct="0">
                <a:defRPr/>
              </a:pPr>
              <a:endParaRPr kumimoji="0" lang="en-US" sz="2400">
                <a:solidFill>
                  <a:prstClr val="white"/>
                </a:solidFill>
                <a:latin typeface="Arial"/>
                <a:ea typeface="+mn-ea"/>
              </a:endParaRPr>
            </a:p>
          </p:txBody>
        </p:sp>
        <p:sp>
          <p:nvSpPr>
            <p:cNvPr id="31" name="Oval 30"/>
            <p:cNvSpPr/>
            <p:nvPr/>
          </p:nvSpPr>
          <p:spPr>
            <a:xfrm>
              <a:off x="3284214" y="2628855"/>
              <a:ext cx="875110" cy="772806"/>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anchor="ctr"/>
            <a:lstStyle/>
            <a:p>
              <a:pPr eaLnBrk="0" hangingPunct="0">
                <a:defRPr/>
              </a:pPr>
              <a:endParaRPr kumimoji="0" lang="en-US" sz="2400">
                <a:solidFill>
                  <a:prstClr val="white"/>
                </a:solidFill>
              </a:endParaRPr>
            </a:p>
          </p:txBody>
        </p:sp>
        <p:cxnSp>
          <p:nvCxnSpPr>
            <p:cNvPr id="32" name="Straight Connector 31"/>
            <p:cNvCxnSpPr/>
            <p:nvPr/>
          </p:nvCxnSpPr>
          <p:spPr>
            <a:xfrm>
              <a:off x="3906003" y="2663982"/>
              <a:ext cx="2728962" cy="654249"/>
            </a:xfrm>
            <a:prstGeom prst="line">
              <a:avLst/>
            </a:prstGeom>
            <a:noFill/>
            <a:ln w="19050"/>
          </p:spPr>
          <p:style>
            <a:lnRef idx="2">
              <a:schemeClr val="accent1">
                <a:shade val="50000"/>
              </a:schemeClr>
            </a:lnRef>
            <a:fillRef idx="1">
              <a:schemeClr val="accent1"/>
            </a:fillRef>
            <a:effectRef idx="0">
              <a:schemeClr val="accent1"/>
            </a:effectRef>
            <a:fontRef idx="minor">
              <a:schemeClr val="lt1"/>
            </a:fontRef>
          </p:style>
        </p:cxnSp>
        <p:cxnSp>
          <p:nvCxnSpPr>
            <p:cNvPr id="33" name="Straight Connector 32"/>
            <p:cNvCxnSpPr/>
            <p:nvPr/>
          </p:nvCxnSpPr>
          <p:spPr>
            <a:xfrm rot="16200000" flipH="1">
              <a:off x="2883996" y="3660492"/>
              <a:ext cx="2349153" cy="1445085"/>
            </a:xfrm>
            <a:prstGeom prst="line">
              <a:avLst/>
            </a:prstGeom>
            <a:noFill/>
            <a:ln w="19050"/>
          </p:spPr>
          <p:style>
            <a:lnRef idx="2">
              <a:schemeClr val="accent1">
                <a:shade val="50000"/>
              </a:schemeClr>
            </a:lnRef>
            <a:fillRef idx="1">
              <a:schemeClr val="accent1"/>
            </a:fillRef>
            <a:effectRef idx="0">
              <a:schemeClr val="accent1"/>
            </a:effectRef>
            <a:fontRef idx="minor">
              <a:schemeClr val="lt1"/>
            </a:fontRef>
          </p:style>
        </p:cxnSp>
      </p:grpSp>
      <p:sp>
        <p:nvSpPr>
          <p:cNvPr id="9229" name="Text Box 8"/>
          <p:cNvSpPr txBox="1">
            <a:spLocks noChangeArrowheads="1"/>
          </p:cNvSpPr>
          <p:nvPr/>
        </p:nvSpPr>
        <p:spPr bwMode="auto">
          <a:xfrm>
            <a:off x="0" y="5486400"/>
            <a:ext cx="2514600" cy="93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300">
                <a:solidFill>
                  <a:schemeClr val="tx1"/>
                </a:solidFill>
                <a:latin typeface="Arial" pitchFamily="34" charset="0"/>
                <a:ea typeface="ヒラギノ角ゴ Pro W3" charset="-128"/>
              </a:defRPr>
            </a:lvl1pPr>
            <a:lvl2pPr marL="742950" indent="-285750" eaLnBrk="0" hangingPunct="0">
              <a:defRPr sz="3300">
                <a:solidFill>
                  <a:schemeClr val="tx1"/>
                </a:solidFill>
                <a:latin typeface="Arial" pitchFamily="34" charset="0"/>
                <a:ea typeface="ヒラギノ角ゴ Pro W3" charset="-128"/>
              </a:defRPr>
            </a:lvl2pPr>
            <a:lvl3pPr marL="1143000" indent="-228600" eaLnBrk="0" hangingPunct="0">
              <a:defRPr sz="3300">
                <a:solidFill>
                  <a:schemeClr val="tx1"/>
                </a:solidFill>
                <a:latin typeface="Arial" pitchFamily="34" charset="0"/>
                <a:ea typeface="ヒラギノ角ゴ Pro W3" charset="-128"/>
              </a:defRPr>
            </a:lvl3pPr>
            <a:lvl4pPr marL="1600200" indent="-228600" eaLnBrk="0" hangingPunct="0">
              <a:defRPr sz="3300">
                <a:solidFill>
                  <a:schemeClr val="tx1"/>
                </a:solidFill>
                <a:latin typeface="Arial" pitchFamily="34" charset="0"/>
                <a:ea typeface="ヒラギノ角ゴ Pro W3" charset="-128"/>
              </a:defRPr>
            </a:lvl4pPr>
            <a:lvl5pPr marL="2057400" indent="-228600" eaLnBrk="0" hangingPunct="0">
              <a:defRPr sz="3300">
                <a:solidFill>
                  <a:schemeClr val="tx1"/>
                </a:solidFill>
                <a:latin typeface="Arial" pitchFamily="34" charset="0"/>
                <a:ea typeface="ヒラギノ角ゴ Pro W3" charset="-128"/>
              </a:defRPr>
            </a:lvl5pPr>
            <a:lvl6pPr marL="25146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6pPr>
            <a:lvl7pPr marL="29718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7pPr>
            <a:lvl8pPr marL="34290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8pPr>
            <a:lvl9pPr marL="38862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9pPr>
          </a:lstStyle>
          <a:p>
            <a:pPr eaLnBrk="1" hangingPunct="1"/>
            <a:r>
              <a:rPr kumimoji="0" lang="en-US" altLang="en-US" sz="1600">
                <a:solidFill>
                  <a:srgbClr val="000000"/>
                </a:solidFill>
              </a:rPr>
              <a:t>SWOT</a:t>
            </a:r>
          </a:p>
          <a:p>
            <a:pPr eaLnBrk="1" hangingPunct="1"/>
            <a:r>
              <a:rPr kumimoji="0" lang="en-US" altLang="en-US" sz="1600">
                <a:solidFill>
                  <a:srgbClr val="000000"/>
                </a:solidFill>
              </a:rPr>
              <a:t>Oct 2020</a:t>
            </a:r>
          </a:p>
          <a:p>
            <a:pPr eaLnBrk="1" hangingPunct="1"/>
            <a:r>
              <a:rPr kumimoji="0" lang="en-US" altLang="en-US" sz="1600">
                <a:solidFill>
                  <a:srgbClr val="000000"/>
                </a:solidFill>
              </a:rPr>
              <a:t>w/CNES; Sea surface &amp; Fresh water height, slope</a:t>
            </a:r>
          </a:p>
        </p:txBody>
      </p:sp>
      <p:sp>
        <p:nvSpPr>
          <p:cNvPr id="9230" name="Text Box 13"/>
          <p:cNvSpPr txBox="1">
            <a:spLocks noChangeArrowheads="1"/>
          </p:cNvSpPr>
          <p:nvPr/>
        </p:nvSpPr>
        <p:spPr bwMode="auto">
          <a:xfrm>
            <a:off x="6629400" y="2743200"/>
            <a:ext cx="2203450" cy="725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300">
                <a:solidFill>
                  <a:schemeClr val="tx1"/>
                </a:solidFill>
                <a:latin typeface="Arial" pitchFamily="34" charset="0"/>
                <a:ea typeface="ヒラギノ角ゴ Pro W3" charset="-128"/>
              </a:defRPr>
            </a:lvl1pPr>
            <a:lvl2pPr marL="742950" indent="-285750" eaLnBrk="0" hangingPunct="0">
              <a:defRPr sz="3300">
                <a:solidFill>
                  <a:schemeClr val="tx1"/>
                </a:solidFill>
                <a:latin typeface="Arial" pitchFamily="34" charset="0"/>
                <a:ea typeface="ヒラギノ角ゴ Pro W3" charset="-128"/>
              </a:defRPr>
            </a:lvl2pPr>
            <a:lvl3pPr marL="1143000" indent="-228600" eaLnBrk="0" hangingPunct="0">
              <a:defRPr sz="3300">
                <a:solidFill>
                  <a:schemeClr val="tx1"/>
                </a:solidFill>
                <a:latin typeface="Arial" pitchFamily="34" charset="0"/>
                <a:ea typeface="ヒラギノ角ゴ Pro W3" charset="-128"/>
              </a:defRPr>
            </a:lvl3pPr>
            <a:lvl4pPr marL="1600200" indent="-228600" eaLnBrk="0" hangingPunct="0">
              <a:defRPr sz="3300">
                <a:solidFill>
                  <a:schemeClr val="tx1"/>
                </a:solidFill>
                <a:latin typeface="Arial" pitchFamily="34" charset="0"/>
                <a:ea typeface="ヒラギノ角ゴ Pro W3" charset="-128"/>
              </a:defRPr>
            </a:lvl4pPr>
            <a:lvl5pPr marL="2057400" indent="-228600" eaLnBrk="0" hangingPunct="0">
              <a:defRPr sz="3300">
                <a:solidFill>
                  <a:schemeClr val="tx1"/>
                </a:solidFill>
                <a:latin typeface="Arial" pitchFamily="34" charset="0"/>
                <a:ea typeface="ヒラギノ角ゴ Pro W3" charset="-128"/>
              </a:defRPr>
            </a:lvl5pPr>
            <a:lvl6pPr marL="25146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6pPr>
            <a:lvl7pPr marL="29718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7pPr>
            <a:lvl8pPr marL="34290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8pPr>
            <a:lvl9pPr marL="38862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9pPr>
          </a:lstStyle>
          <a:p>
            <a:pPr eaLnBrk="1" hangingPunct="1"/>
            <a:r>
              <a:rPr kumimoji="0" lang="en-US" altLang="en-US" sz="1600">
                <a:solidFill>
                  <a:srgbClr val="000000"/>
                </a:solidFill>
              </a:rPr>
              <a:t>SAGE III on</a:t>
            </a:r>
            <a:r>
              <a:rPr kumimoji="0" lang="en-US" altLang="en-US" sz="1600">
                <a:solidFill>
                  <a:srgbClr val="FFFF00"/>
                </a:solidFill>
              </a:rPr>
              <a:t> ISS</a:t>
            </a:r>
          </a:p>
          <a:p>
            <a:pPr eaLnBrk="1" hangingPunct="1"/>
            <a:r>
              <a:rPr kumimoji="0" lang="en-US" altLang="en-US" sz="1600">
                <a:solidFill>
                  <a:srgbClr val="000000"/>
                </a:solidFill>
              </a:rPr>
              <a:t>Mar 2015</a:t>
            </a:r>
          </a:p>
          <a:p>
            <a:pPr eaLnBrk="1" hangingPunct="1"/>
            <a:r>
              <a:rPr kumimoji="0" lang="en-US" altLang="en-US" sz="1600">
                <a:solidFill>
                  <a:srgbClr val="000000"/>
                </a:solidFill>
              </a:rPr>
              <a:t>Ozone &amp; Trace Gases</a:t>
            </a:r>
          </a:p>
        </p:txBody>
      </p:sp>
      <p:pic>
        <p:nvPicPr>
          <p:cNvPr id="9231" name="Picture 33"/>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2057400" y="3657600"/>
            <a:ext cx="15986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32" name="Text Box 8"/>
          <p:cNvSpPr txBox="1">
            <a:spLocks noChangeArrowheads="1"/>
          </p:cNvSpPr>
          <p:nvPr/>
        </p:nvSpPr>
        <p:spPr bwMode="auto">
          <a:xfrm>
            <a:off x="2073275" y="4876800"/>
            <a:ext cx="1690688" cy="1144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300">
                <a:solidFill>
                  <a:schemeClr val="tx1"/>
                </a:solidFill>
                <a:latin typeface="Arial" pitchFamily="34" charset="0"/>
                <a:ea typeface="ヒラギノ角ゴ Pro W3" charset="-128"/>
              </a:defRPr>
            </a:lvl1pPr>
            <a:lvl2pPr marL="742950" indent="-285750" eaLnBrk="0" hangingPunct="0">
              <a:defRPr sz="3300">
                <a:solidFill>
                  <a:schemeClr val="tx1"/>
                </a:solidFill>
                <a:latin typeface="Arial" pitchFamily="34" charset="0"/>
                <a:ea typeface="ヒラギノ角ゴ Pro W3" charset="-128"/>
              </a:defRPr>
            </a:lvl2pPr>
            <a:lvl3pPr marL="1143000" indent="-228600" eaLnBrk="0" hangingPunct="0">
              <a:defRPr sz="3300">
                <a:solidFill>
                  <a:schemeClr val="tx1"/>
                </a:solidFill>
                <a:latin typeface="Arial" pitchFamily="34" charset="0"/>
                <a:ea typeface="ヒラギノ角ゴ Pro W3" charset="-128"/>
              </a:defRPr>
            </a:lvl3pPr>
            <a:lvl4pPr marL="1600200" indent="-228600" eaLnBrk="0" hangingPunct="0">
              <a:defRPr sz="3300">
                <a:solidFill>
                  <a:schemeClr val="tx1"/>
                </a:solidFill>
                <a:latin typeface="Arial" pitchFamily="34" charset="0"/>
                <a:ea typeface="ヒラギノ角ゴ Pro W3" charset="-128"/>
              </a:defRPr>
            </a:lvl4pPr>
            <a:lvl5pPr marL="2057400" indent="-228600" eaLnBrk="0" hangingPunct="0">
              <a:defRPr sz="3300">
                <a:solidFill>
                  <a:schemeClr val="tx1"/>
                </a:solidFill>
                <a:latin typeface="Arial" pitchFamily="34" charset="0"/>
                <a:ea typeface="ヒラギノ角ゴ Pro W3" charset="-128"/>
              </a:defRPr>
            </a:lvl5pPr>
            <a:lvl6pPr marL="25146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6pPr>
            <a:lvl7pPr marL="29718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7pPr>
            <a:lvl8pPr marL="34290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8pPr>
            <a:lvl9pPr marL="38862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9pPr>
          </a:lstStyle>
          <a:p>
            <a:pPr eaLnBrk="1" hangingPunct="1"/>
            <a:r>
              <a:rPr kumimoji="0" lang="en-US" altLang="en-US" sz="1600">
                <a:solidFill>
                  <a:srgbClr val="000000"/>
                </a:solidFill>
              </a:rPr>
              <a:t>TEMPO</a:t>
            </a:r>
          </a:p>
          <a:p>
            <a:pPr eaLnBrk="1" hangingPunct="1"/>
            <a:r>
              <a:rPr kumimoji="0" lang="en-US" altLang="en-US" sz="1600">
                <a:solidFill>
                  <a:srgbClr val="000000"/>
                </a:solidFill>
              </a:rPr>
              <a:t>2019</a:t>
            </a:r>
          </a:p>
          <a:p>
            <a:pPr eaLnBrk="1" hangingPunct="1"/>
            <a:r>
              <a:rPr kumimoji="0" lang="en-US" altLang="en-US" sz="1600">
                <a:solidFill>
                  <a:srgbClr val="000000"/>
                </a:solidFill>
              </a:rPr>
              <a:t>Hosted Payload:</a:t>
            </a:r>
          </a:p>
          <a:p>
            <a:pPr eaLnBrk="1" hangingPunct="1"/>
            <a:r>
              <a:rPr kumimoji="0" lang="en-US" altLang="en-US" sz="1600">
                <a:solidFill>
                  <a:srgbClr val="000000"/>
                </a:solidFill>
              </a:rPr>
              <a:t>Tropospheric </a:t>
            </a:r>
            <a:br>
              <a:rPr kumimoji="0" lang="en-US" altLang="en-US" sz="1600">
                <a:solidFill>
                  <a:srgbClr val="000000"/>
                </a:solidFill>
              </a:rPr>
            </a:br>
            <a:r>
              <a:rPr kumimoji="0" lang="en-US" altLang="en-US" sz="1600">
                <a:solidFill>
                  <a:srgbClr val="000000"/>
                </a:solidFill>
              </a:rPr>
              <a:t>pollution</a:t>
            </a:r>
          </a:p>
        </p:txBody>
      </p:sp>
      <p:sp>
        <p:nvSpPr>
          <p:cNvPr id="3" name="Rectangle 2"/>
          <p:cNvSpPr/>
          <p:nvPr/>
        </p:nvSpPr>
        <p:spPr>
          <a:xfrm>
            <a:off x="95095" y="145869"/>
            <a:ext cx="4458272" cy="523220"/>
          </a:xfrm>
          <a:prstGeom prst="rect">
            <a:avLst/>
          </a:prstGeom>
        </p:spPr>
        <p:txBody>
          <a:bodyPr wrap="none">
            <a:spAutoFit/>
          </a:bodyPr>
          <a:lstStyle/>
          <a:p>
            <a:pPr eaLnBrk="0" hangingPunct="0"/>
            <a:r>
              <a:rPr kumimoji="0" lang="en-US" altLang="en-US" sz="2800" b="1" i="1" kern="0" dirty="0">
                <a:solidFill>
                  <a:srgbClr val="FFFFFF"/>
                </a:solidFill>
                <a:latin typeface="Arial"/>
                <a:ea typeface="ヒラギノ角ゴ Pro W3" charset="-128"/>
              </a:rPr>
              <a:t>Near Term Mission Plans</a:t>
            </a:r>
            <a:endParaRPr kumimoji="0" lang="en-US" sz="2400" i="1" dirty="0">
              <a:solidFill>
                <a:srgbClr val="000000"/>
              </a:solidFill>
            </a:endParaRPr>
          </a:p>
        </p:txBody>
      </p:sp>
      <p:sp>
        <p:nvSpPr>
          <p:cNvPr id="34" name="TextBox 33"/>
          <p:cNvSpPr txBox="1"/>
          <p:nvPr/>
        </p:nvSpPr>
        <p:spPr>
          <a:xfrm>
            <a:off x="3432673" y="6474023"/>
            <a:ext cx="5090615" cy="307777"/>
          </a:xfrm>
          <a:prstGeom prst="rect">
            <a:avLst/>
          </a:prstGeom>
          <a:noFill/>
        </p:spPr>
        <p:txBody>
          <a:bodyPr wrap="square" rtlCol="0">
            <a:spAutoFit/>
          </a:bodyPr>
          <a:lstStyle/>
          <a:p>
            <a:pPr algn="r" eaLnBrk="0" hangingPunct="0"/>
            <a:r>
              <a:rPr kumimoji="0" lang="en-US" sz="1400" i="1" dirty="0">
                <a:solidFill>
                  <a:srgbClr val="000000"/>
                </a:solidFill>
              </a:rPr>
              <a:t>Source: </a:t>
            </a:r>
            <a:r>
              <a:rPr kumimoji="0" lang="en-US" sz="1400" i="1" dirty="0" err="1">
                <a:solidFill>
                  <a:srgbClr val="000000"/>
                </a:solidFill>
              </a:rPr>
              <a:t>S.Volz</a:t>
            </a:r>
            <a:r>
              <a:rPr kumimoji="0" lang="en-US" sz="1400" i="1" dirty="0">
                <a:solidFill>
                  <a:srgbClr val="000000"/>
                </a:solidFill>
              </a:rPr>
              <a:t>/ESD-Flight</a:t>
            </a:r>
          </a:p>
        </p:txBody>
      </p:sp>
      <p:sp>
        <p:nvSpPr>
          <p:cNvPr id="35" name="Rectangle 3"/>
          <p:cNvSpPr txBox="1">
            <a:spLocks noChangeArrowheads="1"/>
          </p:cNvSpPr>
          <p:nvPr/>
        </p:nvSpPr>
        <p:spPr bwMode="auto">
          <a:xfrm>
            <a:off x="8628063" y="6503988"/>
            <a:ext cx="515937" cy="354012"/>
          </a:xfrm>
          <a:prstGeom prst="rect">
            <a:avLst/>
          </a:prstGeom>
          <a:noFill/>
          <a:ln w="9525">
            <a:noFill/>
            <a:miter lim="800000"/>
            <a:headEnd/>
            <a:tailEnd/>
          </a:ln>
        </p:spPr>
        <p:txBody>
          <a:bodyPr/>
          <a:lstStyle/>
          <a:p>
            <a:pPr algn="r" eaLnBrk="0" hangingPunct="0"/>
            <a:r>
              <a:rPr kumimoji="0" lang="en-US" sz="1400" dirty="0">
                <a:solidFill>
                  <a:srgbClr val="000000"/>
                </a:solidFill>
              </a:rPr>
              <a:t>|‌ </a:t>
            </a:r>
            <a:fld id="{CB364722-0248-465A-8E79-099C8D1AFB3E}" type="slidenum">
              <a:rPr kumimoji="0" lang="en-US" sz="1400">
                <a:solidFill>
                  <a:srgbClr val="000000"/>
                </a:solidFill>
              </a:rPr>
              <a:pPr algn="r" eaLnBrk="0" hangingPunct="0"/>
              <a:t>4</a:t>
            </a:fld>
            <a:endParaRPr kumimoji="0" lang="en-US" sz="1400" dirty="0">
              <a:solidFill>
                <a:srgbClr val="000000"/>
              </a:solidFill>
            </a:endParaRPr>
          </a:p>
        </p:txBody>
      </p:sp>
    </p:spTree>
    <p:extLst>
      <p:ext uri="{BB962C8B-B14F-4D97-AF65-F5344CB8AC3E}">
        <p14:creationId xmlns:p14="http://schemas.microsoft.com/office/powerpoint/2010/main" val="4080814575"/>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5" name="Picture 1" descr="Space Station layout.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6" name="TextBox 5"/>
          <p:cNvSpPr txBox="1">
            <a:spLocks noChangeArrowheads="1"/>
          </p:cNvSpPr>
          <p:nvPr/>
        </p:nvSpPr>
        <p:spPr bwMode="auto">
          <a:xfrm>
            <a:off x="746125" y="4762500"/>
            <a:ext cx="1812925"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300">
                <a:solidFill>
                  <a:schemeClr val="tx1"/>
                </a:solidFill>
                <a:latin typeface="Arial" pitchFamily="34" charset="0"/>
                <a:ea typeface="ヒラギノ角ゴ Pro W3" charset="-128"/>
              </a:defRPr>
            </a:lvl1pPr>
            <a:lvl2pPr marL="742950" indent="-285750" eaLnBrk="0" hangingPunct="0">
              <a:defRPr sz="3300">
                <a:solidFill>
                  <a:schemeClr val="tx1"/>
                </a:solidFill>
                <a:latin typeface="Arial" pitchFamily="34" charset="0"/>
                <a:ea typeface="ヒラギノ角ゴ Pro W3" charset="-128"/>
              </a:defRPr>
            </a:lvl2pPr>
            <a:lvl3pPr marL="1143000" indent="-228600" eaLnBrk="0" hangingPunct="0">
              <a:defRPr sz="3300">
                <a:solidFill>
                  <a:schemeClr val="tx1"/>
                </a:solidFill>
                <a:latin typeface="Arial" pitchFamily="34" charset="0"/>
                <a:ea typeface="ヒラギノ角ゴ Pro W3" charset="-128"/>
              </a:defRPr>
            </a:lvl3pPr>
            <a:lvl4pPr marL="1600200" indent="-228600" eaLnBrk="0" hangingPunct="0">
              <a:defRPr sz="3300">
                <a:solidFill>
                  <a:schemeClr val="tx1"/>
                </a:solidFill>
                <a:latin typeface="Arial" pitchFamily="34" charset="0"/>
                <a:ea typeface="ヒラギノ角ゴ Pro W3" charset="-128"/>
              </a:defRPr>
            </a:lvl4pPr>
            <a:lvl5pPr marL="2057400" indent="-228600" eaLnBrk="0" hangingPunct="0">
              <a:defRPr sz="3300">
                <a:solidFill>
                  <a:schemeClr val="tx1"/>
                </a:solidFill>
                <a:latin typeface="Arial" pitchFamily="34" charset="0"/>
                <a:ea typeface="ヒラギノ角ゴ Pro W3" charset="-128"/>
              </a:defRPr>
            </a:lvl5pPr>
            <a:lvl6pPr marL="25146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6pPr>
            <a:lvl7pPr marL="29718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7pPr>
            <a:lvl8pPr marL="34290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8pPr>
            <a:lvl9pPr marL="38862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9pPr>
          </a:lstStyle>
          <a:p>
            <a:pPr eaLnBrk="1" hangingPunct="1"/>
            <a:r>
              <a:rPr kumimoji="0" lang="en-US" altLang="en-US" sz="1800">
                <a:solidFill>
                  <a:srgbClr val="FFFF00"/>
                </a:solidFill>
                <a:cs typeface="Arial" pitchFamily="34" charset="0"/>
              </a:rPr>
              <a:t>SAGE III (2015)</a:t>
            </a:r>
          </a:p>
        </p:txBody>
      </p:sp>
      <p:sp>
        <p:nvSpPr>
          <p:cNvPr id="11267" name="TextBox 6"/>
          <p:cNvSpPr txBox="1">
            <a:spLocks noChangeArrowheads="1"/>
          </p:cNvSpPr>
          <p:nvPr/>
        </p:nvSpPr>
        <p:spPr bwMode="auto">
          <a:xfrm>
            <a:off x="6907213" y="5105400"/>
            <a:ext cx="1711325" cy="80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300">
                <a:solidFill>
                  <a:schemeClr val="tx1"/>
                </a:solidFill>
                <a:latin typeface="Arial" pitchFamily="34" charset="0"/>
                <a:ea typeface="ヒラギノ角ゴ Pro W3" charset="-128"/>
              </a:defRPr>
            </a:lvl1pPr>
            <a:lvl2pPr marL="742950" indent="-285750" eaLnBrk="0" hangingPunct="0">
              <a:defRPr sz="3300">
                <a:solidFill>
                  <a:schemeClr val="tx1"/>
                </a:solidFill>
                <a:latin typeface="Arial" pitchFamily="34" charset="0"/>
                <a:ea typeface="ヒラギノ角ゴ Pro W3" charset="-128"/>
              </a:defRPr>
            </a:lvl2pPr>
            <a:lvl3pPr marL="1143000" indent="-228600" eaLnBrk="0" hangingPunct="0">
              <a:defRPr sz="3300">
                <a:solidFill>
                  <a:schemeClr val="tx1"/>
                </a:solidFill>
                <a:latin typeface="Arial" pitchFamily="34" charset="0"/>
                <a:ea typeface="ヒラギノ角ゴ Pro W3" charset="-128"/>
              </a:defRPr>
            </a:lvl3pPr>
            <a:lvl4pPr marL="1600200" indent="-228600" eaLnBrk="0" hangingPunct="0">
              <a:defRPr sz="3300">
                <a:solidFill>
                  <a:schemeClr val="tx1"/>
                </a:solidFill>
                <a:latin typeface="Arial" pitchFamily="34" charset="0"/>
                <a:ea typeface="ヒラギノ角ゴ Pro W3" charset="-128"/>
              </a:defRPr>
            </a:lvl4pPr>
            <a:lvl5pPr marL="2057400" indent="-228600" eaLnBrk="0" hangingPunct="0">
              <a:defRPr sz="3300">
                <a:solidFill>
                  <a:schemeClr val="tx1"/>
                </a:solidFill>
                <a:latin typeface="Arial" pitchFamily="34" charset="0"/>
                <a:ea typeface="ヒラギノ角ゴ Pro W3" charset="-128"/>
              </a:defRPr>
            </a:lvl5pPr>
            <a:lvl6pPr marL="25146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6pPr>
            <a:lvl7pPr marL="29718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7pPr>
            <a:lvl8pPr marL="34290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8pPr>
            <a:lvl9pPr marL="38862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9pPr>
          </a:lstStyle>
          <a:p>
            <a:pPr eaLnBrk="1" hangingPunct="1"/>
            <a:r>
              <a:rPr kumimoji="0" lang="en-US" altLang="en-US" sz="1800">
                <a:solidFill>
                  <a:srgbClr val="FFFF00"/>
                </a:solidFill>
                <a:cs typeface="Arial" pitchFamily="34" charset="0"/>
              </a:rPr>
              <a:t>OCO-3 (2017)</a:t>
            </a:r>
          </a:p>
          <a:p>
            <a:pPr eaLnBrk="1" hangingPunct="1"/>
            <a:r>
              <a:rPr kumimoji="0" lang="en-US" altLang="en-US" sz="1800">
                <a:solidFill>
                  <a:srgbClr val="FFFF00"/>
                </a:solidFill>
                <a:cs typeface="Arial" pitchFamily="34" charset="0"/>
              </a:rPr>
              <a:t>CATS (2014)</a:t>
            </a:r>
          </a:p>
          <a:p>
            <a:pPr eaLnBrk="1" hangingPunct="1"/>
            <a:r>
              <a:rPr kumimoji="0" lang="en-US" altLang="en-US" sz="1800">
                <a:solidFill>
                  <a:srgbClr val="FFFF00"/>
                </a:solidFill>
                <a:cs typeface="Arial" pitchFamily="34" charset="0"/>
              </a:rPr>
              <a:t>HICO (2009)</a:t>
            </a:r>
          </a:p>
        </p:txBody>
      </p:sp>
      <p:sp>
        <p:nvSpPr>
          <p:cNvPr id="11268" name="TextBox 7"/>
          <p:cNvSpPr txBox="1">
            <a:spLocks noChangeArrowheads="1"/>
          </p:cNvSpPr>
          <p:nvPr/>
        </p:nvSpPr>
        <p:spPr bwMode="auto">
          <a:xfrm>
            <a:off x="3614738" y="5638800"/>
            <a:ext cx="2178050"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300">
                <a:solidFill>
                  <a:schemeClr val="tx1"/>
                </a:solidFill>
                <a:latin typeface="Arial" pitchFamily="34" charset="0"/>
                <a:ea typeface="ヒラギノ角ゴ Pro W3" charset="-128"/>
              </a:defRPr>
            </a:lvl1pPr>
            <a:lvl2pPr marL="742950" indent="-285750" eaLnBrk="0" hangingPunct="0">
              <a:defRPr sz="3300">
                <a:solidFill>
                  <a:schemeClr val="tx1"/>
                </a:solidFill>
                <a:latin typeface="Arial" pitchFamily="34" charset="0"/>
                <a:ea typeface="ヒラギノ角ゴ Pro W3" charset="-128"/>
              </a:defRPr>
            </a:lvl2pPr>
            <a:lvl3pPr marL="1143000" indent="-228600" eaLnBrk="0" hangingPunct="0">
              <a:defRPr sz="3300">
                <a:solidFill>
                  <a:schemeClr val="tx1"/>
                </a:solidFill>
                <a:latin typeface="Arial" pitchFamily="34" charset="0"/>
                <a:ea typeface="ヒラギノ角ゴ Pro W3" charset="-128"/>
              </a:defRPr>
            </a:lvl3pPr>
            <a:lvl4pPr marL="1600200" indent="-228600" eaLnBrk="0" hangingPunct="0">
              <a:defRPr sz="3300">
                <a:solidFill>
                  <a:schemeClr val="tx1"/>
                </a:solidFill>
                <a:latin typeface="Arial" pitchFamily="34" charset="0"/>
                <a:ea typeface="ヒラギノ角ゴ Pro W3" charset="-128"/>
              </a:defRPr>
            </a:lvl4pPr>
            <a:lvl5pPr marL="2057400" indent="-228600" eaLnBrk="0" hangingPunct="0">
              <a:defRPr sz="3300">
                <a:solidFill>
                  <a:schemeClr val="tx1"/>
                </a:solidFill>
                <a:latin typeface="Arial" pitchFamily="34" charset="0"/>
                <a:ea typeface="ヒラギノ角ゴ Pro W3" charset="-128"/>
              </a:defRPr>
            </a:lvl5pPr>
            <a:lvl6pPr marL="25146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6pPr>
            <a:lvl7pPr marL="29718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7pPr>
            <a:lvl8pPr marL="34290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8pPr>
            <a:lvl9pPr marL="38862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9pPr>
          </a:lstStyle>
          <a:p>
            <a:pPr eaLnBrk="1" hangingPunct="1"/>
            <a:r>
              <a:rPr kumimoji="0" lang="en-US" altLang="en-US" sz="1800">
                <a:solidFill>
                  <a:srgbClr val="FFFF00"/>
                </a:solidFill>
                <a:cs typeface="Arial" pitchFamily="34" charset="0"/>
              </a:rPr>
              <a:t>RapidSCAT (2014)</a:t>
            </a:r>
          </a:p>
        </p:txBody>
      </p:sp>
      <p:sp>
        <p:nvSpPr>
          <p:cNvPr id="11269" name="Oval 8"/>
          <p:cNvSpPr>
            <a:spLocks noChangeArrowheads="1"/>
          </p:cNvSpPr>
          <p:nvPr/>
        </p:nvSpPr>
        <p:spPr bwMode="auto">
          <a:xfrm>
            <a:off x="1962150" y="3581400"/>
            <a:ext cx="765175" cy="401638"/>
          </a:xfrm>
          <a:prstGeom prst="ellipse">
            <a:avLst/>
          </a:prstGeom>
          <a:noFill/>
          <a:ln w="28575">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3300">
                <a:solidFill>
                  <a:schemeClr val="tx1"/>
                </a:solidFill>
                <a:latin typeface="Arial" pitchFamily="34" charset="0"/>
                <a:ea typeface="ヒラギノ角ゴ Pro W3" charset="-128"/>
              </a:defRPr>
            </a:lvl1pPr>
            <a:lvl2pPr marL="742950" indent="-285750" eaLnBrk="0" hangingPunct="0">
              <a:defRPr sz="3300">
                <a:solidFill>
                  <a:schemeClr val="tx1"/>
                </a:solidFill>
                <a:latin typeface="Arial" pitchFamily="34" charset="0"/>
                <a:ea typeface="ヒラギノ角ゴ Pro W3" charset="-128"/>
              </a:defRPr>
            </a:lvl2pPr>
            <a:lvl3pPr marL="1143000" indent="-228600" eaLnBrk="0" hangingPunct="0">
              <a:defRPr sz="3300">
                <a:solidFill>
                  <a:schemeClr val="tx1"/>
                </a:solidFill>
                <a:latin typeface="Arial" pitchFamily="34" charset="0"/>
                <a:ea typeface="ヒラギノ角ゴ Pro W3" charset="-128"/>
              </a:defRPr>
            </a:lvl3pPr>
            <a:lvl4pPr marL="1600200" indent="-228600" eaLnBrk="0" hangingPunct="0">
              <a:defRPr sz="3300">
                <a:solidFill>
                  <a:schemeClr val="tx1"/>
                </a:solidFill>
                <a:latin typeface="Arial" pitchFamily="34" charset="0"/>
                <a:ea typeface="ヒラギノ角ゴ Pro W3" charset="-128"/>
              </a:defRPr>
            </a:lvl4pPr>
            <a:lvl5pPr marL="2057400" indent="-228600" eaLnBrk="0" hangingPunct="0">
              <a:defRPr sz="3300">
                <a:solidFill>
                  <a:schemeClr val="tx1"/>
                </a:solidFill>
                <a:latin typeface="Arial" pitchFamily="34" charset="0"/>
                <a:ea typeface="ヒラギノ角ゴ Pro W3" charset="-128"/>
              </a:defRPr>
            </a:lvl5pPr>
            <a:lvl6pPr marL="25146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6pPr>
            <a:lvl7pPr marL="29718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7pPr>
            <a:lvl8pPr marL="34290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8pPr>
            <a:lvl9pPr marL="38862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9pPr>
          </a:lstStyle>
          <a:p>
            <a:endParaRPr kumimoji="0" lang="en-US" altLang="en-US" sz="1200">
              <a:solidFill>
                <a:srgbClr val="FFFF00"/>
              </a:solidFill>
              <a:latin typeface="Times New Roman" pitchFamily="18" charset="0"/>
            </a:endParaRPr>
          </a:p>
        </p:txBody>
      </p:sp>
      <p:sp>
        <p:nvSpPr>
          <p:cNvPr id="11270" name="Oval 9"/>
          <p:cNvSpPr>
            <a:spLocks noChangeArrowheads="1"/>
          </p:cNvSpPr>
          <p:nvPr/>
        </p:nvSpPr>
        <p:spPr bwMode="auto">
          <a:xfrm>
            <a:off x="3048000" y="3581400"/>
            <a:ext cx="1143000" cy="450850"/>
          </a:xfrm>
          <a:prstGeom prst="ellipse">
            <a:avLst/>
          </a:prstGeom>
          <a:noFill/>
          <a:ln w="28575">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3300">
                <a:solidFill>
                  <a:schemeClr val="tx1"/>
                </a:solidFill>
                <a:latin typeface="Arial" pitchFamily="34" charset="0"/>
                <a:ea typeface="ヒラギノ角ゴ Pro W3" charset="-128"/>
              </a:defRPr>
            </a:lvl1pPr>
            <a:lvl2pPr marL="742950" indent="-285750" eaLnBrk="0" hangingPunct="0">
              <a:defRPr sz="3300">
                <a:solidFill>
                  <a:schemeClr val="tx1"/>
                </a:solidFill>
                <a:latin typeface="Arial" pitchFamily="34" charset="0"/>
                <a:ea typeface="ヒラギノ角ゴ Pro W3" charset="-128"/>
              </a:defRPr>
            </a:lvl2pPr>
            <a:lvl3pPr marL="1143000" indent="-228600" eaLnBrk="0" hangingPunct="0">
              <a:defRPr sz="3300">
                <a:solidFill>
                  <a:schemeClr val="tx1"/>
                </a:solidFill>
                <a:latin typeface="Arial" pitchFamily="34" charset="0"/>
                <a:ea typeface="ヒラギノ角ゴ Pro W3" charset="-128"/>
              </a:defRPr>
            </a:lvl3pPr>
            <a:lvl4pPr marL="1600200" indent="-228600" eaLnBrk="0" hangingPunct="0">
              <a:defRPr sz="3300">
                <a:solidFill>
                  <a:schemeClr val="tx1"/>
                </a:solidFill>
                <a:latin typeface="Arial" pitchFamily="34" charset="0"/>
                <a:ea typeface="ヒラギノ角ゴ Pro W3" charset="-128"/>
              </a:defRPr>
            </a:lvl4pPr>
            <a:lvl5pPr marL="2057400" indent="-228600" eaLnBrk="0" hangingPunct="0">
              <a:defRPr sz="3300">
                <a:solidFill>
                  <a:schemeClr val="tx1"/>
                </a:solidFill>
                <a:latin typeface="Arial" pitchFamily="34" charset="0"/>
                <a:ea typeface="ヒラギノ角ゴ Pro W3" charset="-128"/>
              </a:defRPr>
            </a:lvl5pPr>
            <a:lvl6pPr marL="25146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6pPr>
            <a:lvl7pPr marL="29718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7pPr>
            <a:lvl8pPr marL="34290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8pPr>
            <a:lvl9pPr marL="38862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9pPr>
          </a:lstStyle>
          <a:p>
            <a:endParaRPr kumimoji="0" lang="en-US" altLang="en-US" sz="1200">
              <a:solidFill>
                <a:srgbClr val="FFFF00"/>
              </a:solidFill>
              <a:latin typeface="Times New Roman" pitchFamily="18" charset="0"/>
            </a:endParaRPr>
          </a:p>
        </p:txBody>
      </p:sp>
      <p:sp>
        <p:nvSpPr>
          <p:cNvPr id="11271" name="Oval 10"/>
          <p:cNvSpPr>
            <a:spLocks noChangeArrowheads="1"/>
          </p:cNvSpPr>
          <p:nvPr/>
        </p:nvSpPr>
        <p:spPr bwMode="auto">
          <a:xfrm>
            <a:off x="5867400" y="3581400"/>
            <a:ext cx="838200" cy="457200"/>
          </a:xfrm>
          <a:prstGeom prst="ellipse">
            <a:avLst/>
          </a:prstGeom>
          <a:noFill/>
          <a:ln w="28575">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3300">
                <a:solidFill>
                  <a:schemeClr val="tx1"/>
                </a:solidFill>
                <a:latin typeface="Arial" pitchFamily="34" charset="0"/>
                <a:ea typeface="ヒラギノ角ゴ Pro W3" charset="-128"/>
              </a:defRPr>
            </a:lvl1pPr>
            <a:lvl2pPr marL="742950" indent="-285750" eaLnBrk="0" hangingPunct="0">
              <a:defRPr sz="3300">
                <a:solidFill>
                  <a:schemeClr val="tx1"/>
                </a:solidFill>
                <a:latin typeface="Arial" pitchFamily="34" charset="0"/>
                <a:ea typeface="ヒラギノ角ゴ Pro W3" charset="-128"/>
              </a:defRPr>
            </a:lvl2pPr>
            <a:lvl3pPr marL="1143000" indent="-228600" eaLnBrk="0" hangingPunct="0">
              <a:defRPr sz="3300">
                <a:solidFill>
                  <a:schemeClr val="tx1"/>
                </a:solidFill>
                <a:latin typeface="Arial" pitchFamily="34" charset="0"/>
                <a:ea typeface="ヒラギノ角ゴ Pro W3" charset="-128"/>
              </a:defRPr>
            </a:lvl3pPr>
            <a:lvl4pPr marL="1600200" indent="-228600" eaLnBrk="0" hangingPunct="0">
              <a:defRPr sz="3300">
                <a:solidFill>
                  <a:schemeClr val="tx1"/>
                </a:solidFill>
                <a:latin typeface="Arial" pitchFamily="34" charset="0"/>
                <a:ea typeface="ヒラギノ角ゴ Pro W3" charset="-128"/>
              </a:defRPr>
            </a:lvl4pPr>
            <a:lvl5pPr marL="2057400" indent="-228600" eaLnBrk="0" hangingPunct="0">
              <a:defRPr sz="3300">
                <a:solidFill>
                  <a:schemeClr val="tx1"/>
                </a:solidFill>
                <a:latin typeface="Arial" pitchFamily="34" charset="0"/>
                <a:ea typeface="ヒラギノ角ゴ Pro W3" charset="-128"/>
              </a:defRPr>
            </a:lvl5pPr>
            <a:lvl6pPr marL="25146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6pPr>
            <a:lvl7pPr marL="29718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7pPr>
            <a:lvl8pPr marL="34290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8pPr>
            <a:lvl9pPr marL="38862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9pPr>
          </a:lstStyle>
          <a:p>
            <a:endParaRPr kumimoji="0" lang="en-US" altLang="en-US" sz="1200">
              <a:solidFill>
                <a:srgbClr val="FFFF00"/>
              </a:solidFill>
              <a:latin typeface="Times New Roman" pitchFamily="18" charset="0"/>
            </a:endParaRPr>
          </a:p>
        </p:txBody>
      </p:sp>
      <p:cxnSp>
        <p:nvCxnSpPr>
          <p:cNvPr id="11272" name="Curved Connector 13"/>
          <p:cNvCxnSpPr>
            <a:cxnSpLocks noChangeShapeType="1"/>
            <a:stCxn id="11266" idx="0"/>
            <a:endCxn id="11269" idx="3"/>
          </p:cNvCxnSpPr>
          <p:nvPr/>
        </p:nvCxnSpPr>
        <p:spPr bwMode="auto">
          <a:xfrm rot="5400000" flipH="1" flipV="1">
            <a:off x="1444626" y="4132262"/>
            <a:ext cx="838200" cy="422275"/>
          </a:xfrm>
          <a:prstGeom prst="curvedConnector3">
            <a:avLst>
              <a:gd name="adj1" fmla="val 50000"/>
            </a:avLst>
          </a:prstGeom>
          <a:noFill/>
          <a:ln w="28575">
            <a:solidFill>
              <a:srgbClr val="FFFF00"/>
            </a:solidFill>
            <a:round/>
            <a:headEnd/>
            <a:tailEnd type="arrow" w="med" len="med"/>
          </a:ln>
          <a:extLst>
            <a:ext uri="{909E8E84-426E-40DD-AFC4-6F175D3DCCD1}">
              <a14:hiddenFill xmlns:a14="http://schemas.microsoft.com/office/drawing/2010/main">
                <a:noFill/>
              </a14:hiddenFill>
            </a:ext>
          </a:extLst>
        </p:spPr>
      </p:cxnSp>
      <p:cxnSp>
        <p:nvCxnSpPr>
          <p:cNvPr id="11273" name="Curved Connector 18"/>
          <p:cNvCxnSpPr>
            <a:cxnSpLocks noChangeShapeType="1"/>
            <a:stCxn id="11267" idx="0"/>
            <a:endCxn id="11271" idx="4"/>
          </p:cNvCxnSpPr>
          <p:nvPr/>
        </p:nvCxnSpPr>
        <p:spPr bwMode="auto">
          <a:xfrm rot="16200000" flipV="1">
            <a:off x="6491288" y="3833812"/>
            <a:ext cx="1066800" cy="1476375"/>
          </a:xfrm>
          <a:prstGeom prst="curvedConnector3">
            <a:avLst>
              <a:gd name="adj1" fmla="val 50000"/>
            </a:avLst>
          </a:prstGeom>
          <a:noFill/>
          <a:ln w="28575">
            <a:solidFill>
              <a:srgbClr val="FFFF00"/>
            </a:solidFill>
            <a:round/>
            <a:headEnd/>
            <a:tailEnd type="arrow" w="med" len="med"/>
          </a:ln>
          <a:extLst>
            <a:ext uri="{909E8E84-426E-40DD-AFC4-6F175D3DCCD1}">
              <a14:hiddenFill xmlns:a14="http://schemas.microsoft.com/office/drawing/2010/main">
                <a:noFill/>
              </a14:hiddenFill>
            </a:ext>
          </a:extLst>
        </p:spPr>
      </p:cxnSp>
      <p:cxnSp>
        <p:nvCxnSpPr>
          <p:cNvPr id="11274" name="Curved Connector 19"/>
          <p:cNvCxnSpPr>
            <a:cxnSpLocks noChangeShapeType="1"/>
            <a:stCxn id="11268" idx="0"/>
            <a:endCxn id="11270" idx="4"/>
          </p:cNvCxnSpPr>
          <p:nvPr/>
        </p:nvCxnSpPr>
        <p:spPr bwMode="auto">
          <a:xfrm rot="16200000" flipV="1">
            <a:off x="3358357" y="4293393"/>
            <a:ext cx="1606550" cy="1084263"/>
          </a:xfrm>
          <a:prstGeom prst="curvedConnector3">
            <a:avLst>
              <a:gd name="adj1" fmla="val 50000"/>
            </a:avLst>
          </a:prstGeom>
          <a:noFill/>
          <a:ln w="28575">
            <a:solidFill>
              <a:srgbClr val="FFFF00"/>
            </a:solidFill>
            <a:round/>
            <a:headEnd/>
            <a:tailEnd type="arrow" w="med" len="med"/>
          </a:ln>
          <a:extLst>
            <a:ext uri="{909E8E84-426E-40DD-AFC4-6F175D3DCCD1}">
              <a14:hiddenFill xmlns:a14="http://schemas.microsoft.com/office/drawing/2010/main">
                <a:noFill/>
              </a14:hiddenFill>
            </a:ext>
          </a:extLst>
        </p:spPr>
      </p:cxnSp>
      <p:sp>
        <p:nvSpPr>
          <p:cNvPr id="11275" name="TextBox 6"/>
          <p:cNvSpPr txBox="1">
            <a:spLocks noChangeArrowheads="1"/>
          </p:cNvSpPr>
          <p:nvPr/>
        </p:nvSpPr>
        <p:spPr bwMode="auto">
          <a:xfrm>
            <a:off x="4860925" y="4892675"/>
            <a:ext cx="1604963"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300">
                <a:solidFill>
                  <a:schemeClr val="tx1"/>
                </a:solidFill>
                <a:latin typeface="Arial" pitchFamily="34" charset="0"/>
                <a:ea typeface="ヒラギノ角ゴ Pro W3" charset="-128"/>
              </a:defRPr>
            </a:lvl1pPr>
            <a:lvl2pPr marL="742950" indent="-285750" eaLnBrk="0" hangingPunct="0">
              <a:defRPr sz="3300">
                <a:solidFill>
                  <a:schemeClr val="tx1"/>
                </a:solidFill>
                <a:latin typeface="Arial" pitchFamily="34" charset="0"/>
                <a:ea typeface="ヒラギノ角ゴ Pro W3" charset="-128"/>
              </a:defRPr>
            </a:lvl2pPr>
            <a:lvl3pPr marL="1143000" indent="-228600" eaLnBrk="0" hangingPunct="0">
              <a:defRPr sz="3300">
                <a:solidFill>
                  <a:schemeClr val="tx1"/>
                </a:solidFill>
                <a:latin typeface="Arial" pitchFamily="34" charset="0"/>
                <a:ea typeface="ヒラギノ角ゴ Pro W3" charset="-128"/>
              </a:defRPr>
            </a:lvl3pPr>
            <a:lvl4pPr marL="1600200" indent="-228600" eaLnBrk="0" hangingPunct="0">
              <a:defRPr sz="3300">
                <a:solidFill>
                  <a:schemeClr val="tx1"/>
                </a:solidFill>
                <a:latin typeface="Arial" pitchFamily="34" charset="0"/>
                <a:ea typeface="ヒラギノ角ゴ Pro W3" charset="-128"/>
              </a:defRPr>
            </a:lvl4pPr>
            <a:lvl5pPr marL="2057400" indent="-228600" eaLnBrk="0" hangingPunct="0">
              <a:defRPr sz="3300">
                <a:solidFill>
                  <a:schemeClr val="tx1"/>
                </a:solidFill>
                <a:latin typeface="Arial" pitchFamily="34" charset="0"/>
                <a:ea typeface="ヒラギノ角ゴ Pro W3" charset="-128"/>
              </a:defRPr>
            </a:lvl5pPr>
            <a:lvl6pPr marL="25146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6pPr>
            <a:lvl7pPr marL="29718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7pPr>
            <a:lvl8pPr marL="34290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8pPr>
            <a:lvl9pPr marL="38862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9pPr>
          </a:lstStyle>
          <a:p>
            <a:pPr eaLnBrk="1" hangingPunct="1"/>
            <a:r>
              <a:rPr kumimoji="0" lang="en-US" altLang="en-US" sz="1800">
                <a:solidFill>
                  <a:srgbClr val="FFFF00"/>
                </a:solidFill>
                <a:cs typeface="Arial" pitchFamily="34" charset="0"/>
              </a:rPr>
              <a:t>ISERV (2012)</a:t>
            </a:r>
          </a:p>
        </p:txBody>
      </p:sp>
      <p:cxnSp>
        <p:nvCxnSpPr>
          <p:cNvPr id="11276" name="Curved Connector 18"/>
          <p:cNvCxnSpPr>
            <a:cxnSpLocks noChangeShapeType="1"/>
          </p:cNvCxnSpPr>
          <p:nvPr/>
        </p:nvCxnSpPr>
        <p:spPr bwMode="auto">
          <a:xfrm rot="16200000" flipV="1">
            <a:off x="4320382" y="3909219"/>
            <a:ext cx="1173162" cy="609600"/>
          </a:xfrm>
          <a:prstGeom prst="curvedConnector3">
            <a:avLst>
              <a:gd name="adj1" fmla="val 50000"/>
            </a:avLst>
          </a:prstGeom>
          <a:noFill/>
          <a:ln w="28575">
            <a:solidFill>
              <a:srgbClr val="FFFF00"/>
            </a:solidFill>
            <a:round/>
            <a:headEnd/>
            <a:tailEnd type="arrow" w="med" len="med"/>
          </a:ln>
          <a:extLst>
            <a:ext uri="{909E8E84-426E-40DD-AFC4-6F175D3DCCD1}">
              <a14:hiddenFill xmlns:a14="http://schemas.microsoft.com/office/drawing/2010/main">
                <a:noFill/>
              </a14:hiddenFill>
            </a:ext>
          </a:extLst>
        </p:spPr>
      </p:cxnSp>
      <p:sp>
        <p:nvSpPr>
          <p:cNvPr id="11277" name="TextBox 5"/>
          <p:cNvSpPr txBox="1">
            <a:spLocks noChangeArrowheads="1"/>
          </p:cNvSpPr>
          <p:nvPr/>
        </p:nvSpPr>
        <p:spPr bwMode="auto">
          <a:xfrm>
            <a:off x="7729538" y="2027238"/>
            <a:ext cx="1262062"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300">
                <a:solidFill>
                  <a:schemeClr val="tx1"/>
                </a:solidFill>
                <a:latin typeface="Arial" pitchFamily="34" charset="0"/>
                <a:ea typeface="ヒラギノ角ゴ Pro W3" charset="-128"/>
              </a:defRPr>
            </a:lvl1pPr>
            <a:lvl2pPr marL="742950" indent="-285750" eaLnBrk="0" hangingPunct="0">
              <a:defRPr sz="3300">
                <a:solidFill>
                  <a:schemeClr val="tx1"/>
                </a:solidFill>
                <a:latin typeface="Arial" pitchFamily="34" charset="0"/>
                <a:ea typeface="ヒラギノ角ゴ Pro W3" charset="-128"/>
              </a:defRPr>
            </a:lvl2pPr>
            <a:lvl3pPr marL="1143000" indent="-228600" eaLnBrk="0" hangingPunct="0">
              <a:defRPr sz="3300">
                <a:solidFill>
                  <a:schemeClr val="tx1"/>
                </a:solidFill>
                <a:latin typeface="Arial" pitchFamily="34" charset="0"/>
                <a:ea typeface="ヒラギノ角ゴ Pro W3" charset="-128"/>
              </a:defRPr>
            </a:lvl3pPr>
            <a:lvl4pPr marL="1600200" indent="-228600" eaLnBrk="0" hangingPunct="0">
              <a:defRPr sz="3300">
                <a:solidFill>
                  <a:schemeClr val="tx1"/>
                </a:solidFill>
                <a:latin typeface="Arial" pitchFamily="34" charset="0"/>
                <a:ea typeface="ヒラギノ角ゴ Pro W3" charset="-128"/>
              </a:defRPr>
            </a:lvl4pPr>
            <a:lvl5pPr marL="2057400" indent="-228600" eaLnBrk="0" hangingPunct="0">
              <a:defRPr sz="3300">
                <a:solidFill>
                  <a:schemeClr val="tx1"/>
                </a:solidFill>
                <a:latin typeface="Arial" pitchFamily="34" charset="0"/>
                <a:ea typeface="ヒラギノ角ゴ Pro W3" charset="-128"/>
              </a:defRPr>
            </a:lvl5pPr>
            <a:lvl6pPr marL="25146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6pPr>
            <a:lvl7pPr marL="29718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7pPr>
            <a:lvl8pPr marL="34290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8pPr>
            <a:lvl9pPr marL="38862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9pPr>
          </a:lstStyle>
          <a:p>
            <a:pPr eaLnBrk="1" hangingPunct="1"/>
            <a:r>
              <a:rPr kumimoji="0" lang="en-US" altLang="en-US" sz="1800">
                <a:solidFill>
                  <a:srgbClr val="FFFF00"/>
                </a:solidFill>
                <a:cs typeface="Arial" pitchFamily="34" charset="0"/>
              </a:rPr>
              <a:t>LIS (2016)</a:t>
            </a:r>
          </a:p>
        </p:txBody>
      </p:sp>
      <p:sp>
        <p:nvSpPr>
          <p:cNvPr id="11278" name="Oval 8"/>
          <p:cNvSpPr>
            <a:spLocks noChangeArrowheads="1"/>
          </p:cNvSpPr>
          <p:nvPr/>
        </p:nvSpPr>
        <p:spPr bwMode="auto">
          <a:xfrm>
            <a:off x="6854825" y="3581400"/>
            <a:ext cx="765175" cy="401638"/>
          </a:xfrm>
          <a:prstGeom prst="ellipse">
            <a:avLst/>
          </a:prstGeom>
          <a:noFill/>
          <a:ln w="28575">
            <a:solidFill>
              <a:srgbClr val="FFFF00"/>
            </a:solidFill>
            <a:round/>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3300">
                <a:solidFill>
                  <a:schemeClr val="tx1"/>
                </a:solidFill>
                <a:latin typeface="Arial" pitchFamily="34" charset="0"/>
                <a:ea typeface="ヒラギノ角ゴ Pro W3" charset="-128"/>
              </a:defRPr>
            </a:lvl1pPr>
            <a:lvl2pPr marL="742950" indent="-285750" eaLnBrk="0" hangingPunct="0">
              <a:defRPr sz="3300">
                <a:solidFill>
                  <a:schemeClr val="tx1"/>
                </a:solidFill>
                <a:latin typeface="Arial" pitchFamily="34" charset="0"/>
                <a:ea typeface="ヒラギノ角ゴ Pro W3" charset="-128"/>
              </a:defRPr>
            </a:lvl2pPr>
            <a:lvl3pPr marL="1143000" indent="-228600" eaLnBrk="0" hangingPunct="0">
              <a:defRPr sz="3300">
                <a:solidFill>
                  <a:schemeClr val="tx1"/>
                </a:solidFill>
                <a:latin typeface="Arial" pitchFamily="34" charset="0"/>
                <a:ea typeface="ヒラギノ角ゴ Pro W3" charset="-128"/>
              </a:defRPr>
            </a:lvl3pPr>
            <a:lvl4pPr marL="1600200" indent="-228600" eaLnBrk="0" hangingPunct="0">
              <a:defRPr sz="3300">
                <a:solidFill>
                  <a:schemeClr val="tx1"/>
                </a:solidFill>
                <a:latin typeface="Arial" pitchFamily="34" charset="0"/>
                <a:ea typeface="ヒラギノ角ゴ Pro W3" charset="-128"/>
              </a:defRPr>
            </a:lvl4pPr>
            <a:lvl5pPr marL="2057400" indent="-228600" eaLnBrk="0" hangingPunct="0">
              <a:defRPr sz="3300">
                <a:solidFill>
                  <a:schemeClr val="tx1"/>
                </a:solidFill>
                <a:latin typeface="Arial" pitchFamily="34" charset="0"/>
                <a:ea typeface="ヒラギノ角ゴ Pro W3" charset="-128"/>
              </a:defRPr>
            </a:lvl5pPr>
            <a:lvl6pPr marL="25146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6pPr>
            <a:lvl7pPr marL="29718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7pPr>
            <a:lvl8pPr marL="34290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8pPr>
            <a:lvl9pPr marL="38862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9pPr>
          </a:lstStyle>
          <a:p>
            <a:endParaRPr kumimoji="0" lang="en-US" altLang="en-US" sz="1200">
              <a:solidFill>
                <a:srgbClr val="FFFF00"/>
              </a:solidFill>
              <a:latin typeface="Times New Roman" pitchFamily="18" charset="0"/>
            </a:endParaRPr>
          </a:p>
        </p:txBody>
      </p:sp>
      <p:cxnSp>
        <p:nvCxnSpPr>
          <p:cNvPr id="11279" name="Curved Connector 13"/>
          <p:cNvCxnSpPr>
            <a:cxnSpLocks noChangeShapeType="1"/>
            <a:stCxn id="11277" idx="2"/>
            <a:endCxn id="11278" idx="6"/>
          </p:cNvCxnSpPr>
          <p:nvPr/>
        </p:nvCxnSpPr>
        <p:spPr bwMode="auto">
          <a:xfrm rot="5400000">
            <a:off x="7280275" y="2701925"/>
            <a:ext cx="1419225" cy="739775"/>
          </a:xfrm>
          <a:prstGeom prst="curvedConnector2">
            <a:avLst/>
          </a:prstGeom>
          <a:noFill/>
          <a:ln w="28575">
            <a:solidFill>
              <a:srgbClr val="FFFF00"/>
            </a:solidFill>
            <a:round/>
            <a:headEnd/>
            <a:tailEnd type="arrow" w="med" len="med"/>
          </a:ln>
          <a:extLst>
            <a:ext uri="{909E8E84-426E-40DD-AFC4-6F175D3DCCD1}">
              <a14:hiddenFill xmlns:a14="http://schemas.microsoft.com/office/drawing/2010/main">
                <a:noFill/>
              </a14:hiddenFill>
            </a:ext>
          </a:extLst>
        </p:spPr>
      </p:cxnSp>
      <p:sp>
        <p:nvSpPr>
          <p:cNvPr id="11280" name="TextBox 1"/>
          <p:cNvSpPr txBox="1">
            <a:spLocks noChangeArrowheads="1"/>
          </p:cNvSpPr>
          <p:nvPr/>
        </p:nvSpPr>
        <p:spPr bwMode="auto">
          <a:xfrm rot="-1088498">
            <a:off x="2319338" y="1281113"/>
            <a:ext cx="1063625"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300">
                <a:solidFill>
                  <a:schemeClr val="tx1"/>
                </a:solidFill>
                <a:latin typeface="Arial" pitchFamily="34" charset="0"/>
                <a:ea typeface="ヒラギノ角ゴ Pro W3" charset="-128"/>
              </a:defRPr>
            </a:lvl1pPr>
            <a:lvl2pPr marL="742950" indent="-285750" eaLnBrk="0" hangingPunct="0">
              <a:defRPr sz="3300">
                <a:solidFill>
                  <a:schemeClr val="tx1"/>
                </a:solidFill>
                <a:latin typeface="Arial" pitchFamily="34" charset="0"/>
                <a:ea typeface="ヒラギノ角ゴ Pro W3" charset="-128"/>
              </a:defRPr>
            </a:lvl2pPr>
            <a:lvl3pPr marL="1143000" indent="-228600" eaLnBrk="0" hangingPunct="0">
              <a:defRPr sz="3300">
                <a:solidFill>
                  <a:schemeClr val="tx1"/>
                </a:solidFill>
                <a:latin typeface="Arial" pitchFamily="34" charset="0"/>
                <a:ea typeface="ヒラギノ角ゴ Pro W3" charset="-128"/>
              </a:defRPr>
            </a:lvl3pPr>
            <a:lvl4pPr marL="1600200" indent="-228600" eaLnBrk="0" hangingPunct="0">
              <a:defRPr sz="3300">
                <a:solidFill>
                  <a:schemeClr val="tx1"/>
                </a:solidFill>
                <a:latin typeface="Arial" pitchFamily="34" charset="0"/>
                <a:ea typeface="ヒラギノ角ゴ Pro W3" charset="-128"/>
              </a:defRPr>
            </a:lvl4pPr>
            <a:lvl5pPr marL="2057400" indent="-228600" eaLnBrk="0" hangingPunct="0">
              <a:defRPr sz="3300">
                <a:solidFill>
                  <a:schemeClr val="tx1"/>
                </a:solidFill>
                <a:latin typeface="Arial" pitchFamily="34" charset="0"/>
                <a:ea typeface="ヒラギノ角ゴ Pro W3" charset="-128"/>
              </a:defRPr>
            </a:lvl5pPr>
            <a:lvl6pPr marL="25146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6pPr>
            <a:lvl7pPr marL="29718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7pPr>
            <a:lvl8pPr marL="34290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8pPr>
            <a:lvl9pPr marL="38862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9pPr>
          </a:lstStyle>
          <a:p>
            <a:pPr eaLnBrk="1" hangingPunct="1"/>
            <a:r>
              <a:rPr kumimoji="0" lang="en-US" altLang="en-US" sz="2800">
                <a:solidFill>
                  <a:srgbClr val="FFFF00"/>
                </a:solidFill>
                <a:latin typeface="Marker Felt" charset="0"/>
              </a:rPr>
              <a:t>Earth</a:t>
            </a:r>
          </a:p>
        </p:txBody>
      </p:sp>
      <p:sp>
        <p:nvSpPr>
          <p:cNvPr id="18" name="Rectangle 3"/>
          <p:cNvSpPr txBox="1">
            <a:spLocks noChangeArrowheads="1"/>
          </p:cNvSpPr>
          <p:nvPr/>
        </p:nvSpPr>
        <p:spPr bwMode="auto">
          <a:xfrm>
            <a:off x="8628063" y="6503988"/>
            <a:ext cx="515937" cy="354012"/>
          </a:xfrm>
          <a:prstGeom prst="rect">
            <a:avLst/>
          </a:prstGeom>
          <a:noFill/>
          <a:ln w="9525">
            <a:noFill/>
            <a:miter lim="800000"/>
            <a:headEnd/>
            <a:tailEnd/>
          </a:ln>
        </p:spPr>
        <p:txBody>
          <a:bodyPr/>
          <a:lstStyle/>
          <a:p>
            <a:pPr algn="r" eaLnBrk="0" hangingPunct="0"/>
            <a:r>
              <a:rPr kumimoji="0" lang="en-US" sz="1400" dirty="0">
                <a:solidFill>
                  <a:srgbClr val="FFFFFF"/>
                </a:solidFill>
              </a:rPr>
              <a:t>|‌ </a:t>
            </a:r>
            <a:fld id="{CB364722-0248-465A-8E79-099C8D1AFB3E}" type="slidenum">
              <a:rPr kumimoji="0" lang="en-US" sz="1400">
                <a:solidFill>
                  <a:srgbClr val="FFFFFF"/>
                </a:solidFill>
              </a:rPr>
              <a:pPr algn="r" eaLnBrk="0" hangingPunct="0"/>
              <a:t>5</a:t>
            </a:fld>
            <a:endParaRPr kumimoji="0" lang="en-US" sz="1400" dirty="0">
              <a:solidFill>
                <a:srgbClr val="FFFFFF"/>
              </a:solidFill>
            </a:endParaRPr>
          </a:p>
        </p:txBody>
      </p:sp>
    </p:spTree>
    <p:extLst>
      <p:ext uri="{BB962C8B-B14F-4D97-AF65-F5344CB8AC3E}">
        <p14:creationId xmlns:p14="http://schemas.microsoft.com/office/powerpoint/2010/main" val="448488945"/>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3"/>
          <p:cNvGraphicFramePr>
            <a:graphicFrameLocks/>
          </p:cNvGraphicFramePr>
          <p:nvPr/>
        </p:nvGraphicFramePr>
        <p:xfrm>
          <a:off x="76200" y="228600"/>
          <a:ext cx="9067800" cy="5257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8434" name="Content Placeholder 5"/>
          <p:cNvSpPr>
            <a:spLocks noGrp="1"/>
          </p:cNvSpPr>
          <p:nvPr>
            <p:ph idx="1"/>
          </p:nvPr>
        </p:nvSpPr>
        <p:spPr>
          <a:xfrm>
            <a:off x="152400" y="3886200"/>
            <a:ext cx="8839200" cy="2362200"/>
          </a:xfrm>
        </p:spPr>
        <p:txBody>
          <a:bodyPr/>
          <a:lstStyle/>
          <a:p>
            <a:pPr>
              <a:lnSpc>
                <a:spcPct val="95000"/>
              </a:lnSpc>
            </a:pPr>
            <a:r>
              <a:rPr lang="en-US" altLang="en-US" smtClean="0">
                <a:ea typeface="ヒラギノ角ゴ Pro W3" charset="-128"/>
              </a:rPr>
              <a:t>Venture-Class is a Tier-I Decadal Survey recommendation</a:t>
            </a:r>
          </a:p>
          <a:p>
            <a:pPr marL="862013" lvl="1" indent="-341313">
              <a:lnSpc>
                <a:spcPct val="95000"/>
              </a:lnSpc>
              <a:buFont typeface="Arial" pitchFamily="34" charset="0"/>
              <a:buChar char="–"/>
            </a:pPr>
            <a:r>
              <a:rPr lang="en-US" altLang="en-US" smtClean="0">
                <a:ea typeface="ヒラギノ角ゴ Pro W3" charset="-128"/>
              </a:rPr>
              <a:t>Science-driven, PI-led, competitively selected, cost- and schedule-constrained, regularly solicited, orbital and suborbital</a:t>
            </a:r>
          </a:p>
          <a:p>
            <a:pPr marL="862013" lvl="1" indent="-341313">
              <a:lnSpc>
                <a:spcPct val="95000"/>
              </a:lnSpc>
              <a:buFont typeface="Arial" pitchFamily="34" charset="0"/>
              <a:buChar char="–"/>
            </a:pPr>
            <a:r>
              <a:rPr lang="en-US" altLang="en-US" smtClean="0">
                <a:ea typeface="ヒラギノ角ゴ Pro W3" charset="-128"/>
              </a:rPr>
              <a:t>Venture-class investigations may complement the systematic missions identified in the Decadal Survey, or may directly address science objectives from those missions</a:t>
            </a:r>
          </a:p>
          <a:p>
            <a:pPr marL="862013" lvl="1" indent="-341313">
              <a:lnSpc>
                <a:spcPct val="95000"/>
              </a:lnSpc>
              <a:buFont typeface="Arial" pitchFamily="34" charset="0"/>
              <a:buChar char="–"/>
            </a:pPr>
            <a:r>
              <a:rPr lang="en-US" altLang="en-US" smtClean="0">
                <a:ea typeface="ヒラギノ角ゴ Pro W3" charset="-128"/>
              </a:rPr>
              <a:t>Selected missions/instruments provide flexibility to accommodate scientific advances and new implementation approaches</a:t>
            </a:r>
          </a:p>
        </p:txBody>
      </p:sp>
      <p:sp>
        <p:nvSpPr>
          <p:cNvPr id="18435" name="Title 1"/>
          <p:cNvSpPr>
            <a:spLocks noGrp="1"/>
          </p:cNvSpPr>
          <p:nvPr>
            <p:ph type="title"/>
          </p:nvPr>
        </p:nvSpPr>
        <p:spPr>
          <a:xfrm>
            <a:off x="0" y="150813"/>
            <a:ext cx="6851650" cy="530225"/>
          </a:xfrm>
        </p:spPr>
        <p:txBody>
          <a:bodyPr/>
          <a:lstStyle/>
          <a:p>
            <a:r>
              <a:rPr lang="en-US" altLang="en-US" sz="2800" i="1" dirty="0" smtClean="0">
                <a:solidFill>
                  <a:schemeClr val="bg1"/>
                </a:solidFill>
                <a:ea typeface="ヒラギノ角ゴ Pro W3" charset="-128"/>
              </a:rPr>
              <a:t>ESD Venture Opportunities</a:t>
            </a:r>
          </a:p>
        </p:txBody>
      </p:sp>
      <p:graphicFrame>
        <p:nvGraphicFramePr>
          <p:cNvPr id="18436" name="Object 2"/>
          <p:cNvGraphicFramePr>
            <a:graphicFrameLocks noChangeAspect="1"/>
          </p:cNvGraphicFramePr>
          <p:nvPr/>
        </p:nvGraphicFramePr>
        <p:xfrm>
          <a:off x="0" y="3200400"/>
          <a:ext cx="9144000" cy="3276600"/>
        </p:xfrm>
        <a:graphic>
          <a:graphicData uri="http://schemas.openxmlformats.org/presentationml/2006/ole">
            <mc:AlternateContent xmlns:mc="http://schemas.openxmlformats.org/markup-compatibility/2006">
              <mc:Choice xmlns:v="urn:schemas-microsoft-com:vml" Requires="v">
                <p:oleObj spid="_x0000_s24593" name="Worksheet" r:id="rId8" imgW="6044978" imgH="2565306" progId="Excel.Sheet.12">
                  <p:embed/>
                </p:oleObj>
              </mc:Choice>
              <mc:Fallback>
                <p:oleObj name="Worksheet" r:id="rId8" imgW="6044978" imgH="2565306" progId="Excel.Sheet.12">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0" y="3200400"/>
                        <a:ext cx="91440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8437" name="Rectangle 2"/>
          <p:cNvSpPr>
            <a:spLocks noChangeArrowheads="1"/>
          </p:cNvSpPr>
          <p:nvPr/>
        </p:nvSpPr>
        <p:spPr bwMode="auto">
          <a:xfrm>
            <a:off x="304800" y="6477000"/>
            <a:ext cx="82407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sz="3300">
                <a:solidFill>
                  <a:schemeClr val="tx1"/>
                </a:solidFill>
                <a:latin typeface="Arial" pitchFamily="34" charset="0"/>
                <a:ea typeface="ヒラギノ角ゴ Pro W3" charset="-128"/>
              </a:defRPr>
            </a:lvl1pPr>
            <a:lvl2pPr marL="742950" indent="-285750" eaLnBrk="0" hangingPunct="0">
              <a:defRPr sz="3300">
                <a:solidFill>
                  <a:schemeClr val="tx1"/>
                </a:solidFill>
                <a:latin typeface="Arial" pitchFamily="34" charset="0"/>
                <a:ea typeface="ヒラギノ角ゴ Pro W3" charset="-128"/>
              </a:defRPr>
            </a:lvl2pPr>
            <a:lvl3pPr marL="1143000" indent="-228600" eaLnBrk="0" hangingPunct="0">
              <a:defRPr sz="3300">
                <a:solidFill>
                  <a:schemeClr val="tx1"/>
                </a:solidFill>
                <a:latin typeface="Arial" pitchFamily="34" charset="0"/>
                <a:ea typeface="ヒラギノ角ゴ Pro W3" charset="-128"/>
              </a:defRPr>
            </a:lvl3pPr>
            <a:lvl4pPr marL="1600200" indent="-228600" eaLnBrk="0" hangingPunct="0">
              <a:defRPr sz="3300">
                <a:solidFill>
                  <a:schemeClr val="tx1"/>
                </a:solidFill>
                <a:latin typeface="Arial" pitchFamily="34" charset="0"/>
                <a:ea typeface="ヒラギノ角ゴ Pro W3" charset="-128"/>
              </a:defRPr>
            </a:lvl4pPr>
            <a:lvl5pPr marL="2057400" indent="-228600" eaLnBrk="0" hangingPunct="0">
              <a:defRPr sz="3300">
                <a:solidFill>
                  <a:schemeClr val="tx1"/>
                </a:solidFill>
                <a:latin typeface="Arial" pitchFamily="34" charset="0"/>
                <a:ea typeface="ヒラギノ角ゴ Pro W3" charset="-128"/>
              </a:defRPr>
            </a:lvl5pPr>
            <a:lvl6pPr marL="25146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6pPr>
            <a:lvl7pPr marL="29718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7pPr>
            <a:lvl8pPr marL="34290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8pPr>
            <a:lvl9pPr marL="3886200" indent="-228600" algn="ctr" eaLnBrk="0" fontAlgn="base" hangingPunct="0">
              <a:lnSpc>
                <a:spcPct val="85000"/>
              </a:lnSpc>
              <a:spcBef>
                <a:spcPct val="0"/>
              </a:spcBef>
              <a:spcAft>
                <a:spcPct val="0"/>
              </a:spcAft>
              <a:defRPr sz="3300">
                <a:solidFill>
                  <a:schemeClr val="tx1"/>
                </a:solidFill>
                <a:latin typeface="Arial" pitchFamily="34" charset="0"/>
                <a:ea typeface="ヒラギノ角ゴ Pro W3" charset="-128"/>
              </a:defRPr>
            </a:lvl9pPr>
          </a:lstStyle>
          <a:p>
            <a:pPr eaLnBrk="1" hangingPunct="1">
              <a:lnSpc>
                <a:spcPct val="60000"/>
              </a:lnSpc>
            </a:pPr>
            <a:r>
              <a:rPr kumimoji="0" lang="en-US" altLang="en-US" sz="2400" b="1" i="1">
                <a:solidFill>
                  <a:srgbClr val="000000"/>
                </a:solidFill>
                <a:latin typeface="Copperplate" charset="0"/>
              </a:rPr>
              <a:t>2013 Earth Venture Mission Schedule</a:t>
            </a:r>
          </a:p>
        </p:txBody>
      </p:sp>
      <p:sp>
        <p:nvSpPr>
          <p:cNvPr id="7" name="Rectangle 3"/>
          <p:cNvSpPr txBox="1">
            <a:spLocks noChangeArrowheads="1"/>
          </p:cNvSpPr>
          <p:nvPr/>
        </p:nvSpPr>
        <p:spPr bwMode="auto">
          <a:xfrm>
            <a:off x="8628063" y="6503988"/>
            <a:ext cx="515937" cy="354012"/>
          </a:xfrm>
          <a:prstGeom prst="rect">
            <a:avLst/>
          </a:prstGeom>
          <a:noFill/>
          <a:ln w="9525">
            <a:noFill/>
            <a:miter lim="800000"/>
            <a:headEnd/>
            <a:tailEnd/>
          </a:ln>
        </p:spPr>
        <p:txBody>
          <a:bodyPr/>
          <a:lstStyle/>
          <a:p>
            <a:pPr algn="r" eaLnBrk="0" hangingPunct="0"/>
            <a:r>
              <a:rPr kumimoji="0" lang="en-US" sz="1400" dirty="0">
                <a:solidFill>
                  <a:srgbClr val="000000"/>
                </a:solidFill>
              </a:rPr>
              <a:t>|‌ </a:t>
            </a:r>
            <a:fld id="{CB364722-0248-465A-8E79-099C8D1AFB3E}" type="slidenum">
              <a:rPr kumimoji="0" lang="en-US" sz="1400">
                <a:solidFill>
                  <a:srgbClr val="000000"/>
                </a:solidFill>
              </a:rPr>
              <a:pPr algn="r" eaLnBrk="0" hangingPunct="0"/>
              <a:t>6</a:t>
            </a:fld>
            <a:endParaRPr kumimoji="0" lang="en-US" sz="1400" dirty="0">
              <a:solidFill>
                <a:srgbClr val="000000"/>
              </a:solidFill>
            </a:endParaRPr>
          </a:p>
        </p:txBody>
      </p:sp>
    </p:spTree>
    <p:extLst>
      <p:ext uri="{BB962C8B-B14F-4D97-AF65-F5344CB8AC3E}">
        <p14:creationId xmlns:p14="http://schemas.microsoft.com/office/powerpoint/2010/main" val="334793902"/>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88640"/>
            <a:ext cx="8143056" cy="530225"/>
          </a:xfrm>
        </p:spPr>
        <p:txBody>
          <a:bodyPr/>
          <a:lstStyle/>
          <a:p>
            <a:r>
              <a:rPr lang="en-US" sz="2800" i="1" dirty="0" smtClean="0">
                <a:solidFill>
                  <a:schemeClr val="bg1"/>
                </a:solidFill>
              </a:rPr>
              <a:t>Sustained Climate Measurements</a:t>
            </a:r>
            <a:endParaRPr lang="en-US" sz="2800" i="1" dirty="0">
              <a:solidFill>
                <a:schemeClr val="bg1"/>
              </a:solidFill>
            </a:endParaRPr>
          </a:p>
        </p:txBody>
      </p:sp>
      <p:sp>
        <p:nvSpPr>
          <p:cNvPr id="3" name="Content Placeholder 2"/>
          <p:cNvSpPr>
            <a:spLocks noGrp="1"/>
          </p:cNvSpPr>
          <p:nvPr>
            <p:ph idx="1"/>
          </p:nvPr>
        </p:nvSpPr>
        <p:spPr>
          <a:xfrm>
            <a:off x="251521" y="1117217"/>
            <a:ext cx="8640960" cy="5137150"/>
          </a:xfrm>
        </p:spPr>
        <p:txBody>
          <a:bodyPr/>
          <a:lstStyle/>
          <a:p>
            <a:r>
              <a:rPr lang="en-US" dirty="0"/>
              <a:t>Responsibility has been transferred to NASA for the sustained climate measurements that were to </a:t>
            </a:r>
            <a:r>
              <a:rPr lang="en-US" dirty="0" smtClean="0"/>
              <a:t>have been </a:t>
            </a:r>
            <a:r>
              <a:rPr lang="en-US" dirty="0"/>
              <a:t>made </a:t>
            </a:r>
            <a:r>
              <a:rPr lang="en-US" dirty="0" smtClean="0"/>
              <a:t>from:</a:t>
            </a:r>
          </a:p>
          <a:p>
            <a:pPr lvl="1"/>
            <a:r>
              <a:rPr lang="en-US" dirty="0" smtClean="0"/>
              <a:t> </a:t>
            </a:r>
            <a:r>
              <a:rPr lang="en-US" dirty="0"/>
              <a:t>Total Solar Irradiance Sensor (TSIS-2</a:t>
            </a:r>
            <a:r>
              <a:rPr lang="en-US" dirty="0" smtClean="0"/>
              <a:t>) </a:t>
            </a:r>
            <a:endParaRPr lang="en-US" dirty="0"/>
          </a:p>
          <a:p>
            <a:pPr lvl="1"/>
            <a:r>
              <a:rPr lang="en-US" dirty="0" smtClean="0"/>
              <a:t> Clouds </a:t>
            </a:r>
            <a:r>
              <a:rPr lang="en-US" dirty="0"/>
              <a:t>and Earth's Radiant </a:t>
            </a:r>
            <a:r>
              <a:rPr lang="en-US" dirty="0" smtClean="0"/>
              <a:t>Energy System </a:t>
            </a:r>
            <a:r>
              <a:rPr lang="en-US" dirty="0"/>
              <a:t>follow-on (CERES-C</a:t>
            </a:r>
            <a:r>
              <a:rPr lang="en-US" dirty="0" smtClean="0"/>
              <a:t>)</a:t>
            </a:r>
          </a:p>
          <a:p>
            <a:pPr lvl="1"/>
            <a:r>
              <a:rPr lang="en-US" dirty="0"/>
              <a:t> L</a:t>
            </a:r>
            <a:r>
              <a:rPr lang="en-US" dirty="0" smtClean="0"/>
              <a:t>imb </a:t>
            </a:r>
            <a:r>
              <a:rPr lang="en-US" dirty="0"/>
              <a:t>soundings from the Ozone Mapping and Profiler </a:t>
            </a:r>
            <a:r>
              <a:rPr lang="en-US" dirty="0" smtClean="0"/>
              <a:t>Suite (OMPS-L)</a:t>
            </a:r>
          </a:p>
          <a:p>
            <a:pPr marL="396875" lvl="1" indent="0">
              <a:buNone/>
            </a:pPr>
            <a:r>
              <a:rPr lang="en-US" dirty="0" smtClean="0"/>
              <a:t>that were previously </a:t>
            </a:r>
            <a:r>
              <a:rPr lang="en-US" dirty="0"/>
              <a:t>planned for NOAA’s Joint Polar Satellite System (JPSS) series. </a:t>
            </a:r>
            <a:endParaRPr lang="en-US" dirty="0" smtClean="0"/>
          </a:p>
          <a:p>
            <a:r>
              <a:rPr lang="en-US" dirty="0" smtClean="0"/>
              <a:t>NASA </a:t>
            </a:r>
            <a:r>
              <a:rPr lang="en-US" dirty="0"/>
              <a:t>will </a:t>
            </a:r>
            <a:r>
              <a:rPr lang="en-US" dirty="0" smtClean="0"/>
              <a:t>begin studying </a:t>
            </a:r>
            <a:r>
              <a:rPr lang="en-US" dirty="0"/>
              <a:t>the best options and approaches for economically conducting these earth </a:t>
            </a:r>
            <a:r>
              <a:rPr lang="en-US" dirty="0" smtClean="0"/>
              <a:t>observations:</a:t>
            </a:r>
          </a:p>
          <a:p>
            <a:pPr lvl="1"/>
            <a:r>
              <a:rPr lang="en-US" dirty="0" smtClean="0"/>
              <a:t>To continue </a:t>
            </a:r>
            <a:r>
              <a:rPr lang="en-US" dirty="0"/>
              <a:t>the </a:t>
            </a:r>
            <a:r>
              <a:rPr lang="en-US" dirty="0" smtClean="0"/>
              <a:t>30 plus-year </a:t>
            </a:r>
            <a:r>
              <a:rPr lang="en-US" dirty="0"/>
              <a:t>solar irradiance data record currently produced by the SORCE and ACRIMSAT missions, </a:t>
            </a:r>
            <a:r>
              <a:rPr lang="en-US" dirty="0" smtClean="0"/>
              <a:t>and the </a:t>
            </a:r>
            <a:r>
              <a:rPr lang="en-US" dirty="0"/>
              <a:t>Total Solar Irradiance (TSI) Calibration Transfer Experiment (TCTE) instrument, a joint mission </a:t>
            </a:r>
            <a:r>
              <a:rPr lang="en-US" dirty="0" smtClean="0"/>
              <a:t>with NOAA</a:t>
            </a:r>
            <a:r>
              <a:rPr lang="en-US" dirty="0"/>
              <a:t>. </a:t>
            </a:r>
            <a:endParaRPr lang="en-US" dirty="0" smtClean="0"/>
          </a:p>
        </p:txBody>
      </p:sp>
      <p:sp>
        <p:nvSpPr>
          <p:cNvPr id="4" name="Slide Number Placeholder 3"/>
          <p:cNvSpPr>
            <a:spLocks noGrp="1"/>
          </p:cNvSpPr>
          <p:nvPr>
            <p:ph type="sldNum" sz="quarter" idx="10"/>
          </p:nvPr>
        </p:nvSpPr>
        <p:spPr/>
        <p:txBody>
          <a:bodyPr/>
          <a:lstStyle/>
          <a:p>
            <a:pPr>
              <a:defRPr/>
            </a:pPr>
            <a:fld id="{F468F364-ABBE-47B7-B03E-4B15E8832697}" type="slidenum">
              <a:rPr lang="en-US" smtClean="0"/>
              <a:pPr>
                <a:defRPr/>
              </a:pPr>
              <a:t>7</a:t>
            </a:fld>
            <a:endParaRPr lang="en-US"/>
          </a:p>
        </p:txBody>
      </p:sp>
    </p:spTree>
    <p:extLst>
      <p:ext uri="{BB962C8B-B14F-4D97-AF65-F5344CB8AC3E}">
        <p14:creationId xmlns:p14="http://schemas.microsoft.com/office/powerpoint/2010/main" val="62380687"/>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504" y="188640"/>
            <a:ext cx="8143056" cy="530225"/>
          </a:xfrm>
        </p:spPr>
        <p:txBody>
          <a:bodyPr/>
          <a:lstStyle/>
          <a:p>
            <a:r>
              <a:rPr lang="en-US" sz="2800" i="1" dirty="0" smtClean="0">
                <a:solidFill>
                  <a:schemeClr val="bg1"/>
                </a:solidFill>
              </a:rPr>
              <a:t>Sustained Climate Observations (cont’d.)</a:t>
            </a:r>
            <a:endParaRPr lang="en-US" sz="2800" i="1" dirty="0">
              <a:solidFill>
                <a:schemeClr val="bg1"/>
              </a:solidFill>
            </a:endParaRPr>
          </a:p>
        </p:txBody>
      </p:sp>
      <p:sp>
        <p:nvSpPr>
          <p:cNvPr id="3" name="Content Placeholder 2"/>
          <p:cNvSpPr>
            <a:spLocks noGrp="1"/>
          </p:cNvSpPr>
          <p:nvPr>
            <p:ph idx="1"/>
          </p:nvPr>
        </p:nvSpPr>
        <p:spPr>
          <a:xfrm>
            <a:off x="251521" y="1117217"/>
            <a:ext cx="8640960" cy="5137150"/>
          </a:xfrm>
        </p:spPr>
        <p:txBody>
          <a:bodyPr/>
          <a:lstStyle/>
          <a:p>
            <a:pPr lvl="1"/>
            <a:r>
              <a:rPr lang="en-US" dirty="0" smtClean="0"/>
              <a:t>To continue </a:t>
            </a:r>
            <a:r>
              <a:rPr lang="en-US" dirty="0"/>
              <a:t>the more than 25-year record of ozone </a:t>
            </a:r>
            <a:r>
              <a:rPr lang="en-US" dirty="0" smtClean="0"/>
              <a:t>measurements from </a:t>
            </a:r>
            <a:r>
              <a:rPr lang="en-US" dirty="0"/>
              <a:t>the Ozone Mapping Profiler </a:t>
            </a:r>
            <a:r>
              <a:rPr lang="en-US" dirty="0" smtClean="0"/>
              <a:t>Suite (likely a copy of OMPS-L </a:t>
            </a:r>
            <a:r>
              <a:rPr lang="en-US" smtClean="0"/>
              <a:t>for JPSS-2). </a:t>
            </a:r>
            <a:endParaRPr lang="en-US" dirty="0" smtClean="0"/>
          </a:p>
          <a:p>
            <a:pPr lvl="1"/>
            <a:r>
              <a:rPr lang="en-US" dirty="0" smtClean="0"/>
              <a:t>To continue </a:t>
            </a:r>
            <a:r>
              <a:rPr lang="en-US" dirty="0"/>
              <a:t>the Earth </a:t>
            </a:r>
            <a:r>
              <a:rPr lang="en-US" dirty="0" smtClean="0"/>
              <a:t>radiation budget measurements </a:t>
            </a:r>
            <a:r>
              <a:rPr lang="en-US" dirty="0"/>
              <a:t>currently conducted by the Clouds and Earth's Radiant Energy System (</a:t>
            </a:r>
            <a:r>
              <a:rPr lang="en-US" dirty="0" smtClean="0"/>
              <a:t>CERES) series </a:t>
            </a:r>
            <a:r>
              <a:rPr lang="en-US" dirty="0"/>
              <a:t>of instruments. The CERES study will evaluate the continued system measurement requirements </a:t>
            </a:r>
            <a:r>
              <a:rPr lang="en-US" dirty="0" smtClean="0"/>
              <a:t>in combination </a:t>
            </a:r>
            <a:r>
              <a:rPr lang="en-US" dirty="0"/>
              <a:t>and coordination with the other pre-formulation missions from the 2007 decadal survey, </a:t>
            </a:r>
            <a:r>
              <a:rPr lang="en-US" dirty="0" smtClean="0"/>
              <a:t>and will </a:t>
            </a:r>
            <a:r>
              <a:rPr lang="en-US" dirty="0"/>
              <a:t>define an implementation approach that best </a:t>
            </a:r>
            <a:r>
              <a:rPr lang="en-US" dirty="0" smtClean="0"/>
              <a:t>achieves </a:t>
            </a:r>
            <a:r>
              <a:rPr lang="en-US" dirty="0"/>
              <a:t>the measurement objectives.</a:t>
            </a:r>
          </a:p>
        </p:txBody>
      </p:sp>
      <p:sp>
        <p:nvSpPr>
          <p:cNvPr id="4" name="Slide Number Placeholder 3"/>
          <p:cNvSpPr>
            <a:spLocks noGrp="1"/>
          </p:cNvSpPr>
          <p:nvPr>
            <p:ph type="sldNum" sz="quarter" idx="10"/>
          </p:nvPr>
        </p:nvSpPr>
        <p:spPr/>
        <p:txBody>
          <a:bodyPr/>
          <a:lstStyle/>
          <a:p>
            <a:pPr>
              <a:defRPr/>
            </a:pPr>
            <a:fld id="{F468F364-ABBE-47B7-B03E-4B15E8832697}" type="slidenum">
              <a:rPr lang="en-US" smtClean="0"/>
              <a:pPr>
                <a:defRPr/>
              </a:pPr>
              <a:t>8</a:t>
            </a:fld>
            <a:endParaRPr lang="en-US"/>
          </a:p>
        </p:txBody>
      </p:sp>
    </p:spTree>
    <p:extLst>
      <p:ext uri="{BB962C8B-B14F-4D97-AF65-F5344CB8AC3E}">
        <p14:creationId xmlns:p14="http://schemas.microsoft.com/office/powerpoint/2010/main" val="3354129968"/>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6"/>
          <p:cNvSpPr>
            <a:spLocks noChangeArrowheads="1"/>
          </p:cNvSpPr>
          <p:nvPr/>
        </p:nvSpPr>
        <p:spPr bwMode="auto">
          <a:xfrm>
            <a:off x="561976" y="1130300"/>
            <a:ext cx="7885988" cy="5550694"/>
          </a:xfrm>
          <a:prstGeom prst="rect">
            <a:avLst/>
          </a:prstGeom>
          <a:noFill/>
          <a:ln w="9525">
            <a:noFill/>
            <a:miter lim="800000"/>
            <a:headEnd/>
            <a:tailEnd/>
          </a:ln>
        </p:spPr>
        <p:txBody>
          <a:bodyPr/>
          <a:lstStyle/>
          <a:p>
            <a:pPr eaLnBrk="0" hangingPunct="0">
              <a:spcAft>
                <a:spcPts val="900"/>
              </a:spcAft>
            </a:pPr>
            <a:r>
              <a:rPr kumimoji="0" lang="en-US" sz="2400" b="1" dirty="0">
                <a:solidFill>
                  <a:srgbClr val="333399"/>
                </a:solidFill>
              </a:rPr>
              <a:t>Land Imaging</a:t>
            </a:r>
          </a:p>
          <a:p>
            <a:pPr eaLnBrk="0" hangingPunct="0"/>
            <a:r>
              <a:rPr kumimoji="0" lang="en-US" sz="2200" dirty="0">
                <a:solidFill>
                  <a:srgbClr val="000000"/>
                </a:solidFill>
              </a:rPr>
              <a:t>FY14 President’s NASA budget featured a new land </a:t>
            </a:r>
            <a:br>
              <a:rPr kumimoji="0" lang="en-US" sz="2200" dirty="0">
                <a:solidFill>
                  <a:srgbClr val="000000"/>
                </a:solidFill>
              </a:rPr>
            </a:br>
            <a:r>
              <a:rPr kumimoji="0" lang="en-US" sz="2200" dirty="0">
                <a:solidFill>
                  <a:srgbClr val="000000"/>
                </a:solidFill>
              </a:rPr>
              <a:t>imaging project for development of a national sustained </a:t>
            </a:r>
            <a:br>
              <a:rPr kumimoji="0" lang="en-US" sz="2200" dirty="0">
                <a:solidFill>
                  <a:srgbClr val="000000"/>
                </a:solidFill>
              </a:rPr>
            </a:br>
            <a:r>
              <a:rPr kumimoji="0" lang="en-US" sz="2200" dirty="0">
                <a:solidFill>
                  <a:srgbClr val="000000"/>
                </a:solidFill>
              </a:rPr>
              <a:t>Land Imaging Satellite System (with USGS). </a:t>
            </a:r>
            <a:br>
              <a:rPr kumimoji="0" lang="en-US" sz="2200" dirty="0">
                <a:solidFill>
                  <a:srgbClr val="000000"/>
                </a:solidFill>
              </a:rPr>
            </a:br>
            <a:r>
              <a:rPr kumimoji="0" lang="en-US" sz="2200" dirty="0">
                <a:solidFill>
                  <a:srgbClr val="000000"/>
                </a:solidFill>
              </a:rPr>
              <a:t>NASA/ESD Sustainable Land Imaging report due Aug. 2014.</a:t>
            </a:r>
          </a:p>
          <a:p>
            <a:pPr eaLnBrk="0" hangingPunct="0"/>
            <a:endParaRPr kumimoji="0" lang="en-US" sz="2400" dirty="0">
              <a:solidFill>
                <a:srgbClr val="000000"/>
              </a:solidFill>
            </a:endParaRPr>
          </a:p>
          <a:p>
            <a:pPr eaLnBrk="0" hangingPunct="0"/>
            <a:r>
              <a:rPr kumimoji="0" lang="en-US" sz="2200" dirty="0">
                <a:solidFill>
                  <a:srgbClr val="000000"/>
                </a:solidFill>
              </a:rPr>
              <a:t>Basic study tenets for the program</a:t>
            </a:r>
          </a:p>
          <a:p>
            <a:pPr marL="342900" indent="-342900" eaLnBrk="0" hangingPunct="0">
              <a:spcAft>
                <a:spcPts val="1200"/>
              </a:spcAft>
              <a:buFont typeface="Arial" panose="020B0604020202020204" pitchFamily="34" charset="0"/>
              <a:buChar char="»"/>
            </a:pPr>
            <a:r>
              <a:rPr kumimoji="0" lang="en-US" i="1" dirty="0">
                <a:solidFill>
                  <a:srgbClr val="000000"/>
                </a:solidFill>
              </a:rPr>
              <a:t>Sustainability: </a:t>
            </a:r>
            <a:r>
              <a:rPr kumimoji="0" lang="en-US" dirty="0">
                <a:solidFill>
                  <a:srgbClr val="000000"/>
                </a:solidFill>
              </a:rPr>
              <a:t>Provide data products for the long haul within the budget guidance provided.</a:t>
            </a:r>
          </a:p>
          <a:p>
            <a:pPr marL="342900" indent="-342900" eaLnBrk="0" hangingPunct="0">
              <a:spcAft>
                <a:spcPts val="1200"/>
              </a:spcAft>
              <a:buFont typeface="Arial" panose="020B0604020202020204" pitchFamily="34" charset="0"/>
              <a:buChar char="»"/>
            </a:pPr>
            <a:r>
              <a:rPr kumimoji="0" lang="en-US" i="1" dirty="0">
                <a:solidFill>
                  <a:srgbClr val="000000"/>
                </a:solidFill>
              </a:rPr>
              <a:t>Continuity: </a:t>
            </a:r>
            <a:r>
              <a:rPr kumimoji="0" lang="en-US" dirty="0">
                <a:solidFill>
                  <a:srgbClr val="000000"/>
                </a:solidFill>
              </a:rPr>
              <a:t>Continue the long-term Landsat data record; focus is on usable products that define the utility of the data record.</a:t>
            </a:r>
          </a:p>
          <a:p>
            <a:pPr marL="342900" indent="-342900" eaLnBrk="0" hangingPunct="0">
              <a:buFont typeface="Arial" panose="020B0604020202020204" pitchFamily="34" charset="0"/>
              <a:buChar char="»"/>
            </a:pPr>
            <a:r>
              <a:rPr kumimoji="0" lang="en-US" i="1" dirty="0">
                <a:solidFill>
                  <a:srgbClr val="000000"/>
                </a:solidFill>
              </a:rPr>
              <a:t>Reliability: </a:t>
            </a:r>
            <a:r>
              <a:rPr kumimoji="0" lang="en-US" dirty="0">
                <a:solidFill>
                  <a:srgbClr val="000000"/>
                </a:solidFill>
              </a:rPr>
              <a:t>Exhibit a form of functional redundancy. </a:t>
            </a:r>
            <a:br>
              <a:rPr kumimoji="0" lang="en-US" dirty="0">
                <a:solidFill>
                  <a:srgbClr val="000000"/>
                </a:solidFill>
              </a:rPr>
            </a:br>
            <a:r>
              <a:rPr kumimoji="0" lang="en-US" dirty="0">
                <a:solidFill>
                  <a:srgbClr val="000000"/>
                </a:solidFill>
              </a:rPr>
              <a:t>Data sets should be able to draw on equivalent or “near equivalent” deliverables from different sources to provide the data for the </a:t>
            </a:r>
            <a:br>
              <a:rPr kumimoji="0" lang="en-US" dirty="0">
                <a:solidFill>
                  <a:srgbClr val="000000"/>
                </a:solidFill>
              </a:rPr>
            </a:br>
            <a:r>
              <a:rPr kumimoji="0" lang="en-US" dirty="0">
                <a:solidFill>
                  <a:srgbClr val="000000"/>
                </a:solidFill>
              </a:rPr>
              <a:t>highest priority land imaging data products; loss of a single satellite </a:t>
            </a:r>
            <a:br>
              <a:rPr kumimoji="0" lang="en-US" dirty="0">
                <a:solidFill>
                  <a:srgbClr val="000000"/>
                </a:solidFill>
              </a:rPr>
            </a:br>
            <a:r>
              <a:rPr kumimoji="0" lang="en-US" dirty="0">
                <a:solidFill>
                  <a:srgbClr val="000000"/>
                </a:solidFill>
              </a:rPr>
              <a:t>or instrument on orbit should not cripple the program or significantly impact users.</a:t>
            </a:r>
          </a:p>
        </p:txBody>
      </p:sp>
      <p:sp>
        <p:nvSpPr>
          <p:cNvPr id="2051" name="Rectangle 3"/>
          <p:cNvSpPr txBox="1">
            <a:spLocks noChangeArrowheads="1"/>
          </p:cNvSpPr>
          <p:nvPr/>
        </p:nvSpPr>
        <p:spPr bwMode="auto">
          <a:xfrm>
            <a:off x="8628063" y="6503988"/>
            <a:ext cx="515937" cy="354012"/>
          </a:xfrm>
          <a:prstGeom prst="rect">
            <a:avLst/>
          </a:prstGeom>
          <a:noFill/>
          <a:ln w="9525">
            <a:noFill/>
            <a:miter lim="800000"/>
            <a:headEnd/>
            <a:tailEnd/>
          </a:ln>
        </p:spPr>
        <p:txBody>
          <a:bodyPr/>
          <a:lstStyle/>
          <a:p>
            <a:pPr algn="r" eaLnBrk="0" hangingPunct="0"/>
            <a:r>
              <a:rPr kumimoji="0" lang="en-US" sz="1400">
                <a:solidFill>
                  <a:srgbClr val="000000"/>
                </a:solidFill>
              </a:rPr>
              <a:t>|‌ </a:t>
            </a:r>
            <a:fld id="{70F09251-F441-45B1-A459-CE384C37BDF2}" type="slidenum">
              <a:rPr kumimoji="0" lang="en-US" sz="1400">
                <a:solidFill>
                  <a:srgbClr val="000000"/>
                </a:solidFill>
              </a:rPr>
              <a:pPr algn="r" eaLnBrk="0" hangingPunct="0"/>
              <a:t>9</a:t>
            </a:fld>
            <a:endParaRPr kumimoji="0" lang="en-US" sz="1400">
              <a:solidFill>
                <a:srgbClr val="000000"/>
              </a:solidFill>
            </a:endParaRPr>
          </a:p>
        </p:txBody>
      </p:sp>
      <p:sp>
        <p:nvSpPr>
          <p:cNvPr id="2052" name="Rectangle 2"/>
          <p:cNvSpPr>
            <a:spLocks noChangeArrowheads="1"/>
          </p:cNvSpPr>
          <p:nvPr/>
        </p:nvSpPr>
        <p:spPr bwMode="auto">
          <a:xfrm>
            <a:off x="163513" y="0"/>
            <a:ext cx="6924675" cy="835025"/>
          </a:xfrm>
          <a:prstGeom prst="rect">
            <a:avLst/>
          </a:prstGeom>
          <a:noFill/>
          <a:ln w="9525">
            <a:noFill/>
            <a:miter lim="800000"/>
            <a:headEnd/>
            <a:tailEnd/>
          </a:ln>
        </p:spPr>
        <p:txBody>
          <a:bodyPr anchor="ctr"/>
          <a:lstStyle/>
          <a:p>
            <a:pPr eaLnBrk="0" hangingPunct="0"/>
            <a:r>
              <a:rPr kumimoji="0" lang="en-US" sz="2800" b="1" i="1" dirty="0">
                <a:solidFill>
                  <a:srgbClr val="FFFFFF"/>
                </a:solidFill>
              </a:rPr>
              <a:t>Land Imaging</a:t>
            </a:r>
          </a:p>
        </p:txBody>
      </p:sp>
    </p:spTree>
    <p:extLst>
      <p:ext uri="{BB962C8B-B14F-4D97-AF65-F5344CB8AC3E}">
        <p14:creationId xmlns:p14="http://schemas.microsoft.com/office/powerpoint/2010/main" val="1692601337"/>
      </p:ext>
    </p:extLst>
  </p:cSld>
  <p:clrMapOvr>
    <a:masterClrMapping/>
  </p:clrMapOvr>
  <p:transition advClick="0"/>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9_Blank">
  <a:themeElements>
    <a:clrScheme name="Custom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FFFFFF"/>
      </a:hlink>
      <a:folHlink>
        <a:srgbClr val="FFFFFF"/>
      </a:folHlink>
    </a:clrScheme>
    <a:fontScheme name="Bla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0_Blank">
  <a:themeElements>
    <a:clrScheme name="Custom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FFFFFF"/>
      </a:hlink>
      <a:folHlink>
        <a:srgbClr val="FFFFFF"/>
      </a:folHlink>
    </a:clrScheme>
    <a:fontScheme name="Bla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1_Blank">
  <a:themeElements>
    <a:clrScheme name="Custom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FFFFFF"/>
      </a:hlink>
      <a:folHlink>
        <a:srgbClr val="FFFFFF"/>
      </a:folHlink>
    </a:clrScheme>
    <a:fontScheme name="Bla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2_Blank">
  <a:themeElements>
    <a:clrScheme name="Custom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FFFFFF"/>
      </a:hlink>
      <a:folHlink>
        <a:srgbClr val="FFFFFF"/>
      </a:folHlink>
    </a:clrScheme>
    <a:fontScheme name="Bla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14_Blank">
  <a:themeElements>
    <a:clrScheme name="Custom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FFFFFF"/>
      </a:hlink>
      <a:folHlink>
        <a:srgbClr val="FFFFFF"/>
      </a:folHlink>
    </a:clrScheme>
    <a:fontScheme name="Bla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377</TotalTime>
  <Words>733</Words>
  <Application>Microsoft Office PowerPoint</Application>
  <PresentationFormat>On-screen Show (4:3)</PresentationFormat>
  <Paragraphs>112</Paragraphs>
  <Slides>9</Slides>
  <Notes>3</Notes>
  <HiddenSlides>0</HiddenSlides>
  <MMClips>0</MMClips>
  <ScaleCrop>false</ScaleCrop>
  <HeadingPairs>
    <vt:vector size="6" baseType="variant">
      <vt:variant>
        <vt:lpstr>Theme</vt:lpstr>
      </vt:variant>
      <vt:variant>
        <vt:i4>6</vt:i4>
      </vt:variant>
      <vt:variant>
        <vt:lpstr>Embedded OLE Servers</vt:lpstr>
      </vt:variant>
      <vt:variant>
        <vt:i4>1</vt:i4>
      </vt:variant>
      <vt:variant>
        <vt:lpstr>Slide Titles</vt:lpstr>
      </vt:variant>
      <vt:variant>
        <vt:i4>9</vt:i4>
      </vt:variant>
    </vt:vector>
  </HeadingPairs>
  <TitlesOfParts>
    <vt:vector size="16" baseType="lpstr">
      <vt:lpstr>Office テーマ</vt:lpstr>
      <vt:lpstr>9_Blank</vt:lpstr>
      <vt:lpstr>10_Blank</vt:lpstr>
      <vt:lpstr>11_Blank</vt:lpstr>
      <vt:lpstr>12_Blank</vt:lpstr>
      <vt:lpstr>14_Blank</vt:lpstr>
      <vt:lpstr>Worksheet</vt:lpstr>
      <vt:lpstr>NASA: Agency Report</vt:lpstr>
      <vt:lpstr>PowerPoint Presentation</vt:lpstr>
      <vt:lpstr>PowerPoint Presentation</vt:lpstr>
      <vt:lpstr>PowerPoint Presentation</vt:lpstr>
      <vt:lpstr>PowerPoint Presentation</vt:lpstr>
      <vt:lpstr>ESD Venture Opportunities</vt:lpstr>
      <vt:lpstr>Sustained Climate Measurements</vt:lpstr>
      <vt:lpstr>Sustained Climate Observations (cont’d.)</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satoko</dc:creator>
  <cp:lastModifiedBy>Richard Eckman</cp:lastModifiedBy>
  <cp:revision>87</cp:revision>
  <dcterms:created xsi:type="dcterms:W3CDTF">2010-04-02T09:31:24Z</dcterms:created>
  <dcterms:modified xsi:type="dcterms:W3CDTF">2014-06-02T13:43:50Z</dcterms:modified>
</cp:coreProperties>
</file>