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58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60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13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1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019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41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86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1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579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43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9AE8E-7DAD-874F-9D87-CAF6D6F8AB49}" type="datetimeFigureOut">
              <a:rPr lang="en-US" smtClean="0"/>
              <a:t>04-06-14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6781E-08A1-B247-AC86-539D4028B4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5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Limb Sounding Mission Gap:</a:t>
            </a:r>
            <a:br>
              <a:rPr lang="en-US" dirty="0" smtClean="0"/>
            </a:br>
            <a:r>
              <a:rPr lang="en-US" dirty="0" smtClean="0"/>
              <a:t>Actions to Raise Awareness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CEOS-ACC-10</a:t>
            </a:r>
          </a:p>
          <a:p>
            <a:r>
              <a:rPr lang="en-US" dirty="0" smtClean="0"/>
              <a:t>4-5 June 2014</a:t>
            </a:r>
          </a:p>
          <a:p>
            <a:r>
              <a:rPr lang="en-US" dirty="0" smtClean="0"/>
              <a:t>Piekutowski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0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Looming Limb Sounding </a:t>
            </a:r>
            <a:r>
              <a:rPr lang="en-US" dirty="0" smtClean="0"/>
              <a:t>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upcoming gap, following the “golden age” of limb sounding has been pointed out repeatedly in recent years</a:t>
            </a:r>
          </a:p>
          <a:p>
            <a:pPr lvl="1"/>
            <a:r>
              <a:rPr lang="en-US" dirty="0" smtClean="0"/>
              <a:t>ACC Gap Analysis Report</a:t>
            </a:r>
          </a:p>
          <a:p>
            <a:pPr lvl="1"/>
            <a:r>
              <a:rPr lang="en-US" dirty="0" smtClean="0"/>
              <a:t>Ozone Research Managers Reports</a:t>
            </a:r>
          </a:p>
          <a:p>
            <a:pPr lvl="1"/>
            <a:r>
              <a:rPr lang="en-US" dirty="0" smtClean="0"/>
              <a:t>Limb Workshops</a:t>
            </a:r>
          </a:p>
          <a:p>
            <a:pPr lvl="1"/>
            <a:r>
              <a:rPr lang="en-US" dirty="0" smtClean="0"/>
              <a:t>Atmospheric Science Conferences </a:t>
            </a:r>
          </a:p>
          <a:p>
            <a:pPr lvl="1"/>
            <a:r>
              <a:rPr lang="en-US" dirty="0" smtClean="0"/>
              <a:t>National Science Workshops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1615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Limb Sounding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Documented in GCOS Satellite Supplement and CEOS Response to GCOS reports</a:t>
            </a:r>
          </a:p>
          <a:p>
            <a:r>
              <a:rPr lang="en-US" dirty="0" smtClean="0"/>
              <a:t>Science need and upcoming gap are described in numerous presentations in recent years</a:t>
            </a:r>
          </a:p>
          <a:p>
            <a:r>
              <a:rPr lang="en-US" dirty="0" smtClean="0"/>
              <a:t>SPARC subgroup has started drafting a paper about what will no longer be possible without future limb sounding missions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540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Perception Problem?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Limb sounding is seen as “Research” rather than “Operational Application”</a:t>
            </a:r>
          </a:p>
          <a:p>
            <a:r>
              <a:rPr lang="en-US" dirty="0" smtClean="0"/>
              <a:t>Was the interest in limb sounding a fad related to ozone loss?  Lower interest in era of ozone recovery?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330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increase priority?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Meteorological satellite operators and NWP centers encourage agencies to invest in limb sounding?</a:t>
            </a:r>
          </a:p>
          <a:p>
            <a:r>
              <a:rPr lang="en-US" dirty="0" smtClean="0"/>
              <a:t>WMO, WCRP raise issue with agencies?</a:t>
            </a:r>
          </a:p>
          <a:p>
            <a:r>
              <a:rPr lang="en-US" dirty="0" smtClean="0"/>
              <a:t>SPARC workshop and whitepaper?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454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4220"/>
            <a:ext cx="5595499" cy="52153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95499" y="1114816"/>
            <a:ext cx="35485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dirty="0" smtClean="0"/>
              <a:t>The tropospheric component using the OMI modelled values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dirty="0" smtClean="0"/>
              <a:t>This plot contains many negative values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595498" y="3201890"/>
            <a:ext cx="354850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dirty="0" smtClean="0"/>
              <a:t>The tropospheric component using the measured OSIRIS stratospheric column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dirty="0" smtClean="0"/>
              <a:t>There are almost no negative values</a:t>
            </a:r>
          </a:p>
          <a:p>
            <a:pPr marL="285750" indent="-28575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CA" dirty="0" smtClean="0"/>
              <a:t>This analysis appears to have removed a low bias that is known to exist in the OMI tropospheric column NO</a:t>
            </a:r>
            <a:r>
              <a:rPr lang="en-CA" baseline="-25000" dirty="0" smtClean="0"/>
              <a:t>2</a:t>
            </a:r>
            <a:endParaRPr lang="en-CA" dirty="0" smtClean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sz="2800" dirty="0" smtClean="0"/>
              <a:t>OSIRIS Improves OMI Tropospheric NO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Product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3689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229</Words>
  <Application>Microsoft Macintosh PowerPoint</Application>
  <PresentationFormat>On-screen Show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Limb Sounding Mission Gap: Actions to Raise Awareness</vt:lpstr>
      <vt:lpstr>Looming Limb Sounding Gap</vt:lpstr>
      <vt:lpstr>Need for Limb Sounding </vt:lpstr>
      <vt:lpstr>Perception Problem?</vt:lpstr>
      <vt:lpstr>How to increase priority?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Limb Sounding Mission Gap: Actions to Raise Awareness</dc:title>
  <dc:creator>Thomas Piekutowski</dc:creator>
  <cp:lastModifiedBy>Thomas Piekutowski</cp:lastModifiedBy>
  <cp:revision>9</cp:revision>
  <dcterms:created xsi:type="dcterms:W3CDTF">2014-06-04T13:08:24Z</dcterms:created>
  <dcterms:modified xsi:type="dcterms:W3CDTF">2014-06-04T13:38:08Z</dcterms:modified>
</cp:coreProperties>
</file>