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60" r:id="rId2"/>
    <p:sldId id="257" r:id="rId3"/>
    <p:sldId id="263" r:id="rId4"/>
    <p:sldId id="267" r:id="rId5"/>
    <p:sldId id="262" r:id="rId6"/>
    <p:sldId id="264" r:id="rId7"/>
    <p:sldId id="268" r:id="rId8"/>
    <p:sldId id="269" r:id="rId9"/>
    <p:sldId id="258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B11"/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93022-E86D-9B44-94B3-2BFD98954BEF}" v="552" dt="2024-10-10T20:11:23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27" autoAdjust="0"/>
  </p:normalViewPr>
  <p:slideViewPr>
    <p:cSldViewPr>
      <p:cViewPr varScale="1">
        <p:scale>
          <a:sx n="65" d="100"/>
          <a:sy n="65" d="100"/>
        </p:scale>
        <p:origin x="5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iner, Joanna (GSFC-6140)" userId="e04aae39-a8b5-481d-9df0-5f6c6dd2efb7" providerId="ADAL" clId="{60B93022-E86D-9B44-94B3-2BFD98954BEF}"/>
    <pc:docChg chg="undo redo custSel addSld delSld modSld sldOrd">
      <pc:chgData name="Joiner, Joanna (GSFC-6140)" userId="e04aae39-a8b5-481d-9df0-5f6c6dd2efb7" providerId="ADAL" clId="{60B93022-E86D-9B44-94B3-2BFD98954BEF}" dt="2024-10-10T20:21:21.368" v="4711" actId="14100"/>
      <pc:docMkLst>
        <pc:docMk/>
      </pc:docMkLst>
      <pc:sldChg chg="addSp delSp modSp mod ord modAnim">
        <pc:chgData name="Joiner, Joanna (GSFC-6140)" userId="e04aae39-a8b5-481d-9df0-5f6c6dd2efb7" providerId="ADAL" clId="{60B93022-E86D-9B44-94B3-2BFD98954BEF}" dt="2024-08-26T08:10:23.223" v="4074" actId="1076"/>
        <pc:sldMkLst>
          <pc:docMk/>
          <pc:sldMk cId="4081091394" sldId="257"/>
        </pc:sldMkLst>
        <pc:spChg chg="mod">
          <ac:chgData name="Joiner, Joanna (GSFC-6140)" userId="e04aae39-a8b5-481d-9df0-5f6c6dd2efb7" providerId="ADAL" clId="{60B93022-E86D-9B44-94B3-2BFD98954BEF}" dt="2024-08-23T17:57:09.693" v="2686" actId="20577"/>
          <ac:spMkLst>
            <pc:docMk/>
            <pc:sldMk cId="4081091394" sldId="257"/>
            <ac:spMk id="2" creationId="{55B9E5E3-1CD3-60E6-801F-9C25D3ACC8E4}"/>
          </ac:spMkLst>
        </pc:spChg>
        <pc:spChg chg="mod">
          <ac:chgData name="Joiner, Joanna (GSFC-6140)" userId="e04aae39-a8b5-481d-9df0-5f6c6dd2efb7" providerId="ADAL" clId="{60B93022-E86D-9B44-94B3-2BFD98954BEF}" dt="2024-08-26T08:10:23.223" v="4074" actId="1076"/>
          <ac:spMkLst>
            <pc:docMk/>
            <pc:sldMk cId="4081091394" sldId="257"/>
            <ac:spMk id="3" creationId="{19B685E7-45E5-AC6A-9A42-23878A4D8BB5}"/>
          </ac:spMkLst>
        </pc:spChg>
        <pc:spChg chg="add mod">
          <ac:chgData name="Joiner, Joanna (GSFC-6140)" userId="e04aae39-a8b5-481d-9df0-5f6c6dd2efb7" providerId="ADAL" clId="{60B93022-E86D-9B44-94B3-2BFD98954BEF}" dt="2024-08-23T16:09:17.247" v="1365"/>
          <ac:spMkLst>
            <pc:docMk/>
            <pc:sldMk cId="4081091394" sldId="257"/>
            <ac:spMk id="5" creationId="{98233CC2-E2E3-F5E0-7EFA-FBF23ADE22D0}"/>
          </ac:spMkLst>
        </pc:spChg>
        <pc:picChg chg="add del mod">
          <ac:chgData name="Joiner, Joanna (GSFC-6140)" userId="e04aae39-a8b5-481d-9df0-5f6c6dd2efb7" providerId="ADAL" clId="{60B93022-E86D-9B44-94B3-2BFD98954BEF}" dt="2024-08-23T16:10:31.968" v="1384" actId="478"/>
          <ac:picMkLst>
            <pc:docMk/>
            <pc:sldMk cId="4081091394" sldId="257"/>
            <ac:picMk id="4" creationId="{645026DE-3302-1A84-85B0-B39367CB6CD3}"/>
          </ac:picMkLst>
        </pc:picChg>
        <pc:picChg chg="add mod">
          <ac:chgData name="Joiner, Joanna (GSFC-6140)" userId="e04aae39-a8b5-481d-9df0-5f6c6dd2efb7" providerId="ADAL" clId="{60B93022-E86D-9B44-94B3-2BFD98954BEF}" dt="2024-08-23T17:57:35.464" v="2688" actId="1076"/>
          <ac:picMkLst>
            <pc:docMk/>
            <pc:sldMk cId="4081091394" sldId="257"/>
            <ac:picMk id="6" creationId="{1B3926BB-1995-E2B0-5211-D70FA413AD71}"/>
          </ac:picMkLst>
        </pc:picChg>
      </pc:sldChg>
      <pc:sldChg chg="addSp modSp mod ord">
        <pc:chgData name="Joiner, Joanna (GSFC-6140)" userId="e04aae39-a8b5-481d-9df0-5f6c6dd2efb7" providerId="ADAL" clId="{60B93022-E86D-9B44-94B3-2BFD98954BEF}" dt="2024-10-10T20:10:02.238" v="4633" actId="27636"/>
        <pc:sldMkLst>
          <pc:docMk/>
          <pc:sldMk cId="2898893315" sldId="258"/>
        </pc:sldMkLst>
        <pc:spChg chg="mod">
          <ac:chgData name="Joiner, Joanna (GSFC-6140)" userId="e04aae39-a8b5-481d-9df0-5f6c6dd2efb7" providerId="ADAL" clId="{60B93022-E86D-9B44-94B3-2BFD98954BEF}" dt="2024-10-10T20:10:02.238" v="4633" actId="27636"/>
          <ac:spMkLst>
            <pc:docMk/>
            <pc:sldMk cId="2898893315" sldId="258"/>
            <ac:spMk id="2" creationId="{4DFF7665-65C9-7A2C-D22B-114FF3062ED7}"/>
          </ac:spMkLst>
        </pc:spChg>
        <pc:spChg chg="mod">
          <ac:chgData name="Joiner, Joanna (GSFC-6140)" userId="e04aae39-a8b5-481d-9df0-5f6c6dd2efb7" providerId="ADAL" clId="{60B93022-E86D-9B44-94B3-2BFD98954BEF}" dt="2024-08-26T08:07:24.609" v="4039" actId="1076"/>
          <ac:spMkLst>
            <pc:docMk/>
            <pc:sldMk cId="2898893315" sldId="258"/>
            <ac:spMk id="3" creationId="{327D4FE5-4EB6-9E13-C6D4-EE2D5449B94C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4" creationId="{DD612798-F785-E1A7-8F1E-25070798D7AF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6" creationId="{DC4761E8-9558-A1C6-C813-C3FC3E8D0C97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7" creationId="{0361F554-D75A-A362-EF8D-7E2DF01BF908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8" creationId="{B4C498F9-E621-58A1-6907-EE93AC9473C3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9" creationId="{DA9A776E-D7C2-8AC5-66BB-31D5969DBDEF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10" creationId="{F9AEE2EF-83DC-8A87-A995-AB09F2D534CB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11" creationId="{3B0BC2B0-0A46-B54D-3F49-4E0566F2AAE4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12" creationId="{E8E3D365-10C4-E121-C367-29DDAD129282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13" creationId="{076E8BC7-2C4D-5C02-D79D-D67D2AB5886C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14" creationId="{5C705661-5967-B008-FE1F-1BBB072C0B00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32" creationId="{9CEB88F1-CE1B-7730-90B6-5C3CB9A9A8E0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39" creationId="{762A6F66-6DFC-F32F-17E3-71FED98443EC}"/>
          </ac:spMkLst>
        </pc:spChg>
        <pc:spChg chg="add mod">
          <ac:chgData name="Joiner, Joanna (GSFC-6140)" userId="e04aae39-a8b5-481d-9df0-5f6c6dd2efb7" providerId="ADAL" clId="{60B93022-E86D-9B44-94B3-2BFD98954BEF}" dt="2024-08-21T03:56:56.434" v="16"/>
          <ac:spMkLst>
            <pc:docMk/>
            <pc:sldMk cId="2898893315" sldId="258"/>
            <ac:spMk id="40" creationId="{6542BB48-06EC-69E8-D039-B2C08CC7331A}"/>
          </ac:spMkLst>
        </pc:spChg>
        <pc:spChg chg="add mod">
          <ac:chgData name="Joiner, Joanna (GSFC-6140)" userId="e04aae39-a8b5-481d-9df0-5f6c6dd2efb7" providerId="ADAL" clId="{60B93022-E86D-9B44-94B3-2BFD98954BEF}" dt="2024-08-21T03:56:59.646" v="17"/>
          <ac:spMkLst>
            <pc:docMk/>
            <pc:sldMk cId="2898893315" sldId="258"/>
            <ac:spMk id="41" creationId="{7FD0FAEA-035E-41F8-16DD-7DD145DBFD4F}"/>
          </ac:spMkLst>
        </pc:sp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5" creationId="{5227CEC9-9F58-A92E-D2E2-A0E01E929151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15" creationId="{B84F12F9-92FA-BE3C-E1D2-77943229A0E6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16" creationId="{5964825E-3BDF-2702-2686-380246BB5BBB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17" creationId="{361AC8A0-1493-6425-286E-DD24BC6C1C74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18" creationId="{8B079B78-A325-C6BC-EB2C-7616D4C474A5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19" creationId="{CFDF75DC-8F41-6608-E7A7-3B94BFCD60AB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0" creationId="{AB37D513-BA65-4EAA-0D46-7CF91F51EF97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1" creationId="{1F98AF74-04CF-58FF-F93C-9859212E9380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2" creationId="{FA783CA7-9922-5927-E59F-0367EE19BBD3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3" creationId="{74A8FFEE-F160-EEE0-BDC6-9D0FC29C0320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4" creationId="{D0FE4590-44E1-5BBC-FE35-B46CD116F6B3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5" creationId="{460A509E-0F27-A8EE-339C-86436772CBF8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6" creationId="{13A68AE6-E967-1327-C17F-77ED6B8C68C5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7" creationId="{92EA3C96-0C3F-2271-5780-401D33309EF2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8" creationId="{75DF9312-24A1-653A-CC8E-817273478B4A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29" creationId="{AF8F1166-0D78-9EDE-ABAE-73D1D5DC9B3C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0" creationId="{279B9BD7-57A7-E6B5-DC06-52ADB770D9BC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1" creationId="{D508F4F6-93A6-5ADC-DA2B-78C9E4681E4B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3" creationId="{D24DC978-18E6-1CB2-8411-F06ADBFAF62D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4" creationId="{BC695C72-C8EE-3CF5-2D5D-27D57D5FF8A3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5" creationId="{1B97FF91-CCEF-07C7-5CFF-6DC59E0F7AC4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6" creationId="{A0921C94-57DD-BF5C-F910-3573B7574D79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7" creationId="{599A583D-A20C-C6AE-1238-58DBFF8E5317}"/>
          </ac:cxnSpMkLst>
        </pc:cxnChg>
        <pc:cxnChg chg="add mod">
          <ac:chgData name="Joiner, Joanna (GSFC-6140)" userId="e04aae39-a8b5-481d-9df0-5f6c6dd2efb7" providerId="ADAL" clId="{60B93022-E86D-9B44-94B3-2BFD98954BEF}" dt="2024-08-21T03:56:56.434" v="16"/>
          <ac:cxnSpMkLst>
            <pc:docMk/>
            <pc:sldMk cId="2898893315" sldId="258"/>
            <ac:cxnSpMk id="38" creationId="{9E9F8EDA-7625-1E1F-8988-81A06D4A7D5B}"/>
          </ac:cxnSpMkLst>
        </pc:cxnChg>
      </pc:sldChg>
      <pc:sldChg chg="del">
        <pc:chgData name="Joiner, Joanna (GSFC-6140)" userId="e04aae39-a8b5-481d-9df0-5f6c6dd2efb7" providerId="ADAL" clId="{60B93022-E86D-9B44-94B3-2BFD98954BEF}" dt="2024-08-23T14:57:20.569" v="587" actId="2696"/>
        <pc:sldMkLst>
          <pc:docMk/>
          <pc:sldMk cId="480383349" sldId="259"/>
        </pc:sldMkLst>
      </pc:sldChg>
      <pc:sldChg chg="addSp delSp modSp mod">
        <pc:chgData name="Joiner, Joanna (GSFC-6140)" userId="e04aae39-a8b5-481d-9df0-5f6c6dd2efb7" providerId="ADAL" clId="{60B93022-E86D-9B44-94B3-2BFD98954BEF}" dt="2024-08-26T08:11:11.700" v="4104" actId="478"/>
        <pc:sldMkLst>
          <pc:docMk/>
          <pc:sldMk cId="3101336256" sldId="260"/>
        </pc:sldMkLst>
        <pc:spChg chg="mod">
          <ac:chgData name="Joiner, Joanna (GSFC-6140)" userId="e04aae39-a8b5-481d-9df0-5f6c6dd2efb7" providerId="ADAL" clId="{60B93022-E86D-9B44-94B3-2BFD98954BEF}" dt="2024-08-26T08:10:59.531" v="4103" actId="20577"/>
          <ac:spMkLst>
            <pc:docMk/>
            <pc:sldMk cId="3101336256" sldId="260"/>
            <ac:spMk id="2" creationId="{0C1A70BF-ED40-7843-61DD-474400044B71}"/>
          </ac:spMkLst>
        </pc:spChg>
        <pc:spChg chg="mod">
          <ac:chgData name="Joiner, Joanna (GSFC-6140)" userId="e04aae39-a8b5-481d-9df0-5f6c6dd2efb7" providerId="ADAL" clId="{60B93022-E86D-9B44-94B3-2BFD98954BEF}" dt="2024-08-26T08:09:27.704" v="4073" actId="57"/>
          <ac:spMkLst>
            <pc:docMk/>
            <pc:sldMk cId="3101336256" sldId="260"/>
            <ac:spMk id="3" creationId="{C72963BA-CB26-33BC-FAF6-5693556E3D5F}"/>
          </ac:spMkLst>
        </pc:spChg>
        <pc:spChg chg="add del">
          <ac:chgData name="Joiner, Joanna (GSFC-6140)" userId="e04aae39-a8b5-481d-9df0-5f6c6dd2efb7" providerId="ADAL" clId="{60B93022-E86D-9B44-94B3-2BFD98954BEF}" dt="2024-08-26T08:11:11.700" v="4104" actId="478"/>
          <ac:spMkLst>
            <pc:docMk/>
            <pc:sldMk cId="3101336256" sldId="260"/>
            <ac:spMk id="5" creationId="{2A56067D-5424-5CA5-3CFC-A6F29B350ED8}"/>
          </ac:spMkLst>
        </pc:spChg>
      </pc:sldChg>
      <pc:sldChg chg="del">
        <pc:chgData name="Joiner, Joanna (GSFC-6140)" userId="e04aae39-a8b5-481d-9df0-5f6c6dd2efb7" providerId="ADAL" clId="{60B93022-E86D-9B44-94B3-2BFD98954BEF}" dt="2024-08-23T15:26:14.267" v="637" actId="2696"/>
        <pc:sldMkLst>
          <pc:docMk/>
          <pc:sldMk cId="68338584" sldId="261"/>
        </pc:sldMkLst>
      </pc:sldChg>
      <pc:sldChg chg="addSp delSp modSp new mod">
        <pc:chgData name="Joiner, Joanna (GSFC-6140)" userId="e04aae39-a8b5-481d-9df0-5f6c6dd2efb7" providerId="ADAL" clId="{60B93022-E86D-9B44-94B3-2BFD98954BEF}" dt="2024-10-10T20:21:21.368" v="4711" actId="14100"/>
        <pc:sldMkLst>
          <pc:docMk/>
          <pc:sldMk cId="3496659003" sldId="262"/>
        </pc:sldMkLst>
        <pc:spChg chg="add mod">
          <ac:chgData name="Joiner, Joanna (GSFC-6140)" userId="e04aae39-a8b5-481d-9df0-5f6c6dd2efb7" providerId="ADAL" clId="{60B93022-E86D-9B44-94B3-2BFD98954BEF}" dt="2024-10-10T20:11:45.775" v="4675" actId="114"/>
          <ac:spMkLst>
            <pc:docMk/>
            <pc:sldMk cId="3496659003" sldId="262"/>
            <ac:spMk id="2" creationId="{762E5F7D-CE1F-C603-767F-E4FAB968332A}"/>
          </ac:spMkLst>
        </pc:spChg>
        <pc:spChg chg="del">
          <ac:chgData name="Joiner, Joanna (GSFC-6140)" userId="e04aae39-a8b5-481d-9df0-5f6c6dd2efb7" providerId="ADAL" clId="{60B93022-E86D-9B44-94B3-2BFD98954BEF}" dt="2024-08-21T03:55:21.972" v="9" actId="478"/>
          <ac:spMkLst>
            <pc:docMk/>
            <pc:sldMk cId="3496659003" sldId="262"/>
            <ac:spMk id="2" creationId="{8E562973-F435-1C45-69B3-626E1F424C4B}"/>
          </ac:spMkLst>
        </pc:spChg>
        <pc:spChg chg="mod">
          <ac:chgData name="Joiner, Joanna (GSFC-6140)" userId="e04aae39-a8b5-481d-9df0-5f6c6dd2efb7" providerId="ADAL" clId="{60B93022-E86D-9B44-94B3-2BFD98954BEF}" dt="2024-08-23T17:58:09.897" v="2736" actId="20577"/>
          <ac:spMkLst>
            <pc:docMk/>
            <pc:sldMk cId="3496659003" sldId="262"/>
            <ac:spMk id="3" creationId="{25241B4C-F6B5-B95E-62AA-7E6A1C4436E6}"/>
          </ac:spMkLst>
        </pc:spChg>
        <pc:spChg chg="add del mod">
          <ac:chgData name="Joiner, Joanna (GSFC-6140)" userId="e04aae39-a8b5-481d-9df0-5f6c6dd2efb7" providerId="ADAL" clId="{60B93022-E86D-9B44-94B3-2BFD98954BEF}" dt="2024-08-26T08:12:19.564" v="4123" actId="478"/>
          <ac:spMkLst>
            <pc:docMk/>
            <pc:sldMk cId="3496659003" sldId="262"/>
            <ac:spMk id="5" creationId="{136631E6-9341-D980-D698-EC7441C22FCF}"/>
          </ac:spMkLst>
        </pc:spChg>
        <pc:spChg chg="add mod">
          <ac:chgData name="Joiner, Joanna (GSFC-6140)" userId="e04aae39-a8b5-481d-9df0-5f6c6dd2efb7" providerId="ADAL" clId="{60B93022-E86D-9B44-94B3-2BFD98954BEF}" dt="2024-08-26T08:08:09.824" v="4043" actId="1076"/>
          <ac:spMkLst>
            <pc:docMk/>
            <pc:sldMk cId="3496659003" sldId="262"/>
            <ac:spMk id="6" creationId="{297F48EE-034A-452C-9C0C-EF696C898B06}"/>
          </ac:spMkLst>
        </pc:spChg>
        <pc:spChg chg="add mod">
          <ac:chgData name="Joiner, Joanna (GSFC-6140)" userId="e04aae39-a8b5-481d-9df0-5f6c6dd2efb7" providerId="ADAL" clId="{60B93022-E86D-9B44-94B3-2BFD98954BEF}" dt="2024-08-26T08:12:13.170" v="4122" actId="20577"/>
          <ac:spMkLst>
            <pc:docMk/>
            <pc:sldMk cId="3496659003" sldId="262"/>
            <ac:spMk id="8" creationId="{071B3EA8-4719-2DF2-4C94-CCAFD1EE640D}"/>
          </ac:spMkLst>
        </pc:spChg>
        <pc:spChg chg="add mod">
          <ac:chgData name="Joiner, Joanna (GSFC-6140)" userId="e04aae39-a8b5-481d-9df0-5f6c6dd2efb7" providerId="ADAL" clId="{60B93022-E86D-9B44-94B3-2BFD98954BEF}" dt="2024-10-10T20:21:21.368" v="4711" actId="14100"/>
          <ac:spMkLst>
            <pc:docMk/>
            <pc:sldMk cId="3496659003" sldId="262"/>
            <ac:spMk id="9" creationId="{CF242E82-7AC5-FC99-9BF3-8A92CD894202}"/>
          </ac:spMkLst>
        </pc:spChg>
        <pc:picChg chg="add mod">
          <ac:chgData name="Joiner, Joanna (GSFC-6140)" userId="e04aae39-a8b5-481d-9df0-5f6c6dd2efb7" providerId="ADAL" clId="{60B93022-E86D-9B44-94B3-2BFD98954BEF}" dt="2024-08-23T14:50:02.895" v="401" actId="1076"/>
          <ac:picMkLst>
            <pc:docMk/>
            <pc:sldMk cId="3496659003" sldId="262"/>
            <ac:picMk id="7" creationId="{033C23E3-C738-D237-7A9A-11E34666BD91}"/>
          </ac:picMkLst>
        </pc:picChg>
      </pc:sldChg>
      <pc:sldChg chg="addSp delSp modSp new mod ord modAnim">
        <pc:chgData name="Joiner, Joanna (GSFC-6140)" userId="e04aae39-a8b5-481d-9df0-5f6c6dd2efb7" providerId="ADAL" clId="{60B93022-E86D-9B44-94B3-2BFD98954BEF}" dt="2024-08-26T08:25:32.074" v="4404" actId="14100"/>
        <pc:sldMkLst>
          <pc:docMk/>
          <pc:sldMk cId="888961404" sldId="263"/>
        </pc:sldMkLst>
        <pc:spChg chg="add mod">
          <ac:chgData name="Joiner, Joanna (GSFC-6140)" userId="e04aae39-a8b5-481d-9df0-5f6c6dd2efb7" providerId="ADAL" clId="{60B93022-E86D-9B44-94B3-2BFD98954BEF}" dt="2024-08-23T17:42:24.713" v="2098" actId="1076"/>
          <ac:spMkLst>
            <pc:docMk/>
            <pc:sldMk cId="888961404" sldId="263"/>
            <ac:spMk id="2" creationId="{08AA2B19-4607-42A5-486C-1AE64553D247}"/>
          </ac:spMkLst>
        </pc:spChg>
        <pc:spChg chg="del">
          <ac:chgData name="Joiner, Joanna (GSFC-6140)" userId="e04aae39-a8b5-481d-9df0-5f6c6dd2efb7" providerId="ADAL" clId="{60B93022-E86D-9B44-94B3-2BFD98954BEF}" dt="2024-08-21T03:57:30.826" v="22" actId="478"/>
          <ac:spMkLst>
            <pc:docMk/>
            <pc:sldMk cId="888961404" sldId="263"/>
            <ac:spMk id="2" creationId="{8935C290-633C-598B-727D-29AA57C0F704}"/>
          </ac:spMkLst>
        </pc:spChg>
        <pc:spChg chg="add del mod">
          <ac:chgData name="Joiner, Joanna (GSFC-6140)" userId="e04aae39-a8b5-481d-9df0-5f6c6dd2efb7" providerId="ADAL" clId="{60B93022-E86D-9B44-94B3-2BFD98954BEF}" dt="2024-08-23T16:10:18.611" v="1381" actId="21"/>
          <ac:spMkLst>
            <pc:docMk/>
            <pc:sldMk cId="888961404" sldId="263"/>
            <ac:spMk id="3" creationId="{25ADB3B5-9B27-15A1-FC6B-C82380E28AED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4" creationId="{9F94A6D0-524F-1AD0-11D8-565D3C9432C2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6" creationId="{06753FA3-027F-0C39-8812-1E52A7BB6FA0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7" creationId="{FE69D850-2C56-8F55-0A07-2DEAD06B2B74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8" creationId="{528A880C-2A29-B50D-7083-C8980AB5D70D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9" creationId="{2FA693D6-690A-E67E-D1B4-F745A8A94A63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10" creationId="{93390464-5F4A-4B1D-CCBD-5DFEC1B0F86F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11" creationId="{F99B6061-CDA8-0BD0-CC5A-EBA5B15041AB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12" creationId="{0DB798E4-8D22-23D7-DA47-6B2A8AAD0E3F}"/>
          </ac:spMkLst>
        </pc:spChg>
        <pc:spChg chg="add mod">
          <ac:chgData name="Joiner, Joanna (GSFC-6140)" userId="e04aae39-a8b5-481d-9df0-5f6c6dd2efb7" providerId="ADAL" clId="{60B93022-E86D-9B44-94B3-2BFD98954BEF}" dt="2024-08-23T17:43:02.216" v="2101" actId="1076"/>
          <ac:spMkLst>
            <pc:docMk/>
            <pc:sldMk cId="888961404" sldId="263"/>
            <ac:spMk id="13" creationId="{D6411F23-EE50-962E-A7E7-18A29C0F6311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14" creationId="{AA73C0CB-665E-44F5-F6F9-44BDA2F8212B}"/>
          </ac:spMkLst>
        </pc:spChg>
        <pc:spChg chg="add del mod">
          <ac:chgData name="Joiner, Joanna (GSFC-6140)" userId="e04aae39-a8b5-481d-9df0-5f6c6dd2efb7" providerId="ADAL" clId="{60B93022-E86D-9B44-94B3-2BFD98954BEF}" dt="2024-08-23T16:08:32.477" v="1359" actId="478"/>
          <ac:spMkLst>
            <pc:docMk/>
            <pc:sldMk cId="888961404" sldId="263"/>
            <ac:spMk id="32" creationId="{BE834469-BC13-89AD-332C-C4280DCB5155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39" creationId="{36BF7FE0-3190-B340-01E0-D881D188497C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40" creationId="{94F3DAE2-6A46-ED40-EBE4-FB4E7C6A9E42}"/>
          </ac:spMkLst>
        </pc:spChg>
        <pc:spChg chg="add del mod">
          <ac:chgData name="Joiner, Joanna (GSFC-6140)" userId="e04aae39-a8b5-481d-9df0-5f6c6dd2efb7" providerId="ADAL" clId="{60B93022-E86D-9B44-94B3-2BFD98954BEF}" dt="2024-08-23T15:32:40.575" v="719" actId="478"/>
          <ac:spMkLst>
            <pc:docMk/>
            <pc:sldMk cId="888961404" sldId="263"/>
            <ac:spMk id="41" creationId="{4357D655-AE04-A583-512D-6E1413349F66}"/>
          </ac:spMkLst>
        </pc:spChg>
        <pc:spChg chg="add mod">
          <ac:chgData name="Joiner, Joanna (GSFC-6140)" userId="e04aae39-a8b5-481d-9df0-5f6c6dd2efb7" providerId="ADAL" clId="{60B93022-E86D-9B44-94B3-2BFD98954BEF}" dt="2024-08-23T17:42:24.713" v="2098" actId="1076"/>
          <ac:spMkLst>
            <pc:docMk/>
            <pc:sldMk cId="888961404" sldId="263"/>
            <ac:spMk id="43" creationId="{80CBDFAF-1888-222C-E801-732B1CCF0C26}"/>
          </ac:spMkLst>
        </pc:spChg>
        <pc:spChg chg="add mod">
          <ac:chgData name="Joiner, Joanna (GSFC-6140)" userId="e04aae39-a8b5-481d-9df0-5f6c6dd2efb7" providerId="ADAL" clId="{60B93022-E86D-9B44-94B3-2BFD98954BEF}" dt="2024-08-23T17:42:24.713" v="2098" actId="1076"/>
          <ac:spMkLst>
            <pc:docMk/>
            <pc:sldMk cId="888961404" sldId="263"/>
            <ac:spMk id="44" creationId="{D0DE8DB7-68A3-186B-C2C1-E0733ACF35A9}"/>
          </ac:spMkLst>
        </pc:spChg>
        <pc:spChg chg="add mod">
          <ac:chgData name="Joiner, Joanna (GSFC-6140)" userId="e04aae39-a8b5-481d-9df0-5f6c6dd2efb7" providerId="ADAL" clId="{60B93022-E86D-9B44-94B3-2BFD98954BEF}" dt="2024-08-26T08:25:32.074" v="4404" actId="14100"/>
          <ac:spMkLst>
            <pc:docMk/>
            <pc:sldMk cId="888961404" sldId="263"/>
            <ac:spMk id="45" creationId="{64E2EA19-5267-5E86-A812-9380403DB057}"/>
          </ac:spMkLst>
        </pc:spChg>
        <pc:spChg chg="add mod">
          <ac:chgData name="Joiner, Joanna (GSFC-6140)" userId="e04aae39-a8b5-481d-9df0-5f6c6dd2efb7" providerId="ADAL" clId="{60B93022-E86D-9B44-94B3-2BFD98954BEF}" dt="2024-08-23T17:42:56.217" v="2100" actId="1076"/>
          <ac:spMkLst>
            <pc:docMk/>
            <pc:sldMk cId="888961404" sldId="263"/>
            <ac:spMk id="47" creationId="{2095B62E-FFAF-C816-B380-E1DF5C727838}"/>
          </ac:spMkLst>
        </pc:spChg>
        <pc:spChg chg="add del mod">
          <ac:chgData name="Joiner, Joanna (GSFC-6140)" userId="e04aae39-a8b5-481d-9df0-5f6c6dd2efb7" providerId="ADAL" clId="{60B93022-E86D-9B44-94B3-2BFD98954BEF}" dt="2024-08-23T17:43:25.958" v="2104" actId="1076"/>
          <ac:spMkLst>
            <pc:docMk/>
            <pc:sldMk cId="888961404" sldId="263"/>
            <ac:spMk id="48" creationId="{FFAFD4B1-0766-5390-3875-C7A1209FC49B}"/>
          </ac:spMkLst>
        </pc:spChg>
        <pc:spChg chg="add del mod">
          <ac:chgData name="Joiner, Joanna (GSFC-6140)" userId="e04aae39-a8b5-481d-9df0-5f6c6dd2efb7" providerId="ADAL" clId="{60B93022-E86D-9B44-94B3-2BFD98954BEF}" dt="2024-08-23T15:57:56.096" v="1271" actId="478"/>
          <ac:spMkLst>
            <pc:docMk/>
            <pc:sldMk cId="888961404" sldId="263"/>
            <ac:spMk id="49" creationId="{D2DB5332-F378-EA84-8C26-D45C760C3D33}"/>
          </ac:spMkLst>
        </pc:spChg>
        <pc:spChg chg="add del mod">
          <ac:chgData name="Joiner, Joanna (GSFC-6140)" userId="e04aae39-a8b5-481d-9df0-5f6c6dd2efb7" providerId="ADAL" clId="{60B93022-E86D-9B44-94B3-2BFD98954BEF}" dt="2024-08-23T15:55:34.429" v="1208" actId="478"/>
          <ac:spMkLst>
            <pc:docMk/>
            <pc:sldMk cId="888961404" sldId="263"/>
            <ac:spMk id="50" creationId="{55D8AB75-C8E1-A868-A6A6-C73361C52B89}"/>
          </ac:spMkLst>
        </pc:spChg>
        <pc:spChg chg="add del mod">
          <ac:chgData name="Joiner, Joanna (GSFC-6140)" userId="e04aae39-a8b5-481d-9df0-5f6c6dd2efb7" providerId="ADAL" clId="{60B93022-E86D-9B44-94B3-2BFD98954BEF}" dt="2024-08-23T15:55:51.042" v="1210" actId="478"/>
          <ac:spMkLst>
            <pc:docMk/>
            <pc:sldMk cId="888961404" sldId="263"/>
            <ac:spMk id="51" creationId="{622A1992-EB60-B78E-AF9A-7F9B463D04D2}"/>
          </ac:spMkLst>
        </pc:spChg>
        <pc:spChg chg="add mod">
          <ac:chgData name="Joiner, Joanna (GSFC-6140)" userId="e04aae39-a8b5-481d-9df0-5f6c6dd2efb7" providerId="ADAL" clId="{60B93022-E86D-9B44-94B3-2BFD98954BEF}" dt="2024-08-23T17:43:13.999" v="2103" actId="14100"/>
          <ac:spMkLst>
            <pc:docMk/>
            <pc:sldMk cId="888961404" sldId="263"/>
            <ac:spMk id="56" creationId="{2618A216-096C-A354-E21C-416D2D9937E7}"/>
          </ac:spMkLst>
        </pc:spChg>
        <pc:spChg chg="add del mod">
          <ac:chgData name="Joiner, Joanna (GSFC-6140)" userId="e04aae39-a8b5-481d-9df0-5f6c6dd2efb7" providerId="ADAL" clId="{60B93022-E86D-9B44-94B3-2BFD98954BEF}" dt="2024-08-23T17:57:53.855" v="2734" actId="20577"/>
          <ac:spMkLst>
            <pc:docMk/>
            <pc:sldMk cId="888961404" sldId="263"/>
            <ac:spMk id="84" creationId="{DD1888EC-3448-F0DD-626A-1582E47EB244}"/>
          </ac:spMkLst>
        </pc:spChg>
        <pc:spChg chg="add mod">
          <ac:chgData name="Joiner, Joanna (GSFC-6140)" userId="e04aae39-a8b5-481d-9df0-5f6c6dd2efb7" providerId="ADAL" clId="{60B93022-E86D-9B44-94B3-2BFD98954BEF}" dt="2024-08-26T07:48:15.431" v="3841" actId="1076"/>
          <ac:spMkLst>
            <pc:docMk/>
            <pc:sldMk cId="888961404" sldId="263"/>
            <ac:spMk id="88" creationId="{D731CA79-7482-FACC-471A-A8759C18B023}"/>
          </ac:spMkLst>
        </pc:spChg>
        <pc:picChg chg="add del mod">
          <ac:chgData name="Joiner, Joanna (GSFC-6140)" userId="e04aae39-a8b5-481d-9df0-5f6c6dd2efb7" providerId="ADAL" clId="{60B93022-E86D-9B44-94B3-2BFD98954BEF}" dt="2024-08-23T14:47:19.832" v="238" actId="21"/>
          <ac:picMkLst>
            <pc:docMk/>
            <pc:sldMk cId="888961404" sldId="263"/>
            <ac:picMk id="42" creationId="{1492E946-239C-7077-4539-3DA4CB62FD59}"/>
          </ac:picMkLst>
        </pc:picChg>
        <pc:picChg chg="add mod">
          <ac:chgData name="Joiner, Joanna (GSFC-6140)" userId="e04aae39-a8b5-481d-9df0-5f6c6dd2efb7" providerId="ADAL" clId="{60B93022-E86D-9B44-94B3-2BFD98954BEF}" dt="2024-08-23T17:43:13.999" v="2103" actId="14100"/>
          <ac:picMkLst>
            <pc:docMk/>
            <pc:sldMk cId="888961404" sldId="263"/>
            <ac:picMk id="54" creationId="{46788F03-8C45-2375-3710-772A58ABFA28}"/>
          </ac:picMkLst>
        </pc:picChg>
        <pc:picChg chg="add mod">
          <ac:chgData name="Joiner, Joanna (GSFC-6140)" userId="e04aae39-a8b5-481d-9df0-5f6c6dd2efb7" providerId="ADAL" clId="{60B93022-E86D-9B44-94B3-2BFD98954BEF}" dt="2024-08-23T17:43:13.999" v="2103" actId="14100"/>
          <ac:picMkLst>
            <pc:docMk/>
            <pc:sldMk cId="888961404" sldId="263"/>
            <ac:picMk id="55" creationId="{73B41E75-6629-A1EB-B831-39930E6CCC16}"/>
          </ac:picMkLst>
        </pc:picChg>
        <pc:picChg chg="add mod">
          <ac:chgData name="Joiner, Joanna (GSFC-6140)" userId="e04aae39-a8b5-481d-9df0-5f6c6dd2efb7" providerId="ADAL" clId="{60B93022-E86D-9B44-94B3-2BFD98954BEF}" dt="2024-08-23T17:43:13.999" v="2103" actId="14100"/>
          <ac:picMkLst>
            <pc:docMk/>
            <pc:sldMk cId="888961404" sldId="263"/>
            <ac:picMk id="62" creationId="{7464281D-F300-1523-8C4D-CD709492E88A}"/>
          </ac:picMkLst>
        </pc:pic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5" creationId="{6D27CC6E-A2FB-B568-8393-543C0192B167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15" creationId="{106C7B57-6665-A8AA-61AB-C150ECF354AC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16" creationId="{2FE8826F-A1FB-5BF4-0089-0ACF179D488C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17" creationId="{8B19D60F-C02F-F472-9AAB-1AA955947FA6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18" creationId="{66F6D3B7-5F30-D1BD-FF5C-04B8EF6698DB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19" creationId="{33955083-086E-EC6A-119B-C563BAF9A118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0" creationId="{F4CBAC34-8A7E-924C-5AF8-60E2D0FA7094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1" creationId="{A18D9482-5558-3323-FC91-CC854523F6D8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2" creationId="{F4EA4A0A-E1E6-F349-6E5A-62E8F590B985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3" creationId="{AC2014AB-B038-58A8-086F-E2AB5309F14E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4" creationId="{F1A5E5FF-DB0E-BECF-C6E2-1E47897B4614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5" creationId="{DBD334B5-14F4-AD18-4895-61F1E17972AF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6" creationId="{9A852469-9C39-820F-7C7E-84C53B5B03DD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7" creationId="{B4826BCF-EDB1-1FD4-07C0-30B80F2C9A2E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8" creationId="{1CCC655F-1BDF-08EC-7F43-F71876520152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29" creationId="{FAC888BF-CB2F-4C54-4ED7-E3022993D9D7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0" creationId="{2271F692-0287-2AE1-43B2-6BAB382C5DD9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1" creationId="{EE29A4A1-8AD1-C0B4-66BA-8A321DC443C2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3" creationId="{98668317-5EF2-97F5-DC28-DE54B5671A96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4" creationId="{0F4E8D34-115D-478A-2B00-8156B14C7707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5" creationId="{6FEDCCAE-45D6-B313-87AA-CC21118E8CC4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6" creationId="{A626A489-66EB-58DF-4076-E82A396B257B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7" creationId="{86568943-474E-9542-D2B1-5EF5A6C283FA}"/>
          </ac:cxnSpMkLst>
        </pc:cxnChg>
        <pc:cxnChg chg="add mod">
          <ac:chgData name="Joiner, Joanna (GSFC-6140)" userId="e04aae39-a8b5-481d-9df0-5f6c6dd2efb7" providerId="ADAL" clId="{60B93022-E86D-9B44-94B3-2BFD98954BEF}" dt="2024-08-23T17:42:56.217" v="2100" actId="1076"/>
          <ac:cxnSpMkLst>
            <pc:docMk/>
            <pc:sldMk cId="888961404" sldId="263"/>
            <ac:cxnSpMk id="38" creationId="{EE987D91-213B-C825-D31E-93EDFC8ED63F}"/>
          </ac:cxnSpMkLst>
        </pc:cxnChg>
        <pc:cxnChg chg="add mod">
          <ac:chgData name="Joiner, Joanna (GSFC-6140)" userId="e04aae39-a8b5-481d-9df0-5f6c6dd2efb7" providerId="ADAL" clId="{60B93022-E86D-9B44-94B3-2BFD98954BEF}" dt="2024-08-23T17:43:13.999" v="2103" actId="14100"/>
          <ac:cxnSpMkLst>
            <pc:docMk/>
            <pc:sldMk cId="888961404" sldId="263"/>
            <ac:cxnSpMk id="46" creationId="{2427D1FA-F4B9-92D2-F935-8FF56D0E8F95}"/>
          </ac:cxnSpMkLst>
        </pc:cxnChg>
        <pc:cxnChg chg="add del mod">
          <ac:chgData name="Joiner, Joanna (GSFC-6140)" userId="e04aae39-a8b5-481d-9df0-5f6c6dd2efb7" providerId="ADAL" clId="{60B93022-E86D-9B44-94B3-2BFD98954BEF}" dt="2024-08-23T15:54:33.218" v="1203" actId="478"/>
          <ac:cxnSpMkLst>
            <pc:docMk/>
            <pc:sldMk cId="888961404" sldId="263"/>
            <ac:cxnSpMk id="52" creationId="{7837FD6D-8795-7CDD-ECC7-F4EF3A6C54B9}"/>
          </ac:cxnSpMkLst>
        </pc:cxnChg>
        <pc:cxnChg chg="add mod">
          <ac:chgData name="Joiner, Joanna (GSFC-6140)" userId="e04aae39-a8b5-481d-9df0-5f6c6dd2efb7" providerId="ADAL" clId="{60B93022-E86D-9B44-94B3-2BFD98954BEF}" dt="2024-08-23T17:43:13.999" v="2103" actId="14100"/>
          <ac:cxnSpMkLst>
            <pc:docMk/>
            <pc:sldMk cId="888961404" sldId="263"/>
            <ac:cxnSpMk id="53" creationId="{BCD7F66E-D3ED-9A82-E6A9-9BFFFAA092CD}"/>
          </ac:cxnSpMkLst>
        </pc:cxnChg>
        <pc:cxnChg chg="add mod">
          <ac:chgData name="Joiner, Joanna (GSFC-6140)" userId="e04aae39-a8b5-481d-9df0-5f6c6dd2efb7" providerId="ADAL" clId="{60B93022-E86D-9B44-94B3-2BFD98954BEF}" dt="2024-08-23T17:43:13.999" v="2103" actId="14100"/>
          <ac:cxnSpMkLst>
            <pc:docMk/>
            <pc:sldMk cId="888961404" sldId="263"/>
            <ac:cxnSpMk id="65" creationId="{D9694D5D-E273-A036-F1AA-570D3EDB410E}"/>
          </ac:cxnSpMkLst>
        </pc:cxnChg>
        <pc:cxnChg chg="add mod">
          <ac:chgData name="Joiner, Joanna (GSFC-6140)" userId="e04aae39-a8b5-481d-9df0-5f6c6dd2efb7" providerId="ADAL" clId="{60B93022-E86D-9B44-94B3-2BFD98954BEF}" dt="2024-08-23T17:42:24.713" v="2098" actId="1076"/>
          <ac:cxnSpMkLst>
            <pc:docMk/>
            <pc:sldMk cId="888961404" sldId="263"/>
            <ac:cxnSpMk id="70" creationId="{8105CD73-A4CB-4ECD-CD82-ECB9354DD168}"/>
          </ac:cxnSpMkLst>
        </pc:cxnChg>
        <pc:cxnChg chg="add mod">
          <ac:chgData name="Joiner, Joanna (GSFC-6140)" userId="e04aae39-a8b5-481d-9df0-5f6c6dd2efb7" providerId="ADAL" clId="{60B93022-E86D-9B44-94B3-2BFD98954BEF}" dt="2024-08-23T17:42:24.713" v="2098" actId="1076"/>
          <ac:cxnSpMkLst>
            <pc:docMk/>
            <pc:sldMk cId="888961404" sldId="263"/>
            <ac:cxnSpMk id="73" creationId="{D716704B-7BEC-3A0F-7CB4-13240C64A282}"/>
          </ac:cxnSpMkLst>
        </pc:cxnChg>
        <pc:cxnChg chg="add mod">
          <ac:chgData name="Joiner, Joanna (GSFC-6140)" userId="e04aae39-a8b5-481d-9df0-5f6c6dd2efb7" providerId="ADAL" clId="{60B93022-E86D-9B44-94B3-2BFD98954BEF}" dt="2024-08-23T17:42:24.713" v="2098" actId="1076"/>
          <ac:cxnSpMkLst>
            <pc:docMk/>
            <pc:sldMk cId="888961404" sldId="263"/>
            <ac:cxnSpMk id="76" creationId="{154F20B7-2CA4-94CF-A345-E77F26C27D87}"/>
          </ac:cxnSpMkLst>
        </pc:cxnChg>
      </pc:sldChg>
      <pc:sldChg chg="addSp delSp modSp new mod">
        <pc:chgData name="Joiner, Joanna (GSFC-6140)" userId="e04aae39-a8b5-481d-9df0-5f6c6dd2efb7" providerId="ADAL" clId="{60B93022-E86D-9B44-94B3-2BFD98954BEF}" dt="2024-08-26T08:12:52.650" v="4125" actId="948"/>
        <pc:sldMkLst>
          <pc:docMk/>
          <pc:sldMk cId="4064592783" sldId="264"/>
        </pc:sldMkLst>
        <pc:spChg chg="del">
          <ac:chgData name="Joiner, Joanna (GSFC-6140)" userId="e04aae39-a8b5-481d-9df0-5f6c6dd2efb7" providerId="ADAL" clId="{60B93022-E86D-9B44-94B3-2BFD98954BEF}" dt="2024-08-21T04:07:51.631" v="127" actId="478"/>
          <ac:spMkLst>
            <pc:docMk/>
            <pc:sldMk cId="4064592783" sldId="264"/>
            <ac:spMk id="2" creationId="{1A1E4CBC-AD8C-7EA7-0036-7028DF51D79A}"/>
          </ac:spMkLst>
        </pc:spChg>
        <pc:spChg chg="mod">
          <ac:chgData name="Joiner, Joanna (GSFC-6140)" userId="e04aae39-a8b5-481d-9df0-5f6c6dd2efb7" providerId="ADAL" clId="{60B93022-E86D-9B44-94B3-2BFD98954BEF}" dt="2024-08-23T17:58:45.265" v="2740" actId="20577"/>
          <ac:spMkLst>
            <pc:docMk/>
            <pc:sldMk cId="4064592783" sldId="264"/>
            <ac:spMk id="3" creationId="{9E7C4940-FA02-F273-4891-8501C2717F6E}"/>
          </ac:spMkLst>
        </pc:spChg>
        <pc:spChg chg="add mod">
          <ac:chgData name="Joiner, Joanna (GSFC-6140)" userId="e04aae39-a8b5-481d-9df0-5f6c6dd2efb7" providerId="ADAL" clId="{60B93022-E86D-9B44-94B3-2BFD98954BEF}" dt="2024-08-21T04:08:01.723" v="128" actId="21"/>
          <ac:spMkLst>
            <pc:docMk/>
            <pc:sldMk cId="4064592783" sldId="264"/>
            <ac:spMk id="4" creationId="{26E3BC34-DBEE-6FC3-A7FD-A6DEAA22E464}"/>
          </ac:spMkLst>
        </pc:spChg>
        <pc:spChg chg="add mod">
          <ac:chgData name="Joiner, Joanna (GSFC-6140)" userId="e04aae39-a8b5-481d-9df0-5f6c6dd2efb7" providerId="ADAL" clId="{60B93022-E86D-9B44-94B3-2BFD98954BEF}" dt="2024-08-26T08:12:52.650" v="4125" actId="948"/>
          <ac:spMkLst>
            <pc:docMk/>
            <pc:sldMk cId="4064592783" sldId="264"/>
            <ac:spMk id="5" creationId="{B9179DD7-CD8F-25E1-A04B-0B0C8535DC1D}"/>
          </ac:spMkLst>
        </pc:spChg>
        <pc:spChg chg="add mod">
          <ac:chgData name="Joiner, Joanna (GSFC-6140)" userId="e04aae39-a8b5-481d-9df0-5f6c6dd2efb7" providerId="ADAL" clId="{60B93022-E86D-9B44-94B3-2BFD98954BEF}" dt="2024-08-26T07:54:30.232" v="3966" actId="207"/>
          <ac:spMkLst>
            <pc:docMk/>
            <pc:sldMk cId="4064592783" sldId="264"/>
            <ac:spMk id="7" creationId="{CD15BF58-F39E-B5B9-4F2C-8CA9C902CF94}"/>
          </ac:spMkLst>
        </pc:spChg>
        <pc:spChg chg="add del mod">
          <ac:chgData name="Joiner, Joanna (GSFC-6140)" userId="e04aae39-a8b5-481d-9df0-5f6c6dd2efb7" providerId="ADAL" clId="{60B93022-E86D-9B44-94B3-2BFD98954BEF}" dt="2024-08-21T04:08:58.549" v="145"/>
          <ac:spMkLst>
            <pc:docMk/>
            <pc:sldMk cId="4064592783" sldId="264"/>
            <ac:spMk id="8" creationId="{1E82ECB7-E452-CF79-4C92-D904D71EB66A}"/>
          </ac:spMkLst>
        </pc:spChg>
        <pc:picChg chg="add mod">
          <ac:chgData name="Joiner, Joanna (GSFC-6140)" userId="e04aae39-a8b5-481d-9df0-5f6c6dd2efb7" providerId="ADAL" clId="{60B93022-E86D-9B44-94B3-2BFD98954BEF}" dt="2024-08-26T07:54:48.177" v="3968" actId="14100"/>
          <ac:picMkLst>
            <pc:docMk/>
            <pc:sldMk cId="4064592783" sldId="264"/>
            <ac:picMk id="6" creationId="{495B2E6E-A075-F328-7782-70A1DF4090E6}"/>
          </ac:picMkLst>
        </pc:picChg>
      </pc:sldChg>
      <pc:sldChg chg="addSp delSp modSp new del mod">
        <pc:chgData name="Joiner, Joanna (GSFC-6140)" userId="e04aae39-a8b5-481d-9df0-5f6c6dd2efb7" providerId="ADAL" clId="{60B93022-E86D-9B44-94B3-2BFD98954BEF}" dt="2024-08-26T08:15:58.506" v="4139" actId="2696"/>
        <pc:sldMkLst>
          <pc:docMk/>
          <pc:sldMk cId="1299179626" sldId="265"/>
        </pc:sldMkLst>
        <pc:spChg chg="del">
          <ac:chgData name="Joiner, Joanna (GSFC-6140)" userId="e04aae39-a8b5-481d-9df0-5f6c6dd2efb7" providerId="ADAL" clId="{60B93022-E86D-9B44-94B3-2BFD98954BEF}" dt="2024-08-23T17:59:03.975" v="2741" actId="478"/>
          <ac:spMkLst>
            <pc:docMk/>
            <pc:sldMk cId="1299179626" sldId="265"/>
            <ac:spMk id="2" creationId="{E6494C2C-D981-029A-E7CA-39EF92B348F6}"/>
          </ac:spMkLst>
        </pc:spChg>
        <pc:spChg chg="mod">
          <ac:chgData name="Joiner, Joanna (GSFC-6140)" userId="e04aae39-a8b5-481d-9df0-5f6c6dd2efb7" providerId="ADAL" clId="{60B93022-E86D-9B44-94B3-2BFD98954BEF}" dt="2024-08-23T14:55:40.307" v="584" actId="403"/>
          <ac:spMkLst>
            <pc:docMk/>
            <pc:sldMk cId="1299179626" sldId="265"/>
            <ac:spMk id="3" creationId="{EC7A3A9F-85C2-6785-5412-1DC0C4F2552A}"/>
          </ac:spMkLst>
        </pc:spChg>
        <pc:spChg chg="add mod">
          <ac:chgData name="Joiner, Joanna (GSFC-6140)" userId="e04aae39-a8b5-481d-9df0-5f6c6dd2efb7" providerId="ADAL" clId="{60B93022-E86D-9B44-94B3-2BFD98954BEF}" dt="2024-08-26T07:15:31.065" v="3504" actId="1076"/>
          <ac:spMkLst>
            <pc:docMk/>
            <pc:sldMk cId="1299179626" sldId="265"/>
            <ac:spMk id="5" creationId="{23263A06-58D5-E3A3-A885-556B9FB1BE2B}"/>
          </ac:spMkLst>
        </pc:spChg>
        <pc:spChg chg="add mod">
          <ac:chgData name="Joiner, Joanna (GSFC-6140)" userId="e04aae39-a8b5-481d-9df0-5f6c6dd2efb7" providerId="ADAL" clId="{60B93022-E86D-9B44-94B3-2BFD98954BEF}" dt="2024-08-26T07:16:39.163" v="3549" actId="1076"/>
          <ac:spMkLst>
            <pc:docMk/>
            <pc:sldMk cId="1299179626" sldId="265"/>
            <ac:spMk id="6" creationId="{8FD48CA4-6FDB-6DF8-707A-A0380DBF3B25}"/>
          </ac:spMkLst>
        </pc:spChg>
        <pc:picChg chg="add mod">
          <ac:chgData name="Joiner, Joanna (GSFC-6140)" userId="e04aae39-a8b5-481d-9df0-5f6c6dd2efb7" providerId="ADAL" clId="{60B93022-E86D-9B44-94B3-2BFD98954BEF}" dt="2024-08-23T14:55:09.285" v="577" actId="14100"/>
          <ac:picMkLst>
            <pc:docMk/>
            <pc:sldMk cId="1299179626" sldId="265"/>
            <ac:picMk id="4" creationId="{8F3C0BFD-DEBD-0521-50FD-57BF6622E394}"/>
          </ac:picMkLst>
        </pc:picChg>
      </pc:sldChg>
      <pc:sldChg chg="addSp delSp modSp new del mod">
        <pc:chgData name="Joiner, Joanna (GSFC-6140)" userId="e04aae39-a8b5-481d-9df0-5f6c6dd2efb7" providerId="ADAL" clId="{60B93022-E86D-9B44-94B3-2BFD98954BEF}" dt="2024-08-26T07:47:29.044" v="3838" actId="2696"/>
        <pc:sldMkLst>
          <pc:docMk/>
          <pc:sldMk cId="341151453" sldId="266"/>
        </pc:sldMkLst>
        <pc:spChg chg="del">
          <ac:chgData name="Joiner, Joanna (GSFC-6140)" userId="e04aae39-a8b5-481d-9df0-5f6c6dd2efb7" providerId="ADAL" clId="{60B93022-E86D-9B44-94B3-2BFD98954BEF}" dt="2024-08-23T15:27:32.727" v="639"/>
          <ac:spMkLst>
            <pc:docMk/>
            <pc:sldMk cId="341151453" sldId="266"/>
            <ac:spMk id="2" creationId="{770EDECF-978D-7067-8A68-321E0530F0A1}"/>
          </ac:spMkLst>
        </pc:spChg>
        <pc:spChg chg="mod">
          <ac:chgData name="Joiner, Joanna (GSFC-6140)" userId="e04aae39-a8b5-481d-9df0-5f6c6dd2efb7" providerId="ADAL" clId="{60B93022-E86D-9B44-94B3-2BFD98954BEF}" dt="2024-08-23T15:31:19.763" v="669" actId="20577"/>
          <ac:spMkLst>
            <pc:docMk/>
            <pc:sldMk cId="341151453" sldId="266"/>
            <ac:spMk id="3" creationId="{94CAE9C1-156C-8344-4C0F-A525392DBBA0}"/>
          </ac:spMkLst>
        </pc:spChg>
        <pc:spChg chg="add mod">
          <ac:chgData name="Joiner, Joanna (GSFC-6140)" userId="e04aae39-a8b5-481d-9df0-5f6c6dd2efb7" providerId="ADAL" clId="{60B93022-E86D-9B44-94B3-2BFD98954BEF}" dt="2024-08-23T15:32:11.190" v="717" actId="20577"/>
          <ac:spMkLst>
            <pc:docMk/>
            <pc:sldMk cId="341151453" sldId="266"/>
            <ac:spMk id="5" creationId="{803333D6-6B5C-120E-E2B3-A81AA77C1640}"/>
          </ac:spMkLst>
        </pc:spChg>
        <pc:picChg chg="add mod">
          <ac:chgData name="Joiner, Joanna (GSFC-6140)" userId="e04aae39-a8b5-481d-9df0-5f6c6dd2efb7" providerId="ADAL" clId="{60B93022-E86D-9B44-94B3-2BFD98954BEF}" dt="2024-08-23T15:28:19.700" v="649" actId="1076"/>
          <ac:picMkLst>
            <pc:docMk/>
            <pc:sldMk cId="341151453" sldId="266"/>
            <ac:picMk id="4" creationId="{2C8BDB07-76B8-06FB-F6AD-6256501D16E4}"/>
          </ac:picMkLst>
        </pc:picChg>
      </pc:sldChg>
      <pc:sldChg chg="addSp delSp modSp add del mod">
        <pc:chgData name="Joiner, Joanna (GSFC-6140)" userId="e04aae39-a8b5-481d-9df0-5f6c6dd2efb7" providerId="ADAL" clId="{60B93022-E86D-9B44-94B3-2BFD98954BEF}" dt="2024-08-23T16:10:01.503" v="1377"/>
        <pc:sldMkLst>
          <pc:docMk/>
          <pc:sldMk cId="96653057" sldId="267"/>
        </pc:sldMkLst>
        <pc:spChg chg="add del mod">
          <ac:chgData name="Joiner, Joanna (GSFC-6140)" userId="e04aae39-a8b5-481d-9df0-5f6c6dd2efb7" providerId="ADAL" clId="{60B93022-E86D-9B44-94B3-2BFD98954BEF}" dt="2024-08-23T16:09:55.061" v="1375" actId="20577"/>
          <ac:spMkLst>
            <pc:docMk/>
            <pc:sldMk cId="96653057" sldId="267"/>
            <ac:spMk id="3" creationId="{19B685E7-45E5-AC6A-9A42-23878A4D8BB5}"/>
          </ac:spMkLst>
        </pc:spChg>
        <pc:spChg chg="add del mod">
          <ac:chgData name="Joiner, Joanna (GSFC-6140)" userId="e04aae39-a8b5-481d-9df0-5f6c6dd2efb7" providerId="ADAL" clId="{60B93022-E86D-9B44-94B3-2BFD98954BEF}" dt="2024-08-23T16:09:45.231" v="1371" actId="478"/>
          <ac:spMkLst>
            <pc:docMk/>
            <pc:sldMk cId="96653057" sldId="267"/>
            <ac:spMk id="6" creationId="{BC238C84-21E2-04FD-1B46-D31134E3629E}"/>
          </ac:spMkLst>
        </pc:spChg>
      </pc:sldChg>
      <pc:sldChg chg="addSp delSp modSp add del mod">
        <pc:chgData name="Joiner, Joanna (GSFC-6140)" userId="e04aae39-a8b5-481d-9df0-5f6c6dd2efb7" providerId="ADAL" clId="{60B93022-E86D-9B44-94B3-2BFD98954BEF}" dt="2024-08-26T08:38:33.273" v="4537" actId="1076"/>
        <pc:sldMkLst>
          <pc:docMk/>
          <pc:sldMk cId="3008878194" sldId="267"/>
        </pc:sldMkLst>
        <pc:spChg chg="mod">
          <ac:chgData name="Joiner, Joanna (GSFC-6140)" userId="e04aae39-a8b5-481d-9df0-5f6c6dd2efb7" providerId="ADAL" clId="{60B93022-E86D-9B44-94B3-2BFD98954BEF}" dt="2024-08-23T17:44:04.168" v="2171" actId="20577"/>
          <ac:spMkLst>
            <pc:docMk/>
            <pc:sldMk cId="3008878194" sldId="267"/>
            <ac:spMk id="2" creationId="{55B9E5E3-1CD3-60E6-801F-9C25D3ACC8E4}"/>
          </ac:spMkLst>
        </pc:spChg>
        <pc:spChg chg="mod">
          <ac:chgData name="Joiner, Joanna (GSFC-6140)" userId="e04aae39-a8b5-481d-9df0-5f6c6dd2efb7" providerId="ADAL" clId="{60B93022-E86D-9B44-94B3-2BFD98954BEF}" dt="2024-08-26T08:38:33.273" v="4537" actId="1076"/>
          <ac:spMkLst>
            <pc:docMk/>
            <pc:sldMk cId="3008878194" sldId="267"/>
            <ac:spMk id="3" creationId="{19B685E7-45E5-AC6A-9A42-23878A4D8BB5}"/>
          </ac:spMkLst>
        </pc:spChg>
        <pc:spChg chg="add mod">
          <ac:chgData name="Joiner, Joanna (GSFC-6140)" userId="e04aae39-a8b5-481d-9df0-5f6c6dd2efb7" providerId="ADAL" clId="{60B93022-E86D-9B44-94B3-2BFD98954BEF}" dt="2024-08-26T07:00:57.960" v="3245" actId="20577"/>
          <ac:spMkLst>
            <pc:docMk/>
            <pc:sldMk cId="3008878194" sldId="267"/>
            <ac:spMk id="6" creationId="{0EF65399-2FD1-803D-BEE1-3B89EAAA37A1}"/>
          </ac:spMkLst>
        </pc:spChg>
        <pc:spChg chg="add mod">
          <ac:chgData name="Joiner, Joanna (GSFC-6140)" userId="e04aae39-a8b5-481d-9df0-5f6c6dd2efb7" providerId="ADAL" clId="{60B93022-E86D-9B44-94B3-2BFD98954BEF}" dt="2024-08-26T07:03:02.741" v="3264" actId="403"/>
          <ac:spMkLst>
            <pc:docMk/>
            <pc:sldMk cId="3008878194" sldId="267"/>
            <ac:spMk id="7" creationId="{2625209B-EBB0-5D84-3D2D-4C693035CAF1}"/>
          </ac:spMkLst>
        </pc:spChg>
        <pc:spChg chg="add mod">
          <ac:chgData name="Joiner, Joanna (GSFC-6140)" userId="e04aae39-a8b5-481d-9df0-5f6c6dd2efb7" providerId="ADAL" clId="{60B93022-E86D-9B44-94B3-2BFD98954BEF}" dt="2024-08-26T07:05:30.124" v="3298" actId="1076"/>
          <ac:spMkLst>
            <pc:docMk/>
            <pc:sldMk cId="3008878194" sldId="267"/>
            <ac:spMk id="8" creationId="{3D925DCA-F42B-B1C2-BC05-7608F1BFE359}"/>
          </ac:spMkLst>
        </pc:spChg>
        <pc:spChg chg="add mod">
          <ac:chgData name="Joiner, Joanna (GSFC-6140)" userId="e04aae39-a8b5-481d-9df0-5f6c6dd2efb7" providerId="ADAL" clId="{60B93022-E86D-9B44-94B3-2BFD98954BEF}" dt="2024-08-26T07:05:39.032" v="3313" actId="20577"/>
          <ac:spMkLst>
            <pc:docMk/>
            <pc:sldMk cId="3008878194" sldId="267"/>
            <ac:spMk id="11" creationId="{080BAE45-BF12-1E87-2391-E0EE46144E6E}"/>
          </ac:spMkLst>
        </pc:spChg>
        <pc:picChg chg="del mod">
          <ac:chgData name="Joiner, Joanna (GSFC-6140)" userId="e04aae39-a8b5-481d-9df0-5f6c6dd2efb7" providerId="ADAL" clId="{60B93022-E86D-9B44-94B3-2BFD98954BEF}" dt="2024-08-26T06:55:52.514" v="2765" actId="478"/>
          <ac:picMkLst>
            <pc:docMk/>
            <pc:sldMk cId="3008878194" sldId="267"/>
            <ac:picMk id="4" creationId="{645026DE-3302-1A84-85B0-B39367CB6CD3}"/>
          </ac:picMkLst>
        </pc:picChg>
        <pc:picChg chg="add mod">
          <ac:chgData name="Joiner, Joanna (GSFC-6140)" userId="e04aae39-a8b5-481d-9df0-5f6c6dd2efb7" providerId="ADAL" clId="{60B93022-E86D-9B44-94B3-2BFD98954BEF}" dt="2024-08-26T06:56:06.558" v="2768" actId="14100"/>
          <ac:picMkLst>
            <pc:docMk/>
            <pc:sldMk cId="3008878194" sldId="267"/>
            <ac:picMk id="5" creationId="{5611AD54-764D-CC49-1923-B0B9AAEDB542}"/>
          </ac:picMkLst>
        </pc:picChg>
        <pc:cxnChg chg="add mod">
          <ac:chgData name="Joiner, Joanna (GSFC-6140)" userId="e04aae39-a8b5-481d-9df0-5f6c6dd2efb7" providerId="ADAL" clId="{60B93022-E86D-9B44-94B3-2BFD98954BEF}" dt="2024-08-26T07:03:46.310" v="3287" actId="692"/>
          <ac:cxnSpMkLst>
            <pc:docMk/>
            <pc:sldMk cId="3008878194" sldId="267"/>
            <ac:cxnSpMk id="10" creationId="{410EC5DB-0B04-4B59-5392-092C880DFDAB}"/>
          </ac:cxnSpMkLst>
        </pc:cxnChg>
        <pc:cxnChg chg="add mod">
          <ac:chgData name="Joiner, Joanna (GSFC-6140)" userId="e04aae39-a8b5-481d-9df0-5f6c6dd2efb7" providerId="ADAL" clId="{60B93022-E86D-9B44-94B3-2BFD98954BEF}" dt="2024-08-26T07:05:48.338" v="3316" actId="14100"/>
          <ac:cxnSpMkLst>
            <pc:docMk/>
            <pc:sldMk cId="3008878194" sldId="267"/>
            <ac:cxnSpMk id="12" creationId="{1B50E66F-7D9D-A64F-E8DF-A871B56805DA}"/>
          </ac:cxnSpMkLst>
        </pc:cxnChg>
      </pc:sldChg>
      <pc:sldChg chg="add del">
        <pc:chgData name="Joiner, Joanna (GSFC-6140)" userId="e04aae39-a8b5-481d-9df0-5f6c6dd2efb7" providerId="ADAL" clId="{60B93022-E86D-9B44-94B3-2BFD98954BEF}" dt="2024-08-23T16:09:36.518" v="1370"/>
        <pc:sldMkLst>
          <pc:docMk/>
          <pc:sldMk cId="57315996" sldId="268"/>
        </pc:sldMkLst>
      </pc:sldChg>
      <pc:sldChg chg="add del">
        <pc:chgData name="Joiner, Joanna (GSFC-6140)" userId="e04aae39-a8b5-481d-9df0-5f6c6dd2efb7" providerId="ADAL" clId="{60B93022-E86D-9B44-94B3-2BFD98954BEF}" dt="2024-08-23T16:09:52.945" v="1374"/>
        <pc:sldMkLst>
          <pc:docMk/>
          <pc:sldMk cId="2920789289" sldId="268"/>
        </pc:sldMkLst>
      </pc:sldChg>
      <pc:sldChg chg="addSp delSp modSp new mod">
        <pc:chgData name="Joiner, Joanna (GSFC-6140)" userId="e04aae39-a8b5-481d-9df0-5f6c6dd2efb7" providerId="ADAL" clId="{60B93022-E86D-9B44-94B3-2BFD98954BEF}" dt="2024-08-26T08:27:49.900" v="4443" actId="478"/>
        <pc:sldMkLst>
          <pc:docMk/>
          <pc:sldMk cId="4046730239" sldId="268"/>
        </pc:sldMkLst>
        <pc:spChg chg="del mod">
          <ac:chgData name="Joiner, Joanna (GSFC-6140)" userId="e04aae39-a8b5-481d-9df0-5f6c6dd2efb7" providerId="ADAL" clId="{60B93022-E86D-9B44-94B3-2BFD98954BEF}" dt="2024-08-23T17:46:10.789" v="2186" actId="478"/>
          <ac:spMkLst>
            <pc:docMk/>
            <pc:sldMk cId="4046730239" sldId="268"/>
            <ac:spMk id="2" creationId="{BCA8D710-4422-D41A-205A-68BBE4E32B94}"/>
          </ac:spMkLst>
        </pc:spChg>
        <pc:spChg chg="mod">
          <ac:chgData name="Joiner, Joanna (GSFC-6140)" userId="e04aae39-a8b5-481d-9df0-5f6c6dd2efb7" providerId="ADAL" clId="{60B93022-E86D-9B44-94B3-2BFD98954BEF}" dt="2024-08-23T17:59:33.945" v="2762" actId="14100"/>
          <ac:spMkLst>
            <pc:docMk/>
            <pc:sldMk cId="4046730239" sldId="268"/>
            <ac:spMk id="3" creationId="{2F70DA50-BA66-AA2A-6814-0DA99B3E1585}"/>
          </ac:spMkLst>
        </pc:spChg>
        <pc:spChg chg="add mod">
          <ac:chgData name="Joiner, Joanna (GSFC-6140)" userId="e04aae39-a8b5-481d-9df0-5f6c6dd2efb7" providerId="ADAL" clId="{60B93022-E86D-9B44-94B3-2BFD98954BEF}" dt="2024-08-23T17:45:47.650" v="2179" actId="27636"/>
          <ac:spMkLst>
            <pc:docMk/>
            <pc:sldMk cId="4046730239" sldId="268"/>
            <ac:spMk id="4" creationId="{EC851820-36E1-7B6B-DF3E-6AE06AECE3D5}"/>
          </ac:spMkLst>
        </pc:spChg>
        <pc:spChg chg="add mod">
          <ac:chgData name="Joiner, Joanna (GSFC-6140)" userId="e04aae39-a8b5-481d-9df0-5f6c6dd2efb7" providerId="ADAL" clId="{60B93022-E86D-9B44-94B3-2BFD98954BEF}" dt="2024-08-26T08:21:11.291" v="4322" actId="20577"/>
          <ac:spMkLst>
            <pc:docMk/>
            <pc:sldMk cId="4046730239" sldId="268"/>
            <ac:spMk id="5" creationId="{60E3533E-0BFE-6F83-0385-7C8A2BFC511E}"/>
          </ac:spMkLst>
        </pc:spChg>
        <pc:spChg chg="add mod">
          <ac:chgData name="Joiner, Joanna (GSFC-6140)" userId="e04aae39-a8b5-481d-9df0-5f6c6dd2efb7" providerId="ADAL" clId="{60B93022-E86D-9B44-94B3-2BFD98954BEF}" dt="2024-08-26T07:37:15.856" v="3695" actId="1036"/>
          <ac:spMkLst>
            <pc:docMk/>
            <pc:sldMk cId="4046730239" sldId="268"/>
            <ac:spMk id="7" creationId="{D6B6358F-F948-BB62-3207-60A9BDB74D27}"/>
          </ac:spMkLst>
        </pc:spChg>
        <pc:spChg chg="add del mod">
          <ac:chgData name="Joiner, Joanna (GSFC-6140)" userId="e04aae39-a8b5-481d-9df0-5f6c6dd2efb7" providerId="ADAL" clId="{60B93022-E86D-9B44-94B3-2BFD98954BEF}" dt="2024-08-26T07:35:12.378" v="3637" actId="478"/>
          <ac:spMkLst>
            <pc:docMk/>
            <pc:sldMk cId="4046730239" sldId="268"/>
            <ac:spMk id="8" creationId="{A80EE782-1FC3-AC9A-D73E-2B20069C54D9}"/>
          </ac:spMkLst>
        </pc:spChg>
        <pc:spChg chg="add mod">
          <ac:chgData name="Joiner, Joanna (GSFC-6140)" userId="e04aae39-a8b5-481d-9df0-5f6c6dd2efb7" providerId="ADAL" clId="{60B93022-E86D-9B44-94B3-2BFD98954BEF}" dt="2024-08-26T08:27:37.876" v="4442" actId="20577"/>
          <ac:spMkLst>
            <pc:docMk/>
            <pc:sldMk cId="4046730239" sldId="268"/>
            <ac:spMk id="9" creationId="{6F54BD31-0944-83A1-4FFB-A100F220A06F}"/>
          </ac:spMkLst>
        </pc:spChg>
        <pc:spChg chg="add mod">
          <ac:chgData name="Joiner, Joanna (GSFC-6140)" userId="e04aae39-a8b5-481d-9df0-5f6c6dd2efb7" providerId="ADAL" clId="{60B93022-E86D-9B44-94B3-2BFD98954BEF}" dt="2024-08-26T07:36:43.220" v="3684" actId="20577"/>
          <ac:spMkLst>
            <pc:docMk/>
            <pc:sldMk cId="4046730239" sldId="268"/>
            <ac:spMk id="10" creationId="{767A8F00-0159-12D1-6B08-0579E73F8DFC}"/>
          </ac:spMkLst>
        </pc:spChg>
        <pc:spChg chg="add mod">
          <ac:chgData name="Joiner, Joanna (GSFC-6140)" userId="e04aae39-a8b5-481d-9df0-5f6c6dd2efb7" providerId="ADAL" clId="{60B93022-E86D-9B44-94B3-2BFD98954BEF}" dt="2024-08-26T07:36:32.015" v="3679" actId="1076"/>
          <ac:spMkLst>
            <pc:docMk/>
            <pc:sldMk cId="4046730239" sldId="268"/>
            <ac:spMk id="11" creationId="{84F183CC-6FAE-A1DF-4D27-8181CC56EB66}"/>
          </ac:spMkLst>
        </pc:spChg>
        <pc:spChg chg="add mod">
          <ac:chgData name="Joiner, Joanna (GSFC-6140)" userId="e04aae39-a8b5-481d-9df0-5f6c6dd2efb7" providerId="ADAL" clId="{60B93022-E86D-9B44-94B3-2BFD98954BEF}" dt="2024-08-26T08:27:03.473" v="4437" actId="14100"/>
          <ac:spMkLst>
            <pc:docMk/>
            <pc:sldMk cId="4046730239" sldId="268"/>
            <ac:spMk id="13" creationId="{0FCC9269-A3E5-08B0-32E4-FEC45DDE6CFB}"/>
          </ac:spMkLst>
        </pc:spChg>
        <pc:spChg chg="add mod">
          <ac:chgData name="Joiner, Joanna (GSFC-6140)" userId="e04aae39-a8b5-481d-9df0-5f6c6dd2efb7" providerId="ADAL" clId="{60B93022-E86D-9B44-94B3-2BFD98954BEF}" dt="2024-08-26T08:18:21.581" v="4211" actId="14100"/>
          <ac:spMkLst>
            <pc:docMk/>
            <pc:sldMk cId="4046730239" sldId="268"/>
            <ac:spMk id="14" creationId="{A07FE7C9-7150-A1DA-B15F-9E2CBCB78045}"/>
          </ac:spMkLst>
        </pc:spChg>
        <pc:spChg chg="add mod">
          <ac:chgData name="Joiner, Joanna (GSFC-6140)" userId="e04aae39-a8b5-481d-9df0-5f6c6dd2efb7" providerId="ADAL" clId="{60B93022-E86D-9B44-94B3-2BFD98954BEF}" dt="2024-08-26T08:20:10.884" v="4275" actId="1037"/>
          <ac:spMkLst>
            <pc:docMk/>
            <pc:sldMk cId="4046730239" sldId="268"/>
            <ac:spMk id="15" creationId="{C6E56A17-4BC5-4C68-5F38-6ADED39316E9}"/>
          </ac:spMkLst>
        </pc:spChg>
        <pc:spChg chg="add mod">
          <ac:chgData name="Joiner, Joanna (GSFC-6140)" userId="e04aae39-a8b5-481d-9df0-5f6c6dd2efb7" providerId="ADAL" clId="{60B93022-E86D-9B44-94B3-2BFD98954BEF}" dt="2024-08-26T08:22:15.580" v="4343" actId="1076"/>
          <ac:spMkLst>
            <pc:docMk/>
            <pc:sldMk cId="4046730239" sldId="268"/>
            <ac:spMk id="16" creationId="{3BF712FD-7E97-32A6-3993-5FE79163B6C5}"/>
          </ac:spMkLst>
        </pc:spChg>
        <pc:spChg chg="add mod">
          <ac:chgData name="Joiner, Joanna (GSFC-6140)" userId="e04aae39-a8b5-481d-9df0-5f6c6dd2efb7" providerId="ADAL" clId="{60B93022-E86D-9B44-94B3-2BFD98954BEF}" dt="2024-08-26T08:22:26.873" v="4345" actId="1076"/>
          <ac:spMkLst>
            <pc:docMk/>
            <pc:sldMk cId="4046730239" sldId="268"/>
            <ac:spMk id="17" creationId="{D11E3CC7-0D11-42CE-549D-F646546AAA42}"/>
          </ac:spMkLst>
        </pc:spChg>
        <pc:spChg chg="add mod">
          <ac:chgData name="Joiner, Joanna (GSFC-6140)" userId="e04aae39-a8b5-481d-9df0-5f6c6dd2efb7" providerId="ADAL" clId="{60B93022-E86D-9B44-94B3-2BFD98954BEF}" dt="2024-08-26T08:22:33.794" v="4347" actId="1076"/>
          <ac:spMkLst>
            <pc:docMk/>
            <pc:sldMk cId="4046730239" sldId="268"/>
            <ac:spMk id="18" creationId="{8D2E921E-2DB2-19F7-E90F-C3F950943E94}"/>
          </ac:spMkLst>
        </pc:spChg>
        <pc:spChg chg="add mod">
          <ac:chgData name="Joiner, Joanna (GSFC-6140)" userId="e04aae39-a8b5-481d-9df0-5f6c6dd2efb7" providerId="ADAL" clId="{60B93022-E86D-9B44-94B3-2BFD98954BEF}" dt="2024-08-26T08:22:56.874" v="4361" actId="1076"/>
          <ac:spMkLst>
            <pc:docMk/>
            <pc:sldMk cId="4046730239" sldId="268"/>
            <ac:spMk id="19" creationId="{097F15A0-03F7-58D4-CDCB-B349A72905C1}"/>
          </ac:spMkLst>
        </pc:spChg>
        <pc:spChg chg="add mod">
          <ac:chgData name="Joiner, Joanna (GSFC-6140)" userId="e04aae39-a8b5-481d-9df0-5f6c6dd2efb7" providerId="ADAL" clId="{60B93022-E86D-9B44-94B3-2BFD98954BEF}" dt="2024-08-26T08:23:05.778" v="4363" actId="1076"/>
          <ac:spMkLst>
            <pc:docMk/>
            <pc:sldMk cId="4046730239" sldId="268"/>
            <ac:spMk id="20" creationId="{E7796F55-AC07-DF88-5AE8-67C6D6E160A4}"/>
          </ac:spMkLst>
        </pc:spChg>
        <pc:spChg chg="add mod">
          <ac:chgData name="Joiner, Joanna (GSFC-6140)" userId="e04aae39-a8b5-481d-9df0-5f6c6dd2efb7" providerId="ADAL" clId="{60B93022-E86D-9B44-94B3-2BFD98954BEF}" dt="2024-08-26T08:23:11.757" v="4365" actId="1076"/>
          <ac:spMkLst>
            <pc:docMk/>
            <pc:sldMk cId="4046730239" sldId="268"/>
            <ac:spMk id="21" creationId="{5FAB2212-E711-C23F-105D-9F6D04D8FDE0}"/>
          </ac:spMkLst>
        </pc:spChg>
        <pc:spChg chg="add del mod">
          <ac:chgData name="Joiner, Joanna (GSFC-6140)" userId="e04aae39-a8b5-481d-9df0-5f6c6dd2efb7" providerId="ADAL" clId="{60B93022-E86D-9B44-94B3-2BFD98954BEF}" dt="2024-08-26T08:27:49.900" v="4443" actId="478"/>
          <ac:spMkLst>
            <pc:docMk/>
            <pc:sldMk cId="4046730239" sldId="268"/>
            <ac:spMk id="22" creationId="{D4939F60-85A5-04B3-2CD5-6DF892562A38}"/>
          </ac:spMkLst>
        </pc:spChg>
        <pc:spChg chg="add mod">
          <ac:chgData name="Joiner, Joanna (GSFC-6140)" userId="e04aae39-a8b5-481d-9df0-5f6c6dd2efb7" providerId="ADAL" clId="{60B93022-E86D-9B44-94B3-2BFD98954BEF}" dt="2024-08-26T08:23:29.873" v="4367"/>
          <ac:spMkLst>
            <pc:docMk/>
            <pc:sldMk cId="4046730239" sldId="268"/>
            <ac:spMk id="23" creationId="{8A7D3C96-311A-5F02-2917-72E0DA56CAA2}"/>
          </ac:spMkLst>
        </pc:spChg>
        <pc:spChg chg="add mod">
          <ac:chgData name="Joiner, Joanna (GSFC-6140)" userId="e04aae39-a8b5-481d-9df0-5f6c6dd2efb7" providerId="ADAL" clId="{60B93022-E86D-9B44-94B3-2BFD98954BEF}" dt="2024-08-26T08:24:18.764" v="4384" actId="1076"/>
          <ac:spMkLst>
            <pc:docMk/>
            <pc:sldMk cId="4046730239" sldId="268"/>
            <ac:spMk id="24" creationId="{932716D9-0FEF-542C-0E7D-20F98E4FB624}"/>
          </ac:spMkLst>
        </pc:spChg>
        <pc:spChg chg="add mod">
          <ac:chgData name="Joiner, Joanna (GSFC-6140)" userId="e04aae39-a8b5-481d-9df0-5f6c6dd2efb7" providerId="ADAL" clId="{60B93022-E86D-9B44-94B3-2BFD98954BEF}" dt="2024-08-26T08:24:35.048" v="4386" actId="1076"/>
          <ac:spMkLst>
            <pc:docMk/>
            <pc:sldMk cId="4046730239" sldId="268"/>
            <ac:spMk id="25" creationId="{75C6C60D-D272-AC52-D272-75F3A3D9A00D}"/>
          </ac:spMkLst>
        </pc:spChg>
        <pc:spChg chg="add mod">
          <ac:chgData name="Joiner, Joanna (GSFC-6140)" userId="e04aae39-a8b5-481d-9df0-5f6c6dd2efb7" providerId="ADAL" clId="{60B93022-E86D-9B44-94B3-2BFD98954BEF}" dt="2024-08-26T08:24:40.284" v="4388" actId="1076"/>
          <ac:spMkLst>
            <pc:docMk/>
            <pc:sldMk cId="4046730239" sldId="268"/>
            <ac:spMk id="26" creationId="{CD218B6B-C742-DE28-455E-93AF3E9D6621}"/>
          </ac:spMkLst>
        </pc:spChg>
        <pc:spChg chg="add mod">
          <ac:chgData name="Joiner, Joanna (GSFC-6140)" userId="e04aae39-a8b5-481d-9df0-5f6c6dd2efb7" providerId="ADAL" clId="{60B93022-E86D-9B44-94B3-2BFD98954BEF}" dt="2024-08-26T08:24:53.432" v="4395" actId="1036"/>
          <ac:spMkLst>
            <pc:docMk/>
            <pc:sldMk cId="4046730239" sldId="268"/>
            <ac:spMk id="27" creationId="{37951D00-EDA3-18FF-274E-488644530FE7}"/>
          </ac:spMkLst>
        </pc:spChg>
        <pc:spChg chg="add mod">
          <ac:chgData name="Joiner, Joanna (GSFC-6140)" userId="e04aae39-a8b5-481d-9df0-5f6c6dd2efb7" providerId="ADAL" clId="{60B93022-E86D-9B44-94B3-2BFD98954BEF}" dt="2024-08-26T08:24:58.991" v="4397" actId="1076"/>
          <ac:spMkLst>
            <pc:docMk/>
            <pc:sldMk cId="4046730239" sldId="268"/>
            <ac:spMk id="28" creationId="{90590E7D-5E61-B2D5-014B-8AF1CC2A78CA}"/>
          </ac:spMkLst>
        </pc:spChg>
        <pc:picChg chg="add mod">
          <ac:chgData name="Joiner, Joanna (GSFC-6140)" userId="e04aae39-a8b5-481d-9df0-5f6c6dd2efb7" providerId="ADAL" clId="{60B93022-E86D-9B44-94B3-2BFD98954BEF}" dt="2024-08-26T08:15:34.231" v="4138" actId="1076"/>
          <ac:picMkLst>
            <pc:docMk/>
            <pc:sldMk cId="4046730239" sldId="268"/>
            <ac:picMk id="6" creationId="{09E88346-FF9C-7053-7423-74F50DD77D51}"/>
          </ac:picMkLst>
        </pc:picChg>
        <pc:picChg chg="add mod">
          <ac:chgData name="Joiner, Joanna (GSFC-6140)" userId="e04aae39-a8b5-481d-9df0-5f6c6dd2efb7" providerId="ADAL" clId="{60B93022-E86D-9B44-94B3-2BFD98954BEF}" dt="2024-08-26T08:14:49.738" v="4128" actId="1076"/>
          <ac:picMkLst>
            <pc:docMk/>
            <pc:sldMk cId="4046730239" sldId="268"/>
            <ac:picMk id="12" creationId="{4B2F8E3B-60D7-5948-E83C-063931B043A8}"/>
          </ac:picMkLst>
        </pc:picChg>
      </pc:sldChg>
      <pc:sldChg chg="addSp modSp new mod ord">
        <pc:chgData name="Joiner, Joanna (GSFC-6140)" userId="e04aae39-a8b5-481d-9df0-5f6c6dd2efb7" providerId="ADAL" clId="{60B93022-E86D-9B44-94B3-2BFD98954BEF}" dt="2024-08-26T08:33:58.891" v="4510" actId="20577"/>
        <pc:sldMkLst>
          <pc:docMk/>
          <pc:sldMk cId="117395838" sldId="269"/>
        </pc:sldMkLst>
        <pc:spChg chg="mod">
          <ac:chgData name="Joiner, Joanna (GSFC-6140)" userId="e04aae39-a8b5-481d-9df0-5f6c6dd2efb7" providerId="ADAL" clId="{60B93022-E86D-9B44-94B3-2BFD98954BEF}" dt="2024-08-26T08:33:58.891" v="4510" actId="20577"/>
          <ac:spMkLst>
            <pc:docMk/>
            <pc:sldMk cId="117395838" sldId="269"/>
            <ac:spMk id="2" creationId="{18420C00-54DA-BA91-BFD6-8BED35A2B971}"/>
          </ac:spMkLst>
        </pc:spChg>
        <pc:spChg chg="mod">
          <ac:chgData name="Joiner, Joanna (GSFC-6140)" userId="e04aae39-a8b5-481d-9df0-5f6c6dd2efb7" providerId="ADAL" clId="{60B93022-E86D-9B44-94B3-2BFD98954BEF}" dt="2024-08-23T17:50:40.920" v="2501" actId="20577"/>
          <ac:spMkLst>
            <pc:docMk/>
            <pc:sldMk cId="117395838" sldId="269"/>
            <ac:spMk id="3" creationId="{E019BA58-AB6A-E8BA-8054-E70004453676}"/>
          </ac:spMkLst>
        </pc:spChg>
        <pc:spChg chg="add mod">
          <ac:chgData name="Joiner, Joanna (GSFC-6140)" userId="e04aae39-a8b5-481d-9df0-5f6c6dd2efb7" providerId="ADAL" clId="{60B93022-E86D-9B44-94B3-2BFD98954BEF}" dt="2024-08-26T08:32:52.450" v="4458" actId="20577"/>
          <ac:spMkLst>
            <pc:docMk/>
            <pc:sldMk cId="117395838" sldId="269"/>
            <ac:spMk id="7" creationId="{D7C1198D-B1E6-0200-C85D-C5A67B5F8C34}"/>
          </ac:spMkLst>
        </pc:spChg>
        <pc:spChg chg="add mod">
          <ac:chgData name="Joiner, Joanna (GSFC-6140)" userId="e04aae39-a8b5-481d-9df0-5f6c6dd2efb7" providerId="ADAL" clId="{60B93022-E86D-9B44-94B3-2BFD98954BEF}" dt="2024-08-26T08:33:17.603" v="4485" actId="20577"/>
          <ac:spMkLst>
            <pc:docMk/>
            <pc:sldMk cId="117395838" sldId="269"/>
            <ac:spMk id="8" creationId="{022941D0-4778-ACD6-D59F-4739592ACF5B}"/>
          </ac:spMkLst>
        </pc:spChg>
        <pc:picChg chg="add mod">
          <ac:chgData name="Joiner, Joanna (GSFC-6140)" userId="e04aae39-a8b5-481d-9df0-5f6c6dd2efb7" providerId="ADAL" clId="{60B93022-E86D-9B44-94B3-2BFD98954BEF}" dt="2024-08-23T17:48:42.962" v="2202"/>
          <ac:picMkLst>
            <pc:docMk/>
            <pc:sldMk cId="117395838" sldId="269"/>
            <ac:picMk id="4" creationId="{6200EA54-A597-037B-392D-3B6687BD9E72}"/>
          </ac:picMkLst>
        </pc:picChg>
        <pc:picChg chg="add mod">
          <ac:chgData name="Joiner, Joanna (GSFC-6140)" userId="e04aae39-a8b5-481d-9df0-5f6c6dd2efb7" providerId="ADAL" clId="{60B93022-E86D-9B44-94B3-2BFD98954BEF}" dt="2024-08-23T17:48:46.336" v="2203"/>
          <ac:picMkLst>
            <pc:docMk/>
            <pc:sldMk cId="117395838" sldId="269"/>
            <ac:picMk id="5" creationId="{53704907-FFF7-731F-46BA-C6DCCA2ADF17}"/>
          </ac:picMkLst>
        </pc:picChg>
        <pc:picChg chg="add mod">
          <ac:chgData name="Joiner, Joanna (GSFC-6140)" userId="e04aae39-a8b5-481d-9df0-5f6c6dd2efb7" providerId="ADAL" clId="{60B93022-E86D-9B44-94B3-2BFD98954BEF}" dt="2024-08-23T17:50:17.838" v="2445" actId="1076"/>
          <ac:picMkLst>
            <pc:docMk/>
            <pc:sldMk cId="117395838" sldId="269"/>
            <ac:picMk id="6" creationId="{88CCB999-3247-8B14-806C-8BBC1A23315E}"/>
          </ac:picMkLst>
        </pc:picChg>
      </pc:sldChg>
      <pc:sldChg chg="modSp add del mod">
        <pc:chgData name="Joiner, Joanna (GSFC-6140)" userId="e04aae39-a8b5-481d-9df0-5f6c6dd2efb7" providerId="ADAL" clId="{60B93022-E86D-9B44-94B3-2BFD98954BEF}" dt="2024-08-21T03:56:02.446" v="14" actId="2696"/>
        <pc:sldMkLst>
          <pc:docMk/>
          <pc:sldMk cId="0" sldId="274"/>
        </pc:sldMkLst>
        <pc:spChg chg="mod">
          <ac:chgData name="Joiner, Joanna (GSFC-6140)" userId="e04aae39-a8b5-481d-9df0-5f6c6dd2efb7" providerId="ADAL" clId="{60B93022-E86D-9B44-94B3-2BFD98954BEF}" dt="2024-08-21T03:54:41.501" v="5" actId="27636"/>
          <ac:spMkLst>
            <pc:docMk/>
            <pc:sldMk cId="0" sldId="274"/>
            <ac:spMk id="276" creationId="{00000000-0000-0000-0000-000000000000}"/>
          </ac:spMkLst>
        </pc:spChg>
      </pc:sldChg>
      <pc:sldMasterChg chg="delSldLayout">
        <pc:chgData name="Joiner, Joanna (GSFC-6140)" userId="e04aae39-a8b5-481d-9df0-5f6c6dd2efb7" providerId="ADAL" clId="{60B93022-E86D-9B44-94B3-2BFD98954BEF}" dt="2024-08-21T03:56:02.449" v="15" actId="2696"/>
        <pc:sldMasterMkLst>
          <pc:docMk/>
          <pc:sldMasterMk cId="3419505292" sldId="2147483660"/>
        </pc:sldMasterMkLst>
        <pc:sldLayoutChg chg="del">
          <pc:chgData name="Joiner, Joanna (GSFC-6140)" userId="e04aae39-a8b5-481d-9df0-5f6c6dd2efb7" providerId="ADAL" clId="{60B93022-E86D-9B44-94B3-2BFD98954BEF}" dt="2024-08-21T03:56:02.449" v="15" actId="2696"/>
          <pc:sldLayoutMkLst>
            <pc:docMk/>
            <pc:sldMasterMk cId="3419505292" sldId="2147483660"/>
            <pc:sldLayoutMk cId="1335449250" sldId="2147483674"/>
          </pc:sldLayoutMkLst>
        </pc:sldLayoutChg>
      </pc:sldMasterChg>
    </pc:docChg>
  </pc:docChgLst>
  <pc:docChgLst>
    <pc:chgData name="Joiner, Joanna (GSFC-6140)" userId="e04aae39-a8b5-481d-9df0-5f6c6dd2efb7" providerId="ADAL" clId="{F3D2C993-655A-D04D-87E8-1D0B369FA19C}"/>
    <pc:docChg chg="addSld modSld">
      <pc:chgData name="Joiner, Joanna (GSFC-6140)" userId="e04aae39-a8b5-481d-9df0-5f6c6dd2efb7" providerId="ADAL" clId="{F3D2C993-655A-D04D-87E8-1D0B369FA19C}" dt="2024-08-14T21:42:37.193" v="28" actId="20577"/>
      <pc:docMkLst>
        <pc:docMk/>
      </pc:docMkLst>
      <pc:sldChg chg="modSp mod">
        <pc:chgData name="Joiner, Joanna (GSFC-6140)" userId="e04aae39-a8b5-481d-9df0-5f6c6dd2efb7" providerId="ADAL" clId="{F3D2C993-655A-D04D-87E8-1D0B369FA19C}" dt="2024-08-14T21:42:15.661" v="7" actId="20577"/>
        <pc:sldMkLst>
          <pc:docMk/>
          <pc:sldMk cId="2898893315" sldId="258"/>
        </pc:sldMkLst>
        <pc:spChg chg="mod">
          <ac:chgData name="Joiner, Joanna (GSFC-6140)" userId="e04aae39-a8b5-481d-9df0-5f6c6dd2efb7" providerId="ADAL" clId="{F3D2C993-655A-D04D-87E8-1D0B369FA19C}" dt="2024-08-14T21:42:15.661" v="7" actId="20577"/>
          <ac:spMkLst>
            <pc:docMk/>
            <pc:sldMk cId="2898893315" sldId="258"/>
            <ac:spMk id="3" creationId="{327D4FE5-4EB6-9E13-C6D4-EE2D5449B94C}"/>
          </ac:spMkLst>
        </pc:spChg>
      </pc:sldChg>
      <pc:sldChg chg="modSp add mod">
        <pc:chgData name="Joiner, Joanna (GSFC-6140)" userId="e04aae39-a8b5-481d-9df0-5f6c6dd2efb7" providerId="ADAL" clId="{F3D2C993-655A-D04D-87E8-1D0B369FA19C}" dt="2024-08-14T21:42:37.193" v="28" actId="20577"/>
        <pc:sldMkLst>
          <pc:docMk/>
          <pc:sldMk cId="68338584" sldId="261"/>
        </pc:sldMkLst>
        <pc:spChg chg="mod">
          <ac:chgData name="Joiner, Joanna (GSFC-6140)" userId="e04aae39-a8b5-481d-9df0-5f6c6dd2efb7" providerId="ADAL" clId="{F3D2C993-655A-D04D-87E8-1D0B369FA19C}" dt="2024-08-14T21:42:37.193" v="28" actId="20577"/>
          <ac:spMkLst>
            <pc:docMk/>
            <pc:sldMk cId="68338584" sldId="261"/>
            <ac:spMk id="3" creationId="{327D4FE5-4EB6-9E13-C6D4-EE2D5449B94C}"/>
          </ac:spMkLst>
        </pc:spChg>
      </pc:sldChg>
    </pc:docChg>
  </pc:docChgLst>
  <pc:docChgLst>
    <pc:chgData name="Joiner, Joanna (GSFC-6140)" userId="e04aae39-a8b5-481d-9df0-5f6c6dd2efb7" providerId="ADAL" clId="{61F92DE7-1BCF-4548-85C0-0866875D9CBB}"/>
    <pc:docChg chg="custSel modSld">
      <pc:chgData name="Joiner, Joanna (GSFC-6140)" userId="e04aae39-a8b5-481d-9df0-5f6c6dd2efb7" providerId="ADAL" clId="{61F92DE7-1BCF-4548-85C0-0866875D9CBB}" dt="2024-08-26T06:13:13.200" v="25" actId="14100"/>
      <pc:docMkLst>
        <pc:docMk/>
      </pc:docMkLst>
      <pc:sldChg chg="modSp">
        <pc:chgData name="Joiner, Joanna (GSFC-6140)" userId="e04aae39-a8b5-481d-9df0-5f6c6dd2efb7" providerId="ADAL" clId="{61F92DE7-1BCF-4548-85C0-0866875D9CBB}" dt="2024-08-26T06:11:20.283" v="21" actId="27636"/>
        <pc:sldMkLst>
          <pc:docMk/>
          <pc:sldMk cId="4081091394" sldId="257"/>
        </pc:sldMkLst>
        <pc:spChg chg="mod">
          <ac:chgData name="Joiner, Joanna (GSFC-6140)" userId="e04aae39-a8b5-481d-9df0-5f6c6dd2efb7" providerId="ADAL" clId="{61F92DE7-1BCF-4548-85C0-0866875D9CBB}" dt="2024-08-26T06:11:20.283" v="21" actId="27636"/>
          <ac:spMkLst>
            <pc:docMk/>
            <pc:sldMk cId="4081091394" sldId="257"/>
            <ac:spMk id="2" creationId="{55B9E5E3-1CD3-60E6-801F-9C25D3ACC8E4}"/>
          </ac:spMkLst>
        </pc:spChg>
      </pc:sldChg>
      <pc:sldChg chg="modSp">
        <pc:chgData name="Joiner, Joanna (GSFC-6140)" userId="e04aae39-a8b5-481d-9df0-5f6c6dd2efb7" providerId="ADAL" clId="{61F92DE7-1BCF-4548-85C0-0866875D9CBB}" dt="2024-08-26T06:13:13.200" v="25" actId="14100"/>
        <pc:sldMkLst>
          <pc:docMk/>
          <pc:sldMk cId="3008878194" sldId="267"/>
        </pc:sldMkLst>
        <pc:picChg chg="mod">
          <ac:chgData name="Joiner, Joanna (GSFC-6140)" userId="e04aae39-a8b5-481d-9df0-5f6c6dd2efb7" providerId="ADAL" clId="{61F92DE7-1BCF-4548-85C0-0866875D9CBB}" dt="2024-08-26T06:13:13.200" v="25" actId="14100"/>
          <ac:picMkLst>
            <pc:docMk/>
            <pc:sldMk cId="3008878194" sldId="267"/>
            <ac:picMk id="4" creationId="{645026DE-3302-1A84-85B0-B39367CB6C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42341-D0D6-824F-870E-CA775B384DEA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924C-2A4C-4E47-9D5D-FE41062E7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924C-2A4C-4E47-9D5D-FE41062E73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land applications of geostationary UV/Vis/NIR spectrometers: preliminary results </a:t>
            </a:r>
            <a:br>
              <a:rPr lang="en-US" dirty="0"/>
            </a:br>
            <a:r>
              <a:rPr lang="en-US" dirty="0"/>
              <a:t>with TEMPO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Joanna Joiner</a:t>
            </a:r>
            <a:r>
              <a:rPr lang="en-US" baseline="30000" dirty="0"/>
              <a:t>1</a:t>
            </a:r>
            <a:r>
              <a:rPr lang="en-US" dirty="0"/>
              <a:t>, Zachary Fasnacht</a:t>
            </a:r>
            <a:r>
              <a:rPr lang="en-US" baseline="30000" dirty="0"/>
              <a:t>2</a:t>
            </a:r>
            <a:r>
              <a:rPr lang="en-US" dirty="0"/>
              <a:t>, Matthew Bandel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Heesung</a:t>
            </a:r>
            <a:r>
              <a:rPr lang="en-US" dirty="0"/>
              <a:t> Chong</a:t>
            </a:r>
            <a:r>
              <a:rPr lang="en-US" baseline="30000" dirty="0"/>
              <a:t>3</a:t>
            </a:r>
            <a:r>
              <a:rPr lang="en-US" dirty="0"/>
              <a:t>, Yasuko Yoshida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r>
              <a:rPr lang="en-US" dirty="0"/>
              <a:t>Can Li</a:t>
            </a:r>
            <a:r>
              <a:rPr lang="en-US" baseline="30000" dirty="0"/>
              <a:t>1</a:t>
            </a:r>
            <a:r>
              <a:rPr lang="en-US" dirty="0"/>
              <a:t>, Lok Lamsal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Xiong</a:t>
            </a:r>
            <a:r>
              <a:rPr lang="en-US" dirty="0"/>
              <a:t> Liu</a:t>
            </a:r>
            <a:r>
              <a:rPr lang="en-US" baseline="30000" dirty="0"/>
              <a:t>3</a:t>
            </a:r>
            <a:r>
              <a:rPr lang="en-US" dirty="0"/>
              <a:t>, Dan Lindsey</a:t>
            </a:r>
            <a:r>
              <a:rPr lang="en-US" baseline="30000" dirty="0"/>
              <a:t>5</a:t>
            </a:r>
            <a:r>
              <a:rPr lang="en-US" dirty="0"/>
              <a:t>, Andrew Heidinger</a:t>
            </a:r>
            <a:r>
              <a:rPr lang="en-US" baseline="30000" dirty="0"/>
              <a:t>5 </a:t>
            </a:r>
            <a:r>
              <a:rPr lang="en-US" dirty="0"/>
              <a:t>and TEMPO team  </a:t>
            </a:r>
          </a:p>
          <a:p>
            <a:r>
              <a:rPr lang="en-US" baseline="30000" dirty="0"/>
              <a:t>1</a:t>
            </a:r>
            <a:r>
              <a:rPr lang="en-US" dirty="0"/>
              <a:t>NASA GSFC, </a:t>
            </a:r>
            <a:r>
              <a:rPr lang="en-US" baseline="30000" dirty="0"/>
              <a:t>2</a:t>
            </a:r>
            <a:r>
              <a:rPr lang="en-US" dirty="0"/>
              <a:t>SSAI, </a:t>
            </a:r>
            <a:r>
              <a:rPr lang="en-US" baseline="30000" dirty="0"/>
              <a:t>3</a:t>
            </a:r>
            <a:r>
              <a:rPr lang="en-US" dirty="0"/>
              <a:t>Harvard Smithsonian Astrophysical Observatory, </a:t>
            </a:r>
            <a:r>
              <a:rPr lang="en-US" baseline="30000" dirty="0"/>
              <a:t>4</a:t>
            </a:r>
            <a:r>
              <a:rPr lang="en-US" dirty="0"/>
              <a:t>UMBC/GESTAR II, </a:t>
            </a:r>
            <a:r>
              <a:rPr lang="en-US" baseline="30000" dirty="0"/>
              <a:t>5</a:t>
            </a:r>
            <a:r>
              <a:rPr lang="en-US" dirty="0"/>
              <a:t>NOAA</a:t>
            </a:r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90700"/>
            <a:ext cx="16383000" cy="7162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Spectrometers in geostationary orbit can serve multiple disciplines and have far reaching and sometimes unplanned applications, such as for land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TEMPO “super-spectral” observations can be harnessed to see through clouds and provide near-real-time estimates of terrestrial quantities such as gross primary production (GPP)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Potential applications include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Precision agriculture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Forestry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Food security (crop yield prediction)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3200" dirty="0"/>
              <a:t>Drought monitoring and impact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76497"/>
            <a:ext cx="13030200" cy="1395421"/>
          </a:xfrm>
        </p:spPr>
        <p:txBody>
          <a:bodyPr>
            <a:normAutofit/>
          </a:bodyPr>
          <a:lstStyle/>
          <a:p>
            <a:r>
              <a:rPr lang="en-US" sz="4800" dirty="0"/>
              <a:t>Motivation</a:t>
            </a: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3926BB-1995-E2B0-5211-D70FA413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5116003"/>
            <a:ext cx="70866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9;p9">
            <a:extLst>
              <a:ext uri="{FF2B5EF4-FFF2-40B4-BE49-F238E27FC236}">
                <a16:creationId xmlns:a16="http://schemas.microsoft.com/office/drawing/2014/main" id="{9F94A6D0-524F-1AD0-11D8-565D3C9432C2}"/>
              </a:ext>
            </a:extLst>
          </p:cNvPr>
          <p:cNvSpPr txBox="1"/>
          <p:nvPr/>
        </p:nvSpPr>
        <p:spPr>
          <a:xfrm>
            <a:off x="15006039" y="3848272"/>
            <a:ext cx="263587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Surface signals such as terrestrial gross primary production (GPP)</a:t>
            </a:r>
            <a:endParaRPr sz="2400" dirty="0"/>
          </a:p>
        </p:txBody>
      </p:sp>
      <p:cxnSp>
        <p:nvCxnSpPr>
          <p:cNvPr id="5" name="Google Shape;140;p9">
            <a:extLst>
              <a:ext uri="{FF2B5EF4-FFF2-40B4-BE49-F238E27FC236}">
                <a16:creationId xmlns:a16="http://schemas.microsoft.com/office/drawing/2014/main" id="{6D27CC6E-A2FB-B568-8393-543C0192B167}"/>
              </a:ext>
            </a:extLst>
          </p:cNvPr>
          <p:cNvCxnSpPr>
            <a:endCxn id="12" idx="2"/>
          </p:cNvCxnSpPr>
          <p:nvPr/>
        </p:nvCxnSpPr>
        <p:spPr>
          <a:xfrm>
            <a:off x="8442074" y="4330532"/>
            <a:ext cx="1748400" cy="11178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" name="Google Shape;142;p9">
            <a:extLst>
              <a:ext uri="{FF2B5EF4-FFF2-40B4-BE49-F238E27FC236}">
                <a16:creationId xmlns:a16="http://schemas.microsoft.com/office/drawing/2014/main" id="{06753FA3-027F-0C39-8812-1E52A7BB6FA0}"/>
              </a:ext>
            </a:extLst>
          </p:cNvPr>
          <p:cNvSpPr/>
          <p:nvPr/>
        </p:nvSpPr>
        <p:spPr>
          <a:xfrm>
            <a:off x="12353129" y="3418807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3;p9">
            <a:extLst>
              <a:ext uri="{FF2B5EF4-FFF2-40B4-BE49-F238E27FC236}">
                <a16:creationId xmlns:a16="http://schemas.microsoft.com/office/drawing/2014/main" id="{FE69D850-2C56-8F55-0A07-2DEAD06B2B74}"/>
              </a:ext>
            </a:extLst>
          </p:cNvPr>
          <p:cNvSpPr/>
          <p:nvPr/>
        </p:nvSpPr>
        <p:spPr>
          <a:xfrm>
            <a:off x="14044397" y="4502894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4;p9">
            <a:extLst>
              <a:ext uri="{FF2B5EF4-FFF2-40B4-BE49-F238E27FC236}">
                <a16:creationId xmlns:a16="http://schemas.microsoft.com/office/drawing/2014/main" id="{528A880C-2A29-B50D-7083-C8980AB5D70D}"/>
              </a:ext>
            </a:extLst>
          </p:cNvPr>
          <p:cNvSpPr/>
          <p:nvPr/>
        </p:nvSpPr>
        <p:spPr>
          <a:xfrm>
            <a:off x="12330826" y="430273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5;p9">
            <a:extLst>
              <a:ext uri="{FF2B5EF4-FFF2-40B4-BE49-F238E27FC236}">
                <a16:creationId xmlns:a16="http://schemas.microsoft.com/office/drawing/2014/main" id="{2FA693D6-690A-E67E-D1B4-F745A8A94A63}"/>
              </a:ext>
            </a:extLst>
          </p:cNvPr>
          <p:cNvSpPr/>
          <p:nvPr/>
        </p:nvSpPr>
        <p:spPr>
          <a:xfrm>
            <a:off x="12330825" y="522954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6;p9">
            <a:extLst>
              <a:ext uri="{FF2B5EF4-FFF2-40B4-BE49-F238E27FC236}">
                <a16:creationId xmlns:a16="http://schemas.microsoft.com/office/drawing/2014/main" id="{93390464-5F4A-4B1D-CCBD-5DFEC1B0F86F}"/>
              </a:ext>
            </a:extLst>
          </p:cNvPr>
          <p:cNvSpPr/>
          <p:nvPr/>
        </p:nvSpPr>
        <p:spPr>
          <a:xfrm>
            <a:off x="10183165" y="3388698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7;p9">
            <a:extLst>
              <a:ext uri="{FF2B5EF4-FFF2-40B4-BE49-F238E27FC236}">
                <a16:creationId xmlns:a16="http://schemas.microsoft.com/office/drawing/2014/main" id="{F99B6061-CDA8-0BD0-CC5A-EBA5B15041AB}"/>
              </a:ext>
            </a:extLst>
          </p:cNvPr>
          <p:cNvSpPr/>
          <p:nvPr/>
        </p:nvSpPr>
        <p:spPr>
          <a:xfrm>
            <a:off x="10177496" y="4224953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9">
            <a:extLst>
              <a:ext uri="{FF2B5EF4-FFF2-40B4-BE49-F238E27FC236}">
                <a16:creationId xmlns:a16="http://schemas.microsoft.com/office/drawing/2014/main" id="{0DB798E4-8D22-23D7-DA47-6B2A8AAD0E3F}"/>
              </a:ext>
            </a:extLst>
          </p:cNvPr>
          <p:cNvSpPr/>
          <p:nvPr/>
        </p:nvSpPr>
        <p:spPr>
          <a:xfrm>
            <a:off x="10190474" y="5170391"/>
            <a:ext cx="557561" cy="55588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8;p9">
            <a:extLst>
              <a:ext uri="{FF2B5EF4-FFF2-40B4-BE49-F238E27FC236}">
                <a16:creationId xmlns:a16="http://schemas.microsoft.com/office/drawing/2014/main" id="{D6411F23-EE50-962E-A7E7-18A29C0F6311}"/>
              </a:ext>
            </a:extLst>
          </p:cNvPr>
          <p:cNvSpPr txBox="1"/>
          <p:nvPr/>
        </p:nvSpPr>
        <p:spPr>
          <a:xfrm>
            <a:off x="4654618" y="2924942"/>
            <a:ext cx="360805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reflectances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(optional: principal component analysis)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Top-of-atmosphere PAR</a:t>
            </a:r>
            <a:endParaRPr sz="2400" dirty="0"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Optional: Additional satellite-sun geometry; meteorological data</a:t>
            </a:r>
            <a:endParaRPr sz="24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9;p9">
            <a:extLst>
              <a:ext uri="{FF2B5EF4-FFF2-40B4-BE49-F238E27FC236}">
                <a16:creationId xmlns:a16="http://schemas.microsoft.com/office/drawing/2014/main" id="{AA73C0CB-665E-44F5-F6F9-44BDA2F8212B}"/>
              </a:ext>
            </a:extLst>
          </p:cNvPr>
          <p:cNvSpPr txBox="1"/>
          <p:nvPr/>
        </p:nvSpPr>
        <p:spPr>
          <a:xfrm>
            <a:off x="9372600" y="2093945"/>
            <a:ext cx="4468632" cy="8309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learning: 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 with hidden nodes</a:t>
            </a:r>
            <a:endParaRPr dirty="0"/>
          </a:p>
        </p:txBody>
      </p:sp>
      <p:cxnSp>
        <p:nvCxnSpPr>
          <p:cNvPr id="15" name="Google Shape;150;p9">
            <a:extLst>
              <a:ext uri="{FF2B5EF4-FFF2-40B4-BE49-F238E27FC236}">
                <a16:creationId xmlns:a16="http://schemas.microsoft.com/office/drawing/2014/main" id="{106C7B57-6665-A8AA-61AB-C150ECF354AC}"/>
              </a:ext>
            </a:extLst>
          </p:cNvPr>
          <p:cNvCxnSpPr>
            <a:endCxn id="12" idx="2"/>
          </p:cNvCxnSpPr>
          <p:nvPr/>
        </p:nvCxnSpPr>
        <p:spPr>
          <a:xfrm>
            <a:off x="8289374" y="3627332"/>
            <a:ext cx="1901100" cy="1821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" name="Google Shape;151;p9">
            <a:extLst>
              <a:ext uri="{FF2B5EF4-FFF2-40B4-BE49-F238E27FC236}">
                <a16:creationId xmlns:a16="http://schemas.microsoft.com/office/drawing/2014/main" id="{2FE8826F-A1FB-5BF4-0089-0ACF179D488C}"/>
              </a:ext>
            </a:extLst>
          </p:cNvPr>
          <p:cNvCxnSpPr>
            <a:endCxn id="11" idx="2"/>
          </p:cNvCxnSpPr>
          <p:nvPr/>
        </p:nvCxnSpPr>
        <p:spPr>
          <a:xfrm>
            <a:off x="8289296" y="3627194"/>
            <a:ext cx="1888200" cy="875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152;p9">
            <a:extLst>
              <a:ext uri="{FF2B5EF4-FFF2-40B4-BE49-F238E27FC236}">
                <a16:creationId xmlns:a16="http://schemas.microsoft.com/office/drawing/2014/main" id="{8B19D60F-C02F-F472-9AAB-1AA955947FA6}"/>
              </a:ext>
            </a:extLst>
          </p:cNvPr>
          <p:cNvCxnSpPr>
            <a:endCxn id="11" idx="2"/>
          </p:cNvCxnSpPr>
          <p:nvPr/>
        </p:nvCxnSpPr>
        <p:spPr>
          <a:xfrm>
            <a:off x="8441996" y="4330394"/>
            <a:ext cx="1735500" cy="1725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" name="Google Shape;153;p9">
            <a:extLst>
              <a:ext uri="{FF2B5EF4-FFF2-40B4-BE49-F238E27FC236}">
                <a16:creationId xmlns:a16="http://schemas.microsoft.com/office/drawing/2014/main" id="{66F6D3B7-5F30-D1BD-FF5C-04B8EF6698DB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441965" y="3666639"/>
            <a:ext cx="1741200" cy="6639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" name="Google Shape;154;p9">
            <a:extLst>
              <a:ext uri="{FF2B5EF4-FFF2-40B4-BE49-F238E27FC236}">
                <a16:creationId xmlns:a16="http://schemas.microsoft.com/office/drawing/2014/main" id="{33955083-086E-EC6A-119B-C563BAF9A118}"/>
              </a:ext>
            </a:extLst>
          </p:cNvPr>
          <p:cNvCxnSpPr>
            <a:endCxn id="10" idx="2"/>
          </p:cNvCxnSpPr>
          <p:nvPr/>
        </p:nvCxnSpPr>
        <p:spPr>
          <a:xfrm>
            <a:off x="8289265" y="3627339"/>
            <a:ext cx="1893900" cy="393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" name="Google Shape;155;p9">
            <a:extLst>
              <a:ext uri="{FF2B5EF4-FFF2-40B4-BE49-F238E27FC236}">
                <a16:creationId xmlns:a16="http://schemas.microsoft.com/office/drawing/2014/main" id="{F4CBAC34-8A7E-924C-5AF8-60E2D0FA7094}"/>
              </a:ext>
            </a:extLst>
          </p:cNvPr>
          <p:cNvCxnSpPr>
            <a:stCxn id="12" idx="6"/>
            <a:endCxn id="9" idx="2"/>
          </p:cNvCxnSpPr>
          <p:nvPr/>
        </p:nvCxnSpPr>
        <p:spPr>
          <a:xfrm>
            <a:off x="10748035" y="5448332"/>
            <a:ext cx="1582800" cy="59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" name="Google Shape;156;p9">
            <a:extLst>
              <a:ext uri="{FF2B5EF4-FFF2-40B4-BE49-F238E27FC236}">
                <a16:creationId xmlns:a16="http://schemas.microsoft.com/office/drawing/2014/main" id="{A18D9482-5558-3323-FC91-CC854523F6D8}"/>
              </a:ext>
            </a:extLst>
          </p:cNvPr>
          <p:cNvCxnSpPr>
            <a:stCxn id="12" idx="6"/>
            <a:endCxn id="8" idx="2"/>
          </p:cNvCxnSpPr>
          <p:nvPr/>
        </p:nvCxnSpPr>
        <p:spPr>
          <a:xfrm rot="10800000" flipH="1">
            <a:off x="10748035" y="4580732"/>
            <a:ext cx="1582800" cy="867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" name="Google Shape;157;p9">
            <a:extLst>
              <a:ext uri="{FF2B5EF4-FFF2-40B4-BE49-F238E27FC236}">
                <a16:creationId xmlns:a16="http://schemas.microsoft.com/office/drawing/2014/main" id="{F4EA4A0A-E1E6-F349-6E5A-62E8F590B985}"/>
              </a:ext>
            </a:extLst>
          </p:cNvPr>
          <p:cNvCxnSpPr>
            <a:stCxn id="12" idx="6"/>
            <a:endCxn id="6" idx="2"/>
          </p:cNvCxnSpPr>
          <p:nvPr/>
        </p:nvCxnSpPr>
        <p:spPr>
          <a:xfrm rot="10800000" flipH="1">
            <a:off x="10748035" y="3696632"/>
            <a:ext cx="1605000" cy="1751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" name="Google Shape;158;p9">
            <a:extLst>
              <a:ext uri="{FF2B5EF4-FFF2-40B4-BE49-F238E27FC236}">
                <a16:creationId xmlns:a16="http://schemas.microsoft.com/office/drawing/2014/main" id="{AC2014AB-B038-58A8-086F-E2AB5309F14E}"/>
              </a:ext>
            </a:extLst>
          </p:cNvPr>
          <p:cNvCxnSpPr>
            <a:stCxn id="11" idx="6"/>
            <a:endCxn id="6" idx="2"/>
          </p:cNvCxnSpPr>
          <p:nvPr/>
        </p:nvCxnSpPr>
        <p:spPr>
          <a:xfrm rot="10800000" flipH="1">
            <a:off x="10735057" y="3696794"/>
            <a:ext cx="1618200" cy="806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" name="Google Shape;159;p9">
            <a:extLst>
              <a:ext uri="{FF2B5EF4-FFF2-40B4-BE49-F238E27FC236}">
                <a16:creationId xmlns:a16="http://schemas.microsoft.com/office/drawing/2014/main" id="{F1A5E5FF-DB0E-BECF-C6E2-1E47897B4614}"/>
              </a:ext>
            </a:extLst>
          </p:cNvPr>
          <p:cNvCxnSpPr>
            <a:stCxn id="11" idx="6"/>
            <a:endCxn id="8" idx="2"/>
          </p:cNvCxnSpPr>
          <p:nvPr/>
        </p:nvCxnSpPr>
        <p:spPr>
          <a:xfrm>
            <a:off x="10735057" y="4502894"/>
            <a:ext cx="1595700" cy="77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" name="Google Shape;160;p9">
            <a:extLst>
              <a:ext uri="{FF2B5EF4-FFF2-40B4-BE49-F238E27FC236}">
                <a16:creationId xmlns:a16="http://schemas.microsoft.com/office/drawing/2014/main" id="{DBD334B5-14F4-AD18-4895-61F1E17972AF}"/>
              </a:ext>
            </a:extLst>
          </p:cNvPr>
          <p:cNvCxnSpPr>
            <a:stCxn id="11" idx="6"/>
            <a:endCxn id="9" idx="2"/>
          </p:cNvCxnSpPr>
          <p:nvPr/>
        </p:nvCxnSpPr>
        <p:spPr>
          <a:xfrm>
            <a:off x="10735057" y="4502894"/>
            <a:ext cx="1595700" cy="1004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" name="Google Shape;161;p9">
            <a:extLst>
              <a:ext uri="{FF2B5EF4-FFF2-40B4-BE49-F238E27FC236}">
                <a16:creationId xmlns:a16="http://schemas.microsoft.com/office/drawing/2014/main" id="{9A852469-9C39-820F-7C7E-84C53B5B03DD}"/>
              </a:ext>
            </a:extLst>
          </p:cNvPr>
          <p:cNvCxnSpPr>
            <a:stCxn id="10" idx="6"/>
            <a:endCxn id="9" idx="2"/>
          </p:cNvCxnSpPr>
          <p:nvPr/>
        </p:nvCxnSpPr>
        <p:spPr>
          <a:xfrm>
            <a:off x="10740726" y="3666639"/>
            <a:ext cx="1590000" cy="18408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" name="Google Shape;162;p9">
            <a:extLst>
              <a:ext uri="{FF2B5EF4-FFF2-40B4-BE49-F238E27FC236}">
                <a16:creationId xmlns:a16="http://schemas.microsoft.com/office/drawing/2014/main" id="{B4826BCF-EDB1-1FD4-07C0-30B80F2C9A2E}"/>
              </a:ext>
            </a:extLst>
          </p:cNvPr>
          <p:cNvCxnSpPr>
            <a:stCxn id="10" idx="6"/>
            <a:endCxn id="8" idx="2"/>
          </p:cNvCxnSpPr>
          <p:nvPr/>
        </p:nvCxnSpPr>
        <p:spPr>
          <a:xfrm>
            <a:off x="10740726" y="3666639"/>
            <a:ext cx="1590000" cy="914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" name="Google Shape;163;p9">
            <a:extLst>
              <a:ext uri="{FF2B5EF4-FFF2-40B4-BE49-F238E27FC236}">
                <a16:creationId xmlns:a16="http://schemas.microsoft.com/office/drawing/2014/main" id="{1CCC655F-1BDF-08EC-7F43-F71876520152}"/>
              </a:ext>
            </a:extLst>
          </p:cNvPr>
          <p:cNvCxnSpPr>
            <a:stCxn id="10" idx="6"/>
            <a:endCxn id="6" idx="2"/>
          </p:cNvCxnSpPr>
          <p:nvPr/>
        </p:nvCxnSpPr>
        <p:spPr>
          <a:xfrm>
            <a:off x="10740726" y="3666639"/>
            <a:ext cx="1612500" cy="30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164;p9">
            <a:extLst>
              <a:ext uri="{FF2B5EF4-FFF2-40B4-BE49-F238E27FC236}">
                <a16:creationId xmlns:a16="http://schemas.microsoft.com/office/drawing/2014/main" id="{FAC888BF-CB2F-4C54-4ED7-E3022993D9D7}"/>
              </a:ext>
            </a:extLst>
          </p:cNvPr>
          <p:cNvCxnSpPr>
            <a:stCxn id="9" idx="6"/>
            <a:endCxn id="7" idx="2"/>
          </p:cNvCxnSpPr>
          <p:nvPr/>
        </p:nvCxnSpPr>
        <p:spPr>
          <a:xfrm rot="10800000" flipH="1">
            <a:off x="12888386" y="4780882"/>
            <a:ext cx="1155900" cy="726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165;p9">
            <a:extLst>
              <a:ext uri="{FF2B5EF4-FFF2-40B4-BE49-F238E27FC236}">
                <a16:creationId xmlns:a16="http://schemas.microsoft.com/office/drawing/2014/main" id="{2271F692-0287-2AE1-43B2-6BAB382C5DD9}"/>
              </a:ext>
            </a:extLst>
          </p:cNvPr>
          <p:cNvCxnSpPr>
            <a:stCxn id="8" idx="6"/>
            <a:endCxn id="7" idx="2"/>
          </p:cNvCxnSpPr>
          <p:nvPr/>
        </p:nvCxnSpPr>
        <p:spPr>
          <a:xfrm>
            <a:off x="12888387" y="4580672"/>
            <a:ext cx="1155900" cy="200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" name="Google Shape;166;p9">
            <a:extLst>
              <a:ext uri="{FF2B5EF4-FFF2-40B4-BE49-F238E27FC236}">
                <a16:creationId xmlns:a16="http://schemas.microsoft.com/office/drawing/2014/main" id="{EE29A4A1-8AD1-C0B4-66BA-8A321DC443C2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2910690" y="3696748"/>
            <a:ext cx="1133700" cy="10842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" name="Google Shape;168;p9">
            <a:extLst>
              <a:ext uri="{FF2B5EF4-FFF2-40B4-BE49-F238E27FC236}">
                <a16:creationId xmlns:a16="http://schemas.microsoft.com/office/drawing/2014/main" id="{98668317-5EF2-97F5-DC28-DE54B5671A96}"/>
              </a:ext>
            </a:extLst>
          </p:cNvPr>
          <p:cNvCxnSpPr>
            <a:endCxn id="12" idx="2"/>
          </p:cNvCxnSpPr>
          <p:nvPr/>
        </p:nvCxnSpPr>
        <p:spPr>
          <a:xfrm>
            <a:off x="8428874" y="4974332"/>
            <a:ext cx="1761600" cy="4740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169;p9">
            <a:extLst>
              <a:ext uri="{FF2B5EF4-FFF2-40B4-BE49-F238E27FC236}">
                <a16:creationId xmlns:a16="http://schemas.microsoft.com/office/drawing/2014/main" id="{0F4E8D34-115D-478A-2B00-8156B14C7707}"/>
              </a:ext>
            </a:extLst>
          </p:cNvPr>
          <p:cNvCxnSpPr>
            <a:endCxn id="11" idx="2"/>
          </p:cNvCxnSpPr>
          <p:nvPr/>
        </p:nvCxnSpPr>
        <p:spPr>
          <a:xfrm rot="10800000" flipH="1">
            <a:off x="8429096" y="4502894"/>
            <a:ext cx="1748400" cy="4716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70;p9">
            <a:extLst>
              <a:ext uri="{FF2B5EF4-FFF2-40B4-BE49-F238E27FC236}">
                <a16:creationId xmlns:a16="http://schemas.microsoft.com/office/drawing/2014/main" id="{6FEDCCAE-45D6-B313-87AA-CC21118E8CC4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429065" y="3666639"/>
            <a:ext cx="1754100" cy="13077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171;p9">
            <a:extLst>
              <a:ext uri="{FF2B5EF4-FFF2-40B4-BE49-F238E27FC236}">
                <a16:creationId xmlns:a16="http://schemas.microsoft.com/office/drawing/2014/main" id="{A626A489-66EB-58DF-4076-E82A396B257B}"/>
              </a:ext>
            </a:extLst>
          </p:cNvPr>
          <p:cNvCxnSpPr>
            <a:endCxn id="10" idx="2"/>
          </p:cNvCxnSpPr>
          <p:nvPr/>
        </p:nvCxnSpPr>
        <p:spPr>
          <a:xfrm rot="10800000" flipH="1">
            <a:off x="8605165" y="3666639"/>
            <a:ext cx="1578000" cy="20862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172;p9">
            <a:extLst>
              <a:ext uri="{FF2B5EF4-FFF2-40B4-BE49-F238E27FC236}">
                <a16:creationId xmlns:a16="http://schemas.microsoft.com/office/drawing/2014/main" id="{86568943-474E-9542-D2B1-5EF5A6C283FA}"/>
              </a:ext>
            </a:extLst>
          </p:cNvPr>
          <p:cNvCxnSpPr>
            <a:endCxn id="11" idx="2"/>
          </p:cNvCxnSpPr>
          <p:nvPr/>
        </p:nvCxnSpPr>
        <p:spPr>
          <a:xfrm rot="10800000" flipH="1">
            <a:off x="8605196" y="4502894"/>
            <a:ext cx="1572300" cy="12501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173;p9">
            <a:extLst>
              <a:ext uri="{FF2B5EF4-FFF2-40B4-BE49-F238E27FC236}">
                <a16:creationId xmlns:a16="http://schemas.microsoft.com/office/drawing/2014/main" id="{EE987D91-213B-C825-D31E-93EDFC8ED63F}"/>
              </a:ext>
            </a:extLst>
          </p:cNvPr>
          <p:cNvCxnSpPr>
            <a:endCxn id="12" idx="2"/>
          </p:cNvCxnSpPr>
          <p:nvPr/>
        </p:nvCxnSpPr>
        <p:spPr>
          <a:xfrm rot="10800000" flipH="1">
            <a:off x="8605274" y="5448332"/>
            <a:ext cx="1585200" cy="3045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" name="Google Shape;174;p9">
            <a:extLst>
              <a:ext uri="{FF2B5EF4-FFF2-40B4-BE49-F238E27FC236}">
                <a16:creationId xmlns:a16="http://schemas.microsoft.com/office/drawing/2014/main" id="{36BF7FE0-3190-B340-01E0-D881D188497C}"/>
              </a:ext>
            </a:extLst>
          </p:cNvPr>
          <p:cNvSpPr txBox="1"/>
          <p:nvPr/>
        </p:nvSpPr>
        <p:spPr>
          <a:xfrm>
            <a:off x="15381461" y="2659092"/>
            <a:ext cx="1325070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Outputs</a:t>
            </a:r>
            <a:endParaRPr/>
          </a:p>
        </p:txBody>
      </p:sp>
      <p:sp>
        <p:nvSpPr>
          <p:cNvPr id="40" name="Google Shape;175;p9">
            <a:extLst>
              <a:ext uri="{FF2B5EF4-FFF2-40B4-BE49-F238E27FC236}">
                <a16:creationId xmlns:a16="http://schemas.microsoft.com/office/drawing/2014/main" id="{94F3DAE2-6A46-ED40-EBE4-FB4E7C6A9E42}"/>
              </a:ext>
            </a:extLst>
          </p:cNvPr>
          <p:cNvSpPr txBox="1"/>
          <p:nvPr/>
        </p:nvSpPr>
        <p:spPr>
          <a:xfrm>
            <a:off x="6237461" y="2333058"/>
            <a:ext cx="1104623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A2B19-4607-42A5-486C-1AE64553D247}"/>
              </a:ext>
            </a:extLst>
          </p:cNvPr>
          <p:cNvSpPr txBox="1"/>
          <p:nvPr/>
        </p:nvSpPr>
        <p:spPr>
          <a:xfrm>
            <a:off x="561286" y="7009586"/>
            <a:ext cx="8172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MODIS (clear sky, BRDF adjusted)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CBDFAF-1888-222C-E801-732B1CCF0C26}"/>
              </a:ext>
            </a:extLst>
          </p:cNvPr>
          <p:cNvSpPr txBox="1"/>
          <p:nvPr/>
        </p:nvSpPr>
        <p:spPr>
          <a:xfrm>
            <a:off x="10203039" y="6655222"/>
            <a:ext cx="5769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Eddy covariance  flux tower - GPP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DE8DB7-68A3-186B-C2C1-E0733ACF35A9}"/>
              </a:ext>
            </a:extLst>
          </p:cNvPr>
          <p:cNvSpPr txBox="1"/>
          <p:nvPr/>
        </p:nvSpPr>
        <p:spPr>
          <a:xfrm>
            <a:off x="10201661" y="8353768"/>
            <a:ext cx="668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MODIS-based GPP (</a:t>
            </a:r>
            <a:r>
              <a:rPr lang="en-US" sz="4400" dirty="0" err="1"/>
              <a:t>FluxSat</a:t>
            </a:r>
            <a:r>
              <a:rPr lang="en-US" sz="4400" dirty="0"/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E2EA19-5267-5E86-A812-9380403DB057}"/>
              </a:ext>
            </a:extLst>
          </p:cNvPr>
          <p:cNvSpPr txBox="1"/>
          <p:nvPr/>
        </p:nvSpPr>
        <p:spPr>
          <a:xfrm>
            <a:off x="324828" y="8101773"/>
            <a:ext cx="92763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TEMPO (cloudy) hourly spectra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Note: V3 PRELIMINARY BETA RESULTS!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27D1FA-F4B9-92D2-F935-8FF56D0E8F95}"/>
              </a:ext>
            </a:extLst>
          </p:cNvPr>
          <p:cNvCxnSpPr>
            <a:cxnSpLocks/>
          </p:cNvCxnSpPr>
          <p:nvPr/>
        </p:nvCxnSpPr>
        <p:spPr>
          <a:xfrm>
            <a:off x="0" y="5903243"/>
            <a:ext cx="475478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n 46">
            <a:extLst>
              <a:ext uri="{FF2B5EF4-FFF2-40B4-BE49-F238E27FC236}">
                <a16:creationId xmlns:a16="http://schemas.microsoft.com/office/drawing/2014/main" id="{2095B62E-FFAF-C816-B380-E1DF5C727838}"/>
              </a:ext>
            </a:extLst>
          </p:cNvPr>
          <p:cNvSpPr/>
          <p:nvPr/>
        </p:nvSpPr>
        <p:spPr>
          <a:xfrm>
            <a:off x="3717915" y="2804771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AFD4B1-0766-5390-3875-C7A1209FC49B}"/>
              </a:ext>
            </a:extLst>
          </p:cNvPr>
          <p:cNvSpPr txBox="1"/>
          <p:nvPr/>
        </p:nvSpPr>
        <p:spPr>
          <a:xfrm>
            <a:off x="2338227" y="1951352"/>
            <a:ext cx="2156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Photosynthetically active radiation (PAR)</a:t>
            </a:r>
            <a:endParaRPr lang="en-US" sz="2000" baseline="-250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CD7F66E-D3ED-9A82-E6A9-9BFFFAA092CD}"/>
              </a:ext>
            </a:extLst>
          </p:cNvPr>
          <p:cNvCxnSpPr>
            <a:cxnSpLocks/>
          </p:cNvCxnSpPr>
          <p:nvPr/>
        </p:nvCxnSpPr>
        <p:spPr>
          <a:xfrm flipH="1">
            <a:off x="2880853" y="3648685"/>
            <a:ext cx="1019575" cy="1700357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c 53" descr="Satellite outline">
            <a:extLst>
              <a:ext uri="{FF2B5EF4-FFF2-40B4-BE49-F238E27FC236}">
                <a16:creationId xmlns:a16="http://schemas.microsoft.com/office/drawing/2014/main" id="{46788F03-8C45-2375-3710-772A58ABF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2465">
            <a:off x="3645372" y="4049443"/>
            <a:ext cx="914400" cy="914400"/>
          </a:xfrm>
          <a:prstGeom prst="rect">
            <a:avLst/>
          </a:prstGeom>
        </p:spPr>
      </p:pic>
      <p:pic>
        <p:nvPicPr>
          <p:cNvPr id="55" name="Graphic 54" descr="Electric Tower outline">
            <a:extLst>
              <a:ext uri="{FF2B5EF4-FFF2-40B4-BE49-F238E27FC236}">
                <a16:creationId xmlns:a16="http://schemas.microsoft.com/office/drawing/2014/main" id="{73B41E75-6629-A1EB-B831-39930E6CC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695" y="5113912"/>
            <a:ext cx="773963" cy="7739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618A216-096C-A354-E21C-416D2D9937E7}"/>
              </a:ext>
            </a:extLst>
          </p:cNvPr>
          <p:cNvSpPr txBox="1"/>
          <p:nvPr/>
        </p:nvSpPr>
        <p:spPr>
          <a:xfrm>
            <a:off x="445057" y="3818501"/>
            <a:ext cx="1859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Eddy covariance (EC) provides estimates of GPP</a:t>
            </a:r>
          </a:p>
        </p:txBody>
      </p:sp>
      <p:pic>
        <p:nvPicPr>
          <p:cNvPr id="62" name="Graphic 61" descr="Tree With Roots outline">
            <a:extLst>
              <a:ext uri="{FF2B5EF4-FFF2-40B4-BE49-F238E27FC236}">
                <a16:creationId xmlns:a16="http://schemas.microsoft.com/office/drawing/2014/main" id="{7464281D-F300-1523-8C4D-CD709492E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4210" y="5067314"/>
            <a:ext cx="914400" cy="91440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9694D5D-E273-A036-F1AA-570D3EDB410E}"/>
              </a:ext>
            </a:extLst>
          </p:cNvPr>
          <p:cNvCxnSpPr>
            <a:cxnSpLocks/>
          </p:cNvCxnSpPr>
          <p:nvPr/>
        </p:nvCxnSpPr>
        <p:spPr>
          <a:xfrm flipV="1">
            <a:off x="3229710" y="4916032"/>
            <a:ext cx="665098" cy="451816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105CD73-A4CB-4ECD-CD82-ECB9354DD168}"/>
              </a:ext>
            </a:extLst>
          </p:cNvPr>
          <p:cNvCxnSpPr>
            <a:cxnSpLocks/>
          </p:cNvCxnSpPr>
          <p:nvPr/>
        </p:nvCxnSpPr>
        <p:spPr>
          <a:xfrm flipV="1">
            <a:off x="8417914" y="7432526"/>
            <a:ext cx="1691399" cy="3323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716704B-7BEC-3A0F-7CB4-13240C64A28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733697" y="7779027"/>
            <a:ext cx="1467964" cy="959462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54F20B7-2CA4-94CF-A345-E77F26C27D87}"/>
              </a:ext>
            </a:extLst>
          </p:cNvPr>
          <p:cNvCxnSpPr>
            <a:cxnSpLocks/>
          </p:cNvCxnSpPr>
          <p:nvPr/>
        </p:nvCxnSpPr>
        <p:spPr>
          <a:xfrm>
            <a:off x="7586117" y="8618847"/>
            <a:ext cx="2375296" cy="63882"/>
          </a:xfrm>
          <a:prstGeom prst="straightConnector1">
            <a:avLst/>
          </a:prstGeom>
          <a:ln w="120650" cmpd="sng">
            <a:gradFill>
              <a:gsLst>
                <a:gs pos="0">
                  <a:srgbClr val="FF0000"/>
                </a:gs>
                <a:gs pos="20000">
                  <a:srgbClr val="EF8B11"/>
                </a:gs>
                <a:gs pos="34000">
                  <a:srgbClr val="FFFF00"/>
                </a:gs>
                <a:gs pos="52000">
                  <a:srgbClr val="00B050"/>
                </a:gs>
                <a:gs pos="65000">
                  <a:srgbClr val="387078"/>
                </a:gs>
                <a:gs pos="90000">
                  <a:srgbClr val="7030A0"/>
                </a:gs>
                <a:gs pos="76000">
                  <a:srgbClr val="00B0F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itle 83">
            <a:extLst>
              <a:ext uri="{FF2B5EF4-FFF2-40B4-BE49-F238E27FC236}">
                <a16:creationId xmlns:a16="http://schemas.microsoft.com/office/drawing/2014/main" id="{DD1888EC-3448-F0DD-626A-1582E47E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GPP with satellite observations</a:t>
            </a:r>
          </a:p>
        </p:txBody>
      </p:sp>
    </p:spTree>
    <p:extLst>
      <p:ext uri="{BB962C8B-B14F-4D97-AF65-F5344CB8AC3E}">
        <p14:creationId xmlns:p14="http://schemas.microsoft.com/office/powerpoint/2010/main" val="8889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B9E5E3-1CD3-60E6-801F-9C25D3AC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85E7-45E5-AC6A-9A42-23878A4D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82" y="306501"/>
            <a:ext cx="16201465" cy="1610662"/>
          </a:xfrm>
        </p:spPr>
        <p:txBody>
          <a:bodyPr/>
          <a:lstStyle/>
          <a:p>
            <a:r>
              <a:rPr lang="en-US" dirty="0"/>
              <a:t>Seeing through clouds with hyper to super-spectral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1AD54-764D-CC49-1923-B0B9AAED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478" y="2019300"/>
            <a:ext cx="10949822" cy="80010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EF65399-2FD1-803D-BEE1-3B89EAAA37A1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5699878" cy="678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For clouds of low to moderate optical thicknesses, some of the observed light is transmitted and reflected from surface back to satellite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3600" dirty="0"/>
              <a:t>Training with cloudy spectra over land with clear-sky 16 day MODIS based </a:t>
            </a:r>
            <a:r>
              <a:rPr lang="en-US" sz="3600" dirty="0" err="1"/>
              <a:t>FluxSat</a:t>
            </a:r>
            <a:r>
              <a:rPr lang="en-US" sz="3600" dirty="0"/>
              <a:t> GPP teaches neural network how to disentangle cloud and surface spectral signatures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5209B-EBB0-5D84-3D2D-4C693035CAF1}"/>
              </a:ext>
            </a:extLst>
          </p:cNvPr>
          <p:cNvSpPr txBox="1"/>
          <p:nvPr/>
        </p:nvSpPr>
        <p:spPr>
          <a:xfrm>
            <a:off x="9677400" y="29337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HICO spectra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25DCA-F42B-B1C2-BC05-7608F1BFE359}"/>
              </a:ext>
            </a:extLst>
          </p:cNvPr>
          <p:cNvSpPr txBox="1"/>
          <p:nvPr/>
        </p:nvSpPr>
        <p:spPr>
          <a:xfrm>
            <a:off x="7620000" y="83721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Red edge (land)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EC5DB-0B04-4B59-5392-092C880DFDAB}"/>
              </a:ext>
            </a:extLst>
          </p:cNvPr>
          <p:cNvCxnSpPr/>
          <p:nvPr/>
        </p:nvCxnSpPr>
        <p:spPr>
          <a:xfrm flipV="1">
            <a:off x="9144000" y="7429500"/>
            <a:ext cx="2971800" cy="9763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0BAE45-BF12-1E87-2391-E0EE46144E6E}"/>
              </a:ext>
            </a:extLst>
          </p:cNvPr>
          <p:cNvSpPr txBox="1"/>
          <p:nvPr/>
        </p:nvSpPr>
        <p:spPr>
          <a:xfrm>
            <a:off x="10896600" y="8530153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Dark ocean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50E66F-7D9D-A64F-E8DF-A871B56805DA}"/>
              </a:ext>
            </a:extLst>
          </p:cNvPr>
          <p:cNvCxnSpPr>
            <a:cxnSpLocks/>
          </p:cNvCxnSpPr>
          <p:nvPr/>
        </p:nvCxnSpPr>
        <p:spPr>
          <a:xfrm flipV="1">
            <a:off x="12801600" y="8317288"/>
            <a:ext cx="1219200" cy="5229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7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241B4C-F6B5-B95E-62AA-7E6A1C44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8894"/>
            <a:ext cx="16230600" cy="1519868"/>
          </a:xfrm>
        </p:spPr>
        <p:txBody>
          <a:bodyPr>
            <a:normAutofit/>
          </a:bodyPr>
          <a:lstStyle/>
          <a:p>
            <a:r>
              <a:rPr lang="en-US" sz="4800" dirty="0"/>
              <a:t>Example: Hyper-spectral observations better than our eyes</a:t>
            </a:r>
          </a:p>
        </p:txBody>
      </p:sp>
      <p:sp>
        <p:nvSpPr>
          <p:cNvPr id="6" name="Google Shape;275;gdd1eca6d95_0_92">
            <a:extLst>
              <a:ext uri="{FF2B5EF4-FFF2-40B4-BE49-F238E27FC236}">
                <a16:creationId xmlns:a16="http://schemas.microsoft.com/office/drawing/2014/main" id="{297F48EE-034A-452C-9C0C-EF696C898B06}"/>
              </a:ext>
            </a:extLst>
          </p:cNvPr>
          <p:cNvSpPr txBox="1">
            <a:spLocks/>
          </p:cNvSpPr>
          <p:nvPr/>
        </p:nvSpPr>
        <p:spPr>
          <a:xfrm>
            <a:off x="834689" y="2039657"/>
            <a:ext cx="4536528" cy="1775099"/>
          </a:xfrm>
          <a:prstGeom prst="rect">
            <a:avLst/>
          </a:prstGeom>
        </p:spPr>
        <p:txBody>
          <a:bodyPr spcFirstLastPara="1" vert="horz" wrap="square" lIns="137138" tIns="68550" rIns="137138" bIns="68550" rtlCol="0" anchor="ctr" anchorCtr="0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HICO (~90 m) land data from ISS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Panama Beach, FL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C23E3-C738-D237-7A9A-11E34666B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10" y="2241233"/>
            <a:ext cx="9652001" cy="8043335"/>
          </a:xfrm>
          <a:prstGeom prst="rect">
            <a:avLst/>
          </a:prstGeom>
        </p:spPr>
      </p:pic>
      <p:sp>
        <p:nvSpPr>
          <p:cNvPr id="8" name="Google Shape;276;gdd1eca6d95_0_92">
            <a:extLst>
              <a:ext uri="{FF2B5EF4-FFF2-40B4-BE49-F238E27FC236}">
                <a16:creationId xmlns:a16="http://schemas.microsoft.com/office/drawing/2014/main" id="{071B3EA8-4719-2DF2-4C94-CCAFD1EE640D}"/>
              </a:ext>
            </a:extLst>
          </p:cNvPr>
          <p:cNvSpPr txBox="1">
            <a:spLocks/>
          </p:cNvSpPr>
          <p:nvPr/>
        </p:nvSpPr>
        <p:spPr>
          <a:xfrm>
            <a:off x="7383965" y="1677275"/>
            <a:ext cx="10486690" cy="724764"/>
          </a:xfrm>
          <a:prstGeom prst="rect">
            <a:avLst/>
          </a:prstGeom>
        </p:spPr>
        <p:txBody>
          <a:bodyPr spcFirstLastPara="1" vert="horz" wrap="square" lIns="137138" tIns="68550" rIns="137138" bIns="6855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       Original RGB                clear sky                   reconstructed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                                          14 days earlier          with spectra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42E82-7AC5-FC99-9BF3-8A92CD894202}"/>
              </a:ext>
            </a:extLst>
          </p:cNvPr>
          <p:cNvSpPr txBox="1"/>
          <p:nvPr/>
        </p:nvSpPr>
        <p:spPr>
          <a:xfrm>
            <a:off x="828062" y="3814755"/>
            <a:ext cx="6410937" cy="588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Many high spatial resolution features, high contrast features are well captured even through clouds of moderate optical thickness (surface signal is present)</a:t>
            </a:r>
          </a:p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Reconstructed image (right) uses only spectral data from the cloudy scene (left), trained on only spectral data from the clear sky scene (middle) – no spatial information used</a:t>
            </a:r>
          </a:p>
          <a:p>
            <a:pPr marL="428625" indent="-42862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E5F7D-CE1F-C603-767F-E4FAB968332A}"/>
              </a:ext>
            </a:extLst>
          </p:cNvPr>
          <p:cNvSpPr txBox="1"/>
          <p:nvPr/>
        </p:nvSpPr>
        <p:spPr>
          <a:xfrm>
            <a:off x="3733800" y="9563100"/>
            <a:ext cx="365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Joiner et al., 2021, </a:t>
            </a:r>
            <a:r>
              <a:rPr lang="en-US" i="1" dirty="0"/>
              <a:t>Front. Rem. Sens.</a:t>
            </a:r>
          </a:p>
        </p:txBody>
      </p:sp>
    </p:spTree>
    <p:extLst>
      <p:ext uri="{BB962C8B-B14F-4D97-AF65-F5344CB8AC3E}">
        <p14:creationId xmlns:p14="http://schemas.microsoft.com/office/powerpoint/2010/main" val="349665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7C4940-FA02-F273-4891-8501C271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Results with TEMPO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E3BC34-DBEE-6FC3-A7FD-A6DEAA22E464}"/>
              </a:ext>
            </a:extLst>
          </p:cNvPr>
          <p:cNvSpPr txBox="1">
            <a:spLocks/>
          </p:cNvSpPr>
          <p:nvPr/>
        </p:nvSpPr>
        <p:spPr>
          <a:xfrm>
            <a:off x="2628900" y="3194583"/>
            <a:ext cx="4798146" cy="150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179DD7-CD8F-25E1-A04B-0B0C8535DC1D}"/>
              </a:ext>
            </a:extLst>
          </p:cNvPr>
          <p:cNvSpPr txBox="1">
            <a:spLocks/>
          </p:cNvSpPr>
          <p:nvPr/>
        </p:nvSpPr>
        <p:spPr>
          <a:xfrm>
            <a:off x="445798" y="1943100"/>
            <a:ext cx="7767493" cy="731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 err="1"/>
              <a:t>FluxSat</a:t>
            </a:r>
            <a:r>
              <a:rPr lang="en-US" sz="3600" dirty="0"/>
              <a:t> uses MODIS Nadir BRDF-Adjusted </a:t>
            </a:r>
            <a:r>
              <a:rPr lang="en-US" sz="3600" dirty="0" err="1"/>
              <a:t>Reflectances</a:t>
            </a:r>
            <a:r>
              <a:rPr lang="en-US" sz="3600" dirty="0"/>
              <a:t> (NBARs), RGB+NIR+SWIR that are available more than a week after overpass and taken over 16 day period (perfect agreement not expected)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With machine learning, TEMPO data can be used to disentangle land and cloud/aerosol spectral signatures to provide excellent coverage in a single overpass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B2E6E-A075-F328-7782-70A1DF40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62" y="1869410"/>
            <a:ext cx="8492438" cy="8492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5BF58-F39E-B5B9-4F2C-8CA9C902CF94}"/>
              </a:ext>
            </a:extLst>
          </p:cNvPr>
          <p:cNvSpPr txBox="1"/>
          <p:nvPr/>
        </p:nvSpPr>
        <p:spPr>
          <a:xfrm>
            <a:off x="8787245" y="1891145"/>
            <a:ext cx="6869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MODIS-based, training                 TEMPO, single scan</a:t>
            </a:r>
          </a:p>
        </p:txBody>
      </p:sp>
    </p:spTree>
    <p:extLst>
      <p:ext uri="{BB962C8B-B14F-4D97-AF65-F5344CB8AC3E}">
        <p14:creationId xmlns:p14="http://schemas.microsoft.com/office/powerpoint/2010/main" val="406459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70DA50-BA66-AA2A-6814-0DA99B3E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140"/>
            <a:ext cx="16306800" cy="1986360"/>
          </a:xfrm>
        </p:spPr>
        <p:txBody>
          <a:bodyPr>
            <a:noAutofit/>
          </a:bodyPr>
          <a:lstStyle/>
          <a:p>
            <a:r>
              <a:rPr lang="en-US" sz="5400" dirty="0"/>
              <a:t>Only slight decline in performance with cloud fraction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851820-36E1-7B6B-DF3E-6AE06AECE3D5}"/>
              </a:ext>
            </a:extLst>
          </p:cNvPr>
          <p:cNvSpPr txBox="1">
            <a:spLocks/>
          </p:cNvSpPr>
          <p:nvPr/>
        </p:nvSpPr>
        <p:spPr>
          <a:xfrm>
            <a:off x="3685309" y="2945103"/>
            <a:ext cx="4675909" cy="1330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E3533E-0BFE-6F83-0385-7C8A2BFC511E}"/>
              </a:ext>
            </a:extLst>
          </p:cNvPr>
          <p:cNvSpPr txBox="1">
            <a:spLocks/>
          </p:cNvSpPr>
          <p:nvPr/>
        </p:nvSpPr>
        <p:spPr>
          <a:xfrm>
            <a:off x="116232" y="6473698"/>
            <a:ext cx="9318194" cy="293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bias at high GPP, but at higher cloud fractions, there appears more bias</a:t>
            </a:r>
          </a:p>
          <a:p>
            <a:r>
              <a:rPr lang="en-US" dirty="0"/>
              <a:t>Even at low cloud fractions, there is an underestimate at the highest GPP values; could be due to TEMPO spectral coverage of only part of red edge and no SWIR (not seeing full canopy scattering.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88346-FF9C-7053-7423-74F50DD7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826931"/>
            <a:ext cx="82296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6358F-F948-BB62-3207-60A9BDB74D27}"/>
              </a:ext>
            </a:extLst>
          </p:cNvPr>
          <p:cNvSpPr txBox="1"/>
          <p:nvPr/>
        </p:nvSpPr>
        <p:spPr>
          <a:xfrm>
            <a:off x="9810845" y="1923990"/>
            <a:ext cx="39813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Cloud rad. fractions (&lt;15%)  R</a:t>
            </a:r>
            <a:r>
              <a:rPr lang="en-US" sz="2000" baseline="30000" dirty="0"/>
              <a:t>2</a:t>
            </a:r>
            <a:r>
              <a:rPr lang="en-US" sz="2000" dirty="0"/>
              <a:t>=0.93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4BD31-0944-83A1-4FFB-A100F220A06F}"/>
              </a:ext>
            </a:extLst>
          </p:cNvPr>
          <p:cNvSpPr txBox="1"/>
          <p:nvPr/>
        </p:nvSpPr>
        <p:spPr>
          <a:xfrm>
            <a:off x="14033000" y="1923990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15-30%  R</a:t>
            </a:r>
            <a:r>
              <a:rPr lang="en-US" sz="2000" baseline="30000" dirty="0"/>
              <a:t>2</a:t>
            </a:r>
            <a:r>
              <a:rPr lang="en-US" sz="2000" dirty="0"/>
              <a:t>=0.88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A8F00-0159-12D1-6B08-0579E73F8DFC}"/>
              </a:ext>
            </a:extLst>
          </p:cNvPr>
          <p:cNvSpPr txBox="1"/>
          <p:nvPr/>
        </p:nvSpPr>
        <p:spPr>
          <a:xfrm>
            <a:off x="10124611" y="6073588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30-45%  R</a:t>
            </a:r>
            <a:r>
              <a:rPr lang="en-US" sz="2000" baseline="30000" dirty="0"/>
              <a:t>2</a:t>
            </a:r>
            <a:r>
              <a:rPr lang="en-US" sz="2000" dirty="0"/>
              <a:t>=0.85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183CC-6FAE-A1DF-4D27-8181CC56EB66}"/>
              </a:ext>
            </a:extLst>
          </p:cNvPr>
          <p:cNvSpPr txBox="1"/>
          <p:nvPr/>
        </p:nvSpPr>
        <p:spPr>
          <a:xfrm>
            <a:off x="14010811" y="6057900"/>
            <a:ext cx="32865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45-60%  R</a:t>
            </a:r>
            <a:r>
              <a:rPr lang="en-US" sz="2000" baseline="30000" dirty="0"/>
              <a:t>2</a:t>
            </a:r>
            <a:r>
              <a:rPr lang="en-US" sz="2000" dirty="0"/>
              <a:t>=0.83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4B2F8E3B-60D7-5948-E83C-063931B0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1" y="1658685"/>
            <a:ext cx="9318194" cy="4659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CC9269-A3E5-08B0-32E4-FEC45DDE6CFB}"/>
              </a:ext>
            </a:extLst>
          </p:cNvPr>
          <p:cNvSpPr txBox="1"/>
          <p:nvPr/>
        </p:nvSpPr>
        <p:spPr>
          <a:xfrm>
            <a:off x="542365" y="1770221"/>
            <a:ext cx="442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All cloud rad. fractions (0-100%)  R</a:t>
            </a:r>
            <a:r>
              <a:rPr lang="en-US" sz="2000" baseline="30000" dirty="0"/>
              <a:t>2</a:t>
            </a:r>
            <a:r>
              <a:rPr lang="en-US" sz="2000" dirty="0"/>
              <a:t>=0.91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FE7C9-7150-A1DA-B15F-9E2CBCB78045}"/>
              </a:ext>
            </a:extLst>
          </p:cNvPr>
          <p:cNvSpPr txBox="1"/>
          <p:nvPr/>
        </p:nvSpPr>
        <p:spPr>
          <a:xfrm>
            <a:off x="6337029" y="5372101"/>
            <a:ext cx="20241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cloud radiance fraction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56A17-4BC5-4C68-5F38-6ADED39316E9}"/>
              </a:ext>
            </a:extLst>
          </p:cNvPr>
          <p:cNvSpPr txBox="1"/>
          <p:nvPr/>
        </p:nvSpPr>
        <p:spPr>
          <a:xfrm>
            <a:off x="5334000" y="1790700"/>
            <a:ext cx="4162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  vs MODIS-based GPP 7/1/24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712FD-7E97-32A6-3993-5FE79163B6C5}"/>
              </a:ext>
            </a:extLst>
          </p:cNvPr>
          <p:cNvSpPr txBox="1"/>
          <p:nvPr/>
        </p:nvSpPr>
        <p:spPr>
          <a:xfrm rot="16200000">
            <a:off x="-819662" y="3709416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E3CC7-0D11-42CE-549D-F646546AAA42}"/>
              </a:ext>
            </a:extLst>
          </p:cNvPr>
          <p:cNvSpPr txBox="1"/>
          <p:nvPr/>
        </p:nvSpPr>
        <p:spPr>
          <a:xfrm rot="16200000">
            <a:off x="8419552" y="3581401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E921E-2DB2-19F7-E90F-C3F950943E94}"/>
              </a:ext>
            </a:extLst>
          </p:cNvPr>
          <p:cNvSpPr txBox="1"/>
          <p:nvPr/>
        </p:nvSpPr>
        <p:spPr>
          <a:xfrm rot="16200000">
            <a:off x="8485557" y="7439258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F15A0-03F7-58D4-CDCB-B349A72905C1}"/>
              </a:ext>
            </a:extLst>
          </p:cNvPr>
          <p:cNvSpPr txBox="1"/>
          <p:nvPr/>
        </p:nvSpPr>
        <p:spPr>
          <a:xfrm rot="16200000">
            <a:off x="3646798" y="3516435"/>
            <a:ext cx="3217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 – MODIS-based GPP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96F55-AC07-DF88-5AE8-67C6D6E160A4}"/>
              </a:ext>
            </a:extLst>
          </p:cNvPr>
          <p:cNvSpPr txBox="1"/>
          <p:nvPr/>
        </p:nvSpPr>
        <p:spPr>
          <a:xfrm rot="16200000">
            <a:off x="12313032" y="3516433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2212-E711-C23F-105D-9F6D04D8FDE0}"/>
              </a:ext>
            </a:extLst>
          </p:cNvPr>
          <p:cNvSpPr txBox="1"/>
          <p:nvPr/>
        </p:nvSpPr>
        <p:spPr>
          <a:xfrm rot="16200000">
            <a:off x="12313033" y="7594929"/>
            <a:ext cx="2448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TEMPO-based GPP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2716D9-0FEF-542C-0E7D-20F98E4FB624}"/>
              </a:ext>
            </a:extLst>
          </p:cNvPr>
          <p:cNvSpPr txBox="1"/>
          <p:nvPr/>
        </p:nvSpPr>
        <p:spPr>
          <a:xfrm>
            <a:off x="1919318" y="5372100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6C60D-D272-AC52-D272-75F3A3D9A00D}"/>
              </a:ext>
            </a:extLst>
          </p:cNvPr>
          <p:cNvSpPr txBox="1"/>
          <p:nvPr/>
        </p:nvSpPr>
        <p:spPr>
          <a:xfrm>
            <a:off x="10746027" y="5060804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218B6B-C742-DE28-455E-93AF3E9D6621}"/>
              </a:ext>
            </a:extLst>
          </p:cNvPr>
          <p:cNvSpPr txBox="1"/>
          <p:nvPr/>
        </p:nvSpPr>
        <p:spPr>
          <a:xfrm>
            <a:off x="14589836" y="5084704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951D00-EDA3-18FF-274E-488644530FE7}"/>
              </a:ext>
            </a:extLst>
          </p:cNvPr>
          <p:cNvSpPr txBox="1"/>
          <p:nvPr/>
        </p:nvSpPr>
        <p:spPr>
          <a:xfrm>
            <a:off x="14706600" y="9255323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590E7D-5E61-B2D5-014B-8AF1CC2A78CA}"/>
              </a:ext>
            </a:extLst>
          </p:cNvPr>
          <p:cNvSpPr txBox="1"/>
          <p:nvPr/>
        </p:nvSpPr>
        <p:spPr>
          <a:xfrm>
            <a:off x="10872383" y="9255322"/>
            <a:ext cx="21285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MODIS-based GPP</a:t>
            </a:r>
          </a:p>
        </p:txBody>
      </p:sp>
    </p:spTree>
    <p:extLst>
      <p:ext uri="{BB962C8B-B14F-4D97-AF65-F5344CB8AC3E}">
        <p14:creationId xmlns:p14="http://schemas.microsoft.com/office/powerpoint/2010/main" val="404673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420C00-54DA-BA91-BFD6-8BED35A2B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4614" y="2171700"/>
            <a:ext cx="4473785" cy="7315200"/>
          </a:xfrm>
        </p:spPr>
        <p:txBody>
          <a:bodyPr>
            <a:normAutofit/>
          </a:bodyPr>
          <a:lstStyle/>
          <a:p>
            <a:r>
              <a:rPr lang="en-US" sz="3200" dirty="0"/>
              <a:t>Largest uncertainties in MODIS-based training data (</a:t>
            </a:r>
            <a:r>
              <a:rPr lang="en-US" sz="3200" dirty="0" err="1"/>
              <a:t>FluxSat</a:t>
            </a:r>
            <a:r>
              <a:rPr lang="en-US" sz="3200" dirty="0"/>
              <a:t>) are in agricultural areas</a:t>
            </a:r>
          </a:p>
          <a:p>
            <a:r>
              <a:rPr lang="en-US" sz="3200" dirty="0"/>
              <a:t>Largest uncertainties in training with TEMPO are also in agricultural areas (likely low bias in TEMPO-based data)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19BA58-AB6A-E8BA-8054-E7000445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 in training and trained GPP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CB999-3247-8B14-806C-8BBC1A233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05100"/>
            <a:ext cx="13083019" cy="6541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1198D-B1E6-0200-C85D-C5A67B5F8C34}"/>
              </a:ext>
            </a:extLst>
          </p:cNvPr>
          <p:cNvSpPr txBox="1"/>
          <p:nvPr/>
        </p:nvSpPr>
        <p:spPr>
          <a:xfrm>
            <a:off x="1524000" y="3086100"/>
            <a:ext cx="4162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MODIS-based GPP uncertainty 7/1/24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941D0-4778-ACD6-D59F-4739592ACF5B}"/>
              </a:ext>
            </a:extLst>
          </p:cNvPr>
          <p:cNvSpPr txBox="1"/>
          <p:nvPr/>
        </p:nvSpPr>
        <p:spPr>
          <a:xfrm>
            <a:off x="7315200" y="3086100"/>
            <a:ext cx="52867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Additional TEMPO-based GPP uncertainty 7/1/24</a:t>
            </a:r>
          </a:p>
        </p:txBody>
      </p:sp>
    </p:spTree>
    <p:extLst>
      <p:ext uri="{BB962C8B-B14F-4D97-AF65-F5344CB8AC3E}">
        <p14:creationId xmlns:p14="http://schemas.microsoft.com/office/powerpoint/2010/main" val="11739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FF7665-65C9-7A2C-D22B-114FF3062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b="1" dirty="0">
                <a:solidFill>
                  <a:srgbClr val="FF0000"/>
                </a:solidFill>
              </a:rPr>
              <a:t>Preliminary</a:t>
            </a:r>
            <a:r>
              <a:rPr lang="en-US" sz="4400" dirty="0"/>
              <a:t> look at TEMPO data for land applications such as GPP is encouraging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Despite some biases, spatial features are well captured 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Reasonably good results are obtained even in moderate amounts of clouds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Near-real-time GPP estimates possible</a:t>
            </a:r>
          </a:p>
          <a:p>
            <a:pPr lvl="1">
              <a:lnSpc>
                <a:spcPct val="110000"/>
              </a:lnSpc>
              <a:spcAft>
                <a:spcPts val="1000"/>
              </a:spcAft>
            </a:pPr>
            <a:r>
              <a:rPr lang="en-US" sz="4000" dirty="0"/>
              <a:t>Biases could be related to spectral coverage – not seeing full canopy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More optimization of training is needed 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More analysis is needed to assess capabilities to detect short time scale changes such as due to drought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Other vegetation indices can be produced (green based)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US" sz="4400" dirty="0"/>
              <a:t>Combine with ABI collocated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323051"/>
            <a:ext cx="13030200" cy="1395421"/>
          </a:xfrm>
        </p:spPr>
        <p:txBody>
          <a:bodyPr>
            <a:normAutofit/>
          </a:bodyPr>
          <a:lstStyle/>
          <a:p>
            <a:r>
              <a:rPr lang="en-US" sz="6000" dirty="0"/>
              <a:t>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4563</TotalTime>
  <Words>731</Words>
  <Application>Microsoft Macintosh PowerPoint</Application>
  <PresentationFormat>Custom</PresentationFormat>
  <Paragraphs>86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Custom Design</vt:lpstr>
      <vt:lpstr>Potential land applications of geostationary UV/Vis/NIR spectrometers: preliminary results  with TEMPO</vt:lpstr>
      <vt:lpstr>Motivation</vt:lpstr>
      <vt:lpstr>Estimating GPP with satellite observations</vt:lpstr>
      <vt:lpstr>Seeing through clouds with hyper to super-spectral observations</vt:lpstr>
      <vt:lpstr>Example: Hyper-spectral observations better than our eyes</vt:lpstr>
      <vt:lpstr>Results with TEMPO</vt:lpstr>
      <vt:lpstr>Only slight decline in performance with cloud fraction </vt:lpstr>
      <vt:lpstr>Uncertainties in training and trained GPP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Joiner, Joanna (GSFC-6140)</cp:lastModifiedBy>
  <cp:revision>4</cp:revision>
  <dcterms:created xsi:type="dcterms:W3CDTF">2006-08-16T00:00:00Z</dcterms:created>
  <dcterms:modified xsi:type="dcterms:W3CDTF">2024-10-10T20:21:24Z</dcterms:modified>
  <dc:identifier>DAF4U0ThXf8</dc:identifier>
</cp:coreProperties>
</file>