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4" r:id="rId3"/>
    <p:sldMasterId id="2147483696" r:id="rId4"/>
    <p:sldMasterId id="2147483708" r:id="rId5"/>
    <p:sldMasterId id="2147483732" r:id="rId6"/>
  </p:sldMasterIdLst>
  <p:notesMasterIdLst>
    <p:notesMasterId r:id="rId26"/>
  </p:notesMasterIdLst>
  <p:sldIdLst>
    <p:sldId id="721" r:id="rId7"/>
    <p:sldId id="601" r:id="rId8"/>
    <p:sldId id="778" r:id="rId9"/>
    <p:sldId id="698" r:id="rId10"/>
    <p:sldId id="699" r:id="rId11"/>
    <p:sldId id="719" r:id="rId12"/>
    <p:sldId id="776" r:id="rId13"/>
    <p:sldId id="766" r:id="rId14"/>
    <p:sldId id="256" r:id="rId15"/>
    <p:sldId id="768" r:id="rId16"/>
    <p:sldId id="772" r:id="rId17"/>
    <p:sldId id="763" r:id="rId18"/>
    <p:sldId id="756" r:id="rId19"/>
    <p:sldId id="767" r:id="rId20"/>
    <p:sldId id="777" r:id="rId21"/>
    <p:sldId id="761" r:id="rId22"/>
    <p:sldId id="765" r:id="rId23"/>
    <p:sldId id="720" r:id="rId24"/>
    <p:sldId id="701"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6312" autoAdjust="0"/>
    <p:restoredTop sz="94660"/>
  </p:normalViewPr>
  <p:slideViewPr>
    <p:cSldViewPr snapToGrid="0">
      <p:cViewPr>
        <p:scale>
          <a:sx n="50" d="100"/>
          <a:sy n="50" d="100"/>
        </p:scale>
        <p:origin x="780" y="3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3AEE14-BE48-4647-A1CB-80F4A5584D4B}" type="datetimeFigureOut">
              <a:rPr lang="en-US" smtClean="0"/>
              <a:t>10/17/2024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47E07E-1C21-4A84-9F6A-9CCD3AA64B11}" type="slidenum">
              <a:rPr lang="en-US" smtClean="0"/>
              <a:t>‹#›</a:t>
            </a:fld>
            <a:endParaRPr lang="en-US"/>
          </a:p>
        </p:txBody>
      </p:sp>
    </p:spTree>
    <p:extLst>
      <p:ext uri="{BB962C8B-B14F-4D97-AF65-F5344CB8AC3E}">
        <p14:creationId xmlns:p14="http://schemas.microsoft.com/office/powerpoint/2010/main" val="41271302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3689A-F130-4944-9493-E4031A08FE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CE912FD-1C6C-49FC-B45A-CCEE24929C8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F5125FF-2C02-4929-9211-E98344170926}"/>
              </a:ext>
            </a:extLst>
          </p:cNvPr>
          <p:cNvSpPr>
            <a:spLocks noGrp="1"/>
          </p:cNvSpPr>
          <p:nvPr>
            <p:ph type="dt" sz="half" idx="10"/>
          </p:nvPr>
        </p:nvSpPr>
        <p:spPr/>
        <p:txBody>
          <a:bodyPr/>
          <a:lstStyle/>
          <a:p>
            <a:fld id="{1743A783-CB90-43FF-B796-AADC28DC8471}" type="datetimeFigureOut">
              <a:rPr lang="en-US" smtClean="0"/>
              <a:t>10/17/2024</a:t>
            </a:fld>
            <a:endParaRPr lang="en-US"/>
          </a:p>
        </p:txBody>
      </p:sp>
      <p:sp>
        <p:nvSpPr>
          <p:cNvPr id="5" name="Footer Placeholder 4">
            <a:extLst>
              <a:ext uri="{FF2B5EF4-FFF2-40B4-BE49-F238E27FC236}">
                <a16:creationId xmlns:a16="http://schemas.microsoft.com/office/drawing/2014/main" id="{436C9385-B7C5-44D1-93C3-E9A26E0809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2C4096-BFDC-4598-A78D-BD1E1E87D3A8}"/>
              </a:ext>
            </a:extLst>
          </p:cNvPr>
          <p:cNvSpPr>
            <a:spLocks noGrp="1"/>
          </p:cNvSpPr>
          <p:nvPr>
            <p:ph type="sldNum" sz="quarter" idx="12"/>
          </p:nvPr>
        </p:nvSpPr>
        <p:spPr/>
        <p:txBody>
          <a:bodyPr/>
          <a:lstStyle/>
          <a:p>
            <a:fld id="{BF379571-0689-4E84-B274-DF0D1F2F88CA}" type="slidenum">
              <a:rPr lang="en-US" smtClean="0"/>
              <a:t>‹#›</a:t>
            </a:fld>
            <a:endParaRPr lang="en-US"/>
          </a:p>
        </p:txBody>
      </p:sp>
    </p:spTree>
    <p:extLst>
      <p:ext uri="{BB962C8B-B14F-4D97-AF65-F5344CB8AC3E}">
        <p14:creationId xmlns:p14="http://schemas.microsoft.com/office/powerpoint/2010/main" val="7726279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59223-ED40-4827-94C3-55859A0B753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527C800-14E2-4EA5-A33C-718FB533AD0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C91AA2-7DD4-4E71-A447-FD9D4C439C77}"/>
              </a:ext>
            </a:extLst>
          </p:cNvPr>
          <p:cNvSpPr>
            <a:spLocks noGrp="1"/>
          </p:cNvSpPr>
          <p:nvPr>
            <p:ph type="dt" sz="half" idx="10"/>
          </p:nvPr>
        </p:nvSpPr>
        <p:spPr/>
        <p:txBody>
          <a:bodyPr/>
          <a:lstStyle/>
          <a:p>
            <a:fld id="{1743A783-CB90-43FF-B796-AADC28DC8471}" type="datetimeFigureOut">
              <a:rPr lang="en-US" smtClean="0"/>
              <a:t>10/17/2024</a:t>
            </a:fld>
            <a:endParaRPr lang="en-US"/>
          </a:p>
        </p:txBody>
      </p:sp>
      <p:sp>
        <p:nvSpPr>
          <p:cNvPr id="5" name="Footer Placeholder 4">
            <a:extLst>
              <a:ext uri="{FF2B5EF4-FFF2-40B4-BE49-F238E27FC236}">
                <a16:creationId xmlns:a16="http://schemas.microsoft.com/office/drawing/2014/main" id="{D9944421-DCF9-4D4A-BFDF-334D587FDB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C57084-29DA-4BD7-8968-A280C4DB946A}"/>
              </a:ext>
            </a:extLst>
          </p:cNvPr>
          <p:cNvSpPr>
            <a:spLocks noGrp="1"/>
          </p:cNvSpPr>
          <p:nvPr>
            <p:ph type="sldNum" sz="quarter" idx="12"/>
          </p:nvPr>
        </p:nvSpPr>
        <p:spPr/>
        <p:txBody>
          <a:bodyPr/>
          <a:lstStyle/>
          <a:p>
            <a:fld id="{BF379571-0689-4E84-B274-DF0D1F2F88CA}" type="slidenum">
              <a:rPr lang="en-US" smtClean="0"/>
              <a:t>‹#›</a:t>
            </a:fld>
            <a:endParaRPr lang="en-US"/>
          </a:p>
        </p:txBody>
      </p:sp>
    </p:spTree>
    <p:extLst>
      <p:ext uri="{BB962C8B-B14F-4D97-AF65-F5344CB8AC3E}">
        <p14:creationId xmlns:p14="http://schemas.microsoft.com/office/powerpoint/2010/main" val="3439612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408278E-3E54-4666-B1AE-60508C8A9C8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DE7A626-ECD3-436D-9F02-8BDC6C2CEA2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F329B4-28D1-49E5-83EF-532CD275AD37}"/>
              </a:ext>
            </a:extLst>
          </p:cNvPr>
          <p:cNvSpPr>
            <a:spLocks noGrp="1"/>
          </p:cNvSpPr>
          <p:nvPr>
            <p:ph type="dt" sz="half" idx="10"/>
          </p:nvPr>
        </p:nvSpPr>
        <p:spPr/>
        <p:txBody>
          <a:bodyPr/>
          <a:lstStyle/>
          <a:p>
            <a:fld id="{1743A783-CB90-43FF-B796-AADC28DC8471}" type="datetimeFigureOut">
              <a:rPr lang="en-US" smtClean="0"/>
              <a:t>10/17/2024</a:t>
            </a:fld>
            <a:endParaRPr lang="en-US"/>
          </a:p>
        </p:txBody>
      </p:sp>
      <p:sp>
        <p:nvSpPr>
          <p:cNvPr id="5" name="Footer Placeholder 4">
            <a:extLst>
              <a:ext uri="{FF2B5EF4-FFF2-40B4-BE49-F238E27FC236}">
                <a16:creationId xmlns:a16="http://schemas.microsoft.com/office/drawing/2014/main" id="{F9A57D9E-C706-4B0D-8C0E-8379B87E82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019A4B-CECF-499E-8F32-63ABD4583787}"/>
              </a:ext>
            </a:extLst>
          </p:cNvPr>
          <p:cNvSpPr>
            <a:spLocks noGrp="1"/>
          </p:cNvSpPr>
          <p:nvPr>
            <p:ph type="sldNum" sz="quarter" idx="12"/>
          </p:nvPr>
        </p:nvSpPr>
        <p:spPr/>
        <p:txBody>
          <a:bodyPr/>
          <a:lstStyle/>
          <a:p>
            <a:fld id="{BF379571-0689-4E84-B274-DF0D1F2F88CA}" type="slidenum">
              <a:rPr lang="en-US" smtClean="0"/>
              <a:t>‹#›</a:t>
            </a:fld>
            <a:endParaRPr lang="en-US"/>
          </a:p>
        </p:txBody>
      </p:sp>
    </p:spTree>
    <p:extLst>
      <p:ext uri="{BB962C8B-B14F-4D97-AF65-F5344CB8AC3E}">
        <p14:creationId xmlns:p14="http://schemas.microsoft.com/office/powerpoint/2010/main" val="12637085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3B53C-30D3-4D7A-ABF3-C7598B8A97D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9A55BE0-07FC-4859-98D0-ECDFC26242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728A4E2-BD35-4E31-9A2E-29516638422A}"/>
              </a:ext>
            </a:extLst>
          </p:cNvPr>
          <p:cNvSpPr>
            <a:spLocks noGrp="1"/>
          </p:cNvSpPr>
          <p:nvPr>
            <p:ph type="dt" sz="half" idx="10"/>
          </p:nvPr>
        </p:nvSpPr>
        <p:spPr/>
        <p:txBody>
          <a:bodyPr/>
          <a:lstStyle/>
          <a:p>
            <a:fld id="{1FC6255A-6AB6-4FF3-8198-F79D6541636E}" type="datetimeFigureOut">
              <a:rPr lang="en-US" smtClean="0"/>
              <a:t>10/17/2024</a:t>
            </a:fld>
            <a:endParaRPr lang="en-US"/>
          </a:p>
        </p:txBody>
      </p:sp>
      <p:sp>
        <p:nvSpPr>
          <p:cNvPr id="5" name="Footer Placeholder 4">
            <a:extLst>
              <a:ext uri="{FF2B5EF4-FFF2-40B4-BE49-F238E27FC236}">
                <a16:creationId xmlns:a16="http://schemas.microsoft.com/office/drawing/2014/main" id="{8D6DA130-FC8E-424C-B5EB-89F8AA6B3D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F9A004-2B6D-4BF8-B676-40CE1F8E72F2}"/>
              </a:ext>
            </a:extLst>
          </p:cNvPr>
          <p:cNvSpPr>
            <a:spLocks noGrp="1"/>
          </p:cNvSpPr>
          <p:nvPr>
            <p:ph type="sldNum" sz="quarter" idx="12"/>
          </p:nvPr>
        </p:nvSpPr>
        <p:spPr/>
        <p:txBody>
          <a:bodyPr/>
          <a:lstStyle/>
          <a:p>
            <a:fld id="{FC07EAEE-AD83-43A2-A186-5526EF660829}" type="slidenum">
              <a:rPr lang="en-US" smtClean="0"/>
              <a:t>‹#›</a:t>
            </a:fld>
            <a:endParaRPr lang="en-US"/>
          </a:p>
        </p:txBody>
      </p:sp>
    </p:spTree>
    <p:extLst>
      <p:ext uri="{BB962C8B-B14F-4D97-AF65-F5344CB8AC3E}">
        <p14:creationId xmlns:p14="http://schemas.microsoft.com/office/powerpoint/2010/main" val="25983871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BE38B-CCF8-4CAF-B64E-7DCB9B5A23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45813A-3EAE-4B47-A637-C83939D892A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4908F1-849D-4BD8-854B-98287EC707CE}"/>
              </a:ext>
            </a:extLst>
          </p:cNvPr>
          <p:cNvSpPr>
            <a:spLocks noGrp="1"/>
          </p:cNvSpPr>
          <p:nvPr>
            <p:ph type="dt" sz="half" idx="10"/>
          </p:nvPr>
        </p:nvSpPr>
        <p:spPr/>
        <p:txBody>
          <a:bodyPr/>
          <a:lstStyle/>
          <a:p>
            <a:fld id="{1FC6255A-6AB6-4FF3-8198-F79D6541636E}" type="datetimeFigureOut">
              <a:rPr lang="en-US" smtClean="0"/>
              <a:t>10/17/2024</a:t>
            </a:fld>
            <a:endParaRPr lang="en-US"/>
          </a:p>
        </p:txBody>
      </p:sp>
      <p:sp>
        <p:nvSpPr>
          <p:cNvPr id="5" name="Footer Placeholder 4">
            <a:extLst>
              <a:ext uri="{FF2B5EF4-FFF2-40B4-BE49-F238E27FC236}">
                <a16:creationId xmlns:a16="http://schemas.microsoft.com/office/drawing/2014/main" id="{C56E8E24-4516-446B-A9D1-AD8E8ADF30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936C4B-B204-4B1C-8D4F-4051DEF0105C}"/>
              </a:ext>
            </a:extLst>
          </p:cNvPr>
          <p:cNvSpPr>
            <a:spLocks noGrp="1"/>
          </p:cNvSpPr>
          <p:nvPr>
            <p:ph type="sldNum" sz="quarter" idx="12"/>
          </p:nvPr>
        </p:nvSpPr>
        <p:spPr/>
        <p:txBody>
          <a:bodyPr/>
          <a:lstStyle/>
          <a:p>
            <a:fld id="{FC07EAEE-AD83-43A2-A186-5526EF660829}" type="slidenum">
              <a:rPr lang="en-US" smtClean="0"/>
              <a:t>‹#›</a:t>
            </a:fld>
            <a:endParaRPr lang="en-US"/>
          </a:p>
        </p:txBody>
      </p:sp>
    </p:spTree>
    <p:extLst>
      <p:ext uri="{BB962C8B-B14F-4D97-AF65-F5344CB8AC3E}">
        <p14:creationId xmlns:p14="http://schemas.microsoft.com/office/powerpoint/2010/main" val="3087575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65107-6243-41BA-8ADB-8924DAC3581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862CBD7-0309-40F5-89C6-038BCFDB6B8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E284899-9CFC-458B-8157-008F5B950A7A}"/>
              </a:ext>
            </a:extLst>
          </p:cNvPr>
          <p:cNvSpPr>
            <a:spLocks noGrp="1"/>
          </p:cNvSpPr>
          <p:nvPr>
            <p:ph type="dt" sz="half" idx="10"/>
          </p:nvPr>
        </p:nvSpPr>
        <p:spPr/>
        <p:txBody>
          <a:bodyPr/>
          <a:lstStyle/>
          <a:p>
            <a:fld id="{1FC6255A-6AB6-4FF3-8198-F79D6541636E}" type="datetimeFigureOut">
              <a:rPr lang="en-US" smtClean="0"/>
              <a:t>10/17/2024</a:t>
            </a:fld>
            <a:endParaRPr lang="en-US"/>
          </a:p>
        </p:txBody>
      </p:sp>
      <p:sp>
        <p:nvSpPr>
          <p:cNvPr id="5" name="Footer Placeholder 4">
            <a:extLst>
              <a:ext uri="{FF2B5EF4-FFF2-40B4-BE49-F238E27FC236}">
                <a16:creationId xmlns:a16="http://schemas.microsoft.com/office/drawing/2014/main" id="{3A6B55EF-1CD8-4722-B003-1B6B9CFF3F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B4878F-7F96-4D48-A0D5-FFD64181FAA3}"/>
              </a:ext>
            </a:extLst>
          </p:cNvPr>
          <p:cNvSpPr>
            <a:spLocks noGrp="1"/>
          </p:cNvSpPr>
          <p:nvPr>
            <p:ph type="sldNum" sz="quarter" idx="12"/>
          </p:nvPr>
        </p:nvSpPr>
        <p:spPr/>
        <p:txBody>
          <a:bodyPr/>
          <a:lstStyle/>
          <a:p>
            <a:fld id="{FC07EAEE-AD83-43A2-A186-5526EF660829}" type="slidenum">
              <a:rPr lang="en-US" smtClean="0"/>
              <a:t>‹#›</a:t>
            </a:fld>
            <a:endParaRPr lang="en-US"/>
          </a:p>
        </p:txBody>
      </p:sp>
    </p:spTree>
    <p:extLst>
      <p:ext uri="{BB962C8B-B14F-4D97-AF65-F5344CB8AC3E}">
        <p14:creationId xmlns:p14="http://schemas.microsoft.com/office/powerpoint/2010/main" val="8269746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4693E-08C7-467B-9832-4526ECF8AF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9C5D71-88F0-467F-9F28-4FF11F90F6F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DA31B1-65F1-4BCD-B0B1-E66CD767D31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344DEE3-A335-45A5-8A0F-270B893BA208}"/>
              </a:ext>
            </a:extLst>
          </p:cNvPr>
          <p:cNvSpPr>
            <a:spLocks noGrp="1"/>
          </p:cNvSpPr>
          <p:nvPr>
            <p:ph type="dt" sz="half" idx="10"/>
          </p:nvPr>
        </p:nvSpPr>
        <p:spPr/>
        <p:txBody>
          <a:bodyPr/>
          <a:lstStyle/>
          <a:p>
            <a:fld id="{1FC6255A-6AB6-4FF3-8198-F79D6541636E}" type="datetimeFigureOut">
              <a:rPr lang="en-US" smtClean="0"/>
              <a:t>10/17/2024</a:t>
            </a:fld>
            <a:endParaRPr lang="en-US"/>
          </a:p>
        </p:txBody>
      </p:sp>
      <p:sp>
        <p:nvSpPr>
          <p:cNvPr id="6" name="Footer Placeholder 5">
            <a:extLst>
              <a:ext uri="{FF2B5EF4-FFF2-40B4-BE49-F238E27FC236}">
                <a16:creationId xmlns:a16="http://schemas.microsoft.com/office/drawing/2014/main" id="{4B240EA9-7BF5-45FA-9077-F27F93AC72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887F60-74B8-43E0-80BF-07FFC8739880}"/>
              </a:ext>
            </a:extLst>
          </p:cNvPr>
          <p:cNvSpPr>
            <a:spLocks noGrp="1"/>
          </p:cNvSpPr>
          <p:nvPr>
            <p:ph type="sldNum" sz="quarter" idx="12"/>
          </p:nvPr>
        </p:nvSpPr>
        <p:spPr/>
        <p:txBody>
          <a:bodyPr/>
          <a:lstStyle/>
          <a:p>
            <a:fld id="{FC07EAEE-AD83-43A2-A186-5526EF660829}" type="slidenum">
              <a:rPr lang="en-US" smtClean="0"/>
              <a:t>‹#›</a:t>
            </a:fld>
            <a:endParaRPr lang="en-US"/>
          </a:p>
        </p:txBody>
      </p:sp>
    </p:spTree>
    <p:extLst>
      <p:ext uri="{BB962C8B-B14F-4D97-AF65-F5344CB8AC3E}">
        <p14:creationId xmlns:p14="http://schemas.microsoft.com/office/powerpoint/2010/main" val="31341668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3CE5C-A27F-4D94-A69D-1AC3BF122A2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578BFD7-E334-4920-A82B-0CDC4C7B28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C5D2CE6-D4D8-4205-A2C7-9E4203D4412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40E3163-4BD2-4D57-8144-C66079FF893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10E85D9-4304-483C-92B2-929B5E3CAA3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B897698-DAFF-474C-89E9-41A142D0AF6F}"/>
              </a:ext>
            </a:extLst>
          </p:cNvPr>
          <p:cNvSpPr>
            <a:spLocks noGrp="1"/>
          </p:cNvSpPr>
          <p:nvPr>
            <p:ph type="dt" sz="half" idx="10"/>
          </p:nvPr>
        </p:nvSpPr>
        <p:spPr/>
        <p:txBody>
          <a:bodyPr/>
          <a:lstStyle/>
          <a:p>
            <a:fld id="{1FC6255A-6AB6-4FF3-8198-F79D6541636E}" type="datetimeFigureOut">
              <a:rPr lang="en-US" smtClean="0"/>
              <a:t>10/17/2024</a:t>
            </a:fld>
            <a:endParaRPr lang="en-US"/>
          </a:p>
        </p:txBody>
      </p:sp>
      <p:sp>
        <p:nvSpPr>
          <p:cNvPr id="8" name="Footer Placeholder 7">
            <a:extLst>
              <a:ext uri="{FF2B5EF4-FFF2-40B4-BE49-F238E27FC236}">
                <a16:creationId xmlns:a16="http://schemas.microsoft.com/office/drawing/2014/main" id="{15D902B8-3C6F-46D5-B0CD-35AF70AB407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BD8E766-EA64-4CD7-95C0-FF22F8B72624}"/>
              </a:ext>
            </a:extLst>
          </p:cNvPr>
          <p:cNvSpPr>
            <a:spLocks noGrp="1"/>
          </p:cNvSpPr>
          <p:nvPr>
            <p:ph type="sldNum" sz="quarter" idx="12"/>
          </p:nvPr>
        </p:nvSpPr>
        <p:spPr/>
        <p:txBody>
          <a:bodyPr/>
          <a:lstStyle/>
          <a:p>
            <a:fld id="{FC07EAEE-AD83-43A2-A186-5526EF660829}" type="slidenum">
              <a:rPr lang="en-US" smtClean="0"/>
              <a:t>‹#›</a:t>
            </a:fld>
            <a:endParaRPr lang="en-US"/>
          </a:p>
        </p:txBody>
      </p:sp>
    </p:spTree>
    <p:extLst>
      <p:ext uri="{BB962C8B-B14F-4D97-AF65-F5344CB8AC3E}">
        <p14:creationId xmlns:p14="http://schemas.microsoft.com/office/powerpoint/2010/main" val="19352558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1CB33-C0D5-492A-BBD8-BE28A72F793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A6A91DA-9A0E-43CA-BB19-D372878F12E7}"/>
              </a:ext>
            </a:extLst>
          </p:cNvPr>
          <p:cNvSpPr>
            <a:spLocks noGrp="1"/>
          </p:cNvSpPr>
          <p:nvPr>
            <p:ph type="dt" sz="half" idx="10"/>
          </p:nvPr>
        </p:nvSpPr>
        <p:spPr/>
        <p:txBody>
          <a:bodyPr/>
          <a:lstStyle/>
          <a:p>
            <a:fld id="{1FC6255A-6AB6-4FF3-8198-F79D6541636E}" type="datetimeFigureOut">
              <a:rPr lang="en-US" smtClean="0"/>
              <a:t>10/17/2024</a:t>
            </a:fld>
            <a:endParaRPr lang="en-US"/>
          </a:p>
        </p:txBody>
      </p:sp>
      <p:sp>
        <p:nvSpPr>
          <p:cNvPr id="4" name="Footer Placeholder 3">
            <a:extLst>
              <a:ext uri="{FF2B5EF4-FFF2-40B4-BE49-F238E27FC236}">
                <a16:creationId xmlns:a16="http://schemas.microsoft.com/office/drawing/2014/main" id="{E0A82D4E-E64B-4B4D-B373-88F0826D926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EB427FD-69A6-4FBB-B41E-62876A985EBF}"/>
              </a:ext>
            </a:extLst>
          </p:cNvPr>
          <p:cNvSpPr>
            <a:spLocks noGrp="1"/>
          </p:cNvSpPr>
          <p:nvPr>
            <p:ph type="sldNum" sz="quarter" idx="12"/>
          </p:nvPr>
        </p:nvSpPr>
        <p:spPr/>
        <p:txBody>
          <a:bodyPr/>
          <a:lstStyle/>
          <a:p>
            <a:fld id="{FC07EAEE-AD83-43A2-A186-5526EF660829}" type="slidenum">
              <a:rPr lang="en-US" smtClean="0"/>
              <a:t>‹#›</a:t>
            </a:fld>
            <a:endParaRPr lang="en-US"/>
          </a:p>
        </p:txBody>
      </p:sp>
    </p:spTree>
    <p:extLst>
      <p:ext uri="{BB962C8B-B14F-4D97-AF65-F5344CB8AC3E}">
        <p14:creationId xmlns:p14="http://schemas.microsoft.com/office/powerpoint/2010/main" val="12047290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4AA70FE-67EC-4B8B-95C3-32757F617243}"/>
              </a:ext>
            </a:extLst>
          </p:cNvPr>
          <p:cNvSpPr>
            <a:spLocks noGrp="1"/>
          </p:cNvSpPr>
          <p:nvPr>
            <p:ph type="dt" sz="half" idx="10"/>
          </p:nvPr>
        </p:nvSpPr>
        <p:spPr/>
        <p:txBody>
          <a:bodyPr/>
          <a:lstStyle/>
          <a:p>
            <a:fld id="{1FC6255A-6AB6-4FF3-8198-F79D6541636E}" type="datetimeFigureOut">
              <a:rPr lang="en-US" smtClean="0"/>
              <a:t>10/17/2024</a:t>
            </a:fld>
            <a:endParaRPr lang="en-US"/>
          </a:p>
        </p:txBody>
      </p:sp>
      <p:sp>
        <p:nvSpPr>
          <p:cNvPr id="3" name="Footer Placeholder 2">
            <a:extLst>
              <a:ext uri="{FF2B5EF4-FFF2-40B4-BE49-F238E27FC236}">
                <a16:creationId xmlns:a16="http://schemas.microsoft.com/office/drawing/2014/main" id="{58ABC052-F224-4761-AC4C-0DC9307750A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8220DC-462F-4F65-9734-AA5866D8DAF0}"/>
              </a:ext>
            </a:extLst>
          </p:cNvPr>
          <p:cNvSpPr>
            <a:spLocks noGrp="1"/>
          </p:cNvSpPr>
          <p:nvPr>
            <p:ph type="sldNum" sz="quarter" idx="12"/>
          </p:nvPr>
        </p:nvSpPr>
        <p:spPr/>
        <p:txBody>
          <a:bodyPr/>
          <a:lstStyle/>
          <a:p>
            <a:fld id="{FC07EAEE-AD83-43A2-A186-5526EF660829}" type="slidenum">
              <a:rPr lang="en-US" smtClean="0"/>
              <a:t>‹#›</a:t>
            </a:fld>
            <a:endParaRPr lang="en-US"/>
          </a:p>
        </p:txBody>
      </p:sp>
    </p:spTree>
    <p:extLst>
      <p:ext uri="{BB962C8B-B14F-4D97-AF65-F5344CB8AC3E}">
        <p14:creationId xmlns:p14="http://schemas.microsoft.com/office/powerpoint/2010/main" val="1193612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1225B-8A40-4CD7-B339-E40884EEA8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9158F48-C60D-4D03-8C04-766E572AEE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75D9849-01BC-4E93-AC5D-F3F54E67DA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A22FDC8-77BC-454C-A63E-E246370A82BB}"/>
              </a:ext>
            </a:extLst>
          </p:cNvPr>
          <p:cNvSpPr>
            <a:spLocks noGrp="1"/>
          </p:cNvSpPr>
          <p:nvPr>
            <p:ph type="dt" sz="half" idx="10"/>
          </p:nvPr>
        </p:nvSpPr>
        <p:spPr/>
        <p:txBody>
          <a:bodyPr/>
          <a:lstStyle/>
          <a:p>
            <a:fld id="{1FC6255A-6AB6-4FF3-8198-F79D6541636E}" type="datetimeFigureOut">
              <a:rPr lang="en-US" smtClean="0"/>
              <a:t>10/17/2024</a:t>
            </a:fld>
            <a:endParaRPr lang="en-US"/>
          </a:p>
        </p:txBody>
      </p:sp>
      <p:sp>
        <p:nvSpPr>
          <p:cNvPr id="6" name="Footer Placeholder 5">
            <a:extLst>
              <a:ext uri="{FF2B5EF4-FFF2-40B4-BE49-F238E27FC236}">
                <a16:creationId xmlns:a16="http://schemas.microsoft.com/office/drawing/2014/main" id="{D2C7C170-82CA-4347-9E5C-DCED0A18AC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050808-DA71-471A-98F8-388A5A1AE400}"/>
              </a:ext>
            </a:extLst>
          </p:cNvPr>
          <p:cNvSpPr>
            <a:spLocks noGrp="1"/>
          </p:cNvSpPr>
          <p:nvPr>
            <p:ph type="sldNum" sz="quarter" idx="12"/>
          </p:nvPr>
        </p:nvSpPr>
        <p:spPr/>
        <p:txBody>
          <a:bodyPr/>
          <a:lstStyle/>
          <a:p>
            <a:fld id="{FC07EAEE-AD83-43A2-A186-5526EF660829}" type="slidenum">
              <a:rPr lang="en-US" smtClean="0"/>
              <a:t>‹#›</a:t>
            </a:fld>
            <a:endParaRPr lang="en-US"/>
          </a:p>
        </p:txBody>
      </p:sp>
    </p:spTree>
    <p:extLst>
      <p:ext uri="{BB962C8B-B14F-4D97-AF65-F5344CB8AC3E}">
        <p14:creationId xmlns:p14="http://schemas.microsoft.com/office/powerpoint/2010/main" val="1049666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83DB6-4F71-4334-B8B8-86A4B1B4E3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398644-4BFE-4138-8800-6FD7AF3EECC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A856E2-C54A-4A54-B2E3-3658CA48200E}"/>
              </a:ext>
            </a:extLst>
          </p:cNvPr>
          <p:cNvSpPr>
            <a:spLocks noGrp="1"/>
          </p:cNvSpPr>
          <p:nvPr>
            <p:ph type="dt" sz="half" idx="10"/>
          </p:nvPr>
        </p:nvSpPr>
        <p:spPr/>
        <p:txBody>
          <a:bodyPr/>
          <a:lstStyle/>
          <a:p>
            <a:fld id="{1743A783-CB90-43FF-B796-AADC28DC8471}" type="datetimeFigureOut">
              <a:rPr lang="en-US" smtClean="0"/>
              <a:t>10/17/2024</a:t>
            </a:fld>
            <a:endParaRPr lang="en-US"/>
          </a:p>
        </p:txBody>
      </p:sp>
      <p:sp>
        <p:nvSpPr>
          <p:cNvPr id="5" name="Footer Placeholder 4">
            <a:extLst>
              <a:ext uri="{FF2B5EF4-FFF2-40B4-BE49-F238E27FC236}">
                <a16:creationId xmlns:a16="http://schemas.microsoft.com/office/drawing/2014/main" id="{AFB5FCBC-ADEB-41EA-9377-9C3AB338AF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0E4298-4D1E-490A-92E3-4F1BB881EE67}"/>
              </a:ext>
            </a:extLst>
          </p:cNvPr>
          <p:cNvSpPr>
            <a:spLocks noGrp="1"/>
          </p:cNvSpPr>
          <p:nvPr>
            <p:ph type="sldNum" sz="quarter" idx="12"/>
          </p:nvPr>
        </p:nvSpPr>
        <p:spPr/>
        <p:txBody>
          <a:bodyPr/>
          <a:lstStyle/>
          <a:p>
            <a:fld id="{BF379571-0689-4E84-B274-DF0D1F2F88CA}" type="slidenum">
              <a:rPr lang="en-US" smtClean="0"/>
              <a:t>‹#›</a:t>
            </a:fld>
            <a:endParaRPr lang="en-US"/>
          </a:p>
        </p:txBody>
      </p:sp>
    </p:spTree>
    <p:extLst>
      <p:ext uri="{BB962C8B-B14F-4D97-AF65-F5344CB8AC3E}">
        <p14:creationId xmlns:p14="http://schemas.microsoft.com/office/powerpoint/2010/main" val="20472216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187AF-0228-4943-80FF-67D534CFBF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DA21419-CE06-4CA7-8B45-3EEF14C874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80B2D19-65A2-4E8C-9644-75394852E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B8E20C2-8607-4302-90B6-3C5D65266243}"/>
              </a:ext>
            </a:extLst>
          </p:cNvPr>
          <p:cNvSpPr>
            <a:spLocks noGrp="1"/>
          </p:cNvSpPr>
          <p:nvPr>
            <p:ph type="dt" sz="half" idx="10"/>
          </p:nvPr>
        </p:nvSpPr>
        <p:spPr/>
        <p:txBody>
          <a:bodyPr/>
          <a:lstStyle/>
          <a:p>
            <a:fld id="{1FC6255A-6AB6-4FF3-8198-F79D6541636E}" type="datetimeFigureOut">
              <a:rPr lang="en-US" smtClean="0"/>
              <a:t>10/17/2024</a:t>
            </a:fld>
            <a:endParaRPr lang="en-US"/>
          </a:p>
        </p:txBody>
      </p:sp>
      <p:sp>
        <p:nvSpPr>
          <p:cNvPr id="6" name="Footer Placeholder 5">
            <a:extLst>
              <a:ext uri="{FF2B5EF4-FFF2-40B4-BE49-F238E27FC236}">
                <a16:creationId xmlns:a16="http://schemas.microsoft.com/office/drawing/2014/main" id="{607C5F26-1E87-4ACE-94F6-FB4909A6DA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19C906-BFC1-4309-B0FA-479AF7029D92}"/>
              </a:ext>
            </a:extLst>
          </p:cNvPr>
          <p:cNvSpPr>
            <a:spLocks noGrp="1"/>
          </p:cNvSpPr>
          <p:nvPr>
            <p:ph type="sldNum" sz="quarter" idx="12"/>
          </p:nvPr>
        </p:nvSpPr>
        <p:spPr/>
        <p:txBody>
          <a:bodyPr/>
          <a:lstStyle/>
          <a:p>
            <a:fld id="{FC07EAEE-AD83-43A2-A186-5526EF660829}" type="slidenum">
              <a:rPr lang="en-US" smtClean="0"/>
              <a:t>‹#›</a:t>
            </a:fld>
            <a:endParaRPr lang="en-US"/>
          </a:p>
        </p:txBody>
      </p:sp>
    </p:spTree>
    <p:extLst>
      <p:ext uri="{BB962C8B-B14F-4D97-AF65-F5344CB8AC3E}">
        <p14:creationId xmlns:p14="http://schemas.microsoft.com/office/powerpoint/2010/main" val="18090581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A09BC-4A09-4FB2-A122-E8C5472EC95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9B6F74-E579-4065-8B10-1ED61739B86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2F8181-A134-45EC-945B-EB59741620F2}"/>
              </a:ext>
            </a:extLst>
          </p:cNvPr>
          <p:cNvSpPr>
            <a:spLocks noGrp="1"/>
          </p:cNvSpPr>
          <p:nvPr>
            <p:ph type="dt" sz="half" idx="10"/>
          </p:nvPr>
        </p:nvSpPr>
        <p:spPr/>
        <p:txBody>
          <a:bodyPr/>
          <a:lstStyle/>
          <a:p>
            <a:fld id="{1FC6255A-6AB6-4FF3-8198-F79D6541636E}" type="datetimeFigureOut">
              <a:rPr lang="en-US" smtClean="0"/>
              <a:t>10/17/2024</a:t>
            </a:fld>
            <a:endParaRPr lang="en-US"/>
          </a:p>
        </p:txBody>
      </p:sp>
      <p:sp>
        <p:nvSpPr>
          <p:cNvPr id="5" name="Footer Placeholder 4">
            <a:extLst>
              <a:ext uri="{FF2B5EF4-FFF2-40B4-BE49-F238E27FC236}">
                <a16:creationId xmlns:a16="http://schemas.microsoft.com/office/drawing/2014/main" id="{0265A08D-895B-4C1D-86B8-E0A5620DD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0636BD-C3AC-4A30-94E9-C043F2B6FEFE}"/>
              </a:ext>
            </a:extLst>
          </p:cNvPr>
          <p:cNvSpPr>
            <a:spLocks noGrp="1"/>
          </p:cNvSpPr>
          <p:nvPr>
            <p:ph type="sldNum" sz="quarter" idx="12"/>
          </p:nvPr>
        </p:nvSpPr>
        <p:spPr/>
        <p:txBody>
          <a:bodyPr/>
          <a:lstStyle/>
          <a:p>
            <a:fld id="{FC07EAEE-AD83-43A2-A186-5526EF660829}" type="slidenum">
              <a:rPr lang="en-US" smtClean="0"/>
              <a:t>‹#›</a:t>
            </a:fld>
            <a:endParaRPr lang="en-US"/>
          </a:p>
        </p:txBody>
      </p:sp>
    </p:spTree>
    <p:extLst>
      <p:ext uri="{BB962C8B-B14F-4D97-AF65-F5344CB8AC3E}">
        <p14:creationId xmlns:p14="http://schemas.microsoft.com/office/powerpoint/2010/main" val="40849553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1B96C19-BF94-4C93-AC57-AF627C1070C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EDD80D8-0452-4655-8ABE-55C7B42AB23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10074B-75DD-455D-AE3C-CCD57D51F773}"/>
              </a:ext>
            </a:extLst>
          </p:cNvPr>
          <p:cNvSpPr>
            <a:spLocks noGrp="1"/>
          </p:cNvSpPr>
          <p:nvPr>
            <p:ph type="dt" sz="half" idx="10"/>
          </p:nvPr>
        </p:nvSpPr>
        <p:spPr/>
        <p:txBody>
          <a:bodyPr/>
          <a:lstStyle/>
          <a:p>
            <a:fld id="{1FC6255A-6AB6-4FF3-8198-F79D6541636E}" type="datetimeFigureOut">
              <a:rPr lang="en-US" smtClean="0"/>
              <a:t>10/17/2024</a:t>
            </a:fld>
            <a:endParaRPr lang="en-US"/>
          </a:p>
        </p:txBody>
      </p:sp>
      <p:sp>
        <p:nvSpPr>
          <p:cNvPr id="5" name="Footer Placeholder 4">
            <a:extLst>
              <a:ext uri="{FF2B5EF4-FFF2-40B4-BE49-F238E27FC236}">
                <a16:creationId xmlns:a16="http://schemas.microsoft.com/office/drawing/2014/main" id="{A3EAFF19-EC16-4C38-8EDF-441AF5FA71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42D964-E288-40D9-8800-AC47FD48872A}"/>
              </a:ext>
            </a:extLst>
          </p:cNvPr>
          <p:cNvSpPr>
            <a:spLocks noGrp="1"/>
          </p:cNvSpPr>
          <p:nvPr>
            <p:ph type="sldNum" sz="quarter" idx="12"/>
          </p:nvPr>
        </p:nvSpPr>
        <p:spPr/>
        <p:txBody>
          <a:bodyPr/>
          <a:lstStyle/>
          <a:p>
            <a:fld id="{FC07EAEE-AD83-43A2-A186-5526EF660829}" type="slidenum">
              <a:rPr lang="en-US" smtClean="0"/>
              <a:t>‹#›</a:t>
            </a:fld>
            <a:endParaRPr lang="en-US"/>
          </a:p>
        </p:txBody>
      </p:sp>
    </p:spTree>
    <p:extLst>
      <p:ext uri="{BB962C8B-B14F-4D97-AF65-F5344CB8AC3E}">
        <p14:creationId xmlns:p14="http://schemas.microsoft.com/office/powerpoint/2010/main" val="15935802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2" indent="0" algn="ctr">
              <a:buNone/>
              <a:defRPr>
                <a:solidFill>
                  <a:schemeClr val="tx1">
                    <a:tint val="75000"/>
                  </a:schemeClr>
                </a:solidFill>
              </a:defRPr>
            </a:lvl2pPr>
            <a:lvl3pPr marL="914364"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1"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12E6DAB-7B1E-42A6-BDEB-734CA4D9D4B2}" type="datetime1">
              <a:rPr lang="en-US" smtClean="0">
                <a:solidFill>
                  <a:prstClr val="black">
                    <a:tint val="75000"/>
                  </a:prstClr>
                </a:solidFill>
              </a:rPr>
              <a:t>10/17/2024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9018CE-5264-40F5-A819-7EFC3610CB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19885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E1B3C7-0560-4BB7-A39E-5CC58C599B50}" type="datetime1">
              <a:rPr lang="en-US" smtClean="0">
                <a:solidFill>
                  <a:prstClr val="black">
                    <a:tint val="75000"/>
                  </a:prstClr>
                </a:solidFill>
              </a:rPr>
              <a:t>10/17/2024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9018CE-5264-40F5-A819-7EFC3610CB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00656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2" indent="0">
              <a:buNone/>
              <a:defRPr sz="1800">
                <a:solidFill>
                  <a:schemeClr val="tx1">
                    <a:tint val="75000"/>
                  </a:schemeClr>
                </a:solidFill>
              </a:defRPr>
            </a:lvl2pPr>
            <a:lvl3pPr marL="914364" indent="0">
              <a:buNone/>
              <a:defRPr sz="1600">
                <a:solidFill>
                  <a:schemeClr val="tx1">
                    <a:tint val="75000"/>
                  </a:schemeClr>
                </a:solidFill>
              </a:defRPr>
            </a:lvl3pPr>
            <a:lvl4pPr marL="1371545" indent="0">
              <a:buNone/>
              <a:defRPr sz="1400">
                <a:solidFill>
                  <a:schemeClr val="tx1">
                    <a:tint val="75000"/>
                  </a:schemeClr>
                </a:solidFill>
              </a:defRPr>
            </a:lvl4pPr>
            <a:lvl5pPr marL="1828727" indent="0">
              <a:buNone/>
              <a:defRPr sz="1400">
                <a:solidFill>
                  <a:schemeClr val="tx1">
                    <a:tint val="75000"/>
                  </a:schemeClr>
                </a:solidFill>
              </a:defRPr>
            </a:lvl5pPr>
            <a:lvl6pPr marL="2285909" indent="0">
              <a:buNone/>
              <a:defRPr sz="1400">
                <a:solidFill>
                  <a:schemeClr val="tx1">
                    <a:tint val="75000"/>
                  </a:schemeClr>
                </a:solidFill>
              </a:defRPr>
            </a:lvl6pPr>
            <a:lvl7pPr marL="2743091" indent="0">
              <a:buNone/>
              <a:defRPr sz="1400">
                <a:solidFill>
                  <a:schemeClr val="tx1">
                    <a:tint val="75000"/>
                  </a:schemeClr>
                </a:solidFill>
              </a:defRPr>
            </a:lvl7pPr>
            <a:lvl8pPr marL="3200272" indent="0">
              <a:buNone/>
              <a:defRPr sz="1400">
                <a:solidFill>
                  <a:schemeClr val="tx1">
                    <a:tint val="75000"/>
                  </a:schemeClr>
                </a:solidFill>
              </a:defRPr>
            </a:lvl8pPr>
            <a:lvl9pPr marL="3657454"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D6B0952-CF6D-4309-9C46-88BB2C9D0098}" type="datetime1">
              <a:rPr lang="en-US" smtClean="0">
                <a:solidFill>
                  <a:prstClr val="black">
                    <a:tint val="75000"/>
                  </a:prstClr>
                </a:solidFill>
              </a:rPr>
              <a:t>10/17/2024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9018CE-5264-40F5-A819-7EFC3610CB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86999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AE5E216-09B4-442E-904D-3618F897F885}" type="datetime1">
              <a:rPr lang="en-US" smtClean="0">
                <a:solidFill>
                  <a:prstClr val="black">
                    <a:tint val="75000"/>
                  </a:prstClr>
                </a:solidFill>
              </a:rPr>
              <a:t>10/17/2024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D9018CE-5264-40F5-A819-7EFC3610CB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8356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8" cy="639762"/>
          </a:xfrm>
        </p:spPr>
        <p:txBody>
          <a:bodyPr anchor="b"/>
          <a:lstStyle>
            <a:lvl1pPr marL="0" indent="0">
              <a:buNone/>
              <a:defRPr sz="2400" b="1"/>
            </a:lvl1pPr>
            <a:lvl2pPr marL="457182" indent="0">
              <a:buNone/>
              <a:defRPr sz="2000" b="1"/>
            </a:lvl2pPr>
            <a:lvl3pPr marL="914364" indent="0">
              <a:buNone/>
              <a:defRPr sz="1800" b="1"/>
            </a:lvl3pPr>
            <a:lvl4pPr marL="1371545" indent="0">
              <a:buNone/>
              <a:defRPr sz="1600" b="1"/>
            </a:lvl4pPr>
            <a:lvl5pPr marL="1828727" indent="0">
              <a:buNone/>
              <a:defRPr sz="1600" b="1"/>
            </a:lvl5pPr>
            <a:lvl6pPr marL="2285909" indent="0">
              <a:buNone/>
              <a:defRPr sz="1600" b="1"/>
            </a:lvl6pPr>
            <a:lvl7pPr marL="2743091"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4"/>
            <a:ext cx="5389033" cy="639762"/>
          </a:xfrm>
        </p:spPr>
        <p:txBody>
          <a:bodyPr anchor="b"/>
          <a:lstStyle>
            <a:lvl1pPr marL="0" indent="0">
              <a:buNone/>
              <a:defRPr sz="2400" b="1"/>
            </a:lvl1pPr>
            <a:lvl2pPr marL="457182" indent="0">
              <a:buNone/>
              <a:defRPr sz="2000" b="1"/>
            </a:lvl2pPr>
            <a:lvl3pPr marL="914364" indent="0">
              <a:buNone/>
              <a:defRPr sz="1800" b="1"/>
            </a:lvl3pPr>
            <a:lvl4pPr marL="1371545" indent="0">
              <a:buNone/>
              <a:defRPr sz="1600" b="1"/>
            </a:lvl4pPr>
            <a:lvl5pPr marL="1828727" indent="0">
              <a:buNone/>
              <a:defRPr sz="1600" b="1"/>
            </a:lvl5pPr>
            <a:lvl6pPr marL="2285909" indent="0">
              <a:buNone/>
              <a:defRPr sz="1600" b="1"/>
            </a:lvl6pPr>
            <a:lvl7pPr marL="2743091"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3ACB28-05BB-4B0D-9B4B-3B370425C94D}" type="datetime1">
              <a:rPr lang="en-US" smtClean="0">
                <a:solidFill>
                  <a:prstClr val="black">
                    <a:tint val="75000"/>
                  </a:prstClr>
                </a:solidFill>
              </a:rPr>
              <a:t>10/17/2024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D9018CE-5264-40F5-A819-7EFC3610CB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00662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E90E7DD-38E3-448C-A211-B78CE6CE87CA}" type="datetime1">
              <a:rPr lang="en-US" smtClean="0">
                <a:solidFill>
                  <a:prstClr val="black">
                    <a:tint val="75000"/>
                  </a:prstClr>
                </a:solidFill>
              </a:rPr>
              <a:t>10/17/2024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D9018CE-5264-40F5-A819-7EFC3610CB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25692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CFA81A-F829-4CDD-A9CB-1B3BD519F550}" type="datetime1">
              <a:rPr lang="en-US" smtClean="0">
                <a:solidFill>
                  <a:prstClr val="black">
                    <a:tint val="75000"/>
                  </a:prstClr>
                </a:solidFill>
              </a:rPr>
              <a:t>10/17/2024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D9018CE-5264-40F5-A819-7EFC3610CB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32461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88C58-3B94-4E4C-8DC1-B2F2F3E58FB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A8F0B3F-700B-4D83-8C0B-C88EC317899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C707F44-7C6A-4105-BB7E-E35F5CBB073A}"/>
              </a:ext>
            </a:extLst>
          </p:cNvPr>
          <p:cNvSpPr>
            <a:spLocks noGrp="1"/>
          </p:cNvSpPr>
          <p:nvPr>
            <p:ph type="dt" sz="half" idx="10"/>
          </p:nvPr>
        </p:nvSpPr>
        <p:spPr/>
        <p:txBody>
          <a:bodyPr/>
          <a:lstStyle/>
          <a:p>
            <a:fld id="{1743A783-CB90-43FF-B796-AADC28DC8471}" type="datetimeFigureOut">
              <a:rPr lang="en-US" smtClean="0"/>
              <a:t>10/17/2024</a:t>
            </a:fld>
            <a:endParaRPr lang="en-US"/>
          </a:p>
        </p:txBody>
      </p:sp>
      <p:sp>
        <p:nvSpPr>
          <p:cNvPr id="5" name="Footer Placeholder 4">
            <a:extLst>
              <a:ext uri="{FF2B5EF4-FFF2-40B4-BE49-F238E27FC236}">
                <a16:creationId xmlns:a16="http://schemas.microsoft.com/office/drawing/2014/main" id="{81329A15-B3A1-4743-8B42-4E7443B097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9EC458-B30A-4B65-82AF-0B41B40200E8}"/>
              </a:ext>
            </a:extLst>
          </p:cNvPr>
          <p:cNvSpPr>
            <a:spLocks noGrp="1"/>
          </p:cNvSpPr>
          <p:nvPr>
            <p:ph type="sldNum" sz="quarter" idx="12"/>
          </p:nvPr>
        </p:nvSpPr>
        <p:spPr/>
        <p:txBody>
          <a:bodyPr/>
          <a:lstStyle/>
          <a:p>
            <a:fld id="{BF379571-0689-4E84-B274-DF0D1F2F88CA}" type="slidenum">
              <a:rPr lang="en-US" smtClean="0"/>
              <a:t>‹#›</a:t>
            </a:fld>
            <a:endParaRPr lang="en-US"/>
          </a:p>
        </p:txBody>
      </p:sp>
    </p:spTree>
    <p:extLst>
      <p:ext uri="{BB962C8B-B14F-4D97-AF65-F5344CB8AC3E}">
        <p14:creationId xmlns:p14="http://schemas.microsoft.com/office/powerpoint/2010/main" val="17738965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1"/>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400"/>
            </a:lvl1pPr>
            <a:lvl2pPr marL="457182" indent="0">
              <a:buNone/>
              <a:defRPr sz="1200"/>
            </a:lvl2pPr>
            <a:lvl3pPr marL="914364" indent="0">
              <a:buNone/>
              <a:defRPr sz="1000"/>
            </a:lvl3pPr>
            <a:lvl4pPr marL="1371545" indent="0">
              <a:buNone/>
              <a:defRPr sz="900"/>
            </a:lvl4pPr>
            <a:lvl5pPr marL="1828727" indent="0">
              <a:buNone/>
              <a:defRPr sz="900"/>
            </a:lvl5pPr>
            <a:lvl6pPr marL="2285909" indent="0">
              <a:buNone/>
              <a:defRPr sz="900"/>
            </a:lvl6pPr>
            <a:lvl7pPr marL="2743091" indent="0">
              <a:buNone/>
              <a:defRPr sz="900"/>
            </a:lvl7pPr>
            <a:lvl8pPr marL="3200272" indent="0">
              <a:buNone/>
              <a:defRPr sz="900"/>
            </a:lvl8pPr>
            <a:lvl9pPr marL="365745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3548CFB-6CD3-43B0-8033-8734D3030BD5}" type="datetime1">
              <a:rPr lang="en-US" smtClean="0">
                <a:solidFill>
                  <a:prstClr val="black">
                    <a:tint val="75000"/>
                  </a:prstClr>
                </a:solidFill>
              </a:rPr>
              <a:t>10/17/2024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D9018CE-5264-40F5-A819-7EFC3610CB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1980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2" indent="0">
              <a:buNone/>
              <a:defRPr sz="2800"/>
            </a:lvl2pPr>
            <a:lvl3pPr marL="914364" indent="0">
              <a:buNone/>
              <a:defRPr sz="2400"/>
            </a:lvl3pPr>
            <a:lvl4pPr marL="1371545" indent="0">
              <a:buNone/>
              <a:defRPr sz="2000"/>
            </a:lvl4pPr>
            <a:lvl5pPr marL="1828727" indent="0">
              <a:buNone/>
              <a:defRPr sz="2000"/>
            </a:lvl5pPr>
            <a:lvl6pPr marL="2285909" indent="0">
              <a:buNone/>
              <a:defRPr sz="2000"/>
            </a:lvl6pPr>
            <a:lvl7pPr marL="2743091" indent="0">
              <a:buNone/>
              <a:defRPr sz="2000"/>
            </a:lvl7pPr>
            <a:lvl8pPr marL="3200272" indent="0">
              <a:buNone/>
              <a:defRPr sz="2000"/>
            </a:lvl8pPr>
            <a:lvl9pPr marL="3657454"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82" indent="0">
              <a:buNone/>
              <a:defRPr sz="1200"/>
            </a:lvl2pPr>
            <a:lvl3pPr marL="914364" indent="0">
              <a:buNone/>
              <a:defRPr sz="1000"/>
            </a:lvl3pPr>
            <a:lvl4pPr marL="1371545" indent="0">
              <a:buNone/>
              <a:defRPr sz="900"/>
            </a:lvl4pPr>
            <a:lvl5pPr marL="1828727" indent="0">
              <a:buNone/>
              <a:defRPr sz="900"/>
            </a:lvl5pPr>
            <a:lvl6pPr marL="2285909" indent="0">
              <a:buNone/>
              <a:defRPr sz="900"/>
            </a:lvl6pPr>
            <a:lvl7pPr marL="2743091" indent="0">
              <a:buNone/>
              <a:defRPr sz="900"/>
            </a:lvl7pPr>
            <a:lvl8pPr marL="3200272" indent="0">
              <a:buNone/>
              <a:defRPr sz="900"/>
            </a:lvl8pPr>
            <a:lvl9pPr marL="365745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6400703-4128-4898-B03F-F85B1CBA1570}" type="datetime1">
              <a:rPr lang="en-US" smtClean="0">
                <a:solidFill>
                  <a:prstClr val="black">
                    <a:tint val="75000"/>
                  </a:prstClr>
                </a:solidFill>
              </a:rPr>
              <a:t>10/17/2024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D9018CE-5264-40F5-A819-7EFC3610CB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05163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9EB2E2-2A5B-4B90-9A2A-5BBFA23F7D08}" type="datetime1">
              <a:rPr lang="en-US" smtClean="0">
                <a:solidFill>
                  <a:prstClr val="black">
                    <a:tint val="75000"/>
                  </a:prstClr>
                </a:solidFill>
              </a:rPr>
              <a:t>10/17/2024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9018CE-5264-40F5-A819-7EFC3610CB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91999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1"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2165FC2-C74A-4D71-B2F5-84A34A0F5341}" type="datetime1">
              <a:rPr lang="en-US" smtClean="0">
                <a:solidFill>
                  <a:prstClr val="black">
                    <a:tint val="75000"/>
                  </a:prstClr>
                </a:solidFill>
              </a:rPr>
              <a:t>10/17/2024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9018CE-5264-40F5-A819-7EFC3610CB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03123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FE41F-614B-42EC-89E8-98CB07C8E18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CC59950-7B8B-40EC-89F8-3D81BEB2746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B23CC44-D6AB-4CB2-AF75-D8EB4B7E5092}"/>
              </a:ext>
            </a:extLst>
          </p:cNvPr>
          <p:cNvSpPr>
            <a:spLocks noGrp="1"/>
          </p:cNvSpPr>
          <p:nvPr>
            <p:ph type="dt" sz="half" idx="10"/>
          </p:nvPr>
        </p:nvSpPr>
        <p:spPr/>
        <p:txBody>
          <a:bodyPr/>
          <a:lstStyle/>
          <a:p>
            <a:fld id="{045140E4-8C50-4575-B10B-1C2EFF353E23}" type="datetime1">
              <a:rPr lang="en-US" smtClean="0"/>
              <a:t>10/17/2024</a:t>
            </a:fld>
            <a:endParaRPr lang="en-US"/>
          </a:p>
        </p:txBody>
      </p:sp>
      <p:sp>
        <p:nvSpPr>
          <p:cNvPr id="5" name="Footer Placeholder 4">
            <a:extLst>
              <a:ext uri="{FF2B5EF4-FFF2-40B4-BE49-F238E27FC236}">
                <a16:creationId xmlns:a16="http://schemas.microsoft.com/office/drawing/2014/main" id="{25523111-3229-4154-AFF7-B8B0116184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B58F99-F16A-4F04-8D9A-88C1FA8101CB}"/>
              </a:ext>
            </a:extLst>
          </p:cNvPr>
          <p:cNvSpPr>
            <a:spLocks noGrp="1"/>
          </p:cNvSpPr>
          <p:nvPr>
            <p:ph type="sldNum" sz="quarter" idx="12"/>
          </p:nvPr>
        </p:nvSpPr>
        <p:spPr/>
        <p:txBody>
          <a:bodyPr/>
          <a:lstStyle/>
          <a:p>
            <a:fld id="{9C6A47E4-1E4F-4FF6-9686-A2AEFD0E8F9E}" type="slidenum">
              <a:rPr lang="en-US" smtClean="0"/>
              <a:t>‹#›</a:t>
            </a:fld>
            <a:endParaRPr lang="en-US"/>
          </a:p>
        </p:txBody>
      </p:sp>
    </p:spTree>
    <p:extLst>
      <p:ext uri="{BB962C8B-B14F-4D97-AF65-F5344CB8AC3E}">
        <p14:creationId xmlns:p14="http://schemas.microsoft.com/office/powerpoint/2010/main" val="29331471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10834-F2BE-4632-85E5-CCC6C601F0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37E8BF-9AAB-4643-929B-39CD491959F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6322C5-C84F-45DE-AB04-0E7C6EC62D09}"/>
              </a:ext>
            </a:extLst>
          </p:cNvPr>
          <p:cNvSpPr>
            <a:spLocks noGrp="1"/>
          </p:cNvSpPr>
          <p:nvPr>
            <p:ph type="dt" sz="half" idx="10"/>
          </p:nvPr>
        </p:nvSpPr>
        <p:spPr/>
        <p:txBody>
          <a:bodyPr/>
          <a:lstStyle/>
          <a:p>
            <a:fld id="{AB67C2BC-DB9E-4996-A0BC-073F63805B0F}" type="datetime1">
              <a:rPr lang="en-US" smtClean="0"/>
              <a:t>10/17/2024</a:t>
            </a:fld>
            <a:endParaRPr lang="en-US"/>
          </a:p>
        </p:txBody>
      </p:sp>
      <p:sp>
        <p:nvSpPr>
          <p:cNvPr id="5" name="Footer Placeholder 4">
            <a:extLst>
              <a:ext uri="{FF2B5EF4-FFF2-40B4-BE49-F238E27FC236}">
                <a16:creationId xmlns:a16="http://schemas.microsoft.com/office/drawing/2014/main" id="{161EAEA3-AE15-4BBB-B281-225351D840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380457-4EB5-4C52-AB12-7A15B15D296E}"/>
              </a:ext>
            </a:extLst>
          </p:cNvPr>
          <p:cNvSpPr>
            <a:spLocks noGrp="1"/>
          </p:cNvSpPr>
          <p:nvPr>
            <p:ph type="sldNum" sz="quarter" idx="12"/>
          </p:nvPr>
        </p:nvSpPr>
        <p:spPr/>
        <p:txBody>
          <a:bodyPr/>
          <a:lstStyle/>
          <a:p>
            <a:fld id="{9C6A47E4-1E4F-4FF6-9686-A2AEFD0E8F9E}" type="slidenum">
              <a:rPr lang="en-US" smtClean="0"/>
              <a:t>‹#›</a:t>
            </a:fld>
            <a:endParaRPr lang="en-US"/>
          </a:p>
        </p:txBody>
      </p:sp>
    </p:spTree>
    <p:extLst>
      <p:ext uri="{BB962C8B-B14F-4D97-AF65-F5344CB8AC3E}">
        <p14:creationId xmlns:p14="http://schemas.microsoft.com/office/powerpoint/2010/main" val="94994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3CFB1-B394-42A5-986B-AB113CF1FF1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DD0C63B-BA46-46A1-8318-FF3B00A7D0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B83CBB1-ABC9-4C5D-823E-6DD279410A74}"/>
              </a:ext>
            </a:extLst>
          </p:cNvPr>
          <p:cNvSpPr>
            <a:spLocks noGrp="1"/>
          </p:cNvSpPr>
          <p:nvPr>
            <p:ph type="dt" sz="half" idx="10"/>
          </p:nvPr>
        </p:nvSpPr>
        <p:spPr/>
        <p:txBody>
          <a:bodyPr/>
          <a:lstStyle/>
          <a:p>
            <a:fld id="{6AF258C4-BCC6-40F3-8377-E963D7D07CD9}" type="datetime1">
              <a:rPr lang="en-US" smtClean="0"/>
              <a:t>10/17/2024</a:t>
            </a:fld>
            <a:endParaRPr lang="en-US"/>
          </a:p>
        </p:txBody>
      </p:sp>
      <p:sp>
        <p:nvSpPr>
          <p:cNvPr id="5" name="Footer Placeholder 4">
            <a:extLst>
              <a:ext uri="{FF2B5EF4-FFF2-40B4-BE49-F238E27FC236}">
                <a16:creationId xmlns:a16="http://schemas.microsoft.com/office/drawing/2014/main" id="{61B4FEEE-FF5F-43CC-94A6-FEB8A72690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D65BFA-719B-41CA-9913-D6D7E9073450}"/>
              </a:ext>
            </a:extLst>
          </p:cNvPr>
          <p:cNvSpPr>
            <a:spLocks noGrp="1"/>
          </p:cNvSpPr>
          <p:nvPr>
            <p:ph type="sldNum" sz="quarter" idx="12"/>
          </p:nvPr>
        </p:nvSpPr>
        <p:spPr/>
        <p:txBody>
          <a:bodyPr/>
          <a:lstStyle/>
          <a:p>
            <a:fld id="{9C6A47E4-1E4F-4FF6-9686-A2AEFD0E8F9E}" type="slidenum">
              <a:rPr lang="en-US" smtClean="0"/>
              <a:t>‹#›</a:t>
            </a:fld>
            <a:endParaRPr lang="en-US"/>
          </a:p>
        </p:txBody>
      </p:sp>
    </p:spTree>
    <p:extLst>
      <p:ext uri="{BB962C8B-B14F-4D97-AF65-F5344CB8AC3E}">
        <p14:creationId xmlns:p14="http://schemas.microsoft.com/office/powerpoint/2010/main" val="1664201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8FE64-6064-4287-BD68-C678E56811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7E1A8E-8FB6-4FBD-8046-5FC4E99200D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EF14ADD-CF1E-444F-9CF3-9C20C60A97D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AF9D832-37DF-4649-8226-E06EDE3C3D6B}"/>
              </a:ext>
            </a:extLst>
          </p:cNvPr>
          <p:cNvSpPr>
            <a:spLocks noGrp="1"/>
          </p:cNvSpPr>
          <p:nvPr>
            <p:ph type="dt" sz="half" idx="10"/>
          </p:nvPr>
        </p:nvSpPr>
        <p:spPr/>
        <p:txBody>
          <a:bodyPr/>
          <a:lstStyle/>
          <a:p>
            <a:fld id="{0148ECCA-02B9-4875-922D-3BBD605CD60B}" type="datetime1">
              <a:rPr lang="en-US" smtClean="0"/>
              <a:t>10/17/2024</a:t>
            </a:fld>
            <a:endParaRPr lang="en-US"/>
          </a:p>
        </p:txBody>
      </p:sp>
      <p:sp>
        <p:nvSpPr>
          <p:cNvPr id="6" name="Footer Placeholder 5">
            <a:extLst>
              <a:ext uri="{FF2B5EF4-FFF2-40B4-BE49-F238E27FC236}">
                <a16:creationId xmlns:a16="http://schemas.microsoft.com/office/drawing/2014/main" id="{48562859-6BCF-4F0C-90C8-E6E075E845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500395-42B9-4F72-894E-46419A3F5540}"/>
              </a:ext>
            </a:extLst>
          </p:cNvPr>
          <p:cNvSpPr>
            <a:spLocks noGrp="1"/>
          </p:cNvSpPr>
          <p:nvPr>
            <p:ph type="sldNum" sz="quarter" idx="12"/>
          </p:nvPr>
        </p:nvSpPr>
        <p:spPr/>
        <p:txBody>
          <a:bodyPr/>
          <a:lstStyle/>
          <a:p>
            <a:fld id="{9C6A47E4-1E4F-4FF6-9686-A2AEFD0E8F9E}" type="slidenum">
              <a:rPr lang="en-US" smtClean="0"/>
              <a:t>‹#›</a:t>
            </a:fld>
            <a:endParaRPr lang="en-US"/>
          </a:p>
        </p:txBody>
      </p:sp>
    </p:spTree>
    <p:extLst>
      <p:ext uri="{BB962C8B-B14F-4D97-AF65-F5344CB8AC3E}">
        <p14:creationId xmlns:p14="http://schemas.microsoft.com/office/powerpoint/2010/main" val="29745641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61764-3012-45D4-A802-A80FF0EEE53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42232AD-0BE8-4155-8D3B-044B296908B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59E65F4-09B6-4E72-9EAD-F4D29B773EB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CCF5B31-91CC-474A-BCBE-F5D1E96553C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0A27212-129E-413D-9AF2-A17502AA550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ECC7901-DDCA-4E38-B3B5-F67534FA6E64}"/>
              </a:ext>
            </a:extLst>
          </p:cNvPr>
          <p:cNvSpPr>
            <a:spLocks noGrp="1"/>
          </p:cNvSpPr>
          <p:nvPr>
            <p:ph type="dt" sz="half" idx="10"/>
          </p:nvPr>
        </p:nvSpPr>
        <p:spPr/>
        <p:txBody>
          <a:bodyPr/>
          <a:lstStyle/>
          <a:p>
            <a:fld id="{C8448855-AB5F-4805-9B42-67AAA53DE04C}" type="datetime1">
              <a:rPr lang="en-US" smtClean="0"/>
              <a:t>10/17/2024</a:t>
            </a:fld>
            <a:endParaRPr lang="en-US"/>
          </a:p>
        </p:txBody>
      </p:sp>
      <p:sp>
        <p:nvSpPr>
          <p:cNvPr id="8" name="Footer Placeholder 7">
            <a:extLst>
              <a:ext uri="{FF2B5EF4-FFF2-40B4-BE49-F238E27FC236}">
                <a16:creationId xmlns:a16="http://schemas.microsoft.com/office/drawing/2014/main" id="{27853C4D-F090-4B95-A880-044CF2B64A8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75D3001-E163-4A60-852C-B1DEEE27B139}"/>
              </a:ext>
            </a:extLst>
          </p:cNvPr>
          <p:cNvSpPr>
            <a:spLocks noGrp="1"/>
          </p:cNvSpPr>
          <p:nvPr>
            <p:ph type="sldNum" sz="quarter" idx="12"/>
          </p:nvPr>
        </p:nvSpPr>
        <p:spPr/>
        <p:txBody>
          <a:bodyPr/>
          <a:lstStyle/>
          <a:p>
            <a:fld id="{9C6A47E4-1E4F-4FF6-9686-A2AEFD0E8F9E}" type="slidenum">
              <a:rPr lang="en-US" smtClean="0"/>
              <a:t>‹#›</a:t>
            </a:fld>
            <a:endParaRPr lang="en-US"/>
          </a:p>
        </p:txBody>
      </p:sp>
    </p:spTree>
    <p:extLst>
      <p:ext uri="{BB962C8B-B14F-4D97-AF65-F5344CB8AC3E}">
        <p14:creationId xmlns:p14="http://schemas.microsoft.com/office/powerpoint/2010/main" val="11637107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23641-BE2B-41E4-9166-B6349EA0EA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6B25FA2-3BFB-4596-B27F-9677266D49D5}"/>
              </a:ext>
            </a:extLst>
          </p:cNvPr>
          <p:cNvSpPr>
            <a:spLocks noGrp="1"/>
          </p:cNvSpPr>
          <p:nvPr>
            <p:ph type="dt" sz="half" idx="10"/>
          </p:nvPr>
        </p:nvSpPr>
        <p:spPr/>
        <p:txBody>
          <a:bodyPr/>
          <a:lstStyle/>
          <a:p>
            <a:fld id="{168F7E47-7257-4B97-91D3-F699C5C201DC}" type="datetime1">
              <a:rPr lang="en-US" smtClean="0"/>
              <a:t>10/17/2024</a:t>
            </a:fld>
            <a:endParaRPr lang="en-US"/>
          </a:p>
        </p:txBody>
      </p:sp>
      <p:sp>
        <p:nvSpPr>
          <p:cNvPr id="4" name="Footer Placeholder 3">
            <a:extLst>
              <a:ext uri="{FF2B5EF4-FFF2-40B4-BE49-F238E27FC236}">
                <a16:creationId xmlns:a16="http://schemas.microsoft.com/office/drawing/2014/main" id="{047E00D1-EF31-469E-8737-66AE90AAC39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5526F3F-9B17-4ABF-A1AC-C061A889EC4F}"/>
              </a:ext>
            </a:extLst>
          </p:cNvPr>
          <p:cNvSpPr>
            <a:spLocks noGrp="1"/>
          </p:cNvSpPr>
          <p:nvPr>
            <p:ph type="sldNum" sz="quarter" idx="12"/>
          </p:nvPr>
        </p:nvSpPr>
        <p:spPr/>
        <p:txBody>
          <a:bodyPr/>
          <a:lstStyle/>
          <a:p>
            <a:fld id="{9C6A47E4-1E4F-4FF6-9686-A2AEFD0E8F9E}" type="slidenum">
              <a:rPr lang="en-US" smtClean="0"/>
              <a:t>‹#›</a:t>
            </a:fld>
            <a:endParaRPr lang="en-US"/>
          </a:p>
        </p:txBody>
      </p:sp>
    </p:spTree>
    <p:extLst>
      <p:ext uri="{BB962C8B-B14F-4D97-AF65-F5344CB8AC3E}">
        <p14:creationId xmlns:p14="http://schemas.microsoft.com/office/powerpoint/2010/main" val="35437482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64938-28A4-4C6C-8FC3-975F96FDB4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505E3D-C0E9-49B6-8546-B4491E2ADA4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A7AE5B9-0353-4C7F-976A-9DDC8715D1F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7116D79-111D-4CA4-8EDF-7AC426507721}"/>
              </a:ext>
            </a:extLst>
          </p:cNvPr>
          <p:cNvSpPr>
            <a:spLocks noGrp="1"/>
          </p:cNvSpPr>
          <p:nvPr>
            <p:ph type="dt" sz="half" idx="10"/>
          </p:nvPr>
        </p:nvSpPr>
        <p:spPr/>
        <p:txBody>
          <a:bodyPr/>
          <a:lstStyle/>
          <a:p>
            <a:fld id="{1743A783-CB90-43FF-B796-AADC28DC8471}" type="datetimeFigureOut">
              <a:rPr lang="en-US" smtClean="0"/>
              <a:t>10/17/2024</a:t>
            </a:fld>
            <a:endParaRPr lang="en-US"/>
          </a:p>
        </p:txBody>
      </p:sp>
      <p:sp>
        <p:nvSpPr>
          <p:cNvPr id="6" name="Footer Placeholder 5">
            <a:extLst>
              <a:ext uri="{FF2B5EF4-FFF2-40B4-BE49-F238E27FC236}">
                <a16:creationId xmlns:a16="http://schemas.microsoft.com/office/drawing/2014/main" id="{52A46CB2-AB1B-4B61-B9A8-95F5F85F36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35531B-D3DE-4923-A5CE-D7C852FDFA59}"/>
              </a:ext>
            </a:extLst>
          </p:cNvPr>
          <p:cNvSpPr>
            <a:spLocks noGrp="1"/>
          </p:cNvSpPr>
          <p:nvPr>
            <p:ph type="sldNum" sz="quarter" idx="12"/>
          </p:nvPr>
        </p:nvSpPr>
        <p:spPr/>
        <p:txBody>
          <a:bodyPr/>
          <a:lstStyle/>
          <a:p>
            <a:fld id="{BF379571-0689-4E84-B274-DF0D1F2F88CA}" type="slidenum">
              <a:rPr lang="en-US" smtClean="0"/>
              <a:t>‹#›</a:t>
            </a:fld>
            <a:endParaRPr lang="en-US"/>
          </a:p>
        </p:txBody>
      </p:sp>
    </p:spTree>
    <p:extLst>
      <p:ext uri="{BB962C8B-B14F-4D97-AF65-F5344CB8AC3E}">
        <p14:creationId xmlns:p14="http://schemas.microsoft.com/office/powerpoint/2010/main" val="40147481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E6FC2B-4A83-4105-9A98-F23CC4B13BBC}"/>
              </a:ext>
            </a:extLst>
          </p:cNvPr>
          <p:cNvSpPr>
            <a:spLocks noGrp="1"/>
          </p:cNvSpPr>
          <p:nvPr>
            <p:ph type="dt" sz="half" idx="10"/>
          </p:nvPr>
        </p:nvSpPr>
        <p:spPr/>
        <p:txBody>
          <a:bodyPr/>
          <a:lstStyle/>
          <a:p>
            <a:fld id="{CB5E501E-212D-4CA1-9AA8-E4A9FC3841C8}" type="datetime1">
              <a:rPr lang="en-US" smtClean="0"/>
              <a:t>10/17/2024</a:t>
            </a:fld>
            <a:endParaRPr lang="en-US"/>
          </a:p>
        </p:txBody>
      </p:sp>
      <p:sp>
        <p:nvSpPr>
          <p:cNvPr id="3" name="Footer Placeholder 2">
            <a:extLst>
              <a:ext uri="{FF2B5EF4-FFF2-40B4-BE49-F238E27FC236}">
                <a16:creationId xmlns:a16="http://schemas.microsoft.com/office/drawing/2014/main" id="{B4444FBB-ACF9-48DB-AB51-281906BD786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C78BB42-761E-4E8C-843F-35C259679332}"/>
              </a:ext>
            </a:extLst>
          </p:cNvPr>
          <p:cNvSpPr>
            <a:spLocks noGrp="1"/>
          </p:cNvSpPr>
          <p:nvPr>
            <p:ph type="sldNum" sz="quarter" idx="12"/>
          </p:nvPr>
        </p:nvSpPr>
        <p:spPr/>
        <p:txBody>
          <a:bodyPr/>
          <a:lstStyle/>
          <a:p>
            <a:fld id="{9C6A47E4-1E4F-4FF6-9686-A2AEFD0E8F9E}" type="slidenum">
              <a:rPr lang="en-US" smtClean="0"/>
              <a:t>‹#›</a:t>
            </a:fld>
            <a:endParaRPr lang="en-US"/>
          </a:p>
        </p:txBody>
      </p:sp>
    </p:spTree>
    <p:extLst>
      <p:ext uri="{BB962C8B-B14F-4D97-AF65-F5344CB8AC3E}">
        <p14:creationId xmlns:p14="http://schemas.microsoft.com/office/powerpoint/2010/main" val="20639337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7A3D9-EF5D-4319-B6F0-A25B371F52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F1C6B23-F05C-41DC-B19E-2FAD11F114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5235DEE-EBD2-40B5-808F-FE590B2684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9444E7F-E079-4D90-BBDC-4183B734EC27}"/>
              </a:ext>
            </a:extLst>
          </p:cNvPr>
          <p:cNvSpPr>
            <a:spLocks noGrp="1"/>
          </p:cNvSpPr>
          <p:nvPr>
            <p:ph type="dt" sz="half" idx="10"/>
          </p:nvPr>
        </p:nvSpPr>
        <p:spPr/>
        <p:txBody>
          <a:bodyPr/>
          <a:lstStyle/>
          <a:p>
            <a:fld id="{D51AA598-0B4E-4AA8-8B6C-308C88A1B7DC}" type="datetime1">
              <a:rPr lang="en-US" smtClean="0"/>
              <a:t>10/17/2024</a:t>
            </a:fld>
            <a:endParaRPr lang="en-US"/>
          </a:p>
        </p:txBody>
      </p:sp>
      <p:sp>
        <p:nvSpPr>
          <p:cNvPr id="6" name="Footer Placeholder 5">
            <a:extLst>
              <a:ext uri="{FF2B5EF4-FFF2-40B4-BE49-F238E27FC236}">
                <a16:creationId xmlns:a16="http://schemas.microsoft.com/office/drawing/2014/main" id="{3AA853B4-5538-451F-A51A-33EB0C002A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C62FC2-275C-4BD7-97B5-BDDF2B0C0C9F}"/>
              </a:ext>
            </a:extLst>
          </p:cNvPr>
          <p:cNvSpPr>
            <a:spLocks noGrp="1"/>
          </p:cNvSpPr>
          <p:nvPr>
            <p:ph type="sldNum" sz="quarter" idx="12"/>
          </p:nvPr>
        </p:nvSpPr>
        <p:spPr/>
        <p:txBody>
          <a:bodyPr/>
          <a:lstStyle/>
          <a:p>
            <a:fld id="{9C6A47E4-1E4F-4FF6-9686-A2AEFD0E8F9E}" type="slidenum">
              <a:rPr lang="en-US" smtClean="0"/>
              <a:t>‹#›</a:t>
            </a:fld>
            <a:endParaRPr lang="en-US"/>
          </a:p>
        </p:txBody>
      </p:sp>
    </p:spTree>
    <p:extLst>
      <p:ext uri="{BB962C8B-B14F-4D97-AF65-F5344CB8AC3E}">
        <p14:creationId xmlns:p14="http://schemas.microsoft.com/office/powerpoint/2010/main" val="27474238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5D38C-260C-4357-BE6C-B65D325AFF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84C4D00-BAD1-4E47-9645-EDFC0CB6E4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9237D46-C799-4955-987C-503953ABEE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F4CE7DF-723F-44AD-ADE3-299CF988FE3D}"/>
              </a:ext>
            </a:extLst>
          </p:cNvPr>
          <p:cNvSpPr>
            <a:spLocks noGrp="1"/>
          </p:cNvSpPr>
          <p:nvPr>
            <p:ph type="dt" sz="half" idx="10"/>
          </p:nvPr>
        </p:nvSpPr>
        <p:spPr/>
        <p:txBody>
          <a:bodyPr/>
          <a:lstStyle/>
          <a:p>
            <a:fld id="{0F7DDBD9-6C73-4E6A-A35F-58BB425F8F05}" type="datetime1">
              <a:rPr lang="en-US" smtClean="0"/>
              <a:t>10/17/2024</a:t>
            </a:fld>
            <a:endParaRPr lang="en-US"/>
          </a:p>
        </p:txBody>
      </p:sp>
      <p:sp>
        <p:nvSpPr>
          <p:cNvPr id="6" name="Footer Placeholder 5">
            <a:extLst>
              <a:ext uri="{FF2B5EF4-FFF2-40B4-BE49-F238E27FC236}">
                <a16:creationId xmlns:a16="http://schemas.microsoft.com/office/drawing/2014/main" id="{C3C6A28A-73D6-4C28-9625-E5028E77F1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D90CCB-BEE6-4065-AF23-725E1266071C}"/>
              </a:ext>
            </a:extLst>
          </p:cNvPr>
          <p:cNvSpPr>
            <a:spLocks noGrp="1"/>
          </p:cNvSpPr>
          <p:nvPr>
            <p:ph type="sldNum" sz="quarter" idx="12"/>
          </p:nvPr>
        </p:nvSpPr>
        <p:spPr/>
        <p:txBody>
          <a:bodyPr/>
          <a:lstStyle/>
          <a:p>
            <a:fld id="{9C6A47E4-1E4F-4FF6-9686-A2AEFD0E8F9E}" type="slidenum">
              <a:rPr lang="en-US" smtClean="0"/>
              <a:t>‹#›</a:t>
            </a:fld>
            <a:endParaRPr lang="en-US"/>
          </a:p>
        </p:txBody>
      </p:sp>
    </p:spTree>
    <p:extLst>
      <p:ext uri="{BB962C8B-B14F-4D97-AF65-F5344CB8AC3E}">
        <p14:creationId xmlns:p14="http://schemas.microsoft.com/office/powerpoint/2010/main" val="803694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AE6FB-516F-47EB-9D0F-43C5C20FDB2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34B21B1-F192-4408-AA84-17C50006F48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344AF5-6CC6-4E15-878E-C9A2190F1DD6}"/>
              </a:ext>
            </a:extLst>
          </p:cNvPr>
          <p:cNvSpPr>
            <a:spLocks noGrp="1"/>
          </p:cNvSpPr>
          <p:nvPr>
            <p:ph type="dt" sz="half" idx="10"/>
          </p:nvPr>
        </p:nvSpPr>
        <p:spPr/>
        <p:txBody>
          <a:bodyPr/>
          <a:lstStyle/>
          <a:p>
            <a:fld id="{637AE431-B164-4C6B-BD3D-D93841D88BF8}" type="datetime1">
              <a:rPr lang="en-US" smtClean="0"/>
              <a:t>10/17/2024</a:t>
            </a:fld>
            <a:endParaRPr lang="en-US"/>
          </a:p>
        </p:txBody>
      </p:sp>
      <p:sp>
        <p:nvSpPr>
          <p:cNvPr id="5" name="Footer Placeholder 4">
            <a:extLst>
              <a:ext uri="{FF2B5EF4-FFF2-40B4-BE49-F238E27FC236}">
                <a16:creationId xmlns:a16="http://schemas.microsoft.com/office/drawing/2014/main" id="{95DF4CD1-0F0E-47B0-904C-605281AB30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1326B7-BC6A-43E9-9C9F-98B5449E526F}"/>
              </a:ext>
            </a:extLst>
          </p:cNvPr>
          <p:cNvSpPr>
            <a:spLocks noGrp="1"/>
          </p:cNvSpPr>
          <p:nvPr>
            <p:ph type="sldNum" sz="quarter" idx="12"/>
          </p:nvPr>
        </p:nvSpPr>
        <p:spPr/>
        <p:txBody>
          <a:bodyPr/>
          <a:lstStyle/>
          <a:p>
            <a:fld id="{9C6A47E4-1E4F-4FF6-9686-A2AEFD0E8F9E}" type="slidenum">
              <a:rPr lang="en-US" smtClean="0"/>
              <a:t>‹#›</a:t>
            </a:fld>
            <a:endParaRPr lang="en-US"/>
          </a:p>
        </p:txBody>
      </p:sp>
    </p:spTree>
    <p:extLst>
      <p:ext uri="{BB962C8B-B14F-4D97-AF65-F5344CB8AC3E}">
        <p14:creationId xmlns:p14="http://schemas.microsoft.com/office/powerpoint/2010/main" val="34583875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92F36D-0B3E-4506-AAA4-1575ED7BA06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CA1941D-EF04-4A66-961A-E160F0F83AD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F849E6-1B2A-4E31-87AC-F42FEFC737F0}"/>
              </a:ext>
            </a:extLst>
          </p:cNvPr>
          <p:cNvSpPr>
            <a:spLocks noGrp="1"/>
          </p:cNvSpPr>
          <p:nvPr>
            <p:ph type="dt" sz="half" idx="10"/>
          </p:nvPr>
        </p:nvSpPr>
        <p:spPr/>
        <p:txBody>
          <a:bodyPr/>
          <a:lstStyle/>
          <a:p>
            <a:fld id="{64562245-7C3E-4BF1-A389-09CDCA25DC74}" type="datetime1">
              <a:rPr lang="en-US" smtClean="0"/>
              <a:t>10/17/2024</a:t>
            </a:fld>
            <a:endParaRPr lang="en-US"/>
          </a:p>
        </p:txBody>
      </p:sp>
      <p:sp>
        <p:nvSpPr>
          <p:cNvPr id="5" name="Footer Placeholder 4">
            <a:extLst>
              <a:ext uri="{FF2B5EF4-FFF2-40B4-BE49-F238E27FC236}">
                <a16:creationId xmlns:a16="http://schemas.microsoft.com/office/drawing/2014/main" id="{1BFAB28D-60C8-4943-8569-3D94D78D3B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C83B83-8B28-4B62-ACEA-116A74DDBFFF}"/>
              </a:ext>
            </a:extLst>
          </p:cNvPr>
          <p:cNvSpPr>
            <a:spLocks noGrp="1"/>
          </p:cNvSpPr>
          <p:nvPr>
            <p:ph type="sldNum" sz="quarter" idx="12"/>
          </p:nvPr>
        </p:nvSpPr>
        <p:spPr/>
        <p:txBody>
          <a:bodyPr/>
          <a:lstStyle/>
          <a:p>
            <a:fld id="{9C6A47E4-1E4F-4FF6-9686-A2AEFD0E8F9E}" type="slidenum">
              <a:rPr lang="en-US" smtClean="0"/>
              <a:t>‹#›</a:t>
            </a:fld>
            <a:endParaRPr lang="en-US"/>
          </a:p>
        </p:txBody>
      </p:sp>
    </p:spTree>
    <p:extLst>
      <p:ext uri="{BB962C8B-B14F-4D97-AF65-F5344CB8AC3E}">
        <p14:creationId xmlns:p14="http://schemas.microsoft.com/office/powerpoint/2010/main" val="36877794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2" indent="0" algn="ctr">
              <a:buNone/>
              <a:defRPr>
                <a:solidFill>
                  <a:schemeClr val="tx1">
                    <a:tint val="75000"/>
                  </a:schemeClr>
                </a:solidFill>
              </a:defRPr>
            </a:lvl2pPr>
            <a:lvl3pPr marL="914364"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1"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83E504C-E3EE-43AA-B4AB-56F8B01A0933}" type="datetimeFigureOut">
              <a:rPr lang="en-US" smtClean="0">
                <a:solidFill>
                  <a:prstClr val="black">
                    <a:tint val="75000"/>
                  </a:prstClr>
                </a:solidFill>
              </a:rPr>
              <a:pPr/>
              <a:t>10/17/2024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9018CE-5264-40F5-A819-7EFC3610CB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35145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3E504C-E3EE-43AA-B4AB-56F8B01A0933}" type="datetimeFigureOut">
              <a:rPr lang="en-US" smtClean="0">
                <a:solidFill>
                  <a:prstClr val="black">
                    <a:tint val="75000"/>
                  </a:prstClr>
                </a:solidFill>
              </a:rPr>
              <a:pPr/>
              <a:t>10/17/2024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9018CE-5264-40F5-A819-7EFC3610CB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06470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2" indent="0">
              <a:buNone/>
              <a:defRPr sz="1800">
                <a:solidFill>
                  <a:schemeClr val="tx1">
                    <a:tint val="75000"/>
                  </a:schemeClr>
                </a:solidFill>
              </a:defRPr>
            </a:lvl2pPr>
            <a:lvl3pPr marL="914364" indent="0">
              <a:buNone/>
              <a:defRPr sz="1600">
                <a:solidFill>
                  <a:schemeClr val="tx1">
                    <a:tint val="75000"/>
                  </a:schemeClr>
                </a:solidFill>
              </a:defRPr>
            </a:lvl3pPr>
            <a:lvl4pPr marL="1371545" indent="0">
              <a:buNone/>
              <a:defRPr sz="1400">
                <a:solidFill>
                  <a:schemeClr val="tx1">
                    <a:tint val="75000"/>
                  </a:schemeClr>
                </a:solidFill>
              </a:defRPr>
            </a:lvl4pPr>
            <a:lvl5pPr marL="1828727" indent="0">
              <a:buNone/>
              <a:defRPr sz="1400">
                <a:solidFill>
                  <a:schemeClr val="tx1">
                    <a:tint val="75000"/>
                  </a:schemeClr>
                </a:solidFill>
              </a:defRPr>
            </a:lvl5pPr>
            <a:lvl6pPr marL="2285909" indent="0">
              <a:buNone/>
              <a:defRPr sz="1400">
                <a:solidFill>
                  <a:schemeClr val="tx1">
                    <a:tint val="75000"/>
                  </a:schemeClr>
                </a:solidFill>
              </a:defRPr>
            </a:lvl6pPr>
            <a:lvl7pPr marL="2743091" indent="0">
              <a:buNone/>
              <a:defRPr sz="1400">
                <a:solidFill>
                  <a:schemeClr val="tx1">
                    <a:tint val="75000"/>
                  </a:schemeClr>
                </a:solidFill>
              </a:defRPr>
            </a:lvl7pPr>
            <a:lvl8pPr marL="3200272" indent="0">
              <a:buNone/>
              <a:defRPr sz="1400">
                <a:solidFill>
                  <a:schemeClr val="tx1">
                    <a:tint val="75000"/>
                  </a:schemeClr>
                </a:solidFill>
              </a:defRPr>
            </a:lvl8pPr>
            <a:lvl9pPr marL="3657454"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83E504C-E3EE-43AA-B4AB-56F8B01A0933}" type="datetimeFigureOut">
              <a:rPr lang="en-US" smtClean="0">
                <a:solidFill>
                  <a:prstClr val="black">
                    <a:tint val="75000"/>
                  </a:prstClr>
                </a:solidFill>
              </a:rPr>
              <a:pPr/>
              <a:t>10/17/2024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9018CE-5264-40F5-A819-7EFC3610CB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74314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83E504C-E3EE-43AA-B4AB-56F8B01A0933}" type="datetimeFigureOut">
              <a:rPr lang="en-US" smtClean="0">
                <a:solidFill>
                  <a:prstClr val="black">
                    <a:tint val="75000"/>
                  </a:prstClr>
                </a:solidFill>
              </a:rPr>
              <a:pPr/>
              <a:t>10/17/2024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D9018CE-5264-40F5-A819-7EFC3610CB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39991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8" cy="639762"/>
          </a:xfrm>
        </p:spPr>
        <p:txBody>
          <a:bodyPr anchor="b"/>
          <a:lstStyle>
            <a:lvl1pPr marL="0" indent="0">
              <a:buNone/>
              <a:defRPr sz="2400" b="1"/>
            </a:lvl1pPr>
            <a:lvl2pPr marL="457182" indent="0">
              <a:buNone/>
              <a:defRPr sz="2000" b="1"/>
            </a:lvl2pPr>
            <a:lvl3pPr marL="914364" indent="0">
              <a:buNone/>
              <a:defRPr sz="1800" b="1"/>
            </a:lvl3pPr>
            <a:lvl4pPr marL="1371545" indent="0">
              <a:buNone/>
              <a:defRPr sz="1600" b="1"/>
            </a:lvl4pPr>
            <a:lvl5pPr marL="1828727" indent="0">
              <a:buNone/>
              <a:defRPr sz="1600" b="1"/>
            </a:lvl5pPr>
            <a:lvl6pPr marL="2285909" indent="0">
              <a:buNone/>
              <a:defRPr sz="1600" b="1"/>
            </a:lvl6pPr>
            <a:lvl7pPr marL="2743091"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4"/>
            <a:ext cx="5389033" cy="639762"/>
          </a:xfrm>
        </p:spPr>
        <p:txBody>
          <a:bodyPr anchor="b"/>
          <a:lstStyle>
            <a:lvl1pPr marL="0" indent="0">
              <a:buNone/>
              <a:defRPr sz="2400" b="1"/>
            </a:lvl1pPr>
            <a:lvl2pPr marL="457182" indent="0">
              <a:buNone/>
              <a:defRPr sz="2000" b="1"/>
            </a:lvl2pPr>
            <a:lvl3pPr marL="914364" indent="0">
              <a:buNone/>
              <a:defRPr sz="1800" b="1"/>
            </a:lvl3pPr>
            <a:lvl4pPr marL="1371545" indent="0">
              <a:buNone/>
              <a:defRPr sz="1600" b="1"/>
            </a:lvl4pPr>
            <a:lvl5pPr marL="1828727" indent="0">
              <a:buNone/>
              <a:defRPr sz="1600" b="1"/>
            </a:lvl5pPr>
            <a:lvl6pPr marL="2285909" indent="0">
              <a:buNone/>
              <a:defRPr sz="1600" b="1"/>
            </a:lvl6pPr>
            <a:lvl7pPr marL="2743091"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83E504C-E3EE-43AA-B4AB-56F8B01A0933}" type="datetimeFigureOut">
              <a:rPr lang="en-US" smtClean="0">
                <a:solidFill>
                  <a:prstClr val="black">
                    <a:tint val="75000"/>
                  </a:prstClr>
                </a:solidFill>
              </a:rPr>
              <a:pPr/>
              <a:t>10/17/2024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D9018CE-5264-40F5-A819-7EFC3610CB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16985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46282-39DB-4371-B5A7-EFFF1BC1769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FB490F-4448-490E-9865-0C904F57BFF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7250F13-24C3-4A97-8D03-EA63D19AA20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A8CB3F-D332-41F3-8CEF-B07C55C46F5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113FEB6-7E8F-4935-91E5-971BF25B248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35EDE90-9408-4ADA-AF69-D8E669C71D79}"/>
              </a:ext>
            </a:extLst>
          </p:cNvPr>
          <p:cNvSpPr>
            <a:spLocks noGrp="1"/>
          </p:cNvSpPr>
          <p:nvPr>
            <p:ph type="dt" sz="half" idx="10"/>
          </p:nvPr>
        </p:nvSpPr>
        <p:spPr/>
        <p:txBody>
          <a:bodyPr/>
          <a:lstStyle/>
          <a:p>
            <a:fld id="{1743A783-CB90-43FF-B796-AADC28DC8471}" type="datetimeFigureOut">
              <a:rPr lang="en-US" smtClean="0"/>
              <a:t>10/17/2024</a:t>
            </a:fld>
            <a:endParaRPr lang="en-US"/>
          </a:p>
        </p:txBody>
      </p:sp>
      <p:sp>
        <p:nvSpPr>
          <p:cNvPr id="8" name="Footer Placeholder 7">
            <a:extLst>
              <a:ext uri="{FF2B5EF4-FFF2-40B4-BE49-F238E27FC236}">
                <a16:creationId xmlns:a16="http://schemas.microsoft.com/office/drawing/2014/main" id="{59933CF9-5192-4D4E-B6BE-3C91421A676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18208E9-A28C-4060-ABA2-6DA9330722E6}"/>
              </a:ext>
            </a:extLst>
          </p:cNvPr>
          <p:cNvSpPr>
            <a:spLocks noGrp="1"/>
          </p:cNvSpPr>
          <p:nvPr>
            <p:ph type="sldNum" sz="quarter" idx="12"/>
          </p:nvPr>
        </p:nvSpPr>
        <p:spPr/>
        <p:txBody>
          <a:bodyPr/>
          <a:lstStyle/>
          <a:p>
            <a:fld id="{BF379571-0689-4E84-B274-DF0D1F2F88CA}" type="slidenum">
              <a:rPr lang="en-US" smtClean="0"/>
              <a:t>‹#›</a:t>
            </a:fld>
            <a:endParaRPr lang="en-US"/>
          </a:p>
        </p:txBody>
      </p:sp>
    </p:spTree>
    <p:extLst>
      <p:ext uri="{BB962C8B-B14F-4D97-AF65-F5344CB8AC3E}">
        <p14:creationId xmlns:p14="http://schemas.microsoft.com/office/powerpoint/2010/main" val="22212920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83E504C-E3EE-43AA-B4AB-56F8B01A0933}" type="datetimeFigureOut">
              <a:rPr lang="en-US" smtClean="0">
                <a:solidFill>
                  <a:prstClr val="black">
                    <a:tint val="75000"/>
                  </a:prstClr>
                </a:solidFill>
              </a:rPr>
              <a:pPr/>
              <a:t>10/17/2024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D9018CE-5264-40F5-A819-7EFC3610CB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903639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3E504C-E3EE-43AA-B4AB-56F8B01A0933}" type="datetimeFigureOut">
              <a:rPr lang="en-US" smtClean="0">
                <a:solidFill>
                  <a:prstClr val="black">
                    <a:tint val="75000"/>
                  </a:prstClr>
                </a:solidFill>
              </a:rPr>
              <a:pPr/>
              <a:t>10/17/2024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D9018CE-5264-40F5-A819-7EFC3610CB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95537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1"/>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400"/>
            </a:lvl1pPr>
            <a:lvl2pPr marL="457182" indent="0">
              <a:buNone/>
              <a:defRPr sz="1200"/>
            </a:lvl2pPr>
            <a:lvl3pPr marL="914364" indent="0">
              <a:buNone/>
              <a:defRPr sz="1000"/>
            </a:lvl3pPr>
            <a:lvl4pPr marL="1371545" indent="0">
              <a:buNone/>
              <a:defRPr sz="900"/>
            </a:lvl4pPr>
            <a:lvl5pPr marL="1828727" indent="0">
              <a:buNone/>
              <a:defRPr sz="900"/>
            </a:lvl5pPr>
            <a:lvl6pPr marL="2285909" indent="0">
              <a:buNone/>
              <a:defRPr sz="900"/>
            </a:lvl6pPr>
            <a:lvl7pPr marL="2743091" indent="0">
              <a:buNone/>
              <a:defRPr sz="900"/>
            </a:lvl7pPr>
            <a:lvl8pPr marL="3200272" indent="0">
              <a:buNone/>
              <a:defRPr sz="900"/>
            </a:lvl8pPr>
            <a:lvl9pPr marL="365745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83E504C-E3EE-43AA-B4AB-56F8B01A0933}" type="datetimeFigureOut">
              <a:rPr lang="en-US" smtClean="0">
                <a:solidFill>
                  <a:prstClr val="black">
                    <a:tint val="75000"/>
                  </a:prstClr>
                </a:solidFill>
              </a:rPr>
              <a:pPr/>
              <a:t>10/17/2024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D9018CE-5264-40F5-A819-7EFC3610CB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77793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2" indent="0">
              <a:buNone/>
              <a:defRPr sz="2800"/>
            </a:lvl2pPr>
            <a:lvl3pPr marL="914364" indent="0">
              <a:buNone/>
              <a:defRPr sz="2400"/>
            </a:lvl3pPr>
            <a:lvl4pPr marL="1371545" indent="0">
              <a:buNone/>
              <a:defRPr sz="2000"/>
            </a:lvl4pPr>
            <a:lvl5pPr marL="1828727" indent="0">
              <a:buNone/>
              <a:defRPr sz="2000"/>
            </a:lvl5pPr>
            <a:lvl6pPr marL="2285909" indent="0">
              <a:buNone/>
              <a:defRPr sz="2000"/>
            </a:lvl6pPr>
            <a:lvl7pPr marL="2743091" indent="0">
              <a:buNone/>
              <a:defRPr sz="2000"/>
            </a:lvl7pPr>
            <a:lvl8pPr marL="3200272" indent="0">
              <a:buNone/>
              <a:defRPr sz="2000"/>
            </a:lvl8pPr>
            <a:lvl9pPr marL="3657454"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82" indent="0">
              <a:buNone/>
              <a:defRPr sz="1200"/>
            </a:lvl2pPr>
            <a:lvl3pPr marL="914364" indent="0">
              <a:buNone/>
              <a:defRPr sz="1000"/>
            </a:lvl3pPr>
            <a:lvl4pPr marL="1371545" indent="0">
              <a:buNone/>
              <a:defRPr sz="900"/>
            </a:lvl4pPr>
            <a:lvl5pPr marL="1828727" indent="0">
              <a:buNone/>
              <a:defRPr sz="900"/>
            </a:lvl5pPr>
            <a:lvl6pPr marL="2285909" indent="0">
              <a:buNone/>
              <a:defRPr sz="900"/>
            </a:lvl6pPr>
            <a:lvl7pPr marL="2743091" indent="0">
              <a:buNone/>
              <a:defRPr sz="900"/>
            </a:lvl7pPr>
            <a:lvl8pPr marL="3200272" indent="0">
              <a:buNone/>
              <a:defRPr sz="900"/>
            </a:lvl8pPr>
            <a:lvl9pPr marL="365745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83E504C-E3EE-43AA-B4AB-56F8B01A0933}" type="datetimeFigureOut">
              <a:rPr lang="en-US" smtClean="0">
                <a:solidFill>
                  <a:prstClr val="black">
                    <a:tint val="75000"/>
                  </a:prstClr>
                </a:solidFill>
              </a:rPr>
              <a:pPr/>
              <a:t>10/17/2024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D9018CE-5264-40F5-A819-7EFC3610CB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55975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3E504C-E3EE-43AA-B4AB-56F8B01A0933}" type="datetimeFigureOut">
              <a:rPr lang="en-US" smtClean="0">
                <a:solidFill>
                  <a:prstClr val="black">
                    <a:tint val="75000"/>
                  </a:prstClr>
                </a:solidFill>
              </a:rPr>
              <a:pPr/>
              <a:t>10/17/2024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9018CE-5264-40F5-A819-7EFC3610CB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28280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1"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3E504C-E3EE-43AA-B4AB-56F8B01A0933}" type="datetimeFigureOut">
              <a:rPr lang="en-US" smtClean="0">
                <a:solidFill>
                  <a:prstClr val="black">
                    <a:tint val="75000"/>
                  </a:prstClr>
                </a:solidFill>
              </a:rPr>
              <a:pPr/>
              <a:t>10/17/2024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9018CE-5264-40F5-A819-7EFC3610CB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59358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704BC-4B08-4C1A-AD02-42283E5C51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9116DA7-C066-496A-B7AE-91D3DFB67579}"/>
              </a:ext>
            </a:extLst>
          </p:cNvPr>
          <p:cNvSpPr>
            <a:spLocks noGrp="1"/>
          </p:cNvSpPr>
          <p:nvPr>
            <p:ph type="subTitle" idx="1"/>
          </p:nvPr>
        </p:nvSpPr>
        <p:spPr>
          <a:xfrm>
            <a:off x="1524000" y="3602038"/>
            <a:ext cx="9144000" cy="1655762"/>
          </a:xfrm>
        </p:spPr>
        <p:txBody>
          <a:bodyPr/>
          <a:lstStyle>
            <a:lvl1pPr marL="0" indent="0" algn="ctr">
              <a:buNone/>
              <a:defRPr sz="2400"/>
            </a:lvl1pPr>
            <a:lvl2pPr marL="457182" indent="0" algn="ctr">
              <a:buNone/>
              <a:defRPr sz="2000"/>
            </a:lvl2pPr>
            <a:lvl3pPr marL="914364" indent="0" algn="ctr">
              <a:buNone/>
              <a:defRPr sz="1800"/>
            </a:lvl3pPr>
            <a:lvl4pPr marL="1371545" indent="0" algn="ctr">
              <a:buNone/>
              <a:defRPr sz="1600"/>
            </a:lvl4pPr>
            <a:lvl5pPr marL="1828727" indent="0" algn="ctr">
              <a:buNone/>
              <a:defRPr sz="1600"/>
            </a:lvl5pPr>
            <a:lvl6pPr marL="2285909" indent="0" algn="ctr">
              <a:buNone/>
              <a:defRPr sz="1600"/>
            </a:lvl6pPr>
            <a:lvl7pPr marL="2743091" indent="0" algn="ctr">
              <a:buNone/>
              <a:defRPr sz="1600"/>
            </a:lvl7pPr>
            <a:lvl8pPr marL="3200272" indent="0" algn="ctr">
              <a:buNone/>
              <a:defRPr sz="1600"/>
            </a:lvl8pPr>
            <a:lvl9pPr marL="3657454"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90E50D4-8C64-41F3-8F9C-C54686AAEA70}"/>
              </a:ext>
            </a:extLst>
          </p:cNvPr>
          <p:cNvSpPr>
            <a:spLocks noGrp="1"/>
          </p:cNvSpPr>
          <p:nvPr>
            <p:ph type="dt" sz="half" idx="10"/>
          </p:nvPr>
        </p:nvSpPr>
        <p:spPr/>
        <p:txBody>
          <a:bodyPr/>
          <a:lstStyle/>
          <a:p>
            <a:fld id="{C08C6F55-C1A6-4DED-908D-F444FEC4F8B6}" type="datetimeFigureOut">
              <a:rPr lang="en-US" smtClean="0"/>
              <a:t>10/17/2024</a:t>
            </a:fld>
            <a:endParaRPr lang="en-US"/>
          </a:p>
        </p:txBody>
      </p:sp>
      <p:sp>
        <p:nvSpPr>
          <p:cNvPr id="5" name="Footer Placeholder 4">
            <a:extLst>
              <a:ext uri="{FF2B5EF4-FFF2-40B4-BE49-F238E27FC236}">
                <a16:creationId xmlns:a16="http://schemas.microsoft.com/office/drawing/2014/main" id="{EEECB4CA-A1D3-47CE-B04B-7A05365E9E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3D2084-180F-4700-9157-BE24C0E615D6}"/>
              </a:ext>
            </a:extLst>
          </p:cNvPr>
          <p:cNvSpPr>
            <a:spLocks noGrp="1"/>
          </p:cNvSpPr>
          <p:nvPr>
            <p:ph type="sldNum" sz="quarter" idx="12"/>
          </p:nvPr>
        </p:nvSpPr>
        <p:spPr/>
        <p:txBody>
          <a:bodyPr/>
          <a:lstStyle/>
          <a:p>
            <a:fld id="{17121056-7AFC-4F49-9A07-02706FCBA0C7}" type="slidenum">
              <a:rPr lang="en-US" smtClean="0"/>
              <a:t>‹#›</a:t>
            </a:fld>
            <a:endParaRPr lang="en-US"/>
          </a:p>
        </p:txBody>
      </p:sp>
    </p:spTree>
    <p:extLst>
      <p:ext uri="{BB962C8B-B14F-4D97-AF65-F5344CB8AC3E}">
        <p14:creationId xmlns:p14="http://schemas.microsoft.com/office/powerpoint/2010/main" val="150349597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1848E-5D3E-4ED0-9F05-B5B6AE3648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4C790E-B628-4039-8B5E-E19F253E4B2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44BECB-89DB-40BE-A0E0-44A4D5A3D1A3}"/>
              </a:ext>
            </a:extLst>
          </p:cNvPr>
          <p:cNvSpPr>
            <a:spLocks noGrp="1"/>
          </p:cNvSpPr>
          <p:nvPr>
            <p:ph type="dt" sz="half" idx="10"/>
          </p:nvPr>
        </p:nvSpPr>
        <p:spPr/>
        <p:txBody>
          <a:bodyPr/>
          <a:lstStyle/>
          <a:p>
            <a:fld id="{C08C6F55-C1A6-4DED-908D-F444FEC4F8B6}" type="datetimeFigureOut">
              <a:rPr lang="en-US" smtClean="0"/>
              <a:t>10/17/2024</a:t>
            </a:fld>
            <a:endParaRPr lang="en-US"/>
          </a:p>
        </p:txBody>
      </p:sp>
      <p:sp>
        <p:nvSpPr>
          <p:cNvPr id="5" name="Footer Placeholder 4">
            <a:extLst>
              <a:ext uri="{FF2B5EF4-FFF2-40B4-BE49-F238E27FC236}">
                <a16:creationId xmlns:a16="http://schemas.microsoft.com/office/drawing/2014/main" id="{40B8CD41-4B0D-48FF-9C46-13662E1944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6D16BF-115F-4C88-BBE2-A233BC4188B9}"/>
              </a:ext>
            </a:extLst>
          </p:cNvPr>
          <p:cNvSpPr>
            <a:spLocks noGrp="1"/>
          </p:cNvSpPr>
          <p:nvPr>
            <p:ph type="sldNum" sz="quarter" idx="12"/>
          </p:nvPr>
        </p:nvSpPr>
        <p:spPr/>
        <p:txBody>
          <a:bodyPr/>
          <a:lstStyle/>
          <a:p>
            <a:fld id="{17121056-7AFC-4F49-9A07-02706FCBA0C7}" type="slidenum">
              <a:rPr lang="en-US" smtClean="0"/>
              <a:t>‹#›</a:t>
            </a:fld>
            <a:endParaRPr lang="en-US"/>
          </a:p>
        </p:txBody>
      </p:sp>
    </p:spTree>
    <p:extLst>
      <p:ext uri="{BB962C8B-B14F-4D97-AF65-F5344CB8AC3E}">
        <p14:creationId xmlns:p14="http://schemas.microsoft.com/office/powerpoint/2010/main" val="36483689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30709-7E3B-49EA-8BAA-C4474C2C5350}"/>
              </a:ext>
            </a:extLst>
          </p:cNvPr>
          <p:cNvSpPr>
            <a:spLocks noGrp="1"/>
          </p:cNvSpPr>
          <p:nvPr>
            <p:ph type="title"/>
          </p:nvPr>
        </p:nvSpPr>
        <p:spPr>
          <a:xfrm>
            <a:off x="831850"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7F89EBB-011D-4301-ABF7-0DDC9A4FAAE1}"/>
              </a:ext>
            </a:extLst>
          </p:cNvPr>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182" indent="0">
              <a:buNone/>
              <a:defRPr sz="2000">
                <a:solidFill>
                  <a:schemeClr val="tx1">
                    <a:tint val="75000"/>
                  </a:schemeClr>
                </a:solidFill>
              </a:defRPr>
            </a:lvl2pPr>
            <a:lvl3pPr marL="914364" indent="0">
              <a:buNone/>
              <a:defRPr sz="1800">
                <a:solidFill>
                  <a:schemeClr val="tx1">
                    <a:tint val="75000"/>
                  </a:schemeClr>
                </a:solidFill>
              </a:defRPr>
            </a:lvl3pPr>
            <a:lvl4pPr marL="1371545" indent="0">
              <a:buNone/>
              <a:defRPr sz="1600">
                <a:solidFill>
                  <a:schemeClr val="tx1">
                    <a:tint val="75000"/>
                  </a:schemeClr>
                </a:solidFill>
              </a:defRPr>
            </a:lvl4pPr>
            <a:lvl5pPr marL="1828727" indent="0">
              <a:buNone/>
              <a:defRPr sz="1600">
                <a:solidFill>
                  <a:schemeClr val="tx1">
                    <a:tint val="75000"/>
                  </a:schemeClr>
                </a:solidFill>
              </a:defRPr>
            </a:lvl5pPr>
            <a:lvl6pPr marL="2285909" indent="0">
              <a:buNone/>
              <a:defRPr sz="1600">
                <a:solidFill>
                  <a:schemeClr val="tx1">
                    <a:tint val="75000"/>
                  </a:schemeClr>
                </a:solidFill>
              </a:defRPr>
            </a:lvl6pPr>
            <a:lvl7pPr marL="2743091" indent="0">
              <a:buNone/>
              <a:defRPr sz="1600">
                <a:solidFill>
                  <a:schemeClr val="tx1">
                    <a:tint val="75000"/>
                  </a:schemeClr>
                </a:solidFill>
              </a:defRPr>
            </a:lvl7pPr>
            <a:lvl8pPr marL="3200272" indent="0">
              <a:buNone/>
              <a:defRPr sz="1600">
                <a:solidFill>
                  <a:schemeClr val="tx1">
                    <a:tint val="75000"/>
                  </a:schemeClr>
                </a:solidFill>
              </a:defRPr>
            </a:lvl8pPr>
            <a:lvl9pPr marL="3657454"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72A9B48-AA83-4753-9586-C3F8EC3A0206}"/>
              </a:ext>
            </a:extLst>
          </p:cNvPr>
          <p:cNvSpPr>
            <a:spLocks noGrp="1"/>
          </p:cNvSpPr>
          <p:nvPr>
            <p:ph type="dt" sz="half" idx="10"/>
          </p:nvPr>
        </p:nvSpPr>
        <p:spPr/>
        <p:txBody>
          <a:bodyPr/>
          <a:lstStyle/>
          <a:p>
            <a:fld id="{C08C6F55-C1A6-4DED-908D-F444FEC4F8B6}" type="datetimeFigureOut">
              <a:rPr lang="en-US" smtClean="0"/>
              <a:t>10/17/2024</a:t>
            </a:fld>
            <a:endParaRPr lang="en-US"/>
          </a:p>
        </p:txBody>
      </p:sp>
      <p:sp>
        <p:nvSpPr>
          <p:cNvPr id="5" name="Footer Placeholder 4">
            <a:extLst>
              <a:ext uri="{FF2B5EF4-FFF2-40B4-BE49-F238E27FC236}">
                <a16:creationId xmlns:a16="http://schemas.microsoft.com/office/drawing/2014/main" id="{3AB1D3AD-AC80-42DA-9F4F-E32EAAD029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EB47C3-FF24-433F-A1B0-84CF7441A24C}"/>
              </a:ext>
            </a:extLst>
          </p:cNvPr>
          <p:cNvSpPr>
            <a:spLocks noGrp="1"/>
          </p:cNvSpPr>
          <p:nvPr>
            <p:ph type="sldNum" sz="quarter" idx="12"/>
          </p:nvPr>
        </p:nvSpPr>
        <p:spPr/>
        <p:txBody>
          <a:bodyPr/>
          <a:lstStyle/>
          <a:p>
            <a:fld id="{17121056-7AFC-4F49-9A07-02706FCBA0C7}" type="slidenum">
              <a:rPr lang="en-US" smtClean="0"/>
              <a:t>‹#›</a:t>
            </a:fld>
            <a:endParaRPr lang="en-US"/>
          </a:p>
        </p:txBody>
      </p:sp>
    </p:spTree>
    <p:extLst>
      <p:ext uri="{BB962C8B-B14F-4D97-AF65-F5344CB8AC3E}">
        <p14:creationId xmlns:p14="http://schemas.microsoft.com/office/powerpoint/2010/main" val="76946203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967C1-FC1A-4414-A901-8EA425DA10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E438C9-A0EB-4142-B29C-755D320C71A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571C431-16EA-4F23-B5DA-6B9545994C5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9AB893-E9B1-4449-AAE8-4F3324929356}"/>
              </a:ext>
            </a:extLst>
          </p:cNvPr>
          <p:cNvSpPr>
            <a:spLocks noGrp="1"/>
          </p:cNvSpPr>
          <p:nvPr>
            <p:ph type="dt" sz="half" idx="10"/>
          </p:nvPr>
        </p:nvSpPr>
        <p:spPr/>
        <p:txBody>
          <a:bodyPr/>
          <a:lstStyle/>
          <a:p>
            <a:fld id="{C08C6F55-C1A6-4DED-908D-F444FEC4F8B6}" type="datetimeFigureOut">
              <a:rPr lang="en-US" smtClean="0"/>
              <a:t>10/17/2024</a:t>
            </a:fld>
            <a:endParaRPr lang="en-US"/>
          </a:p>
        </p:txBody>
      </p:sp>
      <p:sp>
        <p:nvSpPr>
          <p:cNvPr id="6" name="Footer Placeholder 5">
            <a:extLst>
              <a:ext uri="{FF2B5EF4-FFF2-40B4-BE49-F238E27FC236}">
                <a16:creationId xmlns:a16="http://schemas.microsoft.com/office/drawing/2014/main" id="{AED2D395-4435-4A87-BA71-66CE06A851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EFB347-289C-4619-A720-FC1E70AB8A94}"/>
              </a:ext>
            </a:extLst>
          </p:cNvPr>
          <p:cNvSpPr>
            <a:spLocks noGrp="1"/>
          </p:cNvSpPr>
          <p:nvPr>
            <p:ph type="sldNum" sz="quarter" idx="12"/>
          </p:nvPr>
        </p:nvSpPr>
        <p:spPr/>
        <p:txBody>
          <a:bodyPr/>
          <a:lstStyle/>
          <a:p>
            <a:fld id="{17121056-7AFC-4F49-9A07-02706FCBA0C7}" type="slidenum">
              <a:rPr lang="en-US" smtClean="0"/>
              <a:t>‹#›</a:t>
            </a:fld>
            <a:endParaRPr lang="en-US"/>
          </a:p>
        </p:txBody>
      </p:sp>
    </p:spTree>
    <p:extLst>
      <p:ext uri="{BB962C8B-B14F-4D97-AF65-F5344CB8AC3E}">
        <p14:creationId xmlns:p14="http://schemas.microsoft.com/office/powerpoint/2010/main" val="26148749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1CE2B-429D-45BB-9975-4516ABE509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CB5C28C-B1FC-4C5A-A1EA-A7E2B79D5163}"/>
              </a:ext>
            </a:extLst>
          </p:cNvPr>
          <p:cNvSpPr>
            <a:spLocks noGrp="1"/>
          </p:cNvSpPr>
          <p:nvPr>
            <p:ph type="dt" sz="half" idx="10"/>
          </p:nvPr>
        </p:nvSpPr>
        <p:spPr/>
        <p:txBody>
          <a:bodyPr/>
          <a:lstStyle/>
          <a:p>
            <a:fld id="{1743A783-CB90-43FF-B796-AADC28DC8471}" type="datetimeFigureOut">
              <a:rPr lang="en-US" smtClean="0"/>
              <a:t>10/17/2024</a:t>
            </a:fld>
            <a:endParaRPr lang="en-US"/>
          </a:p>
        </p:txBody>
      </p:sp>
      <p:sp>
        <p:nvSpPr>
          <p:cNvPr id="4" name="Footer Placeholder 3">
            <a:extLst>
              <a:ext uri="{FF2B5EF4-FFF2-40B4-BE49-F238E27FC236}">
                <a16:creationId xmlns:a16="http://schemas.microsoft.com/office/drawing/2014/main" id="{9FE5EB53-858D-4CF7-9B7D-CADB412CC73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ECFC249-4CC2-4332-9BB0-B745B5B7AF59}"/>
              </a:ext>
            </a:extLst>
          </p:cNvPr>
          <p:cNvSpPr>
            <a:spLocks noGrp="1"/>
          </p:cNvSpPr>
          <p:nvPr>
            <p:ph type="sldNum" sz="quarter" idx="12"/>
          </p:nvPr>
        </p:nvSpPr>
        <p:spPr/>
        <p:txBody>
          <a:bodyPr/>
          <a:lstStyle/>
          <a:p>
            <a:fld id="{BF379571-0689-4E84-B274-DF0D1F2F88CA}" type="slidenum">
              <a:rPr lang="en-US" smtClean="0"/>
              <a:t>‹#›</a:t>
            </a:fld>
            <a:endParaRPr lang="en-US"/>
          </a:p>
        </p:txBody>
      </p:sp>
    </p:spTree>
    <p:extLst>
      <p:ext uri="{BB962C8B-B14F-4D97-AF65-F5344CB8AC3E}">
        <p14:creationId xmlns:p14="http://schemas.microsoft.com/office/powerpoint/2010/main" val="34405261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872CB-7736-4EB1-BC54-851986B13E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ABF9A4C-09BB-4B0C-A400-EDE21892DA60}"/>
              </a:ext>
            </a:extLst>
          </p:cNvPr>
          <p:cNvSpPr>
            <a:spLocks noGrp="1"/>
          </p:cNvSpPr>
          <p:nvPr>
            <p:ph type="body" idx="1"/>
          </p:nvPr>
        </p:nvSpPr>
        <p:spPr>
          <a:xfrm>
            <a:off x="839789" y="1681163"/>
            <a:ext cx="5157787" cy="823912"/>
          </a:xfrm>
        </p:spPr>
        <p:txBody>
          <a:bodyPr anchor="b"/>
          <a:lstStyle>
            <a:lvl1pPr marL="0" indent="0">
              <a:buNone/>
              <a:defRPr sz="2400" b="1"/>
            </a:lvl1pPr>
            <a:lvl2pPr marL="457182" indent="0">
              <a:buNone/>
              <a:defRPr sz="2000" b="1"/>
            </a:lvl2pPr>
            <a:lvl3pPr marL="914364" indent="0">
              <a:buNone/>
              <a:defRPr sz="1800" b="1"/>
            </a:lvl3pPr>
            <a:lvl4pPr marL="1371545" indent="0">
              <a:buNone/>
              <a:defRPr sz="1600" b="1"/>
            </a:lvl4pPr>
            <a:lvl5pPr marL="1828727" indent="0">
              <a:buNone/>
              <a:defRPr sz="1600" b="1"/>
            </a:lvl5pPr>
            <a:lvl6pPr marL="2285909" indent="0">
              <a:buNone/>
              <a:defRPr sz="1600" b="1"/>
            </a:lvl6pPr>
            <a:lvl7pPr marL="2743091" indent="0">
              <a:buNone/>
              <a:defRPr sz="1600" b="1"/>
            </a:lvl7pPr>
            <a:lvl8pPr marL="3200272" indent="0">
              <a:buNone/>
              <a:defRPr sz="1600" b="1"/>
            </a:lvl8pPr>
            <a:lvl9pPr marL="3657454"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6449AC8-43B3-469C-AEBD-43265C89EB28}"/>
              </a:ext>
            </a:extLst>
          </p:cNvPr>
          <p:cNvSpPr>
            <a:spLocks noGrp="1"/>
          </p:cNvSpPr>
          <p:nvPr>
            <p:ph sz="half" idx="2"/>
          </p:nvPr>
        </p:nvSpPr>
        <p:spPr>
          <a:xfrm>
            <a:off x="839789" y="2505076"/>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4D27948-B549-4012-9089-04ACE77B94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182" indent="0">
              <a:buNone/>
              <a:defRPr sz="2000" b="1"/>
            </a:lvl2pPr>
            <a:lvl3pPr marL="914364" indent="0">
              <a:buNone/>
              <a:defRPr sz="1800" b="1"/>
            </a:lvl3pPr>
            <a:lvl4pPr marL="1371545" indent="0">
              <a:buNone/>
              <a:defRPr sz="1600" b="1"/>
            </a:lvl4pPr>
            <a:lvl5pPr marL="1828727" indent="0">
              <a:buNone/>
              <a:defRPr sz="1600" b="1"/>
            </a:lvl5pPr>
            <a:lvl6pPr marL="2285909" indent="0">
              <a:buNone/>
              <a:defRPr sz="1600" b="1"/>
            </a:lvl6pPr>
            <a:lvl7pPr marL="2743091" indent="0">
              <a:buNone/>
              <a:defRPr sz="1600" b="1"/>
            </a:lvl7pPr>
            <a:lvl8pPr marL="3200272" indent="0">
              <a:buNone/>
              <a:defRPr sz="1600" b="1"/>
            </a:lvl8pPr>
            <a:lvl9pPr marL="3657454"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8CD073B-A891-4384-BC99-DF7D7E86B8B8}"/>
              </a:ext>
            </a:extLst>
          </p:cNvPr>
          <p:cNvSpPr>
            <a:spLocks noGrp="1"/>
          </p:cNvSpPr>
          <p:nvPr>
            <p:ph sz="quarter" idx="4"/>
          </p:nvPr>
        </p:nvSpPr>
        <p:spPr>
          <a:xfrm>
            <a:off x="6172200" y="2505076"/>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1B33DD-886A-48FB-A3FC-C5037CCB1ABC}"/>
              </a:ext>
            </a:extLst>
          </p:cNvPr>
          <p:cNvSpPr>
            <a:spLocks noGrp="1"/>
          </p:cNvSpPr>
          <p:nvPr>
            <p:ph type="dt" sz="half" idx="10"/>
          </p:nvPr>
        </p:nvSpPr>
        <p:spPr/>
        <p:txBody>
          <a:bodyPr/>
          <a:lstStyle/>
          <a:p>
            <a:fld id="{C08C6F55-C1A6-4DED-908D-F444FEC4F8B6}" type="datetimeFigureOut">
              <a:rPr lang="en-US" smtClean="0"/>
              <a:t>10/17/2024</a:t>
            </a:fld>
            <a:endParaRPr lang="en-US"/>
          </a:p>
        </p:txBody>
      </p:sp>
      <p:sp>
        <p:nvSpPr>
          <p:cNvPr id="8" name="Footer Placeholder 7">
            <a:extLst>
              <a:ext uri="{FF2B5EF4-FFF2-40B4-BE49-F238E27FC236}">
                <a16:creationId xmlns:a16="http://schemas.microsoft.com/office/drawing/2014/main" id="{28382A74-BBA9-4473-A9DF-E962E16533F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3BF85A7-7A63-4C7F-BB69-F0BD1A54DA06}"/>
              </a:ext>
            </a:extLst>
          </p:cNvPr>
          <p:cNvSpPr>
            <a:spLocks noGrp="1"/>
          </p:cNvSpPr>
          <p:nvPr>
            <p:ph type="sldNum" sz="quarter" idx="12"/>
          </p:nvPr>
        </p:nvSpPr>
        <p:spPr/>
        <p:txBody>
          <a:bodyPr/>
          <a:lstStyle/>
          <a:p>
            <a:fld id="{17121056-7AFC-4F49-9A07-02706FCBA0C7}" type="slidenum">
              <a:rPr lang="en-US" smtClean="0"/>
              <a:t>‹#›</a:t>
            </a:fld>
            <a:endParaRPr lang="en-US"/>
          </a:p>
        </p:txBody>
      </p:sp>
    </p:spTree>
    <p:extLst>
      <p:ext uri="{BB962C8B-B14F-4D97-AF65-F5344CB8AC3E}">
        <p14:creationId xmlns:p14="http://schemas.microsoft.com/office/powerpoint/2010/main" val="153740110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B3159-5F15-4FD7-AA60-67CDBF61BE5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6CFDBC5-96CB-45BD-BE4B-AA1D798B7F15}"/>
              </a:ext>
            </a:extLst>
          </p:cNvPr>
          <p:cNvSpPr>
            <a:spLocks noGrp="1"/>
          </p:cNvSpPr>
          <p:nvPr>
            <p:ph type="dt" sz="half" idx="10"/>
          </p:nvPr>
        </p:nvSpPr>
        <p:spPr/>
        <p:txBody>
          <a:bodyPr/>
          <a:lstStyle/>
          <a:p>
            <a:fld id="{C08C6F55-C1A6-4DED-908D-F444FEC4F8B6}" type="datetimeFigureOut">
              <a:rPr lang="en-US" smtClean="0"/>
              <a:t>10/17/2024</a:t>
            </a:fld>
            <a:endParaRPr lang="en-US"/>
          </a:p>
        </p:txBody>
      </p:sp>
      <p:sp>
        <p:nvSpPr>
          <p:cNvPr id="4" name="Footer Placeholder 3">
            <a:extLst>
              <a:ext uri="{FF2B5EF4-FFF2-40B4-BE49-F238E27FC236}">
                <a16:creationId xmlns:a16="http://schemas.microsoft.com/office/drawing/2014/main" id="{205FD218-C3AF-4A7B-BC9B-67CDFDB177A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D1937E9-9EE1-474E-BA3F-E2FAD3734624}"/>
              </a:ext>
            </a:extLst>
          </p:cNvPr>
          <p:cNvSpPr>
            <a:spLocks noGrp="1"/>
          </p:cNvSpPr>
          <p:nvPr>
            <p:ph type="sldNum" sz="quarter" idx="12"/>
          </p:nvPr>
        </p:nvSpPr>
        <p:spPr/>
        <p:txBody>
          <a:bodyPr/>
          <a:lstStyle/>
          <a:p>
            <a:fld id="{17121056-7AFC-4F49-9A07-02706FCBA0C7}" type="slidenum">
              <a:rPr lang="en-US" smtClean="0"/>
              <a:t>‹#›</a:t>
            </a:fld>
            <a:endParaRPr lang="en-US"/>
          </a:p>
        </p:txBody>
      </p:sp>
    </p:spTree>
    <p:extLst>
      <p:ext uri="{BB962C8B-B14F-4D97-AF65-F5344CB8AC3E}">
        <p14:creationId xmlns:p14="http://schemas.microsoft.com/office/powerpoint/2010/main" val="245929715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83D275-43AB-4577-81D1-A46AD53857F3}"/>
              </a:ext>
            </a:extLst>
          </p:cNvPr>
          <p:cNvSpPr>
            <a:spLocks noGrp="1"/>
          </p:cNvSpPr>
          <p:nvPr>
            <p:ph type="dt" sz="half" idx="10"/>
          </p:nvPr>
        </p:nvSpPr>
        <p:spPr/>
        <p:txBody>
          <a:bodyPr/>
          <a:lstStyle/>
          <a:p>
            <a:fld id="{C08C6F55-C1A6-4DED-908D-F444FEC4F8B6}" type="datetimeFigureOut">
              <a:rPr lang="en-US" smtClean="0"/>
              <a:t>10/17/2024</a:t>
            </a:fld>
            <a:endParaRPr lang="en-US"/>
          </a:p>
        </p:txBody>
      </p:sp>
      <p:sp>
        <p:nvSpPr>
          <p:cNvPr id="3" name="Footer Placeholder 2">
            <a:extLst>
              <a:ext uri="{FF2B5EF4-FFF2-40B4-BE49-F238E27FC236}">
                <a16:creationId xmlns:a16="http://schemas.microsoft.com/office/drawing/2014/main" id="{B6F73652-AF06-4B39-9028-F484AF08457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B8913B9-65BD-4226-9DB3-4AE0E543906E}"/>
              </a:ext>
            </a:extLst>
          </p:cNvPr>
          <p:cNvSpPr>
            <a:spLocks noGrp="1"/>
          </p:cNvSpPr>
          <p:nvPr>
            <p:ph type="sldNum" sz="quarter" idx="12"/>
          </p:nvPr>
        </p:nvSpPr>
        <p:spPr/>
        <p:txBody>
          <a:bodyPr/>
          <a:lstStyle/>
          <a:p>
            <a:fld id="{17121056-7AFC-4F49-9A07-02706FCBA0C7}" type="slidenum">
              <a:rPr lang="en-US" smtClean="0"/>
              <a:t>‹#›</a:t>
            </a:fld>
            <a:endParaRPr lang="en-US"/>
          </a:p>
        </p:txBody>
      </p:sp>
    </p:spTree>
    <p:extLst>
      <p:ext uri="{BB962C8B-B14F-4D97-AF65-F5344CB8AC3E}">
        <p14:creationId xmlns:p14="http://schemas.microsoft.com/office/powerpoint/2010/main" val="421846407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8D71D-E12F-4A62-88D1-80CD5BF6F8C0}"/>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7A51678-EB8F-4E94-A1B9-5D20E41DF208}"/>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223908F-AE7A-4FB9-BBC7-327D869E76E2}"/>
              </a:ext>
            </a:extLst>
          </p:cNvPr>
          <p:cNvSpPr>
            <a:spLocks noGrp="1"/>
          </p:cNvSpPr>
          <p:nvPr>
            <p:ph type="body" sz="half" idx="2"/>
          </p:nvPr>
        </p:nvSpPr>
        <p:spPr>
          <a:xfrm>
            <a:off x="839789" y="2057400"/>
            <a:ext cx="3932237" cy="3811588"/>
          </a:xfrm>
        </p:spPr>
        <p:txBody>
          <a:bodyPr/>
          <a:lstStyle>
            <a:lvl1pPr marL="0" indent="0">
              <a:buNone/>
              <a:defRPr sz="1600"/>
            </a:lvl1pPr>
            <a:lvl2pPr marL="457182" indent="0">
              <a:buNone/>
              <a:defRPr sz="1400"/>
            </a:lvl2pPr>
            <a:lvl3pPr marL="914364" indent="0">
              <a:buNone/>
              <a:defRPr sz="1200"/>
            </a:lvl3pPr>
            <a:lvl4pPr marL="1371545" indent="0">
              <a:buNone/>
              <a:defRPr sz="1000"/>
            </a:lvl4pPr>
            <a:lvl5pPr marL="1828727" indent="0">
              <a:buNone/>
              <a:defRPr sz="1000"/>
            </a:lvl5pPr>
            <a:lvl6pPr marL="2285909" indent="0">
              <a:buNone/>
              <a:defRPr sz="1000"/>
            </a:lvl6pPr>
            <a:lvl7pPr marL="2743091" indent="0">
              <a:buNone/>
              <a:defRPr sz="1000"/>
            </a:lvl7pPr>
            <a:lvl8pPr marL="3200272" indent="0">
              <a:buNone/>
              <a:defRPr sz="1000"/>
            </a:lvl8pPr>
            <a:lvl9pPr marL="3657454"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FA6EA97-DBD9-409C-AA4E-99923E0324CF}"/>
              </a:ext>
            </a:extLst>
          </p:cNvPr>
          <p:cNvSpPr>
            <a:spLocks noGrp="1"/>
          </p:cNvSpPr>
          <p:nvPr>
            <p:ph type="dt" sz="half" idx="10"/>
          </p:nvPr>
        </p:nvSpPr>
        <p:spPr/>
        <p:txBody>
          <a:bodyPr/>
          <a:lstStyle/>
          <a:p>
            <a:fld id="{C08C6F55-C1A6-4DED-908D-F444FEC4F8B6}" type="datetimeFigureOut">
              <a:rPr lang="en-US" smtClean="0"/>
              <a:t>10/17/2024</a:t>
            </a:fld>
            <a:endParaRPr lang="en-US"/>
          </a:p>
        </p:txBody>
      </p:sp>
      <p:sp>
        <p:nvSpPr>
          <p:cNvPr id="6" name="Footer Placeholder 5">
            <a:extLst>
              <a:ext uri="{FF2B5EF4-FFF2-40B4-BE49-F238E27FC236}">
                <a16:creationId xmlns:a16="http://schemas.microsoft.com/office/drawing/2014/main" id="{1FBA59FA-0B93-4487-BDB1-601CEC436C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98659A-B379-4F4E-9378-DC90068F50B3}"/>
              </a:ext>
            </a:extLst>
          </p:cNvPr>
          <p:cNvSpPr>
            <a:spLocks noGrp="1"/>
          </p:cNvSpPr>
          <p:nvPr>
            <p:ph type="sldNum" sz="quarter" idx="12"/>
          </p:nvPr>
        </p:nvSpPr>
        <p:spPr/>
        <p:txBody>
          <a:bodyPr/>
          <a:lstStyle/>
          <a:p>
            <a:fld id="{17121056-7AFC-4F49-9A07-02706FCBA0C7}" type="slidenum">
              <a:rPr lang="en-US" smtClean="0"/>
              <a:t>‹#›</a:t>
            </a:fld>
            <a:endParaRPr lang="en-US"/>
          </a:p>
        </p:txBody>
      </p:sp>
    </p:spTree>
    <p:extLst>
      <p:ext uri="{BB962C8B-B14F-4D97-AF65-F5344CB8AC3E}">
        <p14:creationId xmlns:p14="http://schemas.microsoft.com/office/powerpoint/2010/main" val="316920981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108A9-A750-40CC-A04B-8D8BE043150A}"/>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5645CA5-3BD4-4837-8F6F-7CD9608C63FC}"/>
              </a:ext>
            </a:extLst>
          </p:cNvPr>
          <p:cNvSpPr>
            <a:spLocks noGrp="1"/>
          </p:cNvSpPr>
          <p:nvPr>
            <p:ph type="pic" idx="1"/>
          </p:nvPr>
        </p:nvSpPr>
        <p:spPr>
          <a:xfrm>
            <a:off x="5183188" y="987426"/>
            <a:ext cx="6172200" cy="4873625"/>
          </a:xfrm>
        </p:spPr>
        <p:txBody>
          <a:bodyPr/>
          <a:lstStyle>
            <a:lvl1pPr marL="0" indent="0">
              <a:buNone/>
              <a:defRPr sz="3200"/>
            </a:lvl1pPr>
            <a:lvl2pPr marL="457182" indent="0">
              <a:buNone/>
              <a:defRPr sz="2800"/>
            </a:lvl2pPr>
            <a:lvl3pPr marL="914364" indent="0">
              <a:buNone/>
              <a:defRPr sz="2400"/>
            </a:lvl3pPr>
            <a:lvl4pPr marL="1371545" indent="0">
              <a:buNone/>
              <a:defRPr sz="2000"/>
            </a:lvl4pPr>
            <a:lvl5pPr marL="1828727" indent="0">
              <a:buNone/>
              <a:defRPr sz="2000"/>
            </a:lvl5pPr>
            <a:lvl6pPr marL="2285909" indent="0">
              <a:buNone/>
              <a:defRPr sz="2000"/>
            </a:lvl6pPr>
            <a:lvl7pPr marL="2743091" indent="0">
              <a:buNone/>
              <a:defRPr sz="2000"/>
            </a:lvl7pPr>
            <a:lvl8pPr marL="3200272" indent="0">
              <a:buNone/>
              <a:defRPr sz="2000"/>
            </a:lvl8pPr>
            <a:lvl9pPr marL="3657454" indent="0">
              <a:buNone/>
              <a:defRPr sz="2000"/>
            </a:lvl9pPr>
          </a:lstStyle>
          <a:p>
            <a:endParaRPr lang="en-US"/>
          </a:p>
        </p:txBody>
      </p:sp>
      <p:sp>
        <p:nvSpPr>
          <p:cNvPr id="4" name="Text Placeholder 3">
            <a:extLst>
              <a:ext uri="{FF2B5EF4-FFF2-40B4-BE49-F238E27FC236}">
                <a16:creationId xmlns:a16="http://schemas.microsoft.com/office/drawing/2014/main" id="{C7197184-4C40-4C8C-B59C-ADDF4D603DA9}"/>
              </a:ext>
            </a:extLst>
          </p:cNvPr>
          <p:cNvSpPr>
            <a:spLocks noGrp="1"/>
          </p:cNvSpPr>
          <p:nvPr>
            <p:ph type="body" sz="half" idx="2"/>
          </p:nvPr>
        </p:nvSpPr>
        <p:spPr>
          <a:xfrm>
            <a:off x="839789" y="2057400"/>
            <a:ext cx="3932237" cy="3811588"/>
          </a:xfrm>
        </p:spPr>
        <p:txBody>
          <a:bodyPr/>
          <a:lstStyle>
            <a:lvl1pPr marL="0" indent="0">
              <a:buNone/>
              <a:defRPr sz="1600"/>
            </a:lvl1pPr>
            <a:lvl2pPr marL="457182" indent="0">
              <a:buNone/>
              <a:defRPr sz="1400"/>
            </a:lvl2pPr>
            <a:lvl3pPr marL="914364" indent="0">
              <a:buNone/>
              <a:defRPr sz="1200"/>
            </a:lvl3pPr>
            <a:lvl4pPr marL="1371545" indent="0">
              <a:buNone/>
              <a:defRPr sz="1000"/>
            </a:lvl4pPr>
            <a:lvl5pPr marL="1828727" indent="0">
              <a:buNone/>
              <a:defRPr sz="1000"/>
            </a:lvl5pPr>
            <a:lvl6pPr marL="2285909" indent="0">
              <a:buNone/>
              <a:defRPr sz="1000"/>
            </a:lvl6pPr>
            <a:lvl7pPr marL="2743091" indent="0">
              <a:buNone/>
              <a:defRPr sz="1000"/>
            </a:lvl7pPr>
            <a:lvl8pPr marL="3200272" indent="0">
              <a:buNone/>
              <a:defRPr sz="1000"/>
            </a:lvl8pPr>
            <a:lvl9pPr marL="3657454"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5BDB854-247E-4105-90A8-DC9DB389FB80}"/>
              </a:ext>
            </a:extLst>
          </p:cNvPr>
          <p:cNvSpPr>
            <a:spLocks noGrp="1"/>
          </p:cNvSpPr>
          <p:nvPr>
            <p:ph type="dt" sz="half" idx="10"/>
          </p:nvPr>
        </p:nvSpPr>
        <p:spPr/>
        <p:txBody>
          <a:bodyPr/>
          <a:lstStyle/>
          <a:p>
            <a:fld id="{C08C6F55-C1A6-4DED-908D-F444FEC4F8B6}" type="datetimeFigureOut">
              <a:rPr lang="en-US" smtClean="0"/>
              <a:t>10/17/2024</a:t>
            </a:fld>
            <a:endParaRPr lang="en-US"/>
          </a:p>
        </p:txBody>
      </p:sp>
      <p:sp>
        <p:nvSpPr>
          <p:cNvPr id="6" name="Footer Placeholder 5">
            <a:extLst>
              <a:ext uri="{FF2B5EF4-FFF2-40B4-BE49-F238E27FC236}">
                <a16:creationId xmlns:a16="http://schemas.microsoft.com/office/drawing/2014/main" id="{2C5996E0-0792-4332-A184-3FC018A54E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1B2B38-4090-420B-8CBA-10DDA4C01289}"/>
              </a:ext>
            </a:extLst>
          </p:cNvPr>
          <p:cNvSpPr>
            <a:spLocks noGrp="1"/>
          </p:cNvSpPr>
          <p:nvPr>
            <p:ph type="sldNum" sz="quarter" idx="12"/>
          </p:nvPr>
        </p:nvSpPr>
        <p:spPr/>
        <p:txBody>
          <a:bodyPr/>
          <a:lstStyle/>
          <a:p>
            <a:fld id="{17121056-7AFC-4F49-9A07-02706FCBA0C7}" type="slidenum">
              <a:rPr lang="en-US" smtClean="0"/>
              <a:t>‹#›</a:t>
            </a:fld>
            <a:endParaRPr lang="en-US"/>
          </a:p>
        </p:txBody>
      </p:sp>
    </p:spTree>
    <p:extLst>
      <p:ext uri="{BB962C8B-B14F-4D97-AF65-F5344CB8AC3E}">
        <p14:creationId xmlns:p14="http://schemas.microsoft.com/office/powerpoint/2010/main" val="285746252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7AFC0-E487-4E81-BFC2-CEBCC2CEC77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3F80DBF-8551-446B-8109-B32BE936BA9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76B148-F8B4-4458-80CC-E490B2946D66}"/>
              </a:ext>
            </a:extLst>
          </p:cNvPr>
          <p:cNvSpPr>
            <a:spLocks noGrp="1"/>
          </p:cNvSpPr>
          <p:nvPr>
            <p:ph type="dt" sz="half" idx="10"/>
          </p:nvPr>
        </p:nvSpPr>
        <p:spPr/>
        <p:txBody>
          <a:bodyPr/>
          <a:lstStyle/>
          <a:p>
            <a:fld id="{C08C6F55-C1A6-4DED-908D-F444FEC4F8B6}" type="datetimeFigureOut">
              <a:rPr lang="en-US" smtClean="0"/>
              <a:t>10/17/2024</a:t>
            </a:fld>
            <a:endParaRPr lang="en-US"/>
          </a:p>
        </p:txBody>
      </p:sp>
      <p:sp>
        <p:nvSpPr>
          <p:cNvPr id="5" name="Footer Placeholder 4">
            <a:extLst>
              <a:ext uri="{FF2B5EF4-FFF2-40B4-BE49-F238E27FC236}">
                <a16:creationId xmlns:a16="http://schemas.microsoft.com/office/drawing/2014/main" id="{1D753D1C-26DC-4EBE-8A60-B9F5D7FB71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7924B5-F135-4C92-A8BA-9829F109A670}"/>
              </a:ext>
            </a:extLst>
          </p:cNvPr>
          <p:cNvSpPr>
            <a:spLocks noGrp="1"/>
          </p:cNvSpPr>
          <p:nvPr>
            <p:ph type="sldNum" sz="quarter" idx="12"/>
          </p:nvPr>
        </p:nvSpPr>
        <p:spPr/>
        <p:txBody>
          <a:bodyPr/>
          <a:lstStyle/>
          <a:p>
            <a:fld id="{17121056-7AFC-4F49-9A07-02706FCBA0C7}" type="slidenum">
              <a:rPr lang="en-US" smtClean="0"/>
              <a:t>‹#›</a:t>
            </a:fld>
            <a:endParaRPr lang="en-US"/>
          </a:p>
        </p:txBody>
      </p:sp>
    </p:spTree>
    <p:extLst>
      <p:ext uri="{BB962C8B-B14F-4D97-AF65-F5344CB8AC3E}">
        <p14:creationId xmlns:p14="http://schemas.microsoft.com/office/powerpoint/2010/main" val="336456072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050FD75-87A0-4916-9A07-E55CEB0D720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D02EA0E-0539-4B7D-B0BC-9B1D90661B0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054495-B5F7-4D61-95B1-BCFE1E4E3A85}"/>
              </a:ext>
            </a:extLst>
          </p:cNvPr>
          <p:cNvSpPr>
            <a:spLocks noGrp="1"/>
          </p:cNvSpPr>
          <p:nvPr>
            <p:ph type="dt" sz="half" idx="10"/>
          </p:nvPr>
        </p:nvSpPr>
        <p:spPr/>
        <p:txBody>
          <a:bodyPr/>
          <a:lstStyle/>
          <a:p>
            <a:fld id="{C08C6F55-C1A6-4DED-908D-F444FEC4F8B6}" type="datetimeFigureOut">
              <a:rPr lang="en-US" smtClean="0"/>
              <a:t>10/17/2024</a:t>
            </a:fld>
            <a:endParaRPr lang="en-US"/>
          </a:p>
        </p:txBody>
      </p:sp>
      <p:sp>
        <p:nvSpPr>
          <p:cNvPr id="5" name="Footer Placeholder 4">
            <a:extLst>
              <a:ext uri="{FF2B5EF4-FFF2-40B4-BE49-F238E27FC236}">
                <a16:creationId xmlns:a16="http://schemas.microsoft.com/office/drawing/2014/main" id="{9996A295-E86D-47B1-92BC-CED1A67C80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F1CF13-F6FE-4B9B-A034-FDD619D59380}"/>
              </a:ext>
            </a:extLst>
          </p:cNvPr>
          <p:cNvSpPr>
            <a:spLocks noGrp="1"/>
          </p:cNvSpPr>
          <p:nvPr>
            <p:ph type="sldNum" sz="quarter" idx="12"/>
          </p:nvPr>
        </p:nvSpPr>
        <p:spPr/>
        <p:txBody>
          <a:bodyPr/>
          <a:lstStyle/>
          <a:p>
            <a:fld id="{17121056-7AFC-4F49-9A07-02706FCBA0C7}" type="slidenum">
              <a:rPr lang="en-US" smtClean="0"/>
              <a:t>‹#›</a:t>
            </a:fld>
            <a:endParaRPr lang="en-US"/>
          </a:p>
        </p:txBody>
      </p:sp>
    </p:spTree>
    <p:extLst>
      <p:ext uri="{BB962C8B-B14F-4D97-AF65-F5344CB8AC3E}">
        <p14:creationId xmlns:p14="http://schemas.microsoft.com/office/powerpoint/2010/main" val="8983981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DE564E-DEF8-4414-9970-18F46B4A264E}"/>
              </a:ext>
            </a:extLst>
          </p:cNvPr>
          <p:cNvSpPr>
            <a:spLocks noGrp="1"/>
          </p:cNvSpPr>
          <p:nvPr>
            <p:ph type="dt" sz="half" idx="10"/>
          </p:nvPr>
        </p:nvSpPr>
        <p:spPr/>
        <p:txBody>
          <a:bodyPr/>
          <a:lstStyle/>
          <a:p>
            <a:fld id="{1743A783-CB90-43FF-B796-AADC28DC8471}" type="datetimeFigureOut">
              <a:rPr lang="en-US" smtClean="0"/>
              <a:t>10/17/2024</a:t>
            </a:fld>
            <a:endParaRPr lang="en-US"/>
          </a:p>
        </p:txBody>
      </p:sp>
      <p:sp>
        <p:nvSpPr>
          <p:cNvPr id="3" name="Footer Placeholder 2">
            <a:extLst>
              <a:ext uri="{FF2B5EF4-FFF2-40B4-BE49-F238E27FC236}">
                <a16:creationId xmlns:a16="http://schemas.microsoft.com/office/drawing/2014/main" id="{0FA64128-7BFB-479D-9766-60F262E41E4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79B5603-80B0-4E09-A0A2-F2CB94DAC7FF}"/>
              </a:ext>
            </a:extLst>
          </p:cNvPr>
          <p:cNvSpPr>
            <a:spLocks noGrp="1"/>
          </p:cNvSpPr>
          <p:nvPr>
            <p:ph type="sldNum" sz="quarter" idx="12"/>
          </p:nvPr>
        </p:nvSpPr>
        <p:spPr/>
        <p:txBody>
          <a:bodyPr/>
          <a:lstStyle/>
          <a:p>
            <a:fld id="{BF379571-0689-4E84-B274-DF0D1F2F88CA}" type="slidenum">
              <a:rPr lang="en-US" smtClean="0"/>
              <a:t>‹#›</a:t>
            </a:fld>
            <a:endParaRPr lang="en-US"/>
          </a:p>
        </p:txBody>
      </p:sp>
    </p:spTree>
    <p:extLst>
      <p:ext uri="{BB962C8B-B14F-4D97-AF65-F5344CB8AC3E}">
        <p14:creationId xmlns:p14="http://schemas.microsoft.com/office/powerpoint/2010/main" val="13823979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7AB9D-1AA2-4E81-ADAF-DEEC59FE03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CAB9E0A-BDAD-4899-8017-C9AA901B4FF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71925C-ED8D-4F51-8B74-95A0FB7140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5398E70-F724-4922-8302-BE27CA555832}"/>
              </a:ext>
            </a:extLst>
          </p:cNvPr>
          <p:cNvSpPr>
            <a:spLocks noGrp="1"/>
          </p:cNvSpPr>
          <p:nvPr>
            <p:ph type="dt" sz="half" idx="10"/>
          </p:nvPr>
        </p:nvSpPr>
        <p:spPr/>
        <p:txBody>
          <a:bodyPr/>
          <a:lstStyle/>
          <a:p>
            <a:fld id="{1743A783-CB90-43FF-B796-AADC28DC8471}" type="datetimeFigureOut">
              <a:rPr lang="en-US" smtClean="0"/>
              <a:t>10/17/2024</a:t>
            </a:fld>
            <a:endParaRPr lang="en-US"/>
          </a:p>
        </p:txBody>
      </p:sp>
      <p:sp>
        <p:nvSpPr>
          <p:cNvPr id="6" name="Footer Placeholder 5">
            <a:extLst>
              <a:ext uri="{FF2B5EF4-FFF2-40B4-BE49-F238E27FC236}">
                <a16:creationId xmlns:a16="http://schemas.microsoft.com/office/drawing/2014/main" id="{C8120CEC-B7F3-4FBD-9F8C-12AD478A45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2C5F12-32D3-46CE-8FE7-DC2A2C23FE7E}"/>
              </a:ext>
            </a:extLst>
          </p:cNvPr>
          <p:cNvSpPr>
            <a:spLocks noGrp="1"/>
          </p:cNvSpPr>
          <p:nvPr>
            <p:ph type="sldNum" sz="quarter" idx="12"/>
          </p:nvPr>
        </p:nvSpPr>
        <p:spPr/>
        <p:txBody>
          <a:bodyPr/>
          <a:lstStyle/>
          <a:p>
            <a:fld id="{BF379571-0689-4E84-B274-DF0D1F2F88CA}" type="slidenum">
              <a:rPr lang="en-US" smtClean="0"/>
              <a:t>‹#›</a:t>
            </a:fld>
            <a:endParaRPr lang="en-US"/>
          </a:p>
        </p:txBody>
      </p:sp>
    </p:spTree>
    <p:extLst>
      <p:ext uri="{BB962C8B-B14F-4D97-AF65-F5344CB8AC3E}">
        <p14:creationId xmlns:p14="http://schemas.microsoft.com/office/powerpoint/2010/main" val="40863867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709EF-59FE-404F-BC79-23323DE752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684092-7189-4113-B44F-5C6BD503E83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0E00FD8-152D-4BAD-B667-05A4C27C57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B3EEC6C-272B-4A5B-A519-7EF3DE9E0CC7}"/>
              </a:ext>
            </a:extLst>
          </p:cNvPr>
          <p:cNvSpPr>
            <a:spLocks noGrp="1"/>
          </p:cNvSpPr>
          <p:nvPr>
            <p:ph type="dt" sz="half" idx="10"/>
          </p:nvPr>
        </p:nvSpPr>
        <p:spPr/>
        <p:txBody>
          <a:bodyPr/>
          <a:lstStyle/>
          <a:p>
            <a:fld id="{1743A783-CB90-43FF-B796-AADC28DC8471}" type="datetimeFigureOut">
              <a:rPr lang="en-US" smtClean="0"/>
              <a:t>10/17/2024</a:t>
            </a:fld>
            <a:endParaRPr lang="en-US"/>
          </a:p>
        </p:txBody>
      </p:sp>
      <p:sp>
        <p:nvSpPr>
          <p:cNvPr id="6" name="Footer Placeholder 5">
            <a:extLst>
              <a:ext uri="{FF2B5EF4-FFF2-40B4-BE49-F238E27FC236}">
                <a16:creationId xmlns:a16="http://schemas.microsoft.com/office/drawing/2014/main" id="{DB06E92D-6117-4EAC-AC0A-6D0168C319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EE1872-0D23-45D4-951C-B0227F091F09}"/>
              </a:ext>
            </a:extLst>
          </p:cNvPr>
          <p:cNvSpPr>
            <a:spLocks noGrp="1"/>
          </p:cNvSpPr>
          <p:nvPr>
            <p:ph type="sldNum" sz="quarter" idx="12"/>
          </p:nvPr>
        </p:nvSpPr>
        <p:spPr/>
        <p:txBody>
          <a:bodyPr/>
          <a:lstStyle/>
          <a:p>
            <a:fld id="{BF379571-0689-4E84-B274-DF0D1F2F88CA}" type="slidenum">
              <a:rPr lang="en-US" smtClean="0"/>
              <a:t>‹#›</a:t>
            </a:fld>
            <a:endParaRPr lang="en-US"/>
          </a:p>
        </p:txBody>
      </p:sp>
    </p:spTree>
    <p:extLst>
      <p:ext uri="{BB962C8B-B14F-4D97-AF65-F5344CB8AC3E}">
        <p14:creationId xmlns:p14="http://schemas.microsoft.com/office/powerpoint/2010/main" val="16975677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37BB0C-276C-4F16-8CB2-B9367547D0D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B733ACF-631A-4FD1-B47C-1FE0C82856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462F64-83F8-4A49-A321-E4173B4C7D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43A783-CB90-43FF-B796-AADC28DC8471}" type="datetimeFigureOut">
              <a:rPr lang="en-US" smtClean="0"/>
              <a:t>10/17/2024</a:t>
            </a:fld>
            <a:endParaRPr lang="en-US"/>
          </a:p>
        </p:txBody>
      </p:sp>
      <p:sp>
        <p:nvSpPr>
          <p:cNvPr id="5" name="Footer Placeholder 4">
            <a:extLst>
              <a:ext uri="{FF2B5EF4-FFF2-40B4-BE49-F238E27FC236}">
                <a16:creationId xmlns:a16="http://schemas.microsoft.com/office/drawing/2014/main" id="{98CA8AC2-3700-42C0-B4DC-1DBEF245D6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AC798A6-846D-44CD-8E95-D8C5F8E5228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379571-0689-4E84-B274-DF0D1F2F88CA}" type="slidenum">
              <a:rPr lang="en-US" smtClean="0"/>
              <a:t>‹#›</a:t>
            </a:fld>
            <a:endParaRPr lang="en-US"/>
          </a:p>
        </p:txBody>
      </p:sp>
    </p:spTree>
    <p:extLst>
      <p:ext uri="{BB962C8B-B14F-4D97-AF65-F5344CB8AC3E}">
        <p14:creationId xmlns:p14="http://schemas.microsoft.com/office/powerpoint/2010/main" val="7827437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73F699-4558-4097-AB22-081F6368A3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4F6953-0384-4A2E-ACD5-335C65D6CE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F1090B-6F6A-4E26-A38D-B8F8674A9D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C6255A-6AB6-4FF3-8198-F79D6541636E}" type="datetimeFigureOut">
              <a:rPr lang="en-US" smtClean="0"/>
              <a:t>10/17/2024</a:t>
            </a:fld>
            <a:endParaRPr lang="en-US"/>
          </a:p>
        </p:txBody>
      </p:sp>
      <p:sp>
        <p:nvSpPr>
          <p:cNvPr id="5" name="Footer Placeholder 4">
            <a:extLst>
              <a:ext uri="{FF2B5EF4-FFF2-40B4-BE49-F238E27FC236}">
                <a16:creationId xmlns:a16="http://schemas.microsoft.com/office/drawing/2014/main" id="{C139CB5E-A20C-4F75-8C8B-B127491306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13CEACE-7EB0-4AC2-BB69-AF2A589F23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07EAEE-AD83-43A2-A186-5526EF660829}" type="slidenum">
              <a:rPr lang="en-US" smtClean="0"/>
              <a:t>‹#›</a:t>
            </a:fld>
            <a:endParaRPr lang="en-US"/>
          </a:p>
        </p:txBody>
      </p:sp>
    </p:spTree>
    <p:extLst>
      <p:ext uri="{BB962C8B-B14F-4D97-AF65-F5344CB8AC3E}">
        <p14:creationId xmlns:p14="http://schemas.microsoft.com/office/powerpoint/2010/main" val="14194168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2173B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86DA9E-2EED-4DEC-8C56-A9903C8952D4}" type="datetime1">
              <a:rPr lang="en-US" smtClean="0">
                <a:solidFill>
                  <a:prstClr val="black">
                    <a:tint val="75000"/>
                  </a:prstClr>
                </a:solidFill>
              </a:rPr>
              <a:t>10/17/2024</a:t>
            </a:fld>
            <a:endParaRPr lang="en-US">
              <a:solidFill>
                <a:prstClr val="black">
                  <a:tint val="75000"/>
                </a:prstClr>
              </a:solidFill>
            </a:endParaRPr>
          </a:p>
        </p:txBody>
      </p:sp>
      <p:sp>
        <p:nvSpPr>
          <p:cNvPr id="5" name="Footer Placeholder 4"/>
          <p:cNvSpPr>
            <a:spLocks noGrp="1"/>
          </p:cNvSpPr>
          <p:nvPr>
            <p:ph type="ftr" sz="quarter" idx="3"/>
          </p:nvPr>
        </p:nvSpPr>
        <p:spPr>
          <a:xfrm>
            <a:off x="4165601"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9018CE-5264-40F5-A819-7EFC3610CB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176081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ctr" defTabSz="914364" rtl="0" eaLnBrk="1" latinLnBrk="0" hangingPunct="1">
        <a:spcBef>
          <a:spcPct val="0"/>
        </a:spcBef>
        <a:buNone/>
        <a:defRPr sz="4400" kern="1200">
          <a:solidFill>
            <a:schemeClr val="tx1"/>
          </a:solidFill>
          <a:latin typeface="+mj-lt"/>
          <a:ea typeface="+mj-ea"/>
          <a:cs typeface="+mj-cs"/>
        </a:defRPr>
      </a:lvl1pPr>
    </p:titleStyle>
    <p:bodyStyle>
      <a:lvl1pPr marL="342887" indent="-342887" algn="l" defTabSz="914364"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20" indent="-285738" algn="l" defTabSz="914364"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54" indent="-228590" algn="l" defTabSz="914364"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36" indent="-228590" algn="l" defTabSz="914364"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17" indent="-228590" algn="l" defTabSz="914364"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499" indent="-228590" algn="l" defTabSz="91436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0" algn="l" defTabSz="91436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0" algn="l" defTabSz="91436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4" indent="-228590" algn="l" defTabSz="91436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4" rtl="0" eaLnBrk="1" latinLnBrk="0" hangingPunct="1">
        <a:defRPr sz="1800" kern="1200">
          <a:solidFill>
            <a:schemeClr val="tx1"/>
          </a:solidFill>
          <a:latin typeface="+mn-lt"/>
          <a:ea typeface="+mn-ea"/>
          <a:cs typeface="+mn-cs"/>
        </a:defRPr>
      </a:lvl1pPr>
      <a:lvl2pPr marL="457182" algn="l" defTabSz="914364" rtl="0" eaLnBrk="1" latinLnBrk="0" hangingPunct="1">
        <a:defRPr sz="1800" kern="1200">
          <a:solidFill>
            <a:schemeClr val="tx1"/>
          </a:solidFill>
          <a:latin typeface="+mn-lt"/>
          <a:ea typeface="+mn-ea"/>
          <a:cs typeface="+mn-cs"/>
        </a:defRPr>
      </a:lvl2pPr>
      <a:lvl3pPr marL="914364" algn="l" defTabSz="914364" rtl="0" eaLnBrk="1" latinLnBrk="0" hangingPunct="1">
        <a:defRPr sz="1800" kern="1200">
          <a:solidFill>
            <a:schemeClr val="tx1"/>
          </a:solidFill>
          <a:latin typeface="+mn-lt"/>
          <a:ea typeface="+mn-ea"/>
          <a:cs typeface="+mn-cs"/>
        </a:defRPr>
      </a:lvl3pPr>
      <a:lvl4pPr marL="1371545" algn="l" defTabSz="914364" rtl="0" eaLnBrk="1" latinLnBrk="0" hangingPunct="1">
        <a:defRPr sz="1800" kern="1200">
          <a:solidFill>
            <a:schemeClr val="tx1"/>
          </a:solidFill>
          <a:latin typeface="+mn-lt"/>
          <a:ea typeface="+mn-ea"/>
          <a:cs typeface="+mn-cs"/>
        </a:defRPr>
      </a:lvl4pPr>
      <a:lvl5pPr marL="1828727" algn="l" defTabSz="914364" rtl="0" eaLnBrk="1" latinLnBrk="0" hangingPunct="1">
        <a:defRPr sz="1800" kern="1200">
          <a:solidFill>
            <a:schemeClr val="tx1"/>
          </a:solidFill>
          <a:latin typeface="+mn-lt"/>
          <a:ea typeface="+mn-ea"/>
          <a:cs typeface="+mn-cs"/>
        </a:defRPr>
      </a:lvl5pPr>
      <a:lvl6pPr marL="2285909" algn="l" defTabSz="914364" rtl="0" eaLnBrk="1" latinLnBrk="0" hangingPunct="1">
        <a:defRPr sz="1800" kern="1200">
          <a:solidFill>
            <a:schemeClr val="tx1"/>
          </a:solidFill>
          <a:latin typeface="+mn-lt"/>
          <a:ea typeface="+mn-ea"/>
          <a:cs typeface="+mn-cs"/>
        </a:defRPr>
      </a:lvl6pPr>
      <a:lvl7pPr marL="2743091" algn="l" defTabSz="914364" rtl="0" eaLnBrk="1" latinLnBrk="0" hangingPunct="1">
        <a:defRPr sz="1800" kern="1200">
          <a:solidFill>
            <a:schemeClr val="tx1"/>
          </a:solidFill>
          <a:latin typeface="+mn-lt"/>
          <a:ea typeface="+mn-ea"/>
          <a:cs typeface="+mn-cs"/>
        </a:defRPr>
      </a:lvl7pPr>
      <a:lvl8pPr marL="3200272" algn="l" defTabSz="914364" rtl="0" eaLnBrk="1" latinLnBrk="0" hangingPunct="1">
        <a:defRPr sz="1800" kern="1200">
          <a:solidFill>
            <a:schemeClr val="tx1"/>
          </a:solidFill>
          <a:latin typeface="+mn-lt"/>
          <a:ea typeface="+mn-ea"/>
          <a:cs typeface="+mn-cs"/>
        </a:defRPr>
      </a:lvl8pPr>
      <a:lvl9pPr marL="3657454" algn="l" defTabSz="91436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7E66F4-D2C7-4E27-AA9E-1F30BF638A5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42EEF2-A0DA-4017-B6A6-EDCF91AE16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C7D2EE-8EB1-4897-9145-C3BA0C6E8E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B09F30-CBB6-4FC7-BC9F-1F62FC73871F}" type="datetime1">
              <a:rPr lang="en-US" smtClean="0"/>
              <a:t>10/17/2024</a:t>
            </a:fld>
            <a:endParaRPr lang="en-US"/>
          </a:p>
        </p:txBody>
      </p:sp>
      <p:sp>
        <p:nvSpPr>
          <p:cNvPr id="5" name="Footer Placeholder 4">
            <a:extLst>
              <a:ext uri="{FF2B5EF4-FFF2-40B4-BE49-F238E27FC236}">
                <a16:creationId xmlns:a16="http://schemas.microsoft.com/office/drawing/2014/main" id="{15A84F3B-BE97-443F-B887-18EB2444D2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E70391-A745-4617-BA0C-1DA1D66AC97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6A47E4-1E4F-4FF6-9686-A2AEFD0E8F9E}" type="slidenum">
              <a:rPr lang="en-US" smtClean="0"/>
              <a:t>‹#›</a:t>
            </a:fld>
            <a:endParaRPr lang="en-US"/>
          </a:p>
        </p:txBody>
      </p:sp>
    </p:spTree>
    <p:extLst>
      <p:ext uri="{BB962C8B-B14F-4D97-AF65-F5344CB8AC3E}">
        <p14:creationId xmlns:p14="http://schemas.microsoft.com/office/powerpoint/2010/main" val="7652445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2173B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3E504C-E3EE-43AA-B4AB-56F8B01A0933}" type="datetimeFigureOut">
              <a:rPr lang="en-US" smtClean="0">
                <a:solidFill>
                  <a:prstClr val="black">
                    <a:tint val="75000"/>
                  </a:prstClr>
                </a:solidFill>
              </a:rPr>
              <a:pPr/>
              <a:t>10/17/2024</a:t>
            </a:fld>
            <a:endParaRPr lang="en-US">
              <a:solidFill>
                <a:prstClr val="black">
                  <a:tint val="75000"/>
                </a:prstClr>
              </a:solidFill>
            </a:endParaRPr>
          </a:p>
        </p:txBody>
      </p:sp>
      <p:sp>
        <p:nvSpPr>
          <p:cNvPr id="5" name="Footer Placeholder 4"/>
          <p:cNvSpPr>
            <a:spLocks noGrp="1"/>
          </p:cNvSpPr>
          <p:nvPr>
            <p:ph type="ftr" sz="quarter" idx="3"/>
          </p:nvPr>
        </p:nvSpPr>
        <p:spPr>
          <a:xfrm>
            <a:off x="4165601"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9018CE-5264-40F5-A819-7EFC3610CB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789638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364" rtl="0" eaLnBrk="1" latinLnBrk="0" hangingPunct="1">
        <a:spcBef>
          <a:spcPct val="0"/>
        </a:spcBef>
        <a:buNone/>
        <a:defRPr sz="4400" kern="1200">
          <a:solidFill>
            <a:schemeClr val="tx1"/>
          </a:solidFill>
          <a:latin typeface="+mj-lt"/>
          <a:ea typeface="+mj-ea"/>
          <a:cs typeface="+mj-cs"/>
        </a:defRPr>
      </a:lvl1pPr>
    </p:titleStyle>
    <p:bodyStyle>
      <a:lvl1pPr marL="342887" indent="-342887" algn="l" defTabSz="914364"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20" indent="-285738" algn="l" defTabSz="914364"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54" indent="-228590" algn="l" defTabSz="914364"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36" indent="-228590" algn="l" defTabSz="914364"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17" indent="-228590" algn="l" defTabSz="914364"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499" indent="-228590" algn="l" defTabSz="91436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0" algn="l" defTabSz="91436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0" algn="l" defTabSz="91436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4" indent="-228590" algn="l" defTabSz="91436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4" rtl="0" eaLnBrk="1" latinLnBrk="0" hangingPunct="1">
        <a:defRPr sz="1800" kern="1200">
          <a:solidFill>
            <a:schemeClr val="tx1"/>
          </a:solidFill>
          <a:latin typeface="+mn-lt"/>
          <a:ea typeface="+mn-ea"/>
          <a:cs typeface="+mn-cs"/>
        </a:defRPr>
      </a:lvl1pPr>
      <a:lvl2pPr marL="457182" algn="l" defTabSz="914364" rtl="0" eaLnBrk="1" latinLnBrk="0" hangingPunct="1">
        <a:defRPr sz="1800" kern="1200">
          <a:solidFill>
            <a:schemeClr val="tx1"/>
          </a:solidFill>
          <a:latin typeface="+mn-lt"/>
          <a:ea typeface="+mn-ea"/>
          <a:cs typeface="+mn-cs"/>
        </a:defRPr>
      </a:lvl2pPr>
      <a:lvl3pPr marL="914364" algn="l" defTabSz="914364" rtl="0" eaLnBrk="1" latinLnBrk="0" hangingPunct="1">
        <a:defRPr sz="1800" kern="1200">
          <a:solidFill>
            <a:schemeClr val="tx1"/>
          </a:solidFill>
          <a:latin typeface="+mn-lt"/>
          <a:ea typeface="+mn-ea"/>
          <a:cs typeface="+mn-cs"/>
        </a:defRPr>
      </a:lvl3pPr>
      <a:lvl4pPr marL="1371545" algn="l" defTabSz="914364" rtl="0" eaLnBrk="1" latinLnBrk="0" hangingPunct="1">
        <a:defRPr sz="1800" kern="1200">
          <a:solidFill>
            <a:schemeClr val="tx1"/>
          </a:solidFill>
          <a:latin typeface="+mn-lt"/>
          <a:ea typeface="+mn-ea"/>
          <a:cs typeface="+mn-cs"/>
        </a:defRPr>
      </a:lvl4pPr>
      <a:lvl5pPr marL="1828727" algn="l" defTabSz="914364" rtl="0" eaLnBrk="1" latinLnBrk="0" hangingPunct="1">
        <a:defRPr sz="1800" kern="1200">
          <a:solidFill>
            <a:schemeClr val="tx1"/>
          </a:solidFill>
          <a:latin typeface="+mn-lt"/>
          <a:ea typeface="+mn-ea"/>
          <a:cs typeface="+mn-cs"/>
        </a:defRPr>
      </a:lvl5pPr>
      <a:lvl6pPr marL="2285909" algn="l" defTabSz="914364" rtl="0" eaLnBrk="1" latinLnBrk="0" hangingPunct="1">
        <a:defRPr sz="1800" kern="1200">
          <a:solidFill>
            <a:schemeClr val="tx1"/>
          </a:solidFill>
          <a:latin typeface="+mn-lt"/>
          <a:ea typeface="+mn-ea"/>
          <a:cs typeface="+mn-cs"/>
        </a:defRPr>
      </a:lvl6pPr>
      <a:lvl7pPr marL="2743091" algn="l" defTabSz="914364" rtl="0" eaLnBrk="1" latinLnBrk="0" hangingPunct="1">
        <a:defRPr sz="1800" kern="1200">
          <a:solidFill>
            <a:schemeClr val="tx1"/>
          </a:solidFill>
          <a:latin typeface="+mn-lt"/>
          <a:ea typeface="+mn-ea"/>
          <a:cs typeface="+mn-cs"/>
        </a:defRPr>
      </a:lvl7pPr>
      <a:lvl8pPr marL="3200272" algn="l" defTabSz="914364" rtl="0" eaLnBrk="1" latinLnBrk="0" hangingPunct="1">
        <a:defRPr sz="1800" kern="1200">
          <a:solidFill>
            <a:schemeClr val="tx1"/>
          </a:solidFill>
          <a:latin typeface="+mn-lt"/>
          <a:ea typeface="+mn-ea"/>
          <a:cs typeface="+mn-cs"/>
        </a:defRPr>
      </a:lvl8pPr>
      <a:lvl9pPr marL="3657454" algn="l" defTabSz="914364"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11C1C6-E347-458F-8712-BA8918A40F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46891C-8F5A-478C-AB59-BA560AC966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A12FA1-C278-49F1-8B7E-98D0DFC5FFEE}"/>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8C6F55-C1A6-4DED-908D-F444FEC4F8B6}" type="datetimeFigureOut">
              <a:rPr lang="en-US" smtClean="0"/>
              <a:t>10/17/2024</a:t>
            </a:fld>
            <a:endParaRPr lang="en-US"/>
          </a:p>
        </p:txBody>
      </p:sp>
      <p:sp>
        <p:nvSpPr>
          <p:cNvPr id="5" name="Footer Placeholder 4">
            <a:extLst>
              <a:ext uri="{FF2B5EF4-FFF2-40B4-BE49-F238E27FC236}">
                <a16:creationId xmlns:a16="http://schemas.microsoft.com/office/drawing/2014/main" id="{53278695-8F30-469C-88D7-88682A0D400C}"/>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12E7247-6F8E-45FE-9A7F-A5D1C3E93203}"/>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121056-7AFC-4F49-9A07-02706FCBA0C7}" type="slidenum">
              <a:rPr lang="en-US" smtClean="0"/>
              <a:t>‹#›</a:t>
            </a:fld>
            <a:endParaRPr lang="en-US"/>
          </a:p>
        </p:txBody>
      </p:sp>
    </p:spTree>
    <p:extLst>
      <p:ext uri="{BB962C8B-B14F-4D97-AF65-F5344CB8AC3E}">
        <p14:creationId xmlns:p14="http://schemas.microsoft.com/office/powerpoint/2010/main" val="2142852388"/>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36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0" indent="-228590" algn="l" defTabSz="91436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72" indent="-228590" algn="l" defTabSz="91436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54" indent="-228590" algn="l" defTabSz="91436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36"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17"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99"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4"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64" rtl="0" eaLnBrk="1" latinLnBrk="0" hangingPunct="1">
        <a:defRPr sz="1800" kern="1200">
          <a:solidFill>
            <a:schemeClr val="tx1"/>
          </a:solidFill>
          <a:latin typeface="+mn-lt"/>
          <a:ea typeface="+mn-ea"/>
          <a:cs typeface="+mn-cs"/>
        </a:defRPr>
      </a:lvl1pPr>
      <a:lvl2pPr marL="457182" algn="l" defTabSz="914364" rtl="0" eaLnBrk="1" latinLnBrk="0" hangingPunct="1">
        <a:defRPr sz="1800" kern="1200">
          <a:solidFill>
            <a:schemeClr val="tx1"/>
          </a:solidFill>
          <a:latin typeface="+mn-lt"/>
          <a:ea typeface="+mn-ea"/>
          <a:cs typeface="+mn-cs"/>
        </a:defRPr>
      </a:lvl2pPr>
      <a:lvl3pPr marL="914364" algn="l" defTabSz="914364" rtl="0" eaLnBrk="1" latinLnBrk="0" hangingPunct="1">
        <a:defRPr sz="1800" kern="1200">
          <a:solidFill>
            <a:schemeClr val="tx1"/>
          </a:solidFill>
          <a:latin typeface="+mn-lt"/>
          <a:ea typeface="+mn-ea"/>
          <a:cs typeface="+mn-cs"/>
        </a:defRPr>
      </a:lvl3pPr>
      <a:lvl4pPr marL="1371545" algn="l" defTabSz="914364" rtl="0" eaLnBrk="1" latinLnBrk="0" hangingPunct="1">
        <a:defRPr sz="1800" kern="1200">
          <a:solidFill>
            <a:schemeClr val="tx1"/>
          </a:solidFill>
          <a:latin typeface="+mn-lt"/>
          <a:ea typeface="+mn-ea"/>
          <a:cs typeface="+mn-cs"/>
        </a:defRPr>
      </a:lvl4pPr>
      <a:lvl5pPr marL="1828727" algn="l" defTabSz="914364" rtl="0" eaLnBrk="1" latinLnBrk="0" hangingPunct="1">
        <a:defRPr sz="1800" kern="1200">
          <a:solidFill>
            <a:schemeClr val="tx1"/>
          </a:solidFill>
          <a:latin typeface="+mn-lt"/>
          <a:ea typeface="+mn-ea"/>
          <a:cs typeface="+mn-cs"/>
        </a:defRPr>
      </a:lvl5pPr>
      <a:lvl6pPr marL="2285909" algn="l" defTabSz="914364" rtl="0" eaLnBrk="1" latinLnBrk="0" hangingPunct="1">
        <a:defRPr sz="1800" kern="1200">
          <a:solidFill>
            <a:schemeClr val="tx1"/>
          </a:solidFill>
          <a:latin typeface="+mn-lt"/>
          <a:ea typeface="+mn-ea"/>
          <a:cs typeface="+mn-cs"/>
        </a:defRPr>
      </a:lvl6pPr>
      <a:lvl7pPr marL="2743091" algn="l" defTabSz="914364" rtl="0" eaLnBrk="1" latinLnBrk="0" hangingPunct="1">
        <a:defRPr sz="1800" kern="1200">
          <a:solidFill>
            <a:schemeClr val="tx1"/>
          </a:solidFill>
          <a:latin typeface="+mn-lt"/>
          <a:ea typeface="+mn-ea"/>
          <a:cs typeface="+mn-cs"/>
        </a:defRPr>
      </a:lvl7pPr>
      <a:lvl8pPr marL="3200272" algn="l" defTabSz="914364" rtl="0" eaLnBrk="1" latinLnBrk="0" hangingPunct="1">
        <a:defRPr sz="1800" kern="1200">
          <a:solidFill>
            <a:schemeClr val="tx1"/>
          </a:solidFill>
          <a:latin typeface="+mn-lt"/>
          <a:ea typeface="+mn-ea"/>
          <a:cs typeface="+mn-cs"/>
        </a:defRPr>
      </a:lvl8pPr>
      <a:lvl9pPr marL="3657454" algn="l" defTabSz="91436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5.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em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hyperlink" Target="https://dx.doi.org/10.1017/9781009157896.004" TargetMode="External"/><Relationship Id="rId2" Type="http://schemas.openxmlformats.org/officeDocument/2006/relationships/image" Target="../media/image6.png"/><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F941CB-CF26-5744-8EB0-61AE5BD571B6}"/>
              </a:ext>
            </a:extLst>
          </p:cNvPr>
          <p:cNvPicPr>
            <a:picLocks noChangeAspect="1"/>
          </p:cNvPicPr>
          <p:nvPr/>
        </p:nvPicPr>
        <p:blipFill>
          <a:blip r:embed="rId2"/>
          <a:stretch>
            <a:fillRect/>
          </a:stretch>
        </p:blipFill>
        <p:spPr>
          <a:xfrm>
            <a:off x="0" y="0"/>
            <a:ext cx="12185904" cy="6858000"/>
          </a:xfrm>
          <a:prstGeom prst="rect">
            <a:avLst/>
          </a:prstGeom>
        </p:spPr>
      </p:pic>
      <p:sp>
        <p:nvSpPr>
          <p:cNvPr id="2" name="TextBox 1">
            <a:extLst>
              <a:ext uri="{FF2B5EF4-FFF2-40B4-BE49-F238E27FC236}">
                <a16:creationId xmlns:a16="http://schemas.microsoft.com/office/drawing/2014/main" id="{E0D62CD8-1D95-4507-B736-483EC5108BAD}"/>
              </a:ext>
            </a:extLst>
          </p:cNvPr>
          <p:cNvSpPr txBox="1"/>
          <p:nvPr/>
        </p:nvSpPr>
        <p:spPr>
          <a:xfrm>
            <a:off x="4281398" y="728389"/>
            <a:ext cx="6912768" cy="954107"/>
          </a:xfrm>
          <a:prstGeom prst="rect">
            <a:avLst/>
          </a:prstGeom>
          <a:noFill/>
        </p:spPr>
        <p:txBody>
          <a:bodyPr wrap="square" rtlCol="0">
            <a:spAutoFit/>
          </a:bodyPr>
          <a:lstStyle/>
          <a:p>
            <a:pPr defTabSz="914364">
              <a:defRPr/>
            </a:pPr>
            <a:r>
              <a:rPr lang="en-US" sz="2800" dirty="0">
                <a:solidFill>
                  <a:prstClr val="black"/>
                </a:solidFill>
                <a:latin typeface="Arial" panose="020B0604020202020204" pitchFamily="34" charset="0"/>
                <a:cs typeface="Arial" panose="020B0604020202020204" pitchFamily="34" charset="0"/>
              </a:rPr>
              <a:t>An update on long-term (1990-2023) tropospheric ozone trends</a:t>
            </a:r>
          </a:p>
        </p:txBody>
      </p:sp>
      <p:sp>
        <p:nvSpPr>
          <p:cNvPr id="5" name="TextBox 4">
            <a:extLst>
              <a:ext uri="{FF2B5EF4-FFF2-40B4-BE49-F238E27FC236}">
                <a16:creationId xmlns:a16="http://schemas.microsoft.com/office/drawing/2014/main" id="{1558D3A2-652E-448B-AF94-58EDCC8AAD54}"/>
              </a:ext>
            </a:extLst>
          </p:cNvPr>
          <p:cNvSpPr txBox="1"/>
          <p:nvPr/>
        </p:nvSpPr>
        <p:spPr>
          <a:xfrm>
            <a:off x="4330260" y="2188387"/>
            <a:ext cx="5867839" cy="3065968"/>
          </a:xfrm>
          <a:prstGeom prst="rect">
            <a:avLst/>
          </a:prstGeom>
          <a:noFill/>
        </p:spPr>
        <p:txBody>
          <a:bodyPr wrap="square" rtlCol="0">
            <a:spAutoFit/>
          </a:bodyPr>
          <a:lstStyle/>
          <a:p>
            <a:pPr defTabSz="914364">
              <a:spcAft>
                <a:spcPts val="360"/>
              </a:spcAft>
              <a:defRPr/>
            </a:pPr>
            <a:r>
              <a:rPr lang="en-US" sz="1680" b="1" dirty="0">
                <a:solidFill>
                  <a:prstClr val="black"/>
                </a:solidFill>
                <a:latin typeface="Arial" panose="020B0604020202020204" pitchFamily="34" charset="0"/>
                <a:cs typeface="Arial" panose="020B0604020202020204" pitchFamily="34" charset="0"/>
              </a:rPr>
              <a:t>Owen R. Cooper</a:t>
            </a:r>
          </a:p>
          <a:p>
            <a:pPr defTabSz="914364">
              <a:spcAft>
                <a:spcPts val="720"/>
              </a:spcAft>
              <a:defRPr/>
            </a:pPr>
            <a:r>
              <a:rPr lang="en-US" sz="1440" dirty="0">
                <a:solidFill>
                  <a:prstClr val="black"/>
                </a:solidFill>
                <a:latin typeface="Arial" panose="020B0604020202020204" pitchFamily="34" charset="0"/>
                <a:cs typeface="Arial" panose="020B0604020202020204" pitchFamily="34" charset="0"/>
              </a:rPr>
              <a:t>NOAA Chemical Sciences</a:t>
            </a:r>
            <a:r>
              <a:rPr lang="en-US" sz="1680" b="1" dirty="0">
                <a:solidFill>
                  <a:prstClr val="black"/>
                </a:solidFill>
                <a:latin typeface="Arial" panose="020B0604020202020204" pitchFamily="34" charset="0"/>
                <a:cs typeface="Arial" panose="020B0604020202020204" pitchFamily="34" charset="0"/>
              </a:rPr>
              <a:t> </a:t>
            </a:r>
            <a:r>
              <a:rPr lang="en-US" sz="1440" dirty="0">
                <a:solidFill>
                  <a:prstClr val="black"/>
                </a:solidFill>
                <a:latin typeface="Arial" panose="020B0604020202020204" pitchFamily="34" charset="0"/>
                <a:cs typeface="Arial" panose="020B0604020202020204" pitchFamily="34" charset="0"/>
              </a:rPr>
              <a:t>Laboratory</a:t>
            </a:r>
          </a:p>
          <a:p>
            <a:pPr algn="ctr" defTabSz="914364">
              <a:defRPr/>
            </a:pPr>
            <a:endParaRPr lang="en-US" sz="1320" dirty="0">
              <a:solidFill>
                <a:prstClr val="black"/>
              </a:solidFill>
              <a:latin typeface="Arial" panose="020B0604020202020204" pitchFamily="34" charset="0"/>
              <a:cs typeface="Arial" panose="020B0604020202020204" pitchFamily="34" charset="0"/>
            </a:endParaRPr>
          </a:p>
          <a:p>
            <a:pPr algn="ctr" defTabSz="914364">
              <a:defRPr/>
            </a:pPr>
            <a:endParaRPr lang="en-US" sz="1320" dirty="0">
              <a:solidFill>
                <a:prstClr val="black"/>
              </a:solidFill>
              <a:latin typeface="Arial" panose="020B0604020202020204" pitchFamily="34" charset="0"/>
              <a:cs typeface="Arial" panose="020B0604020202020204" pitchFamily="34" charset="0"/>
            </a:endParaRPr>
          </a:p>
          <a:p>
            <a:pPr algn="ctr" defTabSz="914364">
              <a:defRPr/>
            </a:pPr>
            <a:endParaRPr lang="en-US" sz="1320" dirty="0">
              <a:solidFill>
                <a:prstClr val="black"/>
              </a:solidFill>
              <a:latin typeface="Arial" panose="020B0604020202020204" pitchFamily="34" charset="0"/>
              <a:cs typeface="Arial" panose="020B0604020202020204" pitchFamily="34" charset="0"/>
            </a:endParaRPr>
          </a:p>
          <a:p>
            <a:pPr algn="ctr" defTabSz="914364">
              <a:defRPr/>
            </a:pPr>
            <a:endParaRPr lang="en-US" sz="1320" dirty="0">
              <a:solidFill>
                <a:prstClr val="black"/>
              </a:solidFill>
              <a:latin typeface="Arial" panose="020B0604020202020204" pitchFamily="34" charset="0"/>
              <a:cs typeface="Arial" panose="020B0604020202020204" pitchFamily="34" charset="0"/>
            </a:endParaRPr>
          </a:p>
          <a:p>
            <a:pPr algn="ctr" defTabSz="914364">
              <a:defRPr/>
            </a:pPr>
            <a:endParaRPr lang="en-US" sz="1320" dirty="0">
              <a:solidFill>
                <a:prstClr val="black"/>
              </a:solidFill>
              <a:latin typeface="Arial" panose="020B0604020202020204" pitchFamily="34" charset="0"/>
              <a:cs typeface="Arial" panose="020B0604020202020204" pitchFamily="34" charset="0"/>
            </a:endParaRPr>
          </a:p>
          <a:p>
            <a:pPr algn="ctr" defTabSz="914364">
              <a:defRPr/>
            </a:pPr>
            <a:endParaRPr lang="en-US" sz="1320" dirty="0">
              <a:solidFill>
                <a:prstClr val="black"/>
              </a:solidFill>
              <a:latin typeface="Arial" panose="020B0604020202020204" pitchFamily="34" charset="0"/>
              <a:cs typeface="Arial" panose="020B0604020202020204" pitchFamily="34" charset="0"/>
            </a:endParaRPr>
          </a:p>
          <a:p>
            <a:pPr algn="ctr" defTabSz="914364">
              <a:defRPr/>
            </a:pPr>
            <a:r>
              <a:rPr lang="en-US" sz="1320" dirty="0">
                <a:solidFill>
                  <a:prstClr val="black"/>
                </a:solidFill>
                <a:latin typeface="Arial" panose="020B0604020202020204" pitchFamily="34" charset="0"/>
                <a:cs typeface="Arial" panose="020B0604020202020204" pitchFamily="34" charset="0"/>
              </a:rPr>
              <a:t>CEOS AC-VC-20 Meeting</a:t>
            </a:r>
          </a:p>
          <a:p>
            <a:pPr algn="ctr" defTabSz="914364">
              <a:defRPr/>
            </a:pPr>
            <a:r>
              <a:rPr lang="en-US" sz="1320" dirty="0">
                <a:solidFill>
                  <a:prstClr val="black"/>
                </a:solidFill>
                <a:latin typeface="Arial" panose="020B0604020202020204" pitchFamily="34" charset="0"/>
                <a:cs typeface="Arial" panose="020B0604020202020204" pitchFamily="34" charset="0"/>
              </a:rPr>
              <a:t>College Park, Maryland, USA</a:t>
            </a:r>
          </a:p>
          <a:p>
            <a:pPr algn="ctr" defTabSz="914364">
              <a:spcAft>
                <a:spcPts val="1440"/>
              </a:spcAft>
              <a:defRPr/>
            </a:pPr>
            <a:r>
              <a:rPr lang="en-US" sz="1320" dirty="0">
                <a:solidFill>
                  <a:prstClr val="black"/>
                </a:solidFill>
                <a:latin typeface="Arial" panose="020B0604020202020204" pitchFamily="34" charset="0"/>
                <a:cs typeface="Arial" panose="020B0604020202020204" pitchFamily="34" charset="0"/>
              </a:rPr>
              <a:t>October 15-18, 2024</a:t>
            </a:r>
          </a:p>
          <a:p>
            <a:pPr algn="ctr" defTabSz="914364">
              <a:defRPr/>
            </a:pPr>
            <a:endParaRPr lang="en-US" sz="20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920131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9FAF81E-66A0-4E8B-831C-6A7007D5D18D}"/>
              </a:ext>
            </a:extLst>
          </p:cNvPr>
          <p:cNvSpPr txBox="1"/>
          <p:nvPr/>
        </p:nvSpPr>
        <p:spPr>
          <a:xfrm>
            <a:off x="3200400" y="62625"/>
            <a:ext cx="6611679" cy="794064"/>
          </a:xfrm>
          <a:prstGeom prst="rect">
            <a:avLst/>
          </a:prstGeom>
          <a:noFill/>
        </p:spPr>
        <p:txBody>
          <a:bodyPr wrap="square" rtlCol="0">
            <a:spAutoFit/>
          </a:bodyPr>
          <a:lstStyle/>
          <a:p>
            <a:r>
              <a:rPr lang="en-US" sz="2400" b="1" dirty="0">
                <a:solidFill>
                  <a:srgbClr val="FFFFCC"/>
                </a:solidFill>
              </a:rPr>
              <a:t>Implications of the post-COVID-19 period</a:t>
            </a:r>
          </a:p>
          <a:p>
            <a:endParaRPr lang="en-US" sz="2160" dirty="0">
              <a:solidFill>
                <a:srgbClr val="FFFFCC"/>
              </a:solidFill>
            </a:endParaRPr>
          </a:p>
        </p:txBody>
      </p:sp>
      <p:sp>
        <p:nvSpPr>
          <p:cNvPr id="3" name="TextBox 2">
            <a:extLst>
              <a:ext uri="{FF2B5EF4-FFF2-40B4-BE49-F238E27FC236}">
                <a16:creationId xmlns:a16="http://schemas.microsoft.com/office/drawing/2014/main" id="{C6FF656F-6B8B-4C0D-A987-454DB03408AA}"/>
              </a:ext>
            </a:extLst>
          </p:cNvPr>
          <p:cNvSpPr txBox="1"/>
          <p:nvPr/>
        </p:nvSpPr>
        <p:spPr>
          <a:xfrm>
            <a:off x="5043974" y="677083"/>
            <a:ext cx="6496492" cy="5893921"/>
          </a:xfrm>
          <a:prstGeom prst="rect">
            <a:avLst/>
          </a:prstGeom>
          <a:noFill/>
        </p:spPr>
        <p:txBody>
          <a:bodyPr wrap="square" rtlCol="0">
            <a:spAutoFit/>
          </a:bodyPr>
          <a:lstStyle/>
          <a:p>
            <a:r>
              <a:rPr lang="en-US" sz="1300" dirty="0" err="1">
                <a:solidFill>
                  <a:srgbClr val="FFFFCC"/>
                </a:solidFill>
              </a:rPr>
              <a:t>Steinbrecht</a:t>
            </a:r>
            <a:r>
              <a:rPr lang="en-US" sz="1300" dirty="0">
                <a:solidFill>
                  <a:srgbClr val="FFFFCC"/>
                </a:solidFill>
              </a:rPr>
              <a:t>, W. et al. (2021), COVID‐19 Crisis Reduces Free Tropospheric Ozone Across the Northern Hemisphere, GRL, 48, https://doi.org/10.1029/2020GL091987</a:t>
            </a:r>
          </a:p>
          <a:p>
            <a:endParaRPr lang="en-US" sz="1300" dirty="0">
              <a:solidFill>
                <a:srgbClr val="FFFFCC"/>
              </a:solidFill>
            </a:endParaRPr>
          </a:p>
          <a:p>
            <a:r>
              <a:rPr lang="en-US" sz="1300" dirty="0" err="1">
                <a:solidFill>
                  <a:srgbClr val="FFFFCC"/>
                </a:solidFill>
              </a:rPr>
              <a:t>Bouarar</a:t>
            </a:r>
            <a:r>
              <a:rPr lang="en-US" sz="1300" dirty="0">
                <a:solidFill>
                  <a:srgbClr val="FFFFCC"/>
                </a:solidFill>
              </a:rPr>
              <a:t>, I., et al. (2021), Ozone Anomalies in the Free Troposphere During the COVID-19 Pandemic, </a:t>
            </a:r>
            <a:r>
              <a:rPr lang="en-US" sz="1300" dirty="0" err="1">
                <a:solidFill>
                  <a:srgbClr val="FFFFCC"/>
                </a:solidFill>
              </a:rPr>
              <a:t>Geophys</a:t>
            </a:r>
            <a:r>
              <a:rPr lang="en-US" sz="1300" dirty="0">
                <a:solidFill>
                  <a:srgbClr val="FFFFCC"/>
                </a:solidFill>
              </a:rPr>
              <a:t>. Res. Lett., 48, e2021GL094204, https://doi.org/10.1029/2021GL094204</a:t>
            </a:r>
          </a:p>
          <a:p>
            <a:endParaRPr lang="en-US" sz="1300" dirty="0">
              <a:solidFill>
                <a:srgbClr val="FFFFCC"/>
              </a:solidFill>
            </a:endParaRPr>
          </a:p>
          <a:p>
            <a:r>
              <a:rPr lang="en-US" sz="1300" dirty="0">
                <a:solidFill>
                  <a:srgbClr val="FFFFCC"/>
                </a:solidFill>
              </a:rPr>
              <a:t>Clark, H., et al. (2021), The effects of the COVID-19 lockdowns on the composition of the troposphere as seen by In-service Aircraft for a Global Observing System (IAGOS) at Frankfurt, Atmos. Chem. Phys., 21, 16237–16256, https://doi.org/10.5194/acp-21-16237-2021</a:t>
            </a:r>
          </a:p>
          <a:p>
            <a:endParaRPr lang="en-US" sz="1300" dirty="0">
              <a:solidFill>
                <a:srgbClr val="FFFFCC"/>
              </a:solidFill>
            </a:endParaRPr>
          </a:p>
          <a:p>
            <a:r>
              <a:rPr lang="en-US" sz="1300" dirty="0">
                <a:solidFill>
                  <a:srgbClr val="FFFFCC"/>
                </a:solidFill>
              </a:rPr>
              <a:t>Miyazaki, K., et al. (2021), Global tropospheric ozone responses to reduced NOx emissions linked to the COVID-19 worldwide lockdowns, Sci. Adv., 7, eabf7460, https://doi.org/10.1126/sciadv.abf7460, 2021.</a:t>
            </a:r>
          </a:p>
          <a:p>
            <a:endParaRPr lang="en-US" sz="1300" dirty="0">
              <a:solidFill>
                <a:srgbClr val="FFFFCC"/>
              </a:solidFill>
            </a:endParaRPr>
          </a:p>
          <a:p>
            <a:r>
              <a:rPr lang="en-US" sz="1300" dirty="0" err="1">
                <a:solidFill>
                  <a:srgbClr val="FFFFCC"/>
                </a:solidFill>
              </a:rPr>
              <a:t>Ziemke</a:t>
            </a:r>
            <a:r>
              <a:rPr lang="en-US" sz="1300" dirty="0">
                <a:solidFill>
                  <a:srgbClr val="FFFFCC"/>
                </a:solidFill>
              </a:rPr>
              <a:t>, J. R., et al. (2022), NASA satellite measurements show global‐scale reductions in free tropospheric ozone in 2020 and again in 2021 during COVID‐19, GRL 49, no. 15: e2022GL098712.</a:t>
            </a:r>
          </a:p>
          <a:p>
            <a:endParaRPr lang="en-US" sz="1300" dirty="0">
              <a:solidFill>
                <a:srgbClr val="FFFFCC"/>
              </a:solidFill>
            </a:endParaRPr>
          </a:p>
          <a:p>
            <a:r>
              <a:rPr lang="en-US" sz="1300" dirty="0">
                <a:solidFill>
                  <a:srgbClr val="FFFFCC"/>
                </a:solidFill>
              </a:rPr>
              <a:t>Chang, K.-L., et al. (2022), Impact of the COVID-19 economic downturn on tropospheric ozone trends: an uncertainty weighted data synthesis for quantifying regional anomalies above western North America and Europe, AGU Advances, https://doi.org/10.1029/2021AV000542 </a:t>
            </a:r>
          </a:p>
          <a:p>
            <a:endParaRPr lang="en-US" sz="1300" dirty="0">
              <a:solidFill>
                <a:srgbClr val="FFFFCC"/>
              </a:solidFill>
            </a:endParaRPr>
          </a:p>
          <a:p>
            <a:r>
              <a:rPr lang="en-US" sz="1300" dirty="0">
                <a:solidFill>
                  <a:srgbClr val="FFFFCC"/>
                </a:solidFill>
              </a:rPr>
              <a:t>Chang, K.-L., et al. (2023). Diverging ozone trends above western North America: Boundary layer decreases versus free tropospheric increases. Journal of Geophysical Research: Atmospheres, 128, e2022JD038090. https://doi.org/10.1029/2022JD038090 </a:t>
            </a:r>
          </a:p>
          <a:p>
            <a:endParaRPr lang="en-US" sz="1300" dirty="0">
              <a:solidFill>
                <a:srgbClr val="FFFFCC"/>
              </a:solidFill>
            </a:endParaRPr>
          </a:p>
          <a:p>
            <a:r>
              <a:rPr lang="en-US" sz="1300" dirty="0" err="1">
                <a:solidFill>
                  <a:srgbClr val="FFFFCC"/>
                </a:solidFill>
              </a:rPr>
              <a:t>Putero</a:t>
            </a:r>
            <a:r>
              <a:rPr lang="en-US" sz="1300" dirty="0">
                <a:solidFill>
                  <a:srgbClr val="FFFFCC"/>
                </a:solidFill>
              </a:rPr>
              <a:t>, D., et al. (2023), Fingerprints of the COVID-19 economic downturn and recovery on ozone anomalies at high-elevation sites in North America and western Europe, Atmos. Chem. Phys., 23, 15693–15709, https://doi.org/10.5194/acp-23-15693-2023</a:t>
            </a:r>
            <a:endParaRPr lang="en-US" sz="1200" dirty="0">
              <a:solidFill>
                <a:srgbClr val="FFFFCC"/>
              </a:solidFill>
            </a:endParaRPr>
          </a:p>
        </p:txBody>
      </p:sp>
      <p:sp>
        <p:nvSpPr>
          <p:cNvPr id="4" name="TextBox 3">
            <a:extLst>
              <a:ext uri="{FF2B5EF4-FFF2-40B4-BE49-F238E27FC236}">
                <a16:creationId xmlns:a16="http://schemas.microsoft.com/office/drawing/2014/main" id="{E8F51387-363B-43AF-A90A-60E5E1486F3E}"/>
              </a:ext>
            </a:extLst>
          </p:cNvPr>
          <p:cNvSpPr txBox="1"/>
          <p:nvPr/>
        </p:nvSpPr>
        <p:spPr>
          <a:xfrm>
            <a:off x="300147" y="1116824"/>
            <a:ext cx="4181111" cy="2862322"/>
          </a:xfrm>
          <a:prstGeom prst="rect">
            <a:avLst/>
          </a:prstGeom>
          <a:noFill/>
        </p:spPr>
        <p:txBody>
          <a:bodyPr wrap="square" rtlCol="0">
            <a:spAutoFit/>
          </a:bodyPr>
          <a:lstStyle/>
          <a:p>
            <a:r>
              <a:rPr lang="en-US" sz="2000" dirty="0">
                <a:solidFill>
                  <a:srgbClr val="FFFFCC"/>
                </a:solidFill>
              </a:rPr>
              <a:t>Many recent studies have shown a clear decrease of ozone (approximately 5%) in the free troposphere and at high elevation surface sites of northern mid-latitudes during 2020.</a:t>
            </a:r>
          </a:p>
          <a:p>
            <a:endParaRPr lang="en-US" sz="2000" dirty="0">
              <a:solidFill>
                <a:srgbClr val="FFFFCC"/>
              </a:solidFill>
            </a:endParaRPr>
          </a:p>
          <a:p>
            <a:r>
              <a:rPr lang="en-US" sz="2000" dirty="0">
                <a:solidFill>
                  <a:srgbClr val="FFFFCC"/>
                </a:solidFill>
              </a:rPr>
              <a:t>Satellite data indicate no recovery of ozone levels in the years after 2020.</a:t>
            </a:r>
          </a:p>
        </p:txBody>
      </p:sp>
    </p:spTree>
    <p:extLst>
      <p:ext uri="{BB962C8B-B14F-4D97-AF65-F5344CB8AC3E}">
        <p14:creationId xmlns:p14="http://schemas.microsoft.com/office/powerpoint/2010/main" val="39696251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6557" y="1873627"/>
            <a:ext cx="2678698" cy="2831544"/>
          </a:xfrm>
          <a:prstGeom prst="rect">
            <a:avLst/>
          </a:prstGeom>
          <a:noFill/>
        </p:spPr>
        <p:txBody>
          <a:bodyPr wrap="square" rtlCol="0">
            <a:spAutoFit/>
          </a:bodyPr>
          <a:lstStyle/>
          <a:p>
            <a:pPr marL="0" marR="0" lvl="0" indent="0" algn="l" defTabSz="914364"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FFFFCC"/>
                </a:solidFill>
                <a:effectLst/>
                <a:uLnTx/>
                <a:uFillTx/>
                <a:latin typeface="Calibri"/>
                <a:ea typeface="+mn-ea"/>
                <a:cs typeface="+mn-cs"/>
              </a:rPr>
              <a:t>Satellite instruments also detected ozone decreases at northern mid-latitudes.</a:t>
            </a:r>
          </a:p>
          <a:p>
            <a:pPr marL="0" marR="0" lvl="0" indent="0" algn="l" defTabSz="914364" rtl="0" eaLnBrk="1" fontAlgn="auto" latinLnBrk="0" hangingPunct="1">
              <a:lnSpc>
                <a:spcPct val="100000"/>
              </a:lnSpc>
              <a:spcBef>
                <a:spcPts val="0"/>
              </a:spcBef>
              <a:spcAft>
                <a:spcPts val="1200"/>
              </a:spcAft>
              <a:buClrTx/>
              <a:buSzTx/>
              <a:buFontTx/>
              <a:buNone/>
              <a:tabLst/>
              <a:defRPr/>
            </a:pPr>
            <a:endParaRPr kumimoji="0" lang="en-US" sz="2400" b="0" i="0" u="none" strike="noStrike" kern="1200" cap="none" spc="0" normalizeH="0" baseline="0" noProof="0" dirty="0">
              <a:ln>
                <a:noFill/>
              </a:ln>
              <a:solidFill>
                <a:srgbClr val="FFFFCC"/>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63AC2B8B-CD5A-4FBC-ABCF-BD6DA7C4A528}"/>
              </a:ext>
            </a:extLst>
          </p:cNvPr>
          <p:cNvPicPr>
            <a:picLocks noChangeAspect="1"/>
          </p:cNvPicPr>
          <p:nvPr/>
        </p:nvPicPr>
        <p:blipFill>
          <a:blip r:embed="rId2"/>
          <a:stretch>
            <a:fillRect/>
          </a:stretch>
        </p:blipFill>
        <p:spPr>
          <a:xfrm>
            <a:off x="3225369" y="2956821"/>
            <a:ext cx="8928914" cy="3736462"/>
          </a:xfrm>
          <a:prstGeom prst="rect">
            <a:avLst/>
          </a:prstGeom>
        </p:spPr>
      </p:pic>
      <p:pic>
        <p:nvPicPr>
          <p:cNvPr id="4" name="Picture 3">
            <a:extLst>
              <a:ext uri="{FF2B5EF4-FFF2-40B4-BE49-F238E27FC236}">
                <a16:creationId xmlns:a16="http://schemas.microsoft.com/office/drawing/2014/main" id="{7D143370-E358-4A81-B7E9-9FDB09D68A75}"/>
              </a:ext>
            </a:extLst>
          </p:cNvPr>
          <p:cNvPicPr>
            <a:picLocks noChangeAspect="1"/>
          </p:cNvPicPr>
          <p:nvPr/>
        </p:nvPicPr>
        <p:blipFill>
          <a:blip r:embed="rId3"/>
          <a:stretch>
            <a:fillRect/>
          </a:stretch>
        </p:blipFill>
        <p:spPr>
          <a:xfrm>
            <a:off x="3330867" y="272619"/>
            <a:ext cx="8717918" cy="2140958"/>
          </a:xfrm>
          <a:prstGeom prst="rect">
            <a:avLst/>
          </a:prstGeom>
        </p:spPr>
      </p:pic>
      <p:sp>
        <p:nvSpPr>
          <p:cNvPr id="5" name="TextBox 4">
            <a:extLst>
              <a:ext uri="{FF2B5EF4-FFF2-40B4-BE49-F238E27FC236}">
                <a16:creationId xmlns:a16="http://schemas.microsoft.com/office/drawing/2014/main" id="{F756FB52-9197-49F7-B238-8A03563009D1}"/>
              </a:ext>
            </a:extLst>
          </p:cNvPr>
          <p:cNvSpPr txBox="1"/>
          <p:nvPr/>
        </p:nvSpPr>
        <p:spPr>
          <a:xfrm>
            <a:off x="122949" y="145436"/>
            <a:ext cx="3121534" cy="830997"/>
          </a:xfrm>
          <a:prstGeom prst="rect">
            <a:avLst/>
          </a:prstGeom>
          <a:noFill/>
        </p:spPr>
        <p:txBody>
          <a:bodyPr wrap="square" rtlCol="0">
            <a:spAutoFit/>
          </a:bodyPr>
          <a:lstStyle/>
          <a:p>
            <a:pPr marL="0" marR="0" lvl="0" indent="0" algn="l" defTabSz="914364" rtl="0" eaLnBrk="1" fontAlgn="auto" latinLnBrk="0" hangingPunct="1">
              <a:lnSpc>
                <a:spcPct val="100000"/>
              </a:lnSpc>
              <a:spcBef>
                <a:spcPts val="0"/>
              </a:spcBef>
              <a:spcAft>
                <a:spcPts val="1200"/>
              </a:spcAft>
              <a:buClrTx/>
              <a:buSzTx/>
              <a:buFontTx/>
              <a:buNone/>
              <a:tabLst/>
              <a:defRPr/>
            </a:pPr>
            <a:r>
              <a:rPr kumimoji="0" lang="en-US" sz="2400" b="1" i="0" u="none" strike="noStrike" kern="1200" cap="none" spc="0" normalizeH="0" baseline="0" noProof="0" dirty="0">
                <a:ln>
                  <a:noFill/>
                </a:ln>
                <a:solidFill>
                  <a:srgbClr val="FFFFCC"/>
                </a:solidFill>
                <a:effectLst/>
                <a:uLnTx/>
                <a:uFillTx/>
                <a:latin typeface="Calibri"/>
                <a:ea typeface="+mn-ea"/>
                <a:cs typeface="+mn-cs"/>
              </a:rPr>
              <a:t>Impact of the Covid-19 pandemic</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803263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0E53F-9320-4E3B-B892-121E34096998}"/>
              </a:ext>
            </a:extLst>
          </p:cNvPr>
          <p:cNvSpPr txBox="1">
            <a:spLocks/>
          </p:cNvSpPr>
          <p:nvPr/>
        </p:nvSpPr>
        <p:spPr>
          <a:xfrm>
            <a:off x="747765" y="553740"/>
            <a:ext cx="10515600" cy="14646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ysClr val="windowText" lastClr="000000"/>
                </a:solidFill>
                <a:effectLst/>
                <a:uLnTx/>
                <a:uFillTx/>
                <a:latin typeface="Aptos Display" panose="02110004020202020204"/>
                <a:ea typeface="+mj-ea"/>
                <a:cs typeface="+mj-cs"/>
              </a:rPr>
              <a:t>Tropospheric Ozone Satellite Products from TOARII:  20</a:t>
            </a:r>
            <a:r>
              <a:rPr kumimoji="0" lang="en-US" sz="2800" b="0" i="0" u="none" strike="noStrike" kern="1200" cap="none" spc="0" normalizeH="0" baseline="30000" noProof="0" dirty="0">
                <a:ln>
                  <a:noFill/>
                </a:ln>
                <a:solidFill>
                  <a:sysClr val="windowText" lastClr="000000"/>
                </a:solidFill>
                <a:effectLst/>
                <a:uLnTx/>
                <a:uFillTx/>
                <a:latin typeface="Aptos Display" panose="02110004020202020204"/>
                <a:ea typeface="+mj-ea"/>
                <a:cs typeface="+mj-cs"/>
              </a:rPr>
              <a:t>o</a:t>
            </a:r>
            <a:r>
              <a:rPr kumimoji="0" lang="en-US" sz="2800" b="0" i="0" u="none" strike="noStrike" kern="1200" cap="none" spc="0" normalizeH="0" baseline="0" noProof="0" dirty="0">
                <a:ln>
                  <a:noFill/>
                </a:ln>
                <a:solidFill>
                  <a:sysClr val="windowText" lastClr="000000"/>
                </a:solidFill>
                <a:effectLst/>
                <a:uLnTx/>
                <a:uFillTx/>
                <a:latin typeface="Aptos Display" panose="02110004020202020204"/>
                <a:ea typeface="+mj-ea"/>
                <a:cs typeface="+mj-cs"/>
              </a:rPr>
              <a:t>N-60</a:t>
            </a:r>
            <a:r>
              <a:rPr kumimoji="0" lang="en-US" sz="2800" b="0" i="0" u="none" strike="noStrike" kern="1200" cap="none" spc="0" normalizeH="0" baseline="30000" noProof="0" dirty="0">
                <a:ln>
                  <a:noFill/>
                </a:ln>
                <a:solidFill>
                  <a:sysClr val="windowText" lastClr="000000"/>
                </a:solidFill>
                <a:effectLst/>
                <a:uLnTx/>
                <a:uFillTx/>
                <a:latin typeface="Aptos Display" panose="02110004020202020204"/>
                <a:ea typeface="+mj-ea"/>
                <a:cs typeface="+mj-cs"/>
              </a:rPr>
              <a:t>o</a:t>
            </a:r>
            <a:r>
              <a:rPr kumimoji="0" lang="en-US" sz="2800" b="0" i="0" u="none" strike="noStrike" kern="1200" cap="none" spc="0" normalizeH="0" baseline="0" noProof="0" dirty="0">
                <a:ln>
                  <a:noFill/>
                </a:ln>
                <a:solidFill>
                  <a:sysClr val="windowText" lastClr="000000"/>
                </a:solidFill>
                <a:effectLst/>
                <a:uLnTx/>
                <a:uFillTx/>
                <a:latin typeface="Aptos Display" panose="02110004020202020204"/>
                <a:ea typeface="+mj-ea"/>
                <a:cs typeface="+mj-cs"/>
              </a:rPr>
              <a:t>N Hemispheric Averages</a:t>
            </a:r>
            <a:endParaRPr kumimoji="0" lang="en-US" sz="2800" b="0" i="0" u="none" strike="noStrike" kern="1200" cap="none" spc="0" normalizeH="0" baseline="0" noProof="0" dirty="0">
              <a:ln>
                <a:noFill/>
              </a:ln>
              <a:solidFill>
                <a:srgbClr val="C00000"/>
              </a:solidFill>
              <a:effectLst/>
              <a:uLnTx/>
              <a:uFillTx/>
              <a:latin typeface="Aptos Display" panose="02110004020202020204"/>
              <a:ea typeface="+mj-ea"/>
              <a:cs typeface="+mj-cs"/>
            </a:endParaRPr>
          </a:p>
        </p:txBody>
      </p:sp>
      <p:sp>
        <p:nvSpPr>
          <p:cNvPr id="3" name="TextBox 2">
            <a:extLst>
              <a:ext uri="{FF2B5EF4-FFF2-40B4-BE49-F238E27FC236}">
                <a16:creationId xmlns:a16="http://schemas.microsoft.com/office/drawing/2014/main" id="{B1750F65-5DBB-4480-AA20-ACD86A0E95E7}"/>
              </a:ext>
            </a:extLst>
          </p:cNvPr>
          <p:cNvSpPr txBox="1"/>
          <p:nvPr/>
        </p:nvSpPr>
        <p:spPr>
          <a:xfrm>
            <a:off x="9502219" y="2438357"/>
            <a:ext cx="2017336" cy="1938992"/>
          </a:xfrm>
          <a:prstGeom prst="rect">
            <a:avLst/>
          </a:prstGeom>
          <a:noFill/>
          <a:ln w="47625">
            <a:solidFill>
              <a:srgbClr val="00B0F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~3 Dobson Unit drop four years in a row starting in 2020</a:t>
            </a:r>
          </a:p>
        </p:txBody>
      </p:sp>
      <p:sp>
        <p:nvSpPr>
          <p:cNvPr id="4" name="TextBox 3">
            <a:extLst>
              <a:ext uri="{FF2B5EF4-FFF2-40B4-BE49-F238E27FC236}">
                <a16:creationId xmlns:a16="http://schemas.microsoft.com/office/drawing/2014/main" id="{D46D95C5-291D-491A-B40D-1D6348C02233}"/>
              </a:ext>
            </a:extLst>
          </p:cNvPr>
          <p:cNvSpPr txBox="1"/>
          <p:nvPr/>
        </p:nvSpPr>
        <p:spPr>
          <a:xfrm>
            <a:off x="365634" y="2090172"/>
            <a:ext cx="2204846" cy="2462213"/>
          </a:xfrm>
          <a:prstGeom prst="rect">
            <a:avLst/>
          </a:prstGeom>
          <a:noFill/>
          <a:ln w="47625">
            <a:solidFill>
              <a:srgbClr val="00B0F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black"/>
                </a:solidFill>
                <a:effectLst/>
                <a:uLnTx/>
                <a:uFillTx/>
                <a:latin typeface="Aptos" panose="02110004020202020204"/>
                <a:ea typeface="+mn-ea"/>
                <a:cs typeface="+mn-cs"/>
              </a:rPr>
              <a:t>Deseasonalilzed</a:t>
            </a:r>
            <a:endPar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rPr>
              <a:t>data: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rPr>
              <a:t>2016-2019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rPr>
              <a:t>seasonal cycles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rPr>
              <a:t>removed from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rPr>
              <a:t>entire record</a:t>
            </a:r>
          </a:p>
        </p:txBody>
      </p:sp>
      <p:sp>
        <p:nvSpPr>
          <p:cNvPr id="5" name="TextBox 4">
            <a:extLst>
              <a:ext uri="{FF2B5EF4-FFF2-40B4-BE49-F238E27FC236}">
                <a16:creationId xmlns:a16="http://schemas.microsoft.com/office/drawing/2014/main" id="{160A2EF9-107D-467C-9F24-4E4535B51B1A}"/>
              </a:ext>
            </a:extLst>
          </p:cNvPr>
          <p:cNvSpPr txBox="1"/>
          <p:nvPr/>
        </p:nvSpPr>
        <p:spPr>
          <a:xfrm>
            <a:off x="9298393" y="5577840"/>
            <a:ext cx="2347502"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(Data source:  TOARII: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Tropospheric Ozone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Assessment Report II)</a:t>
            </a:r>
          </a:p>
        </p:txBody>
      </p:sp>
      <p:pic>
        <p:nvPicPr>
          <p:cNvPr id="6" name="Picture 5" descr="A graph of different colored lines&#10;&#10;Description automatically generated">
            <a:extLst>
              <a:ext uri="{FF2B5EF4-FFF2-40B4-BE49-F238E27FC236}">
                <a16:creationId xmlns:a16="http://schemas.microsoft.com/office/drawing/2014/main" id="{C765E79D-FF90-45D2-A561-AC9FF40525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0926" y="1826666"/>
            <a:ext cx="6427467" cy="4746287"/>
          </a:xfrm>
          <a:prstGeom prst="rect">
            <a:avLst/>
          </a:prstGeom>
        </p:spPr>
      </p:pic>
      <p:sp>
        <p:nvSpPr>
          <p:cNvPr id="7" name="TextBox 6">
            <a:extLst>
              <a:ext uri="{FF2B5EF4-FFF2-40B4-BE49-F238E27FC236}">
                <a16:creationId xmlns:a16="http://schemas.microsoft.com/office/drawing/2014/main" id="{1F97CD03-DE95-47FA-9975-A7FF0DFC16E4}"/>
              </a:ext>
            </a:extLst>
          </p:cNvPr>
          <p:cNvSpPr txBox="1"/>
          <p:nvPr/>
        </p:nvSpPr>
        <p:spPr>
          <a:xfrm>
            <a:off x="1003955" y="133772"/>
            <a:ext cx="10515600" cy="646331"/>
          </a:xfrm>
          <a:prstGeom prst="rect">
            <a:avLst/>
          </a:prstGeom>
          <a:solidFill>
            <a:schemeClr val="accent1">
              <a:lumMod val="60000"/>
              <a:lumOff val="4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The information below was presented by J.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Ziemke</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the Quadrennial Ozone Symposium, Boulder, 2024.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Updated analysis shows diminished ozone at northern mid-latitudes for 4 consecutive years, 2020-2023.</a:t>
            </a:r>
          </a:p>
        </p:txBody>
      </p:sp>
    </p:spTree>
    <p:extLst>
      <p:ext uri="{BB962C8B-B14F-4D97-AF65-F5344CB8AC3E}">
        <p14:creationId xmlns:p14="http://schemas.microsoft.com/office/powerpoint/2010/main" val="23087664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ABD80A-576D-4845-A107-776CCDDE28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0821" y="538841"/>
            <a:ext cx="5041296" cy="5671457"/>
          </a:xfrm>
          <a:prstGeom prst="rect">
            <a:avLst/>
          </a:prstGeom>
        </p:spPr>
      </p:pic>
      <p:pic>
        <p:nvPicPr>
          <p:cNvPr id="5" name="Picture 4">
            <a:extLst>
              <a:ext uri="{FF2B5EF4-FFF2-40B4-BE49-F238E27FC236}">
                <a16:creationId xmlns:a16="http://schemas.microsoft.com/office/drawing/2014/main" id="{C8CD5ED7-FCD2-4ABD-B7E9-9ACCF6EC32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883" y="517069"/>
            <a:ext cx="6803431" cy="3092183"/>
          </a:xfrm>
          <a:prstGeom prst="rect">
            <a:avLst/>
          </a:prstGeom>
        </p:spPr>
      </p:pic>
      <p:pic>
        <p:nvPicPr>
          <p:cNvPr id="7" name="Picture 6">
            <a:extLst>
              <a:ext uri="{FF2B5EF4-FFF2-40B4-BE49-F238E27FC236}">
                <a16:creationId xmlns:a16="http://schemas.microsoft.com/office/drawing/2014/main" id="{C8EDB802-2229-4165-B056-BF2E3D4A3B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883" y="3664783"/>
            <a:ext cx="6803431" cy="3092183"/>
          </a:xfrm>
          <a:prstGeom prst="rect">
            <a:avLst/>
          </a:prstGeom>
        </p:spPr>
      </p:pic>
      <p:sp>
        <p:nvSpPr>
          <p:cNvPr id="8" name="TextBox 7">
            <a:extLst>
              <a:ext uri="{FF2B5EF4-FFF2-40B4-BE49-F238E27FC236}">
                <a16:creationId xmlns:a16="http://schemas.microsoft.com/office/drawing/2014/main" id="{EBA4E79D-BE00-4438-84E4-3AE5E8EC81D0}"/>
              </a:ext>
            </a:extLst>
          </p:cNvPr>
          <p:cNvSpPr txBox="1"/>
          <p:nvPr/>
        </p:nvSpPr>
        <p:spPr>
          <a:xfrm>
            <a:off x="7307549" y="6258426"/>
            <a:ext cx="4832316" cy="523220"/>
          </a:xfrm>
          <a:prstGeom prst="rect">
            <a:avLst/>
          </a:prstGeom>
          <a:noFill/>
        </p:spPr>
        <p:txBody>
          <a:bodyPr wrap="square" rtlCol="0">
            <a:spAutoFit/>
          </a:bodyPr>
          <a:lstStyle/>
          <a:p>
            <a:pPr lvl="0" defTabSz="427939">
              <a:defRPr/>
            </a:pPr>
            <a:r>
              <a:rPr kumimoji="0" lang="en-US" sz="1400" b="0" i="1" u="none" strike="noStrike" kern="1200" cap="none" spc="0" normalizeH="0" baseline="0" noProof="0" dirty="0">
                <a:ln>
                  <a:noFill/>
                </a:ln>
                <a:solidFill>
                  <a:prstClr val="black"/>
                </a:solidFill>
                <a:effectLst/>
                <a:uLnTx/>
                <a:uFillTx/>
                <a:latin typeface="Calibri"/>
                <a:ea typeface="+mn-ea"/>
                <a:cs typeface="+mn-cs"/>
              </a:rPr>
              <a:t>From:   “State of the Climate in 2023”, published, August 2024</a:t>
            </a:r>
            <a:r>
              <a:rPr lang="en-US" sz="1400" i="1" dirty="0">
                <a:solidFill>
                  <a:prstClr val="black"/>
                </a:solidFill>
              </a:rPr>
              <a:t>, https://doi.org/10.1175/BAMS-D-24-0116.1</a:t>
            </a:r>
            <a:endParaRPr kumimoji="0" lang="en-US" sz="1400" b="0" i="1"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93793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FD304C-A81F-4260-A9D5-4D5CA112CF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6020" y="746047"/>
            <a:ext cx="6400813" cy="4572009"/>
          </a:xfrm>
          <a:prstGeom prst="rect">
            <a:avLst/>
          </a:prstGeom>
        </p:spPr>
      </p:pic>
      <p:sp>
        <p:nvSpPr>
          <p:cNvPr id="4" name="TextBox 3">
            <a:extLst>
              <a:ext uri="{FF2B5EF4-FFF2-40B4-BE49-F238E27FC236}">
                <a16:creationId xmlns:a16="http://schemas.microsoft.com/office/drawing/2014/main" id="{42ED1889-CD44-4EFB-B767-A4EC8FE103C3}"/>
              </a:ext>
            </a:extLst>
          </p:cNvPr>
          <p:cNvSpPr txBox="1"/>
          <p:nvPr/>
        </p:nvSpPr>
        <p:spPr>
          <a:xfrm>
            <a:off x="350614" y="835648"/>
            <a:ext cx="4650224" cy="4478149"/>
          </a:xfrm>
          <a:prstGeom prst="rect">
            <a:avLst/>
          </a:prstGeom>
          <a:noFill/>
        </p:spPr>
        <p:txBody>
          <a:bodyPr wrap="square" rtlCol="0">
            <a:spAutoFit/>
          </a:bodyPr>
          <a:lstStyle/>
          <a:p>
            <a:r>
              <a:rPr lang="en-US" dirty="0">
                <a:solidFill>
                  <a:srgbClr val="FFFFCC"/>
                </a:solidFill>
              </a:rPr>
              <a:t>50-year ozone trends at Mauna Loa Observatory (3.4 km above sea level) based on nighttime (downslope flow) observations.  </a:t>
            </a:r>
          </a:p>
          <a:p>
            <a:endParaRPr lang="en-US" dirty="0">
              <a:solidFill>
                <a:srgbClr val="FFFFCC"/>
              </a:solidFill>
            </a:endParaRPr>
          </a:p>
          <a:p>
            <a:r>
              <a:rPr lang="en-US" dirty="0">
                <a:solidFill>
                  <a:srgbClr val="FFFFCC"/>
                </a:solidFill>
              </a:rPr>
              <a:t>Mauna Loa did not see a drop in ozone during the post-COVD-19 period. Rather, 2023 had the highest ozone levels on record.</a:t>
            </a:r>
          </a:p>
          <a:p>
            <a:endParaRPr lang="en-US" dirty="0">
              <a:solidFill>
                <a:srgbClr val="FFFFCC"/>
              </a:solidFill>
            </a:endParaRPr>
          </a:p>
          <a:p>
            <a:r>
              <a:rPr lang="en-US" dirty="0">
                <a:solidFill>
                  <a:srgbClr val="FFFFCC"/>
                </a:solidFill>
              </a:rPr>
              <a:t>When adjusted for meteorological variability the trends are:</a:t>
            </a:r>
          </a:p>
          <a:p>
            <a:endParaRPr lang="en-US" dirty="0">
              <a:solidFill>
                <a:srgbClr val="FFFFCC"/>
              </a:solidFill>
            </a:endParaRPr>
          </a:p>
          <a:p>
            <a:pPr>
              <a:spcAft>
                <a:spcPts val="600"/>
              </a:spcAft>
            </a:pPr>
            <a:r>
              <a:rPr lang="en-US" dirty="0">
                <a:solidFill>
                  <a:srgbClr val="FFFFCC"/>
                </a:solidFill>
              </a:rPr>
              <a:t>1974-2023:  1.22 ± 0.32 </a:t>
            </a:r>
            <a:r>
              <a:rPr lang="en-US" dirty="0" err="1">
                <a:solidFill>
                  <a:srgbClr val="FFFFCC"/>
                </a:solidFill>
              </a:rPr>
              <a:t>ppbv</a:t>
            </a:r>
            <a:r>
              <a:rPr lang="en-US" dirty="0">
                <a:solidFill>
                  <a:srgbClr val="FFFFCC"/>
                </a:solidFill>
              </a:rPr>
              <a:t> decade</a:t>
            </a:r>
            <a:r>
              <a:rPr lang="en-US" baseline="30000" dirty="0">
                <a:solidFill>
                  <a:srgbClr val="FFFFCC"/>
                </a:solidFill>
              </a:rPr>
              <a:t>-1 </a:t>
            </a:r>
            <a:r>
              <a:rPr lang="en-US" dirty="0">
                <a:solidFill>
                  <a:srgbClr val="FFFFCC"/>
                </a:solidFill>
              </a:rPr>
              <a:t>p&lt;0.01</a:t>
            </a:r>
          </a:p>
          <a:p>
            <a:pPr>
              <a:spcAft>
                <a:spcPts val="600"/>
              </a:spcAft>
            </a:pPr>
            <a:r>
              <a:rPr lang="en-US" dirty="0">
                <a:solidFill>
                  <a:srgbClr val="FFFFCC"/>
                </a:solidFill>
              </a:rPr>
              <a:t>1990-2023:  0.94 ± 0.51 </a:t>
            </a:r>
            <a:r>
              <a:rPr lang="en-US" dirty="0" err="1">
                <a:solidFill>
                  <a:srgbClr val="FFFFCC"/>
                </a:solidFill>
              </a:rPr>
              <a:t>ppbv</a:t>
            </a:r>
            <a:r>
              <a:rPr lang="en-US" dirty="0">
                <a:solidFill>
                  <a:srgbClr val="FFFFCC"/>
                </a:solidFill>
              </a:rPr>
              <a:t> decade</a:t>
            </a:r>
            <a:r>
              <a:rPr lang="en-US" baseline="30000" dirty="0">
                <a:solidFill>
                  <a:srgbClr val="FFFFCC"/>
                </a:solidFill>
              </a:rPr>
              <a:t>-1</a:t>
            </a:r>
            <a:r>
              <a:rPr lang="en-US" dirty="0">
                <a:solidFill>
                  <a:srgbClr val="FFFFCC"/>
                </a:solidFill>
              </a:rPr>
              <a:t> p&lt;0.01</a:t>
            </a:r>
          </a:p>
          <a:p>
            <a:pPr>
              <a:spcAft>
                <a:spcPts val="600"/>
              </a:spcAft>
            </a:pPr>
            <a:r>
              <a:rPr lang="en-US" dirty="0">
                <a:solidFill>
                  <a:srgbClr val="FFFFCC"/>
                </a:solidFill>
              </a:rPr>
              <a:t>2000-2023:  1.09 ± 0.68 </a:t>
            </a:r>
            <a:r>
              <a:rPr lang="en-US" dirty="0" err="1">
                <a:solidFill>
                  <a:srgbClr val="FFFFCC"/>
                </a:solidFill>
              </a:rPr>
              <a:t>ppbv</a:t>
            </a:r>
            <a:r>
              <a:rPr lang="en-US" dirty="0">
                <a:solidFill>
                  <a:srgbClr val="FFFFCC"/>
                </a:solidFill>
              </a:rPr>
              <a:t> decade</a:t>
            </a:r>
            <a:r>
              <a:rPr lang="en-US" baseline="30000" dirty="0">
                <a:solidFill>
                  <a:srgbClr val="FFFFCC"/>
                </a:solidFill>
              </a:rPr>
              <a:t>-1</a:t>
            </a:r>
            <a:r>
              <a:rPr lang="en-US" dirty="0">
                <a:solidFill>
                  <a:srgbClr val="FFFFCC"/>
                </a:solidFill>
              </a:rPr>
              <a:t> p&lt;0.01</a:t>
            </a:r>
          </a:p>
          <a:p>
            <a:endParaRPr lang="en-US" dirty="0">
              <a:solidFill>
                <a:srgbClr val="FFFFCC"/>
              </a:solidFill>
            </a:endParaRPr>
          </a:p>
        </p:txBody>
      </p:sp>
      <p:sp>
        <p:nvSpPr>
          <p:cNvPr id="5" name="TextBox 4">
            <a:extLst>
              <a:ext uri="{FF2B5EF4-FFF2-40B4-BE49-F238E27FC236}">
                <a16:creationId xmlns:a16="http://schemas.microsoft.com/office/drawing/2014/main" id="{57AA22C1-5AC9-49F9-8E17-F8E1948CC694}"/>
              </a:ext>
            </a:extLst>
          </p:cNvPr>
          <p:cNvSpPr txBox="1"/>
          <p:nvPr/>
        </p:nvSpPr>
        <p:spPr>
          <a:xfrm>
            <a:off x="5214714" y="5364597"/>
            <a:ext cx="6532786" cy="677108"/>
          </a:xfrm>
          <a:prstGeom prst="rect">
            <a:avLst/>
          </a:prstGeom>
          <a:noFill/>
        </p:spPr>
        <p:txBody>
          <a:bodyPr wrap="square" rtlCol="0">
            <a:spAutoFit/>
          </a:bodyPr>
          <a:lstStyle/>
          <a:p>
            <a:r>
              <a:rPr lang="en-US" sz="2000" i="1" dirty="0">
                <a:solidFill>
                  <a:srgbClr val="FFFFCC"/>
                </a:solidFill>
              </a:rPr>
              <a:t>Analysis by Kai-Lan Chang, U. of Colorado Boulder/NOAA CSL</a:t>
            </a:r>
          </a:p>
          <a:p>
            <a:endParaRPr lang="en-US" dirty="0">
              <a:solidFill>
                <a:srgbClr val="FFFFCC"/>
              </a:solidFill>
            </a:endParaRPr>
          </a:p>
        </p:txBody>
      </p:sp>
    </p:spTree>
    <p:extLst>
      <p:ext uri="{BB962C8B-B14F-4D97-AF65-F5344CB8AC3E}">
        <p14:creationId xmlns:p14="http://schemas.microsoft.com/office/powerpoint/2010/main" val="10645288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FD304C-A81F-4260-A9D5-4D5CA112CFE9}"/>
              </a:ext>
            </a:extLst>
          </p:cNvPr>
          <p:cNvPicPr>
            <a:picLocks noChangeAspect="1"/>
          </p:cNvPicPr>
          <p:nvPr/>
        </p:nvPicPr>
        <p:blipFill rotWithShape="1">
          <a:blip r:embed="rId2">
            <a:extLst>
              <a:ext uri="{28A0092B-C50C-407E-A947-70E740481C1C}">
                <a14:useLocalDpi xmlns:a14="http://schemas.microsoft.com/office/drawing/2010/main" val="0"/>
              </a:ext>
            </a:extLst>
          </a:blip>
          <a:srcRect t="50402"/>
          <a:stretch/>
        </p:blipFill>
        <p:spPr>
          <a:xfrm>
            <a:off x="5228080" y="311507"/>
            <a:ext cx="6476238" cy="2294325"/>
          </a:xfrm>
          <a:prstGeom prst="rect">
            <a:avLst/>
          </a:prstGeom>
        </p:spPr>
      </p:pic>
      <p:pic>
        <p:nvPicPr>
          <p:cNvPr id="5" name="Picture 4">
            <a:extLst>
              <a:ext uri="{FF2B5EF4-FFF2-40B4-BE49-F238E27FC236}">
                <a16:creationId xmlns:a16="http://schemas.microsoft.com/office/drawing/2014/main" id="{7263125E-2E00-47A8-8B9E-84B90F8CCC1B}"/>
              </a:ext>
            </a:extLst>
          </p:cNvPr>
          <p:cNvPicPr>
            <a:picLocks noChangeAspect="1"/>
          </p:cNvPicPr>
          <p:nvPr/>
        </p:nvPicPr>
        <p:blipFill>
          <a:blip r:embed="rId3"/>
          <a:stretch>
            <a:fillRect/>
          </a:stretch>
        </p:blipFill>
        <p:spPr>
          <a:xfrm>
            <a:off x="6509711" y="2706860"/>
            <a:ext cx="4836343" cy="3471770"/>
          </a:xfrm>
          <a:prstGeom prst="rect">
            <a:avLst/>
          </a:prstGeom>
        </p:spPr>
      </p:pic>
      <p:cxnSp>
        <p:nvCxnSpPr>
          <p:cNvPr id="6" name="Straight Connector 5">
            <a:extLst>
              <a:ext uri="{FF2B5EF4-FFF2-40B4-BE49-F238E27FC236}">
                <a16:creationId xmlns:a16="http://schemas.microsoft.com/office/drawing/2014/main" id="{954D70B1-6AB2-421B-A148-83E397C98738}"/>
              </a:ext>
            </a:extLst>
          </p:cNvPr>
          <p:cNvCxnSpPr>
            <a:cxnSpLocks/>
          </p:cNvCxnSpPr>
          <p:nvPr/>
        </p:nvCxnSpPr>
        <p:spPr>
          <a:xfrm flipV="1">
            <a:off x="6957391" y="4402990"/>
            <a:ext cx="4388663" cy="20877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D6A63DC-056F-473D-AFFA-85A1CFF72CD8}"/>
              </a:ext>
            </a:extLst>
          </p:cNvPr>
          <p:cNvSpPr txBox="1"/>
          <p:nvPr/>
        </p:nvSpPr>
        <p:spPr>
          <a:xfrm>
            <a:off x="364179" y="1289500"/>
            <a:ext cx="4461821" cy="4216539"/>
          </a:xfrm>
          <a:prstGeom prst="rect">
            <a:avLst/>
          </a:prstGeom>
          <a:noFill/>
        </p:spPr>
        <p:txBody>
          <a:bodyPr wrap="square" rtlCol="0">
            <a:spAutoFit/>
          </a:bodyPr>
          <a:lstStyle/>
          <a:p>
            <a:r>
              <a:rPr lang="en-US" sz="2000" dirty="0">
                <a:solidFill>
                  <a:srgbClr val="FFFFCC"/>
                </a:solidFill>
              </a:rPr>
              <a:t>The </a:t>
            </a:r>
            <a:r>
              <a:rPr lang="en-US" sz="2000" dirty="0" err="1">
                <a:solidFill>
                  <a:srgbClr val="FFFFCC"/>
                </a:solidFill>
              </a:rPr>
              <a:t>Umkehr</a:t>
            </a:r>
            <a:r>
              <a:rPr lang="en-US" sz="2000" dirty="0">
                <a:solidFill>
                  <a:srgbClr val="FFFFCC"/>
                </a:solidFill>
              </a:rPr>
              <a:t> record at Mauna Loa shows an ozone increase in the mid-troposphere (680-300 </a:t>
            </a:r>
            <a:r>
              <a:rPr lang="en-US" sz="2000" dirty="0" err="1">
                <a:solidFill>
                  <a:srgbClr val="FFFFCC"/>
                </a:solidFill>
              </a:rPr>
              <a:t>hPa</a:t>
            </a:r>
            <a:r>
              <a:rPr lang="en-US" sz="2000" dirty="0">
                <a:solidFill>
                  <a:srgbClr val="FFFFCC"/>
                </a:solidFill>
              </a:rPr>
              <a:t>), 1982-2022,  ~ 1 </a:t>
            </a:r>
            <a:r>
              <a:rPr lang="en-US" sz="2000" dirty="0" err="1">
                <a:solidFill>
                  <a:srgbClr val="FFFFCC"/>
                </a:solidFill>
              </a:rPr>
              <a:t>ppbv</a:t>
            </a:r>
            <a:r>
              <a:rPr lang="en-US" sz="2000" dirty="0">
                <a:solidFill>
                  <a:srgbClr val="FFFFCC"/>
                </a:solidFill>
              </a:rPr>
              <a:t> per decade</a:t>
            </a:r>
          </a:p>
          <a:p>
            <a:endParaRPr lang="en-US" sz="2000" dirty="0">
              <a:solidFill>
                <a:srgbClr val="FFFFCC"/>
              </a:solidFill>
            </a:endParaRPr>
          </a:p>
          <a:p>
            <a:r>
              <a:rPr lang="en-US" sz="2000" dirty="0">
                <a:solidFill>
                  <a:srgbClr val="FFFFCC"/>
                </a:solidFill>
              </a:rPr>
              <a:t>The Hilo, Hawaii </a:t>
            </a:r>
            <a:r>
              <a:rPr lang="en-US" sz="2000" dirty="0" err="1">
                <a:solidFill>
                  <a:srgbClr val="FFFFCC"/>
                </a:solidFill>
              </a:rPr>
              <a:t>ozonesonde</a:t>
            </a:r>
            <a:r>
              <a:rPr lang="en-US" sz="2000" dirty="0">
                <a:solidFill>
                  <a:srgbClr val="FFFFCC"/>
                </a:solidFill>
              </a:rPr>
              <a:t> record shows a similar increase in the 600-300 </a:t>
            </a:r>
            <a:r>
              <a:rPr lang="en-US" sz="2000" dirty="0" err="1">
                <a:solidFill>
                  <a:srgbClr val="FFFFCC"/>
                </a:solidFill>
              </a:rPr>
              <a:t>hPa</a:t>
            </a:r>
            <a:r>
              <a:rPr lang="en-US" sz="2000" dirty="0">
                <a:solidFill>
                  <a:srgbClr val="FFFFCC"/>
                </a:solidFill>
              </a:rPr>
              <a:t> range, 1991-2021 (Chang et al., 2024)</a:t>
            </a:r>
          </a:p>
          <a:p>
            <a:endParaRPr lang="en-US" dirty="0">
              <a:solidFill>
                <a:srgbClr val="FFFFCC"/>
              </a:solidFill>
            </a:endParaRPr>
          </a:p>
          <a:p>
            <a:r>
              <a:rPr lang="en-US" sz="1400" i="1" dirty="0" err="1">
                <a:solidFill>
                  <a:srgbClr val="FFFFCC"/>
                </a:solidFill>
              </a:rPr>
              <a:t>Umkehr</a:t>
            </a:r>
            <a:r>
              <a:rPr lang="en-US" sz="1400" i="1" dirty="0">
                <a:solidFill>
                  <a:srgbClr val="FFFFCC"/>
                </a:solidFill>
              </a:rPr>
              <a:t> data provided by Irina </a:t>
            </a:r>
            <a:r>
              <a:rPr lang="en-US" sz="1400" i="1" dirty="0" err="1">
                <a:solidFill>
                  <a:srgbClr val="FFFFCC"/>
                </a:solidFill>
              </a:rPr>
              <a:t>Petropavlovskikh</a:t>
            </a:r>
            <a:r>
              <a:rPr lang="en-US" sz="1400" i="1" dirty="0">
                <a:solidFill>
                  <a:srgbClr val="FFFFCC"/>
                </a:solidFill>
              </a:rPr>
              <a:t> (U. of Colorado/NOAA GML) to the HEGIFTOM database; data plotted by R. van </a:t>
            </a:r>
            <a:r>
              <a:rPr lang="en-US" sz="1400" i="1" dirty="0" err="1">
                <a:solidFill>
                  <a:srgbClr val="FFFFCC"/>
                </a:solidFill>
              </a:rPr>
              <a:t>Malderen</a:t>
            </a:r>
            <a:r>
              <a:rPr lang="en-US" sz="1400" i="1" dirty="0">
                <a:solidFill>
                  <a:srgbClr val="FFFFCC"/>
                </a:solidFill>
              </a:rPr>
              <a:t> (RMI, Belgium)</a:t>
            </a:r>
          </a:p>
          <a:p>
            <a:endParaRPr lang="en-US" sz="1400" i="1" dirty="0">
              <a:solidFill>
                <a:srgbClr val="FFFFCC"/>
              </a:solidFill>
            </a:endParaRPr>
          </a:p>
          <a:p>
            <a:endParaRPr lang="en-US" sz="1400" i="1" dirty="0">
              <a:solidFill>
                <a:srgbClr val="FFFFCC"/>
              </a:solidFill>
            </a:endParaRPr>
          </a:p>
        </p:txBody>
      </p:sp>
      <p:sp>
        <p:nvSpPr>
          <p:cNvPr id="2" name="TextBox 1">
            <a:extLst>
              <a:ext uri="{FF2B5EF4-FFF2-40B4-BE49-F238E27FC236}">
                <a16:creationId xmlns:a16="http://schemas.microsoft.com/office/drawing/2014/main" id="{4A4B37D7-8D86-4FEB-96AD-70255C6EA766}"/>
              </a:ext>
            </a:extLst>
          </p:cNvPr>
          <p:cNvSpPr txBox="1"/>
          <p:nvPr/>
        </p:nvSpPr>
        <p:spPr>
          <a:xfrm>
            <a:off x="8178800" y="5575300"/>
            <a:ext cx="3035300" cy="369332"/>
          </a:xfrm>
          <a:prstGeom prst="rect">
            <a:avLst/>
          </a:prstGeom>
          <a:noFill/>
        </p:spPr>
        <p:txBody>
          <a:bodyPr wrap="square" rtlCol="0">
            <a:spAutoFit/>
          </a:bodyPr>
          <a:lstStyle/>
          <a:p>
            <a:r>
              <a:rPr lang="en-US" dirty="0" err="1"/>
              <a:t>Umkehr</a:t>
            </a:r>
            <a:r>
              <a:rPr lang="en-US" dirty="0"/>
              <a:t> monthly mean values</a:t>
            </a:r>
          </a:p>
        </p:txBody>
      </p:sp>
    </p:spTree>
    <p:extLst>
      <p:ext uri="{BB962C8B-B14F-4D97-AF65-F5344CB8AC3E}">
        <p14:creationId xmlns:p14="http://schemas.microsoft.com/office/powerpoint/2010/main" val="39002703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34CFC47-06DD-4F32-8AFE-F5A3275E0FFF}"/>
              </a:ext>
            </a:extLst>
          </p:cNvPr>
          <p:cNvPicPr>
            <a:picLocks noChangeAspect="1"/>
          </p:cNvPicPr>
          <p:nvPr/>
        </p:nvPicPr>
        <p:blipFill rotWithShape="1">
          <a:blip r:embed="rId2"/>
          <a:srcRect t="8460"/>
          <a:stretch/>
        </p:blipFill>
        <p:spPr>
          <a:xfrm>
            <a:off x="3893403" y="253507"/>
            <a:ext cx="8114516" cy="3570606"/>
          </a:xfrm>
          <a:prstGeom prst="rect">
            <a:avLst/>
          </a:prstGeom>
        </p:spPr>
      </p:pic>
      <p:pic>
        <p:nvPicPr>
          <p:cNvPr id="9" name="Picture 8">
            <a:extLst>
              <a:ext uri="{FF2B5EF4-FFF2-40B4-BE49-F238E27FC236}">
                <a16:creationId xmlns:a16="http://schemas.microsoft.com/office/drawing/2014/main" id="{A27B3AF9-9059-4E7D-A82E-B5324F8ACA58}"/>
              </a:ext>
            </a:extLst>
          </p:cNvPr>
          <p:cNvPicPr>
            <a:picLocks noChangeAspect="1"/>
          </p:cNvPicPr>
          <p:nvPr/>
        </p:nvPicPr>
        <p:blipFill rotWithShape="1">
          <a:blip r:embed="rId3">
            <a:extLst>
              <a:ext uri="{28A0092B-C50C-407E-A947-70E740481C1C}">
                <a14:useLocalDpi xmlns:a14="http://schemas.microsoft.com/office/drawing/2010/main" val="0"/>
              </a:ext>
            </a:extLst>
          </a:blip>
          <a:srcRect t="47832"/>
          <a:stretch/>
        </p:blipFill>
        <p:spPr>
          <a:xfrm>
            <a:off x="3790949" y="4512237"/>
            <a:ext cx="8239927" cy="2149280"/>
          </a:xfrm>
          <a:prstGeom prst="rect">
            <a:avLst/>
          </a:prstGeom>
        </p:spPr>
      </p:pic>
      <p:sp>
        <p:nvSpPr>
          <p:cNvPr id="10" name="TextBox 9">
            <a:extLst>
              <a:ext uri="{FF2B5EF4-FFF2-40B4-BE49-F238E27FC236}">
                <a16:creationId xmlns:a16="http://schemas.microsoft.com/office/drawing/2014/main" id="{08436D96-1006-49F7-9F79-EC960F7288BB}"/>
              </a:ext>
            </a:extLst>
          </p:cNvPr>
          <p:cNvSpPr txBox="1"/>
          <p:nvPr/>
        </p:nvSpPr>
        <p:spPr>
          <a:xfrm>
            <a:off x="323851" y="949031"/>
            <a:ext cx="3295650"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2400"/>
              </a:spcAft>
              <a:buClrTx/>
              <a:buSzTx/>
              <a:buFontTx/>
              <a:buNone/>
              <a:tabLst/>
              <a:defRPr/>
            </a:pPr>
            <a:r>
              <a:rPr kumimoji="0" lang="en-US" sz="2000" b="0" i="0" u="none" strike="noStrike" kern="1200" cap="none" spc="0" normalizeH="0" baseline="0" noProof="0" dirty="0">
                <a:ln>
                  <a:noFill/>
                </a:ln>
                <a:solidFill>
                  <a:srgbClr val="FFFFCC"/>
                </a:solidFill>
                <a:effectLst/>
                <a:uLnTx/>
                <a:uFillTx/>
                <a:latin typeface="Calibri" panose="020F0502020204030204"/>
                <a:ea typeface="+mn-ea"/>
                <a:cs typeface="+mn-cs"/>
              </a:rPr>
              <a:t>Free tropospheric ozone decreased by approximately 5% above Western Europe and western North America in 2020 (Chang et al., 2023).</a:t>
            </a:r>
          </a:p>
        </p:txBody>
      </p:sp>
      <p:sp>
        <p:nvSpPr>
          <p:cNvPr id="11" name="TextBox 10">
            <a:extLst>
              <a:ext uri="{FF2B5EF4-FFF2-40B4-BE49-F238E27FC236}">
                <a16:creationId xmlns:a16="http://schemas.microsoft.com/office/drawing/2014/main" id="{3F1790B6-F43F-45D7-AB17-10CFEC7C8B57}"/>
              </a:ext>
            </a:extLst>
          </p:cNvPr>
          <p:cNvSpPr txBox="1"/>
          <p:nvPr/>
        </p:nvSpPr>
        <p:spPr>
          <a:xfrm>
            <a:off x="161125" y="4534102"/>
            <a:ext cx="3458376"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2400"/>
              </a:spcAft>
              <a:buClrTx/>
              <a:buSzTx/>
              <a:buFontTx/>
              <a:buNone/>
              <a:tabLst/>
              <a:defRPr/>
            </a:pPr>
            <a:r>
              <a:rPr kumimoji="0" lang="en-US" sz="2000" b="0" i="0" u="none" strike="noStrike" kern="1200" cap="none" spc="0" normalizeH="0" baseline="0" noProof="0" dirty="0">
                <a:ln>
                  <a:noFill/>
                </a:ln>
                <a:solidFill>
                  <a:srgbClr val="FFFFCC"/>
                </a:solidFill>
                <a:effectLst/>
                <a:uLnTx/>
                <a:uFillTx/>
                <a:latin typeface="Calibri" panose="020F0502020204030204"/>
                <a:ea typeface="+mn-ea"/>
                <a:cs typeface="+mn-cs"/>
              </a:rPr>
              <a:t>The JPL lidar at Table Mountain, CA shows a negative ozone anomaly in the free troposphere in 2020 and 2021.</a:t>
            </a:r>
          </a:p>
          <a:p>
            <a:pPr marL="0" marR="0" lvl="0" indent="0" algn="l" defTabSz="914400" rtl="0" eaLnBrk="1" fontAlgn="auto" latinLnBrk="0" hangingPunct="1">
              <a:lnSpc>
                <a:spcPct val="100000"/>
              </a:lnSpc>
              <a:spcBef>
                <a:spcPts val="0"/>
              </a:spcBef>
              <a:spcAft>
                <a:spcPts val="2400"/>
              </a:spcAft>
              <a:buClrTx/>
              <a:buSzTx/>
              <a:buFontTx/>
              <a:buNone/>
              <a:tabLst/>
              <a:defRPr/>
            </a:pPr>
            <a:r>
              <a:rPr kumimoji="0" lang="en-US" sz="2000" b="0" i="0" u="none" strike="noStrike" kern="1200" cap="none" spc="0" normalizeH="0" baseline="0" noProof="0" dirty="0">
                <a:ln>
                  <a:noFill/>
                </a:ln>
                <a:solidFill>
                  <a:srgbClr val="FFFFCC"/>
                </a:solidFill>
                <a:effectLst/>
                <a:uLnTx/>
                <a:uFillTx/>
                <a:latin typeface="Calibri" panose="020F0502020204030204"/>
                <a:ea typeface="+mn-ea"/>
                <a:cs typeface="+mn-cs"/>
              </a:rPr>
              <a:t> </a:t>
            </a:r>
            <a:r>
              <a:rPr kumimoji="0" lang="en-US" sz="2000" b="0" i="1" u="none" strike="noStrike" kern="1200" cap="none" spc="0" normalizeH="0" baseline="0" noProof="0" dirty="0">
                <a:ln>
                  <a:noFill/>
                </a:ln>
                <a:solidFill>
                  <a:srgbClr val="FFFFCC"/>
                </a:solidFill>
                <a:effectLst/>
                <a:uLnTx/>
                <a:uFillTx/>
                <a:latin typeface="Calibri" panose="020F0502020204030204"/>
                <a:ea typeface="+mn-ea"/>
                <a:cs typeface="+mn-cs"/>
              </a:rPr>
              <a:t>Data provided by Thierry Leblanc, JPL. </a:t>
            </a:r>
          </a:p>
        </p:txBody>
      </p:sp>
    </p:spTree>
    <p:extLst>
      <p:ext uri="{BB962C8B-B14F-4D97-AF65-F5344CB8AC3E}">
        <p14:creationId xmlns:p14="http://schemas.microsoft.com/office/powerpoint/2010/main" val="18897960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62DDEF-6B72-471E-A1B5-31058904A6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5447" y="667512"/>
            <a:ext cx="4692208" cy="4572000"/>
          </a:xfrm>
          <a:prstGeom prst="rect">
            <a:avLst/>
          </a:prstGeom>
        </p:spPr>
      </p:pic>
      <p:pic>
        <p:nvPicPr>
          <p:cNvPr id="4" name="Picture 3">
            <a:extLst>
              <a:ext uri="{FF2B5EF4-FFF2-40B4-BE49-F238E27FC236}">
                <a16:creationId xmlns:a16="http://schemas.microsoft.com/office/drawing/2014/main" id="{778A5620-9727-49B3-BC88-532BA5A1F9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304" y="667512"/>
            <a:ext cx="3610332" cy="4572000"/>
          </a:xfrm>
          <a:prstGeom prst="rect">
            <a:avLst/>
          </a:prstGeom>
        </p:spPr>
      </p:pic>
      <p:pic>
        <p:nvPicPr>
          <p:cNvPr id="5" name="Picture 4">
            <a:extLst>
              <a:ext uri="{FF2B5EF4-FFF2-40B4-BE49-F238E27FC236}">
                <a16:creationId xmlns:a16="http://schemas.microsoft.com/office/drawing/2014/main" id="{03C7A46B-6C4F-4E6E-8D59-A1EAD15468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59184" y="668738"/>
            <a:ext cx="3610332" cy="4572000"/>
          </a:xfrm>
          <a:prstGeom prst="rect">
            <a:avLst/>
          </a:prstGeom>
        </p:spPr>
      </p:pic>
      <p:sp>
        <p:nvSpPr>
          <p:cNvPr id="8" name="TextBox 7">
            <a:extLst>
              <a:ext uri="{FF2B5EF4-FFF2-40B4-BE49-F238E27FC236}">
                <a16:creationId xmlns:a16="http://schemas.microsoft.com/office/drawing/2014/main" id="{960EB743-5DED-4D0F-BF80-3656162FC7D1}"/>
              </a:ext>
            </a:extLst>
          </p:cNvPr>
          <p:cNvSpPr txBox="1"/>
          <p:nvPr/>
        </p:nvSpPr>
        <p:spPr>
          <a:xfrm>
            <a:off x="2019946" y="2594615"/>
            <a:ext cx="181032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Mauna Loa, 1990-2021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meteorologically adjusted</a:t>
            </a:r>
          </a:p>
        </p:txBody>
      </p:sp>
      <p:sp>
        <p:nvSpPr>
          <p:cNvPr id="9" name="TextBox 8">
            <a:extLst>
              <a:ext uri="{FF2B5EF4-FFF2-40B4-BE49-F238E27FC236}">
                <a16:creationId xmlns:a16="http://schemas.microsoft.com/office/drawing/2014/main" id="{3A424C15-84F8-4C89-9A92-C981A6F127BA}"/>
              </a:ext>
            </a:extLst>
          </p:cNvPr>
          <p:cNvSpPr txBox="1"/>
          <p:nvPr/>
        </p:nvSpPr>
        <p:spPr>
          <a:xfrm>
            <a:off x="2432701" y="1932615"/>
            <a:ext cx="181032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Mt Bachelor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2004-2021 nighttime</a:t>
            </a:r>
          </a:p>
        </p:txBody>
      </p:sp>
      <p:sp>
        <p:nvSpPr>
          <p:cNvPr id="11" name="TextBox 10">
            <a:extLst>
              <a:ext uri="{FF2B5EF4-FFF2-40B4-BE49-F238E27FC236}">
                <a16:creationId xmlns:a16="http://schemas.microsoft.com/office/drawing/2014/main" id="{3648D129-8077-4B9A-B26C-D334E4CF0EE7}"/>
              </a:ext>
            </a:extLst>
          </p:cNvPr>
          <p:cNvSpPr txBox="1"/>
          <p:nvPr/>
        </p:nvSpPr>
        <p:spPr>
          <a:xfrm>
            <a:off x="763888" y="2215282"/>
            <a:ext cx="995726"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western USA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26 rural sites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1995-2021</a:t>
            </a:r>
          </a:p>
        </p:txBody>
      </p:sp>
      <p:sp>
        <p:nvSpPr>
          <p:cNvPr id="12" name="TextBox 11">
            <a:extLst>
              <a:ext uri="{FF2B5EF4-FFF2-40B4-BE49-F238E27FC236}">
                <a16:creationId xmlns:a16="http://schemas.microsoft.com/office/drawing/2014/main" id="{561349F8-4122-45AC-B4BC-48A965B49C57}"/>
              </a:ext>
            </a:extLst>
          </p:cNvPr>
          <p:cNvSpPr txBox="1"/>
          <p:nvPr/>
        </p:nvSpPr>
        <p:spPr>
          <a:xfrm>
            <a:off x="86806" y="5226936"/>
            <a:ext cx="3682963"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sz="1100" b="0" i="0" u="none" strike="noStrike" kern="1200" cap="none" spc="0" normalizeH="0" baseline="0" noProof="0" dirty="0">
                <a:ln>
                  <a:noFill/>
                </a:ln>
                <a:solidFill>
                  <a:srgbClr val="FFFFCC"/>
                </a:solidFill>
                <a:effectLst/>
                <a:uLnTx/>
                <a:uFillTx/>
                <a:latin typeface="Calibri" panose="020F0502020204030204"/>
                <a:ea typeface="+mn-ea"/>
                <a:cs typeface="+mn-cs"/>
              </a:rPr>
              <a:t>Chang et al., 2023, JGR, https://doi.org/10.1029/2022JD038090</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dirty="0">
                <a:ln>
                  <a:noFill/>
                </a:ln>
                <a:solidFill>
                  <a:srgbClr val="FFFFCC"/>
                </a:solidFill>
                <a:effectLst/>
                <a:uLnTx/>
                <a:uFillTx/>
                <a:latin typeface="Calibri" panose="020F0502020204030204"/>
                <a:ea typeface="+mn-ea"/>
                <a:cs typeface="+mn-cs"/>
              </a:rPr>
              <a:t>Chang et al., 2024, ACP, https://doi.org/10.5194/acp-24-6197-2024</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dirty="0">
                <a:ln>
                  <a:noFill/>
                </a:ln>
                <a:solidFill>
                  <a:srgbClr val="FFFFCC"/>
                </a:solidFill>
                <a:effectLst/>
                <a:uLnTx/>
                <a:uFillTx/>
                <a:latin typeface="Calibri" panose="020F0502020204030204"/>
                <a:ea typeface="+mn-ea"/>
                <a:cs typeface="+mn-cs"/>
              </a:rPr>
              <a:t>Cooper et al. 2024, State of the Climate in 2023, https://doi.org/10.1175/BAMS-D-24-0116.1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solidFill>
                  <a:srgbClr val="FFFFCC"/>
                </a:solidFill>
                <a:effectLst/>
                <a:uLnTx/>
                <a:uFillTx/>
                <a:latin typeface="Calibri" panose="020F0502020204030204"/>
                <a:ea typeface="+mn-ea"/>
                <a:cs typeface="+mn-cs"/>
              </a:rPr>
              <a:t>Seguel</a:t>
            </a:r>
            <a:r>
              <a:rPr kumimoji="0" lang="en-US" sz="1100" b="0" i="0" u="none" strike="noStrike" kern="1200" cap="none" spc="0" normalizeH="0" baseline="0" noProof="0" dirty="0">
                <a:ln>
                  <a:noFill/>
                </a:ln>
                <a:solidFill>
                  <a:srgbClr val="FFFFCC"/>
                </a:solidFill>
                <a:effectLst/>
                <a:uLnTx/>
                <a:uFillTx/>
                <a:latin typeface="Calibri" panose="020F0502020204030204"/>
                <a:ea typeface="+mn-ea"/>
                <a:cs typeface="+mn-cs"/>
              </a:rPr>
              <a:t> et al. (2024), ACP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CC"/>
                </a:solidFill>
                <a:effectLst/>
                <a:uLnTx/>
                <a:uFillTx/>
                <a:latin typeface="Calibri" panose="020F0502020204030204"/>
                <a:ea typeface="+mn-ea"/>
                <a:cs typeface="+mn-cs"/>
              </a:rPr>
              <a:t>https://doi.org/10.5194/acp-24-8225-2024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CC"/>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61C21BC4-7A35-4BF8-BACF-4729564C61A6}"/>
              </a:ext>
            </a:extLst>
          </p:cNvPr>
          <p:cNvSpPr txBox="1"/>
          <p:nvPr/>
        </p:nvSpPr>
        <p:spPr>
          <a:xfrm>
            <a:off x="3960134" y="5297865"/>
            <a:ext cx="3682963" cy="13542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sz="1200" b="0" i="0" u="none" strike="noStrike" kern="1200" cap="none" spc="0" normalizeH="0" baseline="0" noProof="0" dirty="0">
                <a:ln>
                  <a:noFill/>
                </a:ln>
                <a:solidFill>
                  <a:srgbClr val="FFFFCC"/>
                </a:solidFill>
                <a:effectLst/>
                <a:uLnTx/>
                <a:uFillTx/>
                <a:latin typeface="Calibri" panose="020F0502020204030204"/>
                <a:ea typeface="+mn-ea"/>
                <a:cs typeface="+mn-cs"/>
              </a:rPr>
              <a:t>Chang et al., 2022, AGU Advances, https://doi.org/10.1029/2021AV000542</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sz="1200" b="0" i="0" u="none" strike="noStrike" kern="1200" cap="none" spc="0" normalizeH="0" baseline="0" noProof="0" dirty="0">
                <a:ln>
                  <a:noFill/>
                </a:ln>
                <a:solidFill>
                  <a:srgbClr val="FFFFCC"/>
                </a:solidFill>
                <a:effectLst/>
                <a:uLnTx/>
                <a:uFillTx/>
                <a:latin typeface="Calibri" panose="020F0502020204030204"/>
                <a:ea typeface="+mn-ea"/>
                <a:cs typeface="+mn-cs"/>
              </a:rPr>
              <a:t>Chang et al., 2023, JGR, https://doi.org/10.1029/2022JD038090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1200" b="0" i="0" u="none" strike="noStrike" kern="1200" cap="none" spc="0" normalizeH="0" baseline="0" noProof="0" dirty="0">
                <a:ln>
                  <a:noFill/>
                </a:ln>
                <a:solidFill>
                  <a:srgbClr val="FFFFCC"/>
                </a:solidFill>
                <a:effectLst/>
                <a:uLnTx/>
                <a:uFillTx/>
                <a:latin typeface="Calibri" panose="020F0502020204030204"/>
                <a:ea typeface="+mn-ea"/>
                <a:cs typeface="+mn-cs"/>
              </a:rPr>
              <a:t>Froidevaux et al., 2024, ACP (in review), https://doi.org/10.5194/egusphere-2024-525</a:t>
            </a:r>
          </a:p>
        </p:txBody>
      </p:sp>
      <p:sp>
        <p:nvSpPr>
          <p:cNvPr id="14" name="TextBox 13">
            <a:extLst>
              <a:ext uri="{FF2B5EF4-FFF2-40B4-BE49-F238E27FC236}">
                <a16:creationId xmlns:a16="http://schemas.microsoft.com/office/drawing/2014/main" id="{FF5B24F0-0D74-4F06-B5FB-ABEE6DFD16F4}"/>
              </a:ext>
            </a:extLst>
          </p:cNvPr>
          <p:cNvSpPr txBox="1"/>
          <p:nvPr/>
        </p:nvSpPr>
        <p:spPr>
          <a:xfrm>
            <a:off x="5758318" y="3031746"/>
            <a:ext cx="181032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MLS upper troposphere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2005-2020</a:t>
            </a:r>
          </a:p>
        </p:txBody>
      </p:sp>
      <p:sp>
        <p:nvSpPr>
          <p:cNvPr id="15" name="TextBox 14">
            <a:extLst>
              <a:ext uri="{FF2B5EF4-FFF2-40B4-BE49-F238E27FC236}">
                <a16:creationId xmlns:a16="http://schemas.microsoft.com/office/drawing/2014/main" id="{AFCD6FFE-CF32-4641-9A01-6F94EA6D15F0}"/>
              </a:ext>
            </a:extLst>
          </p:cNvPr>
          <p:cNvSpPr txBox="1"/>
          <p:nvPr/>
        </p:nvSpPr>
        <p:spPr>
          <a:xfrm>
            <a:off x="7643097" y="5288340"/>
            <a:ext cx="4548903" cy="15388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sz="1200" b="0" i="0" u="none" strike="noStrike" kern="1200" cap="none" spc="0" normalizeH="0" baseline="0" noProof="0" dirty="0">
                <a:ln>
                  <a:noFill/>
                </a:ln>
                <a:solidFill>
                  <a:srgbClr val="FFFFCC"/>
                </a:solidFill>
                <a:effectLst/>
                <a:uLnTx/>
                <a:uFillTx/>
                <a:latin typeface="Calibri" panose="020F0502020204030204"/>
                <a:ea typeface="+mn-ea"/>
                <a:cs typeface="+mn-cs"/>
              </a:rPr>
              <a:t>Pope et al., 2024, ACP, https://doi.org/10.5194/acp-23-14933-2023, Merged product of GOME-I, SCIAMACHY and OMI, surface to 450 hPa</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sz="1200" b="0" i="0" u="none" strike="noStrike" kern="1200" cap="none" spc="0" normalizeH="0" baseline="0" noProof="0" dirty="0">
                <a:ln>
                  <a:noFill/>
                </a:ln>
                <a:solidFill>
                  <a:srgbClr val="FFFFCC"/>
                </a:solidFill>
                <a:effectLst/>
                <a:uLnTx/>
                <a:uFillTx/>
                <a:latin typeface="Calibri" panose="020F0502020204030204"/>
                <a:ea typeface="+mn-ea"/>
                <a:cs typeface="+mn-cs"/>
              </a:rPr>
              <a:t>OMI/MLS analysis by J. Ziemke, data available at:  https://acd-ext.gsfc.nasa.gov/Data_services/cloud_slice/#nd</a:t>
            </a:r>
            <a:endParaRPr kumimoji="0" lang="fr-FR" sz="1200" b="0" i="0" u="none" strike="noStrike" kern="1200" cap="none" spc="0" normalizeH="0" baseline="0" noProof="0" dirty="0">
              <a:ln>
                <a:noFill/>
              </a:ln>
              <a:solidFill>
                <a:srgbClr val="FFFFCC"/>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FFFFCC"/>
                </a:solidFill>
                <a:effectLst/>
                <a:uLnTx/>
                <a:uFillTx/>
                <a:latin typeface="Calibri" panose="020F0502020204030204"/>
                <a:ea typeface="+mn-ea"/>
                <a:cs typeface="+mn-cs"/>
              </a:rPr>
              <a:t>Gaudel</a:t>
            </a:r>
            <a:r>
              <a:rPr kumimoji="0" lang="en-US" sz="1200" b="0" i="0" u="none" strike="noStrike" kern="1200" cap="none" spc="0" normalizeH="0" baseline="0" noProof="0" dirty="0">
                <a:ln>
                  <a:noFill/>
                </a:ln>
                <a:solidFill>
                  <a:srgbClr val="FFFFCC"/>
                </a:solidFill>
                <a:effectLst/>
                <a:uLnTx/>
                <a:uFillTx/>
                <a:latin typeface="Calibri" panose="020F0502020204030204"/>
                <a:ea typeface="+mn-ea"/>
                <a:cs typeface="+mn-cs"/>
              </a:rPr>
              <a:t>, et al., 2024, ACP, in press, https://doi.org/10.5194/egusphere-2023-3095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srgbClr val="FFFFCC"/>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7A2EF3D2-B7B9-4107-9E75-C7164221419F}"/>
              </a:ext>
            </a:extLst>
          </p:cNvPr>
          <p:cNvSpPr txBox="1"/>
          <p:nvPr/>
        </p:nvSpPr>
        <p:spPr>
          <a:xfrm>
            <a:off x="9687776" y="1210775"/>
            <a:ext cx="231793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99"/>
                </a:solidFill>
                <a:effectLst/>
                <a:uLnTx/>
                <a:uFillTx/>
                <a:latin typeface="Calibri" panose="020F0502020204030204"/>
                <a:ea typeface="+mn-ea"/>
                <a:cs typeface="+mn-cs"/>
              </a:rPr>
              <a:t>OMI/MLS 2004-2023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5B9BD5">
                    <a:lumMod val="60000"/>
                    <a:lumOff val="40000"/>
                  </a:srgbClr>
                </a:solidFill>
                <a:effectLst/>
                <a:uLnTx/>
                <a:uFillTx/>
                <a:latin typeface="Calibri" panose="020F0502020204030204"/>
                <a:ea typeface="+mn-ea"/>
                <a:cs typeface="+mn-cs"/>
              </a:rPr>
              <a:t>GOME-SCIAMACHY-OMI 1996-2017</a:t>
            </a:r>
          </a:p>
        </p:txBody>
      </p:sp>
      <p:sp>
        <p:nvSpPr>
          <p:cNvPr id="17" name="TextBox 16">
            <a:extLst>
              <a:ext uri="{FF2B5EF4-FFF2-40B4-BE49-F238E27FC236}">
                <a16:creationId xmlns:a16="http://schemas.microsoft.com/office/drawing/2014/main" id="{83E75A90-0C63-4187-AA57-5B9B3B2A4C46}"/>
              </a:ext>
            </a:extLst>
          </p:cNvPr>
          <p:cNvSpPr txBox="1"/>
          <p:nvPr/>
        </p:nvSpPr>
        <p:spPr>
          <a:xfrm>
            <a:off x="5605105" y="2242670"/>
            <a:ext cx="227778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JPL lidar, 2000-2023</a:t>
            </a:r>
          </a:p>
        </p:txBody>
      </p:sp>
      <p:cxnSp>
        <p:nvCxnSpPr>
          <p:cNvPr id="19" name="Straight Arrow Connector 18">
            <a:extLst>
              <a:ext uri="{FF2B5EF4-FFF2-40B4-BE49-F238E27FC236}">
                <a16:creationId xmlns:a16="http://schemas.microsoft.com/office/drawing/2014/main" id="{1571D3CB-0A67-4C15-8DCC-E5C4794AB9B1}"/>
              </a:ext>
            </a:extLst>
          </p:cNvPr>
          <p:cNvCxnSpPr/>
          <p:nvPr/>
        </p:nvCxnSpPr>
        <p:spPr>
          <a:xfrm flipH="1">
            <a:off x="5227782" y="1734036"/>
            <a:ext cx="314036" cy="215443"/>
          </a:xfrm>
          <a:prstGeom prst="straightConnector1">
            <a:avLst/>
          </a:prstGeom>
          <a:ln>
            <a:solidFill>
              <a:schemeClr val="tx1">
                <a:lumMod val="50000"/>
                <a:lumOff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a:extLst>
              <a:ext uri="{FF2B5EF4-FFF2-40B4-BE49-F238E27FC236}">
                <a16:creationId xmlns:a16="http://schemas.microsoft.com/office/drawing/2014/main" id="{32C5AFB3-CEC6-4220-9A66-1C7E074B65D4}"/>
              </a:ext>
            </a:extLst>
          </p:cNvPr>
          <p:cNvCxnSpPr>
            <a:cxnSpLocks/>
          </p:cNvCxnSpPr>
          <p:nvPr/>
        </p:nvCxnSpPr>
        <p:spPr>
          <a:xfrm flipH="1">
            <a:off x="5380182" y="1762910"/>
            <a:ext cx="184168" cy="218901"/>
          </a:xfrm>
          <a:prstGeom prst="straightConnector1">
            <a:avLst/>
          </a:prstGeom>
          <a:ln>
            <a:solidFill>
              <a:schemeClr val="tx1">
                <a:lumMod val="50000"/>
                <a:lumOff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id="{99FD9E83-C07F-45A9-8C73-5BAE0AF9156B}"/>
              </a:ext>
            </a:extLst>
          </p:cNvPr>
          <p:cNvCxnSpPr>
            <a:cxnSpLocks/>
          </p:cNvCxnSpPr>
          <p:nvPr/>
        </p:nvCxnSpPr>
        <p:spPr>
          <a:xfrm flipH="1">
            <a:off x="5343238" y="1981811"/>
            <a:ext cx="322726" cy="166248"/>
          </a:xfrm>
          <a:prstGeom prst="straightConnector1">
            <a:avLst/>
          </a:prstGeom>
          <a:ln>
            <a:solidFill>
              <a:schemeClr val="tx1">
                <a:lumMod val="50000"/>
                <a:lumOff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23" name="Straight Arrow Connector 22">
            <a:extLst>
              <a:ext uri="{FF2B5EF4-FFF2-40B4-BE49-F238E27FC236}">
                <a16:creationId xmlns:a16="http://schemas.microsoft.com/office/drawing/2014/main" id="{E8483A68-48DF-4C2C-9A5D-B41EF160CBDB}"/>
              </a:ext>
            </a:extLst>
          </p:cNvPr>
          <p:cNvCxnSpPr>
            <a:cxnSpLocks/>
          </p:cNvCxnSpPr>
          <p:nvPr/>
        </p:nvCxnSpPr>
        <p:spPr>
          <a:xfrm flipH="1">
            <a:off x="5435598" y="2148059"/>
            <a:ext cx="283658" cy="83125"/>
          </a:xfrm>
          <a:prstGeom prst="straightConnector1">
            <a:avLst/>
          </a:prstGeom>
          <a:ln>
            <a:solidFill>
              <a:schemeClr val="tx1">
                <a:lumMod val="50000"/>
                <a:lumOff val="50000"/>
              </a:schemeClr>
            </a:solidFill>
            <a:tailEnd type="triangle"/>
          </a:ln>
        </p:spPr>
        <p:style>
          <a:lnRef idx="1">
            <a:schemeClr val="dk1"/>
          </a:lnRef>
          <a:fillRef idx="0">
            <a:schemeClr val="dk1"/>
          </a:fillRef>
          <a:effectRef idx="0">
            <a:schemeClr val="dk1"/>
          </a:effectRef>
          <a:fontRef idx="minor">
            <a:schemeClr val="tx1"/>
          </a:fontRef>
        </p:style>
      </p:cxnSp>
      <p:sp>
        <p:nvSpPr>
          <p:cNvPr id="26" name="TextBox 25">
            <a:extLst>
              <a:ext uri="{FF2B5EF4-FFF2-40B4-BE49-F238E27FC236}">
                <a16:creationId xmlns:a16="http://schemas.microsoft.com/office/drawing/2014/main" id="{D13BC7BE-14CA-4E7C-80D3-BD60B6BC9D21}"/>
              </a:ext>
            </a:extLst>
          </p:cNvPr>
          <p:cNvSpPr txBox="1"/>
          <p:nvPr/>
        </p:nvSpPr>
        <p:spPr>
          <a:xfrm>
            <a:off x="5273411" y="1521592"/>
            <a:ext cx="208279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Western Europe 1994-2020</a:t>
            </a:r>
          </a:p>
        </p:txBody>
      </p:sp>
      <p:sp>
        <p:nvSpPr>
          <p:cNvPr id="27" name="TextBox 26">
            <a:extLst>
              <a:ext uri="{FF2B5EF4-FFF2-40B4-BE49-F238E27FC236}">
                <a16:creationId xmlns:a16="http://schemas.microsoft.com/office/drawing/2014/main" id="{48212E70-A4D1-435B-A91E-75E94FBFFFFD}"/>
              </a:ext>
            </a:extLst>
          </p:cNvPr>
          <p:cNvSpPr txBox="1"/>
          <p:nvPr/>
        </p:nvSpPr>
        <p:spPr>
          <a:xfrm>
            <a:off x="5559744" y="1761752"/>
            <a:ext cx="220804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Western N. America 1995-2021</a:t>
            </a:r>
          </a:p>
        </p:txBody>
      </p:sp>
      <p:sp>
        <p:nvSpPr>
          <p:cNvPr id="30" name="TextBox 29">
            <a:extLst>
              <a:ext uri="{FF2B5EF4-FFF2-40B4-BE49-F238E27FC236}">
                <a16:creationId xmlns:a16="http://schemas.microsoft.com/office/drawing/2014/main" id="{8D8622FE-EB4A-4A02-BE85-0FADEA290664}"/>
              </a:ext>
            </a:extLst>
          </p:cNvPr>
          <p:cNvSpPr txBox="1"/>
          <p:nvPr/>
        </p:nvSpPr>
        <p:spPr>
          <a:xfrm>
            <a:off x="5665964" y="2015750"/>
            <a:ext cx="220804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California 1995-2021</a:t>
            </a:r>
          </a:p>
        </p:txBody>
      </p:sp>
      <p:sp>
        <p:nvSpPr>
          <p:cNvPr id="32" name="TextBox 31">
            <a:extLst>
              <a:ext uri="{FF2B5EF4-FFF2-40B4-BE49-F238E27FC236}">
                <a16:creationId xmlns:a16="http://schemas.microsoft.com/office/drawing/2014/main" id="{805619D2-35BA-46B5-8A33-1DEE01171DAB}"/>
              </a:ext>
            </a:extLst>
          </p:cNvPr>
          <p:cNvSpPr txBox="1"/>
          <p:nvPr/>
        </p:nvSpPr>
        <p:spPr>
          <a:xfrm>
            <a:off x="4465621" y="89918"/>
            <a:ext cx="41057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CC"/>
                </a:solidFill>
                <a:effectLst/>
                <a:uLnTx/>
                <a:uFillTx/>
                <a:latin typeface="Calibri" panose="020F0502020204030204"/>
                <a:ea typeface="+mn-ea"/>
                <a:cs typeface="+mn-cs"/>
              </a:rPr>
              <a:t>Updated ozone trends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3AFDA41E-758C-41CB-8E7B-9B4F8C2BDC03}"/>
              </a:ext>
            </a:extLst>
          </p:cNvPr>
          <p:cNvSpPr txBox="1"/>
          <p:nvPr/>
        </p:nvSpPr>
        <p:spPr>
          <a:xfrm>
            <a:off x="7589020" y="3001319"/>
            <a:ext cx="873232" cy="443583"/>
          </a:xfrm>
          <a:prstGeom prst="rect">
            <a:avLst/>
          </a:prstGeom>
          <a:noFill/>
        </p:spPr>
        <p:txBody>
          <a:bodyPr wrap="square" rtlCol="0">
            <a:spAutoFit/>
          </a:bodyPr>
          <a:lstStyle/>
          <a:p>
            <a:pPr marL="0" marR="0" lvl="0" indent="0" algn="ctr" defTabSz="914400" rtl="0" eaLnBrk="1" fontAlgn="auto" latinLnBrk="0" hangingPunct="1">
              <a:lnSpc>
                <a:spcPts val="9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South </a:t>
            </a:r>
          </a:p>
          <a:p>
            <a:pPr marL="0" marR="0" lvl="0" indent="0" algn="ctr" defTabSz="914400" rtl="0" eaLnBrk="1" fontAlgn="auto" latinLnBrk="0" hangingPunct="1">
              <a:lnSpc>
                <a:spcPts val="9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Atlantic</a:t>
            </a:r>
          </a:p>
          <a:p>
            <a:pPr marL="0" marR="0" lvl="0" indent="0" algn="ctr" defTabSz="914400" rtl="0" eaLnBrk="1" fontAlgn="auto" latinLnBrk="0" hangingPunct="1">
              <a:lnSpc>
                <a:spcPts val="9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1998-2019</a:t>
            </a:r>
          </a:p>
        </p:txBody>
      </p:sp>
      <p:cxnSp>
        <p:nvCxnSpPr>
          <p:cNvPr id="28" name="Straight Arrow Connector 27">
            <a:extLst>
              <a:ext uri="{FF2B5EF4-FFF2-40B4-BE49-F238E27FC236}">
                <a16:creationId xmlns:a16="http://schemas.microsoft.com/office/drawing/2014/main" id="{E6FA24BD-D54B-402C-AA93-E5D8CD8D8426}"/>
              </a:ext>
            </a:extLst>
          </p:cNvPr>
          <p:cNvCxnSpPr>
            <a:cxnSpLocks/>
          </p:cNvCxnSpPr>
          <p:nvPr/>
        </p:nvCxnSpPr>
        <p:spPr>
          <a:xfrm flipV="1">
            <a:off x="8299975" y="3177116"/>
            <a:ext cx="456747" cy="75063"/>
          </a:xfrm>
          <a:prstGeom prst="straightConnector1">
            <a:avLst/>
          </a:prstGeom>
          <a:ln>
            <a:solidFill>
              <a:schemeClr val="tx1">
                <a:lumMod val="50000"/>
                <a:lumOff val="50000"/>
              </a:schemeClr>
            </a:solidFill>
            <a:tailEnd type="triangle"/>
          </a:ln>
        </p:spPr>
        <p:style>
          <a:lnRef idx="1">
            <a:schemeClr val="dk1"/>
          </a:lnRef>
          <a:fillRef idx="0">
            <a:schemeClr val="dk1"/>
          </a:fillRef>
          <a:effectRef idx="0">
            <a:schemeClr val="dk1"/>
          </a:effectRef>
          <a:fontRef idx="minor">
            <a:schemeClr val="tx1"/>
          </a:fontRef>
        </p:style>
      </p:cxnSp>
      <p:sp>
        <p:nvSpPr>
          <p:cNvPr id="24" name="TextBox 23">
            <a:extLst>
              <a:ext uri="{FF2B5EF4-FFF2-40B4-BE49-F238E27FC236}">
                <a16:creationId xmlns:a16="http://schemas.microsoft.com/office/drawing/2014/main" id="{0501DBB9-560B-4365-A9A3-5DD7B1BB6D19}"/>
              </a:ext>
            </a:extLst>
          </p:cNvPr>
          <p:cNvSpPr txBox="1"/>
          <p:nvPr/>
        </p:nvSpPr>
        <p:spPr>
          <a:xfrm>
            <a:off x="656009" y="1569106"/>
            <a:ext cx="995726"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Summit, Greenland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2000-2023</a:t>
            </a:r>
          </a:p>
        </p:txBody>
      </p:sp>
      <p:sp>
        <p:nvSpPr>
          <p:cNvPr id="29" name="TextBox 28">
            <a:extLst>
              <a:ext uri="{FF2B5EF4-FFF2-40B4-BE49-F238E27FC236}">
                <a16:creationId xmlns:a16="http://schemas.microsoft.com/office/drawing/2014/main" id="{7DA36287-467F-4D6D-8B7B-B528B86B85AD}"/>
              </a:ext>
            </a:extLst>
          </p:cNvPr>
          <p:cNvSpPr txBox="1"/>
          <p:nvPr/>
        </p:nvSpPr>
        <p:spPr>
          <a:xfrm>
            <a:off x="1662387" y="1603028"/>
            <a:ext cx="99572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Barrow, AK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1990-2023</a:t>
            </a:r>
          </a:p>
        </p:txBody>
      </p:sp>
      <p:sp>
        <p:nvSpPr>
          <p:cNvPr id="31" name="TextBox 30">
            <a:extLst>
              <a:ext uri="{FF2B5EF4-FFF2-40B4-BE49-F238E27FC236}">
                <a16:creationId xmlns:a16="http://schemas.microsoft.com/office/drawing/2014/main" id="{8AC21129-7D0B-4CD6-88BD-0A88672C36F4}"/>
              </a:ext>
            </a:extLst>
          </p:cNvPr>
          <p:cNvSpPr txBox="1"/>
          <p:nvPr/>
        </p:nvSpPr>
        <p:spPr>
          <a:xfrm>
            <a:off x="2203077" y="3439782"/>
            <a:ext cx="99572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El </a:t>
            </a:r>
            <a:r>
              <a:rPr kumimoji="0" lang="en-US" sz="1000" b="0" i="0" u="none" strike="noStrike" kern="1200" cap="none" spc="0" normalizeH="0" baseline="0" noProof="0" dirty="0" err="1">
                <a:ln>
                  <a:noFill/>
                </a:ln>
                <a:solidFill>
                  <a:srgbClr val="E7E6E6">
                    <a:lumMod val="50000"/>
                  </a:srgbClr>
                </a:solidFill>
                <a:effectLst/>
                <a:uLnTx/>
                <a:uFillTx/>
                <a:latin typeface="Calibri" panose="020F0502020204030204"/>
                <a:ea typeface="+mn-ea"/>
                <a:cs typeface="+mn-cs"/>
              </a:rPr>
              <a:t>Tololo</a:t>
            </a:r>
            <a:r>
              <a:rPr kumimoji="0" lang="en-US" sz="10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 Chile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1995-2021</a:t>
            </a:r>
          </a:p>
        </p:txBody>
      </p:sp>
      <p:sp>
        <p:nvSpPr>
          <p:cNvPr id="33" name="TextBox 32">
            <a:extLst>
              <a:ext uri="{FF2B5EF4-FFF2-40B4-BE49-F238E27FC236}">
                <a16:creationId xmlns:a16="http://schemas.microsoft.com/office/drawing/2014/main" id="{3D2B5DFF-5E4F-48B5-A2BE-2262F5ECDC4E}"/>
              </a:ext>
            </a:extLst>
          </p:cNvPr>
          <p:cNvSpPr txBox="1"/>
          <p:nvPr/>
        </p:nvSpPr>
        <p:spPr>
          <a:xfrm>
            <a:off x="725455" y="4156726"/>
            <a:ext cx="99572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Arrival Heights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1996-2023</a:t>
            </a:r>
          </a:p>
        </p:txBody>
      </p:sp>
      <p:sp>
        <p:nvSpPr>
          <p:cNvPr id="34" name="TextBox 33">
            <a:extLst>
              <a:ext uri="{FF2B5EF4-FFF2-40B4-BE49-F238E27FC236}">
                <a16:creationId xmlns:a16="http://schemas.microsoft.com/office/drawing/2014/main" id="{704F5D57-18AC-41B8-8389-3BF60DC8D617}"/>
              </a:ext>
            </a:extLst>
          </p:cNvPr>
          <p:cNvSpPr txBox="1"/>
          <p:nvPr/>
        </p:nvSpPr>
        <p:spPr>
          <a:xfrm>
            <a:off x="661846" y="4522482"/>
            <a:ext cx="1500907"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South Pole 1990-2023</a:t>
            </a:r>
          </a:p>
        </p:txBody>
      </p:sp>
      <p:sp>
        <p:nvSpPr>
          <p:cNvPr id="35" name="TextBox 34">
            <a:extLst>
              <a:ext uri="{FF2B5EF4-FFF2-40B4-BE49-F238E27FC236}">
                <a16:creationId xmlns:a16="http://schemas.microsoft.com/office/drawing/2014/main" id="{4DAECA0A-531C-4918-AF48-3E54518B2DA8}"/>
              </a:ext>
            </a:extLst>
          </p:cNvPr>
          <p:cNvSpPr txBox="1"/>
          <p:nvPr/>
        </p:nvSpPr>
        <p:spPr>
          <a:xfrm>
            <a:off x="10139805" y="4490680"/>
            <a:ext cx="995726"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(NASA SHADOZ)</a:t>
            </a:r>
          </a:p>
        </p:txBody>
      </p:sp>
      <p:sp>
        <p:nvSpPr>
          <p:cNvPr id="36" name="TextBox 35">
            <a:extLst>
              <a:ext uri="{FF2B5EF4-FFF2-40B4-BE49-F238E27FC236}">
                <a16:creationId xmlns:a16="http://schemas.microsoft.com/office/drawing/2014/main" id="{C4247562-A94E-4E87-9A3B-6B826D95BBE7}"/>
              </a:ext>
            </a:extLst>
          </p:cNvPr>
          <p:cNvSpPr txBox="1"/>
          <p:nvPr/>
        </p:nvSpPr>
        <p:spPr>
          <a:xfrm>
            <a:off x="9917637" y="2845186"/>
            <a:ext cx="1882712" cy="328167"/>
          </a:xfrm>
          <a:prstGeom prst="rect">
            <a:avLst/>
          </a:prstGeom>
          <a:noFill/>
        </p:spPr>
        <p:txBody>
          <a:bodyPr wrap="square" rtlCol="0">
            <a:spAutoFit/>
          </a:bodyPr>
          <a:lstStyle/>
          <a:p>
            <a:pPr marL="0" marR="0" lvl="0" indent="0" algn="l" defTabSz="914400" rtl="0" eaLnBrk="1" fontAlgn="auto" latinLnBrk="0" hangingPunct="1">
              <a:lnSpc>
                <a:spcPts val="9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Malaysia/Indonesia</a:t>
            </a:r>
          </a:p>
          <a:p>
            <a:pPr marL="0" marR="0" lvl="0" indent="0" algn="l" defTabSz="914400" rtl="0" eaLnBrk="1" fontAlgn="auto" latinLnBrk="0" hangingPunct="1">
              <a:lnSpc>
                <a:spcPts val="9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1994-2019</a:t>
            </a:r>
          </a:p>
        </p:txBody>
      </p:sp>
      <p:sp>
        <p:nvSpPr>
          <p:cNvPr id="37" name="TextBox 36">
            <a:extLst>
              <a:ext uri="{FF2B5EF4-FFF2-40B4-BE49-F238E27FC236}">
                <a16:creationId xmlns:a16="http://schemas.microsoft.com/office/drawing/2014/main" id="{2A668FBC-2ECD-4EF4-A456-C74D60FA9E4D}"/>
              </a:ext>
            </a:extLst>
          </p:cNvPr>
          <p:cNvSpPr txBox="1"/>
          <p:nvPr/>
        </p:nvSpPr>
        <p:spPr>
          <a:xfrm>
            <a:off x="9975737" y="2517610"/>
            <a:ext cx="873232" cy="328167"/>
          </a:xfrm>
          <a:prstGeom prst="rect">
            <a:avLst/>
          </a:prstGeom>
          <a:noFill/>
        </p:spPr>
        <p:txBody>
          <a:bodyPr wrap="square" rtlCol="0">
            <a:spAutoFit/>
          </a:bodyPr>
          <a:lstStyle/>
          <a:p>
            <a:pPr marL="0" marR="0" lvl="0" indent="0" algn="ctr" defTabSz="914400" rtl="0" eaLnBrk="1" fontAlgn="auto" latinLnBrk="0" hangingPunct="1">
              <a:lnSpc>
                <a:spcPts val="9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India</a:t>
            </a:r>
          </a:p>
          <a:p>
            <a:pPr marL="0" marR="0" lvl="0" indent="0" algn="ctr" defTabSz="914400" rtl="0" eaLnBrk="1" fontAlgn="auto" latinLnBrk="0" hangingPunct="1">
              <a:lnSpc>
                <a:spcPts val="9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1994-2019</a:t>
            </a:r>
          </a:p>
        </p:txBody>
      </p:sp>
      <p:cxnSp>
        <p:nvCxnSpPr>
          <p:cNvPr id="38" name="Straight Arrow Connector 37">
            <a:extLst>
              <a:ext uri="{FF2B5EF4-FFF2-40B4-BE49-F238E27FC236}">
                <a16:creationId xmlns:a16="http://schemas.microsoft.com/office/drawing/2014/main" id="{31240602-FEBC-47CA-9AF3-82B1FE453A3E}"/>
              </a:ext>
            </a:extLst>
          </p:cNvPr>
          <p:cNvCxnSpPr>
            <a:cxnSpLocks/>
          </p:cNvCxnSpPr>
          <p:nvPr/>
        </p:nvCxnSpPr>
        <p:spPr>
          <a:xfrm>
            <a:off x="8456789" y="2705760"/>
            <a:ext cx="745628" cy="102472"/>
          </a:xfrm>
          <a:prstGeom prst="straightConnector1">
            <a:avLst/>
          </a:prstGeom>
          <a:ln>
            <a:solidFill>
              <a:schemeClr val="tx1">
                <a:lumMod val="50000"/>
                <a:lumOff val="50000"/>
              </a:schemeClr>
            </a:solidFill>
            <a:tailEnd type="triangle"/>
          </a:ln>
        </p:spPr>
        <p:style>
          <a:lnRef idx="1">
            <a:schemeClr val="dk1"/>
          </a:lnRef>
          <a:fillRef idx="0">
            <a:schemeClr val="dk1"/>
          </a:fillRef>
          <a:effectRef idx="0">
            <a:schemeClr val="dk1"/>
          </a:effectRef>
          <a:fontRef idx="minor">
            <a:schemeClr val="tx1"/>
          </a:fontRef>
        </p:style>
      </p:cxnSp>
      <p:sp>
        <p:nvSpPr>
          <p:cNvPr id="39" name="TextBox 38">
            <a:extLst>
              <a:ext uri="{FF2B5EF4-FFF2-40B4-BE49-F238E27FC236}">
                <a16:creationId xmlns:a16="http://schemas.microsoft.com/office/drawing/2014/main" id="{DDAE8D27-3EF3-4C21-87AD-37976DA49167}"/>
              </a:ext>
            </a:extLst>
          </p:cNvPr>
          <p:cNvSpPr txBox="1"/>
          <p:nvPr/>
        </p:nvSpPr>
        <p:spPr>
          <a:xfrm>
            <a:off x="10279211" y="1874883"/>
            <a:ext cx="873232" cy="328167"/>
          </a:xfrm>
          <a:prstGeom prst="rect">
            <a:avLst/>
          </a:prstGeom>
          <a:noFill/>
        </p:spPr>
        <p:txBody>
          <a:bodyPr wrap="square" rtlCol="0">
            <a:spAutoFit/>
          </a:bodyPr>
          <a:lstStyle/>
          <a:p>
            <a:pPr marL="0" marR="0" lvl="0" indent="0" algn="ctr" defTabSz="914400" rtl="0" eaLnBrk="1" fontAlgn="auto" latinLnBrk="0" hangingPunct="1">
              <a:lnSpc>
                <a:spcPts val="9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SE Asia</a:t>
            </a:r>
          </a:p>
          <a:p>
            <a:pPr marL="0" marR="0" lvl="0" indent="0" algn="ctr" defTabSz="914400" rtl="0" eaLnBrk="1" fontAlgn="auto" latinLnBrk="0" hangingPunct="1">
              <a:lnSpc>
                <a:spcPts val="9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1994-2019</a:t>
            </a:r>
          </a:p>
        </p:txBody>
      </p:sp>
      <p:cxnSp>
        <p:nvCxnSpPr>
          <p:cNvPr id="40" name="Straight Arrow Connector 39">
            <a:extLst>
              <a:ext uri="{FF2B5EF4-FFF2-40B4-BE49-F238E27FC236}">
                <a16:creationId xmlns:a16="http://schemas.microsoft.com/office/drawing/2014/main" id="{49D388E5-6292-49F4-8671-BA68B48FFFA0}"/>
              </a:ext>
            </a:extLst>
          </p:cNvPr>
          <p:cNvCxnSpPr>
            <a:cxnSpLocks/>
          </p:cNvCxnSpPr>
          <p:nvPr/>
        </p:nvCxnSpPr>
        <p:spPr>
          <a:xfrm flipH="1">
            <a:off x="9831896" y="2148059"/>
            <a:ext cx="648333" cy="486570"/>
          </a:xfrm>
          <a:prstGeom prst="straightConnector1">
            <a:avLst/>
          </a:prstGeom>
          <a:ln>
            <a:solidFill>
              <a:schemeClr val="tx1">
                <a:lumMod val="50000"/>
                <a:lumOff val="50000"/>
              </a:schemeClr>
            </a:solidFill>
            <a:tailEnd type="triangle"/>
          </a:ln>
        </p:spPr>
        <p:style>
          <a:lnRef idx="1">
            <a:schemeClr val="dk1"/>
          </a:lnRef>
          <a:fillRef idx="0">
            <a:schemeClr val="dk1"/>
          </a:fillRef>
          <a:effectRef idx="0">
            <a:schemeClr val="dk1"/>
          </a:effectRef>
          <a:fontRef idx="minor">
            <a:schemeClr val="tx1"/>
          </a:fontRef>
        </p:style>
      </p:cxnSp>
      <p:sp>
        <p:nvSpPr>
          <p:cNvPr id="44" name="TextBox 43">
            <a:extLst>
              <a:ext uri="{FF2B5EF4-FFF2-40B4-BE49-F238E27FC236}">
                <a16:creationId xmlns:a16="http://schemas.microsoft.com/office/drawing/2014/main" id="{A9F71D77-B250-415E-A7BA-B899E6CAD702}"/>
              </a:ext>
            </a:extLst>
          </p:cNvPr>
          <p:cNvSpPr txBox="1"/>
          <p:nvPr/>
        </p:nvSpPr>
        <p:spPr>
          <a:xfrm>
            <a:off x="7624802" y="2544121"/>
            <a:ext cx="1004703" cy="328167"/>
          </a:xfrm>
          <a:prstGeom prst="rect">
            <a:avLst/>
          </a:prstGeom>
          <a:noFill/>
        </p:spPr>
        <p:txBody>
          <a:bodyPr wrap="square" rtlCol="0">
            <a:spAutoFit/>
          </a:bodyPr>
          <a:lstStyle/>
          <a:p>
            <a:pPr marL="0" marR="0" lvl="0" indent="0" algn="ctr" defTabSz="914400" rtl="0" eaLnBrk="1" fontAlgn="auto" latinLnBrk="0" hangingPunct="1">
              <a:lnSpc>
                <a:spcPts val="9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Western Africa</a:t>
            </a:r>
          </a:p>
          <a:p>
            <a:pPr marL="0" marR="0" lvl="0" indent="0" algn="ctr" defTabSz="914400" rtl="0" eaLnBrk="1" fontAlgn="auto" latinLnBrk="0" hangingPunct="1">
              <a:lnSpc>
                <a:spcPts val="9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1994-2019</a:t>
            </a:r>
          </a:p>
        </p:txBody>
      </p:sp>
    </p:spTree>
    <p:extLst>
      <p:ext uri="{BB962C8B-B14F-4D97-AF65-F5344CB8AC3E}">
        <p14:creationId xmlns:p14="http://schemas.microsoft.com/office/powerpoint/2010/main" val="31874301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A42CB45-D3E7-49E7-9B86-763B1D7A340B}"/>
              </a:ext>
            </a:extLst>
          </p:cNvPr>
          <p:cNvSpPr txBox="1"/>
          <p:nvPr/>
        </p:nvSpPr>
        <p:spPr>
          <a:xfrm>
            <a:off x="5121213" y="139853"/>
            <a:ext cx="1949573" cy="523220"/>
          </a:xfrm>
          <a:prstGeom prst="rect">
            <a:avLst/>
          </a:prstGeom>
          <a:noFill/>
        </p:spPr>
        <p:txBody>
          <a:bodyPr wrap="none" rtlCol="0">
            <a:spAutoFit/>
          </a:bodyPr>
          <a:lstStyle/>
          <a:p>
            <a:r>
              <a:rPr lang="en-US" sz="2800" b="1" dirty="0">
                <a:solidFill>
                  <a:srgbClr val="FFFFCC"/>
                </a:solidFill>
              </a:rPr>
              <a:t>Conclusions</a:t>
            </a:r>
          </a:p>
        </p:txBody>
      </p:sp>
      <p:sp>
        <p:nvSpPr>
          <p:cNvPr id="4" name="TextBox 3">
            <a:extLst>
              <a:ext uri="{FF2B5EF4-FFF2-40B4-BE49-F238E27FC236}">
                <a16:creationId xmlns:a16="http://schemas.microsoft.com/office/drawing/2014/main" id="{F3B9309D-603C-4A54-B7E7-C6938468C201}"/>
              </a:ext>
            </a:extLst>
          </p:cNvPr>
          <p:cNvSpPr txBox="1"/>
          <p:nvPr/>
        </p:nvSpPr>
        <p:spPr>
          <a:xfrm>
            <a:off x="1355724" y="949031"/>
            <a:ext cx="9556750" cy="5632311"/>
          </a:xfrm>
          <a:prstGeom prst="rect">
            <a:avLst/>
          </a:prstGeom>
          <a:noFill/>
        </p:spPr>
        <p:txBody>
          <a:bodyPr wrap="square" rtlCol="0">
            <a:spAutoFit/>
          </a:bodyPr>
          <a:lstStyle/>
          <a:p>
            <a:pPr>
              <a:spcAft>
                <a:spcPts val="2400"/>
              </a:spcAft>
              <a:defRPr/>
            </a:pPr>
            <a:r>
              <a:rPr lang="en-US" sz="2000" dirty="0">
                <a:solidFill>
                  <a:srgbClr val="FFFFCC"/>
                </a:solidFill>
              </a:rPr>
              <a:t>Independent model studies published (or submitted) since the release of IPCC AR6 (2021) indicate the global tropospheric ozone burden has continued to increase through 2019</a:t>
            </a:r>
          </a:p>
          <a:p>
            <a:pPr marL="0" marR="0" lvl="0" indent="0" algn="l" defTabSz="914400" rtl="0" eaLnBrk="1" fontAlgn="auto" latinLnBrk="0" hangingPunct="1">
              <a:lnSpc>
                <a:spcPct val="100000"/>
              </a:lnSpc>
              <a:spcBef>
                <a:spcPts val="0"/>
              </a:spcBef>
              <a:spcAft>
                <a:spcPts val="2400"/>
              </a:spcAft>
              <a:buClrTx/>
              <a:buSzTx/>
              <a:buFontTx/>
              <a:buNone/>
              <a:tabLst/>
              <a:defRPr/>
            </a:pPr>
            <a:r>
              <a:rPr kumimoji="0" lang="en-US" sz="2000" b="0" i="0" u="none" strike="noStrike" kern="1200" cap="none" spc="0" normalizeH="0" baseline="0" noProof="0" dirty="0">
                <a:ln>
                  <a:noFill/>
                </a:ln>
                <a:solidFill>
                  <a:srgbClr val="FFFFCC"/>
                </a:solidFill>
                <a:effectLst/>
                <a:uLnTx/>
                <a:uFillTx/>
                <a:latin typeface="Calibri" panose="020F0502020204030204"/>
                <a:ea typeface="+mn-ea"/>
                <a:cs typeface="+mn-cs"/>
              </a:rPr>
              <a:t>A recent update to ozone’s effective radiative forcing (ERF), based on IPCC methods, suggests a ~9% increase in ERF from 2019 to 2023, likely driven by biomass burning</a:t>
            </a:r>
          </a:p>
          <a:p>
            <a:pPr marL="0" marR="0" lvl="0" indent="0" algn="l" defTabSz="914400" rtl="0" eaLnBrk="1" fontAlgn="auto" latinLnBrk="0" hangingPunct="1">
              <a:lnSpc>
                <a:spcPct val="100000"/>
              </a:lnSpc>
              <a:spcBef>
                <a:spcPts val="0"/>
              </a:spcBef>
              <a:spcAft>
                <a:spcPts val="2400"/>
              </a:spcAft>
              <a:buClrTx/>
              <a:buSzTx/>
              <a:buFontTx/>
              <a:buNone/>
              <a:tabLst/>
              <a:defRPr/>
            </a:pPr>
            <a:r>
              <a:rPr lang="en-US" sz="2000" dirty="0">
                <a:solidFill>
                  <a:srgbClr val="FFFFCC"/>
                </a:solidFill>
                <a:latin typeface="Calibri" panose="020F0502020204030204"/>
              </a:rPr>
              <a:t>Model and observation-based studies show a ~5% drop in ozone at northern mid-latitudes in 2020 in response to the COVID-19 pandemic. </a:t>
            </a:r>
          </a:p>
          <a:p>
            <a:pPr marL="0" marR="0" lvl="0" indent="0" algn="l" defTabSz="914400" rtl="0" eaLnBrk="1" fontAlgn="auto" latinLnBrk="0" hangingPunct="1">
              <a:lnSpc>
                <a:spcPct val="100000"/>
              </a:lnSpc>
              <a:spcBef>
                <a:spcPts val="0"/>
              </a:spcBef>
              <a:spcAft>
                <a:spcPts val="2400"/>
              </a:spcAft>
              <a:buClrTx/>
              <a:buSzTx/>
              <a:buFontTx/>
              <a:buNone/>
              <a:tabLst/>
              <a:defRPr/>
            </a:pPr>
            <a:r>
              <a:rPr lang="en-US" sz="2000" dirty="0">
                <a:solidFill>
                  <a:srgbClr val="FFFFCC"/>
                </a:solidFill>
                <a:latin typeface="Calibri" panose="020F0502020204030204"/>
              </a:rPr>
              <a:t>Multiple satellite records indicate that ozone has levelled off since 2020 at northern mid-latitudes</a:t>
            </a:r>
            <a:endParaRPr kumimoji="0" lang="en-US" sz="2000" b="0" i="0" u="none" strike="noStrike" kern="1200" cap="none" spc="0" normalizeH="0" baseline="0" noProof="0" dirty="0">
              <a:ln>
                <a:noFill/>
              </a:ln>
              <a:solidFill>
                <a:srgbClr val="FFFFCC"/>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2400"/>
              </a:spcAft>
              <a:buClrTx/>
              <a:buSzTx/>
              <a:buFontTx/>
              <a:buNone/>
              <a:tabLst/>
              <a:defRPr/>
            </a:pPr>
            <a:r>
              <a:rPr lang="en-US" sz="2000" dirty="0">
                <a:solidFill>
                  <a:srgbClr val="FFFFCC"/>
                </a:solidFill>
                <a:latin typeface="Calibri" panose="020F0502020204030204"/>
              </a:rPr>
              <a:t>Recently published studies of observed ozone trends indicate a general increase of tropospheric ozone from 1990 through 2023, but some locations show decreases (North America boundary layer,  Summit Greenland), and positive trends have been diminished by the post COVID period.</a:t>
            </a:r>
          </a:p>
          <a:p>
            <a:pPr marL="0" marR="0" lvl="0" indent="0" algn="l" defTabSz="914400" rtl="0" eaLnBrk="1" fontAlgn="auto" latinLnBrk="0" hangingPunct="1">
              <a:lnSpc>
                <a:spcPct val="100000"/>
              </a:lnSpc>
              <a:spcBef>
                <a:spcPts val="0"/>
              </a:spcBef>
              <a:spcAft>
                <a:spcPts val="2400"/>
              </a:spcAft>
              <a:buClrTx/>
              <a:buSzTx/>
              <a:buFontTx/>
              <a:buNone/>
              <a:tabLst/>
              <a:defRPr/>
            </a:pPr>
            <a:r>
              <a:rPr kumimoji="0" lang="en-US" sz="2000" b="0" i="0" u="none" strike="noStrike" kern="1200" cap="none" spc="0" normalizeH="0" baseline="0" noProof="0" dirty="0">
                <a:ln>
                  <a:noFill/>
                </a:ln>
                <a:solidFill>
                  <a:srgbClr val="FFFFCC"/>
                </a:solidFill>
                <a:effectLst/>
                <a:uLnTx/>
                <a:uFillTx/>
                <a:latin typeface="Calibri" panose="020F0502020204030204"/>
                <a:ea typeface="+mn-ea"/>
                <a:cs typeface="+mn-cs"/>
              </a:rPr>
              <a:t>More work is needed to </a:t>
            </a:r>
            <a:r>
              <a:rPr lang="en-US" sz="2000" dirty="0">
                <a:solidFill>
                  <a:srgbClr val="FFFFCC"/>
                </a:solidFill>
                <a:latin typeface="Calibri" panose="020F0502020204030204"/>
              </a:rPr>
              <a:t>understand changes in ozone ERF since 2019</a:t>
            </a:r>
            <a:endParaRPr kumimoji="0" lang="en-US" sz="2000" b="0" i="0" u="none" strike="noStrike" kern="1200" cap="none" spc="0" normalizeH="0" baseline="0" noProof="0" dirty="0">
              <a:ln>
                <a:noFill/>
              </a:ln>
              <a:solidFill>
                <a:srgbClr val="FFFFCC"/>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31529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941827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5"/>
          <p:cNvSpPr txBox="1">
            <a:spLocks/>
          </p:cNvSpPr>
          <p:nvPr/>
        </p:nvSpPr>
        <p:spPr>
          <a:xfrm>
            <a:off x="805854" y="288076"/>
            <a:ext cx="3116522" cy="1040810"/>
          </a:xfrm>
          <a:prstGeom prst="rect">
            <a:avLst/>
          </a:prstGeom>
        </p:spPr>
        <p:txBody>
          <a:bodyPr vert="horz" lIns="0" tIns="0" rIns="0" bIns="0" rtlCol="0" anchor="t" anchorCtr="0">
            <a:noAutofit/>
          </a:bodyPr>
          <a:lstStyle>
            <a:lvl1pPr algn="l" defTabSz="685800" rtl="0" eaLnBrk="1" latinLnBrk="0" hangingPunct="1">
              <a:lnSpc>
                <a:spcPct val="114000"/>
              </a:lnSpc>
              <a:spcBef>
                <a:spcPct val="0"/>
              </a:spcBef>
              <a:buNone/>
              <a:defRPr sz="2400" b="1" kern="1200" cap="none" spc="75" baseline="0">
                <a:solidFill>
                  <a:schemeClr val="accent1"/>
                </a:solidFill>
                <a:latin typeface="+mj-lt"/>
                <a:ea typeface="+mj-ea"/>
                <a:cs typeface="+mj-cs"/>
              </a:defRPr>
            </a:lvl1pPr>
          </a:lstStyle>
          <a:p>
            <a:pPr defTabSz="822960">
              <a:defRPr/>
            </a:pPr>
            <a:r>
              <a:rPr lang="de-DE" sz="2520" spc="90" dirty="0">
                <a:solidFill>
                  <a:srgbClr val="639A1A"/>
                </a:solidFill>
                <a:latin typeface="Franklin Gothic Medium" panose="020B0603020102020204" pitchFamily="34" charset="0"/>
              </a:rPr>
              <a:t>TOAR-I</a:t>
            </a:r>
            <a:r>
              <a:rPr lang="de-DE" sz="2520" spc="90" dirty="0">
                <a:solidFill>
                  <a:srgbClr val="023D6B"/>
                </a:solidFill>
                <a:latin typeface="Franklin Gothic Medium" panose="020B0603020102020204" pitchFamily="34" charset="0"/>
              </a:rPr>
              <a:t> key results</a:t>
            </a:r>
          </a:p>
        </p:txBody>
      </p:sp>
      <p:sp>
        <p:nvSpPr>
          <p:cNvPr id="18" name="TextBox 17"/>
          <p:cNvSpPr txBox="1"/>
          <p:nvPr/>
        </p:nvSpPr>
        <p:spPr>
          <a:xfrm>
            <a:off x="740847" y="963712"/>
            <a:ext cx="4061251" cy="5437899"/>
          </a:xfrm>
          <a:prstGeom prst="rect">
            <a:avLst/>
          </a:prstGeom>
          <a:noFill/>
        </p:spPr>
        <p:txBody>
          <a:bodyPr wrap="square" rtlCol="0">
            <a:spAutoFit/>
          </a:bodyPr>
          <a:lstStyle/>
          <a:p>
            <a:pPr defTabSz="427939">
              <a:spcAft>
                <a:spcPts val="1440"/>
              </a:spcAft>
              <a:defRPr/>
            </a:pPr>
            <a:r>
              <a:rPr lang="en-US" sz="1680" b="1" dirty="0">
                <a:solidFill>
                  <a:prstClr val="black"/>
                </a:solidFill>
                <a:latin typeface="Arial"/>
              </a:rPr>
              <a:t>The first </a:t>
            </a:r>
            <a:r>
              <a:rPr lang="en-US" sz="1680" b="1" dirty="0" err="1">
                <a:solidFill>
                  <a:prstClr val="black"/>
                </a:solidFill>
                <a:latin typeface="Arial"/>
              </a:rPr>
              <a:t>intercomparison</a:t>
            </a:r>
            <a:r>
              <a:rPr lang="en-US" sz="1680" b="1" dirty="0">
                <a:solidFill>
                  <a:prstClr val="black"/>
                </a:solidFill>
                <a:latin typeface="Arial"/>
              </a:rPr>
              <a:t> of satellite ozone products</a:t>
            </a:r>
          </a:p>
          <a:p>
            <a:pPr defTabSz="427939">
              <a:spcAft>
                <a:spcPts val="1440"/>
              </a:spcAft>
              <a:defRPr/>
            </a:pPr>
            <a:r>
              <a:rPr lang="en-US" sz="1680" dirty="0">
                <a:solidFill>
                  <a:prstClr val="black"/>
                </a:solidFill>
                <a:latin typeface="Arial"/>
              </a:rPr>
              <a:t>Satellite products generally agree regarding global ozone hotspots. </a:t>
            </a:r>
          </a:p>
          <a:p>
            <a:pPr defTabSz="427939">
              <a:spcAft>
                <a:spcPts val="1440"/>
              </a:spcAft>
              <a:defRPr/>
            </a:pPr>
            <a:r>
              <a:rPr lang="en-US" sz="1680" dirty="0">
                <a:solidFill>
                  <a:prstClr val="black"/>
                </a:solidFill>
                <a:latin typeface="Arial"/>
              </a:rPr>
              <a:t>Satellites and IPCC models report similar values for the tropospheric ozone burden.</a:t>
            </a:r>
          </a:p>
          <a:p>
            <a:pPr defTabSz="427939">
              <a:spcAft>
                <a:spcPts val="1440"/>
              </a:spcAft>
              <a:defRPr/>
            </a:pPr>
            <a:r>
              <a:rPr lang="en-US" sz="1680" dirty="0">
                <a:solidFill>
                  <a:prstClr val="black"/>
                </a:solidFill>
                <a:latin typeface="Arial"/>
              </a:rPr>
              <a:t>However, the satellites disagree regarding trends over the past decade (2008-2016).</a:t>
            </a:r>
          </a:p>
          <a:p>
            <a:pPr defTabSz="427939">
              <a:spcAft>
                <a:spcPts val="1440"/>
              </a:spcAft>
              <a:defRPr/>
            </a:pPr>
            <a:endParaRPr lang="en-US" sz="1680" i="1" dirty="0">
              <a:solidFill>
                <a:prstClr val="black"/>
              </a:solidFill>
              <a:latin typeface="Arial"/>
            </a:endParaRPr>
          </a:p>
          <a:p>
            <a:pPr defTabSz="427939">
              <a:spcAft>
                <a:spcPts val="720"/>
              </a:spcAft>
              <a:defRPr/>
            </a:pPr>
            <a:r>
              <a:rPr lang="en-US" sz="1440" b="1" dirty="0">
                <a:solidFill>
                  <a:prstClr val="black"/>
                </a:solidFill>
                <a:latin typeface="Arial"/>
              </a:rPr>
              <a:t>See </a:t>
            </a:r>
            <a:r>
              <a:rPr lang="en-US" sz="1440" b="1" i="1" dirty="0">
                <a:solidFill>
                  <a:prstClr val="black"/>
                </a:solidFill>
                <a:latin typeface="Arial"/>
              </a:rPr>
              <a:t>TOAR-Climate</a:t>
            </a:r>
            <a:r>
              <a:rPr lang="en-US" sz="1440" b="1" dirty="0">
                <a:solidFill>
                  <a:prstClr val="black"/>
                </a:solidFill>
                <a:latin typeface="Arial"/>
              </a:rPr>
              <a:t> for further details:</a:t>
            </a:r>
          </a:p>
          <a:p>
            <a:pPr defTabSz="427939">
              <a:spcAft>
                <a:spcPts val="720"/>
              </a:spcAft>
              <a:defRPr/>
            </a:pPr>
            <a:r>
              <a:rPr lang="en-US" sz="1400" dirty="0" err="1">
                <a:solidFill>
                  <a:prstClr val="black"/>
                </a:solidFill>
                <a:latin typeface="Arial"/>
              </a:rPr>
              <a:t>Gaudel</a:t>
            </a:r>
            <a:r>
              <a:rPr lang="en-US" sz="1400" dirty="0">
                <a:solidFill>
                  <a:prstClr val="black"/>
                </a:solidFill>
                <a:latin typeface="Arial"/>
              </a:rPr>
              <a:t>, A., et al. (2018), Tropospheric Ozone Assessment Report: Present-day distribution and trends of tropospheric ozone relevant to climate and global atmospheric chemistry model evaluation, Elem </a:t>
            </a:r>
            <a:r>
              <a:rPr lang="en-US" sz="1400" dirty="0" err="1">
                <a:solidFill>
                  <a:prstClr val="black"/>
                </a:solidFill>
                <a:latin typeface="Arial"/>
              </a:rPr>
              <a:t>Sci</a:t>
            </a:r>
            <a:r>
              <a:rPr lang="en-US" sz="1400" dirty="0">
                <a:solidFill>
                  <a:prstClr val="black"/>
                </a:solidFill>
                <a:latin typeface="Arial"/>
              </a:rPr>
              <a:t> </a:t>
            </a:r>
            <a:r>
              <a:rPr lang="en-US" sz="1400" dirty="0" err="1">
                <a:solidFill>
                  <a:prstClr val="black"/>
                </a:solidFill>
                <a:latin typeface="Arial"/>
              </a:rPr>
              <a:t>Anth</a:t>
            </a:r>
            <a:r>
              <a:rPr lang="en-US" sz="1400" dirty="0">
                <a:solidFill>
                  <a:prstClr val="black"/>
                </a:solidFill>
                <a:latin typeface="Arial"/>
              </a:rPr>
              <a:t>, 6(1):39, DOI: https://doi.org/10.1525/elementa.291</a:t>
            </a:r>
          </a:p>
        </p:txBody>
      </p:sp>
      <p:pic>
        <p:nvPicPr>
          <p:cNvPr id="2" name="Picture 1"/>
          <p:cNvPicPr>
            <a:picLocks noChangeAspect="1"/>
          </p:cNvPicPr>
          <p:nvPr/>
        </p:nvPicPr>
        <p:blipFill>
          <a:blip r:embed="rId2"/>
          <a:stretch>
            <a:fillRect/>
          </a:stretch>
        </p:blipFill>
        <p:spPr>
          <a:xfrm>
            <a:off x="5745381" y="2852960"/>
            <a:ext cx="5142976" cy="3932864"/>
          </a:xfrm>
          <a:prstGeom prst="rect">
            <a:avLst/>
          </a:prstGeom>
          <a:effectLst>
            <a:outerShdw blurRad="101600" dist="101600" dir="8100000" algn="tr" rotWithShape="0">
              <a:prstClr val="black">
                <a:alpha val="54000"/>
              </a:prstClr>
            </a:outerShdw>
          </a:effectLst>
        </p:spPr>
      </p:pic>
      <p:pic>
        <p:nvPicPr>
          <p:cNvPr id="3" name="Picture 2"/>
          <p:cNvPicPr>
            <a:picLocks noChangeAspect="1"/>
          </p:cNvPicPr>
          <p:nvPr/>
        </p:nvPicPr>
        <p:blipFill>
          <a:blip r:embed="rId3"/>
          <a:stretch>
            <a:fillRect/>
          </a:stretch>
        </p:blipFill>
        <p:spPr>
          <a:xfrm>
            <a:off x="5795189" y="8676"/>
            <a:ext cx="4925347" cy="2720104"/>
          </a:xfrm>
          <a:prstGeom prst="rect">
            <a:avLst/>
          </a:prstGeom>
          <a:effectLst>
            <a:outerShdw blurRad="101600" dist="101600" dir="8100000" algn="tr" rotWithShape="0">
              <a:prstClr val="black">
                <a:alpha val="46000"/>
              </a:prstClr>
            </a:outerShdw>
          </a:effectLst>
        </p:spPr>
      </p:pic>
    </p:spTree>
    <p:extLst>
      <p:ext uri="{BB962C8B-B14F-4D97-AF65-F5344CB8AC3E}">
        <p14:creationId xmlns:p14="http://schemas.microsoft.com/office/powerpoint/2010/main" val="27381243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CCF804-AB24-426B-B764-DB8CA817516B}"/>
              </a:ext>
            </a:extLst>
          </p:cNvPr>
          <p:cNvPicPr>
            <a:picLocks noChangeAspect="1"/>
          </p:cNvPicPr>
          <p:nvPr/>
        </p:nvPicPr>
        <p:blipFill>
          <a:blip r:embed="rId2"/>
          <a:stretch>
            <a:fillRect/>
          </a:stretch>
        </p:blipFill>
        <p:spPr>
          <a:xfrm>
            <a:off x="808399" y="0"/>
            <a:ext cx="10422803" cy="6858000"/>
          </a:xfrm>
          <a:prstGeom prst="rect">
            <a:avLst/>
          </a:prstGeom>
        </p:spPr>
      </p:pic>
      <p:cxnSp>
        <p:nvCxnSpPr>
          <p:cNvPr id="6" name="Straight Arrow Connector 5">
            <a:extLst>
              <a:ext uri="{FF2B5EF4-FFF2-40B4-BE49-F238E27FC236}">
                <a16:creationId xmlns:a16="http://schemas.microsoft.com/office/drawing/2014/main" id="{E87260F1-F156-406B-9BEB-97D559E383B9}"/>
              </a:ext>
            </a:extLst>
          </p:cNvPr>
          <p:cNvCxnSpPr/>
          <p:nvPr/>
        </p:nvCxnSpPr>
        <p:spPr>
          <a:xfrm flipH="1">
            <a:off x="10807700" y="1625600"/>
            <a:ext cx="1155700" cy="0"/>
          </a:xfrm>
          <a:prstGeom prst="straightConnector1">
            <a:avLst/>
          </a:prstGeom>
          <a:ln w="1016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92436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329" y="26962"/>
            <a:ext cx="4680587" cy="6086794"/>
          </a:xfrm>
          <a:prstGeom prst="rect">
            <a:avLst/>
          </a:prstGeom>
          <a:noFill/>
        </p:spPr>
        <p:txBody>
          <a:bodyPr wrap="square" rtlCol="0">
            <a:spAutoFit/>
          </a:bodyPr>
          <a:lstStyle/>
          <a:p>
            <a:pPr marL="0" marR="0" lvl="0" indent="0" algn="l" defTabSz="914364" rtl="0" eaLnBrk="1" fontAlgn="auto" latinLnBrk="0" hangingPunct="1">
              <a:lnSpc>
                <a:spcPct val="100000"/>
              </a:lnSpc>
              <a:spcBef>
                <a:spcPts val="0"/>
              </a:spcBef>
              <a:spcAft>
                <a:spcPts val="1440"/>
              </a:spcAft>
              <a:buClrTx/>
              <a:buSzTx/>
              <a:buFontTx/>
              <a:buNone/>
              <a:tabLst/>
              <a:defRPr/>
            </a:pPr>
            <a:r>
              <a:rPr kumimoji="0" lang="en-US" sz="2160" b="1" i="0" u="none" strike="noStrike" kern="1200" cap="none" spc="0" normalizeH="0" baseline="0" noProof="0" dirty="0">
                <a:ln>
                  <a:noFill/>
                </a:ln>
                <a:solidFill>
                  <a:srgbClr val="FFFFCC"/>
                </a:solidFill>
                <a:effectLst/>
                <a:uLnTx/>
                <a:uFillTx/>
                <a:latin typeface="Calibri"/>
                <a:ea typeface="+mn-ea"/>
                <a:cs typeface="+mn-cs"/>
              </a:rPr>
              <a:t>IPCC AR6 key findings on tropospheric ozone</a:t>
            </a:r>
          </a:p>
          <a:p>
            <a:pPr marL="411480" marR="0" lvl="0" indent="-411480" algn="l" defTabSz="914364" rtl="0" eaLnBrk="1" fontAlgn="auto" latinLnBrk="0" hangingPunct="1">
              <a:lnSpc>
                <a:spcPct val="100000"/>
              </a:lnSpc>
              <a:spcBef>
                <a:spcPts val="0"/>
              </a:spcBef>
              <a:spcAft>
                <a:spcPts val="1440"/>
              </a:spcAft>
              <a:buClrTx/>
              <a:buSzTx/>
              <a:buFontTx/>
              <a:buChar char="-"/>
              <a:tabLst/>
              <a:defRPr/>
            </a:pPr>
            <a:r>
              <a:rPr kumimoji="0" lang="en-US" sz="1920" b="0" i="0" u="none" strike="noStrike" kern="1200" cap="none" spc="0" normalizeH="0" baseline="0" noProof="0" dirty="0">
                <a:ln>
                  <a:noFill/>
                </a:ln>
                <a:solidFill>
                  <a:srgbClr val="FFFFCC"/>
                </a:solidFill>
                <a:effectLst/>
                <a:uLnTx/>
                <a:uFillTx/>
                <a:latin typeface="Calibri"/>
                <a:ea typeface="+mn-ea"/>
                <a:cs typeface="+mn-cs"/>
              </a:rPr>
              <a:t>Assessed the tropospheric ozone burden to be 347±28 </a:t>
            </a:r>
            <a:r>
              <a:rPr kumimoji="0" lang="en-US" sz="1920" b="0" i="0" u="none" strike="noStrike" kern="1200" cap="none" spc="0" normalizeH="0" baseline="0" noProof="0" dirty="0" err="1">
                <a:ln>
                  <a:noFill/>
                </a:ln>
                <a:solidFill>
                  <a:srgbClr val="FFFFCC"/>
                </a:solidFill>
                <a:effectLst/>
                <a:uLnTx/>
                <a:uFillTx/>
                <a:latin typeface="Calibri"/>
                <a:ea typeface="+mn-ea"/>
                <a:cs typeface="+mn-cs"/>
              </a:rPr>
              <a:t>Tg</a:t>
            </a:r>
            <a:r>
              <a:rPr kumimoji="0" lang="en-US" sz="1920" b="0" i="0" u="none" strike="noStrike" kern="1200" cap="none" spc="0" normalizeH="0" baseline="0" noProof="0" dirty="0">
                <a:ln>
                  <a:noFill/>
                </a:ln>
                <a:solidFill>
                  <a:srgbClr val="FFFFCC"/>
                </a:solidFill>
                <a:effectLst/>
                <a:uLnTx/>
                <a:uFillTx/>
                <a:latin typeface="Calibri"/>
                <a:ea typeface="+mn-ea"/>
                <a:cs typeface="+mn-cs"/>
              </a:rPr>
              <a:t> for 2010 </a:t>
            </a:r>
          </a:p>
          <a:p>
            <a:pPr marL="411480" marR="0" lvl="0" indent="-411480" algn="l" defTabSz="914364" rtl="0" eaLnBrk="1" fontAlgn="auto" latinLnBrk="0" hangingPunct="1">
              <a:lnSpc>
                <a:spcPct val="100000"/>
              </a:lnSpc>
              <a:spcBef>
                <a:spcPts val="0"/>
              </a:spcBef>
              <a:spcAft>
                <a:spcPts val="1440"/>
              </a:spcAft>
              <a:buClrTx/>
              <a:buSzTx/>
              <a:buFontTx/>
              <a:buChar char="-"/>
              <a:tabLst/>
              <a:defRPr/>
            </a:pPr>
            <a:r>
              <a:rPr kumimoji="0" lang="en-US" sz="1920" b="0" i="0" u="none" strike="noStrike" kern="1200" cap="none" spc="0" normalizeH="0" baseline="0" noProof="0" dirty="0">
                <a:ln>
                  <a:noFill/>
                </a:ln>
                <a:solidFill>
                  <a:srgbClr val="FFFFCC"/>
                </a:solidFill>
                <a:effectLst/>
                <a:uLnTx/>
                <a:uFillTx/>
                <a:latin typeface="Calibri"/>
                <a:ea typeface="+mn-ea"/>
                <a:cs typeface="+mn-cs"/>
              </a:rPr>
              <a:t>Ozone’s effective radiative forcing (ERF) is +0.47 [0.24 to 0.70] W m</a:t>
            </a:r>
            <a:r>
              <a:rPr kumimoji="0" lang="en-US" sz="1920" b="0" i="0" u="none" strike="noStrike" kern="1200" cap="none" spc="0" normalizeH="0" baseline="30000" noProof="0" dirty="0">
                <a:ln>
                  <a:noFill/>
                </a:ln>
                <a:solidFill>
                  <a:srgbClr val="FFFFCC"/>
                </a:solidFill>
                <a:effectLst/>
                <a:uLnTx/>
                <a:uFillTx/>
                <a:latin typeface="Calibri"/>
                <a:ea typeface="+mn-ea"/>
                <a:cs typeface="+mn-cs"/>
              </a:rPr>
              <a:t>-2 </a:t>
            </a:r>
            <a:r>
              <a:rPr kumimoji="0" lang="en-US" sz="1920" b="0" i="1" u="none" strike="noStrike" kern="1200" cap="none" spc="0" normalizeH="0" baseline="0" noProof="0" dirty="0">
                <a:ln>
                  <a:noFill/>
                </a:ln>
                <a:solidFill>
                  <a:srgbClr val="FFFFCC"/>
                </a:solidFill>
                <a:effectLst/>
                <a:uLnTx/>
                <a:uFillTx/>
                <a:latin typeface="Calibri"/>
                <a:ea typeface="+mn-ea"/>
                <a:cs typeface="+mn-cs"/>
              </a:rPr>
              <a:t>(1750-2019, tropospheric + stratospheric ozone), </a:t>
            </a:r>
            <a:r>
              <a:rPr kumimoji="0" lang="en-US" sz="1920" b="0" i="0" u="none" strike="noStrike" kern="1200" cap="none" spc="0" normalizeH="0" baseline="0" noProof="0" dirty="0">
                <a:ln>
                  <a:noFill/>
                </a:ln>
                <a:solidFill>
                  <a:srgbClr val="FFFFCC"/>
                </a:solidFill>
                <a:effectLst/>
                <a:uLnTx/>
                <a:uFillTx/>
                <a:latin typeface="Calibri"/>
                <a:ea typeface="+mn-ea"/>
                <a:cs typeface="+mn-cs"/>
              </a:rPr>
              <a:t>17% of total ERF (2.72 W m</a:t>
            </a:r>
            <a:r>
              <a:rPr kumimoji="0" lang="en-US" sz="1920" b="0" i="0" u="none" strike="noStrike" kern="1200" cap="none" spc="0" normalizeH="0" baseline="30000" noProof="0" dirty="0">
                <a:ln>
                  <a:noFill/>
                </a:ln>
                <a:solidFill>
                  <a:srgbClr val="FFFFCC"/>
                </a:solidFill>
                <a:effectLst/>
                <a:uLnTx/>
                <a:uFillTx/>
                <a:latin typeface="Calibri"/>
                <a:ea typeface="+mn-ea"/>
                <a:cs typeface="+mn-cs"/>
              </a:rPr>
              <a:t>-2</a:t>
            </a:r>
            <a:r>
              <a:rPr kumimoji="0" lang="en-US" sz="1920" b="0" i="0" u="none" strike="noStrike" kern="1200" cap="none" spc="0" normalizeH="0" baseline="0" noProof="0" dirty="0">
                <a:ln>
                  <a:noFill/>
                </a:ln>
                <a:solidFill>
                  <a:srgbClr val="FFFFCC"/>
                </a:solidFill>
                <a:effectLst/>
                <a:uLnTx/>
                <a:uFillTx/>
                <a:latin typeface="Calibri"/>
                <a:ea typeface="+mn-ea"/>
                <a:cs typeface="+mn-cs"/>
              </a:rPr>
              <a:t> since 1750)</a:t>
            </a:r>
          </a:p>
          <a:p>
            <a:pPr marL="411480" marR="0" lvl="0" indent="-411480" algn="l" defTabSz="914364" rtl="0" eaLnBrk="1" fontAlgn="auto" latinLnBrk="0" hangingPunct="1">
              <a:lnSpc>
                <a:spcPct val="100000"/>
              </a:lnSpc>
              <a:spcBef>
                <a:spcPts val="0"/>
              </a:spcBef>
              <a:spcAft>
                <a:spcPts val="1440"/>
              </a:spcAft>
              <a:buClrTx/>
              <a:buSzTx/>
              <a:buFontTx/>
              <a:buChar char="-"/>
              <a:tabLst/>
              <a:defRPr/>
            </a:pPr>
            <a:r>
              <a:rPr kumimoji="0" lang="en-US" sz="1920" b="0" i="0" u="none" strike="noStrike" kern="1200" cap="none" spc="0" normalizeH="0" baseline="0" noProof="0" dirty="0">
                <a:ln>
                  <a:noFill/>
                </a:ln>
                <a:solidFill>
                  <a:srgbClr val="FFFFCC"/>
                </a:solidFill>
                <a:effectLst/>
                <a:uLnTx/>
                <a:uFillTx/>
                <a:latin typeface="Calibri"/>
                <a:ea typeface="+mn-ea"/>
                <a:cs typeface="+mn-cs"/>
              </a:rPr>
              <a:t>The tropospheric ozone burden increased by 45% from 1850 to the present-day, and has continued to increase since the 1990s</a:t>
            </a:r>
          </a:p>
          <a:p>
            <a:pPr marL="411480" marR="0" lvl="0" indent="-411480" algn="l" defTabSz="914364" rtl="0" eaLnBrk="1" fontAlgn="auto" latinLnBrk="0" hangingPunct="1">
              <a:lnSpc>
                <a:spcPct val="100000"/>
              </a:lnSpc>
              <a:spcBef>
                <a:spcPts val="0"/>
              </a:spcBef>
              <a:spcAft>
                <a:spcPts val="1440"/>
              </a:spcAft>
              <a:buClrTx/>
              <a:buSzTx/>
              <a:buFontTx/>
              <a:buChar char="-"/>
              <a:tabLst/>
              <a:defRPr/>
            </a:pPr>
            <a:r>
              <a:rPr kumimoji="0" lang="en-US" sz="1920" b="0" i="0" u="none" strike="noStrike" kern="1200" cap="none" spc="0" normalizeH="0" baseline="0" noProof="0" dirty="0">
                <a:ln>
                  <a:noFill/>
                </a:ln>
                <a:solidFill>
                  <a:srgbClr val="FFFFCC"/>
                </a:solidFill>
                <a:effectLst/>
                <a:uLnTx/>
                <a:uFillTx/>
                <a:latin typeface="Calibri"/>
                <a:ea typeface="+mn-ea"/>
                <a:cs typeface="+mn-cs"/>
              </a:rPr>
              <a:t>Ozone burden is expected to increase in the near future if emissions and methane continue to increase</a:t>
            </a:r>
          </a:p>
          <a:p>
            <a:pPr marL="411480" marR="0" lvl="0" indent="-411480" algn="l" defTabSz="914364" rtl="0" eaLnBrk="1" fontAlgn="auto" latinLnBrk="0" hangingPunct="1">
              <a:lnSpc>
                <a:spcPct val="100000"/>
              </a:lnSpc>
              <a:spcBef>
                <a:spcPts val="0"/>
              </a:spcBef>
              <a:spcAft>
                <a:spcPts val="1440"/>
              </a:spcAft>
              <a:buClrTx/>
              <a:buSzTx/>
              <a:buFontTx/>
              <a:buChar char="-"/>
              <a:tabLst/>
              <a:defRPr/>
            </a:pPr>
            <a:r>
              <a:rPr kumimoji="0" lang="en-US" sz="1920" b="0" i="0" u="none" strike="noStrike" kern="1200" cap="none" spc="0" normalizeH="0" baseline="0" noProof="0" dirty="0">
                <a:ln>
                  <a:noFill/>
                </a:ln>
                <a:solidFill>
                  <a:srgbClr val="FFFFCC"/>
                </a:solidFill>
                <a:effectLst/>
                <a:uLnTx/>
                <a:uFillTx/>
                <a:latin typeface="Calibri"/>
                <a:ea typeface="+mn-ea"/>
                <a:cs typeface="+mn-cs"/>
              </a:rPr>
              <a:t>Trends at the surface do not necessarily match trends in the free troposphere</a:t>
            </a:r>
          </a:p>
        </p:txBody>
      </p:sp>
      <p:sp>
        <p:nvSpPr>
          <p:cNvPr id="19" name="TextBox 18"/>
          <p:cNvSpPr txBox="1"/>
          <p:nvPr/>
        </p:nvSpPr>
        <p:spPr>
          <a:xfrm>
            <a:off x="5145495" y="5384328"/>
            <a:ext cx="6870174" cy="1129540"/>
          </a:xfrm>
          <a:prstGeom prst="rect">
            <a:avLst/>
          </a:prstGeom>
          <a:noFill/>
        </p:spPr>
        <p:txBody>
          <a:bodyPr wrap="square" rtlCol="0">
            <a:spAutoFit/>
          </a:bodyPr>
          <a:lstStyle/>
          <a:p>
            <a:pPr marL="0" marR="0" lvl="0" indent="0" algn="l" defTabSz="427939" rtl="0" eaLnBrk="1" fontAlgn="auto" latinLnBrk="0" hangingPunct="1">
              <a:lnSpc>
                <a:spcPct val="100000"/>
              </a:lnSpc>
              <a:spcBef>
                <a:spcPts val="0"/>
              </a:spcBef>
              <a:spcAft>
                <a:spcPts val="0"/>
              </a:spcAft>
              <a:buClrTx/>
              <a:buSzTx/>
              <a:buFontTx/>
              <a:buNone/>
              <a:tabLst/>
              <a:defRPr/>
            </a:pPr>
            <a:r>
              <a:rPr kumimoji="0" lang="en-US" sz="1685" b="0" i="0" u="none" strike="noStrike" kern="1200" cap="none" spc="0" normalizeH="0" baseline="0" noProof="0" dirty="0">
                <a:ln>
                  <a:noFill/>
                </a:ln>
                <a:solidFill>
                  <a:srgbClr val="FFFFCC"/>
                </a:solidFill>
                <a:effectLst/>
                <a:uLnTx/>
                <a:uFillTx/>
                <a:latin typeface="Calibri"/>
                <a:ea typeface="+mn-ea"/>
                <a:cs typeface="+mn-cs"/>
              </a:rPr>
              <a:t>Figure 6.4 from IPCC AR6 shows the historical and future projection (SSP3-7.0) of the global tropospheric ozone burden.  The observed ozone burden of 338 ± 6 </a:t>
            </a:r>
            <a:r>
              <a:rPr kumimoji="0" lang="en-US" sz="1685" b="0" i="0" u="none" strike="noStrike" kern="1200" cap="none" spc="0" normalizeH="0" baseline="0" noProof="0" dirty="0" err="1">
                <a:ln>
                  <a:noFill/>
                </a:ln>
                <a:solidFill>
                  <a:srgbClr val="FFFFCC"/>
                </a:solidFill>
                <a:effectLst/>
                <a:uLnTx/>
                <a:uFillTx/>
                <a:latin typeface="Calibri"/>
                <a:ea typeface="+mn-ea"/>
                <a:cs typeface="+mn-cs"/>
              </a:rPr>
              <a:t>Tg</a:t>
            </a:r>
            <a:r>
              <a:rPr kumimoji="0" lang="en-US" sz="1685" b="0" i="0" u="none" strike="noStrike" kern="1200" cap="none" spc="0" normalizeH="0" baseline="0" noProof="0" dirty="0">
                <a:ln>
                  <a:noFill/>
                </a:ln>
                <a:solidFill>
                  <a:srgbClr val="FFFFCC"/>
                </a:solidFill>
                <a:effectLst/>
                <a:uLnTx/>
                <a:uFillTx/>
                <a:latin typeface="Calibri"/>
                <a:ea typeface="+mn-ea"/>
                <a:cs typeface="+mn-cs"/>
              </a:rPr>
              <a:t> for 2010-2014 is from the TOST </a:t>
            </a:r>
            <a:r>
              <a:rPr kumimoji="0" lang="en-US" sz="1685" b="0" i="0" u="none" strike="noStrike" kern="1200" cap="none" spc="0" normalizeH="0" baseline="0" noProof="0" dirty="0" err="1">
                <a:ln>
                  <a:noFill/>
                </a:ln>
                <a:solidFill>
                  <a:srgbClr val="FFFFCC"/>
                </a:solidFill>
                <a:effectLst/>
                <a:uLnTx/>
                <a:uFillTx/>
                <a:latin typeface="Calibri"/>
                <a:ea typeface="+mn-ea"/>
                <a:cs typeface="+mn-cs"/>
              </a:rPr>
              <a:t>ozonesonde</a:t>
            </a:r>
            <a:r>
              <a:rPr kumimoji="0" lang="en-US" sz="1685" b="0" i="0" u="none" strike="noStrike" kern="1200" cap="none" spc="0" normalizeH="0" baseline="0" noProof="0" dirty="0">
                <a:ln>
                  <a:noFill/>
                </a:ln>
                <a:solidFill>
                  <a:srgbClr val="FFFFCC"/>
                </a:solidFill>
                <a:effectLst/>
                <a:uLnTx/>
                <a:uFillTx/>
                <a:latin typeface="Calibri"/>
                <a:ea typeface="+mn-ea"/>
                <a:cs typeface="+mn-cs"/>
              </a:rPr>
              <a:t> and IASI satellite products reported by </a:t>
            </a:r>
            <a:r>
              <a:rPr kumimoji="0" lang="en-US" sz="1685" b="0" i="1" u="none" strike="noStrike" kern="1200" cap="none" spc="0" normalizeH="0" baseline="0" noProof="0" dirty="0">
                <a:ln>
                  <a:noFill/>
                </a:ln>
                <a:solidFill>
                  <a:srgbClr val="FFFFCC"/>
                </a:solidFill>
                <a:effectLst/>
                <a:uLnTx/>
                <a:uFillTx/>
                <a:latin typeface="Calibri"/>
                <a:ea typeface="+mn-ea"/>
                <a:cs typeface="+mn-cs"/>
              </a:rPr>
              <a:t>TOAR-Climate</a:t>
            </a:r>
            <a:r>
              <a:rPr kumimoji="0" lang="en-US" sz="1685" b="0" i="0" u="none" strike="noStrike" kern="1200" cap="none" spc="0" normalizeH="0" baseline="0" noProof="0" dirty="0">
                <a:ln>
                  <a:noFill/>
                </a:ln>
                <a:solidFill>
                  <a:srgbClr val="FFFFCC"/>
                </a:solidFill>
                <a:effectLst/>
                <a:uLnTx/>
                <a:uFillTx/>
                <a:latin typeface="Calibri"/>
                <a:ea typeface="+mn-ea"/>
                <a:cs typeface="+mn-cs"/>
              </a:rPr>
              <a:t> [</a:t>
            </a:r>
            <a:r>
              <a:rPr kumimoji="0" lang="en-US" sz="1685" b="0" i="0" u="none" strike="noStrike" kern="1200" cap="none" spc="0" normalizeH="0" baseline="0" noProof="0" dirty="0" err="1">
                <a:ln>
                  <a:noFill/>
                </a:ln>
                <a:solidFill>
                  <a:srgbClr val="FFFFCC"/>
                </a:solidFill>
                <a:effectLst/>
                <a:uLnTx/>
                <a:uFillTx/>
                <a:latin typeface="Calibri"/>
                <a:ea typeface="+mn-ea"/>
                <a:cs typeface="+mn-cs"/>
              </a:rPr>
              <a:t>Gaudel</a:t>
            </a:r>
            <a:r>
              <a:rPr kumimoji="0" lang="en-US" sz="1685" b="0" i="0" u="none" strike="noStrike" kern="1200" cap="none" spc="0" normalizeH="0" baseline="0" noProof="0" dirty="0">
                <a:ln>
                  <a:noFill/>
                </a:ln>
                <a:solidFill>
                  <a:srgbClr val="FFFFCC"/>
                </a:solidFill>
                <a:effectLst/>
                <a:uLnTx/>
                <a:uFillTx/>
                <a:latin typeface="Calibri"/>
                <a:ea typeface="+mn-ea"/>
                <a:cs typeface="+mn-cs"/>
              </a:rPr>
              <a:t> et al. 2018]. </a:t>
            </a:r>
          </a:p>
        </p:txBody>
      </p:sp>
      <p:pic>
        <p:nvPicPr>
          <p:cNvPr id="2" name="Picture 1">
            <a:extLst>
              <a:ext uri="{FF2B5EF4-FFF2-40B4-BE49-F238E27FC236}">
                <a16:creationId xmlns:a16="http://schemas.microsoft.com/office/drawing/2014/main" id="{AFE1A83A-58D4-4CA0-B953-61584F0C0E89}"/>
              </a:ext>
            </a:extLst>
          </p:cNvPr>
          <p:cNvPicPr>
            <a:picLocks noChangeAspect="1"/>
          </p:cNvPicPr>
          <p:nvPr/>
        </p:nvPicPr>
        <p:blipFill>
          <a:blip r:embed="rId2"/>
          <a:stretch>
            <a:fillRect/>
          </a:stretch>
        </p:blipFill>
        <p:spPr>
          <a:xfrm>
            <a:off x="4885653" y="404664"/>
            <a:ext cx="7259020" cy="4872924"/>
          </a:xfrm>
          <a:prstGeom prst="rect">
            <a:avLst/>
          </a:prstGeom>
        </p:spPr>
      </p:pic>
    </p:spTree>
    <p:extLst>
      <p:ext uri="{BB962C8B-B14F-4D97-AF65-F5344CB8AC3E}">
        <p14:creationId xmlns:p14="http://schemas.microsoft.com/office/powerpoint/2010/main" val="27301400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17B360C-863A-471C-ADAF-61EC5A026F03}"/>
              </a:ext>
            </a:extLst>
          </p:cNvPr>
          <p:cNvPicPr>
            <a:picLocks noChangeAspect="1"/>
          </p:cNvPicPr>
          <p:nvPr/>
        </p:nvPicPr>
        <p:blipFill rotWithShape="1">
          <a:blip r:embed="rId2"/>
          <a:srcRect l="4507" t="5946" r="2402"/>
          <a:stretch/>
        </p:blipFill>
        <p:spPr>
          <a:xfrm>
            <a:off x="4026567" y="531625"/>
            <a:ext cx="8037095" cy="4336904"/>
          </a:xfrm>
          <a:prstGeom prst="rect">
            <a:avLst/>
          </a:prstGeom>
        </p:spPr>
      </p:pic>
      <p:sp>
        <p:nvSpPr>
          <p:cNvPr id="5" name="TextBox 4">
            <a:extLst>
              <a:ext uri="{FF2B5EF4-FFF2-40B4-BE49-F238E27FC236}">
                <a16:creationId xmlns:a16="http://schemas.microsoft.com/office/drawing/2014/main" id="{E41714D7-E127-4A00-A96B-611DDB96CE18}"/>
              </a:ext>
            </a:extLst>
          </p:cNvPr>
          <p:cNvSpPr txBox="1"/>
          <p:nvPr/>
        </p:nvSpPr>
        <p:spPr>
          <a:xfrm>
            <a:off x="4140147" y="4947629"/>
            <a:ext cx="7743322"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FFCC"/>
                </a:solidFill>
                <a:effectLst/>
                <a:uLnTx/>
                <a:uFillTx/>
                <a:latin typeface="Calibri" panose="020F0502020204030204"/>
                <a:ea typeface="+mn-ea"/>
                <a:cs typeface="+mn-cs"/>
              </a:rPr>
              <a:t>Figure 2.8</a:t>
            </a:r>
            <a:r>
              <a:rPr kumimoji="0" lang="en-US" sz="1200" b="1" i="0" u="none" strike="noStrike" kern="1200" cap="none" spc="0" normalizeH="0" baseline="0" noProof="0" dirty="0">
                <a:ln>
                  <a:noFill/>
                </a:ln>
                <a:solidFill>
                  <a:srgbClr val="FFFFCC"/>
                </a:solidFill>
                <a:effectLst/>
                <a:uLnTx/>
                <a:uFillTx/>
                <a:latin typeface="Calibri" panose="020F0502020204030204"/>
                <a:ea typeface="+mn-ea"/>
                <a:cs typeface="+mn-cs"/>
              </a:rPr>
              <a:t> | </a:t>
            </a:r>
            <a:r>
              <a:rPr kumimoji="0" lang="en-US" sz="1200" b="0" i="0" u="none" strike="noStrike" kern="1200" cap="none" spc="0" normalizeH="0" baseline="0" noProof="0" dirty="0">
                <a:ln>
                  <a:noFill/>
                </a:ln>
                <a:solidFill>
                  <a:srgbClr val="FFFFCC"/>
                </a:solidFill>
                <a:effectLst/>
                <a:uLnTx/>
                <a:uFillTx/>
                <a:latin typeface="Calibri" panose="020F0502020204030204"/>
                <a:ea typeface="+mn-ea"/>
                <a:cs typeface="+mn-cs"/>
              </a:rPr>
              <a:t>Surface and tropospheric ozone trends. (a) Decadal ozone trends by latitude at 28 remote surface sites and in the lower free troposphere (650 </a:t>
            </a:r>
            <a:r>
              <a:rPr kumimoji="0" lang="en-US" sz="1200" b="0" i="0" u="none" strike="noStrike" kern="1200" cap="none" spc="0" normalizeH="0" baseline="0" noProof="0" dirty="0" err="1">
                <a:ln>
                  <a:noFill/>
                </a:ln>
                <a:solidFill>
                  <a:srgbClr val="FFFFCC"/>
                </a:solidFill>
                <a:effectLst/>
                <a:uLnTx/>
                <a:uFillTx/>
                <a:latin typeface="Calibri" panose="020F0502020204030204"/>
                <a:ea typeface="+mn-ea"/>
                <a:cs typeface="+mn-cs"/>
              </a:rPr>
              <a:t>hPa</a:t>
            </a:r>
            <a:r>
              <a:rPr kumimoji="0" lang="en-US" sz="1200" b="0" i="0" u="none" strike="noStrike" kern="1200" cap="none" spc="0" normalizeH="0" baseline="0" noProof="0" dirty="0">
                <a:ln>
                  <a:noFill/>
                </a:ln>
                <a:solidFill>
                  <a:srgbClr val="FFFFCC"/>
                </a:solidFill>
                <a:effectLst/>
                <a:uLnTx/>
                <a:uFillTx/>
                <a:latin typeface="Calibri" panose="020F0502020204030204"/>
                <a:ea typeface="+mn-ea"/>
                <a:cs typeface="+mn-cs"/>
              </a:rPr>
              <a:t>, about 3.5 km) as measured by IAGOS aircraft above 11 regions. All trends are estimated for the time series up to the most recently available year, but begin in 1995 or 1994. </a:t>
            </a:r>
            <a:r>
              <a:rPr kumimoji="0" lang="en-US" sz="1200" b="0" i="0" u="none" strike="noStrike" kern="1200" cap="none" spc="0" normalizeH="0" baseline="0" noProof="0" dirty="0" err="1">
                <a:ln>
                  <a:noFill/>
                </a:ln>
                <a:solidFill>
                  <a:srgbClr val="FFFFCC"/>
                </a:solidFill>
                <a:effectLst/>
                <a:uLnTx/>
                <a:uFillTx/>
                <a:latin typeface="Calibri" panose="020F0502020204030204"/>
                <a:ea typeface="+mn-ea"/>
                <a:cs typeface="+mn-cs"/>
              </a:rPr>
              <a:t>Colours</a:t>
            </a:r>
            <a:r>
              <a:rPr kumimoji="0" lang="en-US" sz="1200" b="0" i="0" u="none" strike="noStrike" kern="1200" cap="none" spc="0" normalizeH="0" baseline="0" noProof="0" dirty="0">
                <a:ln>
                  <a:noFill/>
                </a:ln>
                <a:solidFill>
                  <a:srgbClr val="FFFFCC"/>
                </a:solidFill>
                <a:effectLst/>
                <a:uLnTx/>
                <a:uFillTx/>
                <a:latin typeface="Calibri" panose="020F0502020204030204"/>
                <a:ea typeface="+mn-ea"/>
                <a:cs typeface="+mn-cs"/>
              </a:rPr>
              <a:t> indicate significance (p-value) as denoted in the in-line key. See Figure 6.5 for a depiction of these trends globally. (b) Trends of ozone since 1994 as measured by IAGOS aircraft in 11 regions in the mid-troposphere (700–300 </a:t>
            </a:r>
            <a:r>
              <a:rPr kumimoji="0" lang="en-US" sz="1200" b="0" i="0" u="none" strike="noStrike" kern="1200" cap="none" spc="0" normalizeH="0" baseline="0" noProof="0" dirty="0" err="1">
                <a:ln>
                  <a:noFill/>
                </a:ln>
                <a:solidFill>
                  <a:srgbClr val="FFFFCC"/>
                </a:solidFill>
                <a:effectLst/>
                <a:uLnTx/>
                <a:uFillTx/>
                <a:latin typeface="Calibri" panose="020F0502020204030204"/>
                <a:ea typeface="+mn-ea"/>
                <a:cs typeface="+mn-cs"/>
              </a:rPr>
              <a:t>hPa</a:t>
            </a:r>
            <a:r>
              <a:rPr kumimoji="0" lang="en-US" sz="1200" b="0" i="0" u="none" strike="noStrike" kern="1200" cap="none" spc="0" normalizeH="0" baseline="0" noProof="0" dirty="0">
                <a:ln>
                  <a:noFill/>
                </a:ln>
                <a:solidFill>
                  <a:srgbClr val="FFFFCC"/>
                </a:solidFill>
                <a:effectLst/>
                <a:uLnTx/>
                <a:uFillTx/>
                <a:latin typeface="Calibri" panose="020F0502020204030204"/>
                <a:ea typeface="+mn-ea"/>
                <a:cs typeface="+mn-cs"/>
              </a:rPr>
              <a:t>; about 3–9 km) and upper troposphere (about 10–12 km), as measured by IAGOS aircraft and </a:t>
            </a:r>
            <a:r>
              <a:rPr kumimoji="0" lang="en-US" sz="1200" b="0" i="0" u="none" strike="noStrike" kern="1200" cap="none" spc="0" normalizeH="0" baseline="0" noProof="0" dirty="0" err="1">
                <a:ln>
                  <a:noFill/>
                </a:ln>
                <a:solidFill>
                  <a:srgbClr val="FFFFCC"/>
                </a:solidFill>
                <a:effectLst/>
                <a:uLnTx/>
                <a:uFillTx/>
                <a:latin typeface="Calibri" panose="020F0502020204030204"/>
                <a:ea typeface="+mn-ea"/>
                <a:cs typeface="+mn-cs"/>
              </a:rPr>
              <a:t>ozonesondes</a:t>
            </a:r>
            <a:r>
              <a:rPr kumimoji="0" lang="en-US" sz="1200" b="0" i="0" u="none" strike="noStrike" kern="1200" cap="none" spc="0" normalizeH="0" baseline="0" noProof="0" dirty="0">
                <a:ln>
                  <a:noFill/>
                </a:ln>
                <a:solidFill>
                  <a:srgbClr val="FFFFCC"/>
                </a:solidFill>
                <a:effectLst/>
                <a:uLnTx/>
                <a:uFillTx/>
                <a:latin typeface="Calibri" panose="020F0502020204030204"/>
                <a:ea typeface="+mn-ea"/>
                <a:cs typeface="+mn-cs"/>
              </a:rPr>
              <a:t>. (c) Trends of average tropospheric column ozone mixing ratios from the TOST composite </a:t>
            </a:r>
            <a:r>
              <a:rPr kumimoji="0" lang="en-US" sz="1200" b="0" i="0" u="none" strike="noStrike" kern="1200" cap="none" spc="0" normalizeH="0" baseline="0" noProof="0" dirty="0" err="1">
                <a:ln>
                  <a:noFill/>
                </a:ln>
                <a:solidFill>
                  <a:srgbClr val="FFFFCC"/>
                </a:solidFill>
                <a:effectLst/>
                <a:uLnTx/>
                <a:uFillTx/>
                <a:latin typeface="Calibri" panose="020F0502020204030204"/>
                <a:ea typeface="+mn-ea"/>
                <a:cs typeface="+mn-cs"/>
              </a:rPr>
              <a:t>ozonesonde</a:t>
            </a:r>
            <a:r>
              <a:rPr kumimoji="0" lang="en-US" sz="1200" b="0" i="0" u="none" strike="noStrike" kern="1200" cap="none" spc="0" normalizeH="0" baseline="0" noProof="0" dirty="0">
                <a:ln>
                  <a:noFill/>
                </a:ln>
                <a:solidFill>
                  <a:srgbClr val="FFFFCC"/>
                </a:solidFill>
                <a:effectLst/>
                <a:uLnTx/>
                <a:uFillTx/>
                <a:latin typeface="Calibri" panose="020F0502020204030204"/>
                <a:ea typeface="+mn-ea"/>
                <a:cs typeface="+mn-cs"/>
              </a:rPr>
              <a:t> product and three composite satellite products based on TOMS, OMI/MLS (Sat1), GOME, SCIAMACHY, OMI, GOME-2A, GOME-2B (Sat2), and GOME, SCIAMACHY, GOME-II (Sat3). Vertical bars indicate the latitude range of each product, while horizontal lines indicate the </a:t>
            </a:r>
            <a:r>
              <a:rPr kumimoji="0" lang="en-US" sz="1200" b="0" i="1" u="none" strike="noStrike" kern="1200" cap="none" spc="0" normalizeH="0" baseline="0" noProof="0" dirty="0">
                <a:ln>
                  <a:noFill/>
                </a:ln>
                <a:solidFill>
                  <a:srgbClr val="FFFFCC"/>
                </a:solidFill>
                <a:effectLst/>
                <a:uLnTx/>
                <a:uFillTx/>
                <a:latin typeface="Calibri" panose="020F0502020204030204"/>
                <a:ea typeface="+mn-ea"/>
                <a:cs typeface="+mn-cs"/>
              </a:rPr>
              <a:t>very likely</a:t>
            </a:r>
            <a:r>
              <a:rPr kumimoji="0" lang="en-US" sz="1200" b="0" i="0" u="none" strike="noStrike" kern="1200" cap="none" spc="0" normalizeH="0" baseline="0" noProof="0" dirty="0">
                <a:ln>
                  <a:noFill/>
                </a:ln>
                <a:solidFill>
                  <a:srgbClr val="FFFFCC"/>
                </a:solidFill>
                <a:effectLst/>
                <a:uLnTx/>
                <a:uFillTx/>
                <a:latin typeface="Calibri" panose="020F0502020204030204"/>
                <a:ea typeface="+mn-ea"/>
                <a:cs typeface="+mn-cs"/>
              </a:rPr>
              <a:t> uncertainty range. Further details on data sources and processing are available in the chapter data table (Table 2.SM.1). </a:t>
            </a:r>
            <a:endParaRPr kumimoji="0" lang="en-US" sz="1200" i="0" u="none" strike="noStrike" kern="1200" cap="none" spc="0" normalizeH="0" baseline="0" noProof="0" dirty="0">
              <a:ln>
                <a:noFill/>
              </a:ln>
              <a:solidFill>
                <a:srgbClr val="FFFFCC"/>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4226FCDD-9F0C-4E04-B471-B9D4B17BABF1}"/>
              </a:ext>
            </a:extLst>
          </p:cNvPr>
          <p:cNvSpPr txBox="1"/>
          <p:nvPr/>
        </p:nvSpPr>
        <p:spPr>
          <a:xfrm>
            <a:off x="127177" y="5181727"/>
            <a:ext cx="3688360" cy="16158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100" b="1" i="0" u="none" strike="noStrike" kern="1200" cap="none" spc="0" normalizeH="0" baseline="0" noProof="0" dirty="0">
                <a:ln>
                  <a:noFill/>
                </a:ln>
                <a:solidFill>
                  <a:srgbClr val="FFFFCC"/>
                </a:solidFill>
                <a:effectLst/>
                <a:uLnTx/>
                <a:uFillTx/>
                <a:latin typeface="Calibri" panose="020F0502020204030204"/>
                <a:ea typeface="+mn-ea"/>
                <a:cs typeface="+mn-cs"/>
              </a:rPr>
              <a:t>Figure citation:  </a:t>
            </a:r>
            <a:r>
              <a:rPr kumimoji="0" lang="en-US" sz="1100" b="0" i="0" u="none" strike="noStrike" kern="1200" cap="none" spc="0" normalizeH="0" baseline="0" noProof="0" dirty="0">
                <a:ln>
                  <a:noFill/>
                </a:ln>
                <a:solidFill>
                  <a:srgbClr val="FFFFCC"/>
                </a:solidFill>
                <a:effectLst/>
                <a:uLnTx/>
                <a:uFillTx/>
                <a:latin typeface="Calibri" panose="020F0502020204030204"/>
                <a:ea typeface="+mn-ea"/>
                <a:cs typeface="+mn-cs"/>
              </a:rPr>
              <a:t>Chapter 2. In: </a:t>
            </a:r>
            <a:r>
              <a:rPr kumimoji="0" lang="en-US" sz="1100" b="0" i="1" u="none" strike="noStrike" kern="1200" cap="none" spc="0" normalizeH="0" baseline="0" noProof="0" dirty="0">
                <a:ln>
                  <a:noFill/>
                </a:ln>
                <a:solidFill>
                  <a:srgbClr val="FFFFCC"/>
                </a:solidFill>
                <a:effectLst/>
                <a:uLnTx/>
                <a:uFillTx/>
                <a:latin typeface="Calibri" panose="020F0502020204030204"/>
                <a:ea typeface="+mn-ea"/>
                <a:cs typeface="+mn-cs"/>
              </a:rPr>
              <a:t>Climate Change 2021: The Physical Science Basis. Contribution of Working Group I to the Sixth Assessment Report of the Intergovernmental Panel on Climate Change [</a:t>
            </a:r>
            <a:r>
              <a:rPr kumimoji="0" lang="en-US" sz="1100" b="0" i="1" u="none" strike="noStrike" kern="1200" cap="none" spc="0" normalizeH="0" baseline="0" noProof="0" dirty="0" err="1">
                <a:ln>
                  <a:noFill/>
                </a:ln>
                <a:solidFill>
                  <a:srgbClr val="FFFFCC"/>
                </a:solidFill>
                <a:effectLst/>
                <a:uLnTx/>
                <a:uFillTx/>
                <a:latin typeface="Calibri" panose="020F0502020204030204"/>
                <a:ea typeface="+mn-ea"/>
                <a:cs typeface="+mn-cs"/>
              </a:rPr>
              <a:t>Gulev</a:t>
            </a:r>
            <a:r>
              <a:rPr kumimoji="0" lang="en-US" sz="1100" b="0" i="1" u="none" strike="noStrike" kern="1200" cap="none" spc="0" normalizeH="0" baseline="0" noProof="0" dirty="0">
                <a:ln>
                  <a:noFill/>
                </a:ln>
                <a:solidFill>
                  <a:srgbClr val="FFFFCC"/>
                </a:solidFill>
                <a:effectLst/>
                <a:uLnTx/>
                <a:uFillTx/>
                <a:latin typeface="Calibri" panose="020F0502020204030204"/>
                <a:ea typeface="+mn-ea"/>
                <a:cs typeface="+mn-cs"/>
              </a:rPr>
              <a:t>, S.K., et al., 2021: Changing State of the Climate System. In Climate Change 2021: The Physical Science Basis. Contribution of Working Group I to the Sixth Assessment Report of the Intergovernmental Panel on Climate Change. Cambridge University Press, pp. 287–422, </a:t>
            </a:r>
            <a:r>
              <a:rPr kumimoji="0" lang="en-US" sz="1100" b="0" i="1" u="none" strike="noStrike" kern="1200" cap="none" spc="0" normalizeH="0" baseline="0" noProof="0" dirty="0" err="1">
                <a:ln>
                  <a:noFill/>
                </a:ln>
                <a:solidFill>
                  <a:srgbClr val="FFFFCC"/>
                </a:solidFill>
                <a:effectLst/>
                <a:uLnTx/>
                <a:uFillTx/>
                <a:latin typeface="Calibri" panose="020F0502020204030204"/>
                <a:ea typeface="+mn-ea"/>
                <a:cs typeface="+mn-cs"/>
              </a:rPr>
              <a:t>doi</a:t>
            </a:r>
            <a:r>
              <a:rPr kumimoji="0" lang="en-US" sz="1100" b="0" i="1" u="none" strike="noStrike" kern="1200" cap="none" spc="0" normalizeH="0" baseline="0" noProof="0" dirty="0">
                <a:ln>
                  <a:noFill/>
                </a:ln>
                <a:solidFill>
                  <a:srgbClr val="FFFFCC"/>
                </a:solidFill>
                <a:effectLst/>
                <a:uLnTx/>
                <a:uFillTx/>
                <a:latin typeface="Calibri" panose="020F0502020204030204"/>
                <a:ea typeface="+mn-ea"/>
                <a:cs typeface="+mn-cs"/>
              </a:rPr>
              <a:t>: </a:t>
            </a:r>
            <a:r>
              <a:rPr kumimoji="0" lang="en-US" sz="1100" b="0" i="1" u="none" strike="noStrike" kern="1200" cap="none" spc="0" normalizeH="0" baseline="0" noProof="0" dirty="0">
                <a:ln>
                  <a:noFill/>
                </a:ln>
                <a:solidFill>
                  <a:srgbClr val="FFFFCC"/>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10.1017/9781009157896.004 </a:t>
            </a:r>
            <a:r>
              <a:rPr kumimoji="0" lang="en-US" sz="1100" b="0" i="1" u="none" strike="noStrike" kern="1200" cap="none" spc="0" normalizeH="0" baseline="0" noProof="0" dirty="0">
                <a:ln>
                  <a:noFill/>
                </a:ln>
                <a:solidFill>
                  <a:srgbClr val="FFFFCC"/>
                </a:solidFill>
                <a:effectLst/>
                <a:uLnTx/>
                <a:uFillTx/>
                <a:latin typeface="Calibri" panose="020F0502020204030204"/>
                <a:ea typeface="+mn-ea"/>
                <a:cs typeface="+mn-cs"/>
              </a:rPr>
              <a:t>.]</a:t>
            </a:r>
            <a:endParaRPr kumimoji="0" lang="en-US" sz="1100" b="0" i="0" u="none" strike="noStrike" kern="1200" cap="none" spc="0" normalizeH="0" baseline="0" noProof="0" dirty="0">
              <a:ln>
                <a:noFill/>
              </a:ln>
              <a:solidFill>
                <a:srgbClr val="FFFFCC"/>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8F0342D-E295-434A-B463-66FF55A6FC8B}"/>
              </a:ext>
            </a:extLst>
          </p:cNvPr>
          <p:cNvSpPr txBox="1"/>
          <p:nvPr/>
        </p:nvSpPr>
        <p:spPr>
          <a:xfrm>
            <a:off x="111320" y="550154"/>
            <a:ext cx="3883348" cy="4390946"/>
          </a:xfrm>
          <a:prstGeom prst="rect">
            <a:avLst/>
          </a:prstGeom>
          <a:noFill/>
        </p:spPr>
        <p:txBody>
          <a:bodyPr wrap="square" rtlCol="0">
            <a:spAutoFit/>
          </a:bodyPr>
          <a:lstStyle/>
          <a:p>
            <a:pPr defTabSz="427939">
              <a:spcAft>
                <a:spcPts val="1440"/>
              </a:spcAft>
              <a:defRPr/>
            </a:pPr>
            <a:r>
              <a:rPr lang="en-US" sz="1600" dirty="0">
                <a:solidFill>
                  <a:srgbClr val="FFFFCC"/>
                </a:solidFill>
              </a:rPr>
              <a:t>Surface/low altitude ozone trends since the mid-1990s are variable at northern mid-latitudes, but positive in the tropics [2 to 17% per decade] (high confidence). </a:t>
            </a:r>
          </a:p>
          <a:p>
            <a:pPr defTabSz="427939">
              <a:spcAft>
                <a:spcPts val="1440"/>
              </a:spcAft>
              <a:defRPr/>
            </a:pPr>
            <a:r>
              <a:rPr lang="en-US" sz="1600" dirty="0">
                <a:solidFill>
                  <a:srgbClr val="FFFFCC"/>
                </a:solidFill>
              </a:rPr>
              <a:t>Since the mid-1990s, free tropospheric ozone has increased by 2–7% per decade in most regions of the northern mid-latitudes, and 2–12% per decade in the sampled regions of the northern and southern tropics (high confidence).</a:t>
            </a:r>
          </a:p>
          <a:p>
            <a:pPr defTabSz="427939">
              <a:spcAft>
                <a:spcPts val="1440"/>
              </a:spcAft>
              <a:defRPr/>
            </a:pPr>
            <a:r>
              <a:rPr lang="en-US" sz="1600" dirty="0">
                <a:solidFill>
                  <a:srgbClr val="FFFFCC"/>
                </a:solidFill>
              </a:rPr>
              <a:t>Limited coverage by surface observations precludes identification of zonal trends in the SH, while observations of tropospheric column ozone indicate increases of less than 5% per decade at southern mid-latitudes (medium confidence).</a:t>
            </a:r>
          </a:p>
        </p:txBody>
      </p:sp>
      <p:sp>
        <p:nvSpPr>
          <p:cNvPr id="8" name="TextBox 7">
            <a:extLst>
              <a:ext uri="{FF2B5EF4-FFF2-40B4-BE49-F238E27FC236}">
                <a16:creationId xmlns:a16="http://schemas.microsoft.com/office/drawing/2014/main" id="{7907B874-A5B0-4FEB-A05C-8184F0D30C1B}"/>
              </a:ext>
            </a:extLst>
          </p:cNvPr>
          <p:cNvSpPr txBox="1"/>
          <p:nvPr/>
        </p:nvSpPr>
        <p:spPr>
          <a:xfrm>
            <a:off x="1145751" y="47315"/>
            <a:ext cx="10564986" cy="424732"/>
          </a:xfrm>
          <a:prstGeom prst="rect">
            <a:avLst/>
          </a:prstGeom>
          <a:noFill/>
        </p:spPr>
        <p:txBody>
          <a:bodyPr wrap="square" rtlCol="0">
            <a:spAutoFit/>
          </a:bodyPr>
          <a:lstStyle/>
          <a:p>
            <a:r>
              <a:rPr lang="en-US" sz="2160" b="1" dirty="0">
                <a:solidFill>
                  <a:srgbClr val="FFFFCC"/>
                </a:solidFill>
              </a:rPr>
              <a:t>IPCC AR6 assessment of tropospheric ozone trends since the 1990s </a:t>
            </a:r>
            <a:r>
              <a:rPr lang="en-US" sz="2160" dirty="0">
                <a:solidFill>
                  <a:srgbClr val="FFFFCC"/>
                </a:solidFill>
              </a:rPr>
              <a:t>(Chapter 2)</a:t>
            </a:r>
          </a:p>
        </p:txBody>
      </p:sp>
    </p:spTree>
    <p:extLst>
      <p:ext uri="{BB962C8B-B14F-4D97-AF65-F5344CB8AC3E}">
        <p14:creationId xmlns:p14="http://schemas.microsoft.com/office/powerpoint/2010/main" val="25923699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E2EA7C-6915-4FE8-8045-0D38867A2DFE}"/>
              </a:ext>
            </a:extLst>
          </p:cNvPr>
          <p:cNvPicPr>
            <a:picLocks noChangeAspect="1"/>
          </p:cNvPicPr>
          <p:nvPr/>
        </p:nvPicPr>
        <p:blipFill>
          <a:blip r:embed="rId2"/>
          <a:stretch>
            <a:fillRect/>
          </a:stretch>
        </p:blipFill>
        <p:spPr>
          <a:xfrm>
            <a:off x="3112969" y="50800"/>
            <a:ext cx="5966061" cy="2895466"/>
          </a:xfrm>
          <a:prstGeom prst="rect">
            <a:avLst/>
          </a:prstGeom>
        </p:spPr>
      </p:pic>
      <p:pic>
        <p:nvPicPr>
          <p:cNvPr id="4" name="Picture 3">
            <a:extLst>
              <a:ext uri="{FF2B5EF4-FFF2-40B4-BE49-F238E27FC236}">
                <a16:creationId xmlns:a16="http://schemas.microsoft.com/office/drawing/2014/main" id="{7F704D3B-B848-432D-A01C-597BCCB55BF6}"/>
              </a:ext>
            </a:extLst>
          </p:cNvPr>
          <p:cNvPicPr>
            <a:picLocks noChangeAspect="1"/>
          </p:cNvPicPr>
          <p:nvPr/>
        </p:nvPicPr>
        <p:blipFill rotWithShape="1">
          <a:blip r:embed="rId3"/>
          <a:srcRect r="49114" b="48574"/>
          <a:stretch/>
        </p:blipFill>
        <p:spPr>
          <a:xfrm>
            <a:off x="5641540" y="3067843"/>
            <a:ext cx="5490180" cy="3675857"/>
          </a:xfrm>
          <a:prstGeom prst="rect">
            <a:avLst/>
          </a:prstGeom>
        </p:spPr>
      </p:pic>
      <p:sp>
        <p:nvSpPr>
          <p:cNvPr id="5" name="TextBox 4">
            <a:extLst>
              <a:ext uri="{FF2B5EF4-FFF2-40B4-BE49-F238E27FC236}">
                <a16:creationId xmlns:a16="http://schemas.microsoft.com/office/drawing/2014/main" id="{28EBBE71-7896-4862-8213-D29635D34007}"/>
              </a:ext>
            </a:extLst>
          </p:cNvPr>
          <p:cNvSpPr txBox="1"/>
          <p:nvPr/>
        </p:nvSpPr>
        <p:spPr>
          <a:xfrm>
            <a:off x="466920" y="3695835"/>
            <a:ext cx="4765480" cy="1631216"/>
          </a:xfrm>
          <a:prstGeom prst="rect">
            <a:avLst/>
          </a:prstGeom>
          <a:noFill/>
        </p:spPr>
        <p:txBody>
          <a:bodyPr wrap="square" rtlCol="0">
            <a:spAutoFit/>
          </a:bodyPr>
          <a:lstStyle/>
          <a:p>
            <a:pPr defTabSz="427939">
              <a:spcAft>
                <a:spcPts val="1440"/>
              </a:spcAft>
              <a:defRPr/>
            </a:pPr>
            <a:r>
              <a:rPr lang="en-US" sz="2000" dirty="0">
                <a:solidFill>
                  <a:srgbClr val="FFFFCC"/>
                </a:solidFill>
              </a:rPr>
              <a:t>NCAR’s new CESM2-WACCM6 chemistry climate model shows that the global tropospheric ozone burden increased from 1950 to 2014, based on a 15-member ensemble (Fiore et al., 2022).</a:t>
            </a:r>
          </a:p>
        </p:txBody>
      </p:sp>
    </p:spTree>
    <p:extLst>
      <p:ext uri="{BB962C8B-B14F-4D97-AF65-F5344CB8AC3E}">
        <p14:creationId xmlns:p14="http://schemas.microsoft.com/office/powerpoint/2010/main" val="3729694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E56CDDE-98BD-44DB-B2EE-E6A6677BB51A}"/>
              </a:ext>
            </a:extLst>
          </p:cNvPr>
          <p:cNvSpPr>
            <a:spLocks noGrp="1"/>
          </p:cNvSpPr>
          <p:nvPr>
            <p:ph type="sldNum" sz="quarter" idx="12"/>
          </p:nvPr>
        </p:nvSpPr>
        <p:spPr/>
        <p:txBody>
          <a:bodyPr/>
          <a:lstStyle/>
          <a:p>
            <a:fld id="{9C6A47E4-1E4F-4FF6-9686-A2AEFD0E8F9E}" type="slidenum">
              <a:rPr lang="en-US" smtClean="0"/>
              <a:t>7</a:t>
            </a:fld>
            <a:endParaRPr lang="en-US"/>
          </a:p>
        </p:txBody>
      </p:sp>
      <p:pic>
        <p:nvPicPr>
          <p:cNvPr id="5" name="Picture 4">
            <a:extLst>
              <a:ext uri="{FF2B5EF4-FFF2-40B4-BE49-F238E27FC236}">
                <a16:creationId xmlns:a16="http://schemas.microsoft.com/office/drawing/2014/main" id="{08A1A435-FC69-4808-B38C-64EDB772C733}"/>
              </a:ext>
            </a:extLst>
          </p:cNvPr>
          <p:cNvPicPr>
            <a:picLocks noChangeAspect="1"/>
          </p:cNvPicPr>
          <p:nvPr/>
        </p:nvPicPr>
        <p:blipFill rotWithShape="1">
          <a:blip r:embed="rId2"/>
          <a:srcRect r="2286"/>
          <a:stretch/>
        </p:blipFill>
        <p:spPr>
          <a:xfrm>
            <a:off x="2971723" y="3659696"/>
            <a:ext cx="9162366" cy="3134931"/>
          </a:xfrm>
          <a:prstGeom prst="rect">
            <a:avLst/>
          </a:prstGeom>
        </p:spPr>
      </p:pic>
      <p:sp>
        <p:nvSpPr>
          <p:cNvPr id="6" name="TextBox 5">
            <a:extLst>
              <a:ext uri="{FF2B5EF4-FFF2-40B4-BE49-F238E27FC236}">
                <a16:creationId xmlns:a16="http://schemas.microsoft.com/office/drawing/2014/main" id="{4BB58E48-ED26-4F1A-8408-2A7D2EA1D75D}"/>
              </a:ext>
            </a:extLst>
          </p:cNvPr>
          <p:cNvSpPr txBox="1"/>
          <p:nvPr/>
        </p:nvSpPr>
        <p:spPr>
          <a:xfrm>
            <a:off x="26403" y="3776472"/>
            <a:ext cx="2844813" cy="3108543"/>
          </a:xfrm>
          <a:prstGeom prst="rect">
            <a:avLst/>
          </a:prstGeom>
          <a:noFill/>
        </p:spPr>
        <p:txBody>
          <a:bodyPr wrap="square" rtlCol="0">
            <a:spAutoFit/>
          </a:bodyPr>
          <a:lstStyle/>
          <a:p>
            <a:r>
              <a:rPr lang="en-US" sz="1400" dirty="0" err="1">
                <a:solidFill>
                  <a:srgbClr val="FFFFCC"/>
                </a:solidFill>
              </a:rPr>
              <a:t>Fadnavis</a:t>
            </a:r>
            <a:r>
              <a:rPr lang="en-US" sz="1400" dirty="0">
                <a:solidFill>
                  <a:srgbClr val="FFFFCC"/>
                </a:solidFill>
              </a:rPr>
              <a:t>, S., </a:t>
            </a:r>
            <a:r>
              <a:rPr lang="en-US" sz="1400" dirty="0" err="1">
                <a:solidFill>
                  <a:srgbClr val="FFFFCC"/>
                </a:solidFill>
              </a:rPr>
              <a:t>Elshorbany</a:t>
            </a:r>
            <a:r>
              <a:rPr lang="en-US" sz="1400" dirty="0">
                <a:solidFill>
                  <a:srgbClr val="FFFFCC"/>
                </a:solidFill>
              </a:rPr>
              <a:t>, Y., </a:t>
            </a:r>
            <a:r>
              <a:rPr lang="en-US" sz="1400" dirty="0" err="1">
                <a:solidFill>
                  <a:srgbClr val="FFFFCC"/>
                </a:solidFill>
              </a:rPr>
              <a:t>Ziemke</a:t>
            </a:r>
            <a:r>
              <a:rPr lang="en-US" sz="1400" dirty="0">
                <a:solidFill>
                  <a:srgbClr val="FFFFCC"/>
                </a:solidFill>
              </a:rPr>
              <a:t>, J., Barret, B., Rap, A., Chandran, P. R. S., Pope, R., Sagar, V., </a:t>
            </a:r>
            <a:r>
              <a:rPr lang="en-US" sz="1400" dirty="0" err="1">
                <a:solidFill>
                  <a:srgbClr val="FFFFCC"/>
                </a:solidFill>
              </a:rPr>
              <a:t>Taraborrelli</a:t>
            </a:r>
            <a:r>
              <a:rPr lang="en-US" sz="1400" dirty="0">
                <a:solidFill>
                  <a:srgbClr val="FFFFCC"/>
                </a:solidFill>
              </a:rPr>
              <a:t>, D., Le </a:t>
            </a:r>
            <a:r>
              <a:rPr lang="en-US" sz="1400" dirty="0" err="1">
                <a:solidFill>
                  <a:srgbClr val="FFFFCC"/>
                </a:solidFill>
              </a:rPr>
              <a:t>Flochmoen</a:t>
            </a:r>
            <a:r>
              <a:rPr lang="en-US" sz="1400" dirty="0">
                <a:solidFill>
                  <a:srgbClr val="FFFFCC"/>
                </a:solidFill>
              </a:rPr>
              <a:t>, E., Cuesta, J., </a:t>
            </a:r>
            <a:r>
              <a:rPr lang="en-US" sz="1400" dirty="0" err="1">
                <a:solidFill>
                  <a:srgbClr val="FFFFCC"/>
                </a:solidFill>
              </a:rPr>
              <a:t>Wespes</a:t>
            </a:r>
            <a:r>
              <a:rPr lang="en-US" sz="1400" dirty="0">
                <a:solidFill>
                  <a:srgbClr val="FFFFCC"/>
                </a:solidFill>
              </a:rPr>
              <a:t>, C., Boersma, F., </a:t>
            </a:r>
            <a:r>
              <a:rPr lang="en-US" sz="1400" dirty="0" err="1">
                <a:solidFill>
                  <a:srgbClr val="FFFFCC"/>
                </a:solidFill>
              </a:rPr>
              <a:t>Glissenaar</a:t>
            </a:r>
            <a:r>
              <a:rPr lang="en-US" sz="1400" dirty="0">
                <a:solidFill>
                  <a:srgbClr val="FFFFCC"/>
                </a:solidFill>
              </a:rPr>
              <a:t>, I., De </a:t>
            </a:r>
            <a:r>
              <a:rPr lang="en-US" sz="1400" dirty="0" err="1">
                <a:solidFill>
                  <a:srgbClr val="FFFFCC"/>
                </a:solidFill>
              </a:rPr>
              <a:t>Smedt</a:t>
            </a:r>
            <a:r>
              <a:rPr lang="en-US" sz="1400" dirty="0">
                <a:solidFill>
                  <a:srgbClr val="FFFFCC"/>
                </a:solidFill>
              </a:rPr>
              <a:t>, I., Van </a:t>
            </a:r>
            <a:r>
              <a:rPr lang="en-US" sz="1400" dirty="0" err="1">
                <a:solidFill>
                  <a:srgbClr val="FFFFCC"/>
                </a:solidFill>
              </a:rPr>
              <a:t>Roozendael</a:t>
            </a:r>
            <a:r>
              <a:rPr lang="en-US" sz="1400" dirty="0">
                <a:solidFill>
                  <a:srgbClr val="FFFFCC"/>
                </a:solidFill>
              </a:rPr>
              <a:t>, M., </a:t>
            </a:r>
            <a:r>
              <a:rPr lang="en-US" sz="1400" dirty="0" err="1">
                <a:solidFill>
                  <a:srgbClr val="FFFFCC"/>
                </a:solidFill>
              </a:rPr>
              <a:t>Petetin</a:t>
            </a:r>
            <a:r>
              <a:rPr lang="en-US" sz="1400" dirty="0">
                <a:solidFill>
                  <a:srgbClr val="FFFFCC"/>
                </a:solidFill>
              </a:rPr>
              <a:t>, H., and </a:t>
            </a:r>
            <a:r>
              <a:rPr lang="en-US" sz="1400" dirty="0" err="1">
                <a:solidFill>
                  <a:srgbClr val="FFFFCC"/>
                </a:solidFill>
              </a:rPr>
              <a:t>Anglou</a:t>
            </a:r>
            <a:r>
              <a:rPr lang="en-US" sz="1400" dirty="0">
                <a:solidFill>
                  <a:srgbClr val="FFFFCC"/>
                </a:solidFill>
              </a:rPr>
              <a:t>, I. (2024), </a:t>
            </a:r>
            <a:r>
              <a:rPr lang="en-US" sz="1400" b="1" dirty="0">
                <a:solidFill>
                  <a:srgbClr val="FFFFCC"/>
                </a:solidFill>
              </a:rPr>
              <a:t>Influence of nitrogen oxides and volatile organic compounds emission changes on tropospheric ozone variability, trends and radiative effect</a:t>
            </a:r>
            <a:r>
              <a:rPr lang="en-US" sz="1400" dirty="0">
                <a:solidFill>
                  <a:srgbClr val="FFFFCC"/>
                </a:solidFill>
              </a:rPr>
              <a:t>, </a:t>
            </a:r>
            <a:r>
              <a:rPr lang="en-US" sz="1400" dirty="0" err="1">
                <a:solidFill>
                  <a:srgbClr val="FFFFCC"/>
                </a:solidFill>
              </a:rPr>
              <a:t>EGUsphere</a:t>
            </a:r>
            <a:r>
              <a:rPr lang="en-US" sz="1400" dirty="0">
                <a:solidFill>
                  <a:srgbClr val="FFFFCC"/>
                </a:solidFill>
              </a:rPr>
              <a:t>, https://doi.org/10.5194/egusphere-2024-3050 </a:t>
            </a:r>
          </a:p>
        </p:txBody>
      </p:sp>
      <p:pic>
        <p:nvPicPr>
          <p:cNvPr id="7" name="Picture 6">
            <a:extLst>
              <a:ext uri="{FF2B5EF4-FFF2-40B4-BE49-F238E27FC236}">
                <a16:creationId xmlns:a16="http://schemas.microsoft.com/office/drawing/2014/main" id="{9CFDA1D5-6E57-4A9C-A19C-312182617FAB}"/>
              </a:ext>
            </a:extLst>
          </p:cNvPr>
          <p:cNvPicPr>
            <a:picLocks noChangeAspect="1"/>
          </p:cNvPicPr>
          <p:nvPr/>
        </p:nvPicPr>
        <p:blipFill rotWithShape="1">
          <a:blip r:embed="rId3"/>
          <a:srcRect t="49668" r="14723"/>
          <a:stretch/>
        </p:blipFill>
        <p:spPr>
          <a:xfrm>
            <a:off x="4465183" y="265090"/>
            <a:ext cx="6525906" cy="3163910"/>
          </a:xfrm>
          <a:prstGeom prst="rect">
            <a:avLst/>
          </a:prstGeom>
        </p:spPr>
      </p:pic>
      <p:pic>
        <p:nvPicPr>
          <p:cNvPr id="8" name="Picture 7">
            <a:extLst>
              <a:ext uri="{FF2B5EF4-FFF2-40B4-BE49-F238E27FC236}">
                <a16:creationId xmlns:a16="http://schemas.microsoft.com/office/drawing/2014/main" id="{90554781-70F2-4D25-90C9-E08A1F67DC0D}"/>
              </a:ext>
            </a:extLst>
          </p:cNvPr>
          <p:cNvPicPr>
            <a:picLocks noChangeAspect="1"/>
          </p:cNvPicPr>
          <p:nvPr/>
        </p:nvPicPr>
        <p:blipFill rotWithShape="1">
          <a:blip r:embed="rId3"/>
          <a:srcRect l="84923" t="19128" b="9396"/>
          <a:stretch/>
        </p:blipFill>
        <p:spPr>
          <a:xfrm>
            <a:off x="10970379" y="265089"/>
            <a:ext cx="807093" cy="3143081"/>
          </a:xfrm>
          <a:prstGeom prst="rect">
            <a:avLst/>
          </a:prstGeom>
        </p:spPr>
      </p:pic>
      <p:sp>
        <p:nvSpPr>
          <p:cNvPr id="9" name="TextBox 8">
            <a:extLst>
              <a:ext uri="{FF2B5EF4-FFF2-40B4-BE49-F238E27FC236}">
                <a16:creationId xmlns:a16="http://schemas.microsoft.com/office/drawing/2014/main" id="{F89A9D08-217D-47DC-B330-178F7F2823AA}"/>
              </a:ext>
            </a:extLst>
          </p:cNvPr>
          <p:cNvSpPr txBox="1"/>
          <p:nvPr/>
        </p:nvSpPr>
        <p:spPr>
          <a:xfrm>
            <a:off x="352564" y="1608328"/>
            <a:ext cx="3636772" cy="1200329"/>
          </a:xfrm>
          <a:prstGeom prst="rect">
            <a:avLst/>
          </a:prstGeom>
          <a:noFill/>
        </p:spPr>
        <p:txBody>
          <a:bodyPr wrap="square" rtlCol="0">
            <a:spAutoFit/>
          </a:bodyPr>
          <a:lstStyle/>
          <a:p>
            <a:r>
              <a:rPr lang="en-US" sz="1200" i="1" dirty="0">
                <a:solidFill>
                  <a:srgbClr val="FFFFCC"/>
                </a:solidFill>
              </a:rPr>
              <a:t>Liu, J., Strode, S. A., Liang, Q., Oman, L. D., </a:t>
            </a:r>
            <a:r>
              <a:rPr lang="en-US" sz="1200" i="1" dirty="0" err="1">
                <a:solidFill>
                  <a:srgbClr val="FFFFCC"/>
                </a:solidFill>
              </a:rPr>
              <a:t>Colarco</a:t>
            </a:r>
            <a:r>
              <a:rPr lang="en-US" sz="1200" i="1" dirty="0">
                <a:solidFill>
                  <a:srgbClr val="FFFFCC"/>
                </a:solidFill>
              </a:rPr>
              <a:t>, P. R., Fleming, E. L., et al. (2022). Change in tropospheric ozone in the recent decades and its contribution to global total ozone. Journal of Geophysical Research: Atmospheres, 127,  https://doi.org/10.1029/2022JD037170</a:t>
            </a:r>
          </a:p>
        </p:txBody>
      </p:sp>
      <p:sp>
        <p:nvSpPr>
          <p:cNvPr id="10" name="TextBox 9">
            <a:extLst>
              <a:ext uri="{FF2B5EF4-FFF2-40B4-BE49-F238E27FC236}">
                <a16:creationId xmlns:a16="http://schemas.microsoft.com/office/drawing/2014/main" id="{665C758A-18AF-47E8-9627-58EB0E68817B}"/>
              </a:ext>
            </a:extLst>
          </p:cNvPr>
          <p:cNvSpPr txBox="1"/>
          <p:nvPr/>
        </p:nvSpPr>
        <p:spPr>
          <a:xfrm>
            <a:off x="352564" y="301578"/>
            <a:ext cx="3636772" cy="1200329"/>
          </a:xfrm>
          <a:prstGeom prst="rect">
            <a:avLst/>
          </a:prstGeom>
          <a:noFill/>
        </p:spPr>
        <p:txBody>
          <a:bodyPr wrap="square" rtlCol="0">
            <a:spAutoFit/>
          </a:bodyPr>
          <a:lstStyle/>
          <a:p>
            <a:r>
              <a:rPr lang="en-US" dirty="0" err="1">
                <a:solidFill>
                  <a:srgbClr val="FFFFCC"/>
                </a:solidFill>
              </a:rPr>
              <a:t>Junhua</a:t>
            </a:r>
            <a:r>
              <a:rPr lang="en-US" dirty="0">
                <a:solidFill>
                  <a:srgbClr val="FFFFCC"/>
                </a:solidFill>
              </a:rPr>
              <a:t> Liu and colleagues (NASA Goddard) used the NASA GEOS-CCM to estimate tropospheric ozone increases (2005-2018)</a:t>
            </a:r>
          </a:p>
        </p:txBody>
      </p:sp>
    </p:spTree>
    <p:extLst>
      <p:ext uri="{BB962C8B-B14F-4D97-AF65-F5344CB8AC3E}">
        <p14:creationId xmlns:p14="http://schemas.microsoft.com/office/powerpoint/2010/main" val="20600792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BAFF946-B713-4343-B642-D07E9D1323EC}"/>
              </a:ext>
            </a:extLst>
          </p:cNvPr>
          <p:cNvSpPr/>
          <p:nvPr/>
        </p:nvSpPr>
        <p:spPr>
          <a:xfrm>
            <a:off x="74423" y="563679"/>
            <a:ext cx="12011247" cy="3695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E8A6573-8C0F-47E8-9FDC-7D821BC4AAB1}"/>
              </a:ext>
            </a:extLst>
          </p:cNvPr>
          <p:cNvPicPr>
            <a:picLocks noChangeAspect="1"/>
          </p:cNvPicPr>
          <p:nvPr/>
        </p:nvPicPr>
        <p:blipFill rotWithShape="1">
          <a:blip r:embed="rId2">
            <a:extLst>
              <a:ext uri="{28A0092B-C50C-407E-A947-70E740481C1C}">
                <a14:useLocalDpi xmlns:a14="http://schemas.microsoft.com/office/drawing/2010/main" val="0"/>
              </a:ext>
            </a:extLst>
          </a:blip>
          <a:srcRect b="47470"/>
          <a:stretch/>
        </p:blipFill>
        <p:spPr>
          <a:xfrm>
            <a:off x="5467796" y="656575"/>
            <a:ext cx="6617874" cy="3602516"/>
          </a:xfrm>
          <a:prstGeom prst="rect">
            <a:avLst/>
          </a:prstGeom>
        </p:spPr>
      </p:pic>
      <p:pic>
        <p:nvPicPr>
          <p:cNvPr id="4" name="Picture 3">
            <a:extLst>
              <a:ext uri="{FF2B5EF4-FFF2-40B4-BE49-F238E27FC236}">
                <a16:creationId xmlns:a16="http://schemas.microsoft.com/office/drawing/2014/main" id="{F6B71EA4-9FA5-4BB3-824D-6F8F41D68A17}"/>
              </a:ext>
            </a:extLst>
          </p:cNvPr>
          <p:cNvPicPr>
            <a:picLocks noChangeAspect="1"/>
          </p:cNvPicPr>
          <p:nvPr/>
        </p:nvPicPr>
        <p:blipFill rotWithShape="1">
          <a:blip r:embed="rId3"/>
          <a:srcRect l="4330" b="22366"/>
          <a:stretch/>
        </p:blipFill>
        <p:spPr>
          <a:xfrm>
            <a:off x="74423" y="563679"/>
            <a:ext cx="6747077" cy="3602516"/>
          </a:xfrm>
          <a:prstGeom prst="rect">
            <a:avLst/>
          </a:prstGeom>
        </p:spPr>
      </p:pic>
      <p:sp>
        <p:nvSpPr>
          <p:cNvPr id="8" name="TextBox 7">
            <a:extLst>
              <a:ext uri="{FF2B5EF4-FFF2-40B4-BE49-F238E27FC236}">
                <a16:creationId xmlns:a16="http://schemas.microsoft.com/office/drawing/2014/main" id="{4C8ED885-0FE7-4645-AFD7-96D4336146A1}"/>
              </a:ext>
            </a:extLst>
          </p:cNvPr>
          <p:cNvSpPr txBox="1"/>
          <p:nvPr/>
        </p:nvSpPr>
        <p:spPr>
          <a:xfrm>
            <a:off x="2668770" y="184004"/>
            <a:ext cx="8452885" cy="369332"/>
          </a:xfrm>
          <a:prstGeom prst="rect">
            <a:avLst/>
          </a:prstGeom>
          <a:noFill/>
        </p:spPr>
        <p:txBody>
          <a:bodyPr wrap="square" rtlCol="0">
            <a:spAutoFit/>
          </a:bodyPr>
          <a:lstStyle/>
          <a:p>
            <a:r>
              <a:rPr lang="en-US" b="1" dirty="0">
                <a:solidFill>
                  <a:srgbClr val="FFFFCC"/>
                </a:solidFill>
              </a:rPr>
              <a:t>IPCC AR6 (2021)                                                                    Forster et al. (2024)</a:t>
            </a:r>
          </a:p>
        </p:txBody>
      </p:sp>
      <p:sp>
        <p:nvSpPr>
          <p:cNvPr id="9" name="TextBox 8">
            <a:extLst>
              <a:ext uri="{FF2B5EF4-FFF2-40B4-BE49-F238E27FC236}">
                <a16:creationId xmlns:a16="http://schemas.microsoft.com/office/drawing/2014/main" id="{F1EBEB08-23DB-4ED0-A9ED-689DA5700CF7}"/>
              </a:ext>
            </a:extLst>
          </p:cNvPr>
          <p:cNvSpPr txBox="1"/>
          <p:nvPr/>
        </p:nvSpPr>
        <p:spPr>
          <a:xfrm>
            <a:off x="7000186" y="4930596"/>
            <a:ext cx="4959374" cy="954107"/>
          </a:xfrm>
          <a:prstGeom prst="rect">
            <a:avLst/>
          </a:prstGeom>
          <a:noFill/>
        </p:spPr>
        <p:txBody>
          <a:bodyPr wrap="square" rtlCol="0">
            <a:spAutoFit/>
          </a:bodyPr>
          <a:lstStyle/>
          <a:p>
            <a:pPr lvl="0">
              <a:spcAft>
                <a:spcPts val="600"/>
              </a:spcAft>
              <a:defRPr/>
            </a:pPr>
            <a:r>
              <a:rPr lang="en-US" sz="1400" dirty="0">
                <a:solidFill>
                  <a:srgbClr val="FFFFCC"/>
                </a:solidFill>
              </a:rPr>
              <a:t>Forster, Piers M., et al. (2024), </a:t>
            </a:r>
            <a:r>
              <a:rPr lang="en-US" sz="1400" b="1" dirty="0">
                <a:solidFill>
                  <a:srgbClr val="FFFFCC"/>
                </a:solidFill>
              </a:rPr>
              <a:t>Indicators of Global Climate Change 2023: annual update of key indicators of the state of the climate system and human influence</a:t>
            </a:r>
            <a:r>
              <a:rPr lang="en-US" sz="1400" dirty="0">
                <a:solidFill>
                  <a:srgbClr val="FFFFCC"/>
                </a:solidFill>
              </a:rPr>
              <a:t>, Earth Syst. Sci. Data, 16, 2625–2658, https://doi.org/10.5194/essd-16-2625-2024</a:t>
            </a:r>
          </a:p>
        </p:txBody>
      </p:sp>
      <p:sp>
        <p:nvSpPr>
          <p:cNvPr id="10" name="TextBox 9">
            <a:extLst>
              <a:ext uri="{FF2B5EF4-FFF2-40B4-BE49-F238E27FC236}">
                <a16:creationId xmlns:a16="http://schemas.microsoft.com/office/drawing/2014/main" id="{3B266920-1DDB-4446-80D0-E7CC0C20661A}"/>
              </a:ext>
            </a:extLst>
          </p:cNvPr>
          <p:cNvSpPr txBox="1"/>
          <p:nvPr/>
        </p:nvSpPr>
        <p:spPr>
          <a:xfrm>
            <a:off x="498528" y="4930596"/>
            <a:ext cx="5699072" cy="1089529"/>
          </a:xfrm>
          <a:prstGeom prst="rect">
            <a:avLst/>
          </a:prstGeom>
          <a:noFill/>
        </p:spPr>
        <p:txBody>
          <a:bodyPr wrap="square" rtlCol="0">
            <a:spAutoFit/>
          </a:bodyPr>
          <a:lstStyle/>
          <a:p>
            <a:pPr marL="0" marR="0" lvl="0" indent="0" algn="l" defTabSz="914364" rtl="0" eaLnBrk="1" fontAlgn="auto" latinLnBrk="0" hangingPunct="1">
              <a:lnSpc>
                <a:spcPct val="100000"/>
              </a:lnSpc>
              <a:spcBef>
                <a:spcPts val="0"/>
              </a:spcBef>
              <a:spcAft>
                <a:spcPts val="1440"/>
              </a:spcAft>
              <a:buClrTx/>
              <a:buSzTx/>
              <a:buFontTx/>
              <a:buNone/>
              <a:tabLst/>
              <a:defRPr/>
            </a:pPr>
            <a:r>
              <a:rPr kumimoji="0" lang="en-US" sz="2160" b="1" i="0" u="none" strike="noStrike" kern="1200" cap="none" spc="0" normalizeH="0" baseline="0" noProof="0" dirty="0">
                <a:ln>
                  <a:noFill/>
                </a:ln>
                <a:solidFill>
                  <a:srgbClr val="FFFFCC"/>
                </a:solidFill>
                <a:effectLst/>
                <a:uLnTx/>
                <a:uFillTx/>
                <a:latin typeface="Calibri"/>
                <a:ea typeface="+mn-ea"/>
                <a:cs typeface="+mn-cs"/>
              </a:rPr>
              <a:t>Ozone’s effective radiative forcing increased by ~9 % from 2019 to 2024, most likely due to increases in biomass burning emissions</a:t>
            </a:r>
            <a:endParaRPr kumimoji="0" lang="en-US" sz="1920" b="0" i="0" u="none" strike="noStrike" kern="1200" cap="none" spc="0" normalizeH="0" baseline="0" noProof="0" dirty="0">
              <a:ln>
                <a:noFill/>
              </a:ln>
              <a:solidFill>
                <a:srgbClr val="FFFFCC"/>
              </a:solidFill>
              <a:effectLst/>
              <a:uLnTx/>
              <a:uFillTx/>
              <a:latin typeface="Calibri"/>
              <a:ea typeface="+mn-ea"/>
              <a:cs typeface="+mn-cs"/>
            </a:endParaRPr>
          </a:p>
        </p:txBody>
      </p:sp>
      <p:cxnSp>
        <p:nvCxnSpPr>
          <p:cNvPr id="11" name="Straight Arrow Connector 10">
            <a:extLst>
              <a:ext uri="{FF2B5EF4-FFF2-40B4-BE49-F238E27FC236}">
                <a16:creationId xmlns:a16="http://schemas.microsoft.com/office/drawing/2014/main" id="{38BCF9AD-7196-4799-8C78-1023A2533281}"/>
              </a:ext>
            </a:extLst>
          </p:cNvPr>
          <p:cNvCxnSpPr>
            <a:cxnSpLocks/>
          </p:cNvCxnSpPr>
          <p:nvPr/>
        </p:nvCxnSpPr>
        <p:spPr>
          <a:xfrm>
            <a:off x="10134600" y="1663700"/>
            <a:ext cx="762000" cy="0"/>
          </a:xfrm>
          <a:prstGeom prst="straightConnector1">
            <a:avLst/>
          </a:prstGeom>
          <a:noFill/>
          <a:ln w="101600" cap="flat" cmpd="sng" algn="ctr">
            <a:solidFill>
              <a:srgbClr val="F79646"/>
            </a:solidFill>
            <a:prstDash val="solid"/>
            <a:tailEnd type="triangle"/>
          </a:ln>
          <a:effectLst/>
        </p:spPr>
      </p:cxnSp>
      <p:cxnSp>
        <p:nvCxnSpPr>
          <p:cNvPr id="12" name="Straight Arrow Connector 11">
            <a:extLst>
              <a:ext uri="{FF2B5EF4-FFF2-40B4-BE49-F238E27FC236}">
                <a16:creationId xmlns:a16="http://schemas.microsoft.com/office/drawing/2014/main" id="{9B6DBE9D-75E0-4B5A-8403-6A76140FC4FA}"/>
              </a:ext>
            </a:extLst>
          </p:cNvPr>
          <p:cNvCxnSpPr>
            <a:cxnSpLocks/>
          </p:cNvCxnSpPr>
          <p:nvPr/>
        </p:nvCxnSpPr>
        <p:spPr>
          <a:xfrm>
            <a:off x="4749800" y="1676400"/>
            <a:ext cx="762000" cy="0"/>
          </a:xfrm>
          <a:prstGeom prst="straightConnector1">
            <a:avLst/>
          </a:prstGeom>
          <a:noFill/>
          <a:ln w="101600" cap="flat" cmpd="sng" algn="ctr">
            <a:solidFill>
              <a:srgbClr val="F79646"/>
            </a:solidFill>
            <a:prstDash val="solid"/>
            <a:tailEnd type="triangle"/>
          </a:ln>
          <a:effectLst/>
        </p:spPr>
      </p:cxnSp>
    </p:spTree>
    <p:extLst>
      <p:ext uri="{BB962C8B-B14F-4D97-AF65-F5344CB8AC3E}">
        <p14:creationId xmlns:p14="http://schemas.microsoft.com/office/powerpoint/2010/main" val="32350034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5194D3-5840-4822-8CA5-3BF16FD4495C}"/>
              </a:ext>
            </a:extLst>
          </p:cNvPr>
          <p:cNvPicPr>
            <a:picLocks noChangeAspect="1"/>
          </p:cNvPicPr>
          <p:nvPr/>
        </p:nvPicPr>
        <p:blipFill>
          <a:blip r:embed="rId2"/>
          <a:stretch>
            <a:fillRect/>
          </a:stretch>
        </p:blipFill>
        <p:spPr>
          <a:xfrm>
            <a:off x="3377053" y="223596"/>
            <a:ext cx="8768316" cy="2807399"/>
          </a:xfrm>
          <a:prstGeom prst="rect">
            <a:avLst/>
          </a:prstGeom>
        </p:spPr>
      </p:pic>
      <p:pic>
        <p:nvPicPr>
          <p:cNvPr id="3" name="Picture 2">
            <a:extLst>
              <a:ext uri="{FF2B5EF4-FFF2-40B4-BE49-F238E27FC236}">
                <a16:creationId xmlns:a16="http://schemas.microsoft.com/office/drawing/2014/main" id="{E0F9B658-685A-4B8A-BA2E-7EEAC008D56B}"/>
              </a:ext>
            </a:extLst>
          </p:cNvPr>
          <p:cNvPicPr>
            <a:picLocks noChangeAspect="1"/>
          </p:cNvPicPr>
          <p:nvPr/>
        </p:nvPicPr>
        <p:blipFill rotWithShape="1">
          <a:blip r:embed="rId3"/>
          <a:srcRect l="5493" t="5946" r="7069" b="21445"/>
          <a:stretch/>
        </p:blipFill>
        <p:spPr>
          <a:xfrm>
            <a:off x="4521821" y="3429000"/>
            <a:ext cx="7549117" cy="3348076"/>
          </a:xfrm>
          <a:prstGeom prst="rect">
            <a:avLst/>
          </a:prstGeom>
        </p:spPr>
      </p:pic>
      <p:sp>
        <p:nvSpPr>
          <p:cNvPr id="4" name="TextBox 3">
            <a:extLst>
              <a:ext uri="{FF2B5EF4-FFF2-40B4-BE49-F238E27FC236}">
                <a16:creationId xmlns:a16="http://schemas.microsoft.com/office/drawing/2014/main" id="{23D3C787-E5C1-42C7-AA08-50F434C78917}"/>
              </a:ext>
            </a:extLst>
          </p:cNvPr>
          <p:cNvSpPr txBox="1"/>
          <p:nvPr/>
        </p:nvSpPr>
        <p:spPr>
          <a:xfrm>
            <a:off x="4099" y="145027"/>
            <a:ext cx="3387681" cy="424732"/>
          </a:xfrm>
          <a:prstGeom prst="rect">
            <a:avLst/>
          </a:prstGeom>
          <a:noFill/>
        </p:spPr>
        <p:txBody>
          <a:bodyPr wrap="square" rtlCol="0">
            <a:spAutoFit/>
          </a:bodyPr>
          <a:lstStyle/>
          <a:p>
            <a:r>
              <a:rPr lang="en-US" sz="2160" b="1" dirty="0">
                <a:solidFill>
                  <a:srgbClr val="FFFFCC"/>
                </a:solidFill>
              </a:rPr>
              <a:t>Updated trends, 1995-2017</a:t>
            </a:r>
            <a:endParaRPr lang="en-US" sz="2160" dirty="0">
              <a:solidFill>
                <a:srgbClr val="FFFFCC"/>
              </a:solidFill>
            </a:endParaRPr>
          </a:p>
        </p:txBody>
      </p:sp>
      <p:sp>
        <p:nvSpPr>
          <p:cNvPr id="5" name="TextBox 4">
            <a:extLst>
              <a:ext uri="{FF2B5EF4-FFF2-40B4-BE49-F238E27FC236}">
                <a16:creationId xmlns:a16="http://schemas.microsoft.com/office/drawing/2014/main" id="{AC34B33C-81A6-4D73-88C2-AB005A1AB85C}"/>
              </a:ext>
            </a:extLst>
          </p:cNvPr>
          <p:cNvSpPr txBox="1"/>
          <p:nvPr/>
        </p:nvSpPr>
        <p:spPr>
          <a:xfrm>
            <a:off x="138214" y="5761413"/>
            <a:ext cx="4199866" cy="1015663"/>
          </a:xfrm>
          <a:prstGeom prst="rect">
            <a:avLst/>
          </a:prstGeom>
          <a:noFill/>
        </p:spPr>
        <p:txBody>
          <a:bodyPr wrap="square" rtlCol="0">
            <a:spAutoFit/>
          </a:bodyPr>
          <a:lstStyle/>
          <a:p>
            <a:r>
              <a:rPr lang="en-US" sz="1200" dirty="0">
                <a:solidFill>
                  <a:srgbClr val="FFFFCC"/>
                </a:solidFill>
              </a:rPr>
              <a:t>Wang, H., et al. (2022), Global tropospheric ozone trends, attributions, and radiative impacts in 1995–2017: an integrated analysis using aircraft (IAGOS) observations, </a:t>
            </a:r>
            <a:r>
              <a:rPr lang="en-US" sz="1200" dirty="0" err="1">
                <a:solidFill>
                  <a:srgbClr val="FFFFCC"/>
                </a:solidFill>
              </a:rPr>
              <a:t>ozonesonde</a:t>
            </a:r>
            <a:r>
              <a:rPr lang="en-US" sz="1200" dirty="0">
                <a:solidFill>
                  <a:srgbClr val="FFFFCC"/>
                </a:solidFill>
              </a:rPr>
              <a:t>, and multi-decadal chemical model simulations, Atmos. Chem. Phys., 22, 13753–13782, https://doi.org/10.5194/acp-22-13753-2022</a:t>
            </a:r>
          </a:p>
        </p:txBody>
      </p:sp>
      <p:sp>
        <p:nvSpPr>
          <p:cNvPr id="6" name="TextBox 5">
            <a:extLst>
              <a:ext uri="{FF2B5EF4-FFF2-40B4-BE49-F238E27FC236}">
                <a16:creationId xmlns:a16="http://schemas.microsoft.com/office/drawing/2014/main" id="{50297B75-548C-4D8B-8AB6-4FFB73E6ADF1}"/>
              </a:ext>
            </a:extLst>
          </p:cNvPr>
          <p:cNvSpPr txBox="1"/>
          <p:nvPr/>
        </p:nvSpPr>
        <p:spPr>
          <a:xfrm>
            <a:off x="212650" y="1031358"/>
            <a:ext cx="2881423" cy="3693319"/>
          </a:xfrm>
          <a:prstGeom prst="rect">
            <a:avLst/>
          </a:prstGeom>
          <a:noFill/>
        </p:spPr>
        <p:txBody>
          <a:bodyPr wrap="square" rtlCol="0">
            <a:spAutoFit/>
          </a:bodyPr>
          <a:lstStyle/>
          <a:p>
            <a:r>
              <a:rPr lang="en-US" dirty="0">
                <a:solidFill>
                  <a:srgbClr val="FFFFCC"/>
                </a:solidFill>
              </a:rPr>
              <a:t>Wang et al. reported long-term (1995-2017) ozone trends for at 27 </a:t>
            </a:r>
            <a:r>
              <a:rPr lang="en-US" dirty="0" err="1">
                <a:solidFill>
                  <a:srgbClr val="FFFFCC"/>
                </a:solidFill>
              </a:rPr>
              <a:t>ozonesonde</a:t>
            </a:r>
            <a:r>
              <a:rPr lang="en-US" dirty="0">
                <a:solidFill>
                  <a:srgbClr val="FFFFCC"/>
                </a:solidFill>
              </a:rPr>
              <a:t> sites and 11 IAGOS sampling regions.</a:t>
            </a:r>
          </a:p>
          <a:p>
            <a:endParaRPr lang="en-US" dirty="0">
              <a:solidFill>
                <a:srgbClr val="FFFFCC"/>
              </a:solidFill>
            </a:endParaRPr>
          </a:p>
          <a:p>
            <a:r>
              <a:rPr lang="en-US" dirty="0">
                <a:solidFill>
                  <a:srgbClr val="FFFFCC"/>
                </a:solidFill>
              </a:rPr>
              <a:t>All trends were calculated using the same method.</a:t>
            </a:r>
          </a:p>
          <a:p>
            <a:endParaRPr lang="en-US" dirty="0">
              <a:solidFill>
                <a:srgbClr val="FFFFCC"/>
              </a:solidFill>
            </a:endParaRPr>
          </a:p>
          <a:p>
            <a:r>
              <a:rPr lang="en-US" dirty="0">
                <a:solidFill>
                  <a:srgbClr val="FFFFCC"/>
                </a:solidFill>
              </a:rPr>
              <a:t>The latitudinal distribution of the trends, and their magnitude, is similar to the IPCC AR6 findings. </a:t>
            </a:r>
          </a:p>
        </p:txBody>
      </p:sp>
      <p:pic>
        <p:nvPicPr>
          <p:cNvPr id="7" name="Picture 6">
            <a:extLst>
              <a:ext uri="{FF2B5EF4-FFF2-40B4-BE49-F238E27FC236}">
                <a16:creationId xmlns:a16="http://schemas.microsoft.com/office/drawing/2014/main" id="{7031EE64-FFEB-489B-8780-6B7AB651AC38}"/>
              </a:ext>
            </a:extLst>
          </p:cNvPr>
          <p:cNvPicPr>
            <a:picLocks noChangeAspect="1"/>
          </p:cNvPicPr>
          <p:nvPr/>
        </p:nvPicPr>
        <p:blipFill>
          <a:blip r:embed="rId4"/>
          <a:stretch>
            <a:fillRect/>
          </a:stretch>
        </p:blipFill>
        <p:spPr>
          <a:xfrm>
            <a:off x="3817086" y="3028612"/>
            <a:ext cx="6580057" cy="273949"/>
          </a:xfrm>
          <a:prstGeom prst="rect">
            <a:avLst/>
          </a:prstGeom>
        </p:spPr>
      </p:pic>
    </p:spTree>
    <p:extLst>
      <p:ext uri="{BB962C8B-B14F-4D97-AF65-F5344CB8AC3E}">
        <p14:creationId xmlns:p14="http://schemas.microsoft.com/office/powerpoint/2010/main" val="40776295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7583</TotalTime>
  <Words>2396</Words>
  <Application>Microsoft Office PowerPoint</Application>
  <PresentationFormat>Widescreen</PresentationFormat>
  <Paragraphs>158</Paragraphs>
  <Slides>19</Slides>
  <Notes>0</Notes>
  <HiddenSlides>0</HiddenSlides>
  <MMClips>0</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19</vt:i4>
      </vt:variant>
    </vt:vector>
  </HeadingPairs>
  <TitlesOfParts>
    <vt:vector size="31" baseType="lpstr">
      <vt:lpstr>Aptos</vt:lpstr>
      <vt:lpstr>Aptos Display</vt:lpstr>
      <vt:lpstr>Arial</vt:lpstr>
      <vt:lpstr>Calibri</vt:lpstr>
      <vt:lpstr>Calibri Light</vt:lpstr>
      <vt:lpstr>Franklin Gothic Medium</vt:lpstr>
      <vt:lpstr>Office Theme</vt:lpstr>
      <vt:lpstr>1_Office Theme</vt:lpstr>
      <vt:lpstr>2_Office Theme</vt:lpstr>
      <vt:lpstr>3_Office Theme</vt:lpstr>
      <vt:lpstr>5_Office Theme</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Owen Cooper</dc:creator>
  <cp:lastModifiedBy>Owen Cooper</cp:lastModifiedBy>
  <cp:revision>88</cp:revision>
  <dcterms:created xsi:type="dcterms:W3CDTF">2024-08-23T17:10:55Z</dcterms:created>
  <dcterms:modified xsi:type="dcterms:W3CDTF">2024-10-18T10:34:02Z</dcterms:modified>
</cp:coreProperties>
</file>