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1"/>
    <p:sldMasterId id="2147483720" r:id="rId2"/>
    <p:sldMasterId id="2147483747" r:id="rId3"/>
    <p:sldMasterId id="2147483767" r:id="rId4"/>
  </p:sldMasterIdLst>
  <p:notesMasterIdLst>
    <p:notesMasterId r:id="rId13"/>
  </p:notesMasterIdLst>
  <p:handoutMasterIdLst>
    <p:handoutMasterId r:id="rId14"/>
  </p:handoutMasterIdLst>
  <p:sldIdLst>
    <p:sldId id="10334" r:id="rId5"/>
    <p:sldId id="508" r:id="rId6"/>
    <p:sldId id="10362" r:id="rId7"/>
    <p:sldId id="10363" r:id="rId8"/>
    <p:sldId id="10364" r:id="rId9"/>
    <p:sldId id="10361" r:id="rId10"/>
    <p:sldId id="10365" r:id="rId11"/>
    <p:sldId id="278"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6">
          <p15:clr>
            <a:srgbClr val="A4A3A4"/>
          </p15:clr>
        </p15:guide>
        <p15:guide id="2" orient="horz" pos="1664">
          <p15:clr>
            <a:srgbClr val="A4A3A4"/>
          </p15:clr>
        </p15:guide>
        <p15:guide id="3" orient="horz" pos="11">
          <p15:clr>
            <a:srgbClr val="A4A3A4"/>
          </p15:clr>
        </p15:guide>
        <p15:guide id="4" pos="5759">
          <p15:clr>
            <a:srgbClr val="A4A3A4"/>
          </p15:clr>
        </p15:guide>
        <p15:guide id="5" pos="28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AA45"/>
    <a:srgbClr val="CB6400"/>
    <a:srgbClr val="A3E4FF"/>
    <a:srgbClr val="FFF2CC"/>
    <a:srgbClr val="BC8D06"/>
    <a:srgbClr val="CEF0FE"/>
    <a:srgbClr val="FFDFFA"/>
    <a:srgbClr val="CCFFCC"/>
    <a:srgbClr val="FBCCD3"/>
    <a:srgbClr val="DEDF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0" autoAdjust="0"/>
    <p:restoredTop sz="82177" autoAdjust="0"/>
  </p:normalViewPr>
  <p:slideViewPr>
    <p:cSldViewPr snapToGrid="0" snapToObjects="1">
      <p:cViewPr varScale="1">
        <p:scale>
          <a:sx n="139" d="100"/>
          <a:sy n="139" d="100"/>
        </p:scale>
        <p:origin x="1664" y="168"/>
      </p:cViewPr>
      <p:guideLst>
        <p:guide orient="horz" pos="3026"/>
        <p:guide orient="horz" pos="1664"/>
        <p:guide orient="horz" pos="11"/>
        <p:guide pos="5759"/>
        <p:guide pos="286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DF2216-3C6C-5242-8DB2-4752D4FEC615}" type="datetimeFigureOut">
              <a:rPr lang="en-US" smtClean="0">
                <a:latin typeface="Arial"/>
              </a:rPr>
              <a:pPr/>
              <a:t>10/16/24</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36E00F2-CC6B-3345-A584-44341337AE23}"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29354263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2CD6293C-6F3F-374D-A003-D3E152FC3744}" type="datetimeFigureOut">
              <a:rPr lang="en-US" smtClean="0"/>
              <a:pPr/>
              <a:t>10/16/24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D389288A-BD78-EC48-81B6-C08E556E1607}" type="slidenum">
              <a:rPr lang="en-US" smtClean="0"/>
              <a:pPr/>
              <a:t>‹#›</a:t>
            </a:fld>
            <a:endParaRPr lang="en-US" dirty="0"/>
          </a:p>
        </p:txBody>
      </p:sp>
    </p:spTree>
    <p:extLst>
      <p:ext uri="{BB962C8B-B14F-4D97-AF65-F5344CB8AC3E}">
        <p14:creationId xmlns:p14="http://schemas.microsoft.com/office/powerpoint/2010/main" val="9267602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9288A-BD78-EC48-81B6-C08E556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61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9288A-BD78-EC48-81B6-C08E556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587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A schematic concept of CEOS GHG super-sites, where tiered set of measurements will enable hierarchical validation of satellite data products – starting from the core CEOS AC-VC geophysical variables (like XCO2, XCH4, XCO) to flux products. In an ideal scenario, the sites should over the North-to-South transect across three main longitude zones and are evenly spread in terms of latitudinal coverage (thus filling critical gaps over the Tropics and the global south). We propose that super-sites falling within the three longitudinal zones can fall under the purview of specific international space agency and their national partners. </a:t>
            </a:r>
            <a:endParaRPr lang="en-US" sz="18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9288A-BD78-EC48-81B6-C08E556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4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9288A-BD78-EC48-81B6-C08E556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260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342900" indent="-342900">
              <a:buAutoNum type="arabicPeriod"/>
            </a:pPr>
            <a:r>
              <a:rPr lang="en-US" sz="1800" dirty="0">
                <a:solidFill>
                  <a:srgbClr val="000000"/>
                </a:solidFill>
                <a:effectLst/>
                <a:latin typeface="Calibri" panose="020F0502020204030204" pitchFamily="34" charset="0"/>
                <a:ea typeface="Calibri" panose="020F0502020204030204" pitchFamily="34" charset="0"/>
              </a:rPr>
              <a:t>Most TCCON sites already have significant infrastructure, so they have internet, power, enclosures, and some level of on-site support. Such a setup is critical for collecting a large amount of high quality data, making it easier to add additional equipment to the site.</a:t>
            </a:r>
            <a:r>
              <a:rPr lang="en-US" dirty="0">
                <a:effectLst/>
              </a:rPr>
              <a:t> </a:t>
            </a:r>
          </a:p>
          <a:p>
            <a:pPr marL="228600" indent="-228600">
              <a:buAutoNum type="arabicPeriod"/>
            </a:pPr>
            <a:r>
              <a:rPr lang="en-US" sz="1800" kern="0" dirty="0">
                <a:solidFill>
                  <a:srgbClr val="000000"/>
                </a:solidFill>
                <a:effectLst/>
                <a:latin typeface="Calibri" panose="020F0502020204030204" pitchFamily="34" charset="0"/>
                <a:ea typeface="MS PGothic" panose="020B0600070205080204" pitchFamily="34" charset="-128"/>
              </a:rPr>
              <a:t>balance between background/clean air sites vs. urban sites, (2) logistical challenges for setting up new sites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D389288A-BD78-EC48-81B6-C08E556E1607}" type="slidenum">
              <a:rPr lang="en-US" smtClean="0"/>
              <a:pPr/>
              <a:t>6</a:t>
            </a:fld>
            <a:endParaRPr lang="en-US" dirty="0"/>
          </a:p>
        </p:txBody>
      </p:sp>
    </p:spTree>
    <p:extLst>
      <p:ext uri="{BB962C8B-B14F-4D97-AF65-F5344CB8AC3E}">
        <p14:creationId xmlns:p14="http://schemas.microsoft.com/office/powerpoint/2010/main" val="4168881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p:txBody>
      </p:sp>
      <p:sp>
        <p:nvSpPr>
          <p:cNvPr id="4" name="Slide Number Placeholder 3"/>
          <p:cNvSpPr>
            <a:spLocks noGrp="1"/>
          </p:cNvSpPr>
          <p:nvPr>
            <p:ph type="sldNum" sz="quarter" idx="5"/>
          </p:nvPr>
        </p:nvSpPr>
        <p:spPr/>
        <p:txBody>
          <a:bodyPr/>
          <a:lstStyle/>
          <a:p>
            <a:fld id="{D389288A-BD78-EC48-81B6-C08E556E1607}" type="slidenum">
              <a:rPr lang="en-US" smtClean="0"/>
              <a:pPr/>
              <a:t>7</a:t>
            </a:fld>
            <a:endParaRPr lang="en-US" dirty="0"/>
          </a:p>
        </p:txBody>
      </p:sp>
    </p:spTree>
    <p:extLst>
      <p:ext uri="{BB962C8B-B14F-4D97-AF65-F5344CB8AC3E}">
        <p14:creationId xmlns:p14="http://schemas.microsoft.com/office/powerpoint/2010/main" val="16342384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 No Image">
    <p:spTree>
      <p:nvGrpSpPr>
        <p:cNvPr id="1" name=""/>
        <p:cNvGrpSpPr/>
        <p:nvPr/>
      </p:nvGrpSpPr>
      <p:grpSpPr>
        <a:xfrm>
          <a:off x="0" y="0"/>
          <a:ext cx="0" cy="0"/>
          <a:chOff x="0" y="0"/>
          <a:chExt cx="0" cy="0"/>
        </a:xfrm>
      </p:grpSpPr>
      <p:sp>
        <p:nvSpPr>
          <p:cNvPr id="10" name="Text Placeholder 20"/>
          <p:cNvSpPr>
            <a:spLocks noGrp="1"/>
          </p:cNvSpPr>
          <p:nvPr>
            <p:ph type="body" sz="quarter" idx="18" hasCustomPrompt="1"/>
          </p:nvPr>
        </p:nvSpPr>
        <p:spPr>
          <a:xfrm>
            <a:off x="914950" y="2472514"/>
            <a:ext cx="7498993" cy="1345448"/>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no Pro" panose="02020502040506020403" pitchFamily="18" charset="0"/>
                <a:cs typeface="Arial"/>
              </a:defRPr>
            </a:lvl1pPr>
          </a:lstStyle>
          <a:p>
            <a:pPr lvl="0"/>
            <a:r>
              <a:rPr lang="en-US" dirty="0"/>
              <a:t>Click to Edit Name(s) of Presenter(s), Directorate/Division and Date</a:t>
            </a:r>
          </a:p>
        </p:txBody>
      </p:sp>
      <p:sp>
        <p:nvSpPr>
          <p:cNvPr id="6" name="Text Placeholder 4"/>
          <p:cNvSpPr>
            <a:spLocks noGrp="1"/>
          </p:cNvSpPr>
          <p:nvPr>
            <p:ph type="body" sz="quarter" idx="3" hasCustomPrompt="1"/>
          </p:nvPr>
        </p:nvSpPr>
        <p:spPr>
          <a:xfrm>
            <a:off x="903833" y="1997176"/>
            <a:ext cx="7524221" cy="475338"/>
          </a:xfrm>
          <a:prstGeom prst="rect">
            <a:avLst/>
          </a:prstGeom>
        </p:spPr>
        <p:txBody>
          <a:bodyPr anchor="t"/>
          <a:lstStyle>
            <a:lvl1pPr marL="0" indent="0">
              <a:buNone/>
              <a:defRPr sz="2400" b="1" baseline="0">
                <a:solidFill>
                  <a:srgbClr val="000000"/>
                </a:solidFill>
                <a:latin typeface="Arno Pro" panose="02020502040506020403" pitchFamily="18" charset="0"/>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pic>
        <p:nvPicPr>
          <p:cNvPr id="5" name="Picture 4"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8096" y="1279484"/>
            <a:ext cx="2833047" cy="607082"/>
          </a:xfrm>
          <a:prstGeom prst="rect">
            <a:avLst/>
          </a:prstGeom>
        </p:spPr>
      </p:pic>
    </p:spTree>
    <p:extLst>
      <p:ext uri="{BB962C8B-B14F-4D97-AF65-F5344CB8AC3E}">
        <p14:creationId xmlns:p14="http://schemas.microsoft.com/office/powerpoint/2010/main" val="4104542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Subhead/Text">
    <p:spTree>
      <p:nvGrpSpPr>
        <p:cNvPr id="1" name=""/>
        <p:cNvGrpSpPr/>
        <p:nvPr/>
      </p:nvGrpSpPr>
      <p:grpSpPr>
        <a:xfrm>
          <a:off x="0" y="0"/>
          <a:ext cx="0" cy="0"/>
          <a:chOff x="0" y="0"/>
          <a:chExt cx="0" cy="0"/>
        </a:xfrm>
      </p:grpSpPr>
      <p:pic>
        <p:nvPicPr>
          <p:cNvPr id="13" name="Picture 12" descr="Tribrand_ColorBlackText_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r="74528"/>
          <a:stretch/>
        </p:blipFill>
        <p:spPr>
          <a:xfrm>
            <a:off x="8217802" y="215000"/>
            <a:ext cx="645211" cy="542794"/>
          </a:xfrm>
          <a:prstGeom prst="rect">
            <a:avLst/>
          </a:prstGeom>
        </p:spPr>
      </p:pic>
      <p:sp>
        <p:nvSpPr>
          <p:cNvPr id="3" name="Text Placeholder 2"/>
          <p:cNvSpPr>
            <a:spLocks noGrp="1"/>
          </p:cNvSpPr>
          <p:nvPr>
            <p:ph type="body" sz="quarter" idx="17"/>
          </p:nvPr>
        </p:nvSpPr>
        <p:spPr>
          <a:xfrm>
            <a:off x="341297" y="1127272"/>
            <a:ext cx="8572889" cy="3558495"/>
          </a:xfrm>
          <a:prstGeom prst="rect">
            <a:avLst/>
          </a:prstGeom>
        </p:spPr>
        <p:txBody>
          <a:bodyPr vert="horz"/>
          <a:lstStyle>
            <a:lvl1pPr>
              <a:defRPr sz="2000">
                <a:solidFill>
                  <a:schemeClr val="accent5"/>
                </a:solidFill>
                <a:latin typeface="Arial" panose="020B0604020202020204" pitchFamily="34" charset="0"/>
                <a:cs typeface="Arial" panose="020B0604020202020204" pitchFamily="34" charset="0"/>
              </a:defRPr>
            </a:lvl1pPr>
            <a:lvl2pPr>
              <a:defRPr sz="1800">
                <a:solidFill>
                  <a:schemeClr val="accent5"/>
                </a:solidFill>
                <a:latin typeface="Arial" panose="020B0604020202020204" pitchFamily="34" charset="0"/>
                <a:cs typeface="Arial" panose="020B0604020202020204" pitchFamily="34" charset="0"/>
              </a:defRPr>
            </a:lvl2pPr>
            <a:lvl3pPr>
              <a:defRPr sz="1600">
                <a:solidFill>
                  <a:schemeClr val="accent5"/>
                </a:solidFill>
                <a:latin typeface="Arial" panose="020B0604020202020204" pitchFamily="34" charset="0"/>
                <a:cs typeface="Arial" panose="020B0604020202020204" pitchFamily="34" charset="0"/>
              </a:defRPr>
            </a:lvl3pPr>
            <a:lvl4pPr>
              <a:defRPr sz="1400">
                <a:solidFill>
                  <a:schemeClr val="accent5"/>
                </a:solidFill>
                <a:latin typeface="Arial" panose="020B0604020202020204" pitchFamily="34" charset="0"/>
                <a:cs typeface="Arial" panose="020B0604020202020204" pitchFamily="34" charset="0"/>
              </a:defRPr>
            </a:lvl4pPr>
            <a:lvl5pPr>
              <a:defRPr sz="1200">
                <a:solidFill>
                  <a:schemeClr val="accent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hasCustomPrompt="1"/>
          </p:nvPr>
        </p:nvSpPr>
        <p:spPr>
          <a:xfrm>
            <a:off x="330383" y="596000"/>
            <a:ext cx="5590766" cy="350262"/>
          </a:xfrm>
          <a:prstGeom prst="rect">
            <a:avLst/>
          </a:prstGeom>
        </p:spPr>
        <p:txBody>
          <a:bodyPr vert="horz" anchor="ctr"/>
          <a:lstStyle>
            <a:lvl1pPr marL="0" indent="0">
              <a:buFontTx/>
              <a:buNone/>
              <a:defRPr sz="1800" baseline="0">
                <a:solidFill>
                  <a:schemeClr val="accent5"/>
                </a:solidFill>
                <a:latin typeface="Arial" panose="020B0604020202020204" pitchFamily="34" charset="0"/>
                <a:cs typeface="Arial" panose="020B0604020202020204" pitchFamily="34" charset="0"/>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7752" y="121104"/>
            <a:ext cx="5606515" cy="470362"/>
          </a:xfrm>
          <a:prstGeom prst="rect">
            <a:avLst/>
          </a:prstGeom>
        </p:spPr>
        <p:txBody>
          <a:bodyPr anchor="ctr">
            <a:noAutofit/>
          </a:bodyPr>
          <a:lstStyle>
            <a:lvl1pPr algn="l">
              <a:defRPr sz="2400" b="1" i="0" cap="none">
                <a:solidFill>
                  <a:schemeClr val="accent5">
                    <a:lumMod val="75000"/>
                  </a:schemeClr>
                </a:solidFill>
                <a:effectLst/>
                <a:latin typeface="Arial" panose="020B0604020202020204" pitchFamily="34" charset="0"/>
                <a:cs typeface="Arial" panose="020B0604020202020204" pitchFamily="34" charset="0"/>
              </a:defRPr>
            </a:lvl1pPr>
          </a:lstStyle>
          <a:p>
            <a:r>
              <a:rPr lang="en-US" dirty="0"/>
              <a:t>Click to Edit Header</a:t>
            </a:r>
          </a:p>
        </p:txBody>
      </p:sp>
      <p:sp>
        <p:nvSpPr>
          <p:cNvPr id="2" name="Date Placeholder 1"/>
          <p:cNvSpPr>
            <a:spLocks noGrp="1"/>
          </p:cNvSpPr>
          <p:nvPr>
            <p:ph type="dt" sz="half" idx="18"/>
          </p:nvPr>
        </p:nvSpPr>
        <p:spPr>
          <a:xfrm>
            <a:off x="341297" y="4797743"/>
            <a:ext cx="2133600" cy="274637"/>
          </a:xfrm>
        </p:spPr>
        <p:txBody>
          <a:bodyPr vert="horz" lIns="91440" tIns="45720" rIns="91440" bIns="45720" rtlCol="0" anchor="t">
            <a:noAutofit/>
          </a:bodyPr>
          <a:lstStyle>
            <a:lvl1pPr algn="l">
              <a:defRPr lang="en-US" sz="1000" b="1" i="0" kern="500" cap="none" spc="200" smtClean="0">
                <a:solidFill>
                  <a:schemeClr val="accent3"/>
                </a:solidFill>
                <a:latin typeface="Arial"/>
                <a:ea typeface="+mj-ea"/>
                <a:cs typeface="Arial"/>
              </a:defRPr>
            </a:lvl1pPr>
          </a:lstStyle>
          <a:p>
            <a:pPr>
              <a:spcBef>
                <a:spcPct val="0"/>
              </a:spcBef>
            </a:pPr>
            <a:fld id="{CE5FD196-5EC5-864B-AC2D-733B4CD42372}" type="datetime1">
              <a:rPr lang="en-US" smtClean="0"/>
              <a:t>10/16/24</a:t>
            </a:fld>
            <a:endParaRPr lang="en-US" dirty="0"/>
          </a:p>
        </p:txBody>
      </p:sp>
      <p:sp>
        <p:nvSpPr>
          <p:cNvPr id="4" name="Footer Placeholder 3"/>
          <p:cNvSpPr>
            <a:spLocks noGrp="1"/>
          </p:cNvSpPr>
          <p:nvPr>
            <p:ph type="ftr" sz="quarter" idx="19"/>
          </p:nvPr>
        </p:nvSpPr>
        <p:spPr>
          <a:xfrm>
            <a:off x="3621901" y="4797743"/>
            <a:ext cx="2895600" cy="274637"/>
          </a:xfrm>
        </p:spPr>
        <p:txBody>
          <a:bodyPr/>
          <a:lstStyle>
            <a:lvl1pPr>
              <a:defRPr>
                <a:latin typeface="Arno Pro" panose="02020502040506020403" pitchFamily="18" charset="0"/>
              </a:defRPr>
            </a:lvl1pPr>
          </a:lstStyle>
          <a:p>
            <a:endParaRPr lang="en-US" dirty="0"/>
          </a:p>
        </p:txBody>
      </p:sp>
      <p:sp>
        <p:nvSpPr>
          <p:cNvPr id="5" name="Slide Number Placeholder 4"/>
          <p:cNvSpPr>
            <a:spLocks noGrp="1"/>
          </p:cNvSpPr>
          <p:nvPr>
            <p:ph type="sldNum" sz="quarter" idx="20"/>
          </p:nvPr>
        </p:nvSpPr>
        <p:spPr>
          <a:xfrm>
            <a:off x="7664506" y="4797743"/>
            <a:ext cx="1249680" cy="274637"/>
          </a:xfrm>
        </p:spPr>
        <p:txBody>
          <a:bodyPr anchor="t">
            <a:noAutofit/>
          </a:bodyPr>
          <a:lstStyle>
            <a:lvl1pPr>
              <a:defRPr lang="en-US" sz="1000" b="1" i="0" kern="500" cap="none" spc="200" smtClean="0">
                <a:solidFill>
                  <a:schemeClr val="accent3"/>
                </a:solidFill>
                <a:latin typeface="Arial"/>
                <a:ea typeface="+mj-ea"/>
                <a:cs typeface="Arial"/>
              </a:defRPr>
            </a:lvl1pPr>
          </a:lstStyle>
          <a:p>
            <a:pPr>
              <a:spcBef>
                <a:spcPct val="0"/>
              </a:spcBef>
            </a:pPr>
            <a:fld id="{95819BC3-7E48-734B-B255-F05E5B733943}" type="slidenum">
              <a:rPr lang="en-US" smtClean="0"/>
              <a:pPr>
                <a:spcBef>
                  <a:spcPct val="0"/>
                </a:spcBef>
              </a:pPr>
              <a:t>‹#›</a:t>
            </a:fld>
            <a:endParaRPr lang="en-US"/>
          </a:p>
        </p:txBody>
      </p:sp>
      <p:sp>
        <p:nvSpPr>
          <p:cNvPr id="6" name="Rectangle 5"/>
          <p:cNvSpPr/>
          <p:nvPr userDrawn="1"/>
        </p:nvSpPr>
        <p:spPr>
          <a:xfrm>
            <a:off x="311573" y="932371"/>
            <a:ext cx="8636480" cy="82926"/>
          </a:xfrm>
          <a:prstGeom prst="rect">
            <a:avLst/>
          </a:prstGeom>
          <a:gradFill flip="none" rotWithShape="1">
            <a:gsLst>
              <a:gs pos="0">
                <a:schemeClr val="accent5"/>
              </a:gs>
              <a:gs pos="100000">
                <a:schemeClr val="accent4">
                  <a:lumMod val="10000"/>
                  <a:lumOff val="90000"/>
                </a:schemeClr>
              </a:gs>
              <a:gs pos="100000">
                <a:srgbClr val="826244"/>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45306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p>
            <a:pPr lvl="0"/>
            <a:r>
              <a:rPr lang="en-US" dirty="0"/>
              <a:t>Click to add content</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fld id="{5E30CA80-C6FC-4846-8E4E-FA0154D577BF}" type="datetime1">
              <a:rPr lang="en-US" smtClean="0"/>
              <a:t>10/16/24</a:t>
            </a:fld>
            <a:endParaRPr lang="en-US"/>
          </a:p>
        </p:txBody>
      </p:sp>
      <p:sp>
        <p:nvSpPr>
          <p:cNvPr id="4" name="Footer Placeholder 3"/>
          <p:cNvSpPr>
            <a:spLocks noGrp="1"/>
          </p:cNvSpPr>
          <p:nvPr>
            <p:ph type="ftr" sz="quarter" idx="22"/>
          </p:nvPr>
        </p:nvSpPr>
        <p:spPr/>
        <p:txBody>
          <a:bodyPr/>
          <a:lstStyle/>
          <a:p>
            <a:endParaRPr lang="en-US"/>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77466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Subhead/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p>
            <a:pPr lvl="0"/>
            <a:r>
              <a:rPr lang="en-US" dirty="0"/>
              <a:t>Click to add content</a:t>
            </a:r>
          </a:p>
        </p:txBody>
      </p:sp>
      <p:sp>
        <p:nvSpPr>
          <p:cNvPr id="9"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fld id="{66F883E4-FFB3-5747-87A5-152CE0E11600}" type="datetime1">
              <a:rPr lang="en-US" smtClean="0"/>
              <a:t>10/16/24</a:t>
            </a:fld>
            <a:endParaRPr lang="en-US"/>
          </a:p>
        </p:txBody>
      </p:sp>
      <p:sp>
        <p:nvSpPr>
          <p:cNvPr id="4" name="Footer Placeholder 3"/>
          <p:cNvSpPr>
            <a:spLocks noGrp="1"/>
          </p:cNvSpPr>
          <p:nvPr>
            <p:ph type="ftr" sz="quarter" idx="22"/>
          </p:nvPr>
        </p:nvSpPr>
        <p:spPr/>
        <p:txBody>
          <a:bodyPr/>
          <a:lstStyle/>
          <a:p>
            <a:endParaRPr lang="en-US"/>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946036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4"/>
          </p:nvPr>
        </p:nvSpPr>
        <p:spPr/>
        <p:txBody>
          <a:bodyPr/>
          <a:lstStyle/>
          <a:p>
            <a:fld id="{0A02A8FE-708D-EF40-BE9E-179E65460536}" type="datetime1">
              <a:rPr lang="en-US" smtClean="0"/>
              <a:t>10/16/24</a:t>
            </a:fld>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72123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Subhead/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fld id="{0B803001-517E-EE49-B4CE-3E4C667D2F51}" type="datetime1">
              <a:rPr lang="en-US" smtClean="0"/>
              <a:t>10/16/24</a:t>
            </a:fld>
            <a:endParaRPr lang="en-US"/>
          </a:p>
        </p:txBody>
      </p:sp>
      <p:sp>
        <p:nvSpPr>
          <p:cNvPr id="3" name="Footer Placeholder 2"/>
          <p:cNvSpPr>
            <a:spLocks noGrp="1"/>
          </p:cNvSpPr>
          <p:nvPr>
            <p:ph type="ftr" sz="quarter" idx="16"/>
          </p:nvPr>
        </p:nvSpPr>
        <p:spPr/>
        <p:txBody>
          <a:bodyPr/>
          <a:lstStyle/>
          <a:p>
            <a:endParaRPr lang="en-US"/>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608671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Black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fld id="{7C6C576B-C67C-F940-B234-93570B4D0B0D}" type="datetime1">
              <a:rPr lang="en-US" smtClean="0"/>
              <a:t>10/16/24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191142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Subhead/Black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15" name="Content Placeholder 3"/>
          <p:cNvSpPr>
            <a:spLocks noGrp="1"/>
          </p:cNvSpPr>
          <p:nvPr>
            <p:ph sz="quarter" idx="18" hasCustomPrompt="1"/>
          </p:nvPr>
        </p:nvSpPr>
        <p:spPr>
          <a:xfrm>
            <a:off x="934403" y="1599202"/>
            <a:ext cx="3363277" cy="2718798"/>
          </a:xfrm>
          <a:prstGeom prst="rect">
            <a:avLst/>
          </a:prstGeom>
        </p:spPr>
        <p:txBody>
          <a:bodyPr vert="horz"/>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16" name="Content Placeholder 3"/>
          <p:cNvSpPr>
            <a:spLocks noGrp="1"/>
          </p:cNvSpPr>
          <p:nvPr>
            <p:ph sz="quarter" idx="19" hasCustomPrompt="1"/>
          </p:nvPr>
        </p:nvSpPr>
        <p:spPr>
          <a:xfrm>
            <a:off x="4929414" y="1599202"/>
            <a:ext cx="3363277" cy="2718798"/>
          </a:xfrm>
          <a:prstGeom prst="rect">
            <a:avLst/>
          </a:prstGeom>
        </p:spPr>
        <p:txBody>
          <a:bodyPr vert="horz"/>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2" name="Date Placeholder 1"/>
          <p:cNvSpPr>
            <a:spLocks noGrp="1"/>
          </p:cNvSpPr>
          <p:nvPr>
            <p:ph type="dt" sz="half" idx="20"/>
          </p:nvPr>
        </p:nvSpPr>
        <p:spPr/>
        <p:txBody>
          <a:bodyPr/>
          <a:lstStyle/>
          <a:p>
            <a:fld id="{DC1E5EE5-79BD-A142-9002-6ABE344CCA01}" type="datetime1">
              <a:rPr lang="en-US" smtClean="0"/>
              <a:t>10/16/24</a:t>
            </a:fld>
            <a:endParaRPr lang="en-US"/>
          </a:p>
        </p:txBody>
      </p:sp>
      <p:sp>
        <p:nvSpPr>
          <p:cNvPr id="3" name="Footer Placeholder 2"/>
          <p:cNvSpPr>
            <a:spLocks noGrp="1"/>
          </p:cNvSpPr>
          <p:nvPr>
            <p:ph type="ftr" sz="quarter" idx="21"/>
          </p:nvPr>
        </p:nvSpPr>
        <p:spPr/>
        <p:txBody>
          <a:bodyPr/>
          <a:lstStyle/>
          <a:p>
            <a:endParaRPr lang="en-US"/>
          </a:p>
        </p:txBody>
      </p:sp>
      <p:sp>
        <p:nvSpPr>
          <p:cNvPr id="4" name="Slide Number Placeholder 3"/>
          <p:cNvSpPr>
            <a:spLocks noGrp="1"/>
          </p:cNvSpPr>
          <p:nvPr>
            <p:ph type="sldNum" sz="quarter" idx="22"/>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9905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B2B46-E4DD-2E42-B266-6DAAFF3CBAF7}" type="datetime1">
              <a:rPr lang="en-US" smtClean="0"/>
              <a:t>10/16/24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6"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940929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0" y="2239365"/>
            <a:ext cx="9144000" cy="664770"/>
          </a:xfrm>
          <a:prstGeom prst="rect">
            <a:avLst/>
          </a:prstGeom>
        </p:spPr>
        <p:txBody>
          <a:bodyPr anchor="ctr"/>
          <a:lstStyle>
            <a:lvl1pPr marL="0" indent="0" algn="ctr">
              <a:buNone/>
              <a:defRPr sz="2800" b="0" i="0" baseline="0">
                <a:solidFill>
                  <a:schemeClr val="accent5">
                    <a:lumMod val="7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Chapter Divider</a:t>
            </a:r>
          </a:p>
        </p:txBody>
      </p:sp>
      <p:sp>
        <p:nvSpPr>
          <p:cNvPr id="8" name="Rectangle 7"/>
          <p:cNvSpPr/>
          <p:nvPr userDrawn="1"/>
        </p:nvSpPr>
        <p:spPr>
          <a:xfrm>
            <a:off x="341298" y="932370"/>
            <a:ext cx="8572889" cy="83631"/>
          </a:xfrm>
          <a:prstGeom prst="rect">
            <a:avLst/>
          </a:prstGeom>
          <a:gradFill flip="none" rotWithShape="1">
            <a:gsLst>
              <a:gs pos="0">
                <a:schemeClr val="accent5"/>
              </a:gs>
              <a:gs pos="100000">
                <a:schemeClr val="accent4">
                  <a:lumMod val="10000"/>
                  <a:lumOff val="90000"/>
                </a:schemeClr>
              </a:gs>
              <a:gs pos="100000">
                <a:srgbClr val="826244"/>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5" name="TextBox 14"/>
          <p:cNvSpPr txBox="1"/>
          <p:nvPr userDrawn="1"/>
        </p:nvSpPr>
        <p:spPr>
          <a:xfrm>
            <a:off x="5893115" y="156956"/>
            <a:ext cx="3085397" cy="688528"/>
          </a:xfrm>
          <a:prstGeom prst="rect">
            <a:avLst/>
          </a:prstGeom>
          <a:solidFill>
            <a:schemeClr val="accent5"/>
          </a:solidFill>
          <a:effectLst>
            <a:softEdge rad="76200"/>
          </a:effectLst>
        </p:spPr>
        <p:txBody>
          <a:bodyPr wrap="square" rtlCol="0" anchor="ctr" anchorCtr="0">
            <a:noAutofit/>
          </a:bodyPr>
          <a:lstStyle/>
          <a:p>
            <a:pPr algn="l"/>
            <a:r>
              <a:rPr lang="en-US" sz="1600" b="1" dirty="0">
                <a:solidFill>
                  <a:schemeClr val="bg1"/>
                </a:solidFill>
                <a:effectLst>
                  <a:outerShdw blurRad="38100" dist="38100" dir="2700000" algn="tl">
                    <a:srgbClr val="000000">
                      <a:alpha val="43137"/>
                    </a:srgbClr>
                  </a:outerShdw>
                </a:effectLst>
                <a:latin typeface="Arno Pro" panose="02020502040506020403" pitchFamily="18" charset="0"/>
              </a:rPr>
              <a:t> OCO-3</a:t>
            </a:r>
          </a:p>
          <a:p>
            <a:pPr algn="l"/>
            <a:r>
              <a:rPr lang="en-US" sz="1400" dirty="0">
                <a:solidFill>
                  <a:schemeClr val="bg1"/>
                </a:solidFill>
                <a:effectLst>
                  <a:outerShdw blurRad="38100" dist="38100" dir="2700000" algn="tl">
                    <a:srgbClr val="000000">
                      <a:alpha val="43137"/>
                    </a:srgbClr>
                  </a:outerShdw>
                </a:effectLst>
                <a:latin typeface="Arno Pro" panose="02020502040506020403" pitchFamily="18" charset="0"/>
              </a:rPr>
              <a:t> </a:t>
            </a:r>
            <a:r>
              <a:rPr lang="en-US" sz="1200" dirty="0">
                <a:solidFill>
                  <a:schemeClr val="bg1"/>
                </a:solidFill>
                <a:effectLst>
                  <a:outerShdw blurRad="38100" dist="38100" dir="2700000" algn="tl">
                    <a:srgbClr val="000000">
                      <a:alpha val="43137"/>
                    </a:srgbClr>
                  </a:outerShdw>
                </a:effectLst>
                <a:latin typeface="Arno Pro" panose="02020502040506020403" pitchFamily="18" charset="0"/>
              </a:rPr>
              <a:t>2023 Earth Science Senior Review</a:t>
            </a:r>
          </a:p>
        </p:txBody>
      </p:sp>
      <p:pic>
        <p:nvPicPr>
          <p:cNvPr id="17" name="Picture 16" descr="Tribrand_ColorBlackText_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r="74528"/>
          <a:stretch/>
        </p:blipFill>
        <p:spPr>
          <a:xfrm>
            <a:off x="8217802" y="215000"/>
            <a:ext cx="645211" cy="542794"/>
          </a:xfrm>
          <a:prstGeom prst="rect">
            <a:avLst/>
          </a:prstGeom>
        </p:spPr>
      </p:pic>
    </p:spTree>
    <p:extLst>
      <p:ext uri="{BB962C8B-B14F-4D97-AF65-F5344CB8AC3E}">
        <p14:creationId xmlns:p14="http://schemas.microsoft.com/office/powerpoint/2010/main" val="792422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77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 Subhead w No Image">
    <p:spTree>
      <p:nvGrpSpPr>
        <p:cNvPr id="1" name=""/>
        <p:cNvGrpSpPr/>
        <p:nvPr/>
      </p:nvGrpSpPr>
      <p:grpSpPr>
        <a:xfrm>
          <a:off x="0" y="0"/>
          <a:ext cx="0" cy="0"/>
          <a:chOff x="0" y="0"/>
          <a:chExt cx="0" cy="0"/>
        </a:xfrm>
      </p:grpSpPr>
      <p:sp>
        <p:nvSpPr>
          <p:cNvPr id="9" name="Text Placeholder 4"/>
          <p:cNvSpPr>
            <a:spLocks noGrp="1"/>
          </p:cNvSpPr>
          <p:nvPr>
            <p:ph type="body" sz="quarter" idx="3" hasCustomPrompt="1"/>
          </p:nvPr>
        </p:nvSpPr>
        <p:spPr>
          <a:xfrm>
            <a:off x="903833" y="1997176"/>
            <a:ext cx="7524221" cy="475338"/>
          </a:xfrm>
          <a:prstGeom prst="rect">
            <a:avLst/>
          </a:prstGeom>
        </p:spPr>
        <p:txBody>
          <a:bodyPr anchor="t"/>
          <a:lstStyle>
            <a:lvl1pPr marL="0" indent="0">
              <a:buNone/>
              <a:defRPr sz="2400" b="1" baseline="0">
                <a:solidFill>
                  <a:srgbClr val="000000"/>
                </a:solidFill>
                <a:latin typeface="Arno Pro" panose="02020502040506020403" pitchFamily="18" charset="0"/>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
        <p:nvSpPr>
          <p:cNvPr id="10" name="Text Placeholder 20"/>
          <p:cNvSpPr>
            <a:spLocks noGrp="1"/>
          </p:cNvSpPr>
          <p:nvPr>
            <p:ph type="body" sz="quarter" idx="18" hasCustomPrompt="1"/>
          </p:nvPr>
        </p:nvSpPr>
        <p:spPr>
          <a:xfrm>
            <a:off x="914950" y="2858272"/>
            <a:ext cx="7498993" cy="1345448"/>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no Pro" panose="02020502040506020403" pitchFamily="18" charset="0"/>
                <a:cs typeface="Arial"/>
              </a:defRPr>
            </a:lvl1pPr>
          </a:lstStyle>
          <a:p>
            <a:pPr lvl="0"/>
            <a:r>
              <a:rPr lang="en-US" dirty="0"/>
              <a:t>Click to Edit Name(s) of Presenter(s), Directorate/Division and Date</a:t>
            </a:r>
          </a:p>
        </p:txBody>
      </p:sp>
      <p:sp>
        <p:nvSpPr>
          <p:cNvPr id="6" name="Text Placeholder 20"/>
          <p:cNvSpPr>
            <a:spLocks noGrp="1"/>
          </p:cNvSpPr>
          <p:nvPr>
            <p:ph type="body" sz="quarter" idx="20" hasCustomPrompt="1"/>
          </p:nvPr>
        </p:nvSpPr>
        <p:spPr>
          <a:xfrm>
            <a:off x="903833" y="2411554"/>
            <a:ext cx="7498993" cy="312363"/>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1" baseline="0">
                <a:solidFill>
                  <a:srgbClr val="000000"/>
                </a:solidFill>
                <a:latin typeface="Arno Pro" panose="02020502040506020403" pitchFamily="18" charset="0"/>
                <a:cs typeface="Arial"/>
              </a:defRPr>
            </a:lvl1pPr>
          </a:lstStyle>
          <a:p>
            <a:pPr lvl="0"/>
            <a:r>
              <a:rPr lang="en-US" dirty="0"/>
              <a:t>Click to Edit Subhead</a:t>
            </a:r>
          </a:p>
        </p:txBody>
      </p:sp>
      <p:pic>
        <p:nvPicPr>
          <p:cNvPr id="8" name="Picture 7"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8096" y="1279484"/>
            <a:ext cx="2833047" cy="607082"/>
          </a:xfrm>
          <a:prstGeom prst="rect">
            <a:avLst/>
          </a:prstGeom>
        </p:spPr>
      </p:pic>
    </p:spTree>
    <p:extLst>
      <p:ext uri="{BB962C8B-B14F-4D97-AF65-F5344CB8AC3E}">
        <p14:creationId xmlns:p14="http://schemas.microsoft.com/office/powerpoint/2010/main" val="616393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806" indent="0" algn="ctr">
              <a:buNone/>
              <a:defRPr/>
            </a:lvl2pPr>
            <a:lvl3pPr marL="685612" indent="0" algn="ctr">
              <a:buNone/>
              <a:defRPr/>
            </a:lvl3pPr>
            <a:lvl4pPr marL="1028417" indent="0" algn="ctr">
              <a:buNone/>
              <a:defRPr/>
            </a:lvl4pPr>
            <a:lvl5pPr marL="1371222" indent="0" algn="ctr">
              <a:buNone/>
              <a:defRPr/>
            </a:lvl5pPr>
            <a:lvl6pPr marL="1714028" indent="0" algn="ctr">
              <a:buNone/>
              <a:defRPr/>
            </a:lvl6pPr>
            <a:lvl7pPr marL="2056834" indent="0" algn="ctr">
              <a:buNone/>
              <a:defRPr/>
            </a:lvl7pPr>
            <a:lvl8pPr marL="2399639" indent="0" algn="ctr">
              <a:buNone/>
              <a:defRPr/>
            </a:lvl8pPr>
            <a:lvl9pPr marL="2742443"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1079671C-5DDD-447A-9DC2-916D530CCC5A}"/>
              </a:ext>
            </a:extLst>
          </p:cNvPr>
          <p:cNvSpPr/>
          <p:nvPr userDrawn="1"/>
        </p:nvSpPr>
        <p:spPr>
          <a:xfrm>
            <a:off x="0" y="4813663"/>
            <a:ext cx="914400" cy="329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CC89E2AE-A7A7-4785-90BC-1873978682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640" b="15895"/>
          <a:stretch/>
        </p:blipFill>
        <p:spPr>
          <a:xfrm>
            <a:off x="0" y="717328"/>
            <a:ext cx="9144000" cy="4051738"/>
          </a:xfrm>
          <a:prstGeom prst="rect">
            <a:avLst/>
          </a:prstGeom>
        </p:spPr>
      </p:pic>
      <p:pic>
        <p:nvPicPr>
          <p:cNvPr id="7" name="Picture 6">
            <a:extLst>
              <a:ext uri="{FF2B5EF4-FFF2-40B4-BE49-F238E27FC236}">
                <a16:creationId xmlns:a16="http://schemas.microsoft.com/office/drawing/2014/main" id="{FA41E790-7C50-43E7-98AE-F56C0E42B7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03805">
            <a:off x="223949" y="1258606"/>
            <a:ext cx="1564433" cy="602828"/>
          </a:xfrm>
          <a:prstGeom prst="rect">
            <a:avLst/>
          </a:prstGeom>
        </p:spPr>
      </p:pic>
      <p:pic>
        <p:nvPicPr>
          <p:cNvPr id="8" name="Picture 7">
            <a:extLst>
              <a:ext uri="{FF2B5EF4-FFF2-40B4-BE49-F238E27FC236}">
                <a16:creationId xmlns:a16="http://schemas.microsoft.com/office/drawing/2014/main" id="{C4871578-D79B-4ED9-9F56-9040C9855994}"/>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99238">
            <a:off x="6090413" y="1988087"/>
            <a:ext cx="2875761" cy="2054115"/>
          </a:xfrm>
          <a:prstGeom prst="rect">
            <a:avLst/>
          </a:prstGeom>
        </p:spPr>
      </p:pic>
    </p:spTree>
    <p:extLst>
      <p:ext uri="{BB962C8B-B14F-4D97-AF65-F5344CB8AC3E}">
        <p14:creationId xmlns:p14="http://schemas.microsoft.com/office/powerpoint/2010/main" val="207511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cxnSp>
        <p:nvCxnSpPr>
          <p:cNvPr id="4" name="Straight Connector 3"/>
          <p:cNvCxnSpPr/>
          <p:nvPr userDrawn="1"/>
        </p:nvCxnSpPr>
        <p:spPr>
          <a:xfrm>
            <a:off x="2538518" y="2571750"/>
            <a:ext cx="4057288" cy="0"/>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1" y="2790066"/>
            <a:ext cx="9144000" cy="796094"/>
          </a:xfrm>
          <a:prstGeom prst="rect">
            <a:avLst/>
          </a:prstGeom>
          <a:noFill/>
        </p:spPr>
        <p:txBody>
          <a:bodyPr wrap="square" rtlCol="0" anchor="ctr">
            <a:noAutofit/>
          </a:bodyPr>
          <a:lstStyle/>
          <a:p>
            <a:pPr algn="ctr"/>
            <a:r>
              <a:rPr lang="en-US" sz="2000" kern="0" spc="70" dirty="0">
                <a:solidFill>
                  <a:schemeClr val="accent1"/>
                </a:solidFill>
              </a:rPr>
              <a:t>Email: 	abhishek.chatterjee@jpl.nasa.gov</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kern="0" spc="70" dirty="0">
                <a:solidFill>
                  <a:schemeClr val="accent1"/>
                </a:solidFill>
              </a:rPr>
              <a:t>	  </a:t>
            </a:r>
            <a:r>
              <a:rPr lang="en-US" sz="2000" kern="0" spc="70" dirty="0" err="1">
                <a:solidFill>
                  <a:schemeClr val="accent1"/>
                </a:solidFill>
              </a:rPr>
              <a:t>mahesh.sha@aeronomie.be</a:t>
            </a:r>
            <a:endParaRPr lang="en-US" sz="2000" kern="0" spc="70" dirty="0">
              <a:solidFill>
                <a:schemeClr val="accent1"/>
              </a:solidFill>
            </a:endParaRPr>
          </a:p>
        </p:txBody>
      </p:sp>
      <p:pic>
        <p:nvPicPr>
          <p:cNvPr id="6" name="Picture 5"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8518" y="1381408"/>
            <a:ext cx="4057288" cy="1127024"/>
          </a:xfrm>
          <a:prstGeom prst="rect">
            <a:avLst/>
          </a:prstGeom>
        </p:spPr>
      </p:pic>
    </p:spTree>
    <p:extLst>
      <p:ext uri="{BB962C8B-B14F-4D97-AF65-F5344CB8AC3E}">
        <p14:creationId xmlns:p14="http://schemas.microsoft.com/office/powerpoint/2010/main" val="3557203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ssion Logo Slide">
    <p:spTree>
      <p:nvGrpSpPr>
        <p:cNvPr id="1" name=""/>
        <p:cNvGrpSpPr/>
        <p:nvPr/>
      </p:nvGrpSpPr>
      <p:grpSpPr>
        <a:xfrm>
          <a:off x="0" y="0"/>
          <a:ext cx="0" cy="0"/>
          <a:chOff x="0" y="0"/>
          <a:chExt cx="0" cy="0"/>
        </a:xfrm>
      </p:grpSpPr>
      <p:cxnSp>
        <p:nvCxnSpPr>
          <p:cNvPr id="4" name="Straight Connector 3"/>
          <p:cNvCxnSpPr/>
          <p:nvPr userDrawn="1"/>
        </p:nvCxnSpPr>
        <p:spPr>
          <a:xfrm flipH="1" flipV="1">
            <a:off x="5890626" y="1340395"/>
            <a:ext cx="2" cy="3193140"/>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add Mission or Project Name</a:t>
            </a:r>
          </a:p>
        </p:txBody>
      </p:sp>
      <p:sp>
        <p:nvSpPr>
          <p:cNvPr id="27" name="Content Placeholder 3"/>
          <p:cNvSpPr>
            <a:spLocks noGrp="1"/>
          </p:cNvSpPr>
          <p:nvPr>
            <p:ph sz="quarter" idx="18" hasCustomPrompt="1"/>
          </p:nvPr>
        </p:nvSpPr>
        <p:spPr>
          <a:xfrm>
            <a:off x="1026160" y="1340395"/>
            <a:ext cx="3886017" cy="3193140"/>
          </a:xfrm>
          <a:prstGeom prst="rect">
            <a:avLst/>
          </a:prstGeom>
        </p:spPr>
        <p:txBody>
          <a:bodyPr vert="horz"/>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Mission logo</a:t>
            </a:r>
          </a:p>
        </p:txBody>
      </p:sp>
      <p:sp>
        <p:nvSpPr>
          <p:cNvPr id="28" name="Content Placeholder 3"/>
          <p:cNvSpPr>
            <a:spLocks noGrp="1"/>
          </p:cNvSpPr>
          <p:nvPr>
            <p:ph sz="quarter" idx="19" hasCustomPrompt="1"/>
          </p:nvPr>
        </p:nvSpPr>
        <p:spPr>
          <a:xfrm>
            <a:off x="6521956" y="1340395"/>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9" name="Content Placeholder 3"/>
          <p:cNvSpPr>
            <a:spLocks noGrp="1"/>
          </p:cNvSpPr>
          <p:nvPr>
            <p:ph sz="quarter" idx="20" hasCustomPrompt="1"/>
          </p:nvPr>
        </p:nvSpPr>
        <p:spPr>
          <a:xfrm>
            <a:off x="6521956" y="2438400"/>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30" name="Content Placeholder 3"/>
          <p:cNvSpPr>
            <a:spLocks noGrp="1"/>
          </p:cNvSpPr>
          <p:nvPr>
            <p:ph sz="quarter" idx="21" hasCustomPrompt="1"/>
          </p:nvPr>
        </p:nvSpPr>
        <p:spPr>
          <a:xfrm>
            <a:off x="6521956" y="3537130"/>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 name="Date Placeholder 1"/>
          <p:cNvSpPr>
            <a:spLocks noGrp="1"/>
          </p:cNvSpPr>
          <p:nvPr>
            <p:ph type="dt" sz="half" idx="22"/>
          </p:nvPr>
        </p:nvSpPr>
        <p:spPr/>
        <p:txBody>
          <a:bodyPr/>
          <a:lstStyle/>
          <a:p>
            <a:fld id="{3C72BE50-F5BB-C747-89BD-10570C3DE8E9}" type="datetime1">
              <a:rPr lang="en-US" smtClean="0"/>
              <a:t>10/16/24</a:t>
            </a:fld>
            <a:endParaRPr lang="en-US"/>
          </a:p>
        </p:txBody>
      </p:sp>
      <p:sp>
        <p:nvSpPr>
          <p:cNvPr id="3" name="Footer Placeholder 2"/>
          <p:cNvSpPr>
            <a:spLocks noGrp="1"/>
          </p:cNvSpPr>
          <p:nvPr>
            <p:ph type="ftr" sz="quarter" idx="23"/>
          </p:nvPr>
        </p:nvSpPr>
        <p:spPr/>
        <p:txBody>
          <a:bodyPr/>
          <a:lstStyle/>
          <a:p>
            <a:endParaRPr lang="en-US"/>
          </a:p>
        </p:txBody>
      </p:sp>
      <p:sp>
        <p:nvSpPr>
          <p:cNvPr id="5" name="Slide Number Placeholder 4"/>
          <p:cNvSpPr>
            <a:spLocks noGrp="1"/>
          </p:cNvSpPr>
          <p:nvPr>
            <p:ph type="sldNum" sz="quarter" idx="24"/>
          </p:nvPr>
        </p:nvSpPr>
        <p:spPr/>
        <p:txBody>
          <a:bodyPr/>
          <a:lstStyle/>
          <a:p>
            <a:fld id="{95819BC3-7E48-734B-B255-F05E5B733943}" type="slidenum">
              <a:rPr lang="en-US" smtClean="0"/>
              <a:pPr/>
              <a:t>‹#›</a:t>
            </a:fld>
            <a:endParaRPr lang="en-US"/>
          </a:p>
        </p:txBody>
      </p:sp>
      <p:sp>
        <p:nvSpPr>
          <p:cNvPr id="14"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420676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fld id="{55A1343A-6453-B840-9A55-871C11DADD97}" type="datetime1">
              <a:rPr lang="en-US" smtClean="0"/>
              <a:t>10/16/24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8"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507643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Subhead">
    <p:spTree>
      <p:nvGrpSpPr>
        <p:cNvPr id="1" name=""/>
        <p:cNvGrpSpPr/>
        <p:nvPr/>
      </p:nvGrpSpPr>
      <p:grpSpPr>
        <a:xfrm>
          <a:off x="0" y="0"/>
          <a:ext cx="0" cy="0"/>
          <a:chOff x="0" y="0"/>
          <a:chExt cx="0" cy="0"/>
        </a:xfrm>
      </p:grpSpPr>
      <p:sp>
        <p:nvSpPr>
          <p:cNvPr id="13"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fld id="{FA8A533D-74D0-C14B-93E3-B1366F2E2725}" type="datetime1">
              <a:rPr lang="en-US" smtClean="0"/>
              <a:t>10/16/24</a:t>
            </a:fld>
            <a:endParaRPr lang="en-US"/>
          </a:p>
        </p:txBody>
      </p:sp>
      <p:sp>
        <p:nvSpPr>
          <p:cNvPr id="3" name="Footer Placeholder 2"/>
          <p:cNvSpPr>
            <a:spLocks noGrp="1"/>
          </p:cNvSpPr>
          <p:nvPr>
            <p:ph type="ftr" sz="quarter" idx="16"/>
          </p:nvPr>
        </p:nvSpPr>
        <p:spPr/>
        <p:txBody>
          <a:bodyPr/>
          <a:lstStyle/>
          <a:p>
            <a:endParaRPr lang="en-US"/>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9"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664778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Text">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41088" y="1161143"/>
            <a:ext cx="8364762" cy="3558495"/>
          </a:xfrm>
          <a:prstGeom prst="rect">
            <a:avLst/>
          </a:prstGeom>
        </p:spPr>
        <p:txBody>
          <a:bodyPr vert="horz"/>
          <a:lstStyle>
            <a:lvl1pPr>
              <a:defRPr>
                <a:latin typeface="Arno Pro" panose="02020502040506020403" pitchFamily="18" charset="0"/>
              </a:defRPr>
            </a:lvl1pPr>
            <a:lvl2pPr>
              <a:defRPr>
                <a:latin typeface="Arno Pro" panose="02020502040506020403" pitchFamily="18" charset="0"/>
              </a:defRPr>
            </a:lvl2pPr>
            <a:lvl3pPr>
              <a:defRPr>
                <a:latin typeface="Arno Pro" panose="02020502040506020403" pitchFamily="18" charset="0"/>
              </a:defRPr>
            </a:lvl3pPr>
            <a:lvl4pPr>
              <a:defRPr>
                <a:latin typeface="Arno Pro" panose="02020502040506020403" pitchFamily="18" charset="0"/>
              </a:defRPr>
            </a:lvl4pPr>
            <a:lvl5pPr>
              <a:defRPr>
                <a:latin typeface="Arno Pro" panose="02020502040506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no Pro" panose="02020502040506020403" pitchFamily="18" charset="0"/>
                <a:cs typeface="Arial"/>
              </a:defRPr>
            </a:lvl1pPr>
          </a:lstStyle>
          <a:p>
            <a:r>
              <a:rPr lang="en-US" dirty="0"/>
              <a:t>Click to Edit Header</a:t>
            </a:r>
          </a:p>
        </p:txBody>
      </p:sp>
      <p:sp>
        <p:nvSpPr>
          <p:cNvPr id="2" name="Date Placeholder 1"/>
          <p:cNvSpPr>
            <a:spLocks noGrp="1"/>
          </p:cNvSpPr>
          <p:nvPr>
            <p:ph type="dt" sz="half" idx="18"/>
          </p:nvPr>
        </p:nvSpPr>
        <p:spPr/>
        <p:txBody>
          <a:bodyPr/>
          <a:lstStyle>
            <a:lvl1pPr>
              <a:defRPr>
                <a:latin typeface="Arno Pro" panose="02020502040506020403" pitchFamily="18" charset="0"/>
              </a:defRPr>
            </a:lvl1pPr>
          </a:lstStyle>
          <a:p>
            <a:fld id="{0CD0A65F-765B-F547-AAC0-BE1DD6F64D67}" type="datetime1">
              <a:rPr lang="en-US" smtClean="0"/>
              <a:t>10/16/24</a:t>
            </a:fld>
            <a:endParaRPr lang="en-US"/>
          </a:p>
        </p:txBody>
      </p:sp>
      <p:sp>
        <p:nvSpPr>
          <p:cNvPr id="4" name="Footer Placeholder 3"/>
          <p:cNvSpPr>
            <a:spLocks noGrp="1"/>
          </p:cNvSpPr>
          <p:nvPr>
            <p:ph type="ftr" sz="quarter" idx="19"/>
          </p:nvPr>
        </p:nvSpPr>
        <p:spPr/>
        <p:txBody>
          <a:bodyPr/>
          <a:lstStyle>
            <a:lvl1pPr>
              <a:defRPr>
                <a:latin typeface="Arno Pro" panose="02020502040506020403" pitchFamily="18" charset="0"/>
              </a:defRPr>
            </a:lvl1pPr>
          </a:lstStyle>
          <a:p>
            <a:endParaRPr lang="en-US"/>
          </a:p>
        </p:txBody>
      </p:sp>
      <p:sp>
        <p:nvSpPr>
          <p:cNvPr id="5" name="Slide Number Placeholder 4"/>
          <p:cNvSpPr>
            <a:spLocks noGrp="1"/>
          </p:cNvSpPr>
          <p:nvPr>
            <p:ph type="sldNum" sz="quarter" idx="20"/>
          </p:nvPr>
        </p:nvSpPr>
        <p:spPr/>
        <p:txBody>
          <a:bodyPr/>
          <a:lstStyle>
            <a:lvl1pPr>
              <a:defRPr>
                <a:latin typeface="Arno Pro" panose="02020502040506020403" pitchFamily="18" charset="0"/>
              </a:defRPr>
            </a:lvl1p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latin typeface="Arno Pro" panose="02020502040506020403" pitchFamily="18" charset="0"/>
              </a:rPr>
              <a:t>jpl.nasa.gov</a:t>
            </a:r>
          </a:p>
        </p:txBody>
      </p:sp>
    </p:spTree>
    <p:extLst>
      <p:ext uri="{BB962C8B-B14F-4D97-AF65-F5344CB8AC3E}">
        <p14:creationId xmlns:p14="http://schemas.microsoft.com/office/powerpoint/2010/main" val="3363071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Subhead/Text">
    <p:spTree>
      <p:nvGrpSpPr>
        <p:cNvPr id="1" name=""/>
        <p:cNvGrpSpPr/>
        <p:nvPr/>
      </p:nvGrpSpPr>
      <p:grpSpPr>
        <a:xfrm>
          <a:off x="0" y="0"/>
          <a:ext cx="0" cy="0"/>
          <a:chOff x="0" y="0"/>
          <a:chExt cx="0" cy="0"/>
        </a:xfrm>
      </p:grpSpPr>
      <p:pic>
        <p:nvPicPr>
          <p:cNvPr id="13" name="Picture 12" descr="Tribrand_ColorBlackText_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r="74528"/>
          <a:stretch/>
        </p:blipFill>
        <p:spPr>
          <a:xfrm>
            <a:off x="8217802" y="215000"/>
            <a:ext cx="645211" cy="542794"/>
          </a:xfrm>
          <a:prstGeom prst="rect">
            <a:avLst/>
          </a:prstGeom>
        </p:spPr>
      </p:pic>
      <p:sp>
        <p:nvSpPr>
          <p:cNvPr id="3" name="Text Placeholder 2"/>
          <p:cNvSpPr>
            <a:spLocks noGrp="1"/>
          </p:cNvSpPr>
          <p:nvPr>
            <p:ph type="body" sz="quarter" idx="17"/>
          </p:nvPr>
        </p:nvSpPr>
        <p:spPr>
          <a:xfrm>
            <a:off x="341297" y="1127272"/>
            <a:ext cx="8572889" cy="3558495"/>
          </a:xfrm>
          <a:prstGeom prst="rect">
            <a:avLst/>
          </a:prstGeom>
        </p:spPr>
        <p:txBody>
          <a:bodyPr vert="horz"/>
          <a:lstStyle>
            <a:lvl1pPr>
              <a:defRPr sz="2000">
                <a:solidFill>
                  <a:schemeClr val="accent5"/>
                </a:solidFill>
                <a:latin typeface="Arial" panose="020B0604020202020204" pitchFamily="34" charset="0"/>
                <a:cs typeface="Arial" panose="020B0604020202020204" pitchFamily="34" charset="0"/>
              </a:defRPr>
            </a:lvl1pPr>
            <a:lvl2pPr>
              <a:defRPr sz="1800">
                <a:solidFill>
                  <a:schemeClr val="accent5"/>
                </a:solidFill>
                <a:latin typeface="Arial" panose="020B0604020202020204" pitchFamily="34" charset="0"/>
                <a:cs typeface="Arial" panose="020B0604020202020204" pitchFamily="34" charset="0"/>
              </a:defRPr>
            </a:lvl2pPr>
            <a:lvl3pPr>
              <a:defRPr sz="1600">
                <a:solidFill>
                  <a:schemeClr val="accent5"/>
                </a:solidFill>
                <a:latin typeface="Arial" panose="020B0604020202020204" pitchFamily="34" charset="0"/>
                <a:cs typeface="Arial" panose="020B0604020202020204" pitchFamily="34" charset="0"/>
              </a:defRPr>
            </a:lvl3pPr>
            <a:lvl4pPr>
              <a:defRPr sz="1400">
                <a:solidFill>
                  <a:schemeClr val="accent5"/>
                </a:solidFill>
                <a:latin typeface="Arial" panose="020B0604020202020204" pitchFamily="34" charset="0"/>
                <a:cs typeface="Arial" panose="020B0604020202020204" pitchFamily="34" charset="0"/>
              </a:defRPr>
            </a:lvl4pPr>
            <a:lvl5pPr>
              <a:defRPr sz="1200">
                <a:solidFill>
                  <a:schemeClr val="accent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hasCustomPrompt="1"/>
          </p:nvPr>
        </p:nvSpPr>
        <p:spPr>
          <a:xfrm>
            <a:off x="330383" y="596000"/>
            <a:ext cx="5590766" cy="350262"/>
          </a:xfrm>
          <a:prstGeom prst="rect">
            <a:avLst/>
          </a:prstGeom>
        </p:spPr>
        <p:txBody>
          <a:bodyPr vert="horz" anchor="ctr"/>
          <a:lstStyle>
            <a:lvl1pPr marL="0" indent="0">
              <a:buFontTx/>
              <a:buNone/>
              <a:defRPr sz="1800" baseline="0">
                <a:solidFill>
                  <a:schemeClr val="accent5"/>
                </a:solidFill>
                <a:latin typeface="Arial" panose="020B0604020202020204" pitchFamily="34" charset="0"/>
                <a:cs typeface="Arial" panose="020B0604020202020204" pitchFamily="34" charset="0"/>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7752" y="121104"/>
            <a:ext cx="5606515" cy="470362"/>
          </a:xfrm>
          <a:prstGeom prst="rect">
            <a:avLst/>
          </a:prstGeom>
        </p:spPr>
        <p:txBody>
          <a:bodyPr anchor="ctr">
            <a:noAutofit/>
          </a:bodyPr>
          <a:lstStyle>
            <a:lvl1pPr algn="l">
              <a:defRPr sz="2400" b="1" i="0" cap="none">
                <a:solidFill>
                  <a:schemeClr val="accent5"/>
                </a:solidFill>
                <a:effectLst/>
                <a:latin typeface="Arial" panose="020B0604020202020204" pitchFamily="34" charset="0"/>
                <a:cs typeface="Arial" panose="020B0604020202020204" pitchFamily="34" charset="0"/>
              </a:defRPr>
            </a:lvl1pPr>
          </a:lstStyle>
          <a:p>
            <a:r>
              <a:rPr lang="en-US" dirty="0"/>
              <a:t>Click to Edit Header</a:t>
            </a:r>
          </a:p>
        </p:txBody>
      </p:sp>
      <p:sp>
        <p:nvSpPr>
          <p:cNvPr id="2" name="Date Placeholder 1"/>
          <p:cNvSpPr>
            <a:spLocks noGrp="1"/>
          </p:cNvSpPr>
          <p:nvPr>
            <p:ph type="dt" sz="half" idx="18"/>
          </p:nvPr>
        </p:nvSpPr>
        <p:spPr>
          <a:xfrm>
            <a:off x="341297" y="4797743"/>
            <a:ext cx="2133600" cy="274637"/>
          </a:xfrm>
        </p:spPr>
        <p:txBody>
          <a:bodyPr vert="horz" lIns="91440" tIns="45720" rIns="91440" bIns="45720" rtlCol="0" anchor="t">
            <a:noAutofit/>
          </a:bodyPr>
          <a:lstStyle>
            <a:lvl1pPr algn="l">
              <a:defRPr lang="en-US" sz="1000" b="1" i="0" kern="500" cap="none" spc="200" smtClean="0">
                <a:solidFill>
                  <a:schemeClr val="accent3"/>
                </a:solidFill>
                <a:latin typeface="Arial"/>
                <a:ea typeface="+mj-ea"/>
                <a:cs typeface="Arial"/>
              </a:defRPr>
            </a:lvl1pPr>
          </a:lstStyle>
          <a:p>
            <a:pPr>
              <a:spcBef>
                <a:spcPct val="0"/>
              </a:spcBef>
            </a:pPr>
            <a:fld id="{CE5FD196-5EC5-864B-AC2D-733B4CD42372}" type="datetime1">
              <a:rPr lang="en-US" smtClean="0"/>
              <a:t>10/16/24</a:t>
            </a:fld>
            <a:endParaRPr lang="en-US" dirty="0"/>
          </a:p>
        </p:txBody>
      </p:sp>
      <p:sp>
        <p:nvSpPr>
          <p:cNvPr id="4" name="Footer Placeholder 3"/>
          <p:cNvSpPr>
            <a:spLocks noGrp="1"/>
          </p:cNvSpPr>
          <p:nvPr>
            <p:ph type="ftr" sz="quarter" idx="19"/>
          </p:nvPr>
        </p:nvSpPr>
        <p:spPr>
          <a:xfrm>
            <a:off x="3621901" y="4797743"/>
            <a:ext cx="2895600" cy="274637"/>
          </a:xfrm>
        </p:spPr>
        <p:txBody>
          <a:bodyPr/>
          <a:lstStyle>
            <a:lvl1pPr>
              <a:defRPr>
                <a:latin typeface="Arno Pro" panose="02020502040506020403" pitchFamily="18" charset="0"/>
              </a:defRPr>
            </a:lvl1pPr>
          </a:lstStyle>
          <a:p>
            <a:endParaRPr lang="en-US" dirty="0"/>
          </a:p>
        </p:txBody>
      </p:sp>
      <p:sp>
        <p:nvSpPr>
          <p:cNvPr id="5" name="Slide Number Placeholder 4"/>
          <p:cNvSpPr>
            <a:spLocks noGrp="1"/>
          </p:cNvSpPr>
          <p:nvPr>
            <p:ph type="sldNum" sz="quarter" idx="20"/>
          </p:nvPr>
        </p:nvSpPr>
        <p:spPr>
          <a:xfrm>
            <a:off x="7664506" y="4797743"/>
            <a:ext cx="1249680" cy="274637"/>
          </a:xfrm>
        </p:spPr>
        <p:txBody>
          <a:bodyPr anchor="t">
            <a:noAutofit/>
          </a:bodyPr>
          <a:lstStyle>
            <a:lvl1pPr>
              <a:defRPr lang="en-US" sz="1000" b="1" i="0" kern="500" cap="none" spc="200" smtClean="0">
                <a:solidFill>
                  <a:schemeClr val="accent3"/>
                </a:solidFill>
                <a:latin typeface="Arial"/>
                <a:ea typeface="+mj-ea"/>
                <a:cs typeface="Arial"/>
              </a:defRPr>
            </a:lvl1pPr>
          </a:lstStyle>
          <a:p>
            <a:pPr>
              <a:spcBef>
                <a:spcPct val="0"/>
              </a:spcBef>
            </a:pPr>
            <a:fld id="{95819BC3-7E48-734B-B255-F05E5B733943}" type="slidenum">
              <a:rPr lang="en-US" smtClean="0"/>
              <a:pPr>
                <a:spcBef>
                  <a:spcPct val="0"/>
                </a:spcBef>
              </a:pPr>
              <a:t>‹#›</a:t>
            </a:fld>
            <a:endParaRPr lang="en-US"/>
          </a:p>
        </p:txBody>
      </p:sp>
      <p:sp>
        <p:nvSpPr>
          <p:cNvPr id="6" name="Rectangle 5"/>
          <p:cNvSpPr/>
          <p:nvPr userDrawn="1"/>
        </p:nvSpPr>
        <p:spPr>
          <a:xfrm>
            <a:off x="311573" y="932371"/>
            <a:ext cx="8636480" cy="82926"/>
          </a:xfrm>
          <a:prstGeom prst="rect">
            <a:avLst/>
          </a:prstGeom>
          <a:gradFill flip="none" rotWithShape="1">
            <a:gsLst>
              <a:gs pos="0">
                <a:schemeClr val="accent5"/>
              </a:gs>
              <a:gs pos="100000">
                <a:schemeClr val="accent4">
                  <a:lumMod val="10000"/>
                  <a:lumOff val="90000"/>
                </a:schemeClr>
              </a:gs>
              <a:gs pos="100000">
                <a:srgbClr val="826244"/>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3743139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p>
            <a:pPr lvl="0"/>
            <a:r>
              <a:rPr lang="en-US" dirty="0"/>
              <a:t>Click to add content</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fld id="{5E30CA80-C6FC-4846-8E4E-FA0154D577BF}" type="datetime1">
              <a:rPr lang="en-US" smtClean="0"/>
              <a:t>10/16/24</a:t>
            </a:fld>
            <a:endParaRPr lang="en-US"/>
          </a:p>
        </p:txBody>
      </p:sp>
      <p:sp>
        <p:nvSpPr>
          <p:cNvPr id="4" name="Footer Placeholder 3"/>
          <p:cNvSpPr>
            <a:spLocks noGrp="1"/>
          </p:cNvSpPr>
          <p:nvPr>
            <p:ph type="ftr" sz="quarter" idx="22"/>
          </p:nvPr>
        </p:nvSpPr>
        <p:spPr/>
        <p:txBody>
          <a:bodyPr/>
          <a:lstStyle/>
          <a:p>
            <a:endParaRPr lang="en-US"/>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549990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Subhead/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p>
            <a:pPr lvl="0"/>
            <a:r>
              <a:rPr lang="en-US" dirty="0"/>
              <a:t>Click to add content</a:t>
            </a:r>
          </a:p>
        </p:txBody>
      </p:sp>
      <p:sp>
        <p:nvSpPr>
          <p:cNvPr id="9"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fld id="{66F883E4-FFB3-5747-87A5-152CE0E11600}" type="datetime1">
              <a:rPr lang="en-US" smtClean="0"/>
              <a:t>10/16/24</a:t>
            </a:fld>
            <a:endParaRPr lang="en-US"/>
          </a:p>
        </p:txBody>
      </p:sp>
      <p:sp>
        <p:nvSpPr>
          <p:cNvPr id="4" name="Footer Placeholder 3"/>
          <p:cNvSpPr>
            <a:spLocks noGrp="1"/>
          </p:cNvSpPr>
          <p:nvPr>
            <p:ph type="ftr" sz="quarter" idx="22"/>
          </p:nvPr>
        </p:nvSpPr>
        <p:spPr/>
        <p:txBody>
          <a:bodyPr/>
          <a:lstStyle/>
          <a:p>
            <a:endParaRPr lang="en-US"/>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441518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4"/>
          </p:nvPr>
        </p:nvSpPr>
        <p:spPr/>
        <p:txBody>
          <a:bodyPr/>
          <a:lstStyle/>
          <a:p>
            <a:fld id="{0A02A8FE-708D-EF40-BE9E-179E65460536}" type="datetime1">
              <a:rPr lang="en-US" smtClean="0"/>
              <a:t>10/16/24</a:t>
            </a:fld>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02860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 Square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700" y="0"/>
            <a:ext cx="5140325" cy="5143500"/>
          </a:xfrm>
          <a:prstGeom prst="rect">
            <a:avLst/>
          </a:prstGeom>
        </p:spPr>
        <p:txBody>
          <a:bodyPr vert="horz" anchor="ctr"/>
          <a:lstStyle>
            <a:lvl1pPr marL="0" indent="0" algn="ctr">
              <a:buNone/>
              <a:defRPr sz="1400"/>
            </a:lvl1pPr>
          </a:lstStyle>
          <a:p>
            <a:r>
              <a:rPr lang="en-US"/>
              <a:t>Click icon to add picture</a:t>
            </a:r>
            <a:endParaRPr lang="en-US" dirty="0"/>
          </a:p>
        </p:txBody>
      </p:sp>
      <p:sp>
        <p:nvSpPr>
          <p:cNvPr id="7" name="Text Placeholder 4"/>
          <p:cNvSpPr>
            <a:spLocks noGrp="1"/>
          </p:cNvSpPr>
          <p:nvPr>
            <p:ph type="body" sz="quarter" idx="3" hasCustomPrompt="1"/>
          </p:nvPr>
        </p:nvSpPr>
        <p:spPr>
          <a:xfrm>
            <a:off x="5127624" y="1210733"/>
            <a:ext cx="4016375" cy="496147"/>
          </a:xfrm>
          <a:prstGeom prst="rect">
            <a:avLst/>
          </a:prstGeom>
        </p:spPr>
        <p:txBody>
          <a:bodyPr anchor="t"/>
          <a:lstStyle>
            <a:lvl1pPr marL="0" indent="0" algn="ctr">
              <a:lnSpc>
                <a:spcPct val="100000"/>
              </a:lnSpc>
              <a:buNone/>
              <a:defRPr sz="2400" b="1" baseline="0">
                <a:solidFill>
                  <a:srgbClr val="00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Presentation Title</a:t>
            </a:r>
          </a:p>
        </p:txBody>
      </p:sp>
      <p:sp>
        <p:nvSpPr>
          <p:cNvPr id="9" name="Text Placeholder 20"/>
          <p:cNvSpPr>
            <a:spLocks noGrp="1"/>
          </p:cNvSpPr>
          <p:nvPr>
            <p:ph type="body" sz="quarter" idx="19" hasCustomPrompt="1"/>
          </p:nvPr>
        </p:nvSpPr>
        <p:spPr>
          <a:xfrm>
            <a:off x="5127623" y="1735952"/>
            <a:ext cx="4016375" cy="1000129"/>
          </a:xfrm>
          <a:prstGeom prst="rect">
            <a:avLst/>
          </a:prstGeom>
        </p:spPr>
        <p:txBody>
          <a:bodyP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ial"/>
                <a:cs typeface="Arial"/>
              </a:defRPr>
            </a:lvl1pPr>
          </a:lstStyle>
          <a:p>
            <a:pPr lvl="0"/>
            <a:r>
              <a:rPr lang="en-US" dirty="0"/>
              <a:t>Click to Edit Name(s) of Presenter(s)</a:t>
            </a:r>
          </a:p>
          <a:p>
            <a:pPr lvl="0"/>
            <a:r>
              <a:rPr lang="en-US" dirty="0"/>
              <a:t>Click to Edit Directorate, Division or Group</a:t>
            </a:r>
          </a:p>
          <a:p>
            <a:pPr marL="0" marR="0" lvl="0" indent="0" algn="ctr" defTabSz="457200" rtl="0" eaLnBrk="1" fontAlgn="auto" latinLnBrk="0" hangingPunct="1">
              <a:lnSpc>
                <a:spcPct val="100000"/>
              </a:lnSpc>
              <a:spcBef>
                <a:spcPct val="20000"/>
              </a:spcBef>
              <a:spcAft>
                <a:spcPts val="0"/>
              </a:spcAft>
              <a:buClrTx/>
              <a:buSzTx/>
              <a:buFontTx/>
              <a:buNone/>
              <a:tabLst/>
              <a:defRPr/>
            </a:pPr>
            <a:r>
              <a:rPr lang="en-US" dirty="0"/>
              <a:t>Click to Edit Date</a:t>
            </a:r>
          </a:p>
        </p:txBody>
      </p:sp>
      <p:pic>
        <p:nvPicPr>
          <p:cNvPr id="10" name="Picture 9"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2477" y="4277360"/>
            <a:ext cx="2833047" cy="607082"/>
          </a:xfrm>
          <a:prstGeom prst="rect">
            <a:avLst/>
          </a:prstGeom>
        </p:spPr>
      </p:pic>
    </p:spTree>
    <p:extLst>
      <p:ext uri="{BB962C8B-B14F-4D97-AF65-F5344CB8AC3E}">
        <p14:creationId xmlns:p14="http://schemas.microsoft.com/office/powerpoint/2010/main" val="1035894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Subhead/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fld id="{0B803001-517E-EE49-B4CE-3E4C667D2F51}" type="datetime1">
              <a:rPr lang="en-US" smtClean="0"/>
              <a:t>10/16/24</a:t>
            </a:fld>
            <a:endParaRPr lang="en-US"/>
          </a:p>
        </p:txBody>
      </p:sp>
      <p:sp>
        <p:nvSpPr>
          <p:cNvPr id="3" name="Footer Placeholder 2"/>
          <p:cNvSpPr>
            <a:spLocks noGrp="1"/>
          </p:cNvSpPr>
          <p:nvPr>
            <p:ph type="ftr" sz="quarter" idx="16"/>
          </p:nvPr>
        </p:nvSpPr>
        <p:spPr/>
        <p:txBody>
          <a:bodyPr/>
          <a:lstStyle/>
          <a:p>
            <a:endParaRPr lang="en-US"/>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429903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er/Black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fld id="{7C6C576B-C67C-F940-B234-93570B4D0B0D}" type="datetime1">
              <a:rPr lang="en-US" smtClean="0"/>
              <a:t>10/16/24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213274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Subhead/Black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15" name="Content Placeholder 3"/>
          <p:cNvSpPr>
            <a:spLocks noGrp="1"/>
          </p:cNvSpPr>
          <p:nvPr>
            <p:ph sz="quarter" idx="18" hasCustomPrompt="1"/>
          </p:nvPr>
        </p:nvSpPr>
        <p:spPr>
          <a:xfrm>
            <a:off x="934403" y="1599202"/>
            <a:ext cx="3363277" cy="2718798"/>
          </a:xfrm>
          <a:prstGeom prst="rect">
            <a:avLst/>
          </a:prstGeom>
        </p:spPr>
        <p:txBody>
          <a:bodyPr vert="horz"/>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16" name="Content Placeholder 3"/>
          <p:cNvSpPr>
            <a:spLocks noGrp="1"/>
          </p:cNvSpPr>
          <p:nvPr>
            <p:ph sz="quarter" idx="19" hasCustomPrompt="1"/>
          </p:nvPr>
        </p:nvSpPr>
        <p:spPr>
          <a:xfrm>
            <a:off x="4929414" y="1599202"/>
            <a:ext cx="3363277" cy="2718798"/>
          </a:xfrm>
          <a:prstGeom prst="rect">
            <a:avLst/>
          </a:prstGeom>
        </p:spPr>
        <p:txBody>
          <a:bodyPr vert="horz"/>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2" name="Date Placeholder 1"/>
          <p:cNvSpPr>
            <a:spLocks noGrp="1"/>
          </p:cNvSpPr>
          <p:nvPr>
            <p:ph type="dt" sz="half" idx="20"/>
          </p:nvPr>
        </p:nvSpPr>
        <p:spPr/>
        <p:txBody>
          <a:bodyPr/>
          <a:lstStyle/>
          <a:p>
            <a:fld id="{DC1E5EE5-79BD-A142-9002-6ABE344CCA01}" type="datetime1">
              <a:rPr lang="en-US" smtClean="0"/>
              <a:t>10/16/24</a:t>
            </a:fld>
            <a:endParaRPr lang="en-US"/>
          </a:p>
        </p:txBody>
      </p:sp>
      <p:sp>
        <p:nvSpPr>
          <p:cNvPr id="3" name="Footer Placeholder 2"/>
          <p:cNvSpPr>
            <a:spLocks noGrp="1"/>
          </p:cNvSpPr>
          <p:nvPr>
            <p:ph type="ftr" sz="quarter" idx="21"/>
          </p:nvPr>
        </p:nvSpPr>
        <p:spPr/>
        <p:txBody>
          <a:bodyPr/>
          <a:lstStyle/>
          <a:p>
            <a:endParaRPr lang="en-US"/>
          </a:p>
        </p:txBody>
      </p:sp>
      <p:sp>
        <p:nvSpPr>
          <p:cNvPr id="4" name="Slide Number Placeholder 3"/>
          <p:cNvSpPr>
            <a:spLocks noGrp="1"/>
          </p:cNvSpPr>
          <p:nvPr>
            <p:ph type="sldNum" sz="quarter" idx="22"/>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95645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B2B46-E4DD-2E42-B266-6DAAFF3CBAF7}" type="datetime1">
              <a:rPr lang="en-US" smtClean="0"/>
              <a:t>10/16/24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6"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54001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0" y="2239365"/>
            <a:ext cx="9144000" cy="664770"/>
          </a:xfrm>
          <a:prstGeom prst="rect">
            <a:avLst/>
          </a:prstGeom>
        </p:spPr>
        <p:txBody>
          <a:bodyPr anchor="ctr"/>
          <a:lstStyle>
            <a:lvl1pPr marL="0" indent="0" algn="ctr">
              <a:buNone/>
              <a:defRPr sz="2800" b="0" i="0" baseline="0">
                <a:solidFill>
                  <a:schemeClr val="accent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Chapter Divider</a:t>
            </a:r>
          </a:p>
        </p:txBody>
      </p:sp>
      <p:sp>
        <p:nvSpPr>
          <p:cNvPr id="8" name="Rectangle 7"/>
          <p:cNvSpPr/>
          <p:nvPr userDrawn="1"/>
        </p:nvSpPr>
        <p:spPr>
          <a:xfrm>
            <a:off x="341298" y="932370"/>
            <a:ext cx="8572889" cy="83631"/>
          </a:xfrm>
          <a:prstGeom prst="rect">
            <a:avLst/>
          </a:prstGeom>
          <a:gradFill flip="none" rotWithShape="1">
            <a:gsLst>
              <a:gs pos="0">
                <a:schemeClr val="accent5"/>
              </a:gs>
              <a:gs pos="100000">
                <a:schemeClr val="accent4">
                  <a:lumMod val="10000"/>
                  <a:lumOff val="90000"/>
                </a:schemeClr>
              </a:gs>
              <a:gs pos="100000">
                <a:srgbClr val="826244"/>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5" name="TextBox 14"/>
          <p:cNvSpPr txBox="1"/>
          <p:nvPr userDrawn="1"/>
        </p:nvSpPr>
        <p:spPr>
          <a:xfrm>
            <a:off x="5893115" y="156956"/>
            <a:ext cx="3085397" cy="688528"/>
          </a:xfrm>
          <a:prstGeom prst="rect">
            <a:avLst/>
          </a:prstGeom>
          <a:solidFill>
            <a:schemeClr val="accent5"/>
          </a:solidFill>
          <a:effectLst>
            <a:softEdge rad="76200"/>
          </a:effectLst>
        </p:spPr>
        <p:txBody>
          <a:bodyPr wrap="square" rtlCol="0" anchor="ctr" anchorCtr="0">
            <a:noAutofit/>
          </a:bodyPr>
          <a:lstStyle/>
          <a:p>
            <a:pPr algn="l"/>
            <a:r>
              <a:rPr lang="en-US" sz="1600" b="1" dirty="0">
                <a:solidFill>
                  <a:schemeClr val="bg1"/>
                </a:solidFill>
                <a:effectLst>
                  <a:outerShdw blurRad="38100" dist="38100" dir="2700000" algn="tl">
                    <a:srgbClr val="000000">
                      <a:alpha val="43137"/>
                    </a:srgbClr>
                  </a:outerShdw>
                </a:effectLst>
                <a:latin typeface="Arno Pro" panose="02020502040506020403" pitchFamily="18" charset="0"/>
              </a:rPr>
              <a:t> OCO-3</a:t>
            </a:r>
          </a:p>
          <a:p>
            <a:pPr algn="l"/>
            <a:r>
              <a:rPr lang="en-US" sz="1400" dirty="0">
                <a:solidFill>
                  <a:schemeClr val="bg1"/>
                </a:solidFill>
                <a:effectLst>
                  <a:outerShdw blurRad="38100" dist="38100" dir="2700000" algn="tl">
                    <a:srgbClr val="000000">
                      <a:alpha val="43137"/>
                    </a:srgbClr>
                  </a:outerShdw>
                </a:effectLst>
                <a:latin typeface="Arno Pro" panose="02020502040506020403" pitchFamily="18" charset="0"/>
              </a:rPr>
              <a:t> </a:t>
            </a:r>
            <a:r>
              <a:rPr lang="en-US" sz="1200" dirty="0">
                <a:solidFill>
                  <a:schemeClr val="bg1"/>
                </a:solidFill>
                <a:effectLst>
                  <a:outerShdw blurRad="38100" dist="38100" dir="2700000" algn="tl">
                    <a:srgbClr val="000000">
                      <a:alpha val="43137"/>
                    </a:srgbClr>
                  </a:outerShdw>
                </a:effectLst>
                <a:latin typeface="Arno Pro" panose="02020502040506020403" pitchFamily="18" charset="0"/>
              </a:rPr>
              <a:t>2023 Earth Science Senior Review</a:t>
            </a:r>
          </a:p>
        </p:txBody>
      </p:sp>
      <p:pic>
        <p:nvPicPr>
          <p:cNvPr id="17" name="Picture 16" descr="Tribrand_ColorBlackText_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r="74528"/>
          <a:stretch/>
        </p:blipFill>
        <p:spPr>
          <a:xfrm>
            <a:off x="8217802" y="215000"/>
            <a:ext cx="645211" cy="542794"/>
          </a:xfrm>
          <a:prstGeom prst="rect">
            <a:avLst/>
          </a:prstGeom>
        </p:spPr>
      </p:pic>
    </p:spTree>
    <p:extLst>
      <p:ext uri="{BB962C8B-B14F-4D97-AF65-F5344CB8AC3E}">
        <p14:creationId xmlns:p14="http://schemas.microsoft.com/office/powerpoint/2010/main" val="17512749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35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806" indent="0" algn="ctr">
              <a:buNone/>
              <a:defRPr/>
            </a:lvl2pPr>
            <a:lvl3pPr marL="685612" indent="0" algn="ctr">
              <a:buNone/>
              <a:defRPr/>
            </a:lvl3pPr>
            <a:lvl4pPr marL="1028417" indent="0" algn="ctr">
              <a:buNone/>
              <a:defRPr/>
            </a:lvl4pPr>
            <a:lvl5pPr marL="1371222" indent="0" algn="ctr">
              <a:buNone/>
              <a:defRPr/>
            </a:lvl5pPr>
            <a:lvl6pPr marL="1714028" indent="0" algn="ctr">
              <a:buNone/>
              <a:defRPr/>
            </a:lvl6pPr>
            <a:lvl7pPr marL="2056834" indent="0" algn="ctr">
              <a:buNone/>
              <a:defRPr/>
            </a:lvl7pPr>
            <a:lvl8pPr marL="2399639" indent="0" algn="ctr">
              <a:buNone/>
              <a:defRPr/>
            </a:lvl8pPr>
            <a:lvl9pPr marL="2742443"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1079671C-5DDD-447A-9DC2-916D530CCC5A}"/>
              </a:ext>
            </a:extLst>
          </p:cNvPr>
          <p:cNvSpPr/>
          <p:nvPr userDrawn="1"/>
        </p:nvSpPr>
        <p:spPr>
          <a:xfrm>
            <a:off x="0" y="4813663"/>
            <a:ext cx="914400" cy="329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CC89E2AE-A7A7-4785-90BC-1873978682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640" b="15895"/>
          <a:stretch/>
        </p:blipFill>
        <p:spPr>
          <a:xfrm>
            <a:off x="0" y="717328"/>
            <a:ext cx="9144000" cy="4051738"/>
          </a:xfrm>
          <a:prstGeom prst="rect">
            <a:avLst/>
          </a:prstGeom>
        </p:spPr>
      </p:pic>
      <p:pic>
        <p:nvPicPr>
          <p:cNvPr id="7" name="Picture 6">
            <a:extLst>
              <a:ext uri="{FF2B5EF4-FFF2-40B4-BE49-F238E27FC236}">
                <a16:creationId xmlns:a16="http://schemas.microsoft.com/office/drawing/2014/main" id="{FA41E790-7C50-43E7-98AE-F56C0E42B7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03805">
            <a:off x="223949" y="1258606"/>
            <a:ext cx="1564433" cy="602828"/>
          </a:xfrm>
          <a:prstGeom prst="rect">
            <a:avLst/>
          </a:prstGeom>
        </p:spPr>
      </p:pic>
      <p:pic>
        <p:nvPicPr>
          <p:cNvPr id="8" name="Picture 7">
            <a:extLst>
              <a:ext uri="{FF2B5EF4-FFF2-40B4-BE49-F238E27FC236}">
                <a16:creationId xmlns:a16="http://schemas.microsoft.com/office/drawing/2014/main" id="{C4871578-D79B-4ED9-9F56-9040C9855994}"/>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99238">
            <a:off x="6090413" y="1988087"/>
            <a:ext cx="2875761" cy="2054115"/>
          </a:xfrm>
          <a:prstGeom prst="rect">
            <a:avLst/>
          </a:prstGeom>
        </p:spPr>
      </p:pic>
    </p:spTree>
    <p:extLst>
      <p:ext uri="{BB962C8B-B14F-4D97-AF65-F5344CB8AC3E}">
        <p14:creationId xmlns:p14="http://schemas.microsoft.com/office/powerpoint/2010/main" val="1532623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325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82692" y="122639"/>
            <a:ext cx="6818313" cy="563165"/>
          </a:xfrm>
        </p:spPr>
        <p:txBody>
          <a:bodyPr/>
          <a:lstStyle/>
          <a:p>
            <a:r>
              <a:rPr lang="en-US"/>
              <a:t>Click to edit Master title style</a:t>
            </a:r>
          </a:p>
        </p:txBody>
      </p:sp>
    </p:spTree>
    <p:extLst>
      <p:ext uri="{BB962C8B-B14F-4D97-AF65-F5344CB8AC3E}">
        <p14:creationId xmlns:p14="http://schemas.microsoft.com/office/powerpoint/2010/main" val="4066012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15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 Horizontal Image">
    <p:spTree>
      <p:nvGrpSpPr>
        <p:cNvPr id="1" name=""/>
        <p:cNvGrpSpPr/>
        <p:nvPr/>
      </p:nvGrpSpPr>
      <p:grpSpPr>
        <a:xfrm>
          <a:off x="0" y="0"/>
          <a:ext cx="0" cy="0"/>
          <a:chOff x="0" y="0"/>
          <a:chExt cx="0" cy="0"/>
        </a:xfrm>
      </p:grpSpPr>
      <p:sp>
        <p:nvSpPr>
          <p:cNvPr id="13" name="Picture Placeholder 5"/>
          <p:cNvSpPr>
            <a:spLocks noGrp="1"/>
          </p:cNvSpPr>
          <p:nvPr>
            <p:ph type="pic" sz="quarter" idx="10"/>
          </p:nvPr>
        </p:nvSpPr>
        <p:spPr>
          <a:xfrm>
            <a:off x="0" y="0"/>
            <a:ext cx="9144000" cy="3529263"/>
          </a:xfrm>
          <a:prstGeom prst="rect">
            <a:avLst/>
          </a:prstGeom>
        </p:spPr>
        <p:txBody>
          <a:bodyPr vert="horz" anchor="ctr"/>
          <a:lstStyle>
            <a:lvl1pPr marL="0" indent="0" algn="ctr">
              <a:buNone/>
              <a:defRPr sz="1400"/>
            </a:lvl1pPr>
          </a:lstStyle>
          <a:p>
            <a:r>
              <a:rPr lang="en-US"/>
              <a:t>Click icon to add picture</a:t>
            </a:r>
            <a:endParaRPr lang="en-US" dirty="0"/>
          </a:p>
        </p:txBody>
      </p:sp>
      <p:sp>
        <p:nvSpPr>
          <p:cNvPr id="14" name="Text Placeholder 4"/>
          <p:cNvSpPr>
            <a:spLocks noGrp="1"/>
          </p:cNvSpPr>
          <p:nvPr>
            <p:ph type="body" sz="quarter" idx="3" hasCustomPrompt="1"/>
          </p:nvPr>
        </p:nvSpPr>
        <p:spPr>
          <a:xfrm>
            <a:off x="368119" y="3904542"/>
            <a:ext cx="5674998" cy="475338"/>
          </a:xfrm>
          <a:prstGeom prst="rect">
            <a:avLst/>
          </a:prstGeom>
        </p:spPr>
        <p:txBody>
          <a:bodyPr anchor="t"/>
          <a:lstStyle>
            <a:lvl1pPr marL="0" indent="0">
              <a:buNone/>
              <a:defRPr sz="2400" b="1" baseline="0">
                <a:solidFill>
                  <a:srgbClr val="00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
        <p:nvSpPr>
          <p:cNvPr id="15" name="Text Placeholder 20"/>
          <p:cNvSpPr>
            <a:spLocks noGrp="1"/>
          </p:cNvSpPr>
          <p:nvPr>
            <p:ph type="body" sz="quarter" idx="18" hasCustomPrompt="1"/>
          </p:nvPr>
        </p:nvSpPr>
        <p:spPr>
          <a:xfrm>
            <a:off x="379235" y="4379880"/>
            <a:ext cx="5655970" cy="46514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ial"/>
                <a:cs typeface="Arial"/>
              </a:defRPr>
            </a:lvl1pPr>
          </a:lstStyle>
          <a:p>
            <a:pPr lvl="0"/>
            <a:r>
              <a:rPr lang="en-US" dirty="0"/>
              <a:t>Click to Edit Name(s) of Presenter(s), Directorate/Division and Date</a:t>
            </a:r>
          </a:p>
        </p:txBody>
      </p:sp>
      <p:pic>
        <p:nvPicPr>
          <p:cNvPr id="6" name="Picture 5"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5205" y="4035699"/>
            <a:ext cx="2833047" cy="607082"/>
          </a:xfrm>
          <a:prstGeom prst="rect">
            <a:avLst/>
          </a:prstGeom>
        </p:spPr>
      </p:pic>
    </p:spTree>
    <p:extLst>
      <p:ext uri="{BB962C8B-B14F-4D97-AF65-F5344CB8AC3E}">
        <p14:creationId xmlns:p14="http://schemas.microsoft.com/office/powerpoint/2010/main" val="36818743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0842" y="796018"/>
            <a:ext cx="8422106" cy="38576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8"/>
          <p:cNvSpPr>
            <a:spLocks noGrp="1" noChangeArrowheads="1"/>
          </p:cNvSpPr>
          <p:nvPr>
            <p:ph type="title"/>
          </p:nvPr>
        </p:nvSpPr>
        <p:spPr bwMode="auto">
          <a:xfrm>
            <a:off x="1604211" y="183697"/>
            <a:ext cx="5935579" cy="366737"/>
          </a:xfrm>
          <a:prstGeom prst="rect">
            <a:avLst/>
          </a:prstGeom>
          <a:noFill/>
          <a:ln w="9525" algn="ctr">
            <a:noFill/>
            <a:miter lim="800000"/>
            <a:headEnd/>
            <a:tailEnd/>
          </a:ln>
        </p:spPr>
        <p:txBody>
          <a:bodyPr/>
          <a:lstStyle>
            <a:lvl1pPr>
              <a:defRPr sz="1928"/>
            </a:lvl1pPr>
          </a:lstStyle>
          <a:p>
            <a:pPr lvl="0"/>
            <a:r>
              <a:rPr lang="en-US" dirty="0"/>
              <a:t>Click to edit Master title style</a:t>
            </a:r>
          </a:p>
        </p:txBody>
      </p:sp>
    </p:spTree>
    <p:extLst>
      <p:ext uri="{BB962C8B-B14F-4D97-AF65-F5344CB8AC3E}">
        <p14:creationId xmlns:p14="http://schemas.microsoft.com/office/powerpoint/2010/main" val="1110156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0842" y="796018"/>
            <a:ext cx="8422106" cy="38576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8"/>
          <p:cNvSpPr>
            <a:spLocks noGrp="1" noChangeArrowheads="1"/>
          </p:cNvSpPr>
          <p:nvPr>
            <p:ph type="title"/>
          </p:nvPr>
        </p:nvSpPr>
        <p:spPr bwMode="auto">
          <a:xfrm>
            <a:off x="1604211" y="183697"/>
            <a:ext cx="5935579" cy="366737"/>
          </a:xfrm>
          <a:prstGeom prst="rect">
            <a:avLst/>
          </a:prstGeom>
          <a:noFill/>
          <a:ln w="9525" algn="ctr">
            <a:noFill/>
            <a:miter lim="800000"/>
            <a:headEnd/>
            <a:tailEnd/>
          </a:ln>
        </p:spPr>
        <p:txBody>
          <a:bodyPr/>
          <a:lstStyle>
            <a:lvl1pPr>
              <a:defRPr sz="1928"/>
            </a:lvl1pPr>
          </a:lstStyle>
          <a:p>
            <a:pPr lvl="0"/>
            <a:r>
              <a:rPr lang="en-US" dirty="0"/>
              <a:t>Click to edit Master title style</a:t>
            </a:r>
          </a:p>
        </p:txBody>
      </p:sp>
    </p:spTree>
    <p:extLst>
      <p:ext uri="{BB962C8B-B14F-4D97-AF65-F5344CB8AC3E}">
        <p14:creationId xmlns:p14="http://schemas.microsoft.com/office/powerpoint/2010/main" val="3829582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0842" y="796018"/>
            <a:ext cx="8422106" cy="38576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8"/>
          <p:cNvSpPr>
            <a:spLocks noGrp="1" noChangeArrowheads="1"/>
          </p:cNvSpPr>
          <p:nvPr>
            <p:ph type="title"/>
          </p:nvPr>
        </p:nvSpPr>
        <p:spPr bwMode="auto">
          <a:xfrm>
            <a:off x="1604211" y="183697"/>
            <a:ext cx="5935579" cy="366737"/>
          </a:xfrm>
          <a:prstGeom prst="rect">
            <a:avLst/>
          </a:prstGeom>
          <a:noFill/>
          <a:ln w="9525" algn="ctr">
            <a:noFill/>
            <a:miter lim="800000"/>
            <a:headEnd/>
            <a:tailEnd/>
          </a:ln>
        </p:spPr>
        <p:txBody>
          <a:bodyPr/>
          <a:lstStyle>
            <a:lvl1pPr>
              <a:defRPr sz="1928"/>
            </a:lvl1pPr>
          </a:lstStyle>
          <a:p>
            <a:pPr lvl="0"/>
            <a:r>
              <a:rPr lang="en-US" dirty="0"/>
              <a:t>Click to edit Master title style</a:t>
            </a:r>
          </a:p>
        </p:txBody>
      </p:sp>
    </p:spTree>
    <p:extLst>
      <p:ext uri="{BB962C8B-B14F-4D97-AF65-F5344CB8AC3E}">
        <p14:creationId xmlns:p14="http://schemas.microsoft.com/office/powerpoint/2010/main" val="2861068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impleTitle">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74CB5F31-DA00-744E-BC28-C39CE05B89AE}"/>
              </a:ext>
            </a:extLst>
          </p:cNvPr>
          <p:cNvSpPr txBox="1">
            <a:spLocks/>
          </p:cNvSpPr>
          <p:nvPr userDrawn="1"/>
        </p:nvSpPr>
        <p:spPr>
          <a:xfrm>
            <a:off x="7467599" y="4800284"/>
            <a:ext cx="586131" cy="274637"/>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C8F31C6-7FF2-714D-B431-5D98C3A6D778}" type="slidenum">
              <a:rPr lang="en-US" sz="1200" smtClean="0"/>
              <a:pPr/>
              <a:t>‹#›</a:t>
            </a:fld>
            <a:endParaRPr lang="en-US" sz="1200" dirty="0"/>
          </a:p>
        </p:txBody>
      </p:sp>
      <p:sp>
        <p:nvSpPr>
          <p:cNvPr id="13" name="TextBox 12"/>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3" name="Title 2">
            <a:extLst>
              <a:ext uri="{FF2B5EF4-FFF2-40B4-BE49-F238E27FC236}">
                <a16:creationId xmlns:a16="http://schemas.microsoft.com/office/drawing/2014/main" id="{32585D9B-5FB6-644E-A752-FC6547E10D9C}"/>
              </a:ext>
            </a:extLst>
          </p:cNvPr>
          <p:cNvSpPr>
            <a:spLocks noGrp="1"/>
          </p:cNvSpPr>
          <p:nvPr>
            <p:ph type="title"/>
          </p:nvPr>
        </p:nvSpPr>
        <p:spPr/>
        <p:txBody>
          <a:bodyPr/>
          <a:lstStyle/>
          <a:p>
            <a:r>
              <a:rPr lang="en-US"/>
              <a:t>Click to edit Master title style</a:t>
            </a:r>
          </a:p>
        </p:txBody>
      </p:sp>
      <p:sp>
        <p:nvSpPr>
          <p:cNvPr id="21" name="Date Placeholder 16">
            <a:extLst>
              <a:ext uri="{FF2B5EF4-FFF2-40B4-BE49-F238E27FC236}">
                <a16:creationId xmlns:a16="http://schemas.microsoft.com/office/drawing/2014/main" id="{704A9D3A-B75F-D341-85DB-D2A8985450B2}"/>
              </a:ext>
            </a:extLst>
          </p:cNvPr>
          <p:cNvSpPr txBox="1">
            <a:spLocks/>
          </p:cNvSpPr>
          <p:nvPr userDrawn="1"/>
        </p:nvSpPr>
        <p:spPr>
          <a:xfrm>
            <a:off x="254000" y="4802824"/>
            <a:ext cx="1422401" cy="274637"/>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2353B3D-84C0-0042-9C63-791F5A4B6ADC}" type="datetime1">
              <a:rPr lang="en-US" sz="800" smtClean="0"/>
              <a:pPr/>
              <a:t>10/16/24</a:t>
            </a:fld>
            <a:endParaRPr lang="en-US" sz="800" dirty="0"/>
          </a:p>
        </p:txBody>
      </p:sp>
    </p:spTree>
    <p:extLst>
      <p:ext uri="{BB962C8B-B14F-4D97-AF65-F5344CB8AC3E}">
        <p14:creationId xmlns:p14="http://schemas.microsoft.com/office/powerpoint/2010/main" val="1367958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1" y="132081"/>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773083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1" y="132081"/>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377068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1" y="132081"/>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237765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4238555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1" y="132081"/>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36005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1" y="132081"/>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779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3" name="Picture 2"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7507" y="1786796"/>
            <a:ext cx="3556449" cy="762097"/>
          </a:xfrm>
          <a:prstGeom prst="rect">
            <a:avLst/>
          </a:prstGeom>
        </p:spPr>
      </p:pic>
      <p:sp>
        <p:nvSpPr>
          <p:cNvPr id="4" name="TextBox 3"/>
          <p:cNvSpPr txBox="1"/>
          <p:nvPr userDrawn="1"/>
        </p:nvSpPr>
        <p:spPr>
          <a:xfrm>
            <a:off x="1" y="2976387"/>
            <a:ext cx="9144000" cy="338554"/>
          </a:xfrm>
          <a:prstGeom prst="rect">
            <a:avLst/>
          </a:prstGeom>
          <a:noFill/>
        </p:spPr>
        <p:txBody>
          <a:bodyPr wrap="square" rtlCol="0">
            <a:spAutoFit/>
          </a:bodyPr>
          <a:lstStyle/>
          <a:p>
            <a:pPr algn="ctr"/>
            <a:r>
              <a:rPr lang="en-US" sz="1600" kern="800" spc="200" dirty="0">
                <a:solidFill>
                  <a:srgbClr val="BA0C2F"/>
                </a:solidFill>
              </a:rPr>
              <a:t>jpl.nasa.gov</a:t>
            </a:r>
          </a:p>
        </p:txBody>
      </p:sp>
      <p:cxnSp>
        <p:nvCxnSpPr>
          <p:cNvPr id="5" name="Straight Connector 4"/>
          <p:cNvCxnSpPr/>
          <p:nvPr userDrawn="1"/>
        </p:nvCxnSpPr>
        <p:spPr>
          <a:xfrm>
            <a:off x="2924848" y="2750422"/>
            <a:ext cx="3294305"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0738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1" y="132081"/>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214226" y="4767899"/>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467537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Header/Subhead/Text">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41298" y="1127272"/>
            <a:ext cx="8572889" cy="3558495"/>
          </a:xfrm>
          <a:prstGeom prst="rect">
            <a:avLst/>
          </a:prstGeom>
        </p:spPr>
        <p:txBody>
          <a:bodyPr vert="horz"/>
          <a:lstStyle>
            <a:lvl1pPr>
              <a:defRPr sz="2000">
                <a:solidFill>
                  <a:schemeClr val="accent5"/>
                </a:solidFill>
                <a:latin typeface="Arial" panose="020B0604020202020204" pitchFamily="34" charset="0"/>
                <a:cs typeface="Arial" panose="020B0604020202020204" pitchFamily="34" charset="0"/>
              </a:defRPr>
            </a:lvl1pPr>
            <a:lvl2pPr>
              <a:defRPr sz="1800">
                <a:solidFill>
                  <a:schemeClr val="accent5"/>
                </a:solidFill>
                <a:latin typeface="Arial" panose="020B0604020202020204" pitchFamily="34" charset="0"/>
                <a:cs typeface="Arial" panose="020B0604020202020204" pitchFamily="34" charset="0"/>
              </a:defRPr>
            </a:lvl2pPr>
            <a:lvl3pPr>
              <a:defRPr sz="1600">
                <a:solidFill>
                  <a:schemeClr val="accent5"/>
                </a:solidFill>
                <a:latin typeface="Arial" panose="020B0604020202020204" pitchFamily="34" charset="0"/>
                <a:cs typeface="Arial" panose="020B0604020202020204" pitchFamily="34" charset="0"/>
              </a:defRPr>
            </a:lvl3pPr>
            <a:lvl4pPr>
              <a:defRPr sz="1400">
                <a:solidFill>
                  <a:schemeClr val="accent5"/>
                </a:solidFill>
                <a:latin typeface="Arial" panose="020B0604020202020204" pitchFamily="34" charset="0"/>
                <a:cs typeface="Arial" panose="020B0604020202020204" pitchFamily="34" charset="0"/>
              </a:defRPr>
            </a:lvl4pPr>
            <a:lvl5pPr>
              <a:defRPr sz="1200">
                <a:solidFill>
                  <a:schemeClr val="accent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hasCustomPrompt="1"/>
          </p:nvPr>
        </p:nvSpPr>
        <p:spPr>
          <a:xfrm>
            <a:off x="330384" y="596000"/>
            <a:ext cx="5590766" cy="350262"/>
          </a:xfrm>
          <a:prstGeom prst="rect">
            <a:avLst/>
          </a:prstGeom>
        </p:spPr>
        <p:txBody>
          <a:bodyPr vert="horz" anchor="ctr"/>
          <a:lstStyle>
            <a:lvl1pPr marL="0" indent="0">
              <a:buFontTx/>
              <a:buNone/>
              <a:defRPr sz="1800" baseline="0">
                <a:solidFill>
                  <a:schemeClr val="accent5"/>
                </a:solidFill>
                <a:latin typeface="Arial" panose="020B0604020202020204" pitchFamily="34" charset="0"/>
                <a:cs typeface="Arial" panose="020B0604020202020204" pitchFamily="34" charset="0"/>
              </a:defRPr>
            </a:lvl1pPr>
            <a:lvl2pPr marL="457189" indent="0">
              <a:buFontTx/>
              <a:buNone/>
              <a:defRPr sz="2000"/>
            </a:lvl2pPr>
            <a:lvl3pPr marL="914378" indent="0">
              <a:buFontTx/>
              <a:buNone/>
              <a:defRPr sz="2000"/>
            </a:lvl3pPr>
            <a:lvl4pPr marL="1371566" indent="0">
              <a:buFontTx/>
              <a:buNone/>
              <a:defRPr sz="2000"/>
            </a:lvl4pPr>
            <a:lvl5pPr marL="1828754"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7753" y="121104"/>
            <a:ext cx="5606515" cy="470362"/>
          </a:xfrm>
          <a:prstGeom prst="rect">
            <a:avLst/>
          </a:prstGeom>
        </p:spPr>
        <p:txBody>
          <a:bodyPr anchor="ctr">
            <a:noAutofit/>
          </a:bodyPr>
          <a:lstStyle>
            <a:lvl1pPr algn="l">
              <a:defRPr sz="2400" b="1" i="0" cap="none">
                <a:solidFill>
                  <a:schemeClr val="accent5">
                    <a:lumMod val="75000"/>
                  </a:schemeClr>
                </a:solidFill>
                <a:effectLst/>
                <a:latin typeface="Arial" panose="020B0604020202020204" pitchFamily="34" charset="0"/>
                <a:cs typeface="Arial" panose="020B0604020202020204" pitchFamily="34" charset="0"/>
              </a:defRPr>
            </a:lvl1pPr>
          </a:lstStyle>
          <a:p>
            <a:r>
              <a:rPr lang="en-US" dirty="0"/>
              <a:t>Click to Edit Header</a:t>
            </a:r>
          </a:p>
        </p:txBody>
      </p:sp>
      <p:sp>
        <p:nvSpPr>
          <p:cNvPr id="2" name="Date Placeholder 1"/>
          <p:cNvSpPr>
            <a:spLocks noGrp="1"/>
          </p:cNvSpPr>
          <p:nvPr>
            <p:ph type="dt" sz="half" idx="18"/>
          </p:nvPr>
        </p:nvSpPr>
        <p:spPr>
          <a:xfrm>
            <a:off x="341297" y="4797744"/>
            <a:ext cx="2133600" cy="274637"/>
          </a:xfrm>
        </p:spPr>
        <p:txBody>
          <a:bodyPr vert="horz" lIns="91440" tIns="45720" rIns="91440" bIns="45720" rtlCol="0" anchor="t">
            <a:noAutofit/>
          </a:bodyPr>
          <a:lstStyle>
            <a:lvl1pPr algn="l">
              <a:defRPr lang="en-US" sz="1000" b="1" i="0" kern="500" cap="none" spc="200" smtClean="0">
                <a:solidFill>
                  <a:schemeClr val="accent3"/>
                </a:solidFill>
                <a:latin typeface="Arial"/>
                <a:ea typeface="+mj-ea"/>
                <a:cs typeface="Arial"/>
              </a:defRPr>
            </a:lvl1pPr>
          </a:lstStyle>
          <a:p>
            <a:pPr>
              <a:spcBef>
                <a:spcPct val="0"/>
              </a:spcBef>
            </a:pPr>
            <a:fld id="{CE5FD196-5EC5-864B-AC2D-733B4CD42372}" type="datetime1">
              <a:rPr lang="en-US" smtClean="0"/>
              <a:t>10/16/24</a:t>
            </a:fld>
            <a:endParaRPr lang="en-US" dirty="0"/>
          </a:p>
        </p:txBody>
      </p:sp>
      <p:sp>
        <p:nvSpPr>
          <p:cNvPr id="5" name="Slide Number Placeholder 4"/>
          <p:cNvSpPr>
            <a:spLocks noGrp="1"/>
          </p:cNvSpPr>
          <p:nvPr>
            <p:ph type="sldNum" sz="quarter" idx="20"/>
          </p:nvPr>
        </p:nvSpPr>
        <p:spPr>
          <a:xfrm>
            <a:off x="7664506" y="4797744"/>
            <a:ext cx="1249680" cy="274637"/>
          </a:xfrm>
        </p:spPr>
        <p:txBody>
          <a:bodyPr anchor="t">
            <a:noAutofit/>
          </a:bodyPr>
          <a:lstStyle>
            <a:lvl1pPr>
              <a:defRPr lang="en-US" sz="1000" b="1" i="0" kern="500" cap="none" spc="200" smtClean="0">
                <a:solidFill>
                  <a:schemeClr val="accent3"/>
                </a:solidFill>
                <a:latin typeface="Arial"/>
                <a:ea typeface="+mj-ea"/>
                <a:cs typeface="Arial"/>
              </a:defRPr>
            </a:lvl1pPr>
          </a:lstStyle>
          <a:p>
            <a:pPr>
              <a:spcBef>
                <a:spcPct val="0"/>
              </a:spcBef>
            </a:pPr>
            <a:fld id="{95819BC3-7E48-734B-B255-F05E5B733943}" type="slidenum">
              <a:rPr lang="en-US" smtClean="0"/>
              <a:pPr>
                <a:spcBef>
                  <a:spcPct val="0"/>
                </a:spcBef>
              </a:pPr>
              <a:t>‹#›</a:t>
            </a:fld>
            <a:endParaRPr lang="en-US"/>
          </a:p>
        </p:txBody>
      </p:sp>
    </p:spTree>
    <p:extLst>
      <p:ext uri="{BB962C8B-B14F-4D97-AF65-F5344CB8AC3E}">
        <p14:creationId xmlns:p14="http://schemas.microsoft.com/office/powerpoint/2010/main" val="224120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Logo Slide">
    <p:spTree>
      <p:nvGrpSpPr>
        <p:cNvPr id="1" name=""/>
        <p:cNvGrpSpPr/>
        <p:nvPr/>
      </p:nvGrpSpPr>
      <p:grpSpPr>
        <a:xfrm>
          <a:off x="0" y="0"/>
          <a:ext cx="0" cy="0"/>
          <a:chOff x="0" y="0"/>
          <a:chExt cx="0" cy="0"/>
        </a:xfrm>
      </p:grpSpPr>
      <p:cxnSp>
        <p:nvCxnSpPr>
          <p:cNvPr id="4" name="Straight Connector 3"/>
          <p:cNvCxnSpPr/>
          <p:nvPr userDrawn="1"/>
        </p:nvCxnSpPr>
        <p:spPr>
          <a:xfrm flipH="1" flipV="1">
            <a:off x="5890626" y="1340395"/>
            <a:ext cx="2" cy="3193140"/>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add Mission or Project Name</a:t>
            </a:r>
          </a:p>
        </p:txBody>
      </p:sp>
      <p:sp>
        <p:nvSpPr>
          <p:cNvPr id="27" name="Content Placeholder 3"/>
          <p:cNvSpPr>
            <a:spLocks noGrp="1"/>
          </p:cNvSpPr>
          <p:nvPr>
            <p:ph sz="quarter" idx="18" hasCustomPrompt="1"/>
          </p:nvPr>
        </p:nvSpPr>
        <p:spPr>
          <a:xfrm>
            <a:off x="1026160" y="1340395"/>
            <a:ext cx="3886017" cy="3193140"/>
          </a:xfrm>
          <a:prstGeom prst="rect">
            <a:avLst/>
          </a:prstGeom>
        </p:spPr>
        <p:txBody>
          <a:bodyPr vert="horz"/>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Mission logo</a:t>
            </a:r>
          </a:p>
        </p:txBody>
      </p:sp>
      <p:sp>
        <p:nvSpPr>
          <p:cNvPr id="28" name="Content Placeholder 3"/>
          <p:cNvSpPr>
            <a:spLocks noGrp="1"/>
          </p:cNvSpPr>
          <p:nvPr>
            <p:ph sz="quarter" idx="19" hasCustomPrompt="1"/>
          </p:nvPr>
        </p:nvSpPr>
        <p:spPr>
          <a:xfrm>
            <a:off x="6521956" y="1340395"/>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9" name="Content Placeholder 3"/>
          <p:cNvSpPr>
            <a:spLocks noGrp="1"/>
          </p:cNvSpPr>
          <p:nvPr>
            <p:ph sz="quarter" idx="20" hasCustomPrompt="1"/>
          </p:nvPr>
        </p:nvSpPr>
        <p:spPr>
          <a:xfrm>
            <a:off x="6521956" y="2438400"/>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30" name="Content Placeholder 3"/>
          <p:cNvSpPr>
            <a:spLocks noGrp="1"/>
          </p:cNvSpPr>
          <p:nvPr>
            <p:ph sz="quarter" idx="21" hasCustomPrompt="1"/>
          </p:nvPr>
        </p:nvSpPr>
        <p:spPr>
          <a:xfrm>
            <a:off x="6521956" y="3537130"/>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 name="Date Placeholder 1"/>
          <p:cNvSpPr>
            <a:spLocks noGrp="1"/>
          </p:cNvSpPr>
          <p:nvPr>
            <p:ph type="dt" sz="half" idx="22"/>
          </p:nvPr>
        </p:nvSpPr>
        <p:spPr/>
        <p:txBody>
          <a:bodyPr/>
          <a:lstStyle/>
          <a:p>
            <a:fld id="{3C72BE50-F5BB-C747-89BD-10570C3DE8E9}" type="datetime1">
              <a:rPr lang="en-US" smtClean="0"/>
              <a:t>10/16/24</a:t>
            </a:fld>
            <a:endParaRPr lang="en-US"/>
          </a:p>
        </p:txBody>
      </p:sp>
      <p:sp>
        <p:nvSpPr>
          <p:cNvPr id="3" name="Footer Placeholder 2"/>
          <p:cNvSpPr>
            <a:spLocks noGrp="1"/>
          </p:cNvSpPr>
          <p:nvPr>
            <p:ph type="ftr" sz="quarter" idx="23"/>
          </p:nvPr>
        </p:nvSpPr>
        <p:spPr/>
        <p:txBody>
          <a:bodyPr/>
          <a:lstStyle/>
          <a:p>
            <a:endParaRPr lang="en-US"/>
          </a:p>
        </p:txBody>
      </p:sp>
      <p:sp>
        <p:nvSpPr>
          <p:cNvPr id="5" name="Slide Number Placeholder 4"/>
          <p:cNvSpPr>
            <a:spLocks noGrp="1"/>
          </p:cNvSpPr>
          <p:nvPr>
            <p:ph type="sldNum" sz="quarter" idx="24"/>
          </p:nvPr>
        </p:nvSpPr>
        <p:spPr/>
        <p:txBody>
          <a:bodyPr/>
          <a:lstStyle/>
          <a:p>
            <a:fld id="{95819BC3-7E48-734B-B255-F05E5B733943}" type="slidenum">
              <a:rPr lang="en-US" smtClean="0"/>
              <a:pPr/>
              <a:t>‹#›</a:t>
            </a:fld>
            <a:endParaRPr lang="en-US"/>
          </a:p>
        </p:txBody>
      </p:sp>
      <p:sp>
        <p:nvSpPr>
          <p:cNvPr id="14"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1352587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fld id="{55A1343A-6453-B840-9A55-871C11DADD97}" type="datetime1">
              <a:rPr lang="en-US" smtClean="0"/>
              <a:t>10/16/24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8"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134493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Subhead">
    <p:spTree>
      <p:nvGrpSpPr>
        <p:cNvPr id="1" name=""/>
        <p:cNvGrpSpPr/>
        <p:nvPr/>
      </p:nvGrpSpPr>
      <p:grpSpPr>
        <a:xfrm>
          <a:off x="0" y="0"/>
          <a:ext cx="0" cy="0"/>
          <a:chOff x="0" y="0"/>
          <a:chExt cx="0" cy="0"/>
        </a:xfrm>
      </p:grpSpPr>
      <p:sp>
        <p:nvSpPr>
          <p:cNvPr id="13"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fld id="{FA8A533D-74D0-C14B-93E3-B1366F2E2725}" type="datetime1">
              <a:rPr lang="en-US" smtClean="0"/>
              <a:t>10/16/24</a:t>
            </a:fld>
            <a:endParaRPr lang="en-US"/>
          </a:p>
        </p:txBody>
      </p:sp>
      <p:sp>
        <p:nvSpPr>
          <p:cNvPr id="3" name="Footer Placeholder 2"/>
          <p:cNvSpPr>
            <a:spLocks noGrp="1"/>
          </p:cNvSpPr>
          <p:nvPr>
            <p:ph type="ftr" sz="quarter" idx="16"/>
          </p:nvPr>
        </p:nvSpPr>
        <p:spPr/>
        <p:txBody>
          <a:bodyPr/>
          <a:lstStyle/>
          <a:p>
            <a:endParaRPr lang="en-US"/>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9"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90760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Text">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41088" y="1161143"/>
            <a:ext cx="8364762" cy="3558495"/>
          </a:xfrm>
          <a:prstGeom prst="rect">
            <a:avLst/>
          </a:prstGeom>
        </p:spPr>
        <p:txBody>
          <a:bodyPr vert="horz"/>
          <a:lstStyle>
            <a:lvl1pPr>
              <a:defRPr>
                <a:latin typeface="Arno Pro" panose="02020502040506020403" pitchFamily="18" charset="0"/>
              </a:defRPr>
            </a:lvl1pPr>
            <a:lvl2pPr>
              <a:defRPr>
                <a:latin typeface="Arno Pro" panose="02020502040506020403" pitchFamily="18" charset="0"/>
              </a:defRPr>
            </a:lvl2pPr>
            <a:lvl3pPr>
              <a:defRPr>
                <a:latin typeface="Arno Pro" panose="02020502040506020403" pitchFamily="18" charset="0"/>
              </a:defRPr>
            </a:lvl3pPr>
            <a:lvl4pPr>
              <a:defRPr>
                <a:latin typeface="Arno Pro" panose="02020502040506020403" pitchFamily="18" charset="0"/>
              </a:defRPr>
            </a:lvl4pPr>
            <a:lvl5pPr>
              <a:defRPr>
                <a:latin typeface="Arno Pro" panose="02020502040506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no Pro" panose="02020502040506020403" pitchFamily="18" charset="0"/>
                <a:cs typeface="Arial"/>
              </a:defRPr>
            </a:lvl1pPr>
          </a:lstStyle>
          <a:p>
            <a:r>
              <a:rPr lang="en-US" dirty="0"/>
              <a:t>Click to Edit Header</a:t>
            </a:r>
          </a:p>
        </p:txBody>
      </p:sp>
      <p:sp>
        <p:nvSpPr>
          <p:cNvPr id="2" name="Date Placeholder 1"/>
          <p:cNvSpPr>
            <a:spLocks noGrp="1"/>
          </p:cNvSpPr>
          <p:nvPr>
            <p:ph type="dt" sz="half" idx="18"/>
          </p:nvPr>
        </p:nvSpPr>
        <p:spPr/>
        <p:txBody>
          <a:bodyPr/>
          <a:lstStyle>
            <a:lvl1pPr>
              <a:defRPr>
                <a:latin typeface="Arno Pro" panose="02020502040506020403" pitchFamily="18" charset="0"/>
              </a:defRPr>
            </a:lvl1pPr>
          </a:lstStyle>
          <a:p>
            <a:fld id="{0CD0A65F-765B-F547-AAC0-BE1DD6F64D67}" type="datetime1">
              <a:rPr lang="en-US" smtClean="0"/>
              <a:t>10/16/24</a:t>
            </a:fld>
            <a:endParaRPr lang="en-US"/>
          </a:p>
        </p:txBody>
      </p:sp>
      <p:sp>
        <p:nvSpPr>
          <p:cNvPr id="4" name="Footer Placeholder 3"/>
          <p:cNvSpPr>
            <a:spLocks noGrp="1"/>
          </p:cNvSpPr>
          <p:nvPr>
            <p:ph type="ftr" sz="quarter" idx="19"/>
          </p:nvPr>
        </p:nvSpPr>
        <p:spPr/>
        <p:txBody>
          <a:bodyPr/>
          <a:lstStyle>
            <a:lvl1pPr>
              <a:defRPr>
                <a:latin typeface="Arno Pro" panose="02020502040506020403" pitchFamily="18" charset="0"/>
              </a:defRPr>
            </a:lvl1pPr>
          </a:lstStyle>
          <a:p>
            <a:endParaRPr lang="en-US"/>
          </a:p>
        </p:txBody>
      </p:sp>
      <p:sp>
        <p:nvSpPr>
          <p:cNvPr id="5" name="Slide Number Placeholder 4"/>
          <p:cNvSpPr>
            <a:spLocks noGrp="1"/>
          </p:cNvSpPr>
          <p:nvPr>
            <p:ph type="sldNum" sz="quarter" idx="20"/>
          </p:nvPr>
        </p:nvSpPr>
        <p:spPr/>
        <p:txBody>
          <a:bodyPr/>
          <a:lstStyle>
            <a:lvl1pPr>
              <a:defRPr>
                <a:latin typeface="Arno Pro" panose="02020502040506020403" pitchFamily="18" charset="0"/>
              </a:defRPr>
            </a:lvl1p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latin typeface="Arno Pro" panose="02020502040506020403" pitchFamily="18" charset="0"/>
              </a:rPr>
              <a:t>jpl.nasa.gov</a:t>
            </a:r>
          </a:p>
        </p:txBody>
      </p:sp>
    </p:spTree>
    <p:extLst>
      <p:ext uri="{BB962C8B-B14F-4D97-AF65-F5344CB8AC3E}">
        <p14:creationId xmlns:p14="http://schemas.microsoft.com/office/powerpoint/2010/main" val="972480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8.jp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7.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282265"/>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5" r:id="rId3"/>
    <p:sldLayoutId id="2147483707" r:id="rId4"/>
    <p:sldLayoutId id="2147483718" r:id="rId5"/>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341298" y="4797743"/>
            <a:ext cx="2133600" cy="274637"/>
          </a:xfrm>
          <a:prstGeom prst="rect">
            <a:avLst/>
          </a:prstGeom>
        </p:spPr>
        <p:txBody>
          <a:bodyPr vert="horz" lIns="91440" tIns="45720" rIns="91440" bIns="45720" rtlCol="0" anchor="ctr"/>
          <a:lstStyle>
            <a:lvl1pPr algn="l">
              <a:defRPr sz="700">
                <a:solidFill>
                  <a:schemeClr val="tx1">
                    <a:lumMod val="50000"/>
                    <a:lumOff val="50000"/>
                  </a:schemeClr>
                </a:solidFill>
              </a:defRPr>
            </a:lvl1pPr>
          </a:lstStyle>
          <a:p>
            <a:fld id="{173A2AEE-8099-BA44-84C2-C66D020004B6}" type="datetime1">
              <a:rPr lang="en-US" smtClean="0"/>
              <a:t>10/16/24</a:t>
            </a:fld>
            <a:endParaRPr lang="en-US" dirty="0"/>
          </a:p>
        </p:txBody>
      </p:sp>
      <p:sp>
        <p:nvSpPr>
          <p:cNvPr id="4" name="Footer Placeholder 3"/>
          <p:cNvSpPr>
            <a:spLocks noGrp="1"/>
          </p:cNvSpPr>
          <p:nvPr>
            <p:ph type="ftr" sz="quarter" idx="3"/>
          </p:nvPr>
        </p:nvSpPr>
        <p:spPr>
          <a:xfrm>
            <a:off x="3124200" y="4797743"/>
            <a:ext cx="2895600" cy="274637"/>
          </a:xfrm>
          <a:prstGeom prst="rect">
            <a:avLst/>
          </a:prstGeom>
        </p:spPr>
        <p:txBody>
          <a:bodyPr vert="horz" lIns="91440" tIns="45720" rIns="91440" bIns="45720" rtlCol="0" anchor="ctr"/>
          <a:lstStyle>
            <a:lvl1pPr algn="ctr">
              <a:defRPr sz="700">
                <a:solidFill>
                  <a:schemeClr val="tx1">
                    <a:lumMod val="50000"/>
                    <a:lumOff val="50000"/>
                  </a:schemeClr>
                </a:solidFill>
              </a:defRPr>
            </a:lvl1pPr>
          </a:lstStyle>
          <a:p>
            <a:endParaRPr lang="en-US"/>
          </a:p>
        </p:txBody>
      </p:sp>
      <p:sp>
        <p:nvSpPr>
          <p:cNvPr id="5" name="Slide Number Placeholder 4"/>
          <p:cNvSpPr>
            <a:spLocks noGrp="1"/>
          </p:cNvSpPr>
          <p:nvPr>
            <p:ph type="sldNum" sz="quarter" idx="4"/>
          </p:nvPr>
        </p:nvSpPr>
        <p:spPr>
          <a:xfrm>
            <a:off x="6553200" y="4797743"/>
            <a:ext cx="1249680" cy="274637"/>
          </a:xfrm>
          <a:prstGeom prst="rect">
            <a:avLst/>
          </a:prstGeom>
        </p:spPr>
        <p:txBody>
          <a:bodyPr vert="horz" lIns="91440" tIns="45720" rIns="91440" bIns="45720" rtlCol="0" anchor="ctr"/>
          <a:lstStyle>
            <a:lvl1pPr algn="r">
              <a:defRPr sz="700">
                <a:solidFill>
                  <a:schemeClr val="tx1">
                    <a:lumMod val="50000"/>
                    <a:lumOff val="50000"/>
                  </a:schemeClr>
                </a:solidFill>
              </a:defRPr>
            </a:lvl1pPr>
          </a:lstStyle>
          <a:p>
            <a:fld id="{95819BC3-7E48-734B-B255-F05E5B733943}" type="slidenum">
              <a:rPr lang="en-US" smtClean="0"/>
              <a:pPr/>
              <a:t>‹#›</a:t>
            </a:fld>
            <a:endParaRPr lang="en-US"/>
          </a:p>
        </p:txBody>
      </p:sp>
    </p:spTree>
    <p:extLst>
      <p:ext uri="{BB962C8B-B14F-4D97-AF65-F5344CB8AC3E}">
        <p14:creationId xmlns:p14="http://schemas.microsoft.com/office/powerpoint/2010/main" val="6448422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0" r:id="rId3"/>
    <p:sldLayoutId id="2147483723" r:id="rId4"/>
    <p:sldLayoutId id="2147483731" r:id="rId5"/>
    <p:sldLayoutId id="2147483724" r:id="rId6"/>
    <p:sldLayoutId id="2147483732" r:id="rId7"/>
    <p:sldLayoutId id="2147483725" r:id="rId8"/>
    <p:sldLayoutId id="2147483733" r:id="rId9"/>
    <p:sldLayoutId id="2147483726" r:id="rId10"/>
    <p:sldLayoutId id="2147483734" r:id="rId11"/>
    <p:sldLayoutId id="2147483727" r:id="rId12"/>
    <p:sldLayoutId id="2147483728" r:id="rId13"/>
    <p:sldLayoutId id="2147483729" r:id="rId14"/>
    <p:sldLayoutId id="2147483765" r:id="rId15"/>
    <p:sldLayoutId id="2147483766" r:id="rId16"/>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341298" y="4797743"/>
            <a:ext cx="2133600" cy="274637"/>
          </a:xfrm>
          <a:prstGeom prst="rect">
            <a:avLst/>
          </a:prstGeom>
        </p:spPr>
        <p:txBody>
          <a:bodyPr vert="horz" lIns="91440" tIns="45720" rIns="91440" bIns="45720" rtlCol="0" anchor="ctr"/>
          <a:lstStyle>
            <a:lvl1pPr algn="l">
              <a:defRPr sz="700">
                <a:solidFill>
                  <a:schemeClr val="tx1">
                    <a:lumMod val="50000"/>
                    <a:lumOff val="50000"/>
                  </a:schemeClr>
                </a:solidFill>
              </a:defRPr>
            </a:lvl1pPr>
          </a:lstStyle>
          <a:p>
            <a:fld id="{173A2AEE-8099-BA44-84C2-C66D020004B6}" type="datetime1">
              <a:rPr lang="en-US" smtClean="0"/>
              <a:t>10/16/24</a:t>
            </a:fld>
            <a:endParaRPr lang="en-US" dirty="0"/>
          </a:p>
        </p:txBody>
      </p:sp>
      <p:sp>
        <p:nvSpPr>
          <p:cNvPr id="4" name="Footer Placeholder 3"/>
          <p:cNvSpPr>
            <a:spLocks noGrp="1"/>
          </p:cNvSpPr>
          <p:nvPr>
            <p:ph type="ftr" sz="quarter" idx="3"/>
          </p:nvPr>
        </p:nvSpPr>
        <p:spPr>
          <a:xfrm>
            <a:off x="3124200" y="4797743"/>
            <a:ext cx="2895600" cy="274637"/>
          </a:xfrm>
          <a:prstGeom prst="rect">
            <a:avLst/>
          </a:prstGeom>
        </p:spPr>
        <p:txBody>
          <a:bodyPr vert="horz" lIns="91440" tIns="45720" rIns="91440" bIns="45720" rtlCol="0" anchor="ctr"/>
          <a:lstStyle>
            <a:lvl1pPr algn="ctr">
              <a:defRPr sz="700">
                <a:solidFill>
                  <a:schemeClr val="tx1">
                    <a:lumMod val="50000"/>
                    <a:lumOff val="50000"/>
                  </a:schemeClr>
                </a:solidFill>
              </a:defRPr>
            </a:lvl1pPr>
          </a:lstStyle>
          <a:p>
            <a:endParaRPr lang="en-US"/>
          </a:p>
        </p:txBody>
      </p:sp>
      <p:sp>
        <p:nvSpPr>
          <p:cNvPr id="5" name="Slide Number Placeholder 4"/>
          <p:cNvSpPr>
            <a:spLocks noGrp="1"/>
          </p:cNvSpPr>
          <p:nvPr>
            <p:ph type="sldNum" sz="quarter" idx="4"/>
          </p:nvPr>
        </p:nvSpPr>
        <p:spPr>
          <a:xfrm>
            <a:off x="6553200" y="4797743"/>
            <a:ext cx="1249680" cy="274637"/>
          </a:xfrm>
          <a:prstGeom prst="rect">
            <a:avLst/>
          </a:prstGeom>
        </p:spPr>
        <p:txBody>
          <a:bodyPr vert="horz" lIns="91440" tIns="45720" rIns="91440" bIns="45720" rtlCol="0" anchor="ctr"/>
          <a:lstStyle>
            <a:lvl1pPr algn="r">
              <a:defRPr sz="700">
                <a:solidFill>
                  <a:schemeClr val="tx1">
                    <a:lumMod val="50000"/>
                    <a:lumOff val="50000"/>
                  </a:schemeClr>
                </a:solidFill>
              </a:defRPr>
            </a:lvl1pPr>
          </a:lstStyle>
          <a:p>
            <a:fld id="{95819BC3-7E48-734B-B255-F05E5B733943}" type="slidenum">
              <a:rPr lang="en-US" smtClean="0"/>
              <a:pPr/>
              <a:t>‹#›</a:t>
            </a:fld>
            <a:endParaRPr lang="en-US"/>
          </a:p>
        </p:txBody>
      </p:sp>
    </p:spTree>
    <p:extLst>
      <p:ext uri="{BB962C8B-B14F-4D97-AF65-F5344CB8AC3E}">
        <p14:creationId xmlns:p14="http://schemas.microsoft.com/office/powerpoint/2010/main" val="40368001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body" idx="1"/>
          </p:nvPr>
        </p:nvSpPr>
        <p:spPr bwMode="auto">
          <a:xfrm>
            <a:off x="119743" y="800101"/>
            <a:ext cx="887185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9" tIns="45705" rIns="91409" bIns="45705"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Text Box 8"/>
          <p:cNvSpPr txBox="1">
            <a:spLocks noChangeArrowheads="1"/>
          </p:cNvSpPr>
          <p:nvPr/>
        </p:nvSpPr>
        <p:spPr bwMode="auto">
          <a:xfrm>
            <a:off x="7638298" y="4841085"/>
            <a:ext cx="587294" cy="20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68557" tIns="34279" rIns="68557" bIns="34279">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900" b="1">
                <a:solidFill>
                  <a:schemeClr val="bg1"/>
                </a:solidFill>
              </a:rPr>
              <a:t>Page </a:t>
            </a:r>
            <a:fld id="{ACBDFE6D-0804-4FE4-AF16-65C9C1D39CC8}" type="slidenum">
              <a:rPr lang="en-US" sz="900" b="1">
                <a:solidFill>
                  <a:schemeClr val="bg1"/>
                </a:solidFill>
              </a:rPr>
              <a:pPr algn="ctr"/>
              <a:t>‹#›</a:t>
            </a:fld>
            <a:endParaRPr lang="en-US" sz="900" b="1">
              <a:solidFill>
                <a:schemeClr val="bg1"/>
              </a:solidFill>
            </a:endParaRPr>
          </a:p>
        </p:txBody>
      </p:sp>
      <p:sp>
        <p:nvSpPr>
          <p:cNvPr id="1028" name="Text Box 9"/>
          <p:cNvSpPr txBox="1">
            <a:spLocks noChangeArrowheads="1"/>
          </p:cNvSpPr>
          <p:nvPr/>
        </p:nvSpPr>
        <p:spPr bwMode="auto">
          <a:xfrm>
            <a:off x="8534401" y="4862516"/>
            <a:ext cx="533400" cy="22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716" tIns="36359" rIns="72716" bIns="36359">
            <a:spAutoFit/>
          </a:bodyPr>
          <a:lstStyle>
            <a:lvl1pPr defTabSz="969963" eaLnBrk="0" hangingPunct="0">
              <a:defRPr>
                <a:solidFill>
                  <a:schemeClr val="tx1"/>
                </a:solidFill>
                <a:latin typeface="Arial" pitchFamily="34" charset="0"/>
                <a:ea typeface="ＭＳ Ｐゴシック" pitchFamily="34" charset="-128"/>
              </a:defRPr>
            </a:lvl1pPr>
            <a:lvl2pPr marL="742950" indent="-285750" defTabSz="969963" eaLnBrk="0" hangingPunct="0">
              <a:defRPr>
                <a:solidFill>
                  <a:schemeClr val="tx1"/>
                </a:solidFill>
                <a:latin typeface="Arial" pitchFamily="34" charset="0"/>
                <a:ea typeface="ＭＳ Ｐゴシック" pitchFamily="34" charset="-128"/>
              </a:defRPr>
            </a:lvl2pPr>
            <a:lvl3pPr marL="1143000" indent="-228600" defTabSz="969963" eaLnBrk="0" hangingPunct="0">
              <a:defRPr>
                <a:solidFill>
                  <a:schemeClr val="tx1"/>
                </a:solidFill>
                <a:latin typeface="Arial" pitchFamily="34" charset="0"/>
                <a:ea typeface="ＭＳ Ｐゴシック" pitchFamily="34" charset="-128"/>
              </a:defRPr>
            </a:lvl3pPr>
            <a:lvl4pPr marL="1600200" indent="-228600" defTabSz="969963" eaLnBrk="0" hangingPunct="0">
              <a:defRPr>
                <a:solidFill>
                  <a:schemeClr val="tx1"/>
                </a:solidFill>
                <a:latin typeface="Arial" pitchFamily="34" charset="0"/>
                <a:ea typeface="ＭＳ Ｐゴシック" pitchFamily="34" charset="-128"/>
              </a:defRPr>
            </a:lvl4pPr>
            <a:lvl5pPr marL="2057400" indent="-228600" defTabSz="969963" eaLnBrk="0" hangingPunct="0">
              <a:defRPr>
                <a:solidFill>
                  <a:schemeClr val="tx1"/>
                </a:solidFill>
                <a:latin typeface="Arial" pitchFamily="34" charset="0"/>
                <a:ea typeface="ＭＳ Ｐゴシック" pitchFamily="34" charset="-128"/>
              </a:defRPr>
            </a:lvl5pPr>
            <a:lvl6pPr marL="2514600" indent="-228600" defTabSz="9699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699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699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699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975" dirty="0"/>
              <a:t> </a:t>
            </a:r>
            <a:fld id="{A7D50D58-78EF-4157-81F3-53E53B87F8E8}" type="slidenum">
              <a:rPr lang="en-US" sz="900" b="1"/>
              <a:pPr algn="ctr"/>
              <a:t>‹#›</a:t>
            </a:fld>
            <a:endParaRPr lang="en-US" sz="600" dirty="0"/>
          </a:p>
        </p:txBody>
      </p:sp>
      <p:sp>
        <p:nvSpPr>
          <p:cNvPr id="1031" name="Rectangle 13"/>
          <p:cNvSpPr>
            <a:spLocks noGrp="1" noChangeArrowheads="1"/>
          </p:cNvSpPr>
          <p:nvPr>
            <p:ph type="title"/>
          </p:nvPr>
        </p:nvSpPr>
        <p:spPr bwMode="auto">
          <a:xfrm>
            <a:off x="779920" y="108607"/>
            <a:ext cx="7569424" cy="56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955" tIns="48478" rIns="96955" bIns="48478" numCol="1" anchor="ctr" anchorCtr="0" compatLnSpc="1">
            <a:prstTxWarp prst="textNoShape">
              <a:avLst/>
            </a:prstTxWarp>
          </a:bodyPr>
          <a:lstStyle/>
          <a:p>
            <a:pPr lvl="0"/>
            <a:r>
              <a:rPr lang="en-US" dirty="0"/>
              <a:t>Click to edit Master title style</a:t>
            </a:r>
          </a:p>
        </p:txBody>
      </p:sp>
      <p:sp>
        <p:nvSpPr>
          <p:cNvPr id="10" name="Rectangle 9"/>
          <p:cNvSpPr/>
          <p:nvPr/>
        </p:nvSpPr>
        <p:spPr>
          <a:xfrm>
            <a:off x="5" y="692011"/>
            <a:ext cx="9141714" cy="34289"/>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a:endParaRPr lang="en-US" sz="1350"/>
          </a:p>
        </p:txBody>
      </p:sp>
      <p:sp>
        <p:nvSpPr>
          <p:cNvPr id="11" name="Rectangle 10"/>
          <p:cNvSpPr/>
          <p:nvPr/>
        </p:nvSpPr>
        <p:spPr>
          <a:xfrm>
            <a:off x="0" y="4766317"/>
            <a:ext cx="9144000" cy="34289"/>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a:endParaRPr lang="en-US" sz="1350"/>
          </a:p>
        </p:txBody>
      </p:sp>
      <p:pic>
        <p:nvPicPr>
          <p:cNvPr id="15" name="Picture 14">
            <a:extLst>
              <a:ext uri="{FF2B5EF4-FFF2-40B4-BE49-F238E27FC236}">
                <a16:creationId xmlns:a16="http://schemas.microsoft.com/office/drawing/2014/main" id="{C3B81E9E-2729-4FD9-BA50-7C7C29EEC7C5}"/>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9744" y="4799049"/>
            <a:ext cx="350317" cy="350317"/>
          </a:xfrm>
          <a:prstGeom prst="rect">
            <a:avLst/>
          </a:prstGeom>
        </p:spPr>
      </p:pic>
      <p:pic>
        <p:nvPicPr>
          <p:cNvPr id="14" name="Picture 13">
            <a:extLst>
              <a:ext uri="{FF2B5EF4-FFF2-40B4-BE49-F238E27FC236}">
                <a16:creationId xmlns:a16="http://schemas.microsoft.com/office/drawing/2014/main" id="{3778C6EF-CE65-4597-B230-7CDC3FD030B9}"/>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505397" y="4817090"/>
            <a:ext cx="350316" cy="314234"/>
          </a:xfrm>
          <a:prstGeom prst="rect">
            <a:avLst/>
          </a:prstGeom>
        </p:spPr>
      </p:pic>
      <p:pic>
        <p:nvPicPr>
          <p:cNvPr id="3" name="Picture 2">
            <a:extLst>
              <a:ext uri="{FF2B5EF4-FFF2-40B4-BE49-F238E27FC236}">
                <a16:creationId xmlns:a16="http://schemas.microsoft.com/office/drawing/2014/main" id="{CC5DB866-25AC-40CF-8E58-49F54A02B70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0900" y="59975"/>
            <a:ext cx="718862" cy="611797"/>
          </a:xfrm>
          <a:prstGeom prst="rect">
            <a:avLst/>
          </a:prstGeom>
        </p:spPr>
      </p:pic>
    </p:spTree>
    <p:extLst>
      <p:ext uri="{BB962C8B-B14F-4D97-AF65-F5344CB8AC3E}">
        <p14:creationId xmlns:p14="http://schemas.microsoft.com/office/powerpoint/2010/main" val="51387936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ctr" rtl="0" eaLnBrk="1" fontAlgn="base" hangingPunct="1">
        <a:spcBef>
          <a:spcPct val="0"/>
        </a:spcBef>
        <a:spcAft>
          <a:spcPct val="0"/>
        </a:spcAft>
        <a:defRPr sz="1800" b="1" i="1">
          <a:solidFill>
            <a:schemeClr val="tx2"/>
          </a:solidFill>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1800" b="1" i="1">
          <a:solidFill>
            <a:schemeClr val="tx2"/>
          </a:solidFill>
          <a:latin typeface="Arial" charset="0"/>
          <a:ea typeface="ＭＳ Ｐゴシック" pitchFamily="-65" charset="-128"/>
          <a:cs typeface="ＭＳ Ｐゴシック" pitchFamily="-65" charset="-128"/>
        </a:defRPr>
      </a:lvl2pPr>
      <a:lvl3pPr algn="ctr" rtl="0" eaLnBrk="1" fontAlgn="base" hangingPunct="1">
        <a:spcBef>
          <a:spcPct val="0"/>
        </a:spcBef>
        <a:spcAft>
          <a:spcPct val="0"/>
        </a:spcAft>
        <a:defRPr sz="1800" b="1" i="1">
          <a:solidFill>
            <a:schemeClr val="tx2"/>
          </a:solidFill>
          <a:latin typeface="Arial" charset="0"/>
          <a:ea typeface="ＭＳ Ｐゴシック" pitchFamily="-65" charset="-128"/>
          <a:cs typeface="ＭＳ Ｐゴシック" pitchFamily="-65" charset="-128"/>
        </a:defRPr>
      </a:lvl3pPr>
      <a:lvl4pPr algn="ctr" rtl="0" eaLnBrk="1" fontAlgn="base" hangingPunct="1">
        <a:spcBef>
          <a:spcPct val="0"/>
        </a:spcBef>
        <a:spcAft>
          <a:spcPct val="0"/>
        </a:spcAft>
        <a:defRPr sz="1800" b="1" i="1">
          <a:solidFill>
            <a:schemeClr val="tx2"/>
          </a:solidFill>
          <a:latin typeface="Arial" charset="0"/>
          <a:ea typeface="ＭＳ Ｐゴシック" pitchFamily="-65" charset="-128"/>
          <a:cs typeface="ＭＳ Ｐゴシック" pitchFamily="-65" charset="-128"/>
        </a:defRPr>
      </a:lvl4pPr>
      <a:lvl5pPr algn="ctr" rtl="0" eaLnBrk="1" fontAlgn="base" hangingPunct="1">
        <a:spcBef>
          <a:spcPct val="0"/>
        </a:spcBef>
        <a:spcAft>
          <a:spcPct val="0"/>
        </a:spcAft>
        <a:defRPr sz="1800" b="1" i="1">
          <a:solidFill>
            <a:schemeClr val="tx2"/>
          </a:solidFill>
          <a:latin typeface="Arial" charset="0"/>
          <a:ea typeface="ＭＳ Ｐゴシック" pitchFamily="-65" charset="-128"/>
          <a:cs typeface="ＭＳ Ｐゴシック" pitchFamily="-65" charset="-128"/>
        </a:defRPr>
      </a:lvl5pPr>
      <a:lvl6pPr marL="342806" algn="ctr" rtl="0" eaLnBrk="1" fontAlgn="base" hangingPunct="1">
        <a:spcBef>
          <a:spcPct val="0"/>
        </a:spcBef>
        <a:spcAft>
          <a:spcPct val="0"/>
        </a:spcAft>
        <a:defRPr sz="1800" b="1" i="1">
          <a:solidFill>
            <a:schemeClr val="tx2"/>
          </a:solidFill>
          <a:latin typeface="Arial" charset="0"/>
        </a:defRPr>
      </a:lvl6pPr>
      <a:lvl7pPr marL="685612" algn="ctr" rtl="0" eaLnBrk="1" fontAlgn="base" hangingPunct="1">
        <a:spcBef>
          <a:spcPct val="0"/>
        </a:spcBef>
        <a:spcAft>
          <a:spcPct val="0"/>
        </a:spcAft>
        <a:defRPr sz="1800" b="1" i="1">
          <a:solidFill>
            <a:schemeClr val="tx2"/>
          </a:solidFill>
          <a:latin typeface="Arial" charset="0"/>
        </a:defRPr>
      </a:lvl7pPr>
      <a:lvl8pPr marL="1028417" algn="ctr" rtl="0" eaLnBrk="1" fontAlgn="base" hangingPunct="1">
        <a:spcBef>
          <a:spcPct val="0"/>
        </a:spcBef>
        <a:spcAft>
          <a:spcPct val="0"/>
        </a:spcAft>
        <a:defRPr sz="1800" b="1" i="1">
          <a:solidFill>
            <a:schemeClr val="tx2"/>
          </a:solidFill>
          <a:latin typeface="Arial" charset="0"/>
        </a:defRPr>
      </a:lvl8pPr>
      <a:lvl9pPr marL="1371222" algn="ctr" rtl="0" eaLnBrk="1" fontAlgn="base" hangingPunct="1">
        <a:spcBef>
          <a:spcPct val="0"/>
        </a:spcBef>
        <a:spcAft>
          <a:spcPct val="0"/>
        </a:spcAft>
        <a:defRPr sz="1800" b="1" i="1">
          <a:solidFill>
            <a:schemeClr val="tx2"/>
          </a:solidFill>
          <a:latin typeface="Arial" charset="0"/>
        </a:defRPr>
      </a:lvl9pPr>
    </p:titleStyle>
    <p:bodyStyle>
      <a:lvl1pPr marL="257105" indent="-257105" algn="l" rtl="0" eaLnBrk="1" fontAlgn="base" hangingPunct="1">
        <a:spcBef>
          <a:spcPts val="225"/>
        </a:spcBef>
        <a:spcAft>
          <a:spcPts val="225"/>
        </a:spcAft>
        <a:buChar char="•"/>
        <a:defRPr sz="1500">
          <a:solidFill>
            <a:schemeClr val="tx1"/>
          </a:solidFill>
          <a:latin typeface="+mn-lt"/>
          <a:ea typeface="ＭＳ Ｐゴシック" pitchFamily="-65" charset="-128"/>
          <a:cs typeface="ＭＳ Ｐゴシック" pitchFamily="-65" charset="-128"/>
        </a:defRPr>
      </a:lvl1pPr>
      <a:lvl2pPr marL="557060" indent="-214253" algn="l" rtl="0" eaLnBrk="1" fontAlgn="base" hangingPunct="1">
        <a:spcBef>
          <a:spcPts val="225"/>
        </a:spcBef>
        <a:spcAft>
          <a:spcPts val="225"/>
        </a:spcAft>
        <a:buChar char="–"/>
        <a:defRPr>
          <a:solidFill>
            <a:schemeClr val="tx1"/>
          </a:solidFill>
          <a:latin typeface="+mn-lt"/>
          <a:ea typeface="ＭＳ Ｐゴシック" pitchFamily="-111" charset="-128"/>
        </a:defRPr>
      </a:lvl2pPr>
      <a:lvl3pPr marL="857014" indent="-171404" algn="l" rtl="0" eaLnBrk="1" fontAlgn="base" hangingPunct="1">
        <a:spcBef>
          <a:spcPts val="225"/>
        </a:spcBef>
        <a:spcAft>
          <a:spcPts val="225"/>
        </a:spcAft>
        <a:buChar char="•"/>
        <a:defRPr>
          <a:solidFill>
            <a:schemeClr val="tx1"/>
          </a:solidFill>
          <a:latin typeface="+mn-lt"/>
          <a:ea typeface="ＭＳ Ｐゴシック" pitchFamily="-111" charset="-128"/>
        </a:defRPr>
      </a:lvl3pPr>
      <a:lvl4pPr marL="1199820" indent="-171404" algn="l" rtl="0" eaLnBrk="1" fontAlgn="base" hangingPunct="1">
        <a:spcBef>
          <a:spcPts val="225"/>
        </a:spcBef>
        <a:spcAft>
          <a:spcPts val="225"/>
        </a:spcAft>
        <a:buChar char="–"/>
        <a:defRPr>
          <a:solidFill>
            <a:schemeClr val="tx1"/>
          </a:solidFill>
          <a:latin typeface="+mn-lt"/>
          <a:ea typeface="ＭＳ Ｐゴシック" pitchFamily="-111" charset="-128"/>
        </a:defRPr>
      </a:lvl4pPr>
      <a:lvl5pPr marL="1542624" indent="-171404" algn="l" rtl="0" eaLnBrk="1" fontAlgn="base" hangingPunct="1">
        <a:spcBef>
          <a:spcPts val="225"/>
        </a:spcBef>
        <a:spcAft>
          <a:spcPts val="225"/>
        </a:spcAft>
        <a:buChar char="»"/>
        <a:defRPr>
          <a:solidFill>
            <a:schemeClr val="tx1"/>
          </a:solidFill>
          <a:latin typeface="+mn-lt"/>
          <a:ea typeface="ＭＳ Ｐゴシック" pitchFamily="-111" charset="-128"/>
        </a:defRPr>
      </a:lvl5pPr>
      <a:lvl6pPr marL="1885431" indent="-171404" algn="l" rtl="0" eaLnBrk="1" fontAlgn="base" hangingPunct="1">
        <a:spcBef>
          <a:spcPct val="20000"/>
        </a:spcBef>
        <a:spcAft>
          <a:spcPct val="0"/>
        </a:spcAft>
        <a:buChar char="»"/>
        <a:defRPr>
          <a:solidFill>
            <a:schemeClr val="tx1"/>
          </a:solidFill>
          <a:latin typeface="+mn-lt"/>
        </a:defRPr>
      </a:lvl6pPr>
      <a:lvl7pPr marL="2228237" indent="-171404" algn="l" rtl="0" eaLnBrk="1" fontAlgn="base" hangingPunct="1">
        <a:spcBef>
          <a:spcPct val="20000"/>
        </a:spcBef>
        <a:spcAft>
          <a:spcPct val="0"/>
        </a:spcAft>
        <a:buChar char="»"/>
        <a:defRPr>
          <a:solidFill>
            <a:schemeClr val="tx1"/>
          </a:solidFill>
          <a:latin typeface="+mn-lt"/>
        </a:defRPr>
      </a:lvl7pPr>
      <a:lvl8pPr marL="2571041" indent="-171404" algn="l" rtl="0" eaLnBrk="1" fontAlgn="base" hangingPunct="1">
        <a:spcBef>
          <a:spcPct val="20000"/>
        </a:spcBef>
        <a:spcAft>
          <a:spcPct val="0"/>
        </a:spcAft>
        <a:buChar char="»"/>
        <a:defRPr>
          <a:solidFill>
            <a:schemeClr val="tx1"/>
          </a:solidFill>
          <a:latin typeface="+mn-lt"/>
        </a:defRPr>
      </a:lvl8pPr>
      <a:lvl9pPr marL="2913848" indent="-171404"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685612" rtl="0" eaLnBrk="1" latinLnBrk="0" hangingPunct="1">
        <a:defRPr sz="1350" kern="1200">
          <a:solidFill>
            <a:schemeClr val="tx1"/>
          </a:solidFill>
          <a:latin typeface="+mn-lt"/>
          <a:ea typeface="+mn-ea"/>
          <a:cs typeface="+mn-cs"/>
        </a:defRPr>
      </a:lvl1pPr>
      <a:lvl2pPr marL="342806" algn="l" defTabSz="685612" rtl="0" eaLnBrk="1" latinLnBrk="0" hangingPunct="1">
        <a:defRPr sz="1350" kern="1200">
          <a:solidFill>
            <a:schemeClr val="tx1"/>
          </a:solidFill>
          <a:latin typeface="+mn-lt"/>
          <a:ea typeface="+mn-ea"/>
          <a:cs typeface="+mn-cs"/>
        </a:defRPr>
      </a:lvl2pPr>
      <a:lvl3pPr marL="685612" algn="l" defTabSz="685612" rtl="0" eaLnBrk="1" latinLnBrk="0" hangingPunct="1">
        <a:defRPr sz="1350" kern="1200">
          <a:solidFill>
            <a:schemeClr val="tx1"/>
          </a:solidFill>
          <a:latin typeface="+mn-lt"/>
          <a:ea typeface="+mn-ea"/>
          <a:cs typeface="+mn-cs"/>
        </a:defRPr>
      </a:lvl3pPr>
      <a:lvl4pPr marL="1028417" algn="l" defTabSz="685612" rtl="0" eaLnBrk="1" latinLnBrk="0" hangingPunct="1">
        <a:defRPr sz="1350" kern="1200">
          <a:solidFill>
            <a:schemeClr val="tx1"/>
          </a:solidFill>
          <a:latin typeface="+mn-lt"/>
          <a:ea typeface="+mn-ea"/>
          <a:cs typeface="+mn-cs"/>
        </a:defRPr>
      </a:lvl4pPr>
      <a:lvl5pPr marL="1371222" algn="l" defTabSz="685612" rtl="0" eaLnBrk="1" latinLnBrk="0" hangingPunct="1">
        <a:defRPr sz="1350" kern="1200">
          <a:solidFill>
            <a:schemeClr val="tx1"/>
          </a:solidFill>
          <a:latin typeface="+mn-lt"/>
          <a:ea typeface="+mn-ea"/>
          <a:cs typeface="+mn-cs"/>
        </a:defRPr>
      </a:lvl5pPr>
      <a:lvl6pPr marL="1714028" algn="l" defTabSz="685612" rtl="0" eaLnBrk="1" latinLnBrk="0" hangingPunct="1">
        <a:defRPr sz="1350" kern="1200">
          <a:solidFill>
            <a:schemeClr val="tx1"/>
          </a:solidFill>
          <a:latin typeface="+mn-lt"/>
          <a:ea typeface="+mn-ea"/>
          <a:cs typeface="+mn-cs"/>
        </a:defRPr>
      </a:lvl6pPr>
      <a:lvl7pPr marL="2056834" algn="l" defTabSz="685612" rtl="0" eaLnBrk="1" latinLnBrk="0" hangingPunct="1">
        <a:defRPr sz="1350" kern="1200">
          <a:solidFill>
            <a:schemeClr val="tx1"/>
          </a:solidFill>
          <a:latin typeface="+mn-lt"/>
          <a:ea typeface="+mn-ea"/>
          <a:cs typeface="+mn-cs"/>
        </a:defRPr>
      </a:lvl7pPr>
      <a:lvl8pPr marL="2399639" algn="l" defTabSz="685612" rtl="0" eaLnBrk="1" latinLnBrk="0" hangingPunct="1">
        <a:defRPr sz="1350" kern="1200">
          <a:solidFill>
            <a:schemeClr val="tx1"/>
          </a:solidFill>
          <a:latin typeface="+mn-lt"/>
          <a:ea typeface="+mn-ea"/>
          <a:cs typeface="+mn-cs"/>
        </a:defRPr>
      </a:lvl8pPr>
      <a:lvl9pPr marL="2742443" algn="l" defTabSz="68561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0.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13D6FC-DE75-484E-A9D9-0B913BA86771}"/>
              </a:ext>
            </a:extLst>
          </p:cNvPr>
          <p:cNvSpPr txBox="1"/>
          <p:nvPr/>
        </p:nvSpPr>
        <p:spPr>
          <a:xfrm>
            <a:off x="67898" y="4803973"/>
            <a:ext cx="2719690" cy="346249"/>
          </a:xfrm>
          <a:prstGeom prst="rect">
            <a:avLst/>
          </a:prstGeom>
          <a:noFill/>
        </p:spPr>
        <p:txBody>
          <a:bodyPr wrap="square" rtlCol="0">
            <a:spAutoFit/>
          </a:bodyPr>
          <a:lstStyle/>
          <a:p>
            <a:r>
              <a:rPr lang="en-US" sz="825" dirty="0"/>
              <a:t>© 2023 California Institute of Technology. US Government sponsorship acknowledged</a:t>
            </a:r>
          </a:p>
        </p:txBody>
      </p:sp>
      <p:sp>
        <p:nvSpPr>
          <p:cNvPr id="4" name="Rectangle 3">
            <a:extLst>
              <a:ext uri="{FF2B5EF4-FFF2-40B4-BE49-F238E27FC236}">
                <a16:creationId xmlns:a16="http://schemas.microsoft.com/office/drawing/2014/main" id="{C248D08D-1B17-9085-BA29-80DAFDF43629}"/>
              </a:ext>
            </a:extLst>
          </p:cNvPr>
          <p:cNvSpPr/>
          <p:nvPr/>
        </p:nvSpPr>
        <p:spPr>
          <a:xfrm>
            <a:off x="4660777" y="1526959"/>
            <a:ext cx="1367161" cy="11185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B47C93-9471-40F9-BAAE-1AD15CBD3397}"/>
              </a:ext>
            </a:extLst>
          </p:cNvPr>
          <p:cNvSpPr>
            <a:spLocks noGrp="1"/>
          </p:cNvSpPr>
          <p:nvPr>
            <p:ph type="ctrTitle"/>
          </p:nvPr>
        </p:nvSpPr>
        <p:spPr>
          <a:xfrm>
            <a:off x="1807858" y="1073426"/>
            <a:ext cx="7231439" cy="1724313"/>
          </a:xfrm>
        </p:spPr>
        <p:txBody>
          <a:bodyPr anchor="t"/>
          <a:lstStyle/>
          <a:p>
            <a:r>
              <a:rPr lang="en-US" sz="4000" dirty="0">
                <a:solidFill>
                  <a:srgbClr val="A3E4FF"/>
                </a:solidFill>
                <a:effectLst>
                  <a:outerShdw blurRad="38100" dist="38100" dir="2700000" algn="tl">
                    <a:srgbClr val="000000">
                      <a:alpha val="43137"/>
                    </a:srgbClr>
                  </a:outerShdw>
                </a:effectLst>
              </a:rPr>
              <a:t>Validation Supersites –</a:t>
            </a:r>
            <a:br>
              <a:rPr lang="en-US" sz="4000" dirty="0">
                <a:solidFill>
                  <a:srgbClr val="A3E4FF"/>
                </a:solidFill>
                <a:effectLst>
                  <a:outerShdw blurRad="38100" dist="38100" dir="2700000" algn="tl">
                    <a:srgbClr val="000000">
                      <a:alpha val="43137"/>
                    </a:srgbClr>
                  </a:outerShdw>
                </a:effectLst>
              </a:rPr>
            </a:br>
            <a:r>
              <a:rPr lang="en-US" sz="4000" dirty="0">
                <a:solidFill>
                  <a:srgbClr val="A3E4FF"/>
                </a:solidFill>
                <a:effectLst>
                  <a:outerShdw blurRad="38100" dist="38100" dir="2700000" algn="tl">
                    <a:srgbClr val="000000">
                      <a:alpha val="43137"/>
                    </a:srgbClr>
                  </a:outerShdw>
                </a:effectLst>
              </a:rPr>
              <a:t>why, what, where and how?</a:t>
            </a:r>
            <a:br>
              <a:rPr lang="en-US" sz="3200" dirty="0">
                <a:solidFill>
                  <a:srgbClr val="A3E4FF"/>
                </a:solidFill>
                <a:effectLst>
                  <a:outerShdw blurRad="38100" dist="38100" dir="2700000" algn="tl">
                    <a:srgbClr val="000000">
                      <a:alpha val="43137"/>
                    </a:srgbClr>
                  </a:outerShdw>
                </a:effectLst>
              </a:rPr>
            </a:br>
            <a:endParaRPr lang="en-US" sz="3200" dirty="0">
              <a:solidFill>
                <a:srgbClr val="A3E4FF"/>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DFA3C06F-444A-D8AE-5A8C-CA500C41604F}"/>
              </a:ext>
            </a:extLst>
          </p:cNvPr>
          <p:cNvPicPr>
            <a:picLocks noChangeAspect="1"/>
          </p:cNvPicPr>
          <p:nvPr/>
        </p:nvPicPr>
        <p:blipFill>
          <a:blip r:embed="rId2"/>
          <a:stretch>
            <a:fillRect/>
          </a:stretch>
        </p:blipFill>
        <p:spPr>
          <a:xfrm>
            <a:off x="6250134" y="0"/>
            <a:ext cx="709959" cy="709959"/>
          </a:xfrm>
          <a:prstGeom prst="rect">
            <a:avLst/>
          </a:prstGeom>
        </p:spPr>
      </p:pic>
      <p:pic>
        <p:nvPicPr>
          <p:cNvPr id="6" name="Picture 2">
            <a:extLst>
              <a:ext uri="{FF2B5EF4-FFF2-40B4-BE49-F238E27FC236}">
                <a16:creationId xmlns:a16="http://schemas.microsoft.com/office/drawing/2014/main" id="{77A41EF9-B447-63DE-75CE-136C66689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881" y="4828"/>
            <a:ext cx="784793" cy="703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ribrand_ColorBlackText_RGB_small_040615.eps">
            <a:extLst>
              <a:ext uri="{FF2B5EF4-FFF2-40B4-BE49-F238E27FC236}">
                <a16:creationId xmlns:a16="http://schemas.microsoft.com/office/drawing/2014/main" id="{325E775F-B972-0A10-D959-C42AA0100544}"/>
              </a:ext>
            </a:extLst>
          </p:cNvPr>
          <p:cNvPicPr>
            <a:picLocks noChangeAspect="1"/>
          </p:cNvPicPr>
          <p:nvPr/>
        </p:nvPicPr>
        <p:blipFill rotWithShape="1">
          <a:blip r:embed="rId4">
            <a:extLst>
              <a:ext uri="{28A0092B-C50C-407E-A947-70E740481C1C}">
                <a14:useLocalDpi xmlns:a14="http://schemas.microsoft.com/office/drawing/2010/main" val="0"/>
              </a:ext>
            </a:extLst>
          </a:blip>
          <a:srcRect r="74528"/>
          <a:stretch/>
        </p:blipFill>
        <p:spPr>
          <a:xfrm>
            <a:off x="8098536" y="-1"/>
            <a:ext cx="836621" cy="703821"/>
          </a:xfrm>
          <a:prstGeom prst="rect">
            <a:avLst/>
          </a:prstGeom>
        </p:spPr>
      </p:pic>
      <p:sp>
        <p:nvSpPr>
          <p:cNvPr id="9" name="Rectangle 8">
            <a:extLst>
              <a:ext uri="{FF2B5EF4-FFF2-40B4-BE49-F238E27FC236}">
                <a16:creationId xmlns:a16="http://schemas.microsoft.com/office/drawing/2014/main" id="{5D9F59CB-B4CC-E3F7-17AE-45E901F2E525}"/>
              </a:ext>
            </a:extLst>
          </p:cNvPr>
          <p:cNvSpPr/>
          <p:nvPr/>
        </p:nvSpPr>
        <p:spPr>
          <a:xfrm>
            <a:off x="140043" y="2868550"/>
            <a:ext cx="5988907" cy="1839168"/>
          </a:xfrm>
          <a:prstGeom prst="rect">
            <a:avLst/>
          </a:prstGeom>
          <a:solidFill>
            <a:schemeClr val="tx1">
              <a:lumMod val="50000"/>
              <a:lumOff val="50000"/>
              <a:alpha val="92558"/>
            </a:schemeClr>
          </a:solidFill>
          <a:ln>
            <a:solidFill>
              <a:schemeClr val="accent5">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1D58486-9CBD-459F-B1B9-8E501645A46A}"/>
              </a:ext>
            </a:extLst>
          </p:cNvPr>
          <p:cNvSpPr>
            <a:spLocks noGrp="1"/>
          </p:cNvSpPr>
          <p:nvPr>
            <p:ph type="subTitle" idx="1"/>
          </p:nvPr>
        </p:nvSpPr>
        <p:spPr>
          <a:xfrm>
            <a:off x="67898" y="2939360"/>
            <a:ext cx="6061052" cy="1839168"/>
          </a:xfrm>
          <a:solidFill>
            <a:schemeClr val="bg1"/>
          </a:solidFill>
        </p:spPr>
        <p:txBody>
          <a:bodyPr/>
          <a:lstStyle/>
          <a:p>
            <a:r>
              <a:rPr lang="en-US" sz="1600" b="1" dirty="0">
                <a:solidFill>
                  <a:srgbClr val="A3E4FF"/>
                </a:solidFill>
                <a:effectLst>
                  <a:outerShdw blurRad="38100" dist="38100" dir="2700000" algn="tl">
                    <a:srgbClr val="000000">
                      <a:alpha val="43137"/>
                    </a:srgbClr>
                  </a:outerShdw>
                </a:effectLst>
              </a:rPr>
              <a:t>Abhishek Chatterjee</a:t>
            </a:r>
            <a:r>
              <a:rPr lang="en-US" sz="1600" b="1" baseline="30000" dirty="0">
                <a:solidFill>
                  <a:srgbClr val="A3E4FF"/>
                </a:solidFill>
                <a:effectLst>
                  <a:outerShdw blurRad="38100" dist="38100" dir="2700000" algn="tl">
                    <a:srgbClr val="000000">
                      <a:alpha val="43137"/>
                    </a:srgbClr>
                  </a:outerShdw>
                </a:effectLst>
              </a:rPr>
              <a:t>1</a:t>
            </a:r>
            <a:r>
              <a:rPr lang="en-US" sz="1600" b="1" dirty="0">
                <a:solidFill>
                  <a:srgbClr val="A3E4FF"/>
                </a:solidFill>
                <a:effectLst>
                  <a:outerShdw blurRad="38100" dist="38100" dir="2700000" algn="tl">
                    <a:srgbClr val="000000">
                      <a:alpha val="43137"/>
                    </a:srgbClr>
                  </a:outerShdw>
                </a:effectLst>
              </a:rPr>
              <a:t>,</a:t>
            </a:r>
            <a:r>
              <a:rPr lang="en-US" sz="1600" b="1" baseline="30000" dirty="0">
                <a:solidFill>
                  <a:srgbClr val="A3E4FF"/>
                </a:solidFill>
                <a:effectLst>
                  <a:outerShdw blurRad="38100" dist="38100" dir="2700000" algn="tl">
                    <a:srgbClr val="000000">
                      <a:alpha val="43137"/>
                    </a:srgbClr>
                  </a:outerShdw>
                </a:effectLst>
              </a:rPr>
              <a:t> </a:t>
            </a:r>
            <a:r>
              <a:rPr lang="en-US" sz="1600" b="1" dirty="0">
                <a:solidFill>
                  <a:srgbClr val="A3E4FF"/>
                </a:solidFill>
                <a:effectLst>
                  <a:outerShdw blurRad="38100" dist="38100" dir="2700000" algn="tl">
                    <a:srgbClr val="000000">
                      <a:alpha val="43137"/>
                    </a:srgbClr>
                  </a:outerShdw>
                </a:effectLst>
              </a:rPr>
              <a:t>Mahesh Kumar Sha</a:t>
            </a:r>
            <a:r>
              <a:rPr lang="en-US" sz="1600" b="1" baseline="30000" dirty="0">
                <a:solidFill>
                  <a:srgbClr val="A3E4FF"/>
                </a:solidFill>
                <a:effectLst>
                  <a:outerShdw blurRad="38100" dist="38100" dir="2700000" algn="tl">
                    <a:srgbClr val="000000">
                      <a:alpha val="43137"/>
                    </a:srgbClr>
                  </a:outerShdw>
                </a:effectLst>
              </a:rPr>
              <a:t>2</a:t>
            </a:r>
          </a:p>
          <a:p>
            <a:r>
              <a:rPr lang="en-US" sz="1300" b="1" baseline="30000" dirty="0">
                <a:solidFill>
                  <a:srgbClr val="FFF2CC"/>
                </a:solidFill>
                <a:effectLst>
                  <a:outerShdw blurRad="38100" dist="38100" dir="2700000" algn="tl">
                    <a:srgbClr val="000000">
                      <a:alpha val="43137"/>
                    </a:srgbClr>
                  </a:outerShdw>
                </a:effectLst>
              </a:rPr>
              <a:t>1</a:t>
            </a:r>
            <a:r>
              <a:rPr lang="en-US" sz="1300" b="1" dirty="0">
                <a:solidFill>
                  <a:srgbClr val="FFF2CC"/>
                </a:solidFill>
                <a:effectLst>
                  <a:outerShdw blurRad="38100" dist="38100" dir="2700000" algn="tl">
                    <a:srgbClr val="000000">
                      <a:alpha val="43137"/>
                    </a:srgbClr>
                  </a:outerShdw>
                </a:effectLst>
              </a:rPr>
              <a:t> NASA Jet Propulsion Laboratory, California Institute of Technology</a:t>
            </a:r>
          </a:p>
          <a:p>
            <a:r>
              <a:rPr lang="en-US" sz="1300" b="1" baseline="30000" dirty="0">
                <a:solidFill>
                  <a:srgbClr val="FFF2CC"/>
                </a:solidFill>
                <a:effectLst>
                  <a:outerShdw blurRad="38100" dist="38100" dir="2700000" algn="tl">
                    <a:srgbClr val="000000">
                      <a:alpha val="43137"/>
                    </a:srgbClr>
                  </a:outerShdw>
                </a:effectLst>
              </a:rPr>
              <a:t>2</a:t>
            </a:r>
            <a:r>
              <a:rPr lang="en-US" sz="1300" b="1" dirty="0">
                <a:solidFill>
                  <a:srgbClr val="FFF2CC"/>
                </a:solidFill>
                <a:effectLst>
                  <a:outerShdw blurRad="38100" dist="38100" dir="2700000" algn="tl">
                    <a:srgbClr val="000000">
                      <a:alpha val="43137"/>
                    </a:srgbClr>
                  </a:outerShdw>
                </a:effectLst>
              </a:rPr>
              <a:t> Royal Belgian Institute for Space Aeronomy</a:t>
            </a:r>
          </a:p>
          <a:p>
            <a:endParaRPr lang="en-US" sz="1350" b="1" dirty="0">
              <a:solidFill>
                <a:srgbClr val="FFFF00"/>
              </a:solidFill>
              <a:effectLst>
                <a:outerShdw blurRad="38100" dist="38100" dir="2700000" algn="tl">
                  <a:srgbClr val="000000">
                    <a:alpha val="43137"/>
                  </a:srgbClr>
                </a:outerShdw>
              </a:effectLst>
            </a:endParaRPr>
          </a:p>
          <a:p>
            <a:r>
              <a:rPr lang="en-US" sz="1350" b="1" dirty="0">
                <a:solidFill>
                  <a:srgbClr val="A3E4FF"/>
                </a:solidFill>
                <a:effectLst>
                  <a:outerShdw blurRad="38100" dist="38100" dir="2700000" algn="tl">
                    <a:srgbClr val="000000">
                      <a:alpha val="43137"/>
                    </a:srgbClr>
                  </a:outerShdw>
                </a:effectLst>
              </a:rPr>
              <a:t>+ inputs from D. Wunch, B. Baier, H. </a:t>
            </a:r>
            <a:r>
              <a:rPr lang="en-US" sz="1350" b="1" dirty="0" err="1">
                <a:solidFill>
                  <a:srgbClr val="A3E4FF"/>
                </a:solidFill>
                <a:effectLst>
                  <a:outerShdw blurRad="38100" dist="38100" dir="2700000" algn="tl">
                    <a:srgbClr val="000000">
                      <a:alpha val="43137"/>
                    </a:srgbClr>
                  </a:outerShdw>
                </a:effectLst>
              </a:rPr>
              <a:t>Tanimoto</a:t>
            </a:r>
            <a:r>
              <a:rPr lang="en-US" sz="1350" b="1" dirty="0">
                <a:solidFill>
                  <a:srgbClr val="A3E4FF"/>
                </a:solidFill>
                <a:effectLst>
                  <a:outerShdw blurRad="38100" dist="38100" dir="2700000" algn="tl">
                    <a:srgbClr val="000000">
                      <a:alpha val="43137"/>
                    </a:srgbClr>
                  </a:outerShdw>
                </a:effectLst>
              </a:rPr>
              <a:t>, Y. Meijer et al. </a:t>
            </a:r>
          </a:p>
          <a:p>
            <a:r>
              <a:rPr lang="en-US" sz="1350" b="1" dirty="0">
                <a:solidFill>
                  <a:srgbClr val="FFF2CC"/>
                </a:solidFill>
                <a:effectLst>
                  <a:outerShdw blurRad="38100" dist="38100" dir="2700000" algn="tl">
                    <a:srgbClr val="000000">
                      <a:alpha val="43137"/>
                    </a:srgbClr>
                  </a:outerShdw>
                </a:effectLst>
              </a:rPr>
              <a:t>CEOS GHG Session</a:t>
            </a:r>
          </a:p>
          <a:p>
            <a:r>
              <a:rPr lang="en-US" sz="1350" b="1" dirty="0">
                <a:solidFill>
                  <a:srgbClr val="FFF2CC"/>
                </a:solidFill>
                <a:effectLst>
                  <a:outerShdw blurRad="38100" dist="38100" dir="2700000" algn="tl">
                    <a:srgbClr val="000000">
                      <a:alpha val="43137"/>
                    </a:srgbClr>
                  </a:outerShdw>
                </a:effectLst>
              </a:rPr>
              <a:t>Thursday, 24 October 2024</a:t>
            </a:r>
          </a:p>
        </p:txBody>
      </p:sp>
    </p:spTree>
    <p:extLst>
      <p:ext uri="{BB962C8B-B14F-4D97-AF65-F5344CB8AC3E}">
        <p14:creationId xmlns:p14="http://schemas.microsoft.com/office/powerpoint/2010/main" val="158390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DB8BB28-28F1-D70F-D8CC-41811092C61F}"/>
              </a:ext>
            </a:extLst>
          </p:cNvPr>
          <p:cNvSpPr>
            <a:spLocks noGrp="1"/>
          </p:cNvSpPr>
          <p:nvPr>
            <p:ph sz="quarter" idx="19"/>
          </p:nvPr>
        </p:nvSpPr>
        <p:spPr/>
        <p:txBody>
          <a:bodyPr/>
          <a:lstStyle/>
          <a:p>
            <a:pPr>
              <a:spcBef>
                <a:spcPts val="300"/>
              </a:spcBef>
              <a:spcAft>
                <a:spcPts val="300"/>
              </a:spcAft>
            </a:pPr>
            <a:r>
              <a:rPr lang="en-US" sz="1800" dirty="0">
                <a:solidFill>
                  <a:srgbClr val="0070C0"/>
                </a:solidFill>
              </a:rPr>
              <a:t>Primary focus is on validating SAT Level 2 data products (XCO</a:t>
            </a:r>
            <a:r>
              <a:rPr lang="en-US" sz="1800" baseline="-25000" dirty="0">
                <a:solidFill>
                  <a:srgbClr val="0070C0"/>
                </a:solidFill>
              </a:rPr>
              <a:t>2</a:t>
            </a:r>
            <a:r>
              <a:rPr lang="en-US" sz="1800" dirty="0">
                <a:solidFill>
                  <a:srgbClr val="0070C0"/>
                </a:solidFill>
              </a:rPr>
              <a:t>, XCH</a:t>
            </a:r>
            <a:r>
              <a:rPr lang="en-US" sz="1800" baseline="-25000" dirty="0">
                <a:solidFill>
                  <a:srgbClr val="0070C0"/>
                </a:solidFill>
              </a:rPr>
              <a:t>4</a:t>
            </a:r>
            <a:r>
              <a:rPr lang="en-US" sz="1800" dirty="0">
                <a:solidFill>
                  <a:srgbClr val="0070C0"/>
                </a:solidFill>
              </a:rPr>
              <a:t>)</a:t>
            </a:r>
          </a:p>
          <a:p>
            <a:pPr lvl="1">
              <a:spcBef>
                <a:spcPts val="300"/>
              </a:spcBef>
              <a:spcAft>
                <a:spcPts val="300"/>
              </a:spcAft>
            </a:pPr>
            <a:r>
              <a:rPr lang="en-US" sz="1600" dirty="0"/>
              <a:t>Workhorse: TCCON (long-term stable validation record), COCCON (portable, urban deployments)</a:t>
            </a:r>
          </a:p>
          <a:p>
            <a:pPr lvl="1">
              <a:spcBef>
                <a:spcPts val="300"/>
              </a:spcBef>
              <a:spcAft>
                <a:spcPts val="300"/>
              </a:spcAft>
            </a:pPr>
            <a:r>
              <a:rPr lang="en-US" sz="1600" dirty="0"/>
              <a:t>Additionally, via </a:t>
            </a:r>
            <a:r>
              <a:rPr lang="en-US" sz="1600" dirty="0" err="1"/>
              <a:t>AirCore</a:t>
            </a:r>
            <a:r>
              <a:rPr lang="en-US" sz="1600" dirty="0"/>
              <a:t>, airborne, ship-based campaigns</a:t>
            </a:r>
          </a:p>
          <a:p>
            <a:pPr lvl="1">
              <a:spcBef>
                <a:spcPts val="300"/>
              </a:spcBef>
              <a:spcAft>
                <a:spcPts val="300"/>
              </a:spcAft>
            </a:pPr>
            <a:r>
              <a:rPr lang="en-US" sz="1600" dirty="0"/>
              <a:t>Heritage from GOSAT and OCO missions (where the primary deliverable was the L2 data product)</a:t>
            </a:r>
          </a:p>
          <a:p>
            <a:pPr lvl="1">
              <a:spcBef>
                <a:spcPts val="300"/>
              </a:spcBef>
              <a:spcAft>
                <a:spcPts val="300"/>
              </a:spcAft>
            </a:pPr>
            <a:r>
              <a:rPr lang="en-US" sz="1600" dirty="0"/>
              <a:t>Gaps remain, e.g., ocean basins (note: Tropics and high-latitudes are getting more attention now)</a:t>
            </a:r>
            <a:endParaRPr lang="en-US" sz="1600" dirty="0">
              <a:solidFill>
                <a:srgbClr val="CB6400"/>
              </a:solidFill>
            </a:endParaRPr>
          </a:p>
          <a:p>
            <a:pPr>
              <a:spcBef>
                <a:spcPts val="300"/>
              </a:spcBef>
              <a:spcAft>
                <a:spcPts val="300"/>
              </a:spcAft>
            </a:pPr>
            <a:r>
              <a:rPr lang="en-US" sz="1800" dirty="0">
                <a:solidFill>
                  <a:srgbClr val="6DAA45"/>
                </a:solidFill>
              </a:rPr>
              <a:t>Landscape has evolved, whereby lot more attention from our </a:t>
            </a:r>
            <a:r>
              <a:rPr lang="en-US" sz="1800" b="1" dirty="0">
                <a:solidFill>
                  <a:srgbClr val="6DAA45"/>
                </a:solidFill>
              </a:rPr>
              <a:t>end-users</a:t>
            </a:r>
            <a:r>
              <a:rPr lang="en-US" sz="1800" dirty="0">
                <a:solidFill>
                  <a:srgbClr val="6DAA45"/>
                </a:solidFill>
              </a:rPr>
              <a:t> on ”higher-level” data products, i.e., Level 3 and Level 4 (fluxes!) data products</a:t>
            </a:r>
          </a:p>
          <a:p>
            <a:pPr>
              <a:spcBef>
                <a:spcPts val="300"/>
              </a:spcBef>
              <a:spcAft>
                <a:spcPts val="300"/>
              </a:spcAft>
            </a:pPr>
            <a:r>
              <a:rPr lang="en-US" sz="1800" dirty="0">
                <a:solidFill>
                  <a:srgbClr val="CB6400"/>
                </a:solidFill>
              </a:rPr>
              <a:t>We simply do not have a framework to deliver an end-to-end validated product, consistent uncertainty numbers on data products, across ecosystems/biomes</a:t>
            </a:r>
            <a:endParaRPr lang="en-US" sz="1400" dirty="0"/>
          </a:p>
        </p:txBody>
      </p:sp>
      <p:sp>
        <p:nvSpPr>
          <p:cNvPr id="6" name="Slide Number Placeholder 5">
            <a:extLst>
              <a:ext uri="{FF2B5EF4-FFF2-40B4-BE49-F238E27FC236}">
                <a16:creationId xmlns:a16="http://schemas.microsoft.com/office/drawing/2014/main" id="{BB273C35-482F-78F2-C679-D947314008ED}"/>
              </a:ext>
            </a:extLst>
          </p:cNvPr>
          <p:cNvSpPr>
            <a:spLocks noGrp="1"/>
          </p:cNvSpPr>
          <p:nvPr>
            <p:ph type="sldNum" sz="quarter" idx="22"/>
          </p:nvPr>
        </p:nvSpPr>
        <p:spPr/>
        <p:txBody>
          <a:bodyPr/>
          <a:lstStyle/>
          <a:p>
            <a:pPr defTabSz="685800">
              <a:spcBef>
                <a:spcPct val="0"/>
              </a:spcBef>
            </a:pPr>
            <a:fld id="{95819BC3-7E48-734B-B255-F05E5B733943}" type="slidenum">
              <a:rPr lang="en-US">
                <a:solidFill>
                  <a:srgbClr val="FFFFFF"/>
                </a:solidFill>
              </a:rPr>
              <a:pPr defTabSz="685800">
                <a:spcBef>
                  <a:spcPct val="0"/>
                </a:spcBef>
              </a:pPr>
              <a:t>2</a:t>
            </a:fld>
            <a:endParaRPr lang="en-US">
              <a:solidFill>
                <a:srgbClr val="FFFFFF"/>
              </a:solidFill>
            </a:endParaRPr>
          </a:p>
        </p:txBody>
      </p:sp>
      <p:sp>
        <p:nvSpPr>
          <p:cNvPr id="9" name="Title 1">
            <a:extLst>
              <a:ext uri="{FF2B5EF4-FFF2-40B4-BE49-F238E27FC236}">
                <a16:creationId xmlns:a16="http://schemas.microsoft.com/office/drawing/2014/main" id="{A9FC9990-31F9-A160-8FB2-DA0E747DF782}"/>
              </a:ext>
            </a:extLst>
          </p:cNvPr>
          <p:cNvSpPr txBox="1">
            <a:spLocks/>
          </p:cNvSpPr>
          <p:nvPr/>
        </p:nvSpPr>
        <p:spPr>
          <a:xfrm>
            <a:off x="904462" y="184827"/>
            <a:ext cx="7782338" cy="338134"/>
          </a:xfrm>
          <a:prstGeom prst="rect">
            <a:avLst/>
          </a:prstGeom>
        </p:spPr>
        <p:txBody>
          <a:bodyPr vert="horz" lIns="82296" tIns="41148" rIns="82296" bIns="41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i="1" dirty="0">
                <a:solidFill>
                  <a:srgbClr val="000000"/>
                </a:solidFill>
                <a:latin typeface="Arial"/>
              </a:rPr>
              <a:t>Current Validation Strategy - why do we need supersites?</a:t>
            </a:r>
          </a:p>
        </p:txBody>
      </p:sp>
    </p:spTree>
    <p:extLst>
      <p:ext uri="{BB962C8B-B14F-4D97-AF65-F5344CB8AC3E}">
        <p14:creationId xmlns:p14="http://schemas.microsoft.com/office/powerpoint/2010/main" val="312650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273C35-482F-78F2-C679-D947314008ED}"/>
              </a:ext>
            </a:extLst>
          </p:cNvPr>
          <p:cNvSpPr>
            <a:spLocks noGrp="1"/>
          </p:cNvSpPr>
          <p:nvPr>
            <p:ph type="sldNum" sz="quarter" idx="20"/>
          </p:nvPr>
        </p:nvSpPr>
        <p:spPr/>
        <p:txBody>
          <a:bodyPr/>
          <a:lstStyle/>
          <a:p>
            <a:pPr defTabSz="685800">
              <a:spcBef>
                <a:spcPct val="0"/>
              </a:spcBef>
            </a:pPr>
            <a:fld id="{95819BC3-7E48-734B-B255-F05E5B733943}" type="slidenum">
              <a:rPr lang="en-US">
                <a:solidFill>
                  <a:srgbClr val="FFFFFF"/>
                </a:solidFill>
              </a:rPr>
              <a:pPr defTabSz="685800">
                <a:spcBef>
                  <a:spcPct val="0"/>
                </a:spcBef>
              </a:pPr>
              <a:t>3</a:t>
            </a:fld>
            <a:endParaRPr lang="en-US">
              <a:solidFill>
                <a:srgbClr val="FFFFFF"/>
              </a:solidFill>
            </a:endParaRPr>
          </a:p>
        </p:txBody>
      </p:sp>
      <p:sp>
        <p:nvSpPr>
          <p:cNvPr id="9" name="Title 1">
            <a:extLst>
              <a:ext uri="{FF2B5EF4-FFF2-40B4-BE49-F238E27FC236}">
                <a16:creationId xmlns:a16="http://schemas.microsoft.com/office/drawing/2014/main" id="{A9FC9990-31F9-A160-8FB2-DA0E747DF782}"/>
              </a:ext>
            </a:extLst>
          </p:cNvPr>
          <p:cNvSpPr txBox="1">
            <a:spLocks/>
          </p:cNvSpPr>
          <p:nvPr/>
        </p:nvSpPr>
        <p:spPr>
          <a:xfrm>
            <a:off x="904462" y="184827"/>
            <a:ext cx="7782338" cy="338134"/>
          </a:xfrm>
          <a:prstGeom prst="rect">
            <a:avLst/>
          </a:prstGeom>
        </p:spPr>
        <p:txBody>
          <a:bodyPr vert="horz" lIns="82296" tIns="41148" rIns="82296" bIns="41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i="1" dirty="0">
                <a:solidFill>
                  <a:srgbClr val="000000"/>
                </a:solidFill>
                <a:latin typeface="Arial"/>
              </a:rPr>
              <a:t>What are “supersites”?</a:t>
            </a:r>
          </a:p>
        </p:txBody>
      </p:sp>
      <p:sp>
        <p:nvSpPr>
          <p:cNvPr id="2" name="Content Placeholder 4">
            <a:extLst>
              <a:ext uri="{FF2B5EF4-FFF2-40B4-BE49-F238E27FC236}">
                <a16:creationId xmlns:a16="http://schemas.microsoft.com/office/drawing/2014/main" id="{1385BE80-5855-4E12-87B6-46CB6E9FCCC3}"/>
              </a:ext>
            </a:extLst>
          </p:cNvPr>
          <p:cNvSpPr txBox="1">
            <a:spLocks/>
          </p:cNvSpPr>
          <p:nvPr/>
        </p:nvSpPr>
        <p:spPr>
          <a:xfrm>
            <a:off x="253999" y="845186"/>
            <a:ext cx="8514080" cy="3749299"/>
          </a:xfrm>
          <a:prstGeom prst="rect">
            <a:avLst/>
          </a:prstGeom>
        </p:spPr>
        <p:txBody>
          <a:bodyPr/>
          <a:lstStyle>
            <a:lvl1pPr marL="257105" indent="-257105" algn="l" rtl="0" eaLnBrk="1" fontAlgn="base" hangingPunct="1">
              <a:spcBef>
                <a:spcPts val="225"/>
              </a:spcBef>
              <a:spcAft>
                <a:spcPts val="225"/>
              </a:spcAft>
              <a:buChar char="•"/>
              <a:defRPr sz="1500">
                <a:solidFill>
                  <a:schemeClr val="tx1"/>
                </a:solidFill>
                <a:latin typeface="+mn-lt"/>
                <a:ea typeface="ＭＳ Ｐゴシック" pitchFamily="-65" charset="-128"/>
                <a:cs typeface="ＭＳ Ｐゴシック" pitchFamily="-65" charset="-128"/>
              </a:defRPr>
            </a:lvl1pPr>
            <a:lvl2pPr marL="557060" indent="-214253" algn="l" rtl="0" eaLnBrk="1" fontAlgn="base" hangingPunct="1">
              <a:spcBef>
                <a:spcPts val="225"/>
              </a:spcBef>
              <a:spcAft>
                <a:spcPts val="225"/>
              </a:spcAft>
              <a:buChar char="–"/>
              <a:defRPr>
                <a:solidFill>
                  <a:schemeClr val="tx1"/>
                </a:solidFill>
                <a:latin typeface="+mn-lt"/>
                <a:ea typeface="ＭＳ Ｐゴシック" pitchFamily="-111" charset="-128"/>
              </a:defRPr>
            </a:lvl2pPr>
            <a:lvl3pPr marL="857014" indent="-171404" algn="l" rtl="0" eaLnBrk="1" fontAlgn="base" hangingPunct="1">
              <a:spcBef>
                <a:spcPts val="225"/>
              </a:spcBef>
              <a:spcAft>
                <a:spcPts val="225"/>
              </a:spcAft>
              <a:buChar char="•"/>
              <a:defRPr>
                <a:solidFill>
                  <a:schemeClr val="tx1"/>
                </a:solidFill>
                <a:latin typeface="+mn-lt"/>
                <a:ea typeface="ＭＳ Ｐゴシック" pitchFamily="-111" charset="-128"/>
              </a:defRPr>
            </a:lvl3pPr>
            <a:lvl4pPr marL="1199820" indent="-171404" algn="l" rtl="0" eaLnBrk="1" fontAlgn="base" hangingPunct="1">
              <a:spcBef>
                <a:spcPts val="225"/>
              </a:spcBef>
              <a:spcAft>
                <a:spcPts val="225"/>
              </a:spcAft>
              <a:buChar char="–"/>
              <a:defRPr>
                <a:solidFill>
                  <a:schemeClr val="tx1"/>
                </a:solidFill>
                <a:latin typeface="+mn-lt"/>
                <a:ea typeface="ＭＳ Ｐゴシック" pitchFamily="-111" charset="-128"/>
              </a:defRPr>
            </a:lvl4pPr>
            <a:lvl5pPr marL="1542624" indent="-171404" algn="l" rtl="0" eaLnBrk="1" fontAlgn="base" hangingPunct="1">
              <a:spcBef>
                <a:spcPts val="225"/>
              </a:spcBef>
              <a:spcAft>
                <a:spcPts val="225"/>
              </a:spcAft>
              <a:buChar char="»"/>
              <a:defRPr>
                <a:solidFill>
                  <a:schemeClr val="tx1"/>
                </a:solidFill>
                <a:latin typeface="+mn-lt"/>
                <a:ea typeface="ＭＳ Ｐゴシック" pitchFamily="-111" charset="-128"/>
              </a:defRPr>
            </a:lvl5pPr>
            <a:lvl6pPr marL="1885431" indent="-171404" algn="l" rtl="0" eaLnBrk="1" fontAlgn="base" hangingPunct="1">
              <a:spcBef>
                <a:spcPct val="20000"/>
              </a:spcBef>
              <a:spcAft>
                <a:spcPct val="0"/>
              </a:spcAft>
              <a:buChar char="»"/>
              <a:defRPr>
                <a:solidFill>
                  <a:schemeClr val="tx1"/>
                </a:solidFill>
                <a:latin typeface="+mn-lt"/>
              </a:defRPr>
            </a:lvl6pPr>
            <a:lvl7pPr marL="2228237" indent="-171404" algn="l" rtl="0" eaLnBrk="1" fontAlgn="base" hangingPunct="1">
              <a:spcBef>
                <a:spcPct val="20000"/>
              </a:spcBef>
              <a:spcAft>
                <a:spcPct val="0"/>
              </a:spcAft>
              <a:buChar char="»"/>
              <a:defRPr>
                <a:solidFill>
                  <a:schemeClr val="tx1"/>
                </a:solidFill>
                <a:latin typeface="+mn-lt"/>
              </a:defRPr>
            </a:lvl7pPr>
            <a:lvl8pPr marL="2571041" indent="-171404" algn="l" rtl="0" eaLnBrk="1" fontAlgn="base" hangingPunct="1">
              <a:spcBef>
                <a:spcPct val="20000"/>
              </a:spcBef>
              <a:spcAft>
                <a:spcPct val="0"/>
              </a:spcAft>
              <a:buChar char="»"/>
              <a:defRPr>
                <a:solidFill>
                  <a:schemeClr val="tx1"/>
                </a:solidFill>
                <a:latin typeface="+mn-lt"/>
              </a:defRPr>
            </a:lvl8pPr>
            <a:lvl9pPr marL="2913848" indent="-171404" algn="l" rtl="0" eaLnBrk="1" fontAlgn="base" hangingPunct="1">
              <a:spcBef>
                <a:spcPct val="20000"/>
              </a:spcBef>
              <a:spcAft>
                <a:spcPct val="0"/>
              </a:spcAft>
              <a:buChar char="»"/>
              <a:defRPr>
                <a:solidFill>
                  <a:schemeClr val="tx1"/>
                </a:solidFill>
                <a:latin typeface="+mn-lt"/>
              </a:defRPr>
            </a:lvl9pPr>
          </a:lstStyle>
          <a:p>
            <a:pPr defTabSz="914400">
              <a:spcBef>
                <a:spcPts val="300"/>
              </a:spcBef>
              <a:spcAft>
                <a:spcPts val="300"/>
              </a:spcAft>
            </a:pPr>
            <a:r>
              <a:rPr lang="en-US" sz="1800" kern="0" dirty="0">
                <a:solidFill>
                  <a:srgbClr val="6DAA45"/>
                </a:solidFill>
              </a:rPr>
              <a:t>A single validation site where we can validate L2 – L4 data products</a:t>
            </a:r>
          </a:p>
          <a:p>
            <a:pPr lvl="1" defTabSz="914400">
              <a:spcBef>
                <a:spcPts val="300"/>
              </a:spcBef>
              <a:spcAft>
                <a:spcPts val="300"/>
              </a:spcAft>
            </a:pPr>
            <a:r>
              <a:rPr lang="en-US" sz="1600" dirty="0">
                <a:solidFill>
                  <a:srgbClr val="000000"/>
                </a:solidFill>
                <a:effectLst/>
                <a:ea typeface="Yu Mincho" panose="02020400000000000000" pitchFamily="18" charset="-128"/>
              </a:rPr>
              <a:t>enable hierarchical validation of satellite data products (ranging from geophysical, observed variables to ancillary datasets to flux data products)</a:t>
            </a:r>
          </a:p>
          <a:p>
            <a:pPr lvl="1" defTabSz="914400">
              <a:spcBef>
                <a:spcPts val="300"/>
              </a:spcBef>
              <a:spcAft>
                <a:spcPts val="300"/>
              </a:spcAft>
            </a:pPr>
            <a:r>
              <a:rPr lang="en-US" sz="1600" dirty="0">
                <a:solidFill>
                  <a:srgbClr val="000000"/>
                </a:solidFill>
                <a:ea typeface="Yu Mincho" panose="02020400000000000000" pitchFamily="18" charset="-128"/>
              </a:rPr>
              <a:t>w</a:t>
            </a:r>
            <a:r>
              <a:rPr lang="en-US" sz="1600" dirty="0">
                <a:solidFill>
                  <a:srgbClr val="000000"/>
                </a:solidFill>
                <a:effectLst/>
                <a:ea typeface="Yu Mincho" panose="02020400000000000000" pitchFamily="18" charset="-128"/>
              </a:rPr>
              <a:t>ith multiple supersites we can create a north-south gradient that spans a variety of ecosystems</a:t>
            </a:r>
            <a:r>
              <a:rPr lang="en-US" sz="1600" dirty="0">
                <a:effectLst/>
              </a:rPr>
              <a:t> and </a:t>
            </a:r>
            <a:r>
              <a:rPr lang="en-US" sz="1600" dirty="0" err="1">
                <a:effectLst/>
              </a:rPr>
              <a:t>measurand</a:t>
            </a:r>
            <a:r>
              <a:rPr lang="en-US" sz="1600" dirty="0">
                <a:effectLst/>
              </a:rPr>
              <a:t> space </a:t>
            </a:r>
          </a:p>
          <a:p>
            <a:pPr lvl="1" defTabSz="914400">
              <a:spcBef>
                <a:spcPts val="300"/>
              </a:spcBef>
              <a:spcAft>
                <a:spcPts val="300"/>
              </a:spcAft>
            </a:pPr>
            <a:r>
              <a:rPr lang="en-US" sz="1600" kern="0" dirty="0">
                <a:solidFill>
                  <a:srgbClr val="000000"/>
                </a:solidFill>
                <a:ea typeface="Calibri" panose="020F0502020204030204" pitchFamily="34" charset="0"/>
              </a:rPr>
              <a:t>help </a:t>
            </a:r>
            <a:r>
              <a:rPr lang="en-US" sz="1600" kern="0" dirty="0">
                <a:solidFill>
                  <a:srgbClr val="000000"/>
                </a:solidFill>
                <a:ea typeface="MS PGothic" panose="020B0600070205080204" pitchFamily="34" charset="-128"/>
              </a:rPr>
              <a:t>validation of not just individual satellite missions but ensure interoperability between them</a:t>
            </a:r>
            <a:r>
              <a:rPr lang="en-US" sz="1600" kern="0" dirty="0"/>
              <a:t> </a:t>
            </a:r>
          </a:p>
          <a:p>
            <a:pPr lvl="1" defTabSz="914400">
              <a:spcBef>
                <a:spcPts val="300"/>
              </a:spcBef>
              <a:spcAft>
                <a:spcPts val="300"/>
              </a:spcAft>
            </a:pPr>
            <a:r>
              <a:rPr lang="en-US" sz="1600" kern="0" dirty="0"/>
              <a:t>make use of existing networks including air quality validation network (such as PGN), aerosol validation network (such as AERONET), flux measurement networks (such as NEON and FLUXNET) etc. </a:t>
            </a:r>
          </a:p>
          <a:p>
            <a:pPr lvl="1" defTabSz="914400">
              <a:spcBef>
                <a:spcPts val="300"/>
              </a:spcBef>
              <a:spcAft>
                <a:spcPts val="300"/>
              </a:spcAft>
            </a:pPr>
            <a:r>
              <a:rPr lang="en-US" sz="1600" kern="0" dirty="0"/>
              <a:t>establishing such sites will enable us to ground-truth interferants (e.g., aerosols), obtain in-situ profiling from aircraft or </a:t>
            </a:r>
            <a:r>
              <a:rPr lang="en-US" sz="1600" kern="0" dirty="0" err="1"/>
              <a:t>AirCore</a:t>
            </a:r>
            <a:r>
              <a:rPr lang="en-US" sz="1600" kern="0" dirty="0"/>
              <a:t> measurements that can then be used to link our geophysical validation data to meteorological standards </a:t>
            </a:r>
          </a:p>
        </p:txBody>
      </p:sp>
    </p:spTree>
    <p:extLst>
      <p:ext uri="{BB962C8B-B14F-4D97-AF65-F5344CB8AC3E}">
        <p14:creationId xmlns:p14="http://schemas.microsoft.com/office/powerpoint/2010/main" val="105004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273C35-482F-78F2-C679-D947314008ED}"/>
              </a:ext>
            </a:extLst>
          </p:cNvPr>
          <p:cNvSpPr>
            <a:spLocks noGrp="1"/>
          </p:cNvSpPr>
          <p:nvPr>
            <p:ph type="sldNum" sz="quarter" idx="20"/>
          </p:nvPr>
        </p:nvSpPr>
        <p:spPr/>
        <p:txBody>
          <a:bodyPr/>
          <a:lstStyle/>
          <a:p>
            <a:pPr defTabSz="685800">
              <a:spcBef>
                <a:spcPct val="0"/>
              </a:spcBef>
            </a:pPr>
            <a:fld id="{95819BC3-7E48-734B-B255-F05E5B733943}" type="slidenum">
              <a:rPr lang="en-US">
                <a:solidFill>
                  <a:srgbClr val="FFFFFF"/>
                </a:solidFill>
              </a:rPr>
              <a:pPr defTabSz="685800">
                <a:spcBef>
                  <a:spcPct val="0"/>
                </a:spcBef>
              </a:pPr>
              <a:t>4</a:t>
            </a:fld>
            <a:endParaRPr lang="en-US">
              <a:solidFill>
                <a:srgbClr val="FFFFFF"/>
              </a:solidFill>
            </a:endParaRPr>
          </a:p>
        </p:txBody>
      </p:sp>
      <p:sp>
        <p:nvSpPr>
          <p:cNvPr id="9" name="Title 1">
            <a:extLst>
              <a:ext uri="{FF2B5EF4-FFF2-40B4-BE49-F238E27FC236}">
                <a16:creationId xmlns:a16="http://schemas.microsoft.com/office/drawing/2014/main" id="{A9FC9990-31F9-A160-8FB2-DA0E747DF782}"/>
              </a:ext>
            </a:extLst>
          </p:cNvPr>
          <p:cNvSpPr txBox="1">
            <a:spLocks/>
          </p:cNvSpPr>
          <p:nvPr/>
        </p:nvSpPr>
        <p:spPr>
          <a:xfrm>
            <a:off x="904462" y="184827"/>
            <a:ext cx="7782338" cy="338134"/>
          </a:xfrm>
          <a:prstGeom prst="rect">
            <a:avLst/>
          </a:prstGeom>
        </p:spPr>
        <p:txBody>
          <a:bodyPr vert="horz" lIns="82296" tIns="41148" rIns="82296" bIns="41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i="1" dirty="0">
                <a:solidFill>
                  <a:srgbClr val="000000"/>
                </a:solidFill>
                <a:latin typeface="Arial"/>
              </a:rPr>
              <a:t>Where should these “supersites” be located?</a:t>
            </a:r>
          </a:p>
        </p:txBody>
      </p:sp>
      <p:pic>
        <p:nvPicPr>
          <p:cNvPr id="2" name="Picture 1">
            <a:extLst>
              <a:ext uri="{FF2B5EF4-FFF2-40B4-BE49-F238E27FC236}">
                <a16:creationId xmlns:a16="http://schemas.microsoft.com/office/drawing/2014/main" id="{94FAC2B5-A01A-F91B-724B-E7498699D7CC}"/>
              </a:ext>
            </a:extLst>
          </p:cNvPr>
          <p:cNvPicPr>
            <a:picLocks noChangeAspect="1"/>
          </p:cNvPicPr>
          <p:nvPr/>
        </p:nvPicPr>
        <p:blipFill>
          <a:blip r:embed="rId3"/>
          <a:stretch>
            <a:fillRect/>
          </a:stretch>
        </p:blipFill>
        <p:spPr>
          <a:xfrm>
            <a:off x="1051560" y="921149"/>
            <a:ext cx="7040880" cy="3817217"/>
          </a:xfrm>
          <a:prstGeom prst="rect">
            <a:avLst/>
          </a:prstGeom>
        </p:spPr>
      </p:pic>
      <p:sp>
        <p:nvSpPr>
          <p:cNvPr id="3" name="TextBox 2">
            <a:extLst>
              <a:ext uri="{FF2B5EF4-FFF2-40B4-BE49-F238E27FC236}">
                <a16:creationId xmlns:a16="http://schemas.microsoft.com/office/drawing/2014/main" id="{CA7F6699-C2C6-DD09-4764-686AF434267C}"/>
              </a:ext>
            </a:extLst>
          </p:cNvPr>
          <p:cNvSpPr txBox="1"/>
          <p:nvPr/>
        </p:nvSpPr>
        <p:spPr>
          <a:xfrm>
            <a:off x="680831" y="4569089"/>
            <a:ext cx="7782338" cy="338554"/>
          </a:xfrm>
          <a:prstGeom prst="rect">
            <a:avLst/>
          </a:prstGeom>
          <a:solidFill>
            <a:srgbClr val="FFFF00"/>
          </a:solidFill>
        </p:spPr>
        <p:txBody>
          <a:bodyPr wrap="square" rtlCol="0">
            <a:spAutoFit/>
          </a:bodyPr>
          <a:lstStyle/>
          <a:p>
            <a:r>
              <a:rPr lang="en-US" sz="1600" b="1" dirty="0">
                <a:solidFill>
                  <a:srgbClr val="FF0000"/>
                </a:solidFill>
              </a:rPr>
              <a:t>CAUTION – this is a conceptual figure only. Actual location of supersites </a:t>
            </a:r>
            <a:r>
              <a:rPr lang="en-US" sz="1600" b="1" i="1" dirty="0">
                <a:solidFill>
                  <a:srgbClr val="FF0000"/>
                </a:solidFill>
              </a:rPr>
              <a:t>TBD</a:t>
            </a:r>
          </a:p>
        </p:txBody>
      </p:sp>
    </p:spTree>
    <p:extLst>
      <p:ext uri="{BB962C8B-B14F-4D97-AF65-F5344CB8AC3E}">
        <p14:creationId xmlns:p14="http://schemas.microsoft.com/office/powerpoint/2010/main" val="2986302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273C35-482F-78F2-C679-D947314008ED}"/>
              </a:ext>
            </a:extLst>
          </p:cNvPr>
          <p:cNvSpPr>
            <a:spLocks noGrp="1"/>
          </p:cNvSpPr>
          <p:nvPr>
            <p:ph type="sldNum" sz="quarter" idx="22"/>
          </p:nvPr>
        </p:nvSpPr>
        <p:spPr/>
        <p:txBody>
          <a:bodyPr/>
          <a:lstStyle/>
          <a:p>
            <a:pPr defTabSz="685800">
              <a:spcBef>
                <a:spcPct val="0"/>
              </a:spcBef>
            </a:pPr>
            <a:fld id="{95819BC3-7E48-734B-B255-F05E5B733943}" type="slidenum">
              <a:rPr lang="en-US">
                <a:solidFill>
                  <a:srgbClr val="FFFFFF"/>
                </a:solidFill>
              </a:rPr>
              <a:pPr defTabSz="685800">
                <a:spcBef>
                  <a:spcPct val="0"/>
                </a:spcBef>
              </a:pPr>
              <a:t>5</a:t>
            </a:fld>
            <a:endParaRPr lang="en-US">
              <a:solidFill>
                <a:srgbClr val="FFFFFF"/>
              </a:solidFill>
            </a:endParaRPr>
          </a:p>
        </p:txBody>
      </p:sp>
      <p:sp>
        <p:nvSpPr>
          <p:cNvPr id="9" name="Title 1">
            <a:extLst>
              <a:ext uri="{FF2B5EF4-FFF2-40B4-BE49-F238E27FC236}">
                <a16:creationId xmlns:a16="http://schemas.microsoft.com/office/drawing/2014/main" id="{A9FC9990-31F9-A160-8FB2-DA0E747DF782}"/>
              </a:ext>
            </a:extLst>
          </p:cNvPr>
          <p:cNvSpPr txBox="1">
            <a:spLocks/>
          </p:cNvSpPr>
          <p:nvPr/>
        </p:nvSpPr>
        <p:spPr>
          <a:xfrm>
            <a:off x="904462" y="184827"/>
            <a:ext cx="7782338" cy="338134"/>
          </a:xfrm>
          <a:prstGeom prst="rect">
            <a:avLst/>
          </a:prstGeom>
        </p:spPr>
        <p:txBody>
          <a:bodyPr vert="horz" lIns="82296" tIns="41148" rIns="82296" bIns="41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i="1" dirty="0">
                <a:solidFill>
                  <a:srgbClr val="000000"/>
                </a:solidFill>
                <a:latin typeface="Arial"/>
              </a:rPr>
              <a:t>What level of instrumentation can we deploy?</a:t>
            </a:r>
          </a:p>
        </p:txBody>
      </p:sp>
      <p:sp>
        <p:nvSpPr>
          <p:cNvPr id="3" name="TextBox 2">
            <a:extLst>
              <a:ext uri="{FF2B5EF4-FFF2-40B4-BE49-F238E27FC236}">
                <a16:creationId xmlns:a16="http://schemas.microsoft.com/office/drawing/2014/main" id="{3C30C306-382B-E1A8-E82D-4E911B933273}"/>
              </a:ext>
            </a:extLst>
          </p:cNvPr>
          <p:cNvSpPr txBox="1"/>
          <p:nvPr/>
        </p:nvSpPr>
        <p:spPr>
          <a:xfrm>
            <a:off x="284480" y="828378"/>
            <a:ext cx="8544560" cy="2339102"/>
          </a:xfrm>
          <a:prstGeom prst="rect">
            <a:avLst/>
          </a:prstGeom>
          <a:noFill/>
        </p:spPr>
        <p:txBody>
          <a:bodyPr wrap="square">
            <a:spAutoFit/>
          </a:bodyPr>
          <a:lstStyle/>
          <a:p>
            <a:pPr marL="304800" marR="0" algn="l">
              <a:spcBef>
                <a:spcPts val="300"/>
              </a:spcBef>
              <a:spcAft>
                <a:spcPts val="300"/>
              </a:spcAft>
            </a:pPr>
            <a:r>
              <a:rPr lang="en-US" sz="2000" b="1" kern="0" dirty="0">
                <a:solidFill>
                  <a:srgbClr val="0070C0"/>
                </a:solidFill>
                <a:effectLst/>
                <a:ea typeface="MS PGothic" panose="020B0600070205080204" pitchFamily="34" charset="-128"/>
                <a:cs typeface="Times New Roman" panose="02020603050405020304" pitchFamily="18" charset="0"/>
              </a:rPr>
              <a:t>A tiered deployment at a supersite may potentially include –</a:t>
            </a:r>
            <a:endParaRPr lang="en-US" sz="2000" b="1" kern="100" dirty="0">
              <a:solidFill>
                <a:srgbClr val="0070C0"/>
              </a:solidFill>
              <a:effectLst/>
              <a:ea typeface="Yu Mincho" panose="02020400000000000000" pitchFamily="18" charset="-128"/>
              <a:cs typeface="Times New Roman" panose="02020603050405020304" pitchFamily="18" charset="0"/>
            </a:endParaRPr>
          </a:p>
          <a:p>
            <a:pPr marL="800100" lvl="1" indent="-342900">
              <a:spcBef>
                <a:spcPts val="300"/>
              </a:spcBef>
              <a:spcAft>
                <a:spcPts val="300"/>
              </a:spcAft>
              <a:buFont typeface="+mj-lt"/>
              <a:buAutoNum type="arabicPeriod"/>
            </a:pPr>
            <a:r>
              <a:rPr lang="en-US" sz="1600" b="1" kern="0" dirty="0">
                <a:ea typeface="MS PGothic" panose="020B0600070205080204" pitchFamily="34" charset="-128"/>
                <a:cs typeface="Times New Roman" panose="02020603050405020304" pitchFamily="18" charset="0"/>
              </a:rPr>
              <a:t>(must) Total column – TCCON or COCCON type of instruments</a:t>
            </a:r>
            <a:endParaRPr lang="en-US" sz="1600" b="1" kern="100" dirty="0">
              <a:ea typeface="Yu Mincho" panose="02020400000000000000" pitchFamily="18" charset="-128"/>
              <a:cs typeface="Times New Roman" panose="02020603050405020304" pitchFamily="18" charset="0"/>
            </a:endParaRPr>
          </a:p>
          <a:p>
            <a:pPr marL="800100" lvl="1" indent="-342900">
              <a:spcBef>
                <a:spcPts val="300"/>
              </a:spcBef>
              <a:spcAft>
                <a:spcPts val="300"/>
              </a:spcAft>
              <a:buFont typeface="+mj-lt"/>
              <a:buAutoNum type="arabicPeriod"/>
            </a:pPr>
            <a:r>
              <a:rPr lang="en-US" sz="1600" b="1" kern="0" dirty="0">
                <a:ea typeface="MS PGothic" panose="020B0600070205080204" pitchFamily="34" charset="-128"/>
                <a:cs typeface="Times New Roman" panose="02020603050405020304" pitchFamily="18" charset="0"/>
              </a:rPr>
              <a:t>(must) T</a:t>
            </a:r>
            <a:r>
              <a:rPr lang="en-US" sz="1600" b="1" kern="0" dirty="0">
                <a:effectLst/>
                <a:ea typeface="MS PGothic" panose="020B0600070205080204" pitchFamily="34" charset="-128"/>
                <a:cs typeface="Times New Roman" panose="02020603050405020304" pitchFamily="18" charset="0"/>
              </a:rPr>
              <a:t>ower or flask, </a:t>
            </a:r>
            <a:r>
              <a:rPr lang="en-US" sz="1600" b="1" kern="0" dirty="0" err="1">
                <a:effectLst/>
                <a:ea typeface="MS PGothic" panose="020B0600070205080204" pitchFamily="34" charset="-128"/>
                <a:cs typeface="Times New Roman" panose="02020603050405020304" pitchFamily="18" charset="0"/>
              </a:rPr>
              <a:t>AirCore</a:t>
            </a:r>
            <a:r>
              <a:rPr lang="en-US" sz="1600" b="1" kern="0" dirty="0">
                <a:effectLst/>
                <a:ea typeface="MS PGothic" panose="020B0600070205080204" pitchFamily="34" charset="-128"/>
                <a:cs typeface="Times New Roman" panose="02020603050405020304" pitchFamily="18" charset="0"/>
              </a:rPr>
              <a:t> or aircraft profiles</a:t>
            </a:r>
            <a:endParaRPr lang="en-US" sz="1600" b="1" kern="100" dirty="0">
              <a:effectLst/>
              <a:ea typeface="Yu Mincho" panose="02020400000000000000" pitchFamily="18" charset="-128"/>
              <a:cs typeface="Times New Roman" panose="02020603050405020304" pitchFamily="18" charset="0"/>
            </a:endParaRPr>
          </a:p>
          <a:p>
            <a:pPr marL="800100" lvl="1" indent="-342900">
              <a:spcBef>
                <a:spcPts val="300"/>
              </a:spcBef>
              <a:spcAft>
                <a:spcPts val="300"/>
              </a:spcAft>
              <a:buFont typeface="+mj-lt"/>
              <a:buAutoNum type="arabicPeriod"/>
            </a:pPr>
            <a:r>
              <a:rPr lang="en-US" sz="1600" b="1" kern="0" dirty="0">
                <a:ea typeface="MS PGothic" panose="020B0600070205080204" pitchFamily="34" charset="-128"/>
                <a:cs typeface="Times New Roman" panose="02020603050405020304" pitchFamily="18" charset="0"/>
              </a:rPr>
              <a:t>(must) F</a:t>
            </a:r>
            <a:r>
              <a:rPr lang="en-US" sz="1600" b="1" kern="0" dirty="0">
                <a:effectLst/>
                <a:ea typeface="MS PGothic" panose="020B0600070205080204" pitchFamily="34" charset="-128"/>
                <a:cs typeface="Times New Roman" panose="02020603050405020304" pitchFamily="18" charset="0"/>
              </a:rPr>
              <a:t>lux tower with SIF </a:t>
            </a:r>
            <a:r>
              <a:rPr lang="en-US" sz="1600" b="1" kern="0" dirty="0" err="1">
                <a:effectLst/>
                <a:ea typeface="MS PGothic" panose="020B0600070205080204" pitchFamily="34" charset="-128"/>
                <a:cs typeface="Times New Roman" panose="02020603050405020304" pitchFamily="18" charset="0"/>
              </a:rPr>
              <a:t>photospec</a:t>
            </a:r>
            <a:endParaRPr lang="en-US" sz="1600" b="1" kern="100" dirty="0">
              <a:effectLst/>
              <a:ea typeface="Yu Mincho" panose="02020400000000000000" pitchFamily="18" charset="-128"/>
              <a:cs typeface="Times New Roman" panose="02020603050405020304" pitchFamily="18" charset="0"/>
            </a:endParaRPr>
          </a:p>
          <a:p>
            <a:pPr marL="800100" lvl="1" indent="-342900">
              <a:spcBef>
                <a:spcPts val="300"/>
              </a:spcBef>
              <a:spcAft>
                <a:spcPts val="300"/>
              </a:spcAft>
              <a:buFont typeface="+mj-lt"/>
              <a:buAutoNum type="arabicPeriod"/>
            </a:pPr>
            <a:r>
              <a:rPr lang="en-US" sz="1600" kern="0" dirty="0">
                <a:ea typeface="MS PGothic" panose="020B0600070205080204" pitchFamily="34" charset="-128"/>
                <a:cs typeface="Times New Roman" panose="02020603050405020304" pitchFamily="18" charset="0"/>
              </a:rPr>
              <a:t>(may) A</a:t>
            </a:r>
            <a:r>
              <a:rPr lang="en-US" sz="1600" kern="0" dirty="0">
                <a:effectLst/>
                <a:ea typeface="MS PGothic" panose="020B0600070205080204" pitchFamily="34" charset="-128"/>
                <a:cs typeface="Times New Roman" panose="02020603050405020304" pitchFamily="18" charset="0"/>
              </a:rPr>
              <a:t>ncillary measurements of aerosol, cloud, P, T, H</a:t>
            </a:r>
            <a:r>
              <a:rPr lang="en-US" sz="1600" kern="0" baseline="-25000" dirty="0">
                <a:effectLst/>
                <a:ea typeface="MS PGothic" panose="020B0600070205080204" pitchFamily="34" charset="-128"/>
                <a:cs typeface="Times New Roman" panose="02020603050405020304" pitchFamily="18" charset="0"/>
              </a:rPr>
              <a:t>2</a:t>
            </a:r>
            <a:r>
              <a:rPr lang="en-US" sz="1600" kern="0" dirty="0">
                <a:effectLst/>
                <a:ea typeface="MS PGothic" panose="020B0600070205080204" pitchFamily="34" charset="-128"/>
                <a:cs typeface="Times New Roman" panose="02020603050405020304" pitchFamily="18" charset="0"/>
              </a:rPr>
              <a:t>O</a:t>
            </a:r>
          </a:p>
          <a:p>
            <a:pPr marL="800100" lvl="1" indent="-342900">
              <a:spcBef>
                <a:spcPts val="300"/>
              </a:spcBef>
              <a:spcAft>
                <a:spcPts val="300"/>
              </a:spcAft>
              <a:buFont typeface="+mj-lt"/>
              <a:buAutoNum type="arabicPeriod"/>
            </a:pPr>
            <a:r>
              <a:rPr lang="en-US" sz="1600" kern="0" dirty="0">
                <a:ea typeface="MS PGothic" panose="020B0600070205080204" pitchFamily="34" charset="-128"/>
                <a:cs typeface="Times New Roman" panose="02020603050405020304" pitchFamily="18" charset="0"/>
              </a:rPr>
              <a:t>(may) Other AQ measurements (NO</a:t>
            </a:r>
            <a:r>
              <a:rPr lang="en-US" sz="1600" kern="0" baseline="-25000" dirty="0">
                <a:ea typeface="MS PGothic" panose="020B0600070205080204" pitchFamily="34" charset="-128"/>
                <a:cs typeface="Times New Roman" panose="02020603050405020304" pitchFamily="18" charset="0"/>
              </a:rPr>
              <a:t>2</a:t>
            </a:r>
            <a:r>
              <a:rPr lang="en-US" sz="1600" kern="0" dirty="0">
                <a:ea typeface="MS PGothic" panose="020B0600070205080204" pitchFamily="34" charset="-128"/>
                <a:cs typeface="Times New Roman" panose="02020603050405020304" pitchFamily="18" charset="0"/>
              </a:rPr>
              <a:t>, other species)?</a:t>
            </a:r>
          </a:p>
          <a:p>
            <a:pPr marL="800100" lvl="1" indent="-342900">
              <a:spcBef>
                <a:spcPts val="300"/>
              </a:spcBef>
              <a:spcAft>
                <a:spcPts val="300"/>
              </a:spcAft>
              <a:buFont typeface="+mj-lt"/>
              <a:buAutoNum type="arabicPeriod"/>
            </a:pPr>
            <a:r>
              <a:rPr lang="en-US" sz="1600" kern="0" dirty="0">
                <a:effectLst/>
                <a:ea typeface="MS PGothic" panose="020B0600070205080204" pitchFamily="34" charset="-128"/>
                <a:cs typeface="Times New Roman" panose="02020603050405020304" pitchFamily="18" charset="0"/>
              </a:rPr>
              <a:t>TBD</a:t>
            </a:r>
            <a:endParaRPr lang="en-US" sz="1600" kern="100" dirty="0">
              <a:effectLst/>
              <a:ea typeface="Yu Mincho" panose="02020400000000000000" pitchFamily="18" charset="-128"/>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66FB5F6B-C706-DC4A-62B6-8264D8BA2CAE}"/>
              </a:ext>
            </a:extLst>
          </p:cNvPr>
          <p:cNvCxnSpPr>
            <a:cxnSpLocks/>
          </p:cNvCxnSpPr>
          <p:nvPr/>
        </p:nvCxnSpPr>
        <p:spPr>
          <a:xfrm>
            <a:off x="522385" y="1280160"/>
            <a:ext cx="0" cy="188732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66953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E89055-550F-23FA-0771-3AB4C82D87B5}"/>
              </a:ext>
            </a:extLst>
          </p:cNvPr>
          <p:cNvSpPr txBox="1">
            <a:spLocks/>
          </p:cNvSpPr>
          <p:nvPr/>
        </p:nvSpPr>
        <p:spPr>
          <a:xfrm>
            <a:off x="2268092" y="240067"/>
            <a:ext cx="5238149" cy="282893"/>
          </a:xfrm>
          <a:prstGeom prst="rect">
            <a:avLst/>
          </a:prstGeom>
        </p:spPr>
        <p:txBody>
          <a:bodyPr vert="horz" lIns="82296" tIns="41148" rIns="82296" bIns="41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i="1" dirty="0">
                <a:solidFill>
                  <a:srgbClr val="000000"/>
                </a:solidFill>
                <a:latin typeface="Arial"/>
              </a:rPr>
              <a:t>Additional discussion topics (1)</a:t>
            </a:r>
          </a:p>
        </p:txBody>
      </p:sp>
      <p:sp>
        <p:nvSpPr>
          <p:cNvPr id="7" name="Content Placeholder 6">
            <a:extLst>
              <a:ext uri="{FF2B5EF4-FFF2-40B4-BE49-F238E27FC236}">
                <a16:creationId xmlns:a16="http://schemas.microsoft.com/office/drawing/2014/main" id="{3FE7E99C-35F1-0F87-745E-10DEBDE4C483}"/>
              </a:ext>
            </a:extLst>
          </p:cNvPr>
          <p:cNvSpPr>
            <a:spLocks noGrp="1"/>
          </p:cNvSpPr>
          <p:nvPr>
            <p:ph sz="quarter" idx="19"/>
          </p:nvPr>
        </p:nvSpPr>
        <p:spPr>
          <a:xfrm>
            <a:off x="253998" y="845186"/>
            <a:ext cx="8625841" cy="3749299"/>
          </a:xfrm>
        </p:spPr>
        <p:txBody>
          <a:bodyPr/>
          <a:lstStyle/>
          <a:p>
            <a:pPr>
              <a:spcBef>
                <a:spcPts val="300"/>
              </a:spcBef>
              <a:spcAft>
                <a:spcPts val="300"/>
              </a:spcAft>
            </a:pPr>
            <a:r>
              <a:rPr lang="en-US" sz="1800" dirty="0">
                <a:solidFill>
                  <a:srgbClr val="CB6400"/>
                </a:solidFill>
              </a:rPr>
              <a:t>Applicable for Global GHG Mappers</a:t>
            </a:r>
          </a:p>
          <a:p>
            <a:pPr lvl="1">
              <a:spcBef>
                <a:spcPts val="300"/>
              </a:spcBef>
              <a:spcAft>
                <a:spcPts val="300"/>
              </a:spcAft>
            </a:pPr>
            <a:r>
              <a:rPr kumimoji="0" lang="en-US" sz="1600" b="0" i="0" u="none" strike="noStrike" kern="0" cap="none" spc="0" normalizeH="0" baseline="0" noProof="0" dirty="0">
                <a:ln>
                  <a:noFill/>
                </a:ln>
                <a:effectLst/>
                <a:uLnTx/>
                <a:uFillTx/>
                <a:ea typeface="ＭＳ Ｐゴシック" pitchFamily="-65" charset="-128"/>
              </a:rPr>
              <a:t>Requires a different strategy for facility scale plume monitors</a:t>
            </a:r>
          </a:p>
          <a:p>
            <a:pPr>
              <a:spcBef>
                <a:spcPts val="300"/>
              </a:spcBef>
              <a:spcAft>
                <a:spcPts val="300"/>
              </a:spcAft>
            </a:pPr>
            <a:endParaRPr lang="en-US" sz="1800" dirty="0">
              <a:solidFill>
                <a:srgbClr val="CB6400"/>
              </a:solidFill>
            </a:endParaRPr>
          </a:p>
          <a:p>
            <a:pPr>
              <a:spcBef>
                <a:spcPts val="300"/>
              </a:spcBef>
              <a:spcAft>
                <a:spcPts val="300"/>
              </a:spcAft>
            </a:pPr>
            <a:r>
              <a:rPr lang="en-US" sz="1800" dirty="0">
                <a:solidFill>
                  <a:srgbClr val="CB6400"/>
                </a:solidFill>
              </a:rPr>
              <a:t>Propose to begin by converting some of the existing/planned TCCON sites to supersites </a:t>
            </a:r>
          </a:p>
          <a:p>
            <a:pPr lvl="1">
              <a:spcBef>
                <a:spcPts val="300"/>
              </a:spcBef>
              <a:spcAft>
                <a:spcPts val="300"/>
              </a:spcAft>
            </a:pPr>
            <a:r>
              <a:rPr lang="en-US" sz="1600" dirty="0">
                <a:ea typeface="ＭＳ Ｐゴシック" pitchFamily="-65" charset="-128"/>
              </a:rPr>
              <a:t>for the final decision on the location of the super-sites and future expansion, </a:t>
            </a:r>
            <a:r>
              <a:rPr lang="en-US" sz="1600" u="sng" dirty="0">
                <a:ea typeface="ＭＳ Ｐゴシック" pitchFamily="-65" charset="-128"/>
              </a:rPr>
              <a:t>CEOS should convene a half-day workshop</a:t>
            </a:r>
            <a:r>
              <a:rPr lang="en-US" sz="1600" dirty="0">
                <a:ea typeface="ＭＳ Ｐゴシック" pitchFamily="-65" charset="-128"/>
              </a:rPr>
              <a:t> to bring all the principles in the same room, balance the science/mission requirements vs. logistical challenges vs. agency priorities</a:t>
            </a:r>
          </a:p>
          <a:p>
            <a:pPr lvl="1">
              <a:spcBef>
                <a:spcPts val="300"/>
              </a:spcBef>
              <a:spcAft>
                <a:spcPts val="300"/>
              </a:spcAft>
            </a:pPr>
            <a:r>
              <a:rPr lang="en-US" sz="1600" dirty="0">
                <a:ea typeface="ＭＳ Ｐゴシック" pitchFamily="-65" charset="-128"/>
              </a:rPr>
              <a:t>balance background/clean air sites vs. urban sites </a:t>
            </a:r>
          </a:p>
        </p:txBody>
      </p:sp>
    </p:spTree>
    <p:extLst>
      <p:ext uri="{BB962C8B-B14F-4D97-AF65-F5344CB8AC3E}">
        <p14:creationId xmlns:p14="http://schemas.microsoft.com/office/powerpoint/2010/main" val="304305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E89055-550F-23FA-0771-3AB4C82D87B5}"/>
              </a:ext>
            </a:extLst>
          </p:cNvPr>
          <p:cNvSpPr txBox="1">
            <a:spLocks/>
          </p:cNvSpPr>
          <p:nvPr/>
        </p:nvSpPr>
        <p:spPr>
          <a:xfrm>
            <a:off x="2268092" y="240067"/>
            <a:ext cx="5238149" cy="282893"/>
          </a:xfrm>
          <a:prstGeom prst="rect">
            <a:avLst/>
          </a:prstGeom>
        </p:spPr>
        <p:txBody>
          <a:bodyPr vert="horz" lIns="82296" tIns="41148" rIns="82296" bIns="41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i="1" dirty="0">
                <a:solidFill>
                  <a:srgbClr val="000000"/>
                </a:solidFill>
                <a:latin typeface="Arial"/>
              </a:rPr>
              <a:t>Additional discussion topics (2)</a:t>
            </a:r>
          </a:p>
        </p:txBody>
      </p:sp>
      <p:sp>
        <p:nvSpPr>
          <p:cNvPr id="7" name="Content Placeholder 6">
            <a:extLst>
              <a:ext uri="{FF2B5EF4-FFF2-40B4-BE49-F238E27FC236}">
                <a16:creationId xmlns:a16="http://schemas.microsoft.com/office/drawing/2014/main" id="{3FE7E99C-35F1-0F87-745E-10DEBDE4C483}"/>
              </a:ext>
            </a:extLst>
          </p:cNvPr>
          <p:cNvSpPr>
            <a:spLocks noGrp="1"/>
          </p:cNvSpPr>
          <p:nvPr>
            <p:ph sz="quarter" idx="19"/>
          </p:nvPr>
        </p:nvSpPr>
        <p:spPr>
          <a:xfrm>
            <a:off x="253998" y="845186"/>
            <a:ext cx="8625841" cy="3749299"/>
          </a:xfrm>
        </p:spPr>
        <p:txBody>
          <a:bodyPr/>
          <a:lstStyle/>
          <a:p>
            <a:pPr>
              <a:spcBef>
                <a:spcPts val="300"/>
              </a:spcBef>
              <a:spcAft>
                <a:spcPts val="300"/>
              </a:spcAft>
            </a:pPr>
            <a:r>
              <a:rPr kumimoji="0" lang="en-US" sz="1800" b="0" i="0" u="none" strike="noStrike" kern="0" cap="none" spc="0" normalizeH="0" baseline="0" noProof="0" dirty="0">
                <a:ln>
                  <a:noFill/>
                </a:ln>
                <a:solidFill>
                  <a:srgbClr val="CB6400"/>
                </a:solidFill>
                <a:effectLst/>
                <a:uLnTx/>
                <a:uFillTx/>
              </a:rPr>
              <a:t>Funding structure</a:t>
            </a:r>
          </a:p>
          <a:p>
            <a:pPr lvl="1">
              <a:spcBef>
                <a:spcPts val="300"/>
              </a:spcBef>
              <a:spcAft>
                <a:spcPts val="300"/>
              </a:spcAft>
            </a:pPr>
            <a:r>
              <a:rPr lang="en-US" sz="1600" dirty="0"/>
              <a:t>stable funding needs to be secured, in particular, for existing long-term measurements at some of these super-sites – ensure continuity of validation dataset that spans current and future missions (at least in the next 5-7 yr. horizon)</a:t>
            </a:r>
          </a:p>
          <a:p>
            <a:pPr lvl="1">
              <a:spcBef>
                <a:spcPts val="300"/>
              </a:spcBef>
              <a:spcAft>
                <a:spcPts val="300"/>
              </a:spcAft>
            </a:pPr>
            <a:r>
              <a:rPr lang="en-US" sz="1600" dirty="0"/>
              <a:t>additional funding to establish instrumentation at specific sites, particularly in the Global South </a:t>
            </a:r>
          </a:p>
          <a:p>
            <a:pPr lvl="1">
              <a:spcBef>
                <a:spcPts val="300"/>
              </a:spcBef>
              <a:spcAft>
                <a:spcPts val="300"/>
              </a:spcAft>
            </a:pPr>
            <a:r>
              <a:rPr lang="en-US" sz="1600" dirty="0">
                <a:ea typeface="ＭＳ Ｐゴシック" pitchFamily="-65" charset="-128"/>
              </a:rPr>
              <a:t>l</a:t>
            </a:r>
            <a:r>
              <a:rPr kumimoji="0" lang="en-US" sz="1600" b="0" i="0" u="none" strike="noStrike" kern="0" cap="none" spc="0" normalizeH="0" baseline="0" noProof="0" dirty="0" err="1">
                <a:ln>
                  <a:noFill/>
                </a:ln>
                <a:effectLst/>
                <a:uLnTx/>
                <a:uFillTx/>
                <a:ea typeface="ＭＳ Ｐゴシック" pitchFamily="-65" charset="-128"/>
              </a:rPr>
              <a:t>ogistical</a:t>
            </a:r>
            <a:r>
              <a:rPr kumimoji="0" lang="en-US" sz="1600" b="0" i="0" u="none" strike="noStrike" kern="0" cap="none" spc="0" normalizeH="0" baseline="0" noProof="0" dirty="0">
                <a:ln>
                  <a:noFill/>
                </a:ln>
                <a:effectLst/>
                <a:uLnTx/>
                <a:uFillTx/>
                <a:ea typeface="ＭＳ Ｐゴシック" pitchFamily="-65" charset="-128"/>
              </a:rPr>
              <a:t> challenge for setting up new sites or adding instrumentation</a:t>
            </a:r>
          </a:p>
          <a:p>
            <a:pPr>
              <a:spcBef>
                <a:spcPts val="300"/>
              </a:spcBef>
              <a:spcAft>
                <a:spcPts val="300"/>
              </a:spcAft>
            </a:pPr>
            <a:endParaRPr kumimoji="0" lang="en-US" sz="1800" b="0" i="0" u="none" strike="noStrike" kern="0" cap="none" spc="0" normalizeH="0" baseline="0" noProof="0" dirty="0">
              <a:ln>
                <a:noFill/>
              </a:ln>
              <a:solidFill>
                <a:srgbClr val="CB6400"/>
              </a:solidFill>
              <a:effectLst/>
              <a:uLnTx/>
              <a:uFillTx/>
              <a:ea typeface="ＭＳ Ｐゴシック" pitchFamily="-65" charset="-128"/>
            </a:endParaRPr>
          </a:p>
          <a:p>
            <a:pPr>
              <a:spcBef>
                <a:spcPts val="300"/>
              </a:spcBef>
              <a:spcAft>
                <a:spcPts val="300"/>
              </a:spcAft>
            </a:pPr>
            <a:r>
              <a:rPr kumimoji="0" lang="en-US" sz="1800" b="0" i="0" u="none" strike="noStrike" kern="0" cap="none" spc="0" normalizeH="0" baseline="0" noProof="0" dirty="0">
                <a:ln>
                  <a:noFill/>
                </a:ln>
                <a:solidFill>
                  <a:srgbClr val="CB6400"/>
                </a:solidFill>
                <a:effectLst/>
                <a:uLnTx/>
                <a:uFillTx/>
                <a:ea typeface="ＭＳ Ｐゴシック" pitchFamily="-65" charset="-128"/>
              </a:rPr>
              <a:t>Ocean glint validation</a:t>
            </a:r>
          </a:p>
          <a:p>
            <a:pPr lvl="1">
              <a:spcBef>
                <a:spcPts val="300"/>
              </a:spcBef>
              <a:spcAft>
                <a:spcPts val="300"/>
              </a:spcAft>
            </a:pPr>
            <a:r>
              <a:rPr lang="en-US" sz="1600" kern="0" dirty="0">
                <a:solidFill>
                  <a:srgbClr val="000000"/>
                </a:solidFill>
                <a:effectLst/>
                <a:ea typeface="MS PGothic" panose="020B0600070205080204" pitchFamily="34" charset="-128"/>
              </a:rPr>
              <a:t>A more fundamental challenge – how do we expand the current validation network to cover more ocean basins? </a:t>
            </a:r>
            <a:r>
              <a:rPr lang="en-US" sz="1600" dirty="0">
                <a:solidFill>
                  <a:srgbClr val="000000"/>
                </a:solidFill>
                <a:ea typeface="MS PGothic" panose="020B0600070205080204" pitchFamily="34" charset="-128"/>
              </a:rPr>
              <a:t>W</a:t>
            </a:r>
            <a:r>
              <a:rPr lang="en-US" sz="1600" kern="0" dirty="0">
                <a:solidFill>
                  <a:srgbClr val="000000"/>
                </a:solidFill>
                <a:effectLst/>
                <a:ea typeface="MS PGothic" panose="020B0600070205080204" pitchFamily="34" charset="-128"/>
              </a:rPr>
              <a:t>hat additional measurements can help with validating ocean glint measurements?</a:t>
            </a:r>
            <a:r>
              <a:rPr lang="en-US" sz="1600" dirty="0">
                <a:effectLst/>
              </a:rPr>
              <a:t> </a:t>
            </a:r>
            <a:endParaRPr kumimoji="0" lang="en-US" sz="1600" b="0" i="0" u="none" strike="noStrike" kern="0" cap="none" spc="0" normalizeH="0" baseline="0" noProof="0" dirty="0">
              <a:ln>
                <a:noFill/>
              </a:ln>
              <a:effectLst/>
              <a:uLnTx/>
              <a:uFillTx/>
              <a:ea typeface="ＭＳ Ｐゴシック" pitchFamily="-65" charset="-128"/>
            </a:endParaRPr>
          </a:p>
        </p:txBody>
      </p:sp>
    </p:spTree>
    <p:extLst>
      <p:ext uri="{BB962C8B-B14F-4D97-AF65-F5344CB8AC3E}">
        <p14:creationId xmlns:p14="http://schemas.microsoft.com/office/powerpoint/2010/main" val="194829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928859"/>
      </p:ext>
    </p:extLst>
  </p:cSld>
  <p:clrMapOvr>
    <a:masterClrMapping/>
  </p:clrMapOvr>
</p:sld>
</file>

<file path=ppt/theme/theme1.xml><?xml version="1.0" encoding="utf-8"?>
<a:theme xmlns:a="http://schemas.openxmlformats.org/drawingml/2006/main" name="Cover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ontent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CO-2_white_background">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CO-2_white_background" id="{DEA2856E-6E96-441A-A9EE-3E9B7BC4D7DD}" vid="{41500E6A-407A-4521-9EED-DE17ABCED3A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NASA-JPL_Template_White_16-9_vA4</Template>
  <TotalTime>18346</TotalTime>
  <Words>855</Words>
  <Application>Microsoft Macintosh PowerPoint</Application>
  <PresentationFormat>On-screen Show (16:9)</PresentationFormat>
  <Paragraphs>65</Paragraphs>
  <Slides>8</Slides>
  <Notes>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8</vt:i4>
      </vt:variant>
    </vt:vector>
  </HeadingPairs>
  <TitlesOfParts>
    <vt:vector size="18" baseType="lpstr">
      <vt:lpstr>ＭＳ Ｐゴシック</vt:lpstr>
      <vt:lpstr>ＭＳ Ｐゴシック</vt:lpstr>
      <vt:lpstr>Yu Mincho</vt:lpstr>
      <vt:lpstr>Arial</vt:lpstr>
      <vt:lpstr>Arno Pro</vt:lpstr>
      <vt:lpstr>Calibri</vt:lpstr>
      <vt:lpstr>Cover Slides</vt:lpstr>
      <vt:lpstr>Content Slides</vt:lpstr>
      <vt:lpstr>1_Content Slides</vt:lpstr>
      <vt:lpstr>OCO-2_white_background</vt:lpstr>
      <vt:lpstr>Validation Supersites – why, what, where and how?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Intrigue Design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Chatterjee, Abhishek</dc:creator>
  <cp:keywords/>
  <dc:description/>
  <cp:lastModifiedBy>Chatterjee, Abhishek (JPL-329G)[JPL Employee (FN) LPR]</cp:lastModifiedBy>
  <cp:revision>449</cp:revision>
  <cp:lastPrinted>2023-03-06T20:26:17Z</cp:lastPrinted>
  <dcterms:created xsi:type="dcterms:W3CDTF">2022-11-09T17:27:11Z</dcterms:created>
  <dcterms:modified xsi:type="dcterms:W3CDTF">2024-10-17T01:52:14Z</dcterms:modified>
  <cp:category/>
</cp:coreProperties>
</file>