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7" r:id="rId2"/>
  </p:sldMasterIdLst>
  <p:notesMasterIdLst>
    <p:notesMasterId r:id="rId29"/>
  </p:notesMasterIdLst>
  <p:sldIdLst>
    <p:sldId id="2145705301" r:id="rId3"/>
    <p:sldId id="2145705284" r:id="rId4"/>
    <p:sldId id="2145705273" r:id="rId5"/>
    <p:sldId id="2145705302" r:id="rId6"/>
    <p:sldId id="2145705303" r:id="rId7"/>
    <p:sldId id="258" r:id="rId8"/>
    <p:sldId id="260" r:id="rId9"/>
    <p:sldId id="259" r:id="rId10"/>
    <p:sldId id="2145705285" r:id="rId11"/>
    <p:sldId id="2145705288" r:id="rId12"/>
    <p:sldId id="2145705304" r:id="rId13"/>
    <p:sldId id="262" r:id="rId14"/>
    <p:sldId id="2145705289" r:id="rId15"/>
    <p:sldId id="263" r:id="rId16"/>
    <p:sldId id="2145705291" r:id="rId17"/>
    <p:sldId id="2145705300" r:id="rId18"/>
    <p:sldId id="2145705292" r:id="rId19"/>
    <p:sldId id="2145705293" r:id="rId20"/>
    <p:sldId id="2145705294" r:id="rId21"/>
    <p:sldId id="2145705295" r:id="rId22"/>
    <p:sldId id="2145705296" r:id="rId23"/>
    <p:sldId id="2145705297" r:id="rId24"/>
    <p:sldId id="264" r:id="rId25"/>
    <p:sldId id="2145705306" r:id="rId26"/>
    <p:sldId id="2145705298" r:id="rId27"/>
    <p:sldId id="214570529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EB251A-F847-1C4A-8304-B9D3EAA8C70B}" v="1" dt="2024-10-15T20:49:49.6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02"/>
    <p:restoredTop sz="94607"/>
  </p:normalViewPr>
  <p:slideViewPr>
    <p:cSldViewPr snapToGrid="0">
      <p:cViewPr varScale="1">
        <p:scale>
          <a:sx n="80" d="100"/>
          <a:sy n="80" d="100"/>
        </p:scale>
        <p:origin x="216" y="1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dering, Annmarie (Fed)" userId="4707a224-e1b8-438c-80d4-c1e7b23e69ee" providerId="ADAL" clId="{84EB251A-F847-1C4A-8304-B9D3EAA8C70B}"/>
    <pc:docChg chg="delSld">
      <pc:chgData name="Eldering, Annmarie (Fed)" userId="4707a224-e1b8-438c-80d4-c1e7b23e69ee" providerId="ADAL" clId="{84EB251A-F847-1C4A-8304-B9D3EAA8C70B}" dt="2024-10-15T20:49:40.788" v="0" actId="2696"/>
      <pc:docMkLst>
        <pc:docMk/>
      </pc:docMkLst>
      <pc:sldChg chg="del">
        <pc:chgData name="Eldering, Annmarie (Fed)" userId="4707a224-e1b8-438c-80d4-c1e7b23e69ee" providerId="ADAL" clId="{84EB251A-F847-1C4A-8304-B9D3EAA8C70B}" dt="2024-10-15T20:49:40.788" v="0" actId="2696"/>
        <pc:sldMkLst>
          <pc:docMk/>
          <pc:sldMk cId="4089461343" sldId="257"/>
        </pc:sldMkLst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267B41-4B75-724C-91FD-44007B4C4E76}" type="doc">
      <dgm:prSet loTypeId="urn:microsoft.com/office/officeart/2005/8/layout/hierarchy5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92E679E6-1DFE-5744-AD26-1CDD6D9A6B48}">
      <dgm:prSet phldrT="[Text]" custT="1"/>
      <dgm:spPr/>
      <dgm:t>
        <a:bodyPr/>
        <a:lstStyle/>
        <a:p>
          <a:r>
            <a:rPr lang="en-US" sz="1400" dirty="0"/>
            <a:t>Jan ’24 kickoff workshop with industry, Fed agencies, and researchers</a:t>
          </a:r>
        </a:p>
      </dgm:t>
    </dgm:pt>
    <dgm:pt modelId="{9D28C124-842C-1740-B2EA-0BCDD97CEC84}" type="parTrans" cxnId="{30C7D136-6CEC-7D4B-BF34-F2E78B54AA5F}">
      <dgm:prSet/>
      <dgm:spPr/>
      <dgm:t>
        <a:bodyPr/>
        <a:lstStyle/>
        <a:p>
          <a:endParaRPr lang="en-US"/>
        </a:p>
      </dgm:t>
    </dgm:pt>
    <dgm:pt modelId="{4126B3E3-AA9F-F941-9F54-439FAEE56114}" type="sibTrans" cxnId="{30C7D136-6CEC-7D4B-BF34-F2E78B54AA5F}">
      <dgm:prSet/>
      <dgm:spPr/>
      <dgm:t>
        <a:bodyPr/>
        <a:lstStyle/>
        <a:p>
          <a:endParaRPr lang="en-US"/>
        </a:p>
      </dgm:t>
    </dgm:pt>
    <dgm:pt modelId="{A3CDD30F-3AB2-DD49-AC86-81DF5C7D943A}">
      <dgm:prSet phldrT="[Text]" custT="1"/>
      <dgm:spPr/>
      <dgm:t>
        <a:bodyPr/>
        <a:lstStyle/>
        <a:p>
          <a:r>
            <a:rPr lang="en-US" sz="1400" dirty="0"/>
            <a:t>Develop definitions and terminology</a:t>
          </a:r>
        </a:p>
      </dgm:t>
    </dgm:pt>
    <dgm:pt modelId="{C939BA52-C18B-A74A-8E63-82401E85265B}" type="parTrans" cxnId="{C54124C2-2574-F948-A0A1-F66D9C0E884F}">
      <dgm:prSet/>
      <dgm:spPr/>
      <dgm:t>
        <a:bodyPr/>
        <a:lstStyle/>
        <a:p>
          <a:endParaRPr lang="en-US"/>
        </a:p>
      </dgm:t>
    </dgm:pt>
    <dgm:pt modelId="{FBBF31C8-863B-E84F-9FE5-BFD2B09C3CE1}" type="sibTrans" cxnId="{C54124C2-2574-F948-A0A1-F66D9C0E884F}">
      <dgm:prSet/>
      <dgm:spPr/>
      <dgm:t>
        <a:bodyPr/>
        <a:lstStyle/>
        <a:p>
          <a:endParaRPr lang="en-US"/>
        </a:p>
      </dgm:t>
    </dgm:pt>
    <dgm:pt modelId="{441804B2-D5F1-224A-A741-3D7F11B06D2D}">
      <dgm:prSet phldrT="[Text]" custT="1"/>
      <dgm:spPr/>
      <dgm:t>
        <a:bodyPr/>
        <a:lstStyle/>
        <a:p>
          <a:r>
            <a:rPr lang="en-US" sz="1400" dirty="0"/>
            <a:t>Explore expansion of group to other measurement technologies</a:t>
          </a:r>
        </a:p>
      </dgm:t>
    </dgm:pt>
    <dgm:pt modelId="{9D338278-00E4-F449-98E3-728E5F0A38B2}" type="parTrans" cxnId="{D9A1A393-DFC3-A442-81C4-8F9460F7067D}">
      <dgm:prSet/>
      <dgm:spPr/>
      <dgm:t>
        <a:bodyPr/>
        <a:lstStyle/>
        <a:p>
          <a:endParaRPr lang="en-US"/>
        </a:p>
      </dgm:t>
    </dgm:pt>
    <dgm:pt modelId="{32F54D60-52C3-E74B-AD7C-E5992FE1D978}" type="sibTrans" cxnId="{D9A1A393-DFC3-A442-81C4-8F9460F7067D}">
      <dgm:prSet/>
      <dgm:spPr/>
      <dgm:t>
        <a:bodyPr/>
        <a:lstStyle/>
        <a:p>
          <a:endParaRPr lang="en-US"/>
        </a:p>
      </dgm:t>
    </dgm:pt>
    <dgm:pt modelId="{366BDB75-0743-154A-96B3-AA376A6A3588}">
      <dgm:prSet phldrT="[Text]" custT="1"/>
      <dgm:spPr/>
      <dgm:t>
        <a:bodyPr/>
        <a:lstStyle/>
        <a:p>
          <a:r>
            <a:rPr lang="en-US" sz="1400" dirty="0"/>
            <a:t>Collaboratively document current practices</a:t>
          </a:r>
        </a:p>
      </dgm:t>
    </dgm:pt>
    <dgm:pt modelId="{4328F8EE-C838-A34C-8B7B-8776873BA88A}" type="parTrans" cxnId="{F60890FC-0D5A-BE4A-8BC0-8C1B52078F23}">
      <dgm:prSet/>
      <dgm:spPr/>
      <dgm:t>
        <a:bodyPr/>
        <a:lstStyle/>
        <a:p>
          <a:endParaRPr lang="en-US"/>
        </a:p>
      </dgm:t>
    </dgm:pt>
    <dgm:pt modelId="{BA43B9CD-04CC-534E-AEF8-2AE09CBE64DA}" type="sibTrans" cxnId="{F60890FC-0D5A-BE4A-8BC0-8C1B52078F23}">
      <dgm:prSet/>
      <dgm:spPr/>
      <dgm:t>
        <a:bodyPr/>
        <a:lstStyle/>
        <a:p>
          <a:endParaRPr lang="en-US"/>
        </a:p>
      </dgm:t>
    </dgm:pt>
    <dgm:pt modelId="{C6D76419-D035-4C48-B27C-3C5590527D0F}">
      <dgm:prSet phldrT="[Text]" custT="1"/>
      <dgm:spPr/>
      <dgm:t>
        <a:bodyPr/>
        <a:lstStyle/>
        <a:p>
          <a:r>
            <a:rPr lang="en-US" sz="1400" dirty="0"/>
            <a:t>Develop transparency portal at US GHG Center</a:t>
          </a:r>
        </a:p>
      </dgm:t>
    </dgm:pt>
    <dgm:pt modelId="{62D8B798-8E4A-944B-89B8-43093C9F08C0}" type="parTrans" cxnId="{42D8F348-4255-344F-B300-0BEB11A2B545}">
      <dgm:prSet/>
      <dgm:spPr/>
      <dgm:t>
        <a:bodyPr/>
        <a:lstStyle/>
        <a:p>
          <a:endParaRPr lang="en-US"/>
        </a:p>
      </dgm:t>
    </dgm:pt>
    <dgm:pt modelId="{C6A5FD55-3517-064D-8995-7332B0D3B2C2}" type="sibTrans" cxnId="{42D8F348-4255-344F-B300-0BEB11A2B545}">
      <dgm:prSet/>
      <dgm:spPr/>
      <dgm:t>
        <a:bodyPr/>
        <a:lstStyle/>
        <a:p>
          <a:endParaRPr lang="en-US"/>
        </a:p>
      </dgm:t>
    </dgm:pt>
    <dgm:pt modelId="{EF5D382B-CFFA-AA43-A1A1-2FCF31EB3D36}">
      <dgm:prSet phldrT="[Text]"/>
      <dgm:spPr/>
      <dgm:t>
        <a:bodyPr/>
        <a:lstStyle/>
        <a:p>
          <a:r>
            <a:rPr lang="en-US" dirty="0"/>
            <a:t>Stage 1: Brainstorm and community building</a:t>
          </a:r>
        </a:p>
      </dgm:t>
    </dgm:pt>
    <dgm:pt modelId="{A96A1973-932E-D643-9368-E967DB194083}" type="parTrans" cxnId="{E220C29E-26D8-B44B-8B70-E15955B748F6}">
      <dgm:prSet/>
      <dgm:spPr/>
      <dgm:t>
        <a:bodyPr/>
        <a:lstStyle/>
        <a:p>
          <a:endParaRPr lang="en-US"/>
        </a:p>
      </dgm:t>
    </dgm:pt>
    <dgm:pt modelId="{0A468008-E5F1-4544-B331-399DC3E0BC8D}" type="sibTrans" cxnId="{E220C29E-26D8-B44B-8B70-E15955B748F6}">
      <dgm:prSet/>
      <dgm:spPr/>
      <dgm:t>
        <a:bodyPr/>
        <a:lstStyle/>
        <a:p>
          <a:endParaRPr lang="en-US"/>
        </a:p>
      </dgm:t>
    </dgm:pt>
    <dgm:pt modelId="{28449AB8-D200-3E4F-A2A1-4EE37EB65EFA}">
      <dgm:prSet phldrT="[Text]"/>
      <dgm:spPr/>
      <dgm:t>
        <a:bodyPr/>
        <a:lstStyle/>
        <a:p>
          <a:r>
            <a:rPr lang="en-US" dirty="0"/>
            <a:t>Stage 2: Advance in a few specific areas</a:t>
          </a:r>
        </a:p>
      </dgm:t>
    </dgm:pt>
    <dgm:pt modelId="{68A9F36B-F6DC-7B4E-B63D-2924B74B5383}" type="parTrans" cxnId="{DFEF8D3D-2068-4F40-AF52-E1F1D314FB1C}">
      <dgm:prSet/>
      <dgm:spPr/>
      <dgm:t>
        <a:bodyPr/>
        <a:lstStyle/>
        <a:p>
          <a:endParaRPr lang="en-US"/>
        </a:p>
      </dgm:t>
    </dgm:pt>
    <dgm:pt modelId="{BB5EDFC7-718E-EF46-9FBD-36A46F74A1DB}" type="sibTrans" cxnId="{DFEF8D3D-2068-4F40-AF52-E1F1D314FB1C}">
      <dgm:prSet/>
      <dgm:spPr/>
      <dgm:t>
        <a:bodyPr/>
        <a:lstStyle/>
        <a:p>
          <a:endParaRPr lang="en-US"/>
        </a:p>
      </dgm:t>
    </dgm:pt>
    <dgm:pt modelId="{1271F398-4E5F-844B-87C1-B075545A1390}">
      <dgm:prSet phldrT="[Text]"/>
      <dgm:spPr/>
      <dgm:t>
        <a:bodyPr/>
        <a:lstStyle/>
        <a:p>
          <a:r>
            <a:rPr lang="en-US" dirty="0"/>
            <a:t>Stage 3: Future directions</a:t>
          </a:r>
        </a:p>
      </dgm:t>
    </dgm:pt>
    <dgm:pt modelId="{BF01921A-68E0-D944-8B5D-C7ECDBF1AF7E}" type="parTrans" cxnId="{65A9C329-74BD-6546-BF1D-80942A08641D}">
      <dgm:prSet/>
      <dgm:spPr/>
      <dgm:t>
        <a:bodyPr/>
        <a:lstStyle/>
        <a:p>
          <a:endParaRPr lang="en-US"/>
        </a:p>
      </dgm:t>
    </dgm:pt>
    <dgm:pt modelId="{DFD5EB83-B581-C04D-9324-EA19C2A5D4CD}" type="sibTrans" cxnId="{65A9C329-74BD-6546-BF1D-80942A08641D}">
      <dgm:prSet/>
      <dgm:spPr/>
      <dgm:t>
        <a:bodyPr/>
        <a:lstStyle/>
        <a:p>
          <a:endParaRPr lang="en-US"/>
        </a:p>
      </dgm:t>
    </dgm:pt>
    <dgm:pt modelId="{92C6BEFA-BEFF-D343-9CB3-CC0FA3074453}">
      <dgm:prSet phldrT="[Text]" custT="1"/>
      <dgm:spPr/>
      <dgm:t>
        <a:bodyPr/>
        <a:lstStyle/>
        <a:p>
          <a:r>
            <a:rPr lang="en-US" sz="1400" dirty="0"/>
            <a:t>Begin intercomparison activities</a:t>
          </a:r>
        </a:p>
      </dgm:t>
    </dgm:pt>
    <dgm:pt modelId="{88811FF4-3CAC-F242-B5D9-EB9EABD620EF}" type="parTrans" cxnId="{1A60C3C6-A905-034A-BA5D-660250536A3B}">
      <dgm:prSet/>
      <dgm:spPr/>
      <dgm:t>
        <a:bodyPr/>
        <a:lstStyle/>
        <a:p>
          <a:endParaRPr lang="en-US"/>
        </a:p>
      </dgm:t>
    </dgm:pt>
    <dgm:pt modelId="{5EF43F46-AA72-6141-BED5-D822A2C16FF4}" type="sibTrans" cxnId="{1A60C3C6-A905-034A-BA5D-660250536A3B}">
      <dgm:prSet/>
      <dgm:spPr/>
      <dgm:t>
        <a:bodyPr/>
        <a:lstStyle/>
        <a:p>
          <a:endParaRPr lang="en-US"/>
        </a:p>
      </dgm:t>
    </dgm:pt>
    <dgm:pt modelId="{A5C74733-E01A-8143-8370-04289B77B005}">
      <dgm:prSet phldrT="[Text]" custT="1"/>
      <dgm:spPr/>
      <dgm:t>
        <a:bodyPr/>
        <a:lstStyle/>
        <a:p>
          <a:r>
            <a:rPr lang="en-US" sz="1400" dirty="0"/>
            <a:t>Guidance on validation practices and data specifications</a:t>
          </a:r>
        </a:p>
      </dgm:t>
    </dgm:pt>
    <dgm:pt modelId="{03D0C926-2D14-DA4C-9BBA-C663AC0CCB58}" type="parTrans" cxnId="{62ECE1E2-BDF0-F241-8EC9-9CE77EAD733C}">
      <dgm:prSet/>
      <dgm:spPr/>
      <dgm:t>
        <a:bodyPr/>
        <a:lstStyle/>
        <a:p>
          <a:endParaRPr lang="en-US"/>
        </a:p>
      </dgm:t>
    </dgm:pt>
    <dgm:pt modelId="{C2FB06C4-0D32-6848-9849-A8A435B504BE}" type="sibTrans" cxnId="{62ECE1E2-BDF0-F241-8EC9-9CE77EAD733C}">
      <dgm:prSet/>
      <dgm:spPr/>
      <dgm:t>
        <a:bodyPr/>
        <a:lstStyle/>
        <a:p>
          <a:endParaRPr lang="en-US"/>
        </a:p>
      </dgm:t>
    </dgm:pt>
    <dgm:pt modelId="{21009863-A2C9-FF41-9D3A-6648CE955B8F}">
      <dgm:prSet phldrT="[Text]" custT="1"/>
      <dgm:spPr/>
      <dgm:t>
        <a:bodyPr/>
        <a:lstStyle/>
        <a:p>
          <a:r>
            <a:rPr lang="en-US" sz="1400" dirty="0"/>
            <a:t>Facilitate info flow for controlled release activities</a:t>
          </a:r>
        </a:p>
      </dgm:t>
    </dgm:pt>
    <dgm:pt modelId="{205959F0-CDAB-4B44-96AD-4C56B50EF7CC}" type="parTrans" cxnId="{DDACF599-B27D-D248-A716-67B2D783DA59}">
      <dgm:prSet/>
      <dgm:spPr/>
      <dgm:t>
        <a:bodyPr/>
        <a:lstStyle/>
        <a:p>
          <a:endParaRPr lang="en-US"/>
        </a:p>
      </dgm:t>
    </dgm:pt>
    <dgm:pt modelId="{5B701013-B8B7-8B4B-8874-C44B6D6C7787}" type="sibTrans" cxnId="{DDACF599-B27D-D248-A716-67B2D783DA59}">
      <dgm:prSet/>
      <dgm:spPr/>
      <dgm:t>
        <a:bodyPr/>
        <a:lstStyle/>
        <a:p>
          <a:endParaRPr lang="en-US"/>
        </a:p>
      </dgm:t>
    </dgm:pt>
    <dgm:pt modelId="{4BB3D23F-27DB-6242-B702-2A5E8E032AFE}">
      <dgm:prSet custT="1"/>
      <dgm:spPr/>
      <dgm:t>
        <a:bodyPr/>
        <a:lstStyle/>
        <a:p>
          <a:r>
            <a:rPr lang="en-US" sz="1400" dirty="0"/>
            <a:t>Strengthen connections to other organizations</a:t>
          </a:r>
        </a:p>
      </dgm:t>
    </dgm:pt>
    <dgm:pt modelId="{DE1E651C-EFE0-1C49-915D-4F515552A67F}" type="parTrans" cxnId="{92F39CD6-C6CB-5940-BDBC-7258AF391922}">
      <dgm:prSet/>
      <dgm:spPr/>
      <dgm:t>
        <a:bodyPr/>
        <a:lstStyle/>
        <a:p>
          <a:endParaRPr lang="en-US"/>
        </a:p>
      </dgm:t>
    </dgm:pt>
    <dgm:pt modelId="{05DD06AF-4B88-194E-B299-68B89135C77A}" type="sibTrans" cxnId="{92F39CD6-C6CB-5940-BDBC-7258AF391922}">
      <dgm:prSet/>
      <dgm:spPr/>
      <dgm:t>
        <a:bodyPr/>
        <a:lstStyle/>
        <a:p>
          <a:endParaRPr lang="en-US"/>
        </a:p>
      </dgm:t>
    </dgm:pt>
    <dgm:pt modelId="{9E81DF8B-E088-B04E-8389-FE89E9BFE89E}" type="pres">
      <dgm:prSet presAssocID="{9B267B41-4B75-724C-91FD-44007B4C4E7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238BDE3-7C73-F646-8E19-7226BE14BA81}" type="pres">
      <dgm:prSet presAssocID="{9B267B41-4B75-724C-91FD-44007B4C4E76}" presName="hierFlow" presStyleCnt="0"/>
      <dgm:spPr/>
    </dgm:pt>
    <dgm:pt modelId="{DE2E1A3D-5B30-6F45-AC94-10B0B9E16F1B}" type="pres">
      <dgm:prSet presAssocID="{9B267B41-4B75-724C-91FD-44007B4C4E76}" presName="firstBuf" presStyleCnt="0"/>
      <dgm:spPr/>
    </dgm:pt>
    <dgm:pt modelId="{1458F056-773C-D04E-9A82-0F1B3BBA45AD}" type="pres">
      <dgm:prSet presAssocID="{9B267B41-4B75-724C-91FD-44007B4C4E7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1AA507D-ACD8-E74E-865E-8726635FB19D}" type="pres">
      <dgm:prSet presAssocID="{92E679E6-1DFE-5744-AD26-1CDD6D9A6B48}" presName="Name17" presStyleCnt="0"/>
      <dgm:spPr/>
    </dgm:pt>
    <dgm:pt modelId="{E11B96D6-C0E8-1241-B481-41F151E0B8D6}" type="pres">
      <dgm:prSet presAssocID="{92E679E6-1DFE-5744-AD26-1CDD6D9A6B48}" presName="level1Shape" presStyleLbl="node0" presStyleIdx="0" presStyleCnt="1" custScaleX="229744" custScaleY="178814" custLinFactNeighborX="9486" custLinFactNeighborY="-81335">
        <dgm:presLayoutVars>
          <dgm:chPref val="3"/>
        </dgm:presLayoutVars>
      </dgm:prSet>
      <dgm:spPr/>
    </dgm:pt>
    <dgm:pt modelId="{E5B6715E-0115-0F4E-B753-00263405900D}" type="pres">
      <dgm:prSet presAssocID="{92E679E6-1DFE-5744-AD26-1CDD6D9A6B48}" presName="hierChild2" presStyleCnt="0"/>
      <dgm:spPr/>
    </dgm:pt>
    <dgm:pt modelId="{14983880-2384-BE44-AB04-64C9C1FC5C71}" type="pres">
      <dgm:prSet presAssocID="{C939BA52-C18B-A74A-8E63-82401E85265B}" presName="Name25" presStyleLbl="parChTrans1D2" presStyleIdx="0" presStyleCnt="3"/>
      <dgm:spPr/>
    </dgm:pt>
    <dgm:pt modelId="{2F77B4BA-05FF-B846-A54A-B095A9E014E5}" type="pres">
      <dgm:prSet presAssocID="{C939BA52-C18B-A74A-8E63-82401E85265B}" presName="connTx" presStyleLbl="parChTrans1D2" presStyleIdx="0" presStyleCnt="3"/>
      <dgm:spPr/>
    </dgm:pt>
    <dgm:pt modelId="{1A776A00-E910-BB4D-9A37-60DAC9E585F2}" type="pres">
      <dgm:prSet presAssocID="{A3CDD30F-3AB2-DD49-AC86-81DF5C7D943A}" presName="Name30" presStyleCnt="0"/>
      <dgm:spPr/>
    </dgm:pt>
    <dgm:pt modelId="{3C460B0D-0EF8-304D-BC5A-5B21EAFED6AF}" type="pres">
      <dgm:prSet presAssocID="{A3CDD30F-3AB2-DD49-AC86-81DF5C7D943A}" presName="level2Shape" presStyleLbl="node2" presStyleIdx="0" presStyleCnt="3" custScaleX="229744" custScaleY="125550" custLinFactNeighborX="48020" custLinFactNeighborY="-16696"/>
      <dgm:spPr/>
    </dgm:pt>
    <dgm:pt modelId="{7A9F6419-1497-6B49-B52E-46268BB403C7}" type="pres">
      <dgm:prSet presAssocID="{A3CDD30F-3AB2-DD49-AC86-81DF5C7D943A}" presName="hierChild3" presStyleCnt="0"/>
      <dgm:spPr/>
    </dgm:pt>
    <dgm:pt modelId="{FC6AC057-83F0-3C4A-AE33-BFB4D34C2088}" type="pres">
      <dgm:prSet presAssocID="{9D338278-00E4-F449-98E3-728E5F0A38B2}" presName="Name25" presStyleLbl="parChTrans1D3" presStyleIdx="0" presStyleCnt="5"/>
      <dgm:spPr/>
    </dgm:pt>
    <dgm:pt modelId="{F6F49C87-C7BF-E24A-9F70-2FB2C1084A74}" type="pres">
      <dgm:prSet presAssocID="{9D338278-00E4-F449-98E3-728E5F0A38B2}" presName="connTx" presStyleLbl="parChTrans1D3" presStyleIdx="0" presStyleCnt="5"/>
      <dgm:spPr/>
    </dgm:pt>
    <dgm:pt modelId="{B593E92B-AC23-7642-822C-847758822B74}" type="pres">
      <dgm:prSet presAssocID="{441804B2-D5F1-224A-A741-3D7F11B06D2D}" presName="Name30" presStyleCnt="0"/>
      <dgm:spPr/>
    </dgm:pt>
    <dgm:pt modelId="{2C167C41-918B-0249-905B-7DE459E19ABE}" type="pres">
      <dgm:prSet presAssocID="{441804B2-D5F1-224A-A741-3D7F11B06D2D}" presName="level2Shape" presStyleLbl="node3" presStyleIdx="0" presStyleCnt="5" custScaleX="229744" custScaleY="125550" custLinFactNeighborX="82115" custLinFactNeighborY="-99873"/>
      <dgm:spPr/>
    </dgm:pt>
    <dgm:pt modelId="{A7A8D39F-08B2-2A4A-ACAD-53747138C712}" type="pres">
      <dgm:prSet presAssocID="{441804B2-D5F1-224A-A741-3D7F11B06D2D}" presName="hierChild3" presStyleCnt="0"/>
      <dgm:spPr/>
    </dgm:pt>
    <dgm:pt modelId="{14830E9B-BDAB-0E45-BF25-0CE76616B4BE}" type="pres">
      <dgm:prSet presAssocID="{4328F8EE-C838-A34C-8B7B-8776873BA88A}" presName="Name25" presStyleLbl="parChTrans1D2" presStyleIdx="1" presStyleCnt="3"/>
      <dgm:spPr/>
    </dgm:pt>
    <dgm:pt modelId="{3E9B868D-5D76-DE47-919D-7436D58C4F4A}" type="pres">
      <dgm:prSet presAssocID="{4328F8EE-C838-A34C-8B7B-8776873BA88A}" presName="connTx" presStyleLbl="parChTrans1D2" presStyleIdx="1" presStyleCnt="3"/>
      <dgm:spPr/>
    </dgm:pt>
    <dgm:pt modelId="{9F8A9C65-1503-4E4B-B87A-963CD7DBC40D}" type="pres">
      <dgm:prSet presAssocID="{366BDB75-0743-154A-96B3-AA376A6A3588}" presName="Name30" presStyleCnt="0"/>
      <dgm:spPr/>
    </dgm:pt>
    <dgm:pt modelId="{2D2D1A7A-3288-0745-B643-BC0AF57FF8F3}" type="pres">
      <dgm:prSet presAssocID="{366BDB75-0743-154A-96B3-AA376A6A3588}" presName="level2Shape" presStyleLbl="node2" presStyleIdx="1" presStyleCnt="3" custScaleX="229744" custScaleY="118998" custLinFactNeighborX="48020" custLinFactNeighborY="-1111"/>
      <dgm:spPr/>
    </dgm:pt>
    <dgm:pt modelId="{4DC8C857-492E-904D-9882-C99438722125}" type="pres">
      <dgm:prSet presAssocID="{366BDB75-0743-154A-96B3-AA376A6A3588}" presName="hierChild3" presStyleCnt="0"/>
      <dgm:spPr/>
    </dgm:pt>
    <dgm:pt modelId="{E4C032E2-6584-0146-A66A-48C7E85CB26C}" type="pres">
      <dgm:prSet presAssocID="{03D0C926-2D14-DA4C-9BBA-C663AC0CCB58}" presName="Name25" presStyleLbl="parChTrans1D3" presStyleIdx="1" presStyleCnt="5"/>
      <dgm:spPr/>
    </dgm:pt>
    <dgm:pt modelId="{29BEF77A-9717-0844-B5B2-714D6EC7CE05}" type="pres">
      <dgm:prSet presAssocID="{03D0C926-2D14-DA4C-9BBA-C663AC0CCB58}" presName="connTx" presStyleLbl="parChTrans1D3" presStyleIdx="1" presStyleCnt="5"/>
      <dgm:spPr/>
    </dgm:pt>
    <dgm:pt modelId="{4A6E803E-85DE-2941-AF1F-E973F79532D4}" type="pres">
      <dgm:prSet presAssocID="{A5C74733-E01A-8143-8370-04289B77B005}" presName="Name30" presStyleCnt="0"/>
      <dgm:spPr/>
    </dgm:pt>
    <dgm:pt modelId="{92D764DF-A78A-4C4F-9194-A1C915AFC736}" type="pres">
      <dgm:prSet presAssocID="{A5C74733-E01A-8143-8370-04289B77B005}" presName="level2Shape" presStyleLbl="node3" presStyleIdx="1" presStyleCnt="5" custScaleX="229744" custLinFactNeighborX="83348" custLinFactNeighborY="-93066"/>
      <dgm:spPr/>
    </dgm:pt>
    <dgm:pt modelId="{C5A92585-FB1D-7C45-9246-77A5EFB973A7}" type="pres">
      <dgm:prSet presAssocID="{A5C74733-E01A-8143-8370-04289B77B005}" presName="hierChild3" presStyleCnt="0"/>
      <dgm:spPr/>
    </dgm:pt>
    <dgm:pt modelId="{A67C7CC9-C6C7-CF4A-9C29-1B76AB44ADDE}" type="pres">
      <dgm:prSet presAssocID="{DE1E651C-EFE0-1C49-915D-4F515552A67F}" presName="Name25" presStyleLbl="parChTrans1D3" presStyleIdx="2" presStyleCnt="5"/>
      <dgm:spPr/>
    </dgm:pt>
    <dgm:pt modelId="{C4AE4087-5976-684E-B5CA-7AF9E60643A2}" type="pres">
      <dgm:prSet presAssocID="{DE1E651C-EFE0-1C49-915D-4F515552A67F}" presName="connTx" presStyleLbl="parChTrans1D3" presStyleIdx="2" presStyleCnt="5"/>
      <dgm:spPr/>
    </dgm:pt>
    <dgm:pt modelId="{C51BFCDF-181E-DA47-AB77-A7E3B22FDC19}" type="pres">
      <dgm:prSet presAssocID="{4BB3D23F-27DB-6242-B702-2A5E8E032AFE}" presName="Name30" presStyleCnt="0"/>
      <dgm:spPr/>
    </dgm:pt>
    <dgm:pt modelId="{E97F8729-1A47-8D4C-A111-B1456B67EF18}" type="pres">
      <dgm:prSet presAssocID="{4BB3D23F-27DB-6242-B702-2A5E8E032AFE}" presName="level2Shape" presStyleLbl="node3" presStyleIdx="2" presStyleCnt="5" custScaleX="229744" custLinFactNeighborX="79649" custLinFactNeighborY="-68110"/>
      <dgm:spPr/>
    </dgm:pt>
    <dgm:pt modelId="{151AD7D1-4C97-6D4C-9BE5-623A267076CF}" type="pres">
      <dgm:prSet presAssocID="{4BB3D23F-27DB-6242-B702-2A5E8E032AFE}" presName="hierChild3" presStyleCnt="0"/>
      <dgm:spPr/>
    </dgm:pt>
    <dgm:pt modelId="{CBB11723-EEBC-0F45-BE9C-7F11D17125CB}" type="pres">
      <dgm:prSet presAssocID="{88811FF4-3CAC-F242-B5D9-EB9EABD620EF}" presName="Name25" presStyleLbl="parChTrans1D2" presStyleIdx="2" presStyleCnt="3"/>
      <dgm:spPr/>
    </dgm:pt>
    <dgm:pt modelId="{757B7A17-4189-C445-9F4F-14A04FEF236D}" type="pres">
      <dgm:prSet presAssocID="{88811FF4-3CAC-F242-B5D9-EB9EABD620EF}" presName="connTx" presStyleLbl="parChTrans1D2" presStyleIdx="2" presStyleCnt="3"/>
      <dgm:spPr/>
    </dgm:pt>
    <dgm:pt modelId="{4EDAB6D0-E780-6449-9949-2863C7CE13BC}" type="pres">
      <dgm:prSet presAssocID="{92C6BEFA-BEFF-D343-9CB3-CC0FA3074453}" presName="Name30" presStyleCnt="0"/>
      <dgm:spPr/>
    </dgm:pt>
    <dgm:pt modelId="{FD334190-6F55-6F4A-97A4-F8195C6B2BF8}" type="pres">
      <dgm:prSet presAssocID="{92C6BEFA-BEFF-D343-9CB3-CC0FA3074453}" presName="level2Shape" presStyleLbl="node2" presStyleIdx="2" presStyleCnt="3" custScaleX="229744" custScaleY="118998" custLinFactNeighborX="48020" custLinFactNeighborY="-36427"/>
      <dgm:spPr/>
    </dgm:pt>
    <dgm:pt modelId="{BD908332-2DCB-AC49-8B45-128F03AAB896}" type="pres">
      <dgm:prSet presAssocID="{92C6BEFA-BEFF-D343-9CB3-CC0FA3074453}" presName="hierChild3" presStyleCnt="0"/>
      <dgm:spPr/>
    </dgm:pt>
    <dgm:pt modelId="{4B039571-96EA-E540-81FC-ECFDB3B1A916}" type="pres">
      <dgm:prSet presAssocID="{62D8B798-8E4A-944B-89B8-43093C9F08C0}" presName="Name25" presStyleLbl="parChTrans1D3" presStyleIdx="3" presStyleCnt="5"/>
      <dgm:spPr/>
    </dgm:pt>
    <dgm:pt modelId="{A7D1CB18-8FC4-7647-B39F-4021B352B916}" type="pres">
      <dgm:prSet presAssocID="{62D8B798-8E4A-944B-89B8-43093C9F08C0}" presName="connTx" presStyleLbl="parChTrans1D3" presStyleIdx="3" presStyleCnt="5"/>
      <dgm:spPr/>
    </dgm:pt>
    <dgm:pt modelId="{9470512D-CAD8-B444-A5B0-60301CD0B80D}" type="pres">
      <dgm:prSet presAssocID="{C6D76419-D035-4C48-B27C-3C5590527D0F}" presName="Name30" presStyleCnt="0"/>
      <dgm:spPr/>
    </dgm:pt>
    <dgm:pt modelId="{8DAAD543-B07C-6242-87E0-0921790C39C0}" type="pres">
      <dgm:prSet presAssocID="{C6D76419-D035-4C48-B27C-3C5590527D0F}" presName="level2Shape" presStyleLbl="node3" presStyleIdx="3" presStyleCnt="5" custScaleX="229744" custLinFactNeighborX="83348" custLinFactNeighborY="-60410"/>
      <dgm:spPr/>
    </dgm:pt>
    <dgm:pt modelId="{69F99103-E4E9-5843-81FC-AC3312EAD287}" type="pres">
      <dgm:prSet presAssocID="{C6D76419-D035-4C48-B27C-3C5590527D0F}" presName="hierChild3" presStyleCnt="0"/>
      <dgm:spPr/>
    </dgm:pt>
    <dgm:pt modelId="{27C5880E-6569-194C-8912-60B56DC910E0}" type="pres">
      <dgm:prSet presAssocID="{205959F0-CDAB-4B44-96AD-4C56B50EF7CC}" presName="Name25" presStyleLbl="parChTrans1D3" presStyleIdx="4" presStyleCnt="5"/>
      <dgm:spPr/>
    </dgm:pt>
    <dgm:pt modelId="{E5D70DCE-DF69-C043-AD5D-45EFF5998920}" type="pres">
      <dgm:prSet presAssocID="{205959F0-CDAB-4B44-96AD-4C56B50EF7CC}" presName="connTx" presStyleLbl="parChTrans1D3" presStyleIdx="4" presStyleCnt="5"/>
      <dgm:spPr/>
    </dgm:pt>
    <dgm:pt modelId="{9D525D3C-3340-5149-836F-22F7FEDF0DFF}" type="pres">
      <dgm:prSet presAssocID="{21009863-A2C9-FF41-9D3A-6648CE955B8F}" presName="Name30" presStyleCnt="0"/>
      <dgm:spPr/>
    </dgm:pt>
    <dgm:pt modelId="{A2D2027C-73F0-F341-BC32-AB349FDC87F8}" type="pres">
      <dgm:prSet presAssocID="{21009863-A2C9-FF41-9D3A-6648CE955B8F}" presName="level2Shape" presStyleLbl="node3" presStyleIdx="4" presStyleCnt="5" custScaleX="229744" custLinFactNeighborX="84581" custLinFactNeighborY="-39813"/>
      <dgm:spPr/>
    </dgm:pt>
    <dgm:pt modelId="{375A46AE-8972-4042-950D-9D3D74F35FD7}" type="pres">
      <dgm:prSet presAssocID="{21009863-A2C9-FF41-9D3A-6648CE955B8F}" presName="hierChild3" presStyleCnt="0"/>
      <dgm:spPr/>
    </dgm:pt>
    <dgm:pt modelId="{63868788-E743-C54E-8AFD-5A3C2396CCDF}" type="pres">
      <dgm:prSet presAssocID="{9B267B41-4B75-724C-91FD-44007B4C4E76}" presName="bgShapesFlow" presStyleCnt="0"/>
      <dgm:spPr/>
    </dgm:pt>
    <dgm:pt modelId="{E58AF6CC-ACAB-F946-A955-728B8E0A09A6}" type="pres">
      <dgm:prSet presAssocID="{EF5D382B-CFFA-AA43-A1A1-2FCF31EB3D36}" presName="rectComp" presStyleCnt="0"/>
      <dgm:spPr/>
    </dgm:pt>
    <dgm:pt modelId="{0D068E30-9112-6C48-9882-DA554A72AF0C}" type="pres">
      <dgm:prSet presAssocID="{EF5D382B-CFFA-AA43-A1A1-2FCF31EB3D36}" presName="bgRect" presStyleLbl="bgShp" presStyleIdx="0" presStyleCnt="3" custScaleX="235989" custScaleY="76698"/>
      <dgm:spPr/>
    </dgm:pt>
    <dgm:pt modelId="{F1207382-63DB-B447-BDD1-F2906875989E}" type="pres">
      <dgm:prSet presAssocID="{EF5D382B-CFFA-AA43-A1A1-2FCF31EB3D36}" presName="bgRectTx" presStyleLbl="bgShp" presStyleIdx="0" presStyleCnt="3">
        <dgm:presLayoutVars>
          <dgm:bulletEnabled val="1"/>
        </dgm:presLayoutVars>
      </dgm:prSet>
      <dgm:spPr/>
    </dgm:pt>
    <dgm:pt modelId="{58B16D09-71F4-384F-AA46-B0F59ECD6D4F}" type="pres">
      <dgm:prSet presAssocID="{EF5D382B-CFFA-AA43-A1A1-2FCF31EB3D36}" presName="spComp" presStyleCnt="0"/>
      <dgm:spPr/>
    </dgm:pt>
    <dgm:pt modelId="{6C49BD49-C50E-124D-8FC1-953353B60B9F}" type="pres">
      <dgm:prSet presAssocID="{EF5D382B-CFFA-AA43-A1A1-2FCF31EB3D36}" presName="hSp" presStyleCnt="0"/>
      <dgm:spPr/>
    </dgm:pt>
    <dgm:pt modelId="{8A9D3EBF-FF2F-7D47-AD88-A115A0E840F3}" type="pres">
      <dgm:prSet presAssocID="{28449AB8-D200-3E4F-A2A1-4EE37EB65EFA}" presName="rectComp" presStyleCnt="0"/>
      <dgm:spPr/>
    </dgm:pt>
    <dgm:pt modelId="{6DF87FAE-F463-DB47-AAD5-AED66E6E8E99}" type="pres">
      <dgm:prSet presAssocID="{28449AB8-D200-3E4F-A2A1-4EE37EB65EFA}" presName="bgRect" presStyleLbl="bgShp" presStyleIdx="1" presStyleCnt="3" custScaleX="235989" custScaleY="86285"/>
      <dgm:spPr/>
    </dgm:pt>
    <dgm:pt modelId="{2A7DCA9B-A92F-2748-B1EE-6042957E38C9}" type="pres">
      <dgm:prSet presAssocID="{28449AB8-D200-3E4F-A2A1-4EE37EB65EFA}" presName="bgRectTx" presStyleLbl="bgShp" presStyleIdx="1" presStyleCnt="3">
        <dgm:presLayoutVars>
          <dgm:bulletEnabled val="1"/>
        </dgm:presLayoutVars>
      </dgm:prSet>
      <dgm:spPr/>
    </dgm:pt>
    <dgm:pt modelId="{248D3A0D-1A5E-794D-9B85-EAF141DBF011}" type="pres">
      <dgm:prSet presAssocID="{28449AB8-D200-3E4F-A2A1-4EE37EB65EFA}" presName="spComp" presStyleCnt="0"/>
      <dgm:spPr/>
    </dgm:pt>
    <dgm:pt modelId="{15B6CFD3-7DCD-174C-A5A7-0A0B1DFA3CF2}" type="pres">
      <dgm:prSet presAssocID="{28449AB8-D200-3E4F-A2A1-4EE37EB65EFA}" presName="hSp" presStyleCnt="0"/>
      <dgm:spPr/>
    </dgm:pt>
    <dgm:pt modelId="{15A63501-6501-6E4B-A152-C277AABA9656}" type="pres">
      <dgm:prSet presAssocID="{1271F398-4E5F-844B-87C1-B075545A1390}" presName="rectComp" presStyleCnt="0"/>
      <dgm:spPr/>
    </dgm:pt>
    <dgm:pt modelId="{1F65F5DF-8790-5A48-8EB4-F97013EA11E8}" type="pres">
      <dgm:prSet presAssocID="{1271F398-4E5F-844B-87C1-B075545A1390}" presName="bgRect" presStyleLbl="bgShp" presStyleIdx="2" presStyleCnt="3" custScaleX="235989"/>
      <dgm:spPr/>
    </dgm:pt>
    <dgm:pt modelId="{DEF4149C-FAE3-334B-A6F1-39201745A08D}" type="pres">
      <dgm:prSet presAssocID="{1271F398-4E5F-844B-87C1-B075545A1390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C4855D09-DFF8-5442-BB81-4270E60F9CD7}" type="presOf" srcId="{28449AB8-D200-3E4F-A2A1-4EE37EB65EFA}" destId="{6DF87FAE-F463-DB47-AAD5-AED66E6E8E99}" srcOrd="0" destOrd="0" presId="urn:microsoft.com/office/officeart/2005/8/layout/hierarchy5"/>
    <dgm:cxn modelId="{F150FA25-0A05-9F4D-945F-0E602A69CA67}" type="presOf" srcId="{DE1E651C-EFE0-1C49-915D-4F515552A67F}" destId="{A67C7CC9-C6C7-CF4A-9C29-1B76AB44ADDE}" srcOrd="0" destOrd="0" presId="urn:microsoft.com/office/officeart/2005/8/layout/hierarchy5"/>
    <dgm:cxn modelId="{65A9C329-74BD-6546-BF1D-80942A08641D}" srcId="{9B267B41-4B75-724C-91FD-44007B4C4E76}" destId="{1271F398-4E5F-844B-87C1-B075545A1390}" srcOrd="3" destOrd="0" parTransId="{BF01921A-68E0-D944-8B5D-C7ECDBF1AF7E}" sibTransId="{DFD5EB83-B581-C04D-9324-EA19C2A5D4CD}"/>
    <dgm:cxn modelId="{30C7D136-6CEC-7D4B-BF34-F2E78B54AA5F}" srcId="{9B267B41-4B75-724C-91FD-44007B4C4E76}" destId="{92E679E6-1DFE-5744-AD26-1CDD6D9A6B48}" srcOrd="0" destOrd="0" parTransId="{9D28C124-842C-1740-B2EA-0BCDD97CEC84}" sibTransId="{4126B3E3-AA9F-F941-9F54-439FAEE56114}"/>
    <dgm:cxn modelId="{DFEF8D3D-2068-4F40-AF52-E1F1D314FB1C}" srcId="{9B267B41-4B75-724C-91FD-44007B4C4E76}" destId="{28449AB8-D200-3E4F-A2A1-4EE37EB65EFA}" srcOrd="2" destOrd="0" parTransId="{68A9F36B-F6DC-7B4E-B63D-2924B74B5383}" sibTransId="{BB5EDFC7-718E-EF46-9FBD-36A46F74A1DB}"/>
    <dgm:cxn modelId="{7D00D142-9F45-F649-B23C-23D456895115}" type="presOf" srcId="{205959F0-CDAB-4B44-96AD-4C56B50EF7CC}" destId="{27C5880E-6569-194C-8912-60B56DC910E0}" srcOrd="0" destOrd="0" presId="urn:microsoft.com/office/officeart/2005/8/layout/hierarchy5"/>
    <dgm:cxn modelId="{42D8F348-4255-344F-B300-0BEB11A2B545}" srcId="{92C6BEFA-BEFF-D343-9CB3-CC0FA3074453}" destId="{C6D76419-D035-4C48-B27C-3C5590527D0F}" srcOrd="0" destOrd="0" parTransId="{62D8B798-8E4A-944B-89B8-43093C9F08C0}" sibTransId="{C6A5FD55-3517-064D-8995-7332B0D3B2C2}"/>
    <dgm:cxn modelId="{B9AF0149-A09F-2147-A783-96A1E9AE0D8E}" type="presOf" srcId="{03D0C926-2D14-DA4C-9BBA-C663AC0CCB58}" destId="{E4C032E2-6584-0146-A66A-48C7E85CB26C}" srcOrd="0" destOrd="0" presId="urn:microsoft.com/office/officeart/2005/8/layout/hierarchy5"/>
    <dgm:cxn modelId="{DF27DE49-0A82-4A4E-967D-6D7F2414F122}" type="presOf" srcId="{1271F398-4E5F-844B-87C1-B075545A1390}" destId="{DEF4149C-FAE3-334B-A6F1-39201745A08D}" srcOrd="1" destOrd="0" presId="urn:microsoft.com/office/officeart/2005/8/layout/hierarchy5"/>
    <dgm:cxn modelId="{4667004A-CD6A-3941-B7C7-633BB1EFC805}" type="presOf" srcId="{366BDB75-0743-154A-96B3-AA376A6A3588}" destId="{2D2D1A7A-3288-0745-B643-BC0AF57FF8F3}" srcOrd="0" destOrd="0" presId="urn:microsoft.com/office/officeart/2005/8/layout/hierarchy5"/>
    <dgm:cxn modelId="{F5507D55-5EBD-1542-968B-0A4F06F40201}" type="presOf" srcId="{28449AB8-D200-3E4F-A2A1-4EE37EB65EFA}" destId="{2A7DCA9B-A92F-2748-B1EE-6042957E38C9}" srcOrd="1" destOrd="0" presId="urn:microsoft.com/office/officeart/2005/8/layout/hierarchy5"/>
    <dgm:cxn modelId="{45F48758-98C9-7948-B353-DB9017A89EA1}" type="presOf" srcId="{9D338278-00E4-F449-98E3-728E5F0A38B2}" destId="{F6F49C87-C7BF-E24A-9F70-2FB2C1084A74}" srcOrd="1" destOrd="0" presId="urn:microsoft.com/office/officeart/2005/8/layout/hierarchy5"/>
    <dgm:cxn modelId="{7963945E-E70F-4F45-9E31-EC1140238A5F}" type="presOf" srcId="{88811FF4-3CAC-F242-B5D9-EB9EABD620EF}" destId="{757B7A17-4189-C445-9F4F-14A04FEF236D}" srcOrd="1" destOrd="0" presId="urn:microsoft.com/office/officeart/2005/8/layout/hierarchy5"/>
    <dgm:cxn modelId="{4306FE75-3AE8-4C41-B14B-AD53C8C18D32}" type="presOf" srcId="{C6D76419-D035-4C48-B27C-3C5590527D0F}" destId="{8DAAD543-B07C-6242-87E0-0921790C39C0}" srcOrd="0" destOrd="0" presId="urn:microsoft.com/office/officeart/2005/8/layout/hierarchy5"/>
    <dgm:cxn modelId="{242A6A7C-89B2-6149-8943-60D03EFFCAB1}" type="presOf" srcId="{4BB3D23F-27DB-6242-B702-2A5E8E032AFE}" destId="{E97F8729-1A47-8D4C-A111-B1456B67EF18}" srcOrd="0" destOrd="0" presId="urn:microsoft.com/office/officeart/2005/8/layout/hierarchy5"/>
    <dgm:cxn modelId="{417A997D-EB4D-EE43-946C-EB01A6DD7889}" type="presOf" srcId="{1271F398-4E5F-844B-87C1-B075545A1390}" destId="{1F65F5DF-8790-5A48-8EB4-F97013EA11E8}" srcOrd="0" destOrd="0" presId="urn:microsoft.com/office/officeart/2005/8/layout/hierarchy5"/>
    <dgm:cxn modelId="{AC72CC80-C8F0-8242-90B7-0BF6F9CB68D2}" type="presOf" srcId="{88811FF4-3CAC-F242-B5D9-EB9EABD620EF}" destId="{CBB11723-EEBC-0F45-BE9C-7F11D17125CB}" srcOrd="0" destOrd="0" presId="urn:microsoft.com/office/officeart/2005/8/layout/hierarchy5"/>
    <dgm:cxn modelId="{12198285-CFCD-6D4E-B5B6-3CD0B106F412}" type="presOf" srcId="{62D8B798-8E4A-944B-89B8-43093C9F08C0}" destId="{A7D1CB18-8FC4-7647-B39F-4021B352B916}" srcOrd="1" destOrd="0" presId="urn:microsoft.com/office/officeart/2005/8/layout/hierarchy5"/>
    <dgm:cxn modelId="{802F9689-3D94-944D-9183-927936595600}" type="presOf" srcId="{4328F8EE-C838-A34C-8B7B-8776873BA88A}" destId="{14830E9B-BDAB-0E45-BF25-0CE76616B4BE}" srcOrd="0" destOrd="0" presId="urn:microsoft.com/office/officeart/2005/8/layout/hierarchy5"/>
    <dgm:cxn modelId="{533BB689-920A-324B-8100-2FAFA0EF3CEE}" type="presOf" srcId="{441804B2-D5F1-224A-A741-3D7F11B06D2D}" destId="{2C167C41-918B-0249-905B-7DE459E19ABE}" srcOrd="0" destOrd="0" presId="urn:microsoft.com/office/officeart/2005/8/layout/hierarchy5"/>
    <dgm:cxn modelId="{1AED7B8B-920C-0B43-A808-1BBC695236AB}" type="presOf" srcId="{EF5D382B-CFFA-AA43-A1A1-2FCF31EB3D36}" destId="{F1207382-63DB-B447-BDD1-F2906875989E}" srcOrd="1" destOrd="0" presId="urn:microsoft.com/office/officeart/2005/8/layout/hierarchy5"/>
    <dgm:cxn modelId="{FB103990-57A7-BC48-B7A9-113D6C5AF39C}" type="presOf" srcId="{A3CDD30F-3AB2-DD49-AC86-81DF5C7D943A}" destId="{3C460B0D-0EF8-304D-BC5A-5B21EAFED6AF}" srcOrd="0" destOrd="0" presId="urn:microsoft.com/office/officeart/2005/8/layout/hierarchy5"/>
    <dgm:cxn modelId="{D9A1A393-DFC3-A442-81C4-8F9460F7067D}" srcId="{A3CDD30F-3AB2-DD49-AC86-81DF5C7D943A}" destId="{441804B2-D5F1-224A-A741-3D7F11B06D2D}" srcOrd="0" destOrd="0" parTransId="{9D338278-00E4-F449-98E3-728E5F0A38B2}" sibTransId="{32F54D60-52C3-E74B-AD7C-E5992FE1D978}"/>
    <dgm:cxn modelId="{78DC1494-3632-7041-A3E2-4EE5C2B6E79D}" type="presOf" srcId="{EF5D382B-CFFA-AA43-A1A1-2FCF31EB3D36}" destId="{0D068E30-9112-6C48-9882-DA554A72AF0C}" srcOrd="0" destOrd="0" presId="urn:microsoft.com/office/officeart/2005/8/layout/hierarchy5"/>
    <dgm:cxn modelId="{DDACF599-B27D-D248-A716-67B2D783DA59}" srcId="{92C6BEFA-BEFF-D343-9CB3-CC0FA3074453}" destId="{21009863-A2C9-FF41-9D3A-6648CE955B8F}" srcOrd="1" destOrd="0" parTransId="{205959F0-CDAB-4B44-96AD-4C56B50EF7CC}" sibTransId="{5B701013-B8B7-8B4B-8874-C44B6D6C7787}"/>
    <dgm:cxn modelId="{E220C29E-26D8-B44B-8B70-E15955B748F6}" srcId="{9B267B41-4B75-724C-91FD-44007B4C4E76}" destId="{EF5D382B-CFFA-AA43-A1A1-2FCF31EB3D36}" srcOrd="1" destOrd="0" parTransId="{A96A1973-932E-D643-9368-E967DB194083}" sibTransId="{0A468008-E5F1-4544-B331-399DC3E0BC8D}"/>
    <dgm:cxn modelId="{867168A3-886E-9E44-97ED-F063BF8395BC}" type="presOf" srcId="{DE1E651C-EFE0-1C49-915D-4F515552A67F}" destId="{C4AE4087-5976-684E-B5CA-7AF9E60643A2}" srcOrd="1" destOrd="0" presId="urn:microsoft.com/office/officeart/2005/8/layout/hierarchy5"/>
    <dgm:cxn modelId="{AC8B8DA8-8ACA-AD4B-9AB5-5C2A70EAC656}" type="presOf" srcId="{205959F0-CDAB-4B44-96AD-4C56B50EF7CC}" destId="{E5D70DCE-DF69-C043-AD5D-45EFF5998920}" srcOrd="1" destOrd="0" presId="urn:microsoft.com/office/officeart/2005/8/layout/hierarchy5"/>
    <dgm:cxn modelId="{BC0666A9-A5A0-6445-BB6F-2C9D5B9BD204}" type="presOf" srcId="{A5C74733-E01A-8143-8370-04289B77B005}" destId="{92D764DF-A78A-4C4F-9194-A1C915AFC736}" srcOrd="0" destOrd="0" presId="urn:microsoft.com/office/officeart/2005/8/layout/hierarchy5"/>
    <dgm:cxn modelId="{CB9A28AB-EBCB-734E-B857-1C8F252D80A9}" type="presOf" srcId="{4328F8EE-C838-A34C-8B7B-8776873BA88A}" destId="{3E9B868D-5D76-DE47-919D-7436D58C4F4A}" srcOrd="1" destOrd="0" presId="urn:microsoft.com/office/officeart/2005/8/layout/hierarchy5"/>
    <dgm:cxn modelId="{C54124C2-2574-F948-A0A1-F66D9C0E884F}" srcId="{92E679E6-1DFE-5744-AD26-1CDD6D9A6B48}" destId="{A3CDD30F-3AB2-DD49-AC86-81DF5C7D943A}" srcOrd="0" destOrd="0" parTransId="{C939BA52-C18B-A74A-8E63-82401E85265B}" sibTransId="{FBBF31C8-863B-E84F-9FE5-BFD2B09C3CE1}"/>
    <dgm:cxn modelId="{B362E3C2-AE5C-3F48-AC70-360C5722BC65}" type="presOf" srcId="{62D8B798-8E4A-944B-89B8-43093C9F08C0}" destId="{4B039571-96EA-E540-81FC-ECFDB3B1A916}" srcOrd="0" destOrd="0" presId="urn:microsoft.com/office/officeart/2005/8/layout/hierarchy5"/>
    <dgm:cxn modelId="{0E2436C3-9312-D148-866D-369D81FA695A}" type="presOf" srcId="{C939BA52-C18B-A74A-8E63-82401E85265B}" destId="{2F77B4BA-05FF-B846-A54A-B095A9E014E5}" srcOrd="1" destOrd="0" presId="urn:microsoft.com/office/officeart/2005/8/layout/hierarchy5"/>
    <dgm:cxn modelId="{2042C6C5-CE0E-B34A-8604-E1B86C09D2E7}" type="presOf" srcId="{21009863-A2C9-FF41-9D3A-6648CE955B8F}" destId="{A2D2027C-73F0-F341-BC32-AB349FDC87F8}" srcOrd="0" destOrd="0" presId="urn:microsoft.com/office/officeart/2005/8/layout/hierarchy5"/>
    <dgm:cxn modelId="{4D9AA2C6-D669-C541-ADFB-D5A66B3F4286}" type="presOf" srcId="{9B267B41-4B75-724C-91FD-44007B4C4E76}" destId="{9E81DF8B-E088-B04E-8389-FE89E9BFE89E}" srcOrd="0" destOrd="0" presId="urn:microsoft.com/office/officeart/2005/8/layout/hierarchy5"/>
    <dgm:cxn modelId="{1A60C3C6-A905-034A-BA5D-660250536A3B}" srcId="{92E679E6-1DFE-5744-AD26-1CDD6D9A6B48}" destId="{92C6BEFA-BEFF-D343-9CB3-CC0FA3074453}" srcOrd="2" destOrd="0" parTransId="{88811FF4-3CAC-F242-B5D9-EB9EABD620EF}" sibTransId="{5EF43F46-AA72-6141-BED5-D822A2C16FF4}"/>
    <dgm:cxn modelId="{46840DD2-BBE0-7045-BFB2-C62DB1A11719}" type="presOf" srcId="{9D338278-00E4-F449-98E3-728E5F0A38B2}" destId="{FC6AC057-83F0-3C4A-AE33-BFB4D34C2088}" srcOrd="0" destOrd="0" presId="urn:microsoft.com/office/officeart/2005/8/layout/hierarchy5"/>
    <dgm:cxn modelId="{92F39CD6-C6CB-5940-BDBC-7258AF391922}" srcId="{366BDB75-0743-154A-96B3-AA376A6A3588}" destId="{4BB3D23F-27DB-6242-B702-2A5E8E032AFE}" srcOrd="1" destOrd="0" parTransId="{DE1E651C-EFE0-1C49-915D-4F515552A67F}" sibTransId="{05DD06AF-4B88-194E-B299-68B89135C77A}"/>
    <dgm:cxn modelId="{62ECE1E2-BDF0-F241-8EC9-9CE77EAD733C}" srcId="{366BDB75-0743-154A-96B3-AA376A6A3588}" destId="{A5C74733-E01A-8143-8370-04289B77B005}" srcOrd="0" destOrd="0" parTransId="{03D0C926-2D14-DA4C-9BBA-C663AC0CCB58}" sibTransId="{C2FB06C4-0D32-6848-9849-A8A435B504BE}"/>
    <dgm:cxn modelId="{A31E1CF1-8BDF-FC47-B402-8D879A702CC8}" type="presOf" srcId="{C939BA52-C18B-A74A-8E63-82401E85265B}" destId="{14983880-2384-BE44-AB04-64C9C1FC5C71}" srcOrd="0" destOrd="0" presId="urn:microsoft.com/office/officeart/2005/8/layout/hierarchy5"/>
    <dgm:cxn modelId="{6E142DF1-6692-CF42-A4C2-459424B35FAB}" type="presOf" srcId="{92E679E6-1DFE-5744-AD26-1CDD6D9A6B48}" destId="{E11B96D6-C0E8-1241-B481-41F151E0B8D6}" srcOrd="0" destOrd="0" presId="urn:microsoft.com/office/officeart/2005/8/layout/hierarchy5"/>
    <dgm:cxn modelId="{25281BF2-EA14-2648-8314-EC494DB59375}" type="presOf" srcId="{03D0C926-2D14-DA4C-9BBA-C663AC0CCB58}" destId="{29BEF77A-9717-0844-B5B2-714D6EC7CE05}" srcOrd="1" destOrd="0" presId="urn:microsoft.com/office/officeart/2005/8/layout/hierarchy5"/>
    <dgm:cxn modelId="{078E36F4-82BD-B348-9030-8051EF36BFAF}" type="presOf" srcId="{92C6BEFA-BEFF-D343-9CB3-CC0FA3074453}" destId="{FD334190-6F55-6F4A-97A4-F8195C6B2BF8}" srcOrd="0" destOrd="0" presId="urn:microsoft.com/office/officeart/2005/8/layout/hierarchy5"/>
    <dgm:cxn modelId="{F60890FC-0D5A-BE4A-8BC0-8C1B52078F23}" srcId="{92E679E6-1DFE-5744-AD26-1CDD6D9A6B48}" destId="{366BDB75-0743-154A-96B3-AA376A6A3588}" srcOrd="1" destOrd="0" parTransId="{4328F8EE-C838-A34C-8B7B-8776873BA88A}" sibTransId="{BA43B9CD-04CC-534E-AEF8-2AE09CBE64DA}"/>
    <dgm:cxn modelId="{49091D36-6364-9744-B4C6-AA0ABD36E24D}" type="presParOf" srcId="{9E81DF8B-E088-B04E-8389-FE89E9BFE89E}" destId="{7238BDE3-7C73-F646-8E19-7226BE14BA81}" srcOrd="0" destOrd="0" presId="urn:microsoft.com/office/officeart/2005/8/layout/hierarchy5"/>
    <dgm:cxn modelId="{D11524E8-038E-8442-8355-A9BC9D613BD8}" type="presParOf" srcId="{7238BDE3-7C73-F646-8E19-7226BE14BA81}" destId="{DE2E1A3D-5B30-6F45-AC94-10B0B9E16F1B}" srcOrd="0" destOrd="0" presId="urn:microsoft.com/office/officeart/2005/8/layout/hierarchy5"/>
    <dgm:cxn modelId="{5E6F2684-56F0-6547-A4D4-5CA6384977FF}" type="presParOf" srcId="{7238BDE3-7C73-F646-8E19-7226BE14BA81}" destId="{1458F056-773C-D04E-9A82-0F1B3BBA45AD}" srcOrd="1" destOrd="0" presId="urn:microsoft.com/office/officeart/2005/8/layout/hierarchy5"/>
    <dgm:cxn modelId="{6F0DB8A8-8D87-FE45-B944-8DC883111CDD}" type="presParOf" srcId="{1458F056-773C-D04E-9A82-0F1B3BBA45AD}" destId="{D1AA507D-ACD8-E74E-865E-8726635FB19D}" srcOrd="0" destOrd="0" presId="urn:microsoft.com/office/officeart/2005/8/layout/hierarchy5"/>
    <dgm:cxn modelId="{02CB1755-4EC8-AB42-BC55-7D7528BD06C4}" type="presParOf" srcId="{D1AA507D-ACD8-E74E-865E-8726635FB19D}" destId="{E11B96D6-C0E8-1241-B481-41F151E0B8D6}" srcOrd="0" destOrd="0" presId="urn:microsoft.com/office/officeart/2005/8/layout/hierarchy5"/>
    <dgm:cxn modelId="{DA4FB031-99EB-AB43-ADF8-8182F1F134C5}" type="presParOf" srcId="{D1AA507D-ACD8-E74E-865E-8726635FB19D}" destId="{E5B6715E-0115-0F4E-B753-00263405900D}" srcOrd="1" destOrd="0" presId="urn:microsoft.com/office/officeart/2005/8/layout/hierarchy5"/>
    <dgm:cxn modelId="{BF110D8D-318B-8746-87D8-90778DF1EDD0}" type="presParOf" srcId="{E5B6715E-0115-0F4E-B753-00263405900D}" destId="{14983880-2384-BE44-AB04-64C9C1FC5C71}" srcOrd="0" destOrd="0" presId="urn:microsoft.com/office/officeart/2005/8/layout/hierarchy5"/>
    <dgm:cxn modelId="{36E01BA4-8B1E-334F-A93D-B5093F672438}" type="presParOf" srcId="{14983880-2384-BE44-AB04-64C9C1FC5C71}" destId="{2F77B4BA-05FF-B846-A54A-B095A9E014E5}" srcOrd="0" destOrd="0" presId="urn:microsoft.com/office/officeart/2005/8/layout/hierarchy5"/>
    <dgm:cxn modelId="{C43028BE-90AA-6D4D-A32F-33F1FDB0DC18}" type="presParOf" srcId="{E5B6715E-0115-0F4E-B753-00263405900D}" destId="{1A776A00-E910-BB4D-9A37-60DAC9E585F2}" srcOrd="1" destOrd="0" presId="urn:microsoft.com/office/officeart/2005/8/layout/hierarchy5"/>
    <dgm:cxn modelId="{67ED498B-8BAD-C343-BD2A-772CB3EF5F8D}" type="presParOf" srcId="{1A776A00-E910-BB4D-9A37-60DAC9E585F2}" destId="{3C460B0D-0EF8-304D-BC5A-5B21EAFED6AF}" srcOrd="0" destOrd="0" presId="urn:microsoft.com/office/officeart/2005/8/layout/hierarchy5"/>
    <dgm:cxn modelId="{B2E85AA7-C78F-F146-BEAB-1E6A48AE3D51}" type="presParOf" srcId="{1A776A00-E910-BB4D-9A37-60DAC9E585F2}" destId="{7A9F6419-1497-6B49-B52E-46268BB403C7}" srcOrd="1" destOrd="0" presId="urn:microsoft.com/office/officeart/2005/8/layout/hierarchy5"/>
    <dgm:cxn modelId="{5CAC6186-E70F-6E49-90D8-8D76A293FA86}" type="presParOf" srcId="{7A9F6419-1497-6B49-B52E-46268BB403C7}" destId="{FC6AC057-83F0-3C4A-AE33-BFB4D34C2088}" srcOrd="0" destOrd="0" presId="urn:microsoft.com/office/officeart/2005/8/layout/hierarchy5"/>
    <dgm:cxn modelId="{44E42EB0-222B-624F-A30B-B318F53C7327}" type="presParOf" srcId="{FC6AC057-83F0-3C4A-AE33-BFB4D34C2088}" destId="{F6F49C87-C7BF-E24A-9F70-2FB2C1084A74}" srcOrd="0" destOrd="0" presId="urn:microsoft.com/office/officeart/2005/8/layout/hierarchy5"/>
    <dgm:cxn modelId="{F47F90FC-63C8-7A41-8DB6-5E9C4BB889CF}" type="presParOf" srcId="{7A9F6419-1497-6B49-B52E-46268BB403C7}" destId="{B593E92B-AC23-7642-822C-847758822B74}" srcOrd="1" destOrd="0" presId="urn:microsoft.com/office/officeart/2005/8/layout/hierarchy5"/>
    <dgm:cxn modelId="{6E9ABFF4-9C8E-2043-93A6-BCDF41751217}" type="presParOf" srcId="{B593E92B-AC23-7642-822C-847758822B74}" destId="{2C167C41-918B-0249-905B-7DE459E19ABE}" srcOrd="0" destOrd="0" presId="urn:microsoft.com/office/officeart/2005/8/layout/hierarchy5"/>
    <dgm:cxn modelId="{2D01D912-85AC-274B-A337-CEE761D38FFD}" type="presParOf" srcId="{B593E92B-AC23-7642-822C-847758822B74}" destId="{A7A8D39F-08B2-2A4A-ACAD-53747138C712}" srcOrd="1" destOrd="0" presId="urn:microsoft.com/office/officeart/2005/8/layout/hierarchy5"/>
    <dgm:cxn modelId="{6BEBBA14-FC34-E24B-974E-7D945CD80076}" type="presParOf" srcId="{E5B6715E-0115-0F4E-B753-00263405900D}" destId="{14830E9B-BDAB-0E45-BF25-0CE76616B4BE}" srcOrd="2" destOrd="0" presId="urn:microsoft.com/office/officeart/2005/8/layout/hierarchy5"/>
    <dgm:cxn modelId="{54E326B7-3EA4-0549-B132-F8FB93BFA17A}" type="presParOf" srcId="{14830E9B-BDAB-0E45-BF25-0CE76616B4BE}" destId="{3E9B868D-5D76-DE47-919D-7436D58C4F4A}" srcOrd="0" destOrd="0" presId="urn:microsoft.com/office/officeart/2005/8/layout/hierarchy5"/>
    <dgm:cxn modelId="{46DD6C5F-3534-2B4E-936A-FCEEAA9DF590}" type="presParOf" srcId="{E5B6715E-0115-0F4E-B753-00263405900D}" destId="{9F8A9C65-1503-4E4B-B87A-963CD7DBC40D}" srcOrd="3" destOrd="0" presId="urn:microsoft.com/office/officeart/2005/8/layout/hierarchy5"/>
    <dgm:cxn modelId="{A6F595C4-6FF7-004D-BA2B-FF5A07F3A90E}" type="presParOf" srcId="{9F8A9C65-1503-4E4B-B87A-963CD7DBC40D}" destId="{2D2D1A7A-3288-0745-B643-BC0AF57FF8F3}" srcOrd="0" destOrd="0" presId="urn:microsoft.com/office/officeart/2005/8/layout/hierarchy5"/>
    <dgm:cxn modelId="{AC8C34B4-ADE6-C74B-AAD2-B756B611925E}" type="presParOf" srcId="{9F8A9C65-1503-4E4B-B87A-963CD7DBC40D}" destId="{4DC8C857-492E-904D-9882-C99438722125}" srcOrd="1" destOrd="0" presId="urn:microsoft.com/office/officeart/2005/8/layout/hierarchy5"/>
    <dgm:cxn modelId="{A2021D1A-C1BA-2743-B5BE-18EF065CA4AE}" type="presParOf" srcId="{4DC8C857-492E-904D-9882-C99438722125}" destId="{E4C032E2-6584-0146-A66A-48C7E85CB26C}" srcOrd="0" destOrd="0" presId="urn:microsoft.com/office/officeart/2005/8/layout/hierarchy5"/>
    <dgm:cxn modelId="{75971AB5-7F93-3B46-B3A5-0314DA7792AE}" type="presParOf" srcId="{E4C032E2-6584-0146-A66A-48C7E85CB26C}" destId="{29BEF77A-9717-0844-B5B2-714D6EC7CE05}" srcOrd="0" destOrd="0" presId="urn:microsoft.com/office/officeart/2005/8/layout/hierarchy5"/>
    <dgm:cxn modelId="{64104AF3-3159-4849-B9C2-05EC805EF221}" type="presParOf" srcId="{4DC8C857-492E-904D-9882-C99438722125}" destId="{4A6E803E-85DE-2941-AF1F-E973F79532D4}" srcOrd="1" destOrd="0" presId="urn:microsoft.com/office/officeart/2005/8/layout/hierarchy5"/>
    <dgm:cxn modelId="{2C3F8C4F-C04A-E945-9ADD-0994F61382AA}" type="presParOf" srcId="{4A6E803E-85DE-2941-AF1F-E973F79532D4}" destId="{92D764DF-A78A-4C4F-9194-A1C915AFC736}" srcOrd="0" destOrd="0" presId="urn:microsoft.com/office/officeart/2005/8/layout/hierarchy5"/>
    <dgm:cxn modelId="{871E3BC6-9D24-0C4F-9AEA-6EB50AFBDD44}" type="presParOf" srcId="{4A6E803E-85DE-2941-AF1F-E973F79532D4}" destId="{C5A92585-FB1D-7C45-9246-77A5EFB973A7}" srcOrd="1" destOrd="0" presId="urn:microsoft.com/office/officeart/2005/8/layout/hierarchy5"/>
    <dgm:cxn modelId="{2193F815-2E2E-1142-8C66-7F85B8198670}" type="presParOf" srcId="{4DC8C857-492E-904D-9882-C99438722125}" destId="{A67C7CC9-C6C7-CF4A-9C29-1B76AB44ADDE}" srcOrd="2" destOrd="0" presId="urn:microsoft.com/office/officeart/2005/8/layout/hierarchy5"/>
    <dgm:cxn modelId="{803B7655-292B-F04A-88D0-0052E3B9B935}" type="presParOf" srcId="{A67C7CC9-C6C7-CF4A-9C29-1B76AB44ADDE}" destId="{C4AE4087-5976-684E-B5CA-7AF9E60643A2}" srcOrd="0" destOrd="0" presId="urn:microsoft.com/office/officeart/2005/8/layout/hierarchy5"/>
    <dgm:cxn modelId="{027C9FA4-3E9A-8A47-A7F9-1DCE1CBC62D5}" type="presParOf" srcId="{4DC8C857-492E-904D-9882-C99438722125}" destId="{C51BFCDF-181E-DA47-AB77-A7E3B22FDC19}" srcOrd="3" destOrd="0" presId="urn:microsoft.com/office/officeart/2005/8/layout/hierarchy5"/>
    <dgm:cxn modelId="{7D24E922-FE7A-8E44-8A46-4B1F2CD7A2B6}" type="presParOf" srcId="{C51BFCDF-181E-DA47-AB77-A7E3B22FDC19}" destId="{E97F8729-1A47-8D4C-A111-B1456B67EF18}" srcOrd="0" destOrd="0" presId="urn:microsoft.com/office/officeart/2005/8/layout/hierarchy5"/>
    <dgm:cxn modelId="{131DD70B-53BC-424A-B1AC-0E5B72DD533D}" type="presParOf" srcId="{C51BFCDF-181E-DA47-AB77-A7E3B22FDC19}" destId="{151AD7D1-4C97-6D4C-9BE5-623A267076CF}" srcOrd="1" destOrd="0" presId="urn:microsoft.com/office/officeart/2005/8/layout/hierarchy5"/>
    <dgm:cxn modelId="{2AC36615-E54B-4247-99FE-E9116AAD0F48}" type="presParOf" srcId="{E5B6715E-0115-0F4E-B753-00263405900D}" destId="{CBB11723-EEBC-0F45-BE9C-7F11D17125CB}" srcOrd="4" destOrd="0" presId="urn:microsoft.com/office/officeart/2005/8/layout/hierarchy5"/>
    <dgm:cxn modelId="{BC6438F0-BF6A-5547-B69B-DD5A18DF0719}" type="presParOf" srcId="{CBB11723-EEBC-0F45-BE9C-7F11D17125CB}" destId="{757B7A17-4189-C445-9F4F-14A04FEF236D}" srcOrd="0" destOrd="0" presId="urn:microsoft.com/office/officeart/2005/8/layout/hierarchy5"/>
    <dgm:cxn modelId="{2034D171-0A05-444C-93A1-9AEA1CA9A9C2}" type="presParOf" srcId="{E5B6715E-0115-0F4E-B753-00263405900D}" destId="{4EDAB6D0-E780-6449-9949-2863C7CE13BC}" srcOrd="5" destOrd="0" presId="urn:microsoft.com/office/officeart/2005/8/layout/hierarchy5"/>
    <dgm:cxn modelId="{871FF436-AF73-8A41-99FA-9DA4BB422656}" type="presParOf" srcId="{4EDAB6D0-E780-6449-9949-2863C7CE13BC}" destId="{FD334190-6F55-6F4A-97A4-F8195C6B2BF8}" srcOrd="0" destOrd="0" presId="urn:microsoft.com/office/officeart/2005/8/layout/hierarchy5"/>
    <dgm:cxn modelId="{F0721C59-60EB-F147-9E9F-0C966C8D0575}" type="presParOf" srcId="{4EDAB6D0-E780-6449-9949-2863C7CE13BC}" destId="{BD908332-2DCB-AC49-8B45-128F03AAB896}" srcOrd="1" destOrd="0" presId="urn:microsoft.com/office/officeart/2005/8/layout/hierarchy5"/>
    <dgm:cxn modelId="{78E516F0-878A-0C41-BFAB-0FF35366D4CA}" type="presParOf" srcId="{BD908332-2DCB-AC49-8B45-128F03AAB896}" destId="{4B039571-96EA-E540-81FC-ECFDB3B1A916}" srcOrd="0" destOrd="0" presId="urn:microsoft.com/office/officeart/2005/8/layout/hierarchy5"/>
    <dgm:cxn modelId="{BC57B4CE-EAF2-9C4C-A866-3B05AB7939EB}" type="presParOf" srcId="{4B039571-96EA-E540-81FC-ECFDB3B1A916}" destId="{A7D1CB18-8FC4-7647-B39F-4021B352B916}" srcOrd="0" destOrd="0" presId="urn:microsoft.com/office/officeart/2005/8/layout/hierarchy5"/>
    <dgm:cxn modelId="{51C04131-A6D2-FD43-BE9B-263DCB22F0D3}" type="presParOf" srcId="{BD908332-2DCB-AC49-8B45-128F03AAB896}" destId="{9470512D-CAD8-B444-A5B0-60301CD0B80D}" srcOrd="1" destOrd="0" presId="urn:microsoft.com/office/officeart/2005/8/layout/hierarchy5"/>
    <dgm:cxn modelId="{22647D84-405C-6440-B9C9-C6DA9168BA71}" type="presParOf" srcId="{9470512D-CAD8-B444-A5B0-60301CD0B80D}" destId="{8DAAD543-B07C-6242-87E0-0921790C39C0}" srcOrd="0" destOrd="0" presId="urn:microsoft.com/office/officeart/2005/8/layout/hierarchy5"/>
    <dgm:cxn modelId="{6AC4C607-ADF9-2341-834A-D1D894D94204}" type="presParOf" srcId="{9470512D-CAD8-B444-A5B0-60301CD0B80D}" destId="{69F99103-E4E9-5843-81FC-AC3312EAD287}" srcOrd="1" destOrd="0" presId="urn:microsoft.com/office/officeart/2005/8/layout/hierarchy5"/>
    <dgm:cxn modelId="{8B34B274-1BEF-284C-8F1D-4397A74E4638}" type="presParOf" srcId="{BD908332-2DCB-AC49-8B45-128F03AAB896}" destId="{27C5880E-6569-194C-8912-60B56DC910E0}" srcOrd="2" destOrd="0" presId="urn:microsoft.com/office/officeart/2005/8/layout/hierarchy5"/>
    <dgm:cxn modelId="{C6E774FE-3EC4-6345-BE91-3E05B049D81A}" type="presParOf" srcId="{27C5880E-6569-194C-8912-60B56DC910E0}" destId="{E5D70DCE-DF69-C043-AD5D-45EFF5998920}" srcOrd="0" destOrd="0" presId="urn:microsoft.com/office/officeart/2005/8/layout/hierarchy5"/>
    <dgm:cxn modelId="{E4D29302-E965-ED4A-95B9-C0D14DBE11A0}" type="presParOf" srcId="{BD908332-2DCB-AC49-8B45-128F03AAB896}" destId="{9D525D3C-3340-5149-836F-22F7FEDF0DFF}" srcOrd="3" destOrd="0" presId="urn:microsoft.com/office/officeart/2005/8/layout/hierarchy5"/>
    <dgm:cxn modelId="{000EE3FE-DDED-124A-8AF9-080F5EA61BA1}" type="presParOf" srcId="{9D525D3C-3340-5149-836F-22F7FEDF0DFF}" destId="{A2D2027C-73F0-F341-BC32-AB349FDC87F8}" srcOrd="0" destOrd="0" presId="urn:microsoft.com/office/officeart/2005/8/layout/hierarchy5"/>
    <dgm:cxn modelId="{0A06A792-EA33-3240-B868-C5731A2D706E}" type="presParOf" srcId="{9D525D3C-3340-5149-836F-22F7FEDF0DFF}" destId="{375A46AE-8972-4042-950D-9D3D74F35FD7}" srcOrd="1" destOrd="0" presId="urn:microsoft.com/office/officeart/2005/8/layout/hierarchy5"/>
    <dgm:cxn modelId="{CEDA740A-65DD-EA45-A0B4-022839D45241}" type="presParOf" srcId="{9E81DF8B-E088-B04E-8389-FE89E9BFE89E}" destId="{63868788-E743-C54E-8AFD-5A3C2396CCDF}" srcOrd="1" destOrd="0" presId="urn:microsoft.com/office/officeart/2005/8/layout/hierarchy5"/>
    <dgm:cxn modelId="{ADAB5A94-B27E-AE4E-B700-94B5F1F79F22}" type="presParOf" srcId="{63868788-E743-C54E-8AFD-5A3C2396CCDF}" destId="{E58AF6CC-ACAB-F946-A955-728B8E0A09A6}" srcOrd="0" destOrd="0" presId="urn:microsoft.com/office/officeart/2005/8/layout/hierarchy5"/>
    <dgm:cxn modelId="{663D346C-3DE6-D54A-8E69-A898E48FB042}" type="presParOf" srcId="{E58AF6CC-ACAB-F946-A955-728B8E0A09A6}" destId="{0D068E30-9112-6C48-9882-DA554A72AF0C}" srcOrd="0" destOrd="0" presId="urn:microsoft.com/office/officeart/2005/8/layout/hierarchy5"/>
    <dgm:cxn modelId="{87E631C5-263C-E94E-8DBE-3C7CA45BEA5A}" type="presParOf" srcId="{E58AF6CC-ACAB-F946-A955-728B8E0A09A6}" destId="{F1207382-63DB-B447-BDD1-F2906875989E}" srcOrd="1" destOrd="0" presId="urn:microsoft.com/office/officeart/2005/8/layout/hierarchy5"/>
    <dgm:cxn modelId="{C0F39F97-10D4-DD4B-8D56-DFB385716891}" type="presParOf" srcId="{63868788-E743-C54E-8AFD-5A3C2396CCDF}" destId="{58B16D09-71F4-384F-AA46-B0F59ECD6D4F}" srcOrd="1" destOrd="0" presId="urn:microsoft.com/office/officeart/2005/8/layout/hierarchy5"/>
    <dgm:cxn modelId="{EB20E9A9-DA75-404A-A2D1-20CCB33B7719}" type="presParOf" srcId="{58B16D09-71F4-384F-AA46-B0F59ECD6D4F}" destId="{6C49BD49-C50E-124D-8FC1-953353B60B9F}" srcOrd="0" destOrd="0" presId="urn:microsoft.com/office/officeart/2005/8/layout/hierarchy5"/>
    <dgm:cxn modelId="{05EA4E2E-F89E-574C-82E8-6098DE8399C6}" type="presParOf" srcId="{63868788-E743-C54E-8AFD-5A3C2396CCDF}" destId="{8A9D3EBF-FF2F-7D47-AD88-A115A0E840F3}" srcOrd="2" destOrd="0" presId="urn:microsoft.com/office/officeart/2005/8/layout/hierarchy5"/>
    <dgm:cxn modelId="{C74360BB-7183-F542-9D85-7F2C45CF93F4}" type="presParOf" srcId="{8A9D3EBF-FF2F-7D47-AD88-A115A0E840F3}" destId="{6DF87FAE-F463-DB47-AAD5-AED66E6E8E99}" srcOrd="0" destOrd="0" presId="urn:microsoft.com/office/officeart/2005/8/layout/hierarchy5"/>
    <dgm:cxn modelId="{1758F543-EFB4-DE4A-B8C6-C5B6E19E5634}" type="presParOf" srcId="{8A9D3EBF-FF2F-7D47-AD88-A115A0E840F3}" destId="{2A7DCA9B-A92F-2748-B1EE-6042957E38C9}" srcOrd="1" destOrd="0" presId="urn:microsoft.com/office/officeart/2005/8/layout/hierarchy5"/>
    <dgm:cxn modelId="{1BC8A9BB-73AA-9242-87F7-0B82EB34C377}" type="presParOf" srcId="{63868788-E743-C54E-8AFD-5A3C2396CCDF}" destId="{248D3A0D-1A5E-794D-9B85-EAF141DBF011}" srcOrd="3" destOrd="0" presId="urn:microsoft.com/office/officeart/2005/8/layout/hierarchy5"/>
    <dgm:cxn modelId="{791D98DF-B155-9843-AF6E-86B6EB6162B3}" type="presParOf" srcId="{248D3A0D-1A5E-794D-9B85-EAF141DBF011}" destId="{15B6CFD3-7DCD-174C-A5A7-0A0B1DFA3CF2}" srcOrd="0" destOrd="0" presId="urn:microsoft.com/office/officeart/2005/8/layout/hierarchy5"/>
    <dgm:cxn modelId="{F382E734-1A0A-0343-AB8C-06FA3B7C1E00}" type="presParOf" srcId="{63868788-E743-C54E-8AFD-5A3C2396CCDF}" destId="{15A63501-6501-6E4B-A152-C277AABA9656}" srcOrd="4" destOrd="0" presId="urn:microsoft.com/office/officeart/2005/8/layout/hierarchy5"/>
    <dgm:cxn modelId="{5257F9CC-3B4C-EB47-BCC8-E5E6C8EE3E13}" type="presParOf" srcId="{15A63501-6501-6E4B-A152-C277AABA9656}" destId="{1F65F5DF-8790-5A48-8EB4-F97013EA11E8}" srcOrd="0" destOrd="0" presId="urn:microsoft.com/office/officeart/2005/8/layout/hierarchy5"/>
    <dgm:cxn modelId="{1515033B-4CED-5841-B5BA-9923ACA73113}" type="presParOf" srcId="{15A63501-6501-6E4B-A152-C277AABA9656}" destId="{DEF4149C-FAE3-334B-A6F1-39201745A08D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AFE947-0F11-624F-A556-A4E74B8D3743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E916E0-1475-BF4F-8D48-B14E0E0D24B3}">
      <dgm:prSet phldrT="[Text]"/>
      <dgm:spPr/>
      <dgm:t>
        <a:bodyPr/>
        <a:lstStyle/>
        <a:p>
          <a:r>
            <a:rPr lang="en-US" dirty="0"/>
            <a:t>Stage 1</a:t>
          </a:r>
        </a:p>
      </dgm:t>
    </dgm:pt>
    <dgm:pt modelId="{F5131BBA-A0F2-9643-9A5B-4651DC0F1438}" type="parTrans" cxnId="{45970712-BC2B-C044-A1B7-96D9B29FC429}">
      <dgm:prSet/>
      <dgm:spPr/>
      <dgm:t>
        <a:bodyPr/>
        <a:lstStyle/>
        <a:p>
          <a:endParaRPr lang="en-US"/>
        </a:p>
      </dgm:t>
    </dgm:pt>
    <dgm:pt modelId="{DD062947-E532-E243-8772-285DAFD41D2B}" type="sibTrans" cxnId="{45970712-BC2B-C044-A1B7-96D9B29FC429}">
      <dgm:prSet/>
      <dgm:spPr/>
      <dgm:t>
        <a:bodyPr/>
        <a:lstStyle/>
        <a:p>
          <a:endParaRPr lang="en-US"/>
        </a:p>
      </dgm:t>
    </dgm:pt>
    <dgm:pt modelId="{2EBCE7C4-9C85-034B-8A26-F8B129D57C64}">
      <dgm:prSet phldrT="[Text]"/>
      <dgm:spPr/>
      <dgm:t>
        <a:bodyPr/>
        <a:lstStyle/>
        <a:p>
          <a:r>
            <a:rPr lang="en-US" dirty="0"/>
            <a:t>Cooperative activities with technical focus and limited scope</a:t>
          </a:r>
        </a:p>
      </dgm:t>
    </dgm:pt>
    <dgm:pt modelId="{A7A62C19-E579-9B42-A0E8-5818B48E1BE3}" type="parTrans" cxnId="{023567F3-266D-A24D-BD98-70B8B0C1F397}">
      <dgm:prSet/>
      <dgm:spPr/>
      <dgm:t>
        <a:bodyPr/>
        <a:lstStyle/>
        <a:p>
          <a:endParaRPr lang="en-US"/>
        </a:p>
      </dgm:t>
    </dgm:pt>
    <dgm:pt modelId="{C504C6DE-55BB-0642-AD68-BF08FD0DD55A}" type="sibTrans" cxnId="{023567F3-266D-A24D-BD98-70B8B0C1F397}">
      <dgm:prSet/>
      <dgm:spPr/>
      <dgm:t>
        <a:bodyPr/>
        <a:lstStyle/>
        <a:p>
          <a:endParaRPr lang="en-US"/>
        </a:p>
      </dgm:t>
    </dgm:pt>
    <dgm:pt modelId="{A9112AFA-F0BA-1A48-800E-B26486816612}">
      <dgm:prSet phldrT="[Text]"/>
      <dgm:spPr/>
      <dgm:t>
        <a:bodyPr/>
        <a:lstStyle/>
        <a:p>
          <a:r>
            <a:rPr lang="en-US" dirty="0"/>
            <a:t>Respect limited staff and resources available</a:t>
          </a:r>
        </a:p>
      </dgm:t>
    </dgm:pt>
    <dgm:pt modelId="{98E4E725-C7B7-7048-97B0-6A0126986681}" type="parTrans" cxnId="{7FD11698-B92D-E145-851C-F0A013D8D03E}">
      <dgm:prSet/>
      <dgm:spPr/>
      <dgm:t>
        <a:bodyPr/>
        <a:lstStyle/>
        <a:p>
          <a:endParaRPr lang="en-US"/>
        </a:p>
      </dgm:t>
    </dgm:pt>
    <dgm:pt modelId="{A26D72B7-635A-A84E-9A0B-EC5CD24107C0}" type="sibTrans" cxnId="{7FD11698-B92D-E145-851C-F0A013D8D03E}">
      <dgm:prSet/>
      <dgm:spPr/>
      <dgm:t>
        <a:bodyPr/>
        <a:lstStyle/>
        <a:p>
          <a:endParaRPr lang="en-US"/>
        </a:p>
      </dgm:t>
    </dgm:pt>
    <dgm:pt modelId="{26FB4E2F-F8F5-5B43-B37A-9796F7B2E52A}">
      <dgm:prSet phldrT="[Text]"/>
      <dgm:spPr/>
      <dgm:t>
        <a:bodyPr/>
        <a:lstStyle/>
        <a:p>
          <a:r>
            <a:rPr lang="en-US" dirty="0"/>
            <a:t>Stage 2</a:t>
          </a:r>
        </a:p>
      </dgm:t>
    </dgm:pt>
    <dgm:pt modelId="{64AF0663-289B-C04C-B4CB-69DFDCF9E94F}" type="parTrans" cxnId="{400FB9C7-2189-8A47-91D1-17B7371C30C4}">
      <dgm:prSet/>
      <dgm:spPr/>
      <dgm:t>
        <a:bodyPr/>
        <a:lstStyle/>
        <a:p>
          <a:endParaRPr lang="en-US"/>
        </a:p>
      </dgm:t>
    </dgm:pt>
    <dgm:pt modelId="{6AD598CA-3225-4149-8182-7C63081DB7CD}" type="sibTrans" cxnId="{400FB9C7-2189-8A47-91D1-17B7371C30C4}">
      <dgm:prSet/>
      <dgm:spPr/>
      <dgm:t>
        <a:bodyPr/>
        <a:lstStyle/>
        <a:p>
          <a:endParaRPr lang="en-US"/>
        </a:p>
      </dgm:t>
    </dgm:pt>
    <dgm:pt modelId="{CD55F82C-D116-1347-A9C2-F10A32B019EA}">
      <dgm:prSet phldrT="[Text]"/>
      <dgm:spPr/>
      <dgm:t>
        <a:bodyPr/>
        <a:lstStyle/>
        <a:p>
          <a:r>
            <a:rPr lang="en-US" dirty="0"/>
            <a:t>Expanding group of technical participants</a:t>
          </a:r>
        </a:p>
      </dgm:t>
    </dgm:pt>
    <dgm:pt modelId="{76E0B5A5-51E1-CA48-81C4-E8B4D21E9352}" type="parTrans" cxnId="{8CA058C7-A310-584E-AD48-37A8B3FF1010}">
      <dgm:prSet/>
      <dgm:spPr/>
      <dgm:t>
        <a:bodyPr/>
        <a:lstStyle/>
        <a:p>
          <a:endParaRPr lang="en-US"/>
        </a:p>
      </dgm:t>
    </dgm:pt>
    <dgm:pt modelId="{B42DD875-9C73-CA44-AF2A-73A13BCFFF68}" type="sibTrans" cxnId="{8CA058C7-A310-584E-AD48-37A8B3FF1010}">
      <dgm:prSet/>
      <dgm:spPr/>
      <dgm:t>
        <a:bodyPr/>
        <a:lstStyle/>
        <a:p>
          <a:endParaRPr lang="en-US"/>
        </a:p>
      </dgm:t>
    </dgm:pt>
    <dgm:pt modelId="{E45D14C3-F31D-E04B-BAF0-E1681C1B7454}">
      <dgm:prSet phldrT="[Text]"/>
      <dgm:spPr/>
      <dgm:t>
        <a:bodyPr/>
        <a:lstStyle/>
        <a:p>
          <a:r>
            <a:rPr lang="en-US" dirty="0"/>
            <a:t>Formalize ground rules for participation</a:t>
          </a:r>
        </a:p>
      </dgm:t>
    </dgm:pt>
    <dgm:pt modelId="{D9FA4D84-36AF-1548-B7AF-696BA020B805}" type="parTrans" cxnId="{0C7C2FF1-2E60-A64A-B3C4-721515DEBC2E}">
      <dgm:prSet/>
      <dgm:spPr/>
      <dgm:t>
        <a:bodyPr/>
        <a:lstStyle/>
        <a:p>
          <a:endParaRPr lang="en-US"/>
        </a:p>
      </dgm:t>
    </dgm:pt>
    <dgm:pt modelId="{D1A5DBD2-697D-B943-9361-8EA0E0A91A3F}" type="sibTrans" cxnId="{0C7C2FF1-2E60-A64A-B3C4-721515DEBC2E}">
      <dgm:prSet/>
      <dgm:spPr/>
      <dgm:t>
        <a:bodyPr/>
        <a:lstStyle/>
        <a:p>
          <a:endParaRPr lang="en-US"/>
        </a:p>
      </dgm:t>
    </dgm:pt>
    <dgm:pt modelId="{DA35A7EC-62E3-4947-ABF8-D9E64C21BE68}">
      <dgm:prSet phldrT="[Text]"/>
      <dgm:spPr/>
      <dgm:t>
        <a:bodyPr/>
        <a:lstStyle/>
        <a:p>
          <a:r>
            <a:rPr lang="en-US" dirty="0"/>
            <a:t>Stage 3</a:t>
          </a:r>
        </a:p>
      </dgm:t>
    </dgm:pt>
    <dgm:pt modelId="{BCCD4D63-619F-2446-B989-158F6831D38F}" type="parTrans" cxnId="{0A89DF2E-7AB1-874A-B810-E3370C8A31C4}">
      <dgm:prSet/>
      <dgm:spPr/>
      <dgm:t>
        <a:bodyPr/>
        <a:lstStyle/>
        <a:p>
          <a:endParaRPr lang="en-US"/>
        </a:p>
      </dgm:t>
    </dgm:pt>
    <dgm:pt modelId="{0A6B97AD-18A7-054F-BE37-1C858A489DF4}" type="sibTrans" cxnId="{0A89DF2E-7AB1-874A-B810-E3370C8A31C4}">
      <dgm:prSet/>
      <dgm:spPr/>
      <dgm:t>
        <a:bodyPr/>
        <a:lstStyle/>
        <a:p>
          <a:endParaRPr lang="en-US"/>
        </a:p>
      </dgm:t>
    </dgm:pt>
    <dgm:pt modelId="{A42BC714-5FED-6847-8813-C9F6183FF659}">
      <dgm:prSet phldrT="[Text]"/>
      <dgm:spPr/>
      <dgm:t>
        <a:bodyPr/>
        <a:lstStyle/>
        <a:p>
          <a:r>
            <a:rPr lang="en-US" dirty="0"/>
            <a:t>Strengthen connections to external programs and projects</a:t>
          </a:r>
        </a:p>
      </dgm:t>
    </dgm:pt>
    <dgm:pt modelId="{65432B5A-518A-3845-BB66-9F11B7935D8C}" type="parTrans" cxnId="{D2B49762-83CB-F748-B6CC-92234D672B54}">
      <dgm:prSet/>
      <dgm:spPr/>
      <dgm:t>
        <a:bodyPr/>
        <a:lstStyle/>
        <a:p>
          <a:endParaRPr lang="en-US"/>
        </a:p>
      </dgm:t>
    </dgm:pt>
    <dgm:pt modelId="{0DA19784-AE89-9946-BDB9-51EAE9885AFA}" type="sibTrans" cxnId="{D2B49762-83CB-F748-B6CC-92234D672B54}">
      <dgm:prSet/>
      <dgm:spPr/>
      <dgm:t>
        <a:bodyPr/>
        <a:lstStyle/>
        <a:p>
          <a:endParaRPr lang="en-US"/>
        </a:p>
      </dgm:t>
    </dgm:pt>
    <dgm:pt modelId="{2A0000E9-5C2C-234E-BC88-4CBDA8084902}">
      <dgm:prSet phldrT="[Text]"/>
      <dgm:spPr/>
      <dgm:t>
        <a:bodyPr/>
        <a:lstStyle/>
        <a:p>
          <a:r>
            <a:rPr lang="en-US" dirty="0"/>
            <a:t>Take action where contribution is most impactful</a:t>
          </a:r>
        </a:p>
      </dgm:t>
    </dgm:pt>
    <dgm:pt modelId="{9EB1CC3F-9D48-564E-8F72-C232991B8470}" type="parTrans" cxnId="{8D2FF3A2-DEF4-5642-9464-38A61C56C1FF}">
      <dgm:prSet/>
      <dgm:spPr/>
      <dgm:t>
        <a:bodyPr/>
        <a:lstStyle/>
        <a:p>
          <a:endParaRPr lang="en-US"/>
        </a:p>
      </dgm:t>
    </dgm:pt>
    <dgm:pt modelId="{F5A24732-EC87-9F45-AD23-E882099DCE59}" type="sibTrans" cxnId="{8D2FF3A2-DEF4-5642-9464-38A61C56C1FF}">
      <dgm:prSet/>
      <dgm:spPr/>
      <dgm:t>
        <a:bodyPr/>
        <a:lstStyle/>
        <a:p>
          <a:endParaRPr lang="en-US"/>
        </a:p>
      </dgm:t>
    </dgm:pt>
    <dgm:pt modelId="{AB3253EB-8890-964B-B47F-FA1B71A0B4C4}" type="pres">
      <dgm:prSet presAssocID="{3BAFE947-0F11-624F-A556-A4E74B8D3743}" presName="linearFlow" presStyleCnt="0">
        <dgm:presLayoutVars>
          <dgm:dir/>
          <dgm:animLvl val="lvl"/>
          <dgm:resizeHandles val="exact"/>
        </dgm:presLayoutVars>
      </dgm:prSet>
      <dgm:spPr/>
    </dgm:pt>
    <dgm:pt modelId="{508D6C99-643A-524B-9F32-F5A8EFCD015D}" type="pres">
      <dgm:prSet presAssocID="{F8E916E0-1475-BF4F-8D48-B14E0E0D24B3}" presName="composite" presStyleCnt="0"/>
      <dgm:spPr/>
    </dgm:pt>
    <dgm:pt modelId="{F4751EDE-F5B5-A346-A361-AB1D5360D820}" type="pres">
      <dgm:prSet presAssocID="{F8E916E0-1475-BF4F-8D48-B14E0E0D24B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EE99A400-4F0C-354E-8E0C-35263E5A5086}" type="pres">
      <dgm:prSet presAssocID="{F8E916E0-1475-BF4F-8D48-B14E0E0D24B3}" presName="descendantText" presStyleLbl="alignAcc1" presStyleIdx="0" presStyleCnt="3">
        <dgm:presLayoutVars>
          <dgm:bulletEnabled val="1"/>
        </dgm:presLayoutVars>
      </dgm:prSet>
      <dgm:spPr/>
    </dgm:pt>
    <dgm:pt modelId="{5EC99F7A-81C3-C04B-90FC-7E2064E7DA68}" type="pres">
      <dgm:prSet presAssocID="{DD062947-E532-E243-8772-285DAFD41D2B}" presName="sp" presStyleCnt="0"/>
      <dgm:spPr/>
    </dgm:pt>
    <dgm:pt modelId="{38144567-5E5A-D947-A795-4EA6626FA1C7}" type="pres">
      <dgm:prSet presAssocID="{26FB4E2F-F8F5-5B43-B37A-9796F7B2E52A}" presName="composite" presStyleCnt="0"/>
      <dgm:spPr/>
    </dgm:pt>
    <dgm:pt modelId="{209574A8-07E3-634E-B273-367C3FC47A9E}" type="pres">
      <dgm:prSet presAssocID="{26FB4E2F-F8F5-5B43-B37A-9796F7B2E52A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B692AF8-69C7-7E48-B600-2FB868E835A8}" type="pres">
      <dgm:prSet presAssocID="{26FB4E2F-F8F5-5B43-B37A-9796F7B2E52A}" presName="descendantText" presStyleLbl="alignAcc1" presStyleIdx="1" presStyleCnt="3">
        <dgm:presLayoutVars>
          <dgm:bulletEnabled val="1"/>
        </dgm:presLayoutVars>
      </dgm:prSet>
      <dgm:spPr/>
    </dgm:pt>
    <dgm:pt modelId="{AAAE5607-6BE5-5946-B5CE-02077F680F3F}" type="pres">
      <dgm:prSet presAssocID="{6AD598CA-3225-4149-8182-7C63081DB7CD}" presName="sp" presStyleCnt="0"/>
      <dgm:spPr/>
    </dgm:pt>
    <dgm:pt modelId="{A9EAC25F-4EA3-AB40-8C3B-CDCA33E2F737}" type="pres">
      <dgm:prSet presAssocID="{DA35A7EC-62E3-4947-ABF8-D9E64C21BE68}" presName="composite" presStyleCnt="0"/>
      <dgm:spPr/>
    </dgm:pt>
    <dgm:pt modelId="{0F201878-E855-1043-8FC2-E575F5EFE893}" type="pres">
      <dgm:prSet presAssocID="{DA35A7EC-62E3-4947-ABF8-D9E64C21BE68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608B896-0317-3145-9A78-9DFCFF60B9E0}" type="pres">
      <dgm:prSet presAssocID="{DA35A7EC-62E3-4947-ABF8-D9E64C21BE68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B3BAD0E-7A85-3C47-A22B-4072977B265B}" type="presOf" srcId="{DA35A7EC-62E3-4947-ABF8-D9E64C21BE68}" destId="{0F201878-E855-1043-8FC2-E575F5EFE893}" srcOrd="0" destOrd="0" presId="urn:microsoft.com/office/officeart/2005/8/layout/chevron2"/>
    <dgm:cxn modelId="{7C2FE310-D8FE-AA48-BE01-43959A26B18B}" type="presOf" srcId="{3BAFE947-0F11-624F-A556-A4E74B8D3743}" destId="{AB3253EB-8890-964B-B47F-FA1B71A0B4C4}" srcOrd="0" destOrd="0" presId="urn:microsoft.com/office/officeart/2005/8/layout/chevron2"/>
    <dgm:cxn modelId="{45970712-BC2B-C044-A1B7-96D9B29FC429}" srcId="{3BAFE947-0F11-624F-A556-A4E74B8D3743}" destId="{F8E916E0-1475-BF4F-8D48-B14E0E0D24B3}" srcOrd="0" destOrd="0" parTransId="{F5131BBA-A0F2-9643-9A5B-4651DC0F1438}" sibTransId="{DD062947-E532-E243-8772-285DAFD41D2B}"/>
    <dgm:cxn modelId="{0A89DF2E-7AB1-874A-B810-E3370C8A31C4}" srcId="{3BAFE947-0F11-624F-A556-A4E74B8D3743}" destId="{DA35A7EC-62E3-4947-ABF8-D9E64C21BE68}" srcOrd="2" destOrd="0" parTransId="{BCCD4D63-619F-2446-B989-158F6831D38F}" sibTransId="{0A6B97AD-18A7-054F-BE37-1C858A489DF4}"/>
    <dgm:cxn modelId="{581D9344-17D5-1246-9B52-4C042F5497BF}" type="presOf" srcId="{E45D14C3-F31D-E04B-BAF0-E1681C1B7454}" destId="{BB692AF8-69C7-7E48-B600-2FB868E835A8}" srcOrd="0" destOrd="1" presId="urn:microsoft.com/office/officeart/2005/8/layout/chevron2"/>
    <dgm:cxn modelId="{D2B49762-83CB-F748-B6CC-92234D672B54}" srcId="{DA35A7EC-62E3-4947-ABF8-D9E64C21BE68}" destId="{A42BC714-5FED-6847-8813-C9F6183FF659}" srcOrd="0" destOrd="0" parTransId="{65432B5A-518A-3845-BB66-9F11B7935D8C}" sibTransId="{0DA19784-AE89-9946-BDB9-51EAE9885AFA}"/>
    <dgm:cxn modelId="{D5B74677-7A26-B447-91C6-3C3C43AB4BE4}" type="presOf" srcId="{F8E916E0-1475-BF4F-8D48-B14E0E0D24B3}" destId="{F4751EDE-F5B5-A346-A361-AB1D5360D820}" srcOrd="0" destOrd="0" presId="urn:microsoft.com/office/officeart/2005/8/layout/chevron2"/>
    <dgm:cxn modelId="{F9CA4279-65C1-0749-8FEE-004E53259608}" type="presOf" srcId="{A42BC714-5FED-6847-8813-C9F6183FF659}" destId="{8608B896-0317-3145-9A78-9DFCFF60B9E0}" srcOrd="0" destOrd="0" presId="urn:microsoft.com/office/officeart/2005/8/layout/chevron2"/>
    <dgm:cxn modelId="{9FE04B7F-F7EE-E049-979D-D79080A2448D}" type="presOf" srcId="{A9112AFA-F0BA-1A48-800E-B26486816612}" destId="{EE99A400-4F0C-354E-8E0C-35263E5A5086}" srcOrd="0" destOrd="1" presId="urn:microsoft.com/office/officeart/2005/8/layout/chevron2"/>
    <dgm:cxn modelId="{5DAE1897-D466-1D4E-AD33-9CCE1E7CE5CD}" type="presOf" srcId="{26FB4E2F-F8F5-5B43-B37A-9796F7B2E52A}" destId="{209574A8-07E3-634E-B273-367C3FC47A9E}" srcOrd="0" destOrd="0" presId="urn:microsoft.com/office/officeart/2005/8/layout/chevron2"/>
    <dgm:cxn modelId="{B61AE497-6F69-F84A-A864-77CE167F5A7B}" type="presOf" srcId="{2A0000E9-5C2C-234E-BC88-4CBDA8084902}" destId="{8608B896-0317-3145-9A78-9DFCFF60B9E0}" srcOrd="0" destOrd="1" presId="urn:microsoft.com/office/officeart/2005/8/layout/chevron2"/>
    <dgm:cxn modelId="{7FD11698-B92D-E145-851C-F0A013D8D03E}" srcId="{F8E916E0-1475-BF4F-8D48-B14E0E0D24B3}" destId="{A9112AFA-F0BA-1A48-800E-B26486816612}" srcOrd="1" destOrd="0" parTransId="{98E4E725-C7B7-7048-97B0-6A0126986681}" sibTransId="{A26D72B7-635A-A84E-9A0B-EC5CD24107C0}"/>
    <dgm:cxn modelId="{8D2FF3A2-DEF4-5642-9464-38A61C56C1FF}" srcId="{DA35A7EC-62E3-4947-ABF8-D9E64C21BE68}" destId="{2A0000E9-5C2C-234E-BC88-4CBDA8084902}" srcOrd="1" destOrd="0" parTransId="{9EB1CC3F-9D48-564E-8F72-C232991B8470}" sibTransId="{F5A24732-EC87-9F45-AD23-E882099DCE59}"/>
    <dgm:cxn modelId="{0AF2CFB3-9B0B-0846-BF8F-D562DD9A886E}" type="presOf" srcId="{2EBCE7C4-9C85-034B-8A26-F8B129D57C64}" destId="{EE99A400-4F0C-354E-8E0C-35263E5A5086}" srcOrd="0" destOrd="0" presId="urn:microsoft.com/office/officeart/2005/8/layout/chevron2"/>
    <dgm:cxn modelId="{526865BA-33C1-2544-BC2B-AAB93595CA48}" type="presOf" srcId="{CD55F82C-D116-1347-A9C2-F10A32B019EA}" destId="{BB692AF8-69C7-7E48-B600-2FB868E835A8}" srcOrd="0" destOrd="0" presId="urn:microsoft.com/office/officeart/2005/8/layout/chevron2"/>
    <dgm:cxn modelId="{8CA058C7-A310-584E-AD48-37A8B3FF1010}" srcId="{26FB4E2F-F8F5-5B43-B37A-9796F7B2E52A}" destId="{CD55F82C-D116-1347-A9C2-F10A32B019EA}" srcOrd="0" destOrd="0" parTransId="{76E0B5A5-51E1-CA48-81C4-E8B4D21E9352}" sibTransId="{B42DD875-9C73-CA44-AF2A-73A13BCFFF68}"/>
    <dgm:cxn modelId="{400FB9C7-2189-8A47-91D1-17B7371C30C4}" srcId="{3BAFE947-0F11-624F-A556-A4E74B8D3743}" destId="{26FB4E2F-F8F5-5B43-B37A-9796F7B2E52A}" srcOrd="1" destOrd="0" parTransId="{64AF0663-289B-C04C-B4CB-69DFDCF9E94F}" sibTransId="{6AD598CA-3225-4149-8182-7C63081DB7CD}"/>
    <dgm:cxn modelId="{0C7C2FF1-2E60-A64A-B3C4-721515DEBC2E}" srcId="{26FB4E2F-F8F5-5B43-B37A-9796F7B2E52A}" destId="{E45D14C3-F31D-E04B-BAF0-E1681C1B7454}" srcOrd="1" destOrd="0" parTransId="{D9FA4D84-36AF-1548-B7AF-696BA020B805}" sibTransId="{D1A5DBD2-697D-B943-9361-8EA0E0A91A3F}"/>
    <dgm:cxn modelId="{023567F3-266D-A24D-BD98-70B8B0C1F397}" srcId="{F8E916E0-1475-BF4F-8D48-B14E0E0D24B3}" destId="{2EBCE7C4-9C85-034B-8A26-F8B129D57C64}" srcOrd="0" destOrd="0" parTransId="{A7A62C19-E579-9B42-A0E8-5818B48E1BE3}" sibTransId="{C504C6DE-55BB-0642-AD68-BF08FD0DD55A}"/>
    <dgm:cxn modelId="{B3F9B486-6F80-CC40-A81C-11BDBCD1D984}" type="presParOf" srcId="{AB3253EB-8890-964B-B47F-FA1B71A0B4C4}" destId="{508D6C99-643A-524B-9F32-F5A8EFCD015D}" srcOrd="0" destOrd="0" presId="urn:microsoft.com/office/officeart/2005/8/layout/chevron2"/>
    <dgm:cxn modelId="{B99991E5-0115-5E4E-9C0A-841480C5133F}" type="presParOf" srcId="{508D6C99-643A-524B-9F32-F5A8EFCD015D}" destId="{F4751EDE-F5B5-A346-A361-AB1D5360D820}" srcOrd="0" destOrd="0" presId="urn:microsoft.com/office/officeart/2005/8/layout/chevron2"/>
    <dgm:cxn modelId="{A0395B57-1D40-D345-B2C9-7719C78FE073}" type="presParOf" srcId="{508D6C99-643A-524B-9F32-F5A8EFCD015D}" destId="{EE99A400-4F0C-354E-8E0C-35263E5A5086}" srcOrd="1" destOrd="0" presId="urn:microsoft.com/office/officeart/2005/8/layout/chevron2"/>
    <dgm:cxn modelId="{05D6E021-AE36-5E49-8F1E-3BCD66CAE18E}" type="presParOf" srcId="{AB3253EB-8890-964B-B47F-FA1B71A0B4C4}" destId="{5EC99F7A-81C3-C04B-90FC-7E2064E7DA68}" srcOrd="1" destOrd="0" presId="urn:microsoft.com/office/officeart/2005/8/layout/chevron2"/>
    <dgm:cxn modelId="{95194B2B-2722-124A-9E1B-74D76B535583}" type="presParOf" srcId="{AB3253EB-8890-964B-B47F-FA1B71A0B4C4}" destId="{38144567-5E5A-D947-A795-4EA6626FA1C7}" srcOrd="2" destOrd="0" presId="urn:microsoft.com/office/officeart/2005/8/layout/chevron2"/>
    <dgm:cxn modelId="{706E3703-9833-A046-A1BF-9DA8C9247F1F}" type="presParOf" srcId="{38144567-5E5A-D947-A795-4EA6626FA1C7}" destId="{209574A8-07E3-634E-B273-367C3FC47A9E}" srcOrd="0" destOrd="0" presId="urn:microsoft.com/office/officeart/2005/8/layout/chevron2"/>
    <dgm:cxn modelId="{A3412C1B-AC2E-2145-8F88-2B455E664799}" type="presParOf" srcId="{38144567-5E5A-D947-A795-4EA6626FA1C7}" destId="{BB692AF8-69C7-7E48-B600-2FB868E835A8}" srcOrd="1" destOrd="0" presId="urn:microsoft.com/office/officeart/2005/8/layout/chevron2"/>
    <dgm:cxn modelId="{BB139315-B651-AE46-A768-083F2387A0DD}" type="presParOf" srcId="{AB3253EB-8890-964B-B47F-FA1B71A0B4C4}" destId="{AAAE5607-6BE5-5946-B5CE-02077F680F3F}" srcOrd="3" destOrd="0" presId="urn:microsoft.com/office/officeart/2005/8/layout/chevron2"/>
    <dgm:cxn modelId="{76D8B25E-9D70-3A42-817B-C6282F352B33}" type="presParOf" srcId="{AB3253EB-8890-964B-B47F-FA1B71A0B4C4}" destId="{A9EAC25F-4EA3-AB40-8C3B-CDCA33E2F737}" srcOrd="4" destOrd="0" presId="urn:microsoft.com/office/officeart/2005/8/layout/chevron2"/>
    <dgm:cxn modelId="{7B54ECBB-F91B-7948-9258-DC16763CB67E}" type="presParOf" srcId="{A9EAC25F-4EA3-AB40-8C3B-CDCA33E2F737}" destId="{0F201878-E855-1043-8FC2-E575F5EFE893}" srcOrd="0" destOrd="0" presId="urn:microsoft.com/office/officeart/2005/8/layout/chevron2"/>
    <dgm:cxn modelId="{CE34F457-DB1E-7F44-8B5F-2F9CFDF028E4}" type="presParOf" srcId="{A9EAC25F-4EA3-AB40-8C3B-CDCA33E2F737}" destId="{8608B896-0317-3145-9A78-9DFCFF60B9E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5E754C-F137-48AC-A7D6-39082555332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0D38CE4-7DB8-4370-94A9-002F3DFD1CA6}">
      <dgm:prSet/>
      <dgm:spPr/>
      <dgm:t>
        <a:bodyPr/>
        <a:lstStyle/>
        <a:p>
          <a:r>
            <a:rPr lang="en-US"/>
            <a:t>NIST is part of the ecosystem of groups working on remote sensing emissions estimate for methane</a:t>
          </a:r>
        </a:p>
      </dgm:t>
    </dgm:pt>
    <dgm:pt modelId="{4BEE8E3E-A2C1-40A1-BBE7-3E80624E6413}" type="parTrans" cxnId="{1DB2EFB8-F74A-494E-B6D6-E32DFC636ED0}">
      <dgm:prSet/>
      <dgm:spPr/>
      <dgm:t>
        <a:bodyPr/>
        <a:lstStyle/>
        <a:p>
          <a:endParaRPr lang="en-US"/>
        </a:p>
      </dgm:t>
    </dgm:pt>
    <dgm:pt modelId="{4E3937D9-A6B4-4DF1-9823-FF4E71DA53FA}" type="sibTrans" cxnId="{1DB2EFB8-F74A-494E-B6D6-E32DFC636ED0}">
      <dgm:prSet/>
      <dgm:spPr/>
      <dgm:t>
        <a:bodyPr/>
        <a:lstStyle/>
        <a:p>
          <a:endParaRPr lang="en-US"/>
        </a:p>
      </dgm:t>
    </dgm:pt>
    <dgm:pt modelId="{B6B0158B-3615-4F4D-9893-64A9C69BAD18}">
      <dgm:prSet/>
      <dgm:spPr/>
      <dgm:t>
        <a:bodyPr/>
        <a:lstStyle/>
        <a:p>
          <a:r>
            <a:rPr lang="en-US"/>
            <a:t>We are developing documentary standards</a:t>
          </a:r>
        </a:p>
      </dgm:t>
    </dgm:pt>
    <dgm:pt modelId="{3F54D460-B2DF-42C3-A785-3BB5A81BD6AE}" type="parTrans" cxnId="{FBD28605-842B-4D01-BADE-2B1C49CF8D69}">
      <dgm:prSet/>
      <dgm:spPr/>
      <dgm:t>
        <a:bodyPr/>
        <a:lstStyle/>
        <a:p>
          <a:endParaRPr lang="en-US"/>
        </a:p>
      </dgm:t>
    </dgm:pt>
    <dgm:pt modelId="{BD0071D0-A845-46A4-A2F7-64B74E9DA064}" type="sibTrans" cxnId="{FBD28605-842B-4D01-BADE-2B1C49CF8D69}">
      <dgm:prSet/>
      <dgm:spPr/>
      <dgm:t>
        <a:bodyPr/>
        <a:lstStyle/>
        <a:p>
          <a:endParaRPr lang="en-US"/>
        </a:p>
      </dgm:t>
    </dgm:pt>
    <dgm:pt modelId="{DCDE84DD-D248-4953-BC6B-D804F2E62124}">
      <dgm:prSet/>
      <dgm:spPr/>
      <dgm:t>
        <a:bodyPr/>
        <a:lstStyle/>
        <a:p>
          <a:r>
            <a:rPr lang="en-US"/>
            <a:t>Current focus is to gain insights through an intercomparison exercise</a:t>
          </a:r>
        </a:p>
      </dgm:t>
    </dgm:pt>
    <dgm:pt modelId="{78D1840E-9C5D-41B4-AE35-EC0A358AA235}" type="parTrans" cxnId="{D5632C66-9FF1-4797-9931-872BD3491DA6}">
      <dgm:prSet/>
      <dgm:spPr/>
      <dgm:t>
        <a:bodyPr/>
        <a:lstStyle/>
        <a:p>
          <a:endParaRPr lang="en-US"/>
        </a:p>
      </dgm:t>
    </dgm:pt>
    <dgm:pt modelId="{6E1EBF5F-6621-4E8A-9B5C-183F2064E15A}" type="sibTrans" cxnId="{D5632C66-9FF1-4797-9931-872BD3491DA6}">
      <dgm:prSet/>
      <dgm:spPr/>
      <dgm:t>
        <a:bodyPr/>
        <a:lstStyle/>
        <a:p>
          <a:endParaRPr lang="en-US"/>
        </a:p>
      </dgm:t>
    </dgm:pt>
    <dgm:pt modelId="{2C04E890-6682-4B94-8AB4-0E9162B0F036}">
      <dgm:prSet/>
      <dgm:spPr/>
      <dgm:t>
        <a:bodyPr/>
        <a:lstStyle/>
        <a:p>
          <a:r>
            <a:rPr lang="en-US"/>
            <a:t>This effort will get a boost from controlled release measurements</a:t>
          </a:r>
        </a:p>
      </dgm:t>
    </dgm:pt>
    <dgm:pt modelId="{08A898DB-786C-41FE-A24A-FA867F99F5E1}" type="parTrans" cxnId="{8AE2D86D-1A34-41E5-8860-5FD8B76F442A}">
      <dgm:prSet/>
      <dgm:spPr/>
      <dgm:t>
        <a:bodyPr/>
        <a:lstStyle/>
        <a:p>
          <a:endParaRPr lang="en-US"/>
        </a:p>
      </dgm:t>
    </dgm:pt>
    <dgm:pt modelId="{1F4B77F3-5549-4221-A0A0-5711C48DB7BC}" type="sibTrans" cxnId="{8AE2D86D-1A34-41E5-8860-5FD8B76F442A}">
      <dgm:prSet/>
      <dgm:spPr/>
      <dgm:t>
        <a:bodyPr/>
        <a:lstStyle/>
        <a:p>
          <a:endParaRPr lang="en-US"/>
        </a:p>
      </dgm:t>
    </dgm:pt>
    <dgm:pt modelId="{5DE11EBA-2BD8-4974-97B6-86DF814B5BB1}">
      <dgm:prSet/>
      <dgm:spPr/>
      <dgm:t>
        <a:bodyPr/>
        <a:lstStyle/>
        <a:p>
          <a:r>
            <a:rPr lang="en-US"/>
            <a:t>Plume origins known to within a few pixels, emissions vary by +/- 50-100% across teams</a:t>
          </a:r>
        </a:p>
      </dgm:t>
    </dgm:pt>
    <dgm:pt modelId="{96791A24-5478-4C17-BE1B-A57E37D33690}" type="parTrans" cxnId="{EA50D1E4-8E42-4C4A-B536-0B140C01D23E}">
      <dgm:prSet/>
      <dgm:spPr/>
      <dgm:t>
        <a:bodyPr/>
        <a:lstStyle/>
        <a:p>
          <a:endParaRPr lang="en-US"/>
        </a:p>
      </dgm:t>
    </dgm:pt>
    <dgm:pt modelId="{69D3E7F9-BF09-4839-9D18-C90F2B522CA0}" type="sibTrans" cxnId="{EA50D1E4-8E42-4C4A-B536-0B140C01D23E}">
      <dgm:prSet/>
      <dgm:spPr/>
      <dgm:t>
        <a:bodyPr/>
        <a:lstStyle/>
        <a:p>
          <a:endParaRPr lang="en-US"/>
        </a:p>
      </dgm:t>
    </dgm:pt>
    <dgm:pt modelId="{FCADED7D-DE50-4BE7-A5D1-C1616B980E80}" type="pres">
      <dgm:prSet presAssocID="{4D5E754C-F137-48AC-A7D6-39082555332E}" presName="root" presStyleCnt="0">
        <dgm:presLayoutVars>
          <dgm:dir/>
          <dgm:resizeHandles val="exact"/>
        </dgm:presLayoutVars>
      </dgm:prSet>
      <dgm:spPr/>
    </dgm:pt>
    <dgm:pt modelId="{3CB2414D-10E1-4FD8-893A-1DF1E429AB34}" type="pres">
      <dgm:prSet presAssocID="{E0D38CE4-7DB8-4370-94A9-002F3DFD1CA6}" presName="compNode" presStyleCnt="0"/>
      <dgm:spPr/>
    </dgm:pt>
    <dgm:pt modelId="{3BF41623-BCE3-45FF-8B9C-FACB97FC5489}" type="pres">
      <dgm:prSet presAssocID="{E0D38CE4-7DB8-4370-94A9-002F3DFD1CA6}" presName="bgRect" presStyleLbl="bgShp" presStyleIdx="0" presStyleCnt="5"/>
      <dgm:spPr/>
    </dgm:pt>
    <dgm:pt modelId="{2BF16064-9DCF-4C94-8973-417A79C77C77}" type="pres">
      <dgm:prSet presAssocID="{E0D38CE4-7DB8-4370-94A9-002F3DFD1CA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ABEF259B-57EF-4BC2-BE36-816CF0C2CE70}" type="pres">
      <dgm:prSet presAssocID="{E0D38CE4-7DB8-4370-94A9-002F3DFD1CA6}" presName="spaceRect" presStyleCnt="0"/>
      <dgm:spPr/>
    </dgm:pt>
    <dgm:pt modelId="{A902B80A-4B70-4293-B751-6CF40B1E997A}" type="pres">
      <dgm:prSet presAssocID="{E0D38CE4-7DB8-4370-94A9-002F3DFD1CA6}" presName="parTx" presStyleLbl="revTx" presStyleIdx="0" presStyleCnt="5">
        <dgm:presLayoutVars>
          <dgm:chMax val="0"/>
          <dgm:chPref val="0"/>
        </dgm:presLayoutVars>
      </dgm:prSet>
      <dgm:spPr/>
    </dgm:pt>
    <dgm:pt modelId="{2CDE82F4-45F3-4077-95F0-05716DCB3961}" type="pres">
      <dgm:prSet presAssocID="{4E3937D9-A6B4-4DF1-9823-FF4E71DA53FA}" presName="sibTrans" presStyleCnt="0"/>
      <dgm:spPr/>
    </dgm:pt>
    <dgm:pt modelId="{A1129AA5-9FE7-4421-9C30-DD3A15C53EE6}" type="pres">
      <dgm:prSet presAssocID="{B6B0158B-3615-4F4D-9893-64A9C69BAD18}" presName="compNode" presStyleCnt="0"/>
      <dgm:spPr/>
    </dgm:pt>
    <dgm:pt modelId="{896FF8BF-48F2-4EF0-83A6-46BD173BC516}" type="pres">
      <dgm:prSet presAssocID="{B6B0158B-3615-4F4D-9893-64A9C69BAD18}" presName="bgRect" presStyleLbl="bgShp" presStyleIdx="1" presStyleCnt="5"/>
      <dgm:spPr/>
    </dgm:pt>
    <dgm:pt modelId="{3C7CAB1D-34DC-4AA5-8BA2-DFBA48E7234F}" type="pres">
      <dgm:prSet presAssocID="{B6B0158B-3615-4F4D-9893-64A9C69BAD1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3FEB117F-E8A0-4564-B389-982F3663E72F}" type="pres">
      <dgm:prSet presAssocID="{B6B0158B-3615-4F4D-9893-64A9C69BAD18}" presName="spaceRect" presStyleCnt="0"/>
      <dgm:spPr/>
    </dgm:pt>
    <dgm:pt modelId="{F9184D26-D0BB-47A2-8231-0D3EF933351A}" type="pres">
      <dgm:prSet presAssocID="{B6B0158B-3615-4F4D-9893-64A9C69BAD18}" presName="parTx" presStyleLbl="revTx" presStyleIdx="1" presStyleCnt="5">
        <dgm:presLayoutVars>
          <dgm:chMax val="0"/>
          <dgm:chPref val="0"/>
        </dgm:presLayoutVars>
      </dgm:prSet>
      <dgm:spPr/>
    </dgm:pt>
    <dgm:pt modelId="{149DB7B1-7E18-4F33-9F5C-45AC49656F8B}" type="pres">
      <dgm:prSet presAssocID="{BD0071D0-A845-46A4-A2F7-64B74E9DA064}" presName="sibTrans" presStyleCnt="0"/>
      <dgm:spPr/>
    </dgm:pt>
    <dgm:pt modelId="{0576E3FC-A9DE-40F5-A076-28DAF92E85E6}" type="pres">
      <dgm:prSet presAssocID="{DCDE84DD-D248-4953-BC6B-D804F2E62124}" presName="compNode" presStyleCnt="0"/>
      <dgm:spPr/>
    </dgm:pt>
    <dgm:pt modelId="{93E579CD-C893-4A07-9DFC-0A83495F4567}" type="pres">
      <dgm:prSet presAssocID="{DCDE84DD-D248-4953-BC6B-D804F2E62124}" presName="bgRect" presStyleLbl="bgShp" presStyleIdx="2" presStyleCnt="5"/>
      <dgm:spPr/>
    </dgm:pt>
    <dgm:pt modelId="{4E4732CF-2493-47CD-96C8-10B63B7283D2}" type="pres">
      <dgm:prSet presAssocID="{DCDE84DD-D248-4953-BC6B-D804F2E6212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B86E1323-84D1-4C94-AC7E-283B363C849D}" type="pres">
      <dgm:prSet presAssocID="{DCDE84DD-D248-4953-BC6B-D804F2E62124}" presName="spaceRect" presStyleCnt="0"/>
      <dgm:spPr/>
    </dgm:pt>
    <dgm:pt modelId="{1D7B0E14-E7C8-4032-B2CB-987F580A5704}" type="pres">
      <dgm:prSet presAssocID="{DCDE84DD-D248-4953-BC6B-D804F2E62124}" presName="parTx" presStyleLbl="revTx" presStyleIdx="2" presStyleCnt="5">
        <dgm:presLayoutVars>
          <dgm:chMax val="0"/>
          <dgm:chPref val="0"/>
        </dgm:presLayoutVars>
      </dgm:prSet>
      <dgm:spPr/>
    </dgm:pt>
    <dgm:pt modelId="{47B98312-1D9A-4798-A65D-BD4F16D75AE5}" type="pres">
      <dgm:prSet presAssocID="{6E1EBF5F-6621-4E8A-9B5C-183F2064E15A}" presName="sibTrans" presStyleCnt="0"/>
      <dgm:spPr/>
    </dgm:pt>
    <dgm:pt modelId="{3F0146BE-3FA5-4F10-ACDE-A5DF5281305B}" type="pres">
      <dgm:prSet presAssocID="{2C04E890-6682-4B94-8AB4-0E9162B0F036}" presName="compNode" presStyleCnt="0"/>
      <dgm:spPr/>
    </dgm:pt>
    <dgm:pt modelId="{C227BE5E-F945-4EFC-8013-46428D3D4EA5}" type="pres">
      <dgm:prSet presAssocID="{2C04E890-6682-4B94-8AB4-0E9162B0F036}" presName="bgRect" presStyleLbl="bgShp" presStyleIdx="3" presStyleCnt="5"/>
      <dgm:spPr/>
    </dgm:pt>
    <dgm:pt modelId="{4B6E2303-E4CE-435A-BC73-11065F2DAD1D}" type="pres">
      <dgm:prSet presAssocID="{2C04E890-6682-4B94-8AB4-0E9162B0F03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ler"/>
        </a:ext>
      </dgm:extLst>
    </dgm:pt>
    <dgm:pt modelId="{B6AAB4C5-26C5-47EA-AE26-DD7E5FD3BAAA}" type="pres">
      <dgm:prSet presAssocID="{2C04E890-6682-4B94-8AB4-0E9162B0F036}" presName="spaceRect" presStyleCnt="0"/>
      <dgm:spPr/>
    </dgm:pt>
    <dgm:pt modelId="{42ADB5E1-1D09-4C5E-AD45-BD72EA5AF8FB}" type="pres">
      <dgm:prSet presAssocID="{2C04E890-6682-4B94-8AB4-0E9162B0F036}" presName="parTx" presStyleLbl="revTx" presStyleIdx="3" presStyleCnt="5">
        <dgm:presLayoutVars>
          <dgm:chMax val="0"/>
          <dgm:chPref val="0"/>
        </dgm:presLayoutVars>
      </dgm:prSet>
      <dgm:spPr/>
    </dgm:pt>
    <dgm:pt modelId="{A939F06D-7B53-462A-8E69-694764238F2D}" type="pres">
      <dgm:prSet presAssocID="{1F4B77F3-5549-4221-A0A0-5711C48DB7BC}" presName="sibTrans" presStyleCnt="0"/>
      <dgm:spPr/>
    </dgm:pt>
    <dgm:pt modelId="{2AA7E69C-ABEE-4332-B305-0A00D6013360}" type="pres">
      <dgm:prSet presAssocID="{5DE11EBA-2BD8-4974-97B6-86DF814B5BB1}" presName="compNode" presStyleCnt="0"/>
      <dgm:spPr/>
    </dgm:pt>
    <dgm:pt modelId="{645801A8-68A0-4ADC-90B5-6498F7710C24}" type="pres">
      <dgm:prSet presAssocID="{5DE11EBA-2BD8-4974-97B6-86DF814B5BB1}" presName="bgRect" presStyleLbl="bgShp" presStyleIdx="4" presStyleCnt="5"/>
      <dgm:spPr/>
    </dgm:pt>
    <dgm:pt modelId="{3503367E-6AB9-48F3-B538-E9A293913298}" type="pres">
      <dgm:prSet presAssocID="{5DE11EBA-2BD8-4974-97B6-86DF814B5BB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t Air Balloon"/>
        </a:ext>
      </dgm:extLst>
    </dgm:pt>
    <dgm:pt modelId="{716A8354-197F-45D7-89A1-C6BEE566A8E1}" type="pres">
      <dgm:prSet presAssocID="{5DE11EBA-2BD8-4974-97B6-86DF814B5BB1}" presName="spaceRect" presStyleCnt="0"/>
      <dgm:spPr/>
    </dgm:pt>
    <dgm:pt modelId="{93D03FC6-3CFF-4F9B-8E9E-413E3E61B2C8}" type="pres">
      <dgm:prSet presAssocID="{5DE11EBA-2BD8-4974-97B6-86DF814B5BB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BD28605-842B-4D01-BADE-2B1C49CF8D69}" srcId="{4D5E754C-F137-48AC-A7D6-39082555332E}" destId="{B6B0158B-3615-4F4D-9893-64A9C69BAD18}" srcOrd="1" destOrd="0" parTransId="{3F54D460-B2DF-42C3-A785-3BB5A81BD6AE}" sibTransId="{BD0071D0-A845-46A4-A2F7-64B74E9DA064}"/>
    <dgm:cxn modelId="{9728E211-F731-4FB6-8D82-9DBF7B3F3263}" type="presOf" srcId="{E0D38CE4-7DB8-4370-94A9-002F3DFD1CA6}" destId="{A902B80A-4B70-4293-B751-6CF40B1E997A}" srcOrd="0" destOrd="0" presId="urn:microsoft.com/office/officeart/2018/2/layout/IconVerticalSolidList"/>
    <dgm:cxn modelId="{4999DD35-5291-417C-BB18-C02D72AB5176}" type="presOf" srcId="{B6B0158B-3615-4F4D-9893-64A9C69BAD18}" destId="{F9184D26-D0BB-47A2-8231-0D3EF933351A}" srcOrd="0" destOrd="0" presId="urn:microsoft.com/office/officeart/2018/2/layout/IconVerticalSolidList"/>
    <dgm:cxn modelId="{04C6663F-AEA3-45FC-A26E-687188ED8069}" type="presOf" srcId="{4D5E754C-F137-48AC-A7D6-39082555332E}" destId="{FCADED7D-DE50-4BE7-A5D1-C1616B980E80}" srcOrd="0" destOrd="0" presId="urn:microsoft.com/office/officeart/2018/2/layout/IconVerticalSolidList"/>
    <dgm:cxn modelId="{D5632C66-9FF1-4797-9931-872BD3491DA6}" srcId="{4D5E754C-F137-48AC-A7D6-39082555332E}" destId="{DCDE84DD-D248-4953-BC6B-D804F2E62124}" srcOrd="2" destOrd="0" parTransId="{78D1840E-9C5D-41B4-AE35-EC0A358AA235}" sibTransId="{6E1EBF5F-6621-4E8A-9B5C-183F2064E15A}"/>
    <dgm:cxn modelId="{9AE6546D-9795-43D7-99CD-41764D30EC0D}" type="presOf" srcId="{DCDE84DD-D248-4953-BC6B-D804F2E62124}" destId="{1D7B0E14-E7C8-4032-B2CB-987F580A5704}" srcOrd="0" destOrd="0" presId="urn:microsoft.com/office/officeart/2018/2/layout/IconVerticalSolidList"/>
    <dgm:cxn modelId="{8AE2D86D-1A34-41E5-8860-5FD8B76F442A}" srcId="{4D5E754C-F137-48AC-A7D6-39082555332E}" destId="{2C04E890-6682-4B94-8AB4-0E9162B0F036}" srcOrd="3" destOrd="0" parTransId="{08A898DB-786C-41FE-A24A-FA867F99F5E1}" sibTransId="{1F4B77F3-5549-4221-A0A0-5711C48DB7BC}"/>
    <dgm:cxn modelId="{1DB2EFB8-F74A-494E-B6D6-E32DFC636ED0}" srcId="{4D5E754C-F137-48AC-A7D6-39082555332E}" destId="{E0D38CE4-7DB8-4370-94A9-002F3DFD1CA6}" srcOrd="0" destOrd="0" parTransId="{4BEE8E3E-A2C1-40A1-BBE7-3E80624E6413}" sibTransId="{4E3937D9-A6B4-4DF1-9823-FF4E71DA53FA}"/>
    <dgm:cxn modelId="{F0EDE9BC-CD4C-4484-A1DC-0379BC0FA88C}" type="presOf" srcId="{2C04E890-6682-4B94-8AB4-0E9162B0F036}" destId="{42ADB5E1-1D09-4C5E-AD45-BD72EA5AF8FB}" srcOrd="0" destOrd="0" presId="urn:microsoft.com/office/officeart/2018/2/layout/IconVerticalSolidList"/>
    <dgm:cxn modelId="{EA50D1E4-8E42-4C4A-B536-0B140C01D23E}" srcId="{4D5E754C-F137-48AC-A7D6-39082555332E}" destId="{5DE11EBA-2BD8-4974-97B6-86DF814B5BB1}" srcOrd="4" destOrd="0" parTransId="{96791A24-5478-4C17-BE1B-A57E37D33690}" sibTransId="{69D3E7F9-BF09-4839-9D18-C90F2B522CA0}"/>
    <dgm:cxn modelId="{4EF556FB-B8F0-4BD1-A391-87D6A1C54B1B}" type="presOf" srcId="{5DE11EBA-2BD8-4974-97B6-86DF814B5BB1}" destId="{93D03FC6-3CFF-4F9B-8E9E-413E3E61B2C8}" srcOrd="0" destOrd="0" presId="urn:microsoft.com/office/officeart/2018/2/layout/IconVerticalSolidList"/>
    <dgm:cxn modelId="{CAD280CC-35E0-4956-A067-A129B8D8DC2C}" type="presParOf" srcId="{FCADED7D-DE50-4BE7-A5D1-C1616B980E80}" destId="{3CB2414D-10E1-4FD8-893A-1DF1E429AB34}" srcOrd="0" destOrd="0" presId="urn:microsoft.com/office/officeart/2018/2/layout/IconVerticalSolidList"/>
    <dgm:cxn modelId="{47683AAB-CDDB-45E6-96BA-A5477EBA4748}" type="presParOf" srcId="{3CB2414D-10E1-4FD8-893A-1DF1E429AB34}" destId="{3BF41623-BCE3-45FF-8B9C-FACB97FC5489}" srcOrd="0" destOrd="0" presId="urn:microsoft.com/office/officeart/2018/2/layout/IconVerticalSolidList"/>
    <dgm:cxn modelId="{F05275F1-DD1A-42EC-A269-081885D07B7F}" type="presParOf" srcId="{3CB2414D-10E1-4FD8-893A-1DF1E429AB34}" destId="{2BF16064-9DCF-4C94-8973-417A79C77C77}" srcOrd="1" destOrd="0" presId="urn:microsoft.com/office/officeart/2018/2/layout/IconVerticalSolidList"/>
    <dgm:cxn modelId="{31049818-589B-4E20-B4F6-F455A02CE89D}" type="presParOf" srcId="{3CB2414D-10E1-4FD8-893A-1DF1E429AB34}" destId="{ABEF259B-57EF-4BC2-BE36-816CF0C2CE70}" srcOrd="2" destOrd="0" presId="urn:microsoft.com/office/officeart/2018/2/layout/IconVerticalSolidList"/>
    <dgm:cxn modelId="{E76D4B2B-955C-4539-8B3B-3888237C4D74}" type="presParOf" srcId="{3CB2414D-10E1-4FD8-893A-1DF1E429AB34}" destId="{A902B80A-4B70-4293-B751-6CF40B1E997A}" srcOrd="3" destOrd="0" presId="urn:microsoft.com/office/officeart/2018/2/layout/IconVerticalSolidList"/>
    <dgm:cxn modelId="{B616C5D5-1E3A-43A3-8572-AE3FF53298F7}" type="presParOf" srcId="{FCADED7D-DE50-4BE7-A5D1-C1616B980E80}" destId="{2CDE82F4-45F3-4077-95F0-05716DCB3961}" srcOrd="1" destOrd="0" presId="urn:microsoft.com/office/officeart/2018/2/layout/IconVerticalSolidList"/>
    <dgm:cxn modelId="{533A1BB3-5EAD-42D0-9004-327AAC677780}" type="presParOf" srcId="{FCADED7D-DE50-4BE7-A5D1-C1616B980E80}" destId="{A1129AA5-9FE7-4421-9C30-DD3A15C53EE6}" srcOrd="2" destOrd="0" presId="urn:microsoft.com/office/officeart/2018/2/layout/IconVerticalSolidList"/>
    <dgm:cxn modelId="{38864693-100D-4466-9A28-B9766482D104}" type="presParOf" srcId="{A1129AA5-9FE7-4421-9C30-DD3A15C53EE6}" destId="{896FF8BF-48F2-4EF0-83A6-46BD173BC516}" srcOrd="0" destOrd="0" presId="urn:microsoft.com/office/officeart/2018/2/layout/IconVerticalSolidList"/>
    <dgm:cxn modelId="{1E1E6CA3-9B5D-41A9-99B5-50CA1BCE3EB0}" type="presParOf" srcId="{A1129AA5-9FE7-4421-9C30-DD3A15C53EE6}" destId="{3C7CAB1D-34DC-4AA5-8BA2-DFBA48E7234F}" srcOrd="1" destOrd="0" presId="urn:microsoft.com/office/officeart/2018/2/layout/IconVerticalSolidList"/>
    <dgm:cxn modelId="{0BA9AD20-6948-4228-8157-2D448672FFB7}" type="presParOf" srcId="{A1129AA5-9FE7-4421-9C30-DD3A15C53EE6}" destId="{3FEB117F-E8A0-4564-B389-982F3663E72F}" srcOrd="2" destOrd="0" presId="urn:microsoft.com/office/officeart/2018/2/layout/IconVerticalSolidList"/>
    <dgm:cxn modelId="{6CEC00DE-5A16-42E5-9883-EFD8F6D544DA}" type="presParOf" srcId="{A1129AA5-9FE7-4421-9C30-DD3A15C53EE6}" destId="{F9184D26-D0BB-47A2-8231-0D3EF933351A}" srcOrd="3" destOrd="0" presId="urn:microsoft.com/office/officeart/2018/2/layout/IconVerticalSolidList"/>
    <dgm:cxn modelId="{51548D43-E988-4845-B0AC-7BCB16817A85}" type="presParOf" srcId="{FCADED7D-DE50-4BE7-A5D1-C1616B980E80}" destId="{149DB7B1-7E18-4F33-9F5C-45AC49656F8B}" srcOrd="3" destOrd="0" presId="urn:microsoft.com/office/officeart/2018/2/layout/IconVerticalSolidList"/>
    <dgm:cxn modelId="{4A466B61-9F6C-419C-B67A-5EFD32120073}" type="presParOf" srcId="{FCADED7D-DE50-4BE7-A5D1-C1616B980E80}" destId="{0576E3FC-A9DE-40F5-A076-28DAF92E85E6}" srcOrd="4" destOrd="0" presId="urn:microsoft.com/office/officeart/2018/2/layout/IconVerticalSolidList"/>
    <dgm:cxn modelId="{64A0B7AC-BB97-48D1-8D9C-F52CC934C0BB}" type="presParOf" srcId="{0576E3FC-A9DE-40F5-A076-28DAF92E85E6}" destId="{93E579CD-C893-4A07-9DFC-0A83495F4567}" srcOrd="0" destOrd="0" presId="urn:microsoft.com/office/officeart/2018/2/layout/IconVerticalSolidList"/>
    <dgm:cxn modelId="{FC71924D-1211-4F88-B622-790F57C801D0}" type="presParOf" srcId="{0576E3FC-A9DE-40F5-A076-28DAF92E85E6}" destId="{4E4732CF-2493-47CD-96C8-10B63B7283D2}" srcOrd="1" destOrd="0" presId="urn:microsoft.com/office/officeart/2018/2/layout/IconVerticalSolidList"/>
    <dgm:cxn modelId="{E5578F64-3A4C-4BED-B0C5-21715C6B703D}" type="presParOf" srcId="{0576E3FC-A9DE-40F5-A076-28DAF92E85E6}" destId="{B86E1323-84D1-4C94-AC7E-283B363C849D}" srcOrd="2" destOrd="0" presId="urn:microsoft.com/office/officeart/2018/2/layout/IconVerticalSolidList"/>
    <dgm:cxn modelId="{D60BBA42-B5A7-4806-B9E2-AD33D6A90A84}" type="presParOf" srcId="{0576E3FC-A9DE-40F5-A076-28DAF92E85E6}" destId="{1D7B0E14-E7C8-4032-B2CB-987F580A5704}" srcOrd="3" destOrd="0" presId="urn:microsoft.com/office/officeart/2018/2/layout/IconVerticalSolidList"/>
    <dgm:cxn modelId="{FB1D124C-9B8B-437D-A3D4-14284ADD6302}" type="presParOf" srcId="{FCADED7D-DE50-4BE7-A5D1-C1616B980E80}" destId="{47B98312-1D9A-4798-A65D-BD4F16D75AE5}" srcOrd="5" destOrd="0" presId="urn:microsoft.com/office/officeart/2018/2/layout/IconVerticalSolidList"/>
    <dgm:cxn modelId="{2B851EC2-460F-4A69-AF87-28FD19A27132}" type="presParOf" srcId="{FCADED7D-DE50-4BE7-A5D1-C1616B980E80}" destId="{3F0146BE-3FA5-4F10-ACDE-A5DF5281305B}" srcOrd="6" destOrd="0" presId="urn:microsoft.com/office/officeart/2018/2/layout/IconVerticalSolidList"/>
    <dgm:cxn modelId="{30402EDC-C5B9-4313-B28A-830C0626F3E2}" type="presParOf" srcId="{3F0146BE-3FA5-4F10-ACDE-A5DF5281305B}" destId="{C227BE5E-F945-4EFC-8013-46428D3D4EA5}" srcOrd="0" destOrd="0" presId="urn:microsoft.com/office/officeart/2018/2/layout/IconVerticalSolidList"/>
    <dgm:cxn modelId="{C6D23B64-BD5C-4C72-B20D-BDA008E18641}" type="presParOf" srcId="{3F0146BE-3FA5-4F10-ACDE-A5DF5281305B}" destId="{4B6E2303-E4CE-435A-BC73-11065F2DAD1D}" srcOrd="1" destOrd="0" presId="urn:microsoft.com/office/officeart/2018/2/layout/IconVerticalSolidList"/>
    <dgm:cxn modelId="{36432FD2-46DF-4E90-AE30-5C988E264F2C}" type="presParOf" srcId="{3F0146BE-3FA5-4F10-ACDE-A5DF5281305B}" destId="{B6AAB4C5-26C5-47EA-AE26-DD7E5FD3BAAA}" srcOrd="2" destOrd="0" presId="urn:microsoft.com/office/officeart/2018/2/layout/IconVerticalSolidList"/>
    <dgm:cxn modelId="{44D44D2C-B535-4907-8E3B-A1119A841969}" type="presParOf" srcId="{3F0146BE-3FA5-4F10-ACDE-A5DF5281305B}" destId="{42ADB5E1-1D09-4C5E-AD45-BD72EA5AF8FB}" srcOrd="3" destOrd="0" presId="urn:microsoft.com/office/officeart/2018/2/layout/IconVerticalSolidList"/>
    <dgm:cxn modelId="{5890359F-8769-46B6-ABE4-439202673172}" type="presParOf" srcId="{FCADED7D-DE50-4BE7-A5D1-C1616B980E80}" destId="{A939F06D-7B53-462A-8E69-694764238F2D}" srcOrd="7" destOrd="0" presId="urn:microsoft.com/office/officeart/2018/2/layout/IconVerticalSolidList"/>
    <dgm:cxn modelId="{8FFEE79F-CC1A-4F1D-B5FD-6F0D825E5FC1}" type="presParOf" srcId="{FCADED7D-DE50-4BE7-A5D1-C1616B980E80}" destId="{2AA7E69C-ABEE-4332-B305-0A00D6013360}" srcOrd="8" destOrd="0" presId="urn:microsoft.com/office/officeart/2018/2/layout/IconVerticalSolidList"/>
    <dgm:cxn modelId="{773916CC-F7FD-4D9A-A7F4-18C00542A526}" type="presParOf" srcId="{2AA7E69C-ABEE-4332-B305-0A00D6013360}" destId="{645801A8-68A0-4ADC-90B5-6498F7710C24}" srcOrd="0" destOrd="0" presId="urn:microsoft.com/office/officeart/2018/2/layout/IconVerticalSolidList"/>
    <dgm:cxn modelId="{B3B21CBB-62AC-418C-8B97-76B1F5B08605}" type="presParOf" srcId="{2AA7E69C-ABEE-4332-B305-0A00D6013360}" destId="{3503367E-6AB9-48F3-B538-E9A293913298}" srcOrd="1" destOrd="0" presId="urn:microsoft.com/office/officeart/2018/2/layout/IconVerticalSolidList"/>
    <dgm:cxn modelId="{EEAB437C-7B09-4604-AC07-E79A7061345D}" type="presParOf" srcId="{2AA7E69C-ABEE-4332-B305-0A00D6013360}" destId="{716A8354-197F-45D7-89A1-C6BEE566A8E1}" srcOrd="2" destOrd="0" presId="urn:microsoft.com/office/officeart/2018/2/layout/IconVerticalSolidList"/>
    <dgm:cxn modelId="{A0FE7E42-63BB-48A2-9432-9E816845EF76}" type="presParOf" srcId="{2AA7E69C-ABEE-4332-B305-0A00D6013360}" destId="{93D03FC6-3CFF-4F9B-8E9E-413E3E61B2C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5F5DF-8790-5A48-8EB4-F97013EA11E8}">
      <dsp:nvSpPr>
        <dsp:cNvPr id="0" name=""/>
        <dsp:cNvSpPr/>
      </dsp:nvSpPr>
      <dsp:spPr>
        <a:xfrm>
          <a:off x="7220195" y="0"/>
          <a:ext cx="3043185" cy="476885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Stage 3: Future directions</a:t>
          </a:r>
        </a:p>
      </dsp:txBody>
      <dsp:txXfrm>
        <a:off x="7220195" y="0"/>
        <a:ext cx="3043185" cy="1430655"/>
      </dsp:txXfrm>
    </dsp:sp>
    <dsp:sp modelId="{6DF87FAE-F463-DB47-AAD5-AED66E6E8E99}">
      <dsp:nvSpPr>
        <dsp:cNvPr id="0" name=""/>
        <dsp:cNvSpPr/>
      </dsp:nvSpPr>
      <dsp:spPr>
        <a:xfrm>
          <a:off x="3962085" y="327023"/>
          <a:ext cx="3043185" cy="411480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Stage 2: Advance in a few specific areas</a:t>
          </a:r>
        </a:p>
      </dsp:txBody>
      <dsp:txXfrm>
        <a:off x="3962085" y="327023"/>
        <a:ext cx="3043185" cy="1065137"/>
      </dsp:txXfrm>
    </dsp:sp>
    <dsp:sp modelId="{0D068E30-9112-6C48-9882-DA554A72AF0C}">
      <dsp:nvSpPr>
        <dsp:cNvPr id="0" name=""/>
        <dsp:cNvSpPr/>
      </dsp:nvSpPr>
      <dsp:spPr>
        <a:xfrm>
          <a:off x="703976" y="555618"/>
          <a:ext cx="3043185" cy="36576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Stage 1: Brainstorm and community building</a:t>
          </a:r>
        </a:p>
      </dsp:txBody>
      <dsp:txXfrm>
        <a:off x="703976" y="555618"/>
        <a:ext cx="3043185" cy="841594"/>
      </dsp:txXfrm>
    </dsp:sp>
    <dsp:sp modelId="{E11B96D6-C0E8-1241-B481-41F151E0B8D6}">
      <dsp:nvSpPr>
        <dsp:cNvPr id="0" name=""/>
        <dsp:cNvSpPr/>
      </dsp:nvSpPr>
      <dsp:spPr>
        <a:xfrm>
          <a:off x="913376" y="1958003"/>
          <a:ext cx="2468877" cy="96078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Jan ’24 kickoff workshop with industry, Fed agencies, and researchers</a:t>
          </a:r>
        </a:p>
      </dsp:txBody>
      <dsp:txXfrm>
        <a:off x="941516" y="1986143"/>
        <a:ext cx="2412597" cy="904506"/>
      </dsp:txXfrm>
    </dsp:sp>
    <dsp:sp modelId="{14983880-2384-BE44-AB04-64C9C1FC5C71}">
      <dsp:nvSpPr>
        <dsp:cNvPr id="0" name=""/>
        <dsp:cNvSpPr/>
      </dsp:nvSpPr>
      <dsp:spPr>
        <a:xfrm rot="19080776">
          <a:off x="3236522" y="2048483"/>
          <a:ext cx="1135406" cy="20280"/>
        </a:xfrm>
        <a:custGeom>
          <a:avLst/>
          <a:gdLst/>
          <a:ahLst/>
          <a:cxnLst/>
          <a:rect l="0" t="0" r="0" b="0"/>
          <a:pathLst>
            <a:path>
              <a:moveTo>
                <a:pt x="0" y="10140"/>
              </a:moveTo>
              <a:lnTo>
                <a:pt x="1135406" y="1014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75840" y="2030239"/>
        <a:ext cx="56770" cy="56770"/>
      </dsp:txXfrm>
    </dsp:sp>
    <dsp:sp modelId="{3C460B0D-0EF8-304D-BC5A-5B21EAFED6AF}">
      <dsp:nvSpPr>
        <dsp:cNvPr id="0" name=""/>
        <dsp:cNvSpPr/>
      </dsp:nvSpPr>
      <dsp:spPr>
        <a:xfrm>
          <a:off x="4226197" y="1341554"/>
          <a:ext cx="2468877" cy="674593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Develop definitions and terminology</a:t>
          </a:r>
        </a:p>
      </dsp:txBody>
      <dsp:txXfrm>
        <a:off x="4245955" y="1361312"/>
        <a:ext cx="2429361" cy="635077"/>
      </dsp:txXfrm>
    </dsp:sp>
    <dsp:sp modelId="{FC6AC057-83F0-3C4A-AE33-BFB4D34C2088}">
      <dsp:nvSpPr>
        <dsp:cNvPr id="0" name=""/>
        <dsp:cNvSpPr/>
      </dsp:nvSpPr>
      <dsp:spPr>
        <a:xfrm rot="19841706">
          <a:off x="6636650" y="1445251"/>
          <a:ext cx="913091" cy="20280"/>
        </a:xfrm>
        <a:custGeom>
          <a:avLst/>
          <a:gdLst/>
          <a:ahLst/>
          <a:cxnLst/>
          <a:rect l="0" t="0" r="0" b="0"/>
          <a:pathLst>
            <a:path>
              <a:moveTo>
                <a:pt x="0" y="10140"/>
              </a:moveTo>
              <a:lnTo>
                <a:pt x="913091" y="10140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70368" y="1432565"/>
        <a:ext cx="45654" cy="45654"/>
      </dsp:txXfrm>
    </dsp:sp>
    <dsp:sp modelId="{2C167C41-918B-0249-905B-7DE459E19ABE}">
      <dsp:nvSpPr>
        <dsp:cNvPr id="0" name=""/>
        <dsp:cNvSpPr/>
      </dsp:nvSpPr>
      <dsp:spPr>
        <a:xfrm>
          <a:off x="7491315" y="894636"/>
          <a:ext cx="2468877" cy="674593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Explore expansion of group to other measurement technologies</a:t>
          </a:r>
        </a:p>
      </dsp:txBody>
      <dsp:txXfrm>
        <a:off x="7511073" y="914394"/>
        <a:ext cx="2429361" cy="635077"/>
      </dsp:txXfrm>
    </dsp:sp>
    <dsp:sp modelId="{14830E9B-BDAB-0E45-BF25-0CE76616B4BE}">
      <dsp:nvSpPr>
        <dsp:cNvPr id="0" name=""/>
        <dsp:cNvSpPr/>
      </dsp:nvSpPr>
      <dsp:spPr>
        <a:xfrm rot="1244842">
          <a:off x="3352992" y="2588104"/>
          <a:ext cx="902466" cy="20280"/>
        </a:xfrm>
        <a:custGeom>
          <a:avLst/>
          <a:gdLst/>
          <a:ahLst/>
          <a:cxnLst/>
          <a:rect l="0" t="0" r="0" b="0"/>
          <a:pathLst>
            <a:path>
              <a:moveTo>
                <a:pt x="0" y="10140"/>
              </a:moveTo>
              <a:lnTo>
                <a:pt x="902466" y="1014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81664" y="2575683"/>
        <a:ext cx="45123" cy="45123"/>
      </dsp:txXfrm>
    </dsp:sp>
    <dsp:sp modelId="{2D2D1A7A-3288-0745-B643-BC0AF57FF8F3}">
      <dsp:nvSpPr>
        <dsp:cNvPr id="0" name=""/>
        <dsp:cNvSpPr/>
      </dsp:nvSpPr>
      <dsp:spPr>
        <a:xfrm>
          <a:off x="4226197" y="2438399"/>
          <a:ext cx="2468877" cy="639388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Collaboratively document current practices</a:t>
          </a:r>
        </a:p>
      </dsp:txBody>
      <dsp:txXfrm>
        <a:off x="4244924" y="2457126"/>
        <a:ext cx="2431423" cy="601934"/>
      </dsp:txXfrm>
    </dsp:sp>
    <dsp:sp modelId="{E4C032E2-6584-0146-A66A-48C7E85CB26C}">
      <dsp:nvSpPr>
        <dsp:cNvPr id="0" name=""/>
        <dsp:cNvSpPr/>
      </dsp:nvSpPr>
      <dsp:spPr>
        <a:xfrm rot="18913757">
          <a:off x="6529701" y="2346434"/>
          <a:ext cx="1140238" cy="20280"/>
        </a:xfrm>
        <a:custGeom>
          <a:avLst/>
          <a:gdLst/>
          <a:ahLst/>
          <a:cxnLst/>
          <a:rect l="0" t="0" r="0" b="0"/>
          <a:pathLst>
            <a:path>
              <a:moveTo>
                <a:pt x="0" y="10140"/>
              </a:moveTo>
              <a:lnTo>
                <a:pt x="1140238" y="10140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71314" y="2328069"/>
        <a:ext cx="57011" cy="57011"/>
      </dsp:txXfrm>
    </dsp:sp>
    <dsp:sp modelId="{92D764DF-A78A-4C4F-9194-A1C915AFC736}">
      <dsp:nvSpPr>
        <dsp:cNvPr id="0" name=""/>
        <dsp:cNvSpPr/>
      </dsp:nvSpPr>
      <dsp:spPr>
        <a:xfrm>
          <a:off x="7504566" y="1686400"/>
          <a:ext cx="2468877" cy="537310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Guidance on validation practices and data specifications</a:t>
          </a:r>
        </a:p>
      </dsp:txBody>
      <dsp:txXfrm>
        <a:off x="7520303" y="1702137"/>
        <a:ext cx="2437403" cy="505836"/>
      </dsp:txXfrm>
    </dsp:sp>
    <dsp:sp modelId="{A67C7CC9-C6C7-CF4A-9C29-1B76AB44ADDE}">
      <dsp:nvSpPr>
        <dsp:cNvPr id="0" name=""/>
        <dsp:cNvSpPr/>
      </dsp:nvSpPr>
      <dsp:spPr>
        <a:xfrm rot="21372387">
          <a:off x="6694230" y="2722433"/>
          <a:ext cx="771430" cy="20280"/>
        </a:xfrm>
        <a:custGeom>
          <a:avLst/>
          <a:gdLst/>
          <a:ahLst/>
          <a:cxnLst/>
          <a:rect l="0" t="0" r="0" b="0"/>
          <a:pathLst>
            <a:path>
              <a:moveTo>
                <a:pt x="0" y="10140"/>
              </a:moveTo>
              <a:lnTo>
                <a:pt x="771430" y="10140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60659" y="2713288"/>
        <a:ext cx="38571" cy="38571"/>
      </dsp:txXfrm>
    </dsp:sp>
    <dsp:sp modelId="{E97F8729-1A47-8D4C-A111-B1456B67EF18}">
      <dsp:nvSpPr>
        <dsp:cNvPr id="0" name=""/>
        <dsp:cNvSpPr/>
      </dsp:nvSpPr>
      <dsp:spPr>
        <a:xfrm>
          <a:off x="7464815" y="2438399"/>
          <a:ext cx="2468877" cy="537310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Strengthen connections to other organizations</a:t>
          </a:r>
        </a:p>
      </dsp:txBody>
      <dsp:txXfrm>
        <a:off x="7480552" y="2454136"/>
        <a:ext cx="2437403" cy="505836"/>
      </dsp:txXfrm>
    </dsp:sp>
    <dsp:sp modelId="{CBB11723-EEBC-0F45-BE9C-7F11D17125CB}">
      <dsp:nvSpPr>
        <dsp:cNvPr id="0" name=""/>
        <dsp:cNvSpPr/>
      </dsp:nvSpPr>
      <dsp:spPr>
        <a:xfrm rot="3497206">
          <a:off x="3001492" y="3111133"/>
          <a:ext cx="1605467" cy="20280"/>
        </a:xfrm>
        <a:custGeom>
          <a:avLst/>
          <a:gdLst/>
          <a:ahLst/>
          <a:cxnLst/>
          <a:rect l="0" t="0" r="0" b="0"/>
          <a:pathLst>
            <a:path>
              <a:moveTo>
                <a:pt x="0" y="10140"/>
              </a:moveTo>
              <a:lnTo>
                <a:pt x="1605467" y="1014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764089" y="3081137"/>
        <a:ext cx="80273" cy="80273"/>
      </dsp:txXfrm>
    </dsp:sp>
    <dsp:sp modelId="{FD334190-6F55-6F4A-97A4-F8195C6B2BF8}">
      <dsp:nvSpPr>
        <dsp:cNvPr id="0" name=""/>
        <dsp:cNvSpPr/>
      </dsp:nvSpPr>
      <dsp:spPr>
        <a:xfrm>
          <a:off x="4226197" y="3484457"/>
          <a:ext cx="2468877" cy="639388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Begin intercomparison activities</a:t>
          </a:r>
        </a:p>
      </dsp:txBody>
      <dsp:txXfrm>
        <a:off x="4244924" y="3503184"/>
        <a:ext cx="2431423" cy="601934"/>
      </dsp:txXfrm>
    </dsp:sp>
    <dsp:sp modelId="{4B039571-96EA-E540-81FC-ECFDB3B1A916}">
      <dsp:nvSpPr>
        <dsp:cNvPr id="0" name=""/>
        <dsp:cNvSpPr/>
      </dsp:nvSpPr>
      <dsp:spPr>
        <a:xfrm rot="19895583">
          <a:off x="6639668" y="3575102"/>
          <a:ext cx="920303" cy="20280"/>
        </a:xfrm>
        <a:custGeom>
          <a:avLst/>
          <a:gdLst/>
          <a:ahLst/>
          <a:cxnLst/>
          <a:rect l="0" t="0" r="0" b="0"/>
          <a:pathLst>
            <a:path>
              <a:moveTo>
                <a:pt x="0" y="10140"/>
              </a:moveTo>
              <a:lnTo>
                <a:pt x="920303" y="10140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76813" y="3562235"/>
        <a:ext cx="46015" cy="46015"/>
      </dsp:txXfrm>
    </dsp:sp>
    <dsp:sp modelId="{8DAAD543-B07C-6242-87E0-0921790C39C0}">
      <dsp:nvSpPr>
        <dsp:cNvPr id="0" name=""/>
        <dsp:cNvSpPr/>
      </dsp:nvSpPr>
      <dsp:spPr>
        <a:xfrm>
          <a:off x="7504566" y="3097679"/>
          <a:ext cx="2468877" cy="537310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Develop transparency portal at US GHG Center</a:t>
          </a:r>
        </a:p>
      </dsp:txBody>
      <dsp:txXfrm>
        <a:off x="7520303" y="3113416"/>
        <a:ext cx="2437403" cy="505836"/>
      </dsp:txXfrm>
    </dsp:sp>
    <dsp:sp modelId="{27C5880E-6569-194C-8912-60B56DC910E0}">
      <dsp:nvSpPr>
        <dsp:cNvPr id="0" name=""/>
        <dsp:cNvSpPr/>
      </dsp:nvSpPr>
      <dsp:spPr>
        <a:xfrm rot="1167818">
          <a:off x="6670141" y="3939391"/>
          <a:ext cx="872607" cy="20280"/>
        </a:xfrm>
        <a:custGeom>
          <a:avLst/>
          <a:gdLst/>
          <a:ahLst/>
          <a:cxnLst/>
          <a:rect l="0" t="0" r="0" b="0"/>
          <a:pathLst>
            <a:path>
              <a:moveTo>
                <a:pt x="0" y="10140"/>
              </a:moveTo>
              <a:lnTo>
                <a:pt x="872607" y="10140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4630" y="3927716"/>
        <a:ext cx="43630" cy="43630"/>
      </dsp:txXfrm>
    </dsp:sp>
    <dsp:sp modelId="{A2D2027C-73F0-F341-BC32-AB349FDC87F8}">
      <dsp:nvSpPr>
        <dsp:cNvPr id="0" name=""/>
        <dsp:cNvSpPr/>
      </dsp:nvSpPr>
      <dsp:spPr>
        <a:xfrm>
          <a:off x="7517816" y="3826256"/>
          <a:ext cx="2468877" cy="537310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Facilitate info flow for controlled release activities</a:t>
          </a:r>
        </a:p>
      </dsp:txBody>
      <dsp:txXfrm>
        <a:off x="7533553" y="3841993"/>
        <a:ext cx="2437403" cy="5058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51EDE-F5B5-A346-A361-AB1D5360D820}">
      <dsp:nvSpPr>
        <dsp:cNvPr id="0" name=""/>
        <dsp:cNvSpPr/>
      </dsp:nvSpPr>
      <dsp:spPr>
        <a:xfrm rot="5400000">
          <a:off x="-224954" y="226605"/>
          <a:ext cx="1499699" cy="10497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Stage 1</a:t>
          </a:r>
        </a:p>
      </dsp:txBody>
      <dsp:txXfrm rot="-5400000">
        <a:off x="2" y="526545"/>
        <a:ext cx="1049789" cy="449910"/>
      </dsp:txXfrm>
    </dsp:sp>
    <dsp:sp modelId="{EE99A400-4F0C-354E-8E0C-35263E5A5086}">
      <dsp:nvSpPr>
        <dsp:cNvPr id="0" name=""/>
        <dsp:cNvSpPr/>
      </dsp:nvSpPr>
      <dsp:spPr>
        <a:xfrm rot="5400000">
          <a:off x="5543735" y="-4492295"/>
          <a:ext cx="974804" cy="99626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Cooperative activities with technical focus and limited scope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Respect limited staff and resources available</a:t>
          </a:r>
        </a:p>
      </dsp:txBody>
      <dsp:txXfrm rot="-5400000">
        <a:off x="1049789" y="49237"/>
        <a:ext cx="9915111" cy="879632"/>
      </dsp:txXfrm>
    </dsp:sp>
    <dsp:sp modelId="{209574A8-07E3-634E-B273-367C3FC47A9E}">
      <dsp:nvSpPr>
        <dsp:cNvPr id="0" name=""/>
        <dsp:cNvSpPr/>
      </dsp:nvSpPr>
      <dsp:spPr>
        <a:xfrm rot="5400000">
          <a:off x="-224954" y="1530917"/>
          <a:ext cx="1499699" cy="10497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Stage 2</a:t>
          </a:r>
        </a:p>
      </dsp:txBody>
      <dsp:txXfrm rot="-5400000">
        <a:off x="2" y="1830857"/>
        <a:ext cx="1049789" cy="449910"/>
      </dsp:txXfrm>
    </dsp:sp>
    <dsp:sp modelId="{BB692AF8-69C7-7E48-B600-2FB868E835A8}">
      <dsp:nvSpPr>
        <dsp:cNvPr id="0" name=""/>
        <dsp:cNvSpPr/>
      </dsp:nvSpPr>
      <dsp:spPr>
        <a:xfrm rot="5400000">
          <a:off x="5543735" y="-3187983"/>
          <a:ext cx="974804" cy="99626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Expanding group of technical participants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Formalize ground rules for participation</a:t>
          </a:r>
        </a:p>
      </dsp:txBody>
      <dsp:txXfrm rot="-5400000">
        <a:off x="1049789" y="1353549"/>
        <a:ext cx="9915111" cy="879632"/>
      </dsp:txXfrm>
    </dsp:sp>
    <dsp:sp modelId="{0F201878-E855-1043-8FC2-E575F5EFE893}">
      <dsp:nvSpPr>
        <dsp:cNvPr id="0" name=""/>
        <dsp:cNvSpPr/>
      </dsp:nvSpPr>
      <dsp:spPr>
        <a:xfrm rot="5400000">
          <a:off x="-224954" y="2835229"/>
          <a:ext cx="1499699" cy="10497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Stage 3</a:t>
          </a:r>
        </a:p>
      </dsp:txBody>
      <dsp:txXfrm rot="-5400000">
        <a:off x="2" y="3135169"/>
        <a:ext cx="1049789" cy="449910"/>
      </dsp:txXfrm>
    </dsp:sp>
    <dsp:sp modelId="{8608B896-0317-3145-9A78-9DFCFF60B9E0}">
      <dsp:nvSpPr>
        <dsp:cNvPr id="0" name=""/>
        <dsp:cNvSpPr/>
      </dsp:nvSpPr>
      <dsp:spPr>
        <a:xfrm rot="5400000">
          <a:off x="5543735" y="-1883671"/>
          <a:ext cx="974804" cy="99626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Strengthen connections to external programs and projects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Take action where contribution is most impactful</a:t>
          </a:r>
        </a:p>
      </dsp:txBody>
      <dsp:txXfrm rot="-5400000">
        <a:off x="1049789" y="2657861"/>
        <a:ext cx="9915111" cy="8796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41623-BCE3-45FF-8B9C-FACB97FC5489}">
      <dsp:nvSpPr>
        <dsp:cNvPr id="0" name=""/>
        <dsp:cNvSpPr/>
      </dsp:nvSpPr>
      <dsp:spPr>
        <a:xfrm>
          <a:off x="0" y="3708"/>
          <a:ext cx="11316003" cy="78997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16064-9DCF-4C94-8973-417A79C77C77}">
      <dsp:nvSpPr>
        <dsp:cNvPr id="0" name=""/>
        <dsp:cNvSpPr/>
      </dsp:nvSpPr>
      <dsp:spPr>
        <a:xfrm>
          <a:off x="238968" y="181453"/>
          <a:ext cx="434487" cy="4344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2B80A-4B70-4293-B751-6CF40B1E997A}">
      <dsp:nvSpPr>
        <dsp:cNvPr id="0" name=""/>
        <dsp:cNvSpPr/>
      </dsp:nvSpPr>
      <dsp:spPr>
        <a:xfrm>
          <a:off x="912423" y="3708"/>
          <a:ext cx="10403579" cy="789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606" tIns="83606" rIns="83606" bIns="836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NIST is part of the ecosystem of groups working on remote sensing emissions estimate for methane</a:t>
          </a:r>
        </a:p>
      </dsp:txBody>
      <dsp:txXfrm>
        <a:off x="912423" y="3708"/>
        <a:ext cx="10403579" cy="789977"/>
      </dsp:txXfrm>
    </dsp:sp>
    <dsp:sp modelId="{896FF8BF-48F2-4EF0-83A6-46BD173BC516}">
      <dsp:nvSpPr>
        <dsp:cNvPr id="0" name=""/>
        <dsp:cNvSpPr/>
      </dsp:nvSpPr>
      <dsp:spPr>
        <a:xfrm>
          <a:off x="0" y="991180"/>
          <a:ext cx="11316003" cy="78997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7CAB1D-34DC-4AA5-8BA2-DFBA48E7234F}">
      <dsp:nvSpPr>
        <dsp:cNvPr id="0" name=""/>
        <dsp:cNvSpPr/>
      </dsp:nvSpPr>
      <dsp:spPr>
        <a:xfrm>
          <a:off x="238968" y="1168925"/>
          <a:ext cx="434487" cy="4344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84D26-D0BB-47A2-8231-0D3EF933351A}">
      <dsp:nvSpPr>
        <dsp:cNvPr id="0" name=""/>
        <dsp:cNvSpPr/>
      </dsp:nvSpPr>
      <dsp:spPr>
        <a:xfrm>
          <a:off x="912423" y="991180"/>
          <a:ext cx="10403579" cy="789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606" tIns="83606" rIns="83606" bIns="836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We are developing documentary standards</a:t>
          </a:r>
        </a:p>
      </dsp:txBody>
      <dsp:txXfrm>
        <a:off x="912423" y="991180"/>
        <a:ext cx="10403579" cy="789977"/>
      </dsp:txXfrm>
    </dsp:sp>
    <dsp:sp modelId="{93E579CD-C893-4A07-9DFC-0A83495F4567}">
      <dsp:nvSpPr>
        <dsp:cNvPr id="0" name=""/>
        <dsp:cNvSpPr/>
      </dsp:nvSpPr>
      <dsp:spPr>
        <a:xfrm>
          <a:off x="0" y="1978651"/>
          <a:ext cx="11316003" cy="78997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4732CF-2493-47CD-96C8-10B63B7283D2}">
      <dsp:nvSpPr>
        <dsp:cNvPr id="0" name=""/>
        <dsp:cNvSpPr/>
      </dsp:nvSpPr>
      <dsp:spPr>
        <a:xfrm>
          <a:off x="238968" y="2156396"/>
          <a:ext cx="434487" cy="4344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B0E14-E7C8-4032-B2CB-987F580A5704}">
      <dsp:nvSpPr>
        <dsp:cNvPr id="0" name=""/>
        <dsp:cNvSpPr/>
      </dsp:nvSpPr>
      <dsp:spPr>
        <a:xfrm>
          <a:off x="912423" y="1978651"/>
          <a:ext cx="10403579" cy="789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606" tIns="83606" rIns="83606" bIns="836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Current focus is to gain insights through an intercomparison exercise</a:t>
          </a:r>
        </a:p>
      </dsp:txBody>
      <dsp:txXfrm>
        <a:off x="912423" y="1978651"/>
        <a:ext cx="10403579" cy="789977"/>
      </dsp:txXfrm>
    </dsp:sp>
    <dsp:sp modelId="{C227BE5E-F945-4EFC-8013-46428D3D4EA5}">
      <dsp:nvSpPr>
        <dsp:cNvPr id="0" name=""/>
        <dsp:cNvSpPr/>
      </dsp:nvSpPr>
      <dsp:spPr>
        <a:xfrm>
          <a:off x="0" y="2966123"/>
          <a:ext cx="11316003" cy="78997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6E2303-E4CE-435A-BC73-11065F2DAD1D}">
      <dsp:nvSpPr>
        <dsp:cNvPr id="0" name=""/>
        <dsp:cNvSpPr/>
      </dsp:nvSpPr>
      <dsp:spPr>
        <a:xfrm>
          <a:off x="238968" y="3143868"/>
          <a:ext cx="434487" cy="4344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DB5E1-1D09-4C5E-AD45-BD72EA5AF8FB}">
      <dsp:nvSpPr>
        <dsp:cNvPr id="0" name=""/>
        <dsp:cNvSpPr/>
      </dsp:nvSpPr>
      <dsp:spPr>
        <a:xfrm>
          <a:off x="912423" y="2966123"/>
          <a:ext cx="10403579" cy="789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606" tIns="83606" rIns="83606" bIns="836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This effort will get a boost from controlled release measurements</a:t>
          </a:r>
        </a:p>
      </dsp:txBody>
      <dsp:txXfrm>
        <a:off x="912423" y="2966123"/>
        <a:ext cx="10403579" cy="789977"/>
      </dsp:txXfrm>
    </dsp:sp>
    <dsp:sp modelId="{645801A8-68A0-4ADC-90B5-6498F7710C24}">
      <dsp:nvSpPr>
        <dsp:cNvPr id="0" name=""/>
        <dsp:cNvSpPr/>
      </dsp:nvSpPr>
      <dsp:spPr>
        <a:xfrm>
          <a:off x="0" y="3953594"/>
          <a:ext cx="11316003" cy="78997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3367E-6AB9-48F3-B538-E9A293913298}">
      <dsp:nvSpPr>
        <dsp:cNvPr id="0" name=""/>
        <dsp:cNvSpPr/>
      </dsp:nvSpPr>
      <dsp:spPr>
        <a:xfrm>
          <a:off x="238968" y="4131339"/>
          <a:ext cx="434487" cy="43448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03FC6-3CFF-4F9B-8E9E-413E3E61B2C8}">
      <dsp:nvSpPr>
        <dsp:cNvPr id="0" name=""/>
        <dsp:cNvSpPr/>
      </dsp:nvSpPr>
      <dsp:spPr>
        <a:xfrm>
          <a:off x="912423" y="3953594"/>
          <a:ext cx="10403579" cy="789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606" tIns="83606" rIns="83606" bIns="8360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Plume origins known to within a few pixels, emissions vary by +/- 50-100% across teams</a:t>
          </a:r>
        </a:p>
      </dsp:txBody>
      <dsp:txXfrm>
        <a:off x="912423" y="3953594"/>
        <a:ext cx="10403579" cy="789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4DE6-4A62-1549-BC9B-4E0D50E3EB60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72F63-54D1-6542-8178-65BA26E63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65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A844-DEE4-C746-B0B9-DA9D9D9B4B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21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something more explicitly about objectives</a:t>
            </a:r>
          </a:p>
          <a:p>
            <a:r>
              <a:rPr lang="en-US" dirty="0"/>
              <a:t>Not prescribing a method – documenting, developing consensus and commonality where it makes sense. Some technical work to understand source of difference. Supporting community in developing validation approach and ‘requirements’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B7F68-9224-3E4E-ACC5-E444390E09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5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72F63-54D1-6542-8178-65BA26E638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91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Wind was primarily north south for this case, so more uncertain in latitude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72F63-54D1-6542-8178-65BA26E638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66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72F63-54D1-6542-8178-65BA26E638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3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72F63-54D1-6542-8178-65BA26E638F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92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CBF3B-FAFC-10E9-C36B-F41501EC7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t" anchorCtr="0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F1EF30-05F8-1A38-E3DC-01CFA8275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 anchorCtr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F4944-B941-9B15-602E-5749BA86C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0047-46DB-4B73-9E68-170458C802C8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90482-6FE0-0F5F-6D06-2D1417FDA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C044C-540C-BD53-A1E6-1548FF2EF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F02D-94AA-4DF2-BFB7-D82B6F58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1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DFE21-E020-E26C-7818-7F118CD7A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F1106-5D38-B01A-AA25-26F73D178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E6724-9649-DD1C-D378-3EE5F999C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0047-46DB-4B73-9E68-170458C802C8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6A7D7-86DB-1BBA-F3E1-DDBEC02C0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65A62-9735-DD5D-892E-03BA4753C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F02D-94AA-4DF2-BFB7-D82B6F58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1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D7E072-123F-E0DD-300C-3930D2AE50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2CC76E-28CF-0D29-7235-7807742A8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F8989-25EC-DBAC-A326-E8B8CF789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0047-46DB-4B73-9E68-170458C802C8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81D30-0811-B9AC-61E1-3C9B7CE6B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128FF-9104-63F3-9490-F48A79C12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F02D-94AA-4DF2-BFB7-D82B6F58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36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A35D9A-EEF1-DD46-987E-6CF872511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9C6585-2022-8F42-81FB-4B5D5B37C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6" y="365125"/>
            <a:ext cx="10515600" cy="527241"/>
          </a:xfrm>
        </p:spPr>
        <p:txBody>
          <a:bodyPr>
            <a:noAutofit/>
          </a:bodyPr>
          <a:lstStyle>
            <a:lvl1pPr>
              <a:defRPr sz="4000" b="0" i="0">
                <a:solidFill>
                  <a:schemeClr val="bg1"/>
                </a:solidFill>
                <a:latin typeface="+mn-lt"/>
                <a:cs typeface="Gill Sans SemiBold" panose="020B0502020104020203" pitchFamily="34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9D1336-869F-DC49-B576-75531AB2C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6868-B405-CA44-B412-5D6C4F518A0C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E37B73-0EC3-AE48-9FAC-E88B29D82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31F2E-9BEB-634E-BB98-A0F61BD25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5A3A-841E-C04D-A6C3-2A644B41F8F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7963FD0-7962-5C46-90EE-E88510539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079653"/>
            <a:ext cx="6099717" cy="57783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7FACD73-4E5D-A345-B9F2-A050263D9E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18609" y="1757943"/>
            <a:ext cx="5183188" cy="3684588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002060"/>
                </a:solidFill>
              </a:defRPr>
            </a:lvl1pPr>
            <a:lvl2pPr marL="800100" indent="-342900">
              <a:buClr>
                <a:srgbClr val="5D8B72"/>
              </a:buClr>
              <a:buFont typeface="Wingdings" pitchFamily="2" charset="2"/>
              <a:buChar char="§"/>
              <a:defRPr sz="32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528B23-895C-5C4C-B680-35A98899E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25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C9533BF-1B93-2A43-BA34-0F3A82D7F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5A012D-B070-7A49-BBFF-079F2561A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040" y="-22034"/>
            <a:ext cx="10515600" cy="1325563"/>
          </a:xfrm>
        </p:spPr>
        <p:txBody>
          <a:bodyPr>
            <a:normAutofit/>
          </a:bodyPr>
          <a:lstStyle>
            <a:lvl1pPr>
              <a:defRPr sz="4000" b="0" i="0">
                <a:solidFill>
                  <a:schemeClr val="bg1"/>
                </a:solidFill>
                <a:latin typeface="+mn-lt"/>
                <a:cs typeface="Gill Sans SemiBold" panose="020B0502020104020203" pitchFamily="34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EF32D-C8B6-BA4F-BA24-DA606CECF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6868-B405-CA44-B412-5D6C4F518A0C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AB533-0985-E44A-9957-3DDE711C7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5A9F8-B433-CD4D-B0E5-00FDB974B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5A3A-841E-C04D-A6C3-2A644B41F8FE}" type="slidenum">
              <a:rPr lang="en-US" smtClean="0"/>
              <a:t>‹#›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AD91200-3642-8946-A772-E48D2472F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9270E6D-E477-4E0C-B259-9190AA83A2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39842" y="1325562"/>
            <a:ext cx="11316003" cy="4747281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002060"/>
                </a:solidFill>
              </a:defRPr>
            </a:lvl1pPr>
            <a:lvl2pPr marL="800100" indent="-342900">
              <a:buClr>
                <a:srgbClr val="5D8B72"/>
              </a:buClr>
              <a:buFont typeface="Wingdings" pitchFamily="2" charset="2"/>
              <a:buChar char="§"/>
              <a:defRPr sz="32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84680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50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A35D9A-EEF1-DD46-987E-6CF872511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9C6585-2022-8F42-81FB-4B5D5B37C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96" y="365125"/>
            <a:ext cx="10515600" cy="527241"/>
          </a:xfrm>
        </p:spPr>
        <p:txBody>
          <a:bodyPr>
            <a:noAutofit/>
          </a:bodyPr>
          <a:lstStyle>
            <a:lvl1pPr>
              <a:defRPr sz="4000" b="0" i="0">
                <a:solidFill>
                  <a:schemeClr val="bg1"/>
                </a:solidFill>
                <a:latin typeface="+mn-lt"/>
                <a:cs typeface="Gill Sans SemiBold" panose="020B0502020104020203" pitchFamily="34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9D1336-869F-DC49-B576-75531AB2C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6868-B405-CA44-B412-5D6C4F518A0C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E37B73-0EC3-AE48-9FAC-E88B29D82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31F2E-9BEB-634E-BB98-A0F61BD25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5A3A-841E-C04D-A6C3-2A644B41F8F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7963FD0-7962-5C46-90EE-E88510539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2283" y="1078187"/>
            <a:ext cx="6099717" cy="499465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7FACD73-4E5D-A345-B9F2-A050263D9E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91426" y="1257490"/>
            <a:ext cx="5446766" cy="4815353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002060"/>
                </a:solidFill>
              </a:defRPr>
            </a:lvl1pPr>
            <a:lvl2pPr marL="800100" indent="-342900">
              <a:buClr>
                <a:srgbClr val="5D8B72"/>
              </a:buClr>
              <a:buFont typeface="Wingdings" pitchFamily="2" charset="2"/>
              <a:buChar char="§"/>
              <a:defRPr sz="32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528B23-895C-5C4C-B680-35A98899E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92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8BE0BDF-0C95-8B49-84ED-905DED0D6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0338"/>
            <a:ext cx="12228755" cy="687867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57BFF6-77BE-8442-93ED-FFDC8E161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-11575" y="947513"/>
            <a:ext cx="12290612" cy="0"/>
          </a:xfrm>
          <a:prstGeom prst="line">
            <a:avLst/>
          </a:prstGeom>
          <a:ln w="25400">
            <a:solidFill>
              <a:srgbClr val="275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E794A8F-6352-2B45-86C5-9179E4BBC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839" y="1682347"/>
            <a:ext cx="10463809" cy="675323"/>
          </a:xfrm>
        </p:spPr>
        <p:txBody>
          <a:bodyPr anchor="b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7B5CE-1A1B-9D41-B8D8-6D06D433A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6868-B405-CA44-B412-5D6C4F518A0C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24CD8-9E63-C64D-B6B8-84B3B0642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4E5BB74-2191-4A46-A928-051FD2C6A54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042030" y="6336323"/>
            <a:ext cx="3669323" cy="521677"/>
          </a:xfrm>
        </p:spPr>
        <p:txBody>
          <a:bodyPr/>
          <a:lstStyle>
            <a:lvl1pPr marL="0" indent="0" algn="r">
              <a:buNone/>
              <a:defRPr b="0">
                <a:solidFill>
                  <a:srgbClr val="C4DCF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629F26-A907-90AC-57FC-AD23525C6E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1" y="-208722"/>
            <a:ext cx="6061705" cy="143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13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C9533BF-1B93-2A43-BA34-0F3A82D7F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87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5A012D-B070-7A49-BBFF-079F2561A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040" y="-22034"/>
            <a:ext cx="10515600" cy="1325563"/>
          </a:xfrm>
        </p:spPr>
        <p:txBody>
          <a:bodyPr>
            <a:normAutofit/>
          </a:bodyPr>
          <a:lstStyle>
            <a:lvl1pPr>
              <a:defRPr sz="4000" b="0" i="0">
                <a:solidFill>
                  <a:schemeClr val="bg1"/>
                </a:solidFill>
                <a:latin typeface="+mn-lt"/>
                <a:cs typeface="Gill Sans SemiBold" panose="020B0502020104020203" pitchFamily="34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88373-B974-7948-9839-60119604B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74555"/>
            <a:ext cx="3869473" cy="31243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EF32D-C8B6-BA4F-BA24-DA606CECF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6868-B405-CA44-B412-5D6C4F518A0C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AB533-0985-E44A-9957-3DDE711C7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5A9F8-B433-CD4D-B0E5-00FDB974B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45A3A-841E-C04D-A6C3-2A644B41F8F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564AE5A-5633-B34B-B7DD-4DCEFBFC0B1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104248" y="2974555"/>
            <a:ext cx="3939168" cy="31243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2884886-4728-6142-8698-38627184E6B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83498" y="2974555"/>
            <a:ext cx="3908502" cy="312434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C17D88D-1B35-A843-BA46-506AB4A87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253" y="1622502"/>
            <a:ext cx="10753493" cy="11430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AD91200-3642-8946-A772-E48D2472F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696074" y="508222"/>
            <a:ext cx="1119415" cy="2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69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">
          <p15:clr>
            <a:srgbClr val="FBAE40"/>
          </p15:clr>
        </p15:guide>
        <p15:guide id="4" pos="7296">
          <p15:clr>
            <a:srgbClr val="FBAE40"/>
          </p15:clr>
        </p15:guide>
        <p15:guide id="5" orient="horz" pos="50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7C487-9F88-B30E-3F04-35CB1707B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D43E96-EB69-A959-B7B2-79038FF0C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F45F1-1950-01B2-9BDE-4DF5B8B75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5E75-383A-864A-9F9E-FC415471F581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E7594-C858-CBBB-0AB1-BEA7A7DB9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F0FF4-20DF-A5BA-3B4B-07DB1CDD7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1E00-090A-9248-AA7B-326D07AC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48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EEAE1-8894-21C8-FE22-4E976E595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6B58E-0B09-4AD5-9F41-6B28E595E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3FCE6-A287-E646-F7EA-0C261E2DD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5E75-383A-864A-9F9E-FC415471F581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157B5-B89F-E703-6580-A265F324C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65EA3-F392-B3F7-7769-B0840AF50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1E00-090A-9248-AA7B-326D07AC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347A3-B705-DF33-BC3B-0A69B2911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B31DE-CA1D-4CD8-7F80-A050462DE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32DF8-C425-813B-9F42-93792288C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5E75-383A-864A-9F9E-FC415471F581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BC896-FB25-CB11-7A76-2DFFBE2E8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DAEF2-BE58-AEDD-9F7B-8F09D69C6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1E00-090A-9248-AA7B-326D07AC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C2997-F2FE-5916-0EF1-795526477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76" y="18285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28B0B-E5A1-4FD1-31C4-6D6193270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823" y="1647501"/>
            <a:ext cx="11012307" cy="4111854"/>
          </a:xfrm>
        </p:spPr>
        <p:txBody>
          <a:bodyPr/>
          <a:lstStyle>
            <a:lvl2pPr marL="577850" indent="-342900">
              <a:buFont typeface="Calibri" panose="020F0502020204030204" pitchFamily="34" charset="0"/>
              <a:buChar char="‒"/>
              <a:defRPr/>
            </a:lvl2pPr>
            <a:lvl3pPr marL="688975" indent="-228600">
              <a:buFont typeface="Wingdings" panose="05000000000000000000" pitchFamily="2" charset="2"/>
              <a:buChar char="§"/>
              <a:defRPr/>
            </a:lvl3pPr>
            <a:lvl4pPr>
              <a:defRPr>
                <a:solidFill>
                  <a:srgbClr val="00FF00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871CB-69C9-EAE1-D102-AFF43722B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0047-46DB-4B73-9E68-170458C802C8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5C884-5C32-475C-C9A0-DCD3A0A3C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04BC8-49D5-1A99-5DFA-327309E9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F02D-94AA-4DF2-BFB7-D82B6F58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74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64DF7-8B0C-FE82-4462-5AC2701B4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05E83-D1D0-C9E2-6D72-33A387D4A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4CDE9-D1BF-CCAD-FDC5-624B8385C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95C989-0CE9-5749-083C-ACA7662A1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5E75-383A-864A-9F9E-FC415471F581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D4CA1-3DCA-7F80-F97C-E540ACC2B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3F156-D182-E67F-F356-D06ACF0F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1E00-090A-9248-AA7B-326D07AC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79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1ACA9-473D-615A-20C2-2306EB936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02FF3-7D42-975B-B9F6-655339EDE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66C92-147D-909C-8C3F-C1A2CA324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E47C0B-F0E6-1D30-6C02-74E80294A1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E17D54-19BB-CFC1-377E-0BFB2FD7FE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AB3C4D-5786-CB9B-0800-2E48F6D72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5E75-383A-864A-9F9E-FC415471F581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002FFD-DAAD-AA91-4FE4-9E853BA12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498F22-BAA1-190D-B126-78665BECC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1E00-090A-9248-AA7B-326D07AC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45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F9374-9840-82CF-FD06-1DB3CADD8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847FF9-2AD2-BA3B-3B5F-DF987F348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5E75-383A-864A-9F9E-FC415471F581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D4C4D7-77FA-DF78-F8B9-EEE2D824E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C3CFA-A091-AE59-2BFD-95A3AC6B3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1E00-090A-9248-AA7B-326D07AC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49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A6712B-BA4B-285A-2E0B-475E3DC30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5E75-383A-864A-9F9E-FC415471F581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86C2C0-0D94-C68F-B93C-4EFD77DD2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BE563-EA59-0EB5-D765-CB9E58D87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1E00-090A-9248-AA7B-326D07AC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229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D5A26-959F-C412-3D29-0D6C6F2F5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80FAC-C764-F53F-5B20-700FFBA67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9467C-ABC2-753F-7411-A839F0F36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C1657-3C8D-AD4A-620D-C881DCECE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5E75-383A-864A-9F9E-FC415471F581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D8361B-C1B7-8A96-CEF9-CEC285A77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CABF9-27E5-1C0D-B3A7-54E855D6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1E00-090A-9248-AA7B-326D07AC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00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2FB0F-D1F5-80AA-29BF-A4CA2BEF8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9D2D5-AC85-546B-2439-CD217AD8C8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06E2EB-9C13-AE97-7E6B-D4DD19233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C94909-93F6-AB02-A485-0F329C4EB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5E75-383A-864A-9F9E-FC415471F581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558B20-0FD2-939E-9990-65637DE73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4BF54-4157-B6DD-D4FE-D5122F6FA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1E00-090A-9248-AA7B-326D07AC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80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61D46-1037-D1A5-109B-EEFDB7AF6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EF7B81-AEEB-15D4-E3AF-72AC2E1C7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A01E9-8586-C3D1-F423-53AC75652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5E75-383A-864A-9F9E-FC415471F581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3225C-E88C-E2CF-CF95-F2C216EFB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36346-B2F3-D9E0-4881-EA5F2C2AF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1E00-090A-9248-AA7B-326D07AC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102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291622-A2B3-C093-D151-F0150103CF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ED0108-C8F1-3012-2F5B-02B7D6356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7295D-8734-CF8E-555C-DEFB2AFAF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5E75-383A-864A-9F9E-FC415471F581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B5435-7054-2EE5-6E4C-1F64FF5DE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61466-2CE2-554F-C5D5-4A14A328A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1E00-090A-9248-AA7B-326D07AC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6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C4BBE-322B-8E1F-B654-DF848771E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CE9C35-A4A3-5FC7-037B-DB1E50BC0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9C323-CD72-D993-518F-1928EC16B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0047-46DB-4B73-9E68-170458C802C8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DA79C-F679-D737-AFD8-0B4BF66F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DDC54-0E73-2ABC-E624-9EB6B58B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F02D-94AA-4DF2-BFB7-D82B6F58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51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0BFD-021C-DB4B-9252-5EC252171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DE49-2345-70CA-FFF0-978C42ABC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3164" y="1825625"/>
            <a:ext cx="5496636" cy="38518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F04C83-4C1E-65C3-5B12-57ED1A134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96636" cy="38518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A23E0-D4D0-89D7-78B1-A1FA71A4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0047-46DB-4B73-9E68-170458C802C8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55D6E-9B27-D703-54CA-5F6E01E6C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55F8D6-762E-4CE4-0B15-332DD084E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F02D-94AA-4DF2-BFB7-D82B6F58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92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E0D57-255F-C196-E5CA-E57D70792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10370-AAA0-B411-13F9-93FAA9BED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A278E-F329-C898-AA23-0D2A3D457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952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EC23D4-7422-9722-E8A9-7B15896F8E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7A33C4-2892-92B5-EFAD-8BAC7687CB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952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02C073-AA1F-5A7A-55DD-AA21F45D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0047-46DB-4B73-9E68-170458C802C8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89DBC1-DC3B-AE42-0C53-78DD2D837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E368EA-F2B3-32BE-2F47-917C767F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F02D-94AA-4DF2-BFB7-D82B6F58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94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5A82A-DFFB-73E1-E399-BFA4A21F6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F56F9C-648E-0DC2-CCB8-0AC5302CF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0047-46DB-4B73-9E68-170458C802C8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4474F-9BA3-052E-79BF-BD425E960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2BCDC3-B0F4-A4C5-C98D-38E6E7C80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F02D-94AA-4DF2-BFB7-D82B6F58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65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201BBB-1FBE-D517-02D3-0307C4E2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0047-46DB-4B73-9E68-170458C802C8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9CA0C1-0BFA-AF59-F981-1AD85A46C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B157B-D1F7-11CD-C19D-F50ACD187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F02D-94AA-4DF2-BFB7-D82B6F58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5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EFC75-71AD-271E-3ADA-CE15CE8BA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42805-8709-6824-ED86-0FE416671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B496DC-2385-6A2F-A8D3-9681CA1DB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06DF42-876A-1E2D-98AB-62FE50069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0047-46DB-4B73-9E68-170458C802C8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11B4B1-672A-9E27-0B1E-D77F4FB51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14F84-5082-C987-C075-256D0695C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F02D-94AA-4DF2-BFB7-D82B6F58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03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BF5D0-4EE4-F4C3-1069-FF9B88C7D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26DAB-0B4A-37A3-D838-C72A217CCA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4071F-ADE3-F94D-5A1F-0B2971CE8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A7820-9144-83AD-0E3B-10576F6A2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70047-46DB-4B73-9E68-170458C802C8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7C22E-3FD1-2BD1-F8A9-716366DDC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A33CBA-A291-E669-CE23-6A8B7C528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F02D-94AA-4DF2-BFB7-D82B6F58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7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3B19A0-FEA9-B3AE-EB3A-72A3B70A792F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2279"/>
            <a:ext cx="12192000" cy="685572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24B3E1-7DD3-F65A-F079-11BCBCF59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66" y="136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05463D-4D1B-C212-DC58-7AA38256C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3824" y="164750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8D917-5763-3DF7-1EE4-E95BD1F3D9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94174" y="6323713"/>
            <a:ext cx="14893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70047-46DB-4B73-9E68-170458C802C8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275D1-A52E-B918-A0EA-785877D919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661C2-1F04-7091-2F08-17DD52E0CE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3538" y="6323713"/>
            <a:ext cx="6660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1F02D-94AA-4DF2-BFB7-D82B6F58F0D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5D3D86-A6BF-3627-B094-67B01DF72E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176" b="23146"/>
          <a:stretch/>
        </p:blipFill>
        <p:spPr>
          <a:xfrm>
            <a:off x="0" y="6092042"/>
            <a:ext cx="4572396" cy="62943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EC8348-1596-2C1B-E9E9-BC3DFFCA993E}"/>
              </a:ext>
            </a:extLst>
          </p:cNvPr>
          <p:cNvCxnSpPr/>
          <p:nvPr userDrawn="1"/>
        </p:nvCxnSpPr>
        <p:spPr>
          <a:xfrm>
            <a:off x="0" y="5890158"/>
            <a:ext cx="12192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72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FFC000"/>
          </a:solidFill>
          <a:latin typeface="+mn-lt"/>
          <a:ea typeface="+mn-ea"/>
          <a:cs typeface="+mn-cs"/>
        </a:defRPr>
      </a:lvl1pPr>
      <a:lvl2pPr marL="46355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‒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688975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b="1" kern="1200">
          <a:solidFill>
            <a:srgbClr val="FFFF00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rgbClr val="00FF00"/>
          </a:solidFill>
          <a:latin typeface="+mn-lt"/>
          <a:ea typeface="+mn-ea"/>
          <a:cs typeface="+mn-cs"/>
        </a:defRPr>
      </a:lvl4pPr>
      <a:lvl5pPr marL="113982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B6DAAF-7366-0C13-1BC8-7BFA4C9DC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BD314C-8258-5104-904C-6CADB698E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A2FEF-1DA9-72B6-D1F5-0CEDD0E258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985E75-383A-864A-9F9E-FC415471F581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6EECC-8723-E420-D521-1FF8CF753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23F55-10F7-ECF1-3141-A7A30D18D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FD1E00-090A-9248-AA7B-326D07AC8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2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B1FA6-92D4-B945-9015-1C671C4A6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375" y="2569320"/>
            <a:ext cx="10463809" cy="675323"/>
          </a:xfrm>
        </p:spPr>
        <p:txBody>
          <a:bodyPr>
            <a:normAutofit fontScale="90000"/>
          </a:bodyPr>
          <a:lstStyle/>
          <a:p>
            <a:r>
              <a:rPr lang="en-US" dirty="0"/>
              <a:t>Consensus Standards for Methane Measurements: Facility scale emissions intercomparison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46EDF7-ACB9-B941-9E7B-63A2190EC7E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042030" y="6235962"/>
            <a:ext cx="3669323" cy="521677"/>
          </a:xfrm>
        </p:spPr>
        <p:txBody>
          <a:bodyPr/>
          <a:lstStyle/>
          <a:p>
            <a:r>
              <a:rPr lang="en-US" dirty="0"/>
              <a:t>October 17,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FFA51C-B83D-8D9F-E050-B87A5B7A2B05}"/>
              </a:ext>
            </a:extLst>
          </p:cNvPr>
          <p:cNvSpPr txBox="1"/>
          <p:nvPr/>
        </p:nvSpPr>
        <p:spPr>
          <a:xfrm>
            <a:off x="705375" y="3951018"/>
            <a:ext cx="3371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A. Eldering</a:t>
            </a:r>
          </a:p>
          <a:p>
            <a:r>
              <a:rPr lang="en-US" sz="2400" dirty="0">
                <a:solidFill>
                  <a:schemeClr val="bg1"/>
                </a:solidFill>
              </a:rPr>
              <a:t>For Oct 2024 CEOS AC/VC</a:t>
            </a:r>
          </a:p>
        </p:txBody>
      </p:sp>
    </p:spTree>
    <p:extLst>
      <p:ext uri="{BB962C8B-B14F-4D97-AF65-F5344CB8AC3E}">
        <p14:creationId xmlns:p14="http://schemas.microsoft.com/office/powerpoint/2010/main" val="2430404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FF0C8-BEAD-266E-5A13-F734756C6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Plume detection and quantification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38CD7-2A18-49B8-5D2C-22D64779F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Plume detection and location</a:t>
            </a:r>
          </a:p>
          <a:p>
            <a:pPr lvl="1"/>
            <a:r>
              <a:rPr lang="en-US" dirty="0"/>
              <a:t>Compared the plume masks submitted by each team</a:t>
            </a:r>
          </a:p>
          <a:p>
            <a:pPr lvl="1"/>
            <a:r>
              <a:rPr lang="en-US" dirty="0"/>
              <a:t>Analyzed </a:t>
            </a:r>
            <a:r>
              <a:rPr lang="en-US" dirty="0" err="1"/>
              <a:t>lat</a:t>
            </a:r>
            <a:r>
              <a:rPr lang="en-US" dirty="0"/>
              <a:t>/</a:t>
            </a:r>
            <a:r>
              <a:rPr lang="en-US" dirty="0" err="1"/>
              <a:t>lon</a:t>
            </a:r>
            <a:r>
              <a:rPr lang="en-US" dirty="0"/>
              <a:t> data submitted as the plume origin from each team</a:t>
            </a:r>
          </a:p>
          <a:p>
            <a:r>
              <a:rPr lang="en-US" dirty="0"/>
              <a:t>Plume quantification comparisons</a:t>
            </a:r>
          </a:p>
          <a:p>
            <a:pPr lvl="1"/>
            <a:r>
              <a:rPr lang="en-US" dirty="0"/>
              <a:t>Compared emission rates provided by each team</a:t>
            </a:r>
          </a:p>
          <a:p>
            <a:pPr lvl="1"/>
            <a:r>
              <a:rPr lang="en-US" dirty="0"/>
              <a:t>Assess what quantification would be if all team used same wind speed</a:t>
            </a:r>
          </a:p>
          <a:p>
            <a:pPr lvl="1"/>
            <a:r>
              <a:rPr lang="en-US" dirty="0"/>
              <a:t>assessed quantification if same L2 retrieval was used by teams </a:t>
            </a:r>
          </a:p>
          <a:p>
            <a:r>
              <a:rPr lang="en-US" dirty="0"/>
              <a:t>Overall assessment of variation</a:t>
            </a:r>
          </a:p>
          <a:p>
            <a:pPr lvl="1"/>
            <a:r>
              <a:rPr lang="en-US" dirty="0"/>
              <a:t>How do the three steps contribute to variation</a:t>
            </a:r>
          </a:p>
        </p:txBody>
      </p:sp>
    </p:spTree>
    <p:extLst>
      <p:ext uri="{BB962C8B-B14F-4D97-AF65-F5344CB8AC3E}">
        <p14:creationId xmlns:p14="http://schemas.microsoft.com/office/powerpoint/2010/main" val="2486948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BF085-DBDD-5CB0-60E5-1AC4F0476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description of the cases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831DBD8-A0F5-A155-64B8-B74C85E570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233443"/>
              </p:ext>
            </p:extLst>
          </p:nvPr>
        </p:nvGraphicFramePr>
        <p:xfrm>
          <a:off x="684213" y="1647825"/>
          <a:ext cx="11002964" cy="2781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0741">
                  <a:extLst>
                    <a:ext uri="{9D8B030D-6E8A-4147-A177-3AD203B41FA5}">
                      <a16:colId xmlns:a16="http://schemas.microsoft.com/office/drawing/2014/main" val="3276856534"/>
                    </a:ext>
                  </a:extLst>
                </a:gridCol>
                <a:gridCol w="2750741">
                  <a:extLst>
                    <a:ext uri="{9D8B030D-6E8A-4147-A177-3AD203B41FA5}">
                      <a16:colId xmlns:a16="http://schemas.microsoft.com/office/drawing/2014/main" val="1010480302"/>
                    </a:ext>
                  </a:extLst>
                </a:gridCol>
                <a:gridCol w="2750741">
                  <a:extLst>
                    <a:ext uri="{9D8B030D-6E8A-4147-A177-3AD203B41FA5}">
                      <a16:colId xmlns:a16="http://schemas.microsoft.com/office/drawing/2014/main" val="4001334518"/>
                    </a:ext>
                  </a:extLst>
                </a:gridCol>
                <a:gridCol w="2750741">
                  <a:extLst>
                    <a:ext uri="{9D8B030D-6E8A-4147-A177-3AD203B41FA5}">
                      <a16:colId xmlns:a16="http://schemas.microsoft.com/office/drawing/2014/main" val="3064958409"/>
                    </a:ext>
                  </a:extLst>
                </a:gridCol>
              </a:tblGrid>
              <a:tr h="556260">
                <a:tc>
                  <a:txBody>
                    <a:bodyPr/>
                    <a:lstStyle/>
                    <a:p>
                      <a:r>
                        <a:rPr lang="en-US" sz="2000" dirty="0"/>
                        <a:t>Case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Number of plumes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Size of emissions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Wind speeds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447766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One long plume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3.4 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695254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Many (12 to 16 marked)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Small to 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~4 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713988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One large, one small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Very 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1.5 to 2 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900232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One blobby plume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1.6 to 2 m/s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775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231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655DA-1E80-7526-221D-1E3F87A2E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76" y="182857"/>
            <a:ext cx="10515600" cy="1017517"/>
          </a:xfrm>
        </p:spPr>
        <p:txBody>
          <a:bodyPr/>
          <a:lstStyle/>
          <a:p>
            <a:r>
              <a:rPr lang="en-US" dirty="0"/>
              <a:t>Plume detection and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C5D68-53F1-1A35-FAF9-586C95F4C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23" y="1354397"/>
            <a:ext cx="2756063" cy="4111854"/>
          </a:xfrm>
        </p:spPr>
        <p:txBody>
          <a:bodyPr/>
          <a:lstStyle/>
          <a:p>
            <a:r>
              <a:rPr lang="en-US" dirty="0"/>
              <a:t>Different locations for start of plume</a:t>
            </a:r>
          </a:p>
          <a:p>
            <a:r>
              <a:rPr lang="en-US" dirty="0"/>
              <a:t>Different extent</a:t>
            </a:r>
          </a:p>
          <a:p>
            <a:r>
              <a:rPr lang="en-US" dirty="0"/>
              <a:t>Number of plumes in a scene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654F3CF-3501-C1A3-8272-A4CCF851F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8674" y="1119071"/>
            <a:ext cx="8284029" cy="461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9E830F-FB13-8F05-46CE-20C4D14D7A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0029" y="1604944"/>
            <a:ext cx="9046028" cy="370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0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BE4CF-D2A8-C24C-E870-0A515CF57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94" y="182857"/>
            <a:ext cx="5669040" cy="1325563"/>
          </a:xfrm>
        </p:spPr>
        <p:txBody>
          <a:bodyPr/>
          <a:lstStyle/>
          <a:p>
            <a:r>
              <a:rPr lang="en-US" dirty="0"/>
              <a:t>Plume origin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025D4-E07F-5C11-EFD2-54A238D2A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72" y="1508420"/>
            <a:ext cx="5190884" cy="411185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Factors</a:t>
            </a:r>
          </a:p>
          <a:p>
            <a:pPr lvl="1"/>
            <a:r>
              <a:rPr lang="en-US" dirty="0"/>
              <a:t>Instrument spatial resolution</a:t>
            </a:r>
          </a:p>
          <a:p>
            <a:pPr lvl="1"/>
            <a:r>
              <a:rPr lang="en-US" dirty="0"/>
              <a:t>Methodology of team</a:t>
            </a:r>
          </a:p>
          <a:p>
            <a:r>
              <a:rPr lang="en-US" dirty="0"/>
              <a:t>Currently assessing </a:t>
            </a:r>
            <a:r>
              <a:rPr lang="en-US" dirty="0" err="1"/>
              <a:t>lat</a:t>
            </a:r>
            <a:r>
              <a:rPr lang="en-US" dirty="0"/>
              <a:t>/</a:t>
            </a:r>
            <a:r>
              <a:rPr lang="en-US" dirty="0" err="1"/>
              <a:t>lon</a:t>
            </a:r>
            <a:r>
              <a:rPr lang="en-US" dirty="0"/>
              <a:t> spread</a:t>
            </a:r>
          </a:p>
          <a:p>
            <a:pPr lvl="1"/>
            <a:r>
              <a:rPr lang="en-US" dirty="0"/>
              <a:t>Need to rotate and examine error along wind direction and perpendicular to wind direction</a:t>
            </a:r>
          </a:p>
          <a:p>
            <a:pPr lvl="1"/>
            <a:r>
              <a:rPr lang="en-US" dirty="0"/>
              <a:t>For this case latitude is roughly in wind direction </a:t>
            </a:r>
          </a:p>
          <a:p>
            <a:r>
              <a:rPr lang="en-US" dirty="0"/>
              <a:t>Uncertainty not reported, but should be!</a:t>
            </a:r>
          </a:p>
          <a:p>
            <a:r>
              <a:rPr lang="en-US" dirty="0"/>
              <a:t>Pixel size is about 60m ~ 0.0006 degrees for EMIT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CD677E4-6F38-53C1-28DC-C4477F5DFB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081" y="483637"/>
            <a:ext cx="5853721" cy="517951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E52C69-96A1-FCEC-5E8E-7D6B40ED37B3}"/>
              </a:ext>
            </a:extLst>
          </p:cNvPr>
          <p:cNvCxnSpPr/>
          <p:nvPr/>
        </p:nvCxnSpPr>
        <p:spPr>
          <a:xfrm>
            <a:off x="10208712" y="4584526"/>
            <a:ext cx="663880" cy="0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01CB36F-8D10-EA5D-484A-5B6C671A6F5C}"/>
              </a:ext>
            </a:extLst>
          </p:cNvPr>
          <p:cNvSpPr txBox="1"/>
          <p:nvPr/>
        </p:nvSpPr>
        <p:spPr>
          <a:xfrm>
            <a:off x="10129909" y="4203190"/>
            <a:ext cx="736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~pixel</a:t>
            </a:r>
          </a:p>
        </p:txBody>
      </p:sp>
    </p:spTree>
    <p:extLst>
      <p:ext uri="{BB962C8B-B14F-4D97-AF65-F5344CB8AC3E}">
        <p14:creationId xmlns:p14="http://schemas.microsoft.com/office/powerpoint/2010/main" val="4003232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D920C-7101-76FA-E756-C8ED655EF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44" y="211508"/>
            <a:ext cx="6302342" cy="1325563"/>
          </a:xfrm>
        </p:spPr>
        <p:txBody>
          <a:bodyPr/>
          <a:lstStyle/>
          <a:p>
            <a:r>
              <a:rPr lang="en-US" dirty="0"/>
              <a:t>Plume origin statistics from larger number of plumes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FE1F0-DBE7-26A4-D206-90B6AC574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840" y="211508"/>
            <a:ext cx="4764791" cy="2805188"/>
          </a:xfrm>
        </p:spPr>
        <p:txBody>
          <a:bodyPr/>
          <a:lstStyle/>
          <a:p>
            <a:r>
              <a:rPr lang="en-US" dirty="0"/>
              <a:t>Differences typically 50 to 350m in latitude and 0-120m in longitude</a:t>
            </a:r>
          </a:p>
          <a:p>
            <a:r>
              <a:rPr lang="en-US" dirty="0"/>
              <a:t>This is 3-5 pixels in latitude, 1 to 2 pixels in longitude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EB328B-EFCF-D6F5-962E-CB53759A5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264" y="2528047"/>
            <a:ext cx="7841367" cy="3872753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F16763DB-D4B8-93EE-8710-CD5F55E22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239" y="1537071"/>
            <a:ext cx="2577207" cy="426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348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FFA54-C5AF-B224-91CE-FFDFD1805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76" y="182857"/>
            <a:ext cx="10515600" cy="972587"/>
          </a:xfrm>
        </p:spPr>
        <p:txBody>
          <a:bodyPr/>
          <a:lstStyle/>
          <a:p>
            <a:r>
              <a:rPr lang="en-US" dirty="0"/>
              <a:t>Example comparison of emission rates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B07E48-15DC-EDDC-7526-D4C0CA354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65" y="1155444"/>
            <a:ext cx="6180264" cy="49186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577598-5193-2FA5-F499-8C6100E9B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199" y="1221654"/>
            <a:ext cx="4674347" cy="517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61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9BF39-11DE-E478-5D1E-C4AAD4B7E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74" y="182857"/>
            <a:ext cx="11133451" cy="1325563"/>
          </a:xfrm>
        </p:spPr>
        <p:txBody>
          <a:bodyPr/>
          <a:lstStyle/>
          <a:p>
            <a:r>
              <a:rPr lang="en-US" dirty="0"/>
              <a:t>Emissions Differences across a number of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0A0E3-74F5-8FD7-9E7D-5B7D60097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823" y="1647501"/>
            <a:ext cx="2718283" cy="3529617"/>
          </a:xfrm>
        </p:spPr>
        <p:txBody>
          <a:bodyPr>
            <a:normAutofit/>
          </a:bodyPr>
          <a:lstStyle/>
          <a:p>
            <a:r>
              <a:rPr lang="en-US" dirty="0"/>
              <a:t>Difference from mean typically range from -50% to 50-100%</a:t>
            </a:r>
          </a:p>
          <a:p>
            <a:r>
              <a:rPr lang="en-US" dirty="0"/>
              <a:t>Not clearly driven by any one factor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C15EF5-DA3C-B25B-7BDF-29CC21E89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697" y="1647501"/>
            <a:ext cx="8438672" cy="381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49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CFB8C5-7849-295F-3E7E-4B173F2E13E1}"/>
              </a:ext>
            </a:extLst>
          </p:cNvPr>
          <p:cNvSpPr txBox="1"/>
          <p:nvPr/>
        </p:nvSpPr>
        <p:spPr>
          <a:xfrm>
            <a:off x="5262448" y="245700"/>
            <a:ext cx="1262197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Retrieval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29BB28-98EF-581F-D132-D3B4D0F4FC99}"/>
              </a:ext>
            </a:extLst>
          </p:cNvPr>
          <p:cNvSpPr txBox="1"/>
          <p:nvPr/>
        </p:nvSpPr>
        <p:spPr>
          <a:xfrm>
            <a:off x="1270045" y="1482529"/>
            <a:ext cx="1945175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Quantification method (mask,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Ueff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and Quantification)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43C9C-A70D-D9AA-70CC-C7D72E1FC373}"/>
              </a:ext>
            </a:extLst>
          </p:cNvPr>
          <p:cNvSpPr txBox="1"/>
          <p:nvPr/>
        </p:nvSpPr>
        <p:spPr>
          <a:xfrm>
            <a:off x="8135290" y="1793652"/>
            <a:ext cx="225488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wind speed (U10)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A05567-368B-D4D6-14E9-8B10CEF1C2DD}"/>
              </a:ext>
            </a:extLst>
          </p:cNvPr>
          <p:cNvSpPr txBox="1"/>
          <p:nvPr/>
        </p:nvSpPr>
        <p:spPr>
          <a:xfrm>
            <a:off x="4774534" y="1762875"/>
            <a:ext cx="2238023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Emission Rate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8BFF69-BE15-88BC-3109-FB0ACCEE20C1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3215220" y="1993707"/>
            <a:ext cx="1439907" cy="1505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3FB0BF-3D44-1FD8-D0C6-D2797EE06AF7}"/>
              </a:ext>
            </a:extLst>
          </p:cNvPr>
          <p:cNvCxnSpPr>
            <a:cxnSpLocks/>
          </p:cNvCxnSpPr>
          <p:nvPr/>
        </p:nvCxnSpPr>
        <p:spPr>
          <a:xfrm>
            <a:off x="5893545" y="645810"/>
            <a:ext cx="0" cy="9910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58F056E-2E1B-86CA-2485-A2978FE5282E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7113319" y="1993707"/>
            <a:ext cx="102197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9A4E699-9F9D-B179-3673-CA302585E6C3}"/>
              </a:ext>
            </a:extLst>
          </p:cNvPr>
          <p:cNvSpPr txBox="1"/>
          <p:nvPr/>
        </p:nvSpPr>
        <p:spPr>
          <a:xfrm>
            <a:off x="598714" y="3218966"/>
            <a:ext cx="1082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Motivation: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Understand drivers of variability (precision) across emission rates from the retrieval (MF), from the wind speed, and the different quantification methods. Is there one variable that has a larger impact on variability than the other?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Methods: 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ix all the values then individually vary the retrieval, the wind speed, and the quantification method and compare the relative variability (std/mean) across emission rates.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Results: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All variables contribute equally to emission rate precision. In some cases, they counteract one another increasing overall precision. In other cases, these variables compound decreasing precision.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(this contains case 4, case 1, and many plumes from case 2)</a:t>
            </a:r>
          </a:p>
        </p:txBody>
      </p:sp>
    </p:spTree>
    <p:extLst>
      <p:ext uri="{BB962C8B-B14F-4D97-AF65-F5344CB8AC3E}">
        <p14:creationId xmlns:p14="http://schemas.microsoft.com/office/powerpoint/2010/main" val="2210398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8CF17-3B75-4E0B-5B87-313D63EFA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Total Variability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32FDCF-F007-C776-C336-CCB7FEE68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5842" y="2136962"/>
            <a:ext cx="1862356" cy="1828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7BCBB8-A6AC-0F5E-38E2-568185D9D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476" y="2136962"/>
            <a:ext cx="2001328" cy="18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84B010-0B21-3F0D-DF29-C2F3E9E95F29}"/>
              </a:ext>
            </a:extLst>
          </p:cNvPr>
          <p:cNvSpPr txBox="1"/>
          <p:nvPr/>
        </p:nvSpPr>
        <p:spPr>
          <a:xfrm>
            <a:off x="1212476" y="1729159"/>
            <a:ext cx="2377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Case 1 – all teams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2389FA-1BC2-440C-8800-4827F214CF11}"/>
              </a:ext>
            </a:extLst>
          </p:cNvPr>
          <p:cNvSpPr txBox="1"/>
          <p:nvPr/>
        </p:nvSpPr>
        <p:spPr>
          <a:xfrm>
            <a:off x="7139343" y="1729159"/>
            <a:ext cx="216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Case 4- 6 teams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B2A06A-5262-5357-E467-D17BE3A636E1}"/>
              </a:ext>
            </a:extLst>
          </p:cNvPr>
          <p:cNvSpPr txBox="1"/>
          <p:nvPr/>
        </p:nvSpPr>
        <p:spPr>
          <a:xfrm>
            <a:off x="9507070" y="2866696"/>
            <a:ext cx="2460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Total Var: 29%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87C453-EA54-F801-18DA-28FB420F50F6}"/>
              </a:ext>
            </a:extLst>
          </p:cNvPr>
          <p:cNvSpPr txBox="1"/>
          <p:nvPr/>
        </p:nvSpPr>
        <p:spPr>
          <a:xfrm>
            <a:off x="3877235" y="2866696"/>
            <a:ext cx="245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Total Var: 55%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25C4DB-4539-651F-9F05-2490142F3DA0}"/>
              </a:ext>
            </a:extLst>
          </p:cNvPr>
          <p:cNvSpPr txBox="1"/>
          <p:nvPr/>
        </p:nvSpPr>
        <p:spPr>
          <a:xfrm>
            <a:off x="1868310" y="4763911"/>
            <a:ext cx="8455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Preliminary conclusion: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given the limited analysis, no one factor can explain all or the majority of the total variability. But each individual variable contributes similar variability (so far). </a:t>
            </a:r>
          </a:p>
        </p:txBody>
      </p:sp>
    </p:spTree>
    <p:extLst>
      <p:ext uri="{BB962C8B-B14F-4D97-AF65-F5344CB8AC3E}">
        <p14:creationId xmlns:p14="http://schemas.microsoft.com/office/powerpoint/2010/main" val="508643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8CF17-3B75-4E0B-5B87-313D63EFA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Helvetica" pitchFamily="2" charset="0"/>
              </a:rPr>
              <a:t>Quantification Algorithm Variability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7BCBB8-A6AC-0F5E-38E2-568185D9D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76" y="2136962"/>
            <a:ext cx="2001328" cy="1828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56F149-C836-81DB-B77B-B644EB538EAE}"/>
              </a:ext>
            </a:extLst>
          </p:cNvPr>
          <p:cNvSpPr txBox="1"/>
          <p:nvPr/>
        </p:nvSpPr>
        <p:spPr>
          <a:xfrm>
            <a:off x="1868310" y="4763911"/>
            <a:ext cx="8455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Preliminary conclusion: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fixing the retrieval and wind speed can decrease the variability but the quantification algorithm alone can cause ~20% variability across emission estimates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2D7A34-8F4D-5F72-ED8E-511755687F2A}"/>
              </a:ext>
            </a:extLst>
          </p:cNvPr>
          <p:cNvSpPr txBox="1"/>
          <p:nvPr/>
        </p:nvSpPr>
        <p:spPr>
          <a:xfrm>
            <a:off x="3420093" y="2094089"/>
            <a:ext cx="3372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 plume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5-4 teams per plume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22.85% variability +/- 13.5 %</a:t>
            </a:r>
          </a:p>
        </p:txBody>
      </p:sp>
    </p:spTree>
    <p:extLst>
      <p:ext uri="{BB962C8B-B14F-4D97-AF65-F5344CB8AC3E}">
        <p14:creationId xmlns:p14="http://schemas.microsoft.com/office/powerpoint/2010/main" val="1910652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5371D-6739-ACD0-1CDE-F64025F7B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A0792C-1709-9DA0-E89F-689B6C413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72" y="6430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Methane plume detection and quantification from remote sensing data is a rapidly developing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ACB4F9-ADCE-2FCA-1344-07C6E1F686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9073" y="2386762"/>
            <a:ext cx="4278587" cy="320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9083CB-BCA2-28C1-06CD-8D1157D55F3D}"/>
              </a:ext>
            </a:extLst>
          </p:cNvPr>
          <p:cNvSpPr txBox="1"/>
          <p:nvPr/>
        </p:nvSpPr>
        <p:spPr>
          <a:xfrm>
            <a:off x="6322922" y="1262299"/>
            <a:ext cx="5549957" cy="9193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New instruments are added often, from civil space agencies, non-profits, and private companies. This figure is showing only some of them.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852BE3C-E633-836E-4110-496BD5546B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306" y="1322496"/>
            <a:ext cx="4712895" cy="2368785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A5EA36CE-7215-A8FA-80FE-4D20450EBC37}"/>
              </a:ext>
            </a:extLst>
          </p:cNvPr>
          <p:cNvSpPr txBox="1">
            <a:spLocks/>
          </p:cNvSpPr>
          <p:nvPr/>
        </p:nvSpPr>
        <p:spPr>
          <a:xfrm>
            <a:off x="447806" y="3691281"/>
            <a:ext cx="3932237" cy="599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2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kern="1200">
                <a:solidFill>
                  <a:srgbClr val="00FF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EMIT, from Thorpe et al 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176D75-8EE3-6040-98CF-4B764DA08594}"/>
              </a:ext>
            </a:extLst>
          </p:cNvPr>
          <p:cNvSpPr txBox="1"/>
          <p:nvPr/>
        </p:nvSpPr>
        <p:spPr>
          <a:xfrm>
            <a:off x="636367" y="4084226"/>
            <a:ext cx="440056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Space-borne instruments are able to detect and quantify methane emissions. Plumes from oil and gas, landfills, feedlots and more have been detected.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FDB6B4C-7BE7-0591-E2BE-C5CB13161AC8}"/>
              </a:ext>
            </a:extLst>
          </p:cNvPr>
          <p:cNvCxnSpPr/>
          <p:nvPr/>
        </p:nvCxnSpPr>
        <p:spPr>
          <a:xfrm>
            <a:off x="6134360" y="1487114"/>
            <a:ext cx="0" cy="3883771"/>
          </a:xfrm>
          <a:prstGeom prst="line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50273F99-E05F-CA50-41F6-C74B61EB752D}"/>
              </a:ext>
            </a:extLst>
          </p:cNvPr>
          <p:cNvSpPr txBox="1">
            <a:spLocks/>
          </p:cNvSpPr>
          <p:nvPr/>
        </p:nvSpPr>
        <p:spPr>
          <a:xfrm>
            <a:off x="7667433" y="5595701"/>
            <a:ext cx="3932237" cy="599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200" b="1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kern="1200">
                <a:solidFill>
                  <a:srgbClr val="00FF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Courtesy of CEOS</a:t>
            </a:r>
          </a:p>
        </p:txBody>
      </p:sp>
    </p:spTree>
    <p:extLst>
      <p:ext uri="{BB962C8B-B14F-4D97-AF65-F5344CB8AC3E}">
        <p14:creationId xmlns:p14="http://schemas.microsoft.com/office/powerpoint/2010/main" val="2110401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8CF17-3B75-4E0B-5B87-313D63EFA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Helvetica" pitchFamily="2" charset="0"/>
              </a:rPr>
              <a:t>Wind Variability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7BCBB8-A6AC-0F5E-38E2-568185D9D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76" y="2136962"/>
            <a:ext cx="2001328" cy="1828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56F149-C836-81DB-B77B-B644EB538EAE}"/>
              </a:ext>
            </a:extLst>
          </p:cNvPr>
          <p:cNvSpPr txBox="1"/>
          <p:nvPr/>
        </p:nvSpPr>
        <p:spPr>
          <a:xfrm>
            <a:off x="1868310" y="4763911"/>
            <a:ext cx="8455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Preliminary conclusion: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wind speed alone can cause ~20% variability across emission estimates.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95A584-AA81-10A9-CA7B-C752FE504ADA}"/>
              </a:ext>
            </a:extLst>
          </p:cNvPr>
          <p:cNvSpPr txBox="1"/>
          <p:nvPr/>
        </p:nvSpPr>
        <p:spPr>
          <a:xfrm>
            <a:off x="3420093" y="2094089"/>
            <a:ext cx="3372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 plume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6-4 teams per plume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19.7% variability +/- 7.6 %</a:t>
            </a:r>
          </a:p>
        </p:txBody>
      </p:sp>
    </p:spTree>
    <p:extLst>
      <p:ext uri="{BB962C8B-B14F-4D97-AF65-F5344CB8AC3E}">
        <p14:creationId xmlns:p14="http://schemas.microsoft.com/office/powerpoint/2010/main" val="2638962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8CF17-3B75-4E0B-5B87-313D63EFA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Helvetica" pitchFamily="2" charset="0"/>
              </a:rPr>
              <a:t>Retrieval Variability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7BCBB8-A6AC-0F5E-38E2-568185D9D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76" y="2136962"/>
            <a:ext cx="2001328" cy="1828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56F149-C836-81DB-B77B-B644EB538EAE}"/>
              </a:ext>
            </a:extLst>
          </p:cNvPr>
          <p:cNvSpPr txBox="1"/>
          <p:nvPr/>
        </p:nvSpPr>
        <p:spPr>
          <a:xfrm>
            <a:off x="1703883" y="4935080"/>
            <a:ext cx="8455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Preliminary conclusion: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L2 alone is responsible for ~20% variability in emission estimates.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CBEB23D-8EC9-ABF5-DA16-8F87AE2E24C1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825500" cy="20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173638135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9474597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D0FDA95-15DD-FCC6-4207-8A0D1488F788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825500" cy="203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548681644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90147153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A5739D86-19B5-7749-88EF-BA7D7CD3090A}"/>
              </a:ext>
            </a:extLst>
          </p:cNvPr>
          <p:cNvSpPr txBox="1"/>
          <p:nvPr/>
        </p:nvSpPr>
        <p:spPr>
          <a:xfrm>
            <a:off x="3420093" y="2094089"/>
            <a:ext cx="3372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19 plume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4-3 teams per plume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19.98% variability +/- 13.76 %</a:t>
            </a:r>
          </a:p>
        </p:txBody>
      </p:sp>
    </p:spTree>
    <p:extLst>
      <p:ext uri="{BB962C8B-B14F-4D97-AF65-F5344CB8AC3E}">
        <p14:creationId xmlns:p14="http://schemas.microsoft.com/office/powerpoint/2010/main" val="3146308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DB7C2-A268-78DF-E916-E4BBF6E35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365125"/>
            <a:ext cx="11358562" cy="1325563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Helvetica" pitchFamily="2" charset="0"/>
              </a:rPr>
              <a:t>What we are learning and what we are missing</a:t>
            </a:r>
          </a:p>
        </p:txBody>
      </p:sp>
      <p:pic>
        <p:nvPicPr>
          <p:cNvPr id="1026" name="Picture 2" descr="Precision and Accuracy | Portable Spectral Services">
            <a:extLst>
              <a:ext uri="{FF2B5EF4-FFF2-40B4-BE49-F238E27FC236}">
                <a16:creationId xmlns:a16="http://schemas.microsoft.com/office/drawing/2014/main" id="{17C94536-562F-1AF2-2294-72A4CABB5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3798" y="2188435"/>
            <a:ext cx="4026025" cy="268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DF6082-29F7-F8BB-D18B-0F77F3B0AE84}"/>
              </a:ext>
            </a:extLst>
          </p:cNvPr>
          <p:cNvSpPr txBox="1"/>
          <p:nvPr/>
        </p:nvSpPr>
        <p:spPr>
          <a:xfrm>
            <a:off x="838200" y="1881345"/>
            <a:ext cx="648762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Current analysis is a good analysis to assess driver of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precision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 emission quantification.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Controlled release are necessary to assess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accuracy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in emission quantification.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Next Step: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Converge on plume definition!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Next Step: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Once a controlled release has been collected repeat process on controlled release plume and compare to ‘truth’ value.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699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E6D64-2AA1-883F-6764-96E69BEEA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4166A-5A4E-4BC5-5AD1-FB53422C7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823" y="1344706"/>
            <a:ext cx="11012307" cy="441464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EnMap</a:t>
            </a:r>
            <a:r>
              <a:rPr lang="en-US" dirty="0"/>
              <a:t> (&amp; EMIT) controlled release analysis – use existing data</a:t>
            </a:r>
          </a:p>
          <a:p>
            <a:r>
              <a:rPr lang="en-US" dirty="0"/>
              <a:t>Perhaps analyze larger sets of EMIT data for improved stats with a subset of teams</a:t>
            </a:r>
          </a:p>
          <a:p>
            <a:endParaRPr lang="en-US" dirty="0"/>
          </a:p>
          <a:p>
            <a:r>
              <a:rPr lang="en-US" dirty="0"/>
              <a:t>Moving ahead more broadly</a:t>
            </a:r>
          </a:p>
          <a:p>
            <a:pPr lvl="1"/>
            <a:r>
              <a:rPr lang="en-US" dirty="0"/>
              <a:t>Publish documents, document validation strategies, support controlled release data centralization and coordination</a:t>
            </a:r>
          </a:p>
          <a:p>
            <a:pPr lvl="1"/>
            <a:r>
              <a:rPr lang="en-US" dirty="0"/>
              <a:t>Develop a consortium and get more teams engaged</a:t>
            </a:r>
          </a:p>
          <a:p>
            <a:pPr lvl="1"/>
            <a:r>
              <a:rPr lang="en-US" dirty="0"/>
              <a:t>What about other measurement technology (aircraft, drone, </a:t>
            </a:r>
            <a:r>
              <a:rPr lang="en-US" dirty="0" err="1"/>
              <a:t>fenceline</a:t>
            </a:r>
            <a:r>
              <a:rPr lang="en-US" dirty="0"/>
              <a:t>, lidar, long wavelength)</a:t>
            </a:r>
          </a:p>
          <a:p>
            <a:pPr lvl="1"/>
            <a:r>
              <a:rPr lang="en-US" dirty="0"/>
              <a:t>Stronger ties to other activities – CEOS, GHG Center, IMEO, academic + industrial groups (EEMDL @UT Austin, CSU Energy Institute), DOE FECM MMRV work, EPA</a:t>
            </a:r>
          </a:p>
        </p:txBody>
      </p:sp>
    </p:spTree>
    <p:extLst>
      <p:ext uri="{BB962C8B-B14F-4D97-AF65-F5344CB8AC3E}">
        <p14:creationId xmlns:p14="http://schemas.microsoft.com/office/powerpoint/2010/main" val="739429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C5AFE7-7268-AD4F-B47D-B1D1CD33E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040" y="-22034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Summary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631F8FCF-85F8-C5C6-3841-CE9B11B9B1DC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98836681"/>
              </p:ext>
            </p:extLst>
          </p:nvPr>
        </p:nvGraphicFramePr>
        <p:xfrm>
          <a:off x="339842" y="1325562"/>
          <a:ext cx="11316003" cy="4747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8387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96148-1BC3-55C4-2BA7-2417D94B45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EC2FD-3F93-3939-5D3F-1CD4D9C5F67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70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3604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B37D7-4E6E-C10E-1F99-3FAFE6D29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92" y="182857"/>
            <a:ext cx="10990576" cy="1314410"/>
          </a:xfrm>
        </p:spPr>
        <p:txBody>
          <a:bodyPr>
            <a:normAutofit/>
          </a:bodyPr>
          <a:lstStyle/>
          <a:p>
            <a:r>
              <a:rPr lang="en-US" dirty="0"/>
              <a:t>Spectrometer measurements to quantification is in the midst of research to operations transition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CC83A-D385-1AAC-91CB-F5DF394AF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007" y="1718941"/>
            <a:ext cx="6148953" cy="3978512"/>
          </a:xfrm>
        </p:spPr>
        <p:txBody>
          <a:bodyPr/>
          <a:lstStyle/>
          <a:p>
            <a:r>
              <a:rPr lang="en-US" dirty="0"/>
              <a:t>There is a lot of variation in the answers</a:t>
            </a:r>
          </a:p>
          <a:p>
            <a:pPr lvl="1"/>
            <a:r>
              <a:rPr lang="en-US" dirty="0"/>
              <a:t>What is the extent of the plume?</a:t>
            </a:r>
          </a:p>
          <a:p>
            <a:pPr lvl="1"/>
            <a:r>
              <a:rPr lang="en-US" dirty="0"/>
              <a:t>Location of the source of the plume</a:t>
            </a:r>
          </a:p>
          <a:p>
            <a:pPr lvl="1"/>
            <a:r>
              <a:rPr lang="en-US" dirty="0"/>
              <a:t>Estimate of total emissions</a:t>
            </a:r>
          </a:p>
          <a:p>
            <a:r>
              <a:rPr lang="en-US" dirty="0"/>
              <a:t>Limited controlled release experiments to date, but they are key!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C58FE0-C59B-069F-7045-9CABBF343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960" y="1497267"/>
            <a:ext cx="2884200" cy="3004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4226A8-912F-2677-7972-2514834002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6132" y="3549339"/>
            <a:ext cx="3335868" cy="2042368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E74FF1E2-B6A6-84D0-57FA-FC5DCFAF7C4A}"/>
              </a:ext>
            </a:extLst>
          </p:cNvPr>
          <p:cNvSpPr txBox="1">
            <a:spLocks/>
          </p:cNvSpPr>
          <p:nvPr/>
        </p:nvSpPr>
        <p:spPr>
          <a:xfrm>
            <a:off x="389007" y="4729828"/>
            <a:ext cx="8057763" cy="1086224"/>
          </a:xfrm>
          <a:prstGeom prst="rect">
            <a:avLst/>
          </a:prstGeom>
          <a:ln w="1905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 clear case for engagement from a standard setting organization!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430D65-FB59-480D-EE20-B6F2FD93E371}"/>
              </a:ext>
            </a:extLst>
          </p:cNvPr>
          <p:cNvSpPr txBox="1"/>
          <p:nvPr/>
        </p:nvSpPr>
        <p:spPr>
          <a:xfrm>
            <a:off x="9494781" y="3596577"/>
            <a:ext cx="20898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Estimated emissions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BEC90C-ED5A-C3C2-AB0C-8FDEB048A1C9}"/>
              </a:ext>
            </a:extLst>
          </p:cNvPr>
          <p:cNvSpPr txBox="1"/>
          <p:nvPr/>
        </p:nvSpPr>
        <p:spPr>
          <a:xfrm>
            <a:off x="10097104" y="5471705"/>
            <a:ext cx="119257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Analysis team</a:t>
            </a:r>
          </a:p>
        </p:txBody>
      </p:sp>
    </p:spTree>
    <p:extLst>
      <p:ext uri="{BB962C8B-B14F-4D97-AF65-F5344CB8AC3E}">
        <p14:creationId xmlns:p14="http://schemas.microsoft.com/office/powerpoint/2010/main" val="27008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9750C-D53B-C7B9-B4EC-7C38452F1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A3D91-D230-B136-5160-F0B00692F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76" y="182857"/>
            <a:ext cx="10515600" cy="807743"/>
          </a:xfrm>
        </p:spPr>
        <p:txBody>
          <a:bodyPr/>
          <a:lstStyle/>
          <a:p>
            <a:r>
              <a:rPr lang="en-US" dirty="0"/>
              <a:t>Overview of NIST activities: Methane plumes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05E4CB7-82D8-D091-22F1-DD2AEFC86C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9343" y="990601"/>
          <a:ext cx="10967357" cy="476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005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182FB-DA6A-7196-A8BF-CAFB26EDF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DA4B0-8299-B173-0EB6-5055E6543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76" y="182857"/>
            <a:ext cx="10515600" cy="807743"/>
          </a:xfrm>
        </p:spPr>
        <p:txBody>
          <a:bodyPr/>
          <a:lstStyle/>
          <a:p>
            <a:r>
              <a:rPr lang="en-US" dirty="0"/>
              <a:t>Context of NIST activities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4033737-4DF3-CA92-8B12-022897801A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4213" y="1647825"/>
          <a:ext cx="11012487" cy="4111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0827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ACF36-6D3D-4AEA-EAE6-92EC18FDD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Intercomparison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05368-D484-50C5-5530-B9F8EFDCD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 to gain insight into the reasons for variation in plume origins and plume quantification</a:t>
            </a:r>
          </a:p>
          <a:p>
            <a:r>
              <a:rPr lang="en-US" dirty="0"/>
              <a:t>Use this information to see if there are preferred methods</a:t>
            </a:r>
          </a:p>
          <a:p>
            <a:r>
              <a:rPr lang="en-US" dirty="0"/>
              <a:t>Have framework in place to better understand controlled release results</a:t>
            </a:r>
          </a:p>
          <a:p>
            <a:r>
              <a:rPr lang="en-US" dirty="0"/>
              <a:t>Document and share our findings, so community and end users have a better understanding of the reasons for variations (and that is isn’t because people don’t know what they are doing…)</a:t>
            </a:r>
          </a:p>
        </p:txBody>
      </p:sp>
    </p:spTree>
    <p:extLst>
      <p:ext uri="{BB962C8B-B14F-4D97-AF65-F5344CB8AC3E}">
        <p14:creationId xmlns:p14="http://schemas.microsoft.com/office/powerpoint/2010/main" val="290803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86E4C-2AF6-9895-DCFD-C5429A663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Intercomparison Exercise: Phase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6378D-BD39-6019-C643-A3EDC06ED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823" y="1508420"/>
            <a:ext cx="5782291" cy="4250935"/>
          </a:xfrm>
        </p:spPr>
        <p:txBody>
          <a:bodyPr>
            <a:normAutofit/>
          </a:bodyPr>
          <a:lstStyle/>
          <a:p>
            <a:r>
              <a:rPr lang="en-US" dirty="0"/>
              <a:t>For the May 2024 meeting we asked teams to participate in an intercomparison</a:t>
            </a:r>
          </a:p>
          <a:p>
            <a:pPr lvl="1"/>
            <a:r>
              <a:rPr lang="en-US" dirty="0"/>
              <a:t>Four different EMIT scenes, some with multiple plumes per scene</a:t>
            </a:r>
          </a:p>
          <a:p>
            <a:pPr lvl="1"/>
            <a:r>
              <a:rPr lang="en-US" dirty="0"/>
              <a:t>Eight analysis teams</a:t>
            </a:r>
          </a:p>
          <a:p>
            <a:pPr lvl="1"/>
            <a:r>
              <a:rPr lang="en-US" dirty="0"/>
              <a:t>Comparison includes plume masks, wind fields, length of plume, emissions estimate, plume origin</a:t>
            </a:r>
          </a:p>
          <a:p>
            <a:pPr lvl="1"/>
            <a:r>
              <a:rPr lang="en-US" dirty="0"/>
              <a:t>Surface reflectance and complexity varied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AA36276-FDC2-AE50-F477-04AC25231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7164" y="1820862"/>
            <a:ext cx="6094496" cy="321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731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196E1-DA79-547C-ECDE-279F94934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1AC5F-2BC4-70EB-3C37-677C2C80C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824" y="1647501"/>
            <a:ext cx="5009406" cy="4111854"/>
          </a:xfrm>
        </p:spPr>
        <p:txBody>
          <a:bodyPr/>
          <a:lstStyle/>
          <a:p>
            <a:r>
              <a:rPr lang="en-US" dirty="0"/>
              <a:t>Rich dataset submitted for the intercomparison</a:t>
            </a:r>
          </a:p>
          <a:p>
            <a:pPr lvl="1"/>
            <a:r>
              <a:rPr lang="en-US" dirty="0"/>
              <a:t>Scenes had between 1 and 16 plumes</a:t>
            </a:r>
          </a:p>
          <a:p>
            <a:pPr lvl="1"/>
            <a:r>
              <a:rPr lang="en-US" dirty="0"/>
              <a:t>Added variations to experiment, where teams used JPL L2 field instead their own</a:t>
            </a:r>
          </a:p>
          <a:p>
            <a:pPr lvl="1"/>
            <a:r>
              <a:rPr lang="en-US" dirty="0"/>
              <a:t>Needed to be careful to match results and compare the right 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1F0A09-BA60-21FE-7B67-59085FE860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4743" y="1853852"/>
            <a:ext cx="5948719" cy="334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31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2F390-4561-65A7-B543-63168A898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results were not always that simple…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DCA8A2-3583-4967-2690-FAF3AF9151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317" y="1508420"/>
            <a:ext cx="4982296" cy="39590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8A6E53-2049-ADAC-BDEA-65EB6B4531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521" y="1841326"/>
            <a:ext cx="6154397" cy="346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535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dering_NPL_0224_final" id="{AEE8D853-4504-314D-90C6-D8DF08BB177D}" vid="{A7EC96A3-220C-3948-A554-8DB64271B8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5769</TotalTime>
  <Words>1345</Words>
  <Application>Microsoft Macintosh PowerPoint</Application>
  <PresentationFormat>Widescreen</PresentationFormat>
  <Paragraphs>175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Aptos</vt:lpstr>
      <vt:lpstr>Aptos Display</vt:lpstr>
      <vt:lpstr>Aptos Narrow</vt:lpstr>
      <vt:lpstr>Arial</vt:lpstr>
      <vt:lpstr>Calibri</vt:lpstr>
      <vt:lpstr>Helvetica</vt:lpstr>
      <vt:lpstr>Wingdings</vt:lpstr>
      <vt:lpstr>1_Office Theme</vt:lpstr>
      <vt:lpstr>Office Theme</vt:lpstr>
      <vt:lpstr>Consensus Standards for Methane Measurements: Facility scale emissions intercomparison</vt:lpstr>
      <vt:lpstr>Methane plume detection and quantification from remote sensing data is a rapidly developing</vt:lpstr>
      <vt:lpstr>Spectrometer measurements to quantification is in the midst of research to operations transition</vt:lpstr>
      <vt:lpstr>Overview of NIST activities: Methane plumes</vt:lpstr>
      <vt:lpstr>Context of NIST activities</vt:lpstr>
      <vt:lpstr>Intercomparison Objectives</vt:lpstr>
      <vt:lpstr>Intercomparison Exercise: Phase 1</vt:lpstr>
      <vt:lpstr>Results overview</vt:lpstr>
      <vt:lpstr>But results were not always that simple…</vt:lpstr>
      <vt:lpstr>Plume detection and quantification analysis</vt:lpstr>
      <vt:lpstr>General description of the cases</vt:lpstr>
      <vt:lpstr>Plume detection and location</vt:lpstr>
      <vt:lpstr>Plume origin</vt:lpstr>
      <vt:lpstr>Plume origin statistics from larger number of plumes</vt:lpstr>
      <vt:lpstr>Example comparison of emission rates</vt:lpstr>
      <vt:lpstr>Emissions Differences across a number of cases</vt:lpstr>
      <vt:lpstr>PowerPoint Presentation</vt:lpstr>
      <vt:lpstr>Total Variability</vt:lpstr>
      <vt:lpstr>Quantification Algorithm Variability</vt:lpstr>
      <vt:lpstr>Wind Variability</vt:lpstr>
      <vt:lpstr>Retrieval Variability</vt:lpstr>
      <vt:lpstr>What we are learning and what we are missing</vt:lpstr>
      <vt:lpstr>Next steps</vt:lpstr>
      <vt:lpstr>Summary</vt:lpstr>
      <vt:lpstr>Backup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Eldering, Annmarie (Fed)</dc:creator>
  <cp:lastModifiedBy>Eldering, Annmarie (Fed)</cp:lastModifiedBy>
  <cp:revision>3</cp:revision>
  <dcterms:created xsi:type="dcterms:W3CDTF">2024-09-30T20:01:07Z</dcterms:created>
  <dcterms:modified xsi:type="dcterms:W3CDTF">2024-10-15T20:49:50Z</dcterms:modified>
</cp:coreProperties>
</file>