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4" r:id="rId3"/>
    <p:sldMasterId id="2147483712" r:id="rId4"/>
  </p:sldMasterIdLst>
  <p:notesMasterIdLst>
    <p:notesMasterId r:id="rId20"/>
  </p:notesMasterIdLst>
  <p:sldIdLst>
    <p:sldId id="1033" r:id="rId5"/>
    <p:sldId id="268" r:id="rId6"/>
    <p:sldId id="4226" r:id="rId7"/>
    <p:sldId id="4202" r:id="rId8"/>
    <p:sldId id="2142534096" r:id="rId9"/>
    <p:sldId id="2142534097" r:id="rId10"/>
    <p:sldId id="2142534099" r:id="rId11"/>
    <p:sldId id="4222" r:id="rId12"/>
    <p:sldId id="2142534098" r:id="rId13"/>
    <p:sldId id="2142534085" r:id="rId14"/>
    <p:sldId id="2142534101" r:id="rId15"/>
    <p:sldId id="4227" r:id="rId16"/>
    <p:sldId id="2142534102" r:id="rId17"/>
    <p:sldId id="277"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52" autoAdjust="0"/>
    <p:restoredTop sz="86939"/>
  </p:normalViewPr>
  <p:slideViewPr>
    <p:cSldViewPr snapToGrid="0">
      <p:cViewPr varScale="1">
        <p:scale>
          <a:sx n="110" d="100"/>
          <a:sy n="110" d="100"/>
        </p:scale>
        <p:origin x="19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67B41-4B75-724C-91FD-44007B4C4E76}" type="doc">
      <dgm:prSet loTypeId="urn:microsoft.com/office/officeart/2005/8/layout/hierarchy5" loCatId="" qsTypeId="urn:microsoft.com/office/officeart/2005/8/quickstyle/simple1" qsCatId="simple" csTypeId="urn:microsoft.com/office/officeart/2005/8/colors/accent1_3" csCatId="accent1" phldr="1"/>
      <dgm:spPr/>
      <dgm:t>
        <a:bodyPr/>
        <a:lstStyle/>
        <a:p>
          <a:endParaRPr lang="en-US"/>
        </a:p>
      </dgm:t>
    </dgm:pt>
    <dgm:pt modelId="{92E679E6-1DFE-5744-AD26-1CDD6D9A6B48}">
      <dgm:prSet phldrT="[Text]" custT="1"/>
      <dgm:spPr/>
      <dgm:t>
        <a:bodyPr/>
        <a:lstStyle/>
        <a:p>
          <a:r>
            <a:rPr lang="en-US" sz="1400" dirty="0"/>
            <a:t>Jan ’24 kickoff workshop with industry, Fed agencies, and researchers</a:t>
          </a:r>
        </a:p>
      </dgm:t>
    </dgm:pt>
    <dgm:pt modelId="{9D28C124-842C-1740-B2EA-0BCDD97CEC84}" type="parTrans" cxnId="{30C7D136-6CEC-7D4B-BF34-F2E78B54AA5F}">
      <dgm:prSet/>
      <dgm:spPr/>
      <dgm:t>
        <a:bodyPr/>
        <a:lstStyle/>
        <a:p>
          <a:endParaRPr lang="en-US"/>
        </a:p>
      </dgm:t>
    </dgm:pt>
    <dgm:pt modelId="{4126B3E3-AA9F-F941-9F54-439FAEE56114}" type="sibTrans" cxnId="{30C7D136-6CEC-7D4B-BF34-F2E78B54AA5F}">
      <dgm:prSet/>
      <dgm:spPr/>
      <dgm:t>
        <a:bodyPr/>
        <a:lstStyle/>
        <a:p>
          <a:endParaRPr lang="en-US"/>
        </a:p>
      </dgm:t>
    </dgm:pt>
    <dgm:pt modelId="{A3CDD30F-3AB2-DD49-AC86-81DF5C7D943A}">
      <dgm:prSet phldrT="[Text]" custT="1"/>
      <dgm:spPr/>
      <dgm:t>
        <a:bodyPr/>
        <a:lstStyle/>
        <a:p>
          <a:r>
            <a:rPr lang="en-US" sz="1400" dirty="0"/>
            <a:t>Develop definitions and terminology</a:t>
          </a:r>
        </a:p>
      </dgm:t>
    </dgm:pt>
    <dgm:pt modelId="{C939BA52-C18B-A74A-8E63-82401E85265B}" type="parTrans" cxnId="{C54124C2-2574-F948-A0A1-F66D9C0E884F}">
      <dgm:prSet/>
      <dgm:spPr/>
      <dgm:t>
        <a:bodyPr/>
        <a:lstStyle/>
        <a:p>
          <a:endParaRPr lang="en-US"/>
        </a:p>
      </dgm:t>
    </dgm:pt>
    <dgm:pt modelId="{FBBF31C8-863B-E84F-9FE5-BFD2B09C3CE1}" type="sibTrans" cxnId="{C54124C2-2574-F948-A0A1-F66D9C0E884F}">
      <dgm:prSet/>
      <dgm:spPr/>
      <dgm:t>
        <a:bodyPr/>
        <a:lstStyle/>
        <a:p>
          <a:endParaRPr lang="en-US"/>
        </a:p>
      </dgm:t>
    </dgm:pt>
    <dgm:pt modelId="{441804B2-D5F1-224A-A741-3D7F11B06D2D}">
      <dgm:prSet phldrT="[Text]" custT="1"/>
      <dgm:spPr/>
      <dgm:t>
        <a:bodyPr/>
        <a:lstStyle/>
        <a:p>
          <a:r>
            <a:rPr lang="en-US" sz="1400" dirty="0"/>
            <a:t>Explore expansion of group to other measurement technologies</a:t>
          </a:r>
        </a:p>
      </dgm:t>
    </dgm:pt>
    <dgm:pt modelId="{9D338278-00E4-F449-98E3-728E5F0A38B2}" type="parTrans" cxnId="{D9A1A393-DFC3-A442-81C4-8F9460F7067D}">
      <dgm:prSet/>
      <dgm:spPr/>
      <dgm:t>
        <a:bodyPr/>
        <a:lstStyle/>
        <a:p>
          <a:endParaRPr lang="en-US"/>
        </a:p>
      </dgm:t>
    </dgm:pt>
    <dgm:pt modelId="{32F54D60-52C3-E74B-AD7C-E5992FE1D978}" type="sibTrans" cxnId="{D9A1A393-DFC3-A442-81C4-8F9460F7067D}">
      <dgm:prSet/>
      <dgm:spPr/>
      <dgm:t>
        <a:bodyPr/>
        <a:lstStyle/>
        <a:p>
          <a:endParaRPr lang="en-US"/>
        </a:p>
      </dgm:t>
    </dgm:pt>
    <dgm:pt modelId="{366BDB75-0743-154A-96B3-AA376A6A3588}">
      <dgm:prSet phldrT="[Text]" custT="1"/>
      <dgm:spPr/>
      <dgm:t>
        <a:bodyPr/>
        <a:lstStyle/>
        <a:p>
          <a:r>
            <a:rPr lang="en-US" sz="1400" dirty="0"/>
            <a:t>Collaboratively document current practices</a:t>
          </a:r>
        </a:p>
      </dgm:t>
    </dgm:pt>
    <dgm:pt modelId="{4328F8EE-C838-A34C-8B7B-8776873BA88A}" type="parTrans" cxnId="{F60890FC-0D5A-BE4A-8BC0-8C1B52078F23}">
      <dgm:prSet/>
      <dgm:spPr/>
      <dgm:t>
        <a:bodyPr/>
        <a:lstStyle/>
        <a:p>
          <a:endParaRPr lang="en-US"/>
        </a:p>
      </dgm:t>
    </dgm:pt>
    <dgm:pt modelId="{BA43B9CD-04CC-534E-AEF8-2AE09CBE64DA}" type="sibTrans" cxnId="{F60890FC-0D5A-BE4A-8BC0-8C1B52078F23}">
      <dgm:prSet/>
      <dgm:spPr/>
      <dgm:t>
        <a:bodyPr/>
        <a:lstStyle/>
        <a:p>
          <a:endParaRPr lang="en-US"/>
        </a:p>
      </dgm:t>
    </dgm:pt>
    <dgm:pt modelId="{C6D76419-D035-4C48-B27C-3C5590527D0F}">
      <dgm:prSet phldrT="[Text]" custT="1"/>
      <dgm:spPr/>
      <dgm:t>
        <a:bodyPr/>
        <a:lstStyle/>
        <a:p>
          <a:r>
            <a:rPr lang="en-US" sz="1400" dirty="0"/>
            <a:t>Develop transparency portal at US GHG Center</a:t>
          </a:r>
        </a:p>
      </dgm:t>
    </dgm:pt>
    <dgm:pt modelId="{62D8B798-8E4A-944B-89B8-43093C9F08C0}" type="parTrans" cxnId="{42D8F348-4255-344F-B300-0BEB11A2B545}">
      <dgm:prSet/>
      <dgm:spPr/>
      <dgm:t>
        <a:bodyPr/>
        <a:lstStyle/>
        <a:p>
          <a:endParaRPr lang="en-US"/>
        </a:p>
      </dgm:t>
    </dgm:pt>
    <dgm:pt modelId="{C6A5FD55-3517-064D-8995-7332B0D3B2C2}" type="sibTrans" cxnId="{42D8F348-4255-344F-B300-0BEB11A2B545}">
      <dgm:prSet/>
      <dgm:spPr/>
      <dgm:t>
        <a:bodyPr/>
        <a:lstStyle/>
        <a:p>
          <a:endParaRPr lang="en-US"/>
        </a:p>
      </dgm:t>
    </dgm:pt>
    <dgm:pt modelId="{EF5D382B-CFFA-AA43-A1A1-2FCF31EB3D36}">
      <dgm:prSet phldrT="[Text]"/>
      <dgm:spPr/>
      <dgm:t>
        <a:bodyPr/>
        <a:lstStyle/>
        <a:p>
          <a:r>
            <a:rPr lang="en-US" dirty="0"/>
            <a:t>Stage 1: Brainstorm and community building</a:t>
          </a:r>
        </a:p>
      </dgm:t>
    </dgm:pt>
    <dgm:pt modelId="{A96A1973-932E-D643-9368-E967DB194083}" type="parTrans" cxnId="{E220C29E-26D8-B44B-8B70-E15955B748F6}">
      <dgm:prSet/>
      <dgm:spPr/>
      <dgm:t>
        <a:bodyPr/>
        <a:lstStyle/>
        <a:p>
          <a:endParaRPr lang="en-US"/>
        </a:p>
      </dgm:t>
    </dgm:pt>
    <dgm:pt modelId="{0A468008-E5F1-4544-B331-399DC3E0BC8D}" type="sibTrans" cxnId="{E220C29E-26D8-B44B-8B70-E15955B748F6}">
      <dgm:prSet/>
      <dgm:spPr/>
      <dgm:t>
        <a:bodyPr/>
        <a:lstStyle/>
        <a:p>
          <a:endParaRPr lang="en-US"/>
        </a:p>
      </dgm:t>
    </dgm:pt>
    <dgm:pt modelId="{28449AB8-D200-3E4F-A2A1-4EE37EB65EFA}">
      <dgm:prSet phldrT="[Text]"/>
      <dgm:spPr/>
      <dgm:t>
        <a:bodyPr/>
        <a:lstStyle/>
        <a:p>
          <a:r>
            <a:rPr lang="en-US" dirty="0"/>
            <a:t>Stage 2: Advance in a few specific areas</a:t>
          </a:r>
        </a:p>
      </dgm:t>
    </dgm:pt>
    <dgm:pt modelId="{68A9F36B-F6DC-7B4E-B63D-2924B74B5383}" type="parTrans" cxnId="{DFEF8D3D-2068-4F40-AF52-E1F1D314FB1C}">
      <dgm:prSet/>
      <dgm:spPr/>
      <dgm:t>
        <a:bodyPr/>
        <a:lstStyle/>
        <a:p>
          <a:endParaRPr lang="en-US"/>
        </a:p>
      </dgm:t>
    </dgm:pt>
    <dgm:pt modelId="{BB5EDFC7-718E-EF46-9FBD-36A46F74A1DB}" type="sibTrans" cxnId="{DFEF8D3D-2068-4F40-AF52-E1F1D314FB1C}">
      <dgm:prSet/>
      <dgm:spPr/>
      <dgm:t>
        <a:bodyPr/>
        <a:lstStyle/>
        <a:p>
          <a:endParaRPr lang="en-US"/>
        </a:p>
      </dgm:t>
    </dgm:pt>
    <dgm:pt modelId="{1271F398-4E5F-844B-87C1-B075545A1390}">
      <dgm:prSet phldrT="[Text]"/>
      <dgm:spPr/>
      <dgm:t>
        <a:bodyPr/>
        <a:lstStyle/>
        <a:p>
          <a:r>
            <a:rPr lang="en-US" dirty="0"/>
            <a:t>Stage 3: Future directions</a:t>
          </a:r>
        </a:p>
      </dgm:t>
    </dgm:pt>
    <dgm:pt modelId="{BF01921A-68E0-D944-8B5D-C7ECDBF1AF7E}" type="parTrans" cxnId="{65A9C329-74BD-6546-BF1D-80942A08641D}">
      <dgm:prSet/>
      <dgm:spPr/>
      <dgm:t>
        <a:bodyPr/>
        <a:lstStyle/>
        <a:p>
          <a:endParaRPr lang="en-US"/>
        </a:p>
      </dgm:t>
    </dgm:pt>
    <dgm:pt modelId="{DFD5EB83-B581-C04D-9324-EA19C2A5D4CD}" type="sibTrans" cxnId="{65A9C329-74BD-6546-BF1D-80942A08641D}">
      <dgm:prSet/>
      <dgm:spPr/>
      <dgm:t>
        <a:bodyPr/>
        <a:lstStyle/>
        <a:p>
          <a:endParaRPr lang="en-US"/>
        </a:p>
      </dgm:t>
    </dgm:pt>
    <dgm:pt modelId="{92C6BEFA-BEFF-D343-9CB3-CC0FA3074453}">
      <dgm:prSet phldrT="[Text]" custT="1"/>
      <dgm:spPr/>
      <dgm:t>
        <a:bodyPr/>
        <a:lstStyle/>
        <a:p>
          <a:r>
            <a:rPr lang="en-US" sz="1400" dirty="0"/>
            <a:t>Begin intercomparison activities</a:t>
          </a:r>
        </a:p>
      </dgm:t>
    </dgm:pt>
    <dgm:pt modelId="{88811FF4-3CAC-F242-B5D9-EB9EABD620EF}" type="parTrans" cxnId="{1A60C3C6-A905-034A-BA5D-660250536A3B}">
      <dgm:prSet/>
      <dgm:spPr/>
      <dgm:t>
        <a:bodyPr/>
        <a:lstStyle/>
        <a:p>
          <a:endParaRPr lang="en-US"/>
        </a:p>
      </dgm:t>
    </dgm:pt>
    <dgm:pt modelId="{5EF43F46-AA72-6141-BED5-D822A2C16FF4}" type="sibTrans" cxnId="{1A60C3C6-A905-034A-BA5D-660250536A3B}">
      <dgm:prSet/>
      <dgm:spPr/>
      <dgm:t>
        <a:bodyPr/>
        <a:lstStyle/>
        <a:p>
          <a:endParaRPr lang="en-US"/>
        </a:p>
      </dgm:t>
    </dgm:pt>
    <dgm:pt modelId="{A5C74733-E01A-8143-8370-04289B77B005}">
      <dgm:prSet phldrT="[Text]" custT="1"/>
      <dgm:spPr/>
      <dgm:t>
        <a:bodyPr/>
        <a:lstStyle/>
        <a:p>
          <a:r>
            <a:rPr lang="en-US" sz="1400" dirty="0"/>
            <a:t>Guidance on validation practices and data specifications</a:t>
          </a:r>
        </a:p>
      </dgm:t>
    </dgm:pt>
    <dgm:pt modelId="{03D0C926-2D14-DA4C-9BBA-C663AC0CCB58}" type="parTrans" cxnId="{62ECE1E2-BDF0-F241-8EC9-9CE77EAD733C}">
      <dgm:prSet/>
      <dgm:spPr/>
      <dgm:t>
        <a:bodyPr/>
        <a:lstStyle/>
        <a:p>
          <a:endParaRPr lang="en-US"/>
        </a:p>
      </dgm:t>
    </dgm:pt>
    <dgm:pt modelId="{C2FB06C4-0D32-6848-9849-A8A435B504BE}" type="sibTrans" cxnId="{62ECE1E2-BDF0-F241-8EC9-9CE77EAD733C}">
      <dgm:prSet/>
      <dgm:spPr/>
      <dgm:t>
        <a:bodyPr/>
        <a:lstStyle/>
        <a:p>
          <a:endParaRPr lang="en-US"/>
        </a:p>
      </dgm:t>
    </dgm:pt>
    <dgm:pt modelId="{21009863-A2C9-FF41-9D3A-6648CE955B8F}">
      <dgm:prSet phldrT="[Text]" custT="1"/>
      <dgm:spPr/>
      <dgm:t>
        <a:bodyPr/>
        <a:lstStyle/>
        <a:p>
          <a:r>
            <a:rPr lang="en-US" sz="1400" dirty="0"/>
            <a:t>Facilitate info flow for controlled release activities</a:t>
          </a:r>
        </a:p>
      </dgm:t>
    </dgm:pt>
    <dgm:pt modelId="{205959F0-CDAB-4B44-96AD-4C56B50EF7CC}" type="parTrans" cxnId="{DDACF599-B27D-D248-A716-67B2D783DA59}">
      <dgm:prSet/>
      <dgm:spPr/>
      <dgm:t>
        <a:bodyPr/>
        <a:lstStyle/>
        <a:p>
          <a:endParaRPr lang="en-US"/>
        </a:p>
      </dgm:t>
    </dgm:pt>
    <dgm:pt modelId="{5B701013-B8B7-8B4B-8874-C44B6D6C7787}" type="sibTrans" cxnId="{DDACF599-B27D-D248-A716-67B2D783DA59}">
      <dgm:prSet/>
      <dgm:spPr/>
      <dgm:t>
        <a:bodyPr/>
        <a:lstStyle/>
        <a:p>
          <a:endParaRPr lang="en-US"/>
        </a:p>
      </dgm:t>
    </dgm:pt>
    <dgm:pt modelId="{4BB3D23F-27DB-6242-B702-2A5E8E032AFE}">
      <dgm:prSet custT="1"/>
      <dgm:spPr/>
      <dgm:t>
        <a:bodyPr/>
        <a:lstStyle/>
        <a:p>
          <a:r>
            <a:rPr lang="en-US" sz="1400" dirty="0"/>
            <a:t>Strengthen connections to other organizations</a:t>
          </a:r>
        </a:p>
      </dgm:t>
    </dgm:pt>
    <dgm:pt modelId="{DE1E651C-EFE0-1C49-915D-4F515552A67F}" type="parTrans" cxnId="{92F39CD6-C6CB-5940-BDBC-7258AF391922}">
      <dgm:prSet/>
      <dgm:spPr/>
      <dgm:t>
        <a:bodyPr/>
        <a:lstStyle/>
        <a:p>
          <a:endParaRPr lang="en-US"/>
        </a:p>
      </dgm:t>
    </dgm:pt>
    <dgm:pt modelId="{05DD06AF-4B88-194E-B299-68B89135C77A}" type="sibTrans" cxnId="{92F39CD6-C6CB-5940-BDBC-7258AF391922}">
      <dgm:prSet/>
      <dgm:spPr/>
      <dgm:t>
        <a:bodyPr/>
        <a:lstStyle/>
        <a:p>
          <a:endParaRPr lang="en-US"/>
        </a:p>
      </dgm:t>
    </dgm:pt>
    <dgm:pt modelId="{9E81DF8B-E088-B04E-8389-FE89E9BFE89E}" type="pres">
      <dgm:prSet presAssocID="{9B267B41-4B75-724C-91FD-44007B4C4E76}" presName="mainComposite" presStyleCnt="0">
        <dgm:presLayoutVars>
          <dgm:chPref val="1"/>
          <dgm:dir/>
          <dgm:animOne val="branch"/>
          <dgm:animLvl val="lvl"/>
          <dgm:resizeHandles val="exact"/>
        </dgm:presLayoutVars>
      </dgm:prSet>
      <dgm:spPr/>
    </dgm:pt>
    <dgm:pt modelId="{7238BDE3-7C73-F646-8E19-7226BE14BA81}" type="pres">
      <dgm:prSet presAssocID="{9B267B41-4B75-724C-91FD-44007B4C4E76}" presName="hierFlow" presStyleCnt="0"/>
      <dgm:spPr/>
    </dgm:pt>
    <dgm:pt modelId="{DE2E1A3D-5B30-6F45-AC94-10B0B9E16F1B}" type="pres">
      <dgm:prSet presAssocID="{9B267B41-4B75-724C-91FD-44007B4C4E76}" presName="firstBuf" presStyleCnt="0"/>
      <dgm:spPr/>
    </dgm:pt>
    <dgm:pt modelId="{1458F056-773C-D04E-9A82-0F1B3BBA45AD}" type="pres">
      <dgm:prSet presAssocID="{9B267B41-4B75-724C-91FD-44007B4C4E76}" presName="hierChild1" presStyleCnt="0">
        <dgm:presLayoutVars>
          <dgm:chPref val="1"/>
          <dgm:animOne val="branch"/>
          <dgm:animLvl val="lvl"/>
        </dgm:presLayoutVars>
      </dgm:prSet>
      <dgm:spPr/>
    </dgm:pt>
    <dgm:pt modelId="{D1AA507D-ACD8-E74E-865E-8726635FB19D}" type="pres">
      <dgm:prSet presAssocID="{92E679E6-1DFE-5744-AD26-1CDD6D9A6B48}" presName="Name17" presStyleCnt="0"/>
      <dgm:spPr/>
    </dgm:pt>
    <dgm:pt modelId="{E11B96D6-C0E8-1241-B481-41F151E0B8D6}" type="pres">
      <dgm:prSet presAssocID="{92E679E6-1DFE-5744-AD26-1CDD6D9A6B48}" presName="level1Shape" presStyleLbl="node0" presStyleIdx="0" presStyleCnt="1" custScaleX="229744" custScaleY="178814" custLinFactNeighborX="9486" custLinFactNeighborY="-81335">
        <dgm:presLayoutVars>
          <dgm:chPref val="3"/>
        </dgm:presLayoutVars>
      </dgm:prSet>
      <dgm:spPr/>
    </dgm:pt>
    <dgm:pt modelId="{E5B6715E-0115-0F4E-B753-00263405900D}" type="pres">
      <dgm:prSet presAssocID="{92E679E6-1DFE-5744-AD26-1CDD6D9A6B48}" presName="hierChild2" presStyleCnt="0"/>
      <dgm:spPr/>
    </dgm:pt>
    <dgm:pt modelId="{14983880-2384-BE44-AB04-64C9C1FC5C71}" type="pres">
      <dgm:prSet presAssocID="{C939BA52-C18B-A74A-8E63-82401E85265B}" presName="Name25" presStyleLbl="parChTrans1D2" presStyleIdx="0" presStyleCnt="3"/>
      <dgm:spPr/>
    </dgm:pt>
    <dgm:pt modelId="{2F77B4BA-05FF-B846-A54A-B095A9E014E5}" type="pres">
      <dgm:prSet presAssocID="{C939BA52-C18B-A74A-8E63-82401E85265B}" presName="connTx" presStyleLbl="parChTrans1D2" presStyleIdx="0" presStyleCnt="3"/>
      <dgm:spPr/>
    </dgm:pt>
    <dgm:pt modelId="{1A776A00-E910-BB4D-9A37-60DAC9E585F2}" type="pres">
      <dgm:prSet presAssocID="{A3CDD30F-3AB2-DD49-AC86-81DF5C7D943A}" presName="Name30" presStyleCnt="0"/>
      <dgm:spPr/>
    </dgm:pt>
    <dgm:pt modelId="{3C460B0D-0EF8-304D-BC5A-5B21EAFED6AF}" type="pres">
      <dgm:prSet presAssocID="{A3CDD30F-3AB2-DD49-AC86-81DF5C7D943A}" presName="level2Shape" presStyleLbl="node2" presStyleIdx="0" presStyleCnt="3" custScaleX="229744" custScaleY="125550" custLinFactNeighborX="48020" custLinFactNeighborY="-16696"/>
      <dgm:spPr/>
    </dgm:pt>
    <dgm:pt modelId="{7A9F6419-1497-6B49-B52E-46268BB403C7}" type="pres">
      <dgm:prSet presAssocID="{A3CDD30F-3AB2-DD49-AC86-81DF5C7D943A}" presName="hierChild3" presStyleCnt="0"/>
      <dgm:spPr/>
    </dgm:pt>
    <dgm:pt modelId="{FC6AC057-83F0-3C4A-AE33-BFB4D34C2088}" type="pres">
      <dgm:prSet presAssocID="{9D338278-00E4-F449-98E3-728E5F0A38B2}" presName="Name25" presStyleLbl="parChTrans1D3" presStyleIdx="0" presStyleCnt="5"/>
      <dgm:spPr/>
    </dgm:pt>
    <dgm:pt modelId="{F6F49C87-C7BF-E24A-9F70-2FB2C1084A74}" type="pres">
      <dgm:prSet presAssocID="{9D338278-00E4-F449-98E3-728E5F0A38B2}" presName="connTx" presStyleLbl="parChTrans1D3" presStyleIdx="0" presStyleCnt="5"/>
      <dgm:spPr/>
    </dgm:pt>
    <dgm:pt modelId="{B593E92B-AC23-7642-822C-847758822B74}" type="pres">
      <dgm:prSet presAssocID="{441804B2-D5F1-224A-A741-3D7F11B06D2D}" presName="Name30" presStyleCnt="0"/>
      <dgm:spPr/>
    </dgm:pt>
    <dgm:pt modelId="{2C167C41-918B-0249-905B-7DE459E19ABE}" type="pres">
      <dgm:prSet presAssocID="{441804B2-D5F1-224A-A741-3D7F11B06D2D}" presName="level2Shape" presStyleLbl="node3" presStyleIdx="0" presStyleCnt="5" custScaleX="229744" custScaleY="125550" custLinFactNeighborX="82115" custLinFactNeighborY="-99873"/>
      <dgm:spPr/>
    </dgm:pt>
    <dgm:pt modelId="{A7A8D39F-08B2-2A4A-ACAD-53747138C712}" type="pres">
      <dgm:prSet presAssocID="{441804B2-D5F1-224A-A741-3D7F11B06D2D}" presName="hierChild3" presStyleCnt="0"/>
      <dgm:spPr/>
    </dgm:pt>
    <dgm:pt modelId="{14830E9B-BDAB-0E45-BF25-0CE76616B4BE}" type="pres">
      <dgm:prSet presAssocID="{4328F8EE-C838-A34C-8B7B-8776873BA88A}" presName="Name25" presStyleLbl="parChTrans1D2" presStyleIdx="1" presStyleCnt="3"/>
      <dgm:spPr/>
    </dgm:pt>
    <dgm:pt modelId="{3E9B868D-5D76-DE47-919D-7436D58C4F4A}" type="pres">
      <dgm:prSet presAssocID="{4328F8EE-C838-A34C-8B7B-8776873BA88A}" presName="connTx" presStyleLbl="parChTrans1D2" presStyleIdx="1" presStyleCnt="3"/>
      <dgm:spPr/>
    </dgm:pt>
    <dgm:pt modelId="{9F8A9C65-1503-4E4B-B87A-963CD7DBC40D}" type="pres">
      <dgm:prSet presAssocID="{366BDB75-0743-154A-96B3-AA376A6A3588}" presName="Name30" presStyleCnt="0"/>
      <dgm:spPr/>
    </dgm:pt>
    <dgm:pt modelId="{2D2D1A7A-3288-0745-B643-BC0AF57FF8F3}" type="pres">
      <dgm:prSet presAssocID="{366BDB75-0743-154A-96B3-AA376A6A3588}" presName="level2Shape" presStyleLbl="node2" presStyleIdx="1" presStyleCnt="3" custScaleX="229744" custScaleY="118998" custLinFactNeighborX="48020" custLinFactNeighborY="-1111"/>
      <dgm:spPr/>
    </dgm:pt>
    <dgm:pt modelId="{4DC8C857-492E-904D-9882-C99438722125}" type="pres">
      <dgm:prSet presAssocID="{366BDB75-0743-154A-96B3-AA376A6A3588}" presName="hierChild3" presStyleCnt="0"/>
      <dgm:spPr/>
    </dgm:pt>
    <dgm:pt modelId="{E4C032E2-6584-0146-A66A-48C7E85CB26C}" type="pres">
      <dgm:prSet presAssocID="{03D0C926-2D14-DA4C-9BBA-C663AC0CCB58}" presName="Name25" presStyleLbl="parChTrans1D3" presStyleIdx="1" presStyleCnt="5"/>
      <dgm:spPr/>
    </dgm:pt>
    <dgm:pt modelId="{29BEF77A-9717-0844-B5B2-714D6EC7CE05}" type="pres">
      <dgm:prSet presAssocID="{03D0C926-2D14-DA4C-9BBA-C663AC0CCB58}" presName="connTx" presStyleLbl="parChTrans1D3" presStyleIdx="1" presStyleCnt="5"/>
      <dgm:spPr/>
    </dgm:pt>
    <dgm:pt modelId="{4A6E803E-85DE-2941-AF1F-E973F79532D4}" type="pres">
      <dgm:prSet presAssocID="{A5C74733-E01A-8143-8370-04289B77B005}" presName="Name30" presStyleCnt="0"/>
      <dgm:spPr/>
    </dgm:pt>
    <dgm:pt modelId="{92D764DF-A78A-4C4F-9194-A1C915AFC736}" type="pres">
      <dgm:prSet presAssocID="{A5C74733-E01A-8143-8370-04289B77B005}" presName="level2Shape" presStyleLbl="node3" presStyleIdx="1" presStyleCnt="5" custScaleX="229744" custLinFactNeighborX="83348" custLinFactNeighborY="-93066"/>
      <dgm:spPr/>
    </dgm:pt>
    <dgm:pt modelId="{C5A92585-FB1D-7C45-9246-77A5EFB973A7}" type="pres">
      <dgm:prSet presAssocID="{A5C74733-E01A-8143-8370-04289B77B005}" presName="hierChild3" presStyleCnt="0"/>
      <dgm:spPr/>
    </dgm:pt>
    <dgm:pt modelId="{A67C7CC9-C6C7-CF4A-9C29-1B76AB44ADDE}" type="pres">
      <dgm:prSet presAssocID="{DE1E651C-EFE0-1C49-915D-4F515552A67F}" presName="Name25" presStyleLbl="parChTrans1D3" presStyleIdx="2" presStyleCnt="5"/>
      <dgm:spPr/>
    </dgm:pt>
    <dgm:pt modelId="{C4AE4087-5976-684E-B5CA-7AF9E60643A2}" type="pres">
      <dgm:prSet presAssocID="{DE1E651C-EFE0-1C49-915D-4F515552A67F}" presName="connTx" presStyleLbl="parChTrans1D3" presStyleIdx="2" presStyleCnt="5"/>
      <dgm:spPr/>
    </dgm:pt>
    <dgm:pt modelId="{C51BFCDF-181E-DA47-AB77-A7E3B22FDC19}" type="pres">
      <dgm:prSet presAssocID="{4BB3D23F-27DB-6242-B702-2A5E8E032AFE}" presName="Name30" presStyleCnt="0"/>
      <dgm:spPr/>
    </dgm:pt>
    <dgm:pt modelId="{E97F8729-1A47-8D4C-A111-B1456B67EF18}" type="pres">
      <dgm:prSet presAssocID="{4BB3D23F-27DB-6242-B702-2A5E8E032AFE}" presName="level2Shape" presStyleLbl="node3" presStyleIdx="2" presStyleCnt="5" custScaleX="229744" custLinFactNeighborX="79649" custLinFactNeighborY="-68110"/>
      <dgm:spPr/>
    </dgm:pt>
    <dgm:pt modelId="{151AD7D1-4C97-6D4C-9BE5-623A267076CF}" type="pres">
      <dgm:prSet presAssocID="{4BB3D23F-27DB-6242-B702-2A5E8E032AFE}" presName="hierChild3" presStyleCnt="0"/>
      <dgm:spPr/>
    </dgm:pt>
    <dgm:pt modelId="{CBB11723-EEBC-0F45-BE9C-7F11D17125CB}" type="pres">
      <dgm:prSet presAssocID="{88811FF4-3CAC-F242-B5D9-EB9EABD620EF}" presName="Name25" presStyleLbl="parChTrans1D2" presStyleIdx="2" presStyleCnt="3"/>
      <dgm:spPr/>
    </dgm:pt>
    <dgm:pt modelId="{757B7A17-4189-C445-9F4F-14A04FEF236D}" type="pres">
      <dgm:prSet presAssocID="{88811FF4-3CAC-F242-B5D9-EB9EABD620EF}" presName="connTx" presStyleLbl="parChTrans1D2" presStyleIdx="2" presStyleCnt="3"/>
      <dgm:spPr/>
    </dgm:pt>
    <dgm:pt modelId="{4EDAB6D0-E780-6449-9949-2863C7CE13BC}" type="pres">
      <dgm:prSet presAssocID="{92C6BEFA-BEFF-D343-9CB3-CC0FA3074453}" presName="Name30" presStyleCnt="0"/>
      <dgm:spPr/>
    </dgm:pt>
    <dgm:pt modelId="{FD334190-6F55-6F4A-97A4-F8195C6B2BF8}" type="pres">
      <dgm:prSet presAssocID="{92C6BEFA-BEFF-D343-9CB3-CC0FA3074453}" presName="level2Shape" presStyleLbl="node2" presStyleIdx="2" presStyleCnt="3" custScaleX="229744" custScaleY="118998" custLinFactNeighborX="48020" custLinFactNeighborY="-36427"/>
      <dgm:spPr/>
    </dgm:pt>
    <dgm:pt modelId="{BD908332-2DCB-AC49-8B45-128F03AAB896}" type="pres">
      <dgm:prSet presAssocID="{92C6BEFA-BEFF-D343-9CB3-CC0FA3074453}" presName="hierChild3" presStyleCnt="0"/>
      <dgm:spPr/>
    </dgm:pt>
    <dgm:pt modelId="{4B039571-96EA-E540-81FC-ECFDB3B1A916}" type="pres">
      <dgm:prSet presAssocID="{62D8B798-8E4A-944B-89B8-43093C9F08C0}" presName="Name25" presStyleLbl="parChTrans1D3" presStyleIdx="3" presStyleCnt="5"/>
      <dgm:spPr/>
    </dgm:pt>
    <dgm:pt modelId="{A7D1CB18-8FC4-7647-B39F-4021B352B916}" type="pres">
      <dgm:prSet presAssocID="{62D8B798-8E4A-944B-89B8-43093C9F08C0}" presName="connTx" presStyleLbl="parChTrans1D3" presStyleIdx="3" presStyleCnt="5"/>
      <dgm:spPr/>
    </dgm:pt>
    <dgm:pt modelId="{9470512D-CAD8-B444-A5B0-60301CD0B80D}" type="pres">
      <dgm:prSet presAssocID="{C6D76419-D035-4C48-B27C-3C5590527D0F}" presName="Name30" presStyleCnt="0"/>
      <dgm:spPr/>
    </dgm:pt>
    <dgm:pt modelId="{8DAAD543-B07C-6242-87E0-0921790C39C0}" type="pres">
      <dgm:prSet presAssocID="{C6D76419-D035-4C48-B27C-3C5590527D0F}" presName="level2Shape" presStyleLbl="node3" presStyleIdx="3" presStyleCnt="5" custScaleX="229744" custLinFactNeighborX="83348" custLinFactNeighborY="-60410"/>
      <dgm:spPr/>
    </dgm:pt>
    <dgm:pt modelId="{69F99103-E4E9-5843-81FC-AC3312EAD287}" type="pres">
      <dgm:prSet presAssocID="{C6D76419-D035-4C48-B27C-3C5590527D0F}" presName="hierChild3" presStyleCnt="0"/>
      <dgm:spPr/>
    </dgm:pt>
    <dgm:pt modelId="{27C5880E-6569-194C-8912-60B56DC910E0}" type="pres">
      <dgm:prSet presAssocID="{205959F0-CDAB-4B44-96AD-4C56B50EF7CC}" presName="Name25" presStyleLbl="parChTrans1D3" presStyleIdx="4" presStyleCnt="5"/>
      <dgm:spPr/>
    </dgm:pt>
    <dgm:pt modelId="{E5D70DCE-DF69-C043-AD5D-45EFF5998920}" type="pres">
      <dgm:prSet presAssocID="{205959F0-CDAB-4B44-96AD-4C56B50EF7CC}" presName="connTx" presStyleLbl="parChTrans1D3" presStyleIdx="4" presStyleCnt="5"/>
      <dgm:spPr/>
    </dgm:pt>
    <dgm:pt modelId="{9D525D3C-3340-5149-836F-22F7FEDF0DFF}" type="pres">
      <dgm:prSet presAssocID="{21009863-A2C9-FF41-9D3A-6648CE955B8F}" presName="Name30" presStyleCnt="0"/>
      <dgm:spPr/>
    </dgm:pt>
    <dgm:pt modelId="{A2D2027C-73F0-F341-BC32-AB349FDC87F8}" type="pres">
      <dgm:prSet presAssocID="{21009863-A2C9-FF41-9D3A-6648CE955B8F}" presName="level2Shape" presStyleLbl="node3" presStyleIdx="4" presStyleCnt="5" custScaleX="229744" custLinFactNeighborX="84581" custLinFactNeighborY="-39813"/>
      <dgm:spPr/>
    </dgm:pt>
    <dgm:pt modelId="{375A46AE-8972-4042-950D-9D3D74F35FD7}" type="pres">
      <dgm:prSet presAssocID="{21009863-A2C9-FF41-9D3A-6648CE955B8F}" presName="hierChild3" presStyleCnt="0"/>
      <dgm:spPr/>
    </dgm:pt>
    <dgm:pt modelId="{63868788-E743-C54E-8AFD-5A3C2396CCDF}" type="pres">
      <dgm:prSet presAssocID="{9B267B41-4B75-724C-91FD-44007B4C4E76}" presName="bgShapesFlow" presStyleCnt="0"/>
      <dgm:spPr/>
    </dgm:pt>
    <dgm:pt modelId="{E58AF6CC-ACAB-F946-A955-728B8E0A09A6}" type="pres">
      <dgm:prSet presAssocID="{EF5D382B-CFFA-AA43-A1A1-2FCF31EB3D36}" presName="rectComp" presStyleCnt="0"/>
      <dgm:spPr/>
    </dgm:pt>
    <dgm:pt modelId="{0D068E30-9112-6C48-9882-DA554A72AF0C}" type="pres">
      <dgm:prSet presAssocID="{EF5D382B-CFFA-AA43-A1A1-2FCF31EB3D36}" presName="bgRect" presStyleLbl="bgShp" presStyleIdx="0" presStyleCnt="3" custScaleX="235989" custScaleY="76698"/>
      <dgm:spPr/>
    </dgm:pt>
    <dgm:pt modelId="{F1207382-63DB-B447-BDD1-F2906875989E}" type="pres">
      <dgm:prSet presAssocID="{EF5D382B-CFFA-AA43-A1A1-2FCF31EB3D36}" presName="bgRectTx" presStyleLbl="bgShp" presStyleIdx="0" presStyleCnt="3">
        <dgm:presLayoutVars>
          <dgm:bulletEnabled val="1"/>
        </dgm:presLayoutVars>
      </dgm:prSet>
      <dgm:spPr/>
    </dgm:pt>
    <dgm:pt modelId="{58B16D09-71F4-384F-AA46-B0F59ECD6D4F}" type="pres">
      <dgm:prSet presAssocID="{EF5D382B-CFFA-AA43-A1A1-2FCF31EB3D36}" presName="spComp" presStyleCnt="0"/>
      <dgm:spPr/>
    </dgm:pt>
    <dgm:pt modelId="{6C49BD49-C50E-124D-8FC1-953353B60B9F}" type="pres">
      <dgm:prSet presAssocID="{EF5D382B-CFFA-AA43-A1A1-2FCF31EB3D36}" presName="hSp" presStyleCnt="0"/>
      <dgm:spPr/>
    </dgm:pt>
    <dgm:pt modelId="{8A9D3EBF-FF2F-7D47-AD88-A115A0E840F3}" type="pres">
      <dgm:prSet presAssocID="{28449AB8-D200-3E4F-A2A1-4EE37EB65EFA}" presName="rectComp" presStyleCnt="0"/>
      <dgm:spPr/>
    </dgm:pt>
    <dgm:pt modelId="{6DF87FAE-F463-DB47-AAD5-AED66E6E8E99}" type="pres">
      <dgm:prSet presAssocID="{28449AB8-D200-3E4F-A2A1-4EE37EB65EFA}" presName="bgRect" presStyleLbl="bgShp" presStyleIdx="1" presStyleCnt="3" custScaleX="235989" custScaleY="86285"/>
      <dgm:spPr/>
    </dgm:pt>
    <dgm:pt modelId="{2A7DCA9B-A92F-2748-B1EE-6042957E38C9}" type="pres">
      <dgm:prSet presAssocID="{28449AB8-D200-3E4F-A2A1-4EE37EB65EFA}" presName="bgRectTx" presStyleLbl="bgShp" presStyleIdx="1" presStyleCnt="3">
        <dgm:presLayoutVars>
          <dgm:bulletEnabled val="1"/>
        </dgm:presLayoutVars>
      </dgm:prSet>
      <dgm:spPr/>
    </dgm:pt>
    <dgm:pt modelId="{248D3A0D-1A5E-794D-9B85-EAF141DBF011}" type="pres">
      <dgm:prSet presAssocID="{28449AB8-D200-3E4F-A2A1-4EE37EB65EFA}" presName="spComp" presStyleCnt="0"/>
      <dgm:spPr/>
    </dgm:pt>
    <dgm:pt modelId="{15B6CFD3-7DCD-174C-A5A7-0A0B1DFA3CF2}" type="pres">
      <dgm:prSet presAssocID="{28449AB8-D200-3E4F-A2A1-4EE37EB65EFA}" presName="hSp" presStyleCnt="0"/>
      <dgm:spPr/>
    </dgm:pt>
    <dgm:pt modelId="{15A63501-6501-6E4B-A152-C277AABA9656}" type="pres">
      <dgm:prSet presAssocID="{1271F398-4E5F-844B-87C1-B075545A1390}" presName="rectComp" presStyleCnt="0"/>
      <dgm:spPr/>
    </dgm:pt>
    <dgm:pt modelId="{1F65F5DF-8790-5A48-8EB4-F97013EA11E8}" type="pres">
      <dgm:prSet presAssocID="{1271F398-4E5F-844B-87C1-B075545A1390}" presName="bgRect" presStyleLbl="bgShp" presStyleIdx="2" presStyleCnt="3" custScaleX="235989" custLinFactNeighborX="-815" custLinFactNeighborY="-2595"/>
      <dgm:spPr/>
    </dgm:pt>
    <dgm:pt modelId="{DEF4149C-FAE3-334B-A6F1-39201745A08D}" type="pres">
      <dgm:prSet presAssocID="{1271F398-4E5F-844B-87C1-B075545A1390}" presName="bgRectTx" presStyleLbl="bgShp" presStyleIdx="2" presStyleCnt="3">
        <dgm:presLayoutVars>
          <dgm:bulletEnabled val="1"/>
        </dgm:presLayoutVars>
      </dgm:prSet>
      <dgm:spPr/>
    </dgm:pt>
  </dgm:ptLst>
  <dgm:cxnLst>
    <dgm:cxn modelId="{C4855D09-DFF8-5442-BB81-4270E60F9CD7}" type="presOf" srcId="{28449AB8-D200-3E4F-A2A1-4EE37EB65EFA}" destId="{6DF87FAE-F463-DB47-AAD5-AED66E6E8E99}" srcOrd="0" destOrd="0" presId="urn:microsoft.com/office/officeart/2005/8/layout/hierarchy5"/>
    <dgm:cxn modelId="{F150FA25-0A05-9F4D-945F-0E602A69CA67}" type="presOf" srcId="{DE1E651C-EFE0-1C49-915D-4F515552A67F}" destId="{A67C7CC9-C6C7-CF4A-9C29-1B76AB44ADDE}" srcOrd="0" destOrd="0" presId="urn:microsoft.com/office/officeart/2005/8/layout/hierarchy5"/>
    <dgm:cxn modelId="{65A9C329-74BD-6546-BF1D-80942A08641D}" srcId="{9B267B41-4B75-724C-91FD-44007B4C4E76}" destId="{1271F398-4E5F-844B-87C1-B075545A1390}" srcOrd="3" destOrd="0" parTransId="{BF01921A-68E0-D944-8B5D-C7ECDBF1AF7E}" sibTransId="{DFD5EB83-B581-C04D-9324-EA19C2A5D4CD}"/>
    <dgm:cxn modelId="{30C7D136-6CEC-7D4B-BF34-F2E78B54AA5F}" srcId="{9B267B41-4B75-724C-91FD-44007B4C4E76}" destId="{92E679E6-1DFE-5744-AD26-1CDD6D9A6B48}" srcOrd="0" destOrd="0" parTransId="{9D28C124-842C-1740-B2EA-0BCDD97CEC84}" sibTransId="{4126B3E3-AA9F-F941-9F54-439FAEE56114}"/>
    <dgm:cxn modelId="{DFEF8D3D-2068-4F40-AF52-E1F1D314FB1C}" srcId="{9B267B41-4B75-724C-91FD-44007B4C4E76}" destId="{28449AB8-D200-3E4F-A2A1-4EE37EB65EFA}" srcOrd="2" destOrd="0" parTransId="{68A9F36B-F6DC-7B4E-B63D-2924B74B5383}" sibTransId="{BB5EDFC7-718E-EF46-9FBD-36A46F74A1DB}"/>
    <dgm:cxn modelId="{7D00D142-9F45-F649-B23C-23D456895115}" type="presOf" srcId="{205959F0-CDAB-4B44-96AD-4C56B50EF7CC}" destId="{27C5880E-6569-194C-8912-60B56DC910E0}" srcOrd="0" destOrd="0" presId="urn:microsoft.com/office/officeart/2005/8/layout/hierarchy5"/>
    <dgm:cxn modelId="{42D8F348-4255-344F-B300-0BEB11A2B545}" srcId="{92C6BEFA-BEFF-D343-9CB3-CC0FA3074453}" destId="{C6D76419-D035-4C48-B27C-3C5590527D0F}" srcOrd="0" destOrd="0" parTransId="{62D8B798-8E4A-944B-89B8-43093C9F08C0}" sibTransId="{C6A5FD55-3517-064D-8995-7332B0D3B2C2}"/>
    <dgm:cxn modelId="{B9AF0149-A09F-2147-A783-96A1E9AE0D8E}" type="presOf" srcId="{03D0C926-2D14-DA4C-9BBA-C663AC0CCB58}" destId="{E4C032E2-6584-0146-A66A-48C7E85CB26C}" srcOrd="0" destOrd="0" presId="urn:microsoft.com/office/officeart/2005/8/layout/hierarchy5"/>
    <dgm:cxn modelId="{DF27DE49-0A82-4A4E-967D-6D7F2414F122}" type="presOf" srcId="{1271F398-4E5F-844B-87C1-B075545A1390}" destId="{DEF4149C-FAE3-334B-A6F1-39201745A08D}" srcOrd="1" destOrd="0" presId="urn:microsoft.com/office/officeart/2005/8/layout/hierarchy5"/>
    <dgm:cxn modelId="{4667004A-CD6A-3941-B7C7-633BB1EFC805}" type="presOf" srcId="{366BDB75-0743-154A-96B3-AA376A6A3588}" destId="{2D2D1A7A-3288-0745-B643-BC0AF57FF8F3}" srcOrd="0" destOrd="0" presId="urn:microsoft.com/office/officeart/2005/8/layout/hierarchy5"/>
    <dgm:cxn modelId="{F5507D55-5EBD-1542-968B-0A4F06F40201}" type="presOf" srcId="{28449AB8-D200-3E4F-A2A1-4EE37EB65EFA}" destId="{2A7DCA9B-A92F-2748-B1EE-6042957E38C9}" srcOrd="1" destOrd="0" presId="urn:microsoft.com/office/officeart/2005/8/layout/hierarchy5"/>
    <dgm:cxn modelId="{45F48758-98C9-7948-B353-DB9017A89EA1}" type="presOf" srcId="{9D338278-00E4-F449-98E3-728E5F0A38B2}" destId="{F6F49C87-C7BF-E24A-9F70-2FB2C1084A74}" srcOrd="1" destOrd="0" presId="urn:microsoft.com/office/officeart/2005/8/layout/hierarchy5"/>
    <dgm:cxn modelId="{7963945E-E70F-4F45-9E31-EC1140238A5F}" type="presOf" srcId="{88811FF4-3CAC-F242-B5D9-EB9EABD620EF}" destId="{757B7A17-4189-C445-9F4F-14A04FEF236D}" srcOrd="1" destOrd="0" presId="urn:microsoft.com/office/officeart/2005/8/layout/hierarchy5"/>
    <dgm:cxn modelId="{4306FE75-3AE8-4C41-B14B-AD53C8C18D32}" type="presOf" srcId="{C6D76419-D035-4C48-B27C-3C5590527D0F}" destId="{8DAAD543-B07C-6242-87E0-0921790C39C0}" srcOrd="0" destOrd="0" presId="urn:microsoft.com/office/officeart/2005/8/layout/hierarchy5"/>
    <dgm:cxn modelId="{242A6A7C-89B2-6149-8943-60D03EFFCAB1}" type="presOf" srcId="{4BB3D23F-27DB-6242-B702-2A5E8E032AFE}" destId="{E97F8729-1A47-8D4C-A111-B1456B67EF18}" srcOrd="0" destOrd="0" presId="urn:microsoft.com/office/officeart/2005/8/layout/hierarchy5"/>
    <dgm:cxn modelId="{417A997D-EB4D-EE43-946C-EB01A6DD7889}" type="presOf" srcId="{1271F398-4E5F-844B-87C1-B075545A1390}" destId="{1F65F5DF-8790-5A48-8EB4-F97013EA11E8}" srcOrd="0" destOrd="0" presId="urn:microsoft.com/office/officeart/2005/8/layout/hierarchy5"/>
    <dgm:cxn modelId="{AC72CC80-C8F0-8242-90B7-0BF6F9CB68D2}" type="presOf" srcId="{88811FF4-3CAC-F242-B5D9-EB9EABD620EF}" destId="{CBB11723-EEBC-0F45-BE9C-7F11D17125CB}" srcOrd="0" destOrd="0" presId="urn:microsoft.com/office/officeart/2005/8/layout/hierarchy5"/>
    <dgm:cxn modelId="{12198285-CFCD-6D4E-B5B6-3CD0B106F412}" type="presOf" srcId="{62D8B798-8E4A-944B-89B8-43093C9F08C0}" destId="{A7D1CB18-8FC4-7647-B39F-4021B352B916}" srcOrd="1" destOrd="0" presId="urn:microsoft.com/office/officeart/2005/8/layout/hierarchy5"/>
    <dgm:cxn modelId="{802F9689-3D94-944D-9183-927936595600}" type="presOf" srcId="{4328F8EE-C838-A34C-8B7B-8776873BA88A}" destId="{14830E9B-BDAB-0E45-BF25-0CE76616B4BE}" srcOrd="0" destOrd="0" presId="urn:microsoft.com/office/officeart/2005/8/layout/hierarchy5"/>
    <dgm:cxn modelId="{533BB689-920A-324B-8100-2FAFA0EF3CEE}" type="presOf" srcId="{441804B2-D5F1-224A-A741-3D7F11B06D2D}" destId="{2C167C41-918B-0249-905B-7DE459E19ABE}" srcOrd="0" destOrd="0" presId="urn:microsoft.com/office/officeart/2005/8/layout/hierarchy5"/>
    <dgm:cxn modelId="{1AED7B8B-920C-0B43-A808-1BBC695236AB}" type="presOf" srcId="{EF5D382B-CFFA-AA43-A1A1-2FCF31EB3D36}" destId="{F1207382-63DB-B447-BDD1-F2906875989E}" srcOrd="1" destOrd="0" presId="urn:microsoft.com/office/officeart/2005/8/layout/hierarchy5"/>
    <dgm:cxn modelId="{FB103990-57A7-BC48-B7A9-113D6C5AF39C}" type="presOf" srcId="{A3CDD30F-3AB2-DD49-AC86-81DF5C7D943A}" destId="{3C460B0D-0EF8-304D-BC5A-5B21EAFED6AF}" srcOrd="0" destOrd="0" presId="urn:microsoft.com/office/officeart/2005/8/layout/hierarchy5"/>
    <dgm:cxn modelId="{D9A1A393-DFC3-A442-81C4-8F9460F7067D}" srcId="{A3CDD30F-3AB2-DD49-AC86-81DF5C7D943A}" destId="{441804B2-D5F1-224A-A741-3D7F11B06D2D}" srcOrd="0" destOrd="0" parTransId="{9D338278-00E4-F449-98E3-728E5F0A38B2}" sibTransId="{32F54D60-52C3-E74B-AD7C-E5992FE1D978}"/>
    <dgm:cxn modelId="{78DC1494-3632-7041-A3E2-4EE5C2B6E79D}" type="presOf" srcId="{EF5D382B-CFFA-AA43-A1A1-2FCF31EB3D36}" destId="{0D068E30-9112-6C48-9882-DA554A72AF0C}" srcOrd="0" destOrd="0" presId="urn:microsoft.com/office/officeart/2005/8/layout/hierarchy5"/>
    <dgm:cxn modelId="{DDACF599-B27D-D248-A716-67B2D783DA59}" srcId="{92C6BEFA-BEFF-D343-9CB3-CC0FA3074453}" destId="{21009863-A2C9-FF41-9D3A-6648CE955B8F}" srcOrd="1" destOrd="0" parTransId="{205959F0-CDAB-4B44-96AD-4C56B50EF7CC}" sibTransId="{5B701013-B8B7-8B4B-8874-C44B6D6C7787}"/>
    <dgm:cxn modelId="{E220C29E-26D8-B44B-8B70-E15955B748F6}" srcId="{9B267B41-4B75-724C-91FD-44007B4C4E76}" destId="{EF5D382B-CFFA-AA43-A1A1-2FCF31EB3D36}" srcOrd="1" destOrd="0" parTransId="{A96A1973-932E-D643-9368-E967DB194083}" sibTransId="{0A468008-E5F1-4544-B331-399DC3E0BC8D}"/>
    <dgm:cxn modelId="{867168A3-886E-9E44-97ED-F063BF8395BC}" type="presOf" srcId="{DE1E651C-EFE0-1C49-915D-4F515552A67F}" destId="{C4AE4087-5976-684E-B5CA-7AF9E60643A2}" srcOrd="1" destOrd="0" presId="urn:microsoft.com/office/officeart/2005/8/layout/hierarchy5"/>
    <dgm:cxn modelId="{AC8B8DA8-8ACA-AD4B-9AB5-5C2A70EAC656}" type="presOf" srcId="{205959F0-CDAB-4B44-96AD-4C56B50EF7CC}" destId="{E5D70DCE-DF69-C043-AD5D-45EFF5998920}" srcOrd="1" destOrd="0" presId="urn:microsoft.com/office/officeart/2005/8/layout/hierarchy5"/>
    <dgm:cxn modelId="{BC0666A9-A5A0-6445-BB6F-2C9D5B9BD204}" type="presOf" srcId="{A5C74733-E01A-8143-8370-04289B77B005}" destId="{92D764DF-A78A-4C4F-9194-A1C915AFC736}" srcOrd="0" destOrd="0" presId="urn:microsoft.com/office/officeart/2005/8/layout/hierarchy5"/>
    <dgm:cxn modelId="{CB9A28AB-EBCB-734E-B857-1C8F252D80A9}" type="presOf" srcId="{4328F8EE-C838-A34C-8B7B-8776873BA88A}" destId="{3E9B868D-5D76-DE47-919D-7436D58C4F4A}" srcOrd="1" destOrd="0" presId="urn:microsoft.com/office/officeart/2005/8/layout/hierarchy5"/>
    <dgm:cxn modelId="{C54124C2-2574-F948-A0A1-F66D9C0E884F}" srcId="{92E679E6-1DFE-5744-AD26-1CDD6D9A6B48}" destId="{A3CDD30F-3AB2-DD49-AC86-81DF5C7D943A}" srcOrd="0" destOrd="0" parTransId="{C939BA52-C18B-A74A-8E63-82401E85265B}" sibTransId="{FBBF31C8-863B-E84F-9FE5-BFD2B09C3CE1}"/>
    <dgm:cxn modelId="{B362E3C2-AE5C-3F48-AC70-360C5722BC65}" type="presOf" srcId="{62D8B798-8E4A-944B-89B8-43093C9F08C0}" destId="{4B039571-96EA-E540-81FC-ECFDB3B1A916}" srcOrd="0" destOrd="0" presId="urn:microsoft.com/office/officeart/2005/8/layout/hierarchy5"/>
    <dgm:cxn modelId="{0E2436C3-9312-D148-866D-369D81FA695A}" type="presOf" srcId="{C939BA52-C18B-A74A-8E63-82401E85265B}" destId="{2F77B4BA-05FF-B846-A54A-B095A9E014E5}" srcOrd="1" destOrd="0" presId="urn:microsoft.com/office/officeart/2005/8/layout/hierarchy5"/>
    <dgm:cxn modelId="{2042C6C5-CE0E-B34A-8604-E1B86C09D2E7}" type="presOf" srcId="{21009863-A2C9-FF41-9D3A-6648CE955B8F}" destId="{A2D2027C-73F0-F341-BC32-AB349FDC87F8}" srcOrd="0" destOrd="0" presId="urn:microsoft.com/office/officeart/2005/8/layout/hierarchy5"/>
    <dgm:cxn modelId="{4D9AA2C6-D669-C541-ADFB-D5A66B3F4286}" type="presOf" srcId="{9B267B41-4B75-724C-91FD-44007B4C4E76}" destId="{9E81DF8B-E088-B04E-8389-FE89E9BFE89E}" srcOrd="0" destOrd="0" presId="urn:microsoft.com/office/officeart/2005/8/layout/hierarchy5"/>
    <dgm:cxn modelId="{1A60C3C6-A905-034A-BA5D-660250536A3B}" srcId="{92E679E6-1DFE-5744-AD26-1CDD6D9A6B48}" destId="{92C6BEFA-BEFF-D343-9CB3-CC0FA3074453}" srcOrd="2" destOrd="0" parTransId="{88811FF4-3CAC-F242-B5D9-EB9EABD620EF}" sibTransId="{5EF43F46-AA72-6141-BED5-D822A2C16FF4}"/>
    <dgm:cxn modelId="{46840DD2-BBE0-7045-BFB2-C62DB1A11719}" type="presOf" srcId="{9D338278-00E4-F449-98E3-728E5F0A38B2}" destId="{FC6AC057-83F0-3C4A-AE33-BFB4D34C2088}" srcOrd="0" destOrd="0" presId="urn:microsoft.com/office/officeart/2005/8/layout/hierarchy5"/>
    <dgm:cxn modelId="{92F39CD6-C6CB-5940-BDBC-7258AF391922}" srcId="{366BDB75-0743-154A-96B3-AA376A6A3588}" destId="{4BB3D23F-27DB-6242-B702-2A5E8E032AFE}" srcOrd="1" destOrd="0" parTransId="{DE1E651C-EFE0-1C49-915D-4F515552A67F}" sibTransId="{05DD06AF-4B88-194E-B299-68B89135C77A}"/>
    <dgm:cxn modelId="{62ECE1E2-BDF0-F241-8EC9-9CE77EAD733C}" srcId="{366BDB75-0743-154A-96B3-AA376A6A3588}" destId="{A5C74733-E01A-8143-8370-04289B77B005}" srcOrd="0" destOrd="0" parTransId="{03D0C926-2D14-DA4C-9BBA-C663AC0CCB58}" sibTransId="{C2FB06C4-0D32-6848-9849-A8A435B504BE}"/>
    <dgm:cxn modelId="{A31E1CF1-8BDF-FC47-B402-8D879A702CC8}" type="presOf" srcId="{C939BA52-C18B-A74A-8E63-82401E85265B}" destId="{14983880-2384-BE44-AB04-64C9C1FC5C71}" srcOrd="0" destOrd="0" presId="urn:microsoft.com/office/officeart/2005/8/layout/hierarchy5"/>
    <dgm:cxn modelId="{6E142DF1-6692-CF42-A4C2-459424B35FAB}" type="presOf" srcId="{92E679E6-1DFE-5744-AD26-1CDD6D9A6B48}" destId="{E11B96D6-C0E8-1241-B481-41F151E0B8D6}" srcOrd="0" destOrd="0" presId="urn:microsoft.com/office/officeart/2005/8/layout/hierarchy5"/>
    <dgm:cxn modelId="{25281BF2-EA14-2648-8314-EC494DB59375}" type="presOf" srcId="{03D0C926-2D14-DA4C-9BBA-C663AC0CCB58}" destId="{29BEF77A-9717-0844-B5B2-714D6EC7CE05}" srcOrd="1" destOrd="0" presId="urn:microsoft.com/office/officeart/2005/8/layout/hierarchy5"/>
    <dgm:cxn modelId="{078E36F4-82BD-B348-9030-8051EF36BFAF}" type="presOf" srcId="{92C6BEFA-BEFF-D343-9CB3-CC0FA3074453}" destId="{FD334190-6F55-6F4A-97A4-F8195C6B2BF8}" srcOrd="0" destOrd="0" presId="urn:microsoft.com/office/officeart/2005/8/layout/hierarchy5"/>
    <dgm:cxn modelId="{F60890FC-0D5A-BE4A-8BC0-8C1B52078F23}" srcId="{92E679E6-1DFE-5744-AD26-1CDD6D9A6B48}" destId="{366BDB75-0743-154A-96B3-AA376A6A3588}" srcOrd="1" destOrd="0" parTransId="{4328F8EE-C838-A34C-8B7B-8776873BA88A}" sibTransId="{BA43B9CD-04CC-534E-AEF8-2AE09CBE64DA}"/>
    <dgm:cxn modelId="{49091D36-6364-9744-B4C6-AA0ABD36E24D}" type="presParOf" srcId="{9E81DF8B-E088-B04E-8389-FE89E9BFE89E}" destId="{7238BDE3-7C73-F646-8E19-7226BE14BA81}" srcOrd="0" destOrd="0" presId="urn:microsoft.com/office/officeart/2005/8/layout/hierarchy5"/>
    <dgm:cxn modelId="{D11524E8-038E-8442-8355-A9BC9D613BD8}" type="presParOf" srcId="{7238BDE3-7C73-F646-8E19-7226BE14BA81}" destId="{DE2E1A3D-5B30-6F45-AC94-10B0B9E16F1B}" srcOrd="0" destOrd="0" presId="urn:microsoft.com/office/officeart/2005/8/layout/hierarchy5"/>
    <dgm:cxn modelId="{5E6F2684-56F0-6547-A4D4-5CA6384977FF}" type="presParOf" srcId="{7238BDE3-7C73-F646-8E19-7226BE14BA81}" destId="{1458F056-773C-D04E-9A82-0F1B3BBA45AD}" srcOrd="1" destOrd="0" presId="urn:microsoft.com/office/officeart/2005/8/layout/hierarchy5"/>
    <dgm:cxn modelId="{6F0DB8A8-8D87-FE45-B944-8DC883111CDD}" type="presParOf" srcId="{1458F056-773C-D04E-9A82-0F1B3BBA45AD}" destId="{D1AA507D-ACD8-E74E-865E-8726635FB19D}" srcOrd="0" destOrd="0" presId="urn:microsoft.com/office/officeart/2005/8/layout/hierarchy5"/>
    <dgm:cxn modelId="{02CB1755-4EC8-AB42-BC55-7D7528BD06C4}" type="presParOf" srcId="{D1AA507D-ACD8-E74E-865E-8726635FB19D}" destId="{E11B96D6-C0E8-1241-B481-41F151E0B8D6}" srcOrd="0" destOrd="0" presId="urn:microsoft.com/office/officeart/2005/8/layout/hierarchy5"/>
    <dgm:cxn modelId="{DA4FB031-99EB-AB43-ADF8-8182F1F134C5}" type="presParOf" srcId="{D1AA507D-ACD8-E74E-865E-8726635FB19D}" destId="{E5B6715E-0115-0F4E-B753-00263405900D}" srcOrd="1" destOrd="0" presId="urn:microsoft.com/office/officeart/2005/8/layout/hierarchy5"/>
    <dgm:cxn modelId="{BF110D8D-318B-8746-87D8-90778DF1EDD0}" type="presParOf" srcId="{E5B6715E-0115-0F4E-B753-00263405900D}" destId="{14983880-2384-BE44-AB04-64C9C1FC5C71}" srcOrd="0" destOrd="0" presId="urn:microsoft.com/office/officeart/2005/8/layout/hierarchy5"/>
    <dgm:cxn modelId="{36E01BA4-8B1E-334F-A93D-B5093F672438}" type="presParOf" srcId="{14983880-2384-BE44-AB04-64C9C1FC5C71}" destId="{2F77B4BA-05FF-B846-A54A-B095A9E014E5}" srcOrd="0" destOrd="0" presId="urn:microsoft.com/office/officeart/2005/8/layout/hierarchy5"/>
    <dgm:cxn modelId="{C43028BE-90AA-6D4D-A32F-33F1FDB0DC18}" type="presParOf" srcId="{E5B6715E-0115-0F4E-B753-00263405900D}" destId="{1A776A00-E910-BB4D-9A37-60DAC9E585F2}" srcOrd="1" destOrd="0" presId="urn:microsoft.com/office/officeart/2005/8/layout/hierarchy5"/>
    <dgm:cxn modelId="{67ED498B-8BAD-C343-BD2A-772CB3EF5F8D}" type="presParOf" srcId="{1A776A00-E910-BB4D-9A37-60DAC9E585F2}" destId="{3C460B0D-0EF8-304D-BC5A-5B21EAFED6AF}" srcOrd="0" destOrd="0" presId="urn:microsoft.com/office/officeart/2005/8/layout/hierarchy5"/>
    <dgm:cxn modelId="{B2E85AA7-C78F-F146-BEAB-1E6A48AE3D51}" type="presParOf" srcId="{1A776A00-E910-BB4D-9A37-60DAC9E585F2}" destId="{7A9F6419-1497-6B49-B52E-46268BB403C7}" srcOrd="1" destOrd="0" presId="urn:microsoft.com/office/officeart/2005/8/layout/hierarchy5"/>
    <dgm:cxn modelId="{5CAC6186-E70F-6E49-90D8-8D76A293FA86}" type="presParOf" srcId="{7A9F6419-1497-6B49-B52E-46268BB403C7}" destId="{FC6AC057-83F0-3C4A-AE33-BFB4D34C2088}" srcOrd="0" destOrd="0" presId="urn:microsoft.com/office/officeart/2005/8/layout/hierarchy5"/>
    <dgm:cxn modelId="{44E42EB0-222B-624F-A30B-B318F53C7327}" type="presParOf" srcId="{FC6AC057-83F0-3C4A-AE33-BFB4D34C2088}" destId="{F6F49C87-C7BF-E24A-9F70-2FB2C1084A74}" srcOrd="0" destOrd="0" presId="urn:microsoft.com/office/officeart/2005/8/layout/hierarchy5"/>
    <dgm:cxn modelId="{F47F90FC-63C8-7A41-8DB6-5E9C4BB889CF}" type="presParOf" srcId="{7A9F6419-1497-6B49-B52E-46268BB403C7}" destId="{B593E92B-AC23-7642-822C-847758822B74}" srcOrd="1" destOrd="0" presId="urn:microsoft.com/office/officeart/2005/8/layout/hierarchy5"/>
    <dgm:cxn modelId="{6E9ABFF4-9C8E-2043-93A6-BCDF41751217}" type="presParOf" srcId="{B593E92B-AC23-7642-822C-847758822B74}" destId="{2C167C41-918B-0249-905B-7DE459E19ABE}" srcOrd="0" destOrd="0" presId="urn:microsoft.com/office/officeart/2005/8/layout/hierarchy5"/>
    <dgm:cxn modelId="{2D01D912-85AC-274B-A337-CEE761D38FFD}" type="presParOf" srcId="{B593E92B-AC23-7642-822C-847758822B74}" destId="{A7A8D39F-08B2-2A4A-ACAD-53747138C712}" srcOrd="1" destOrd="0" presId="urn:microsoft.com/office/officeart/2005/8/layout/hierarchy5"/>
    <dgm:cxn modelId="{6BEBBA14-FC34-E24B-974E-7D945CD80076}" type="presParOf" srcId="{E5B6715E-0115-0F4E-B753-00263405900D}" destId="{14830E9B-BDAB-0E45-BF25-0CE76616B4BE}" srcOrd="2" destOrd="0" presId="urn:microsoft.com/office/officeart/2005/8/layout/hierarchy5"/>
    <dgm:cxn modelId="{54E326B7-3EA4-0549-B132-F8FB93BFA17A}" type="presParOf" srcId="{14830E9B-BDAB-0E45-BF25-0CE76616B4BE}" destId="{3E9B868D-5D76-DE47-919D-7436D58C4F4A}" srcOrd="0" destOrd="0" presId="urn:microsoft.com/office/officeart/2005/8/layout/hierarchy5"/>
    <dgm:cxn modelId="{46DD6C5F-3534-2B4E-936A-FCEEAA9DF590}" type="presParOf" srcId="{E5B6715E-0115-0F4E-B753-00263405900D}" destId="{9F8A9C65-1503-4E4B-B87A-963CD7DBC40D}" srcOrd="3" destOrd="0" presId="urn:microsoft.com/office/officeart/2005/8/layout/hierarchy5"/>
    <dgm:cxn modelId="{A6F595C4-6FF7-004D-BA2B-FF5A07F3A90E}" type="presParOf" srcId="{9F8A9C65-1503-4E4B-B87A-963CD7DBC40D}" destId="{2D2D1A7A-3288-0745-B643-BC0AF57FF8F3}" srcOrd="0" destOrd="0" presId="urn:microsoft.com/office/officeart/2005/8/layout/hierarchy5"/>
    <dgm:cxn modelId="{AC8C34B4-ADE6-C74B-AAD2-B756B611925E}" type="presParOf" srcId="{9F8A9C65-1503-4E4B-B87A-963CD7DBC40D}" destId="{4DC8C857-492E-904D-9882-C99438722125}" srcOrd="1" destOrd="0" presId="urn:microsoft.com/office/officeart/2005/8/layout/hierarchy5"/>
    <dgm:cxn modelId="{A2021D1A-C1BA-2743-B5BE-18EF065CA4AE}" type="presParOf" srcId="{4DC8C857-492E-904D-9882-C99438722125}" destId="{E4C032E2-6584-0146-A66A-48C7E85CB26C}" srcOrd="0" destOrd="0" presId="urn:microsoft.com/office/officeart/2005/8/layout/hierarchy5"/>
    <dgm:cxn modelId="{75971AB5-7F93-3B46-B3A5-0314DA7792AE}" type="presParOf" srcId="{E4C032E2-6584-0146-A66A-48C7E85CB26C}" destId="{29BEF77A-9717-0844-B5B2-714D6EC7CE05}" srcOrd="0" destOrd="0" presId="urn:microsoft.com/office/officeart/2005/8/layout/hierarchy5"/>
    <dgm:cxn modelId="{64104AF3-3159-4849-B9C2-05EC805EF221}" type="presParOf" srcId="{4DC8C857-492E-904D-9882-C99438722125}" destId="{4A6E803E-85DE-2941-AF1F-E973F79532D4}" srcOrd="1" destOrd="0" presId="urn:microsoft.com/office/officeart/2005/8/layout/hierarchy5"/>
    <dgm:cxn modelId="{2C3F8C4F-C04A-E945-9ADD-0994F61382AA}" type="presParOf" srcId="{4A6E803E-85DE-2941-AF1F-E973F79532D4}" destId="{92D764DF-A78A-4C4F-9194-A1C915AFC736}" srcOrd="0" destOrd="0" presId="urn:microsoft.com/office/officeart/2005/8/layout/hierarchy5"/>
    <dgm:cxn modelId="{871E3BC6-9D24-0C4F-9AEA-6EB50AFBDD44}" type="presParOf" srcId="{4A6E803E-85DE-2941-AF1F-E973F79532D4}" destId="{C5A92585-FB1D-7C45-9246-77A5EFB973A7}" srcOrd="1" destOrd="0" presId="urn:microsoft.com/office/officeart/2005/8/layout/hierarchy5"/>
    <dgm:cxn modelId="{2193F815-2E2E-1142-8C66-7F85B8198670}" type="presParOf" srcId="{4DC8C857-492E-904D-9882-C99438722125}" destId="{A67C7CC9-C6C7-CF4A-9C29-1B76AB44ADDE}" srcOrd="2" destOrd="0" presId="urn:microsoft.com/office/officeart/2005/8/layout/hierarchy5"/>
    <dgm:cxn modelId="{803B7655-292B-F04A-88D0-0052E3B9B935}" type="presParOf" srcId="{A67C7CC9-C6C7-CF4A-9C29-1B76AB44ADDE}" destId="{C4AE4087-5976-684E-B5CA-7AF9E60643A2}" srcOrd="0" destOrd="0" presId="urn:microsoft.com/office/officeart/2005/8/layout/hierarchy5"/>
    <dgm:cxn modelId="{027C9FA4-3E9A-8A47-A7F9-1DCE1CBC62D5}" type="presParOf" srcId="{4DC8C857-492E-904D-9882-C99438722125}" destId="{C51BFCDF-181E-DA47-AB77-A7E3B22FDC19}" srcOrd="3" destOrd="0" presId="urn:microsoft.com/office/officeart/2005/8/layout/hierarchy5"/>
    <dgm:cxn modelId="{7D24E922-FE7A-8E44-8A46-4B1F2CD7A2B6}" type="presParOf" srcId="{C51BFCDF-181E-DA47-AB77-A7E3B22FDC19}" destId="{E97F8729-1A47-8D4C-A111-B1456B67EF18}" srcOrd="0" destOrd="0" presId="urn:microsoft.com/office/officeart/2005/8/layout/hierarchy5"/>
    <dgm:cxn modelId="{131DD70B-53BC-424A-B1AC-0E5B72DD533D}" type="presParOf" srcId="{C51BFCDF-181E-DA47-AB77-A7E3B22FDC19}" destId="{151AD7D1-4C97-6D4C-9BE5-623A267076CF}" srcOrd="1" destOrd="0" presId="urn:microsoft.com/office/officeart/2005/8/layout/hierarchy5"/>
    <dgm:cxn modelId="{2AC36615-E54B-4247-99FE-E9116AAD0F48}" type="presParOf" srcId="{E5B6715E-0115-0F4E-B753-00263405900D}" destId="{CBB11723-EEBC-0F45-BE9C-7F11D17125CB}" srcOrd="4" destOrd="0" presId="urn:microsoft.com/office/officeart/2005/8/layout/hierarchy5"/>
    <dgm:cxn modelId="{BC6438F0-BF6A-5547-B69B-DD5A18DF0719}" type="presParOf" srcId="{CBB11723-EEBC-0F45-BE9C-7F11D17125CB}" destId="{757B7A17-4189-C445-9F4F-14A04FEF236D}" srcOrd="0" destOrd="0" presId="urn:microsoft.com/office/officeart/2005/8/layout/hierarchy5"/>
    <dgm:cxn modelId="{2034D171-0A05-444C-93A1-9AEA1CA9A9C2}" type="presParOf" srcId="{E5B6715E-0115-0F4E-B753-00263405900D}" destId="{4EDAB6D0-E780-6449-9949-2863C7CE13BC}" srcOrd="5" destOrd="0" presId="urn:microsoft.com/office/officeart/2005/8/layout/hierarchy5"/>
    <dgm:cxn modelId="{871FF436-AF73-8A41-99FA-9DA4BB422656}" type="presParOf" srcId="{4EDAB6D0-E780-6449-9949-2863C7CE13BC}" destId="{FD334190-6F55-6F4A-97A4-F8195C6B2BF8}" srcOrd="0" destOrd="0" presId="urn:microsoft.com/office/officeart/2005/8/layout/hierarchy5"/>
    <dgm:cxn modelId="{F0721C59-60EB-F147-9E9F-0C966C8D0575}" type="presParOf" srcId="{4EDAB6D0-E780-6449-9949-2863C7CE13BC}" destId="{BD908332-2DCB-AC49-8B45-128F03AAB896}" srcOrd="1" destOrd="0" presId="urn:microsoft.com/office/officeart/2005/8/layout/hierarchy5"/>
    <dgm:cxn modelId="{78E516F0-878A-0C41-BFAB-0FF35366D4CA}" type="presParOf" srcId="{BD908332-2DCB-AC49-8B45-128F03AAB896}" destId="{4B039571-96EA-E540-81FC-ECFDB3B1A916}" srcOrd="0" destOrd="0" presId="urn:microsoft.com/office/officeart/2005/8/layout/hierarchy5"/>
    <dgm:cxn modelId="{BC57B4CE-EAF2-9C4C-A866-3B05AB7939EB}" type="presParOf" srcId="{4B039571-96EA-E540-81FC-ECFDB3B1A916}" destId="{A7D1CB18-8FC4-7647-B39F-4021B352B916}" srcOrd="0" destOrd="0" presId="urn:microsoft.com/office/officeart/2005/8/layout/hierarchy5"/>
    <dgm:cxn modelId="{51C04131-A6D2-FD43-BE9B-263DCB22F0D3}" type="presParOf" srcId="{BD908332-2DCB-AC49-8B45-128F03AAB896}" destId="{9470512D-CAD8-B444-A5B0-60301CD0B80D}" srcOrd="1" destOrd="0" presId="urn:microsoft.com/office/officeart/2005/8/layout/hierarchy5"/>
    <dgm:cxn modelId="{22647D84-405C-6440-B9C9-C6DA9168BA71}" type="presParOf" srcId="{9470512D-CAD8-B444-A5B0-60301CD0B80D}" destId="{8DAAD543-B07C-6242-87E0-0921790C39C0}" srcOrd="0" destOrd="0" presId="urn:microsoft.com/office/officeart/2005/8/layout/hierarchy5"/>
    <dgm:cxn modelId="{6AC4C607-ADF9-2341-834A-D1D894D94204}" type="presParOf" srcId="{9470512D-CAD8-B444-A5B0-60301CD0B80D}" destId="{69F99103-E4E9-5843-81FC-AC3312EAD287}" srcOrd="1" destOrd="0" presId="urn:microsoft.com/office/officeart/2005/8/layout/hierarchy5"/>
    <dgm:cxn modelId="{8B34B274-1BEF-284C-8F1D-4397A74E4638}" type="presParOf" srcId="{BD908332-2DCB-AC49-8B45-128F03AAB896}" destId="{27C5880E-6569-194C-8912-60B56DC910E0}" srcOrd="2" destOrd="0" presId="urn:microsoft.com/office/officeart/2005/8/layout/hierarchy5"/>
    <dgm:cxn modelId="{C6E774FE-3EC4-6345-BE91-3E05B049D81A}" type="presParOf" srcId="{27C5880E-6569-194C-8912-60B56DC910E0}" destId="{E5D70DCE-DF69-C043-AD5D-45EFF5998920}" srcOrd="0" destOrd="0" presId="urn:microsoft.com/office/officeart/2005/8/layout/hierarchy5"/>
    <dgm:cxn modelId="{E4D29302-E965-ED4A-95B9-C0D14DBE11A0}" type="presParOf" srcId="{BD908332-2DCB-AC49-8B45-128F03AAB896}" destId="{9D525D3C-3340-5149-836F-22F7FEDF0DFF}" srcOrd="3" destOrd="0" presId="urn:microsoft.com/office/officeart/2005/8/layout/hierarchy5"/>
    <dgm:cxn modelId="{000EE3FE-DDED-124A-8AF9-080F5EA61BA1}" type="presParOf" srcId="{9D525D3C-3340-5149-836F-22F7FEDF0DFF}" destId="{A2D2027C-73F0-F341-BC32-AB349FDC87F8}" srcOrd="0" destOrd="0" presId="urn:microsoft.com/office/officeart/2005/8/layout/hierarchy5"/>
    <dgm:cxn modelId="{0A06A792-EA33-3240-B868-C5731A2D706E}" type="presParOf" srcId="{9D525D3C-3340-5149-836F-22F7FEDF0DFF}" destId="{375A46AE-8972-4042-950D-9D3D74F35FD7}" srcOrd="1" destOrd="0" presId="urn:microsoft.com/office/officeart/2005/8/layout/hierarchy5"/>
    <dgm:cxn modelId="{CEDA740A-65DD-EA45-A0B4-022839D45241}" type="presParOf" srcId="{9E81DF8B-E088-B04E-8389-FE89E9BFE89E}" destId="{63868788-E743-C54E-8AFD-5A3C2396CCDF}" srcOrd="1" destOrd="0" presId="urn:microsoft.com/office/officeart/2005/8/layout/hierarchy5"/>
    <dgm:cxn modelId="{ADAB5A94-B27E-AE4E-B700-94B5F1F79F22}" type="presParOf" srcId="{63868788-E743-C54E-8AFD-5A3C2396CCDF}" destId="{E58AF6CC-ACAB-F946-A955-728B8E0A09A6}" srcOrd="0" destOrd="0" presId="urn:microsoft.com/office/officeart/2005/8/layout/hierarchy5"/>
    <dgm:cxn modelId="{663D346C-3DE6-D54A-8E69-A898E48FB042}" type="presParOf" srcId="{E58AF6CC-ACAB-F946-A955-728B8E0A09A6}" destId="{0D068E30-9112-6C48-9882-DA554A72AF0C}" srcOrd="0" destOrd="0" presId="urn:microsoft.com/office/officeart/2005/8/layout/hierarchy5"/>
    <dgm:cxn modelId="{87E631C5-263C-E94E-8DBE-3C7CA45BEA5A}" type="presParOf" srcId="{E58AF6CC-ACAB-F946-A955-728B8E0A09A6}" destId="{F1207382-63DB-B447-BDD1-F2906875989E}" srcOrd="1" destOrd="0" presId="urn:microsoft.com/office/officeart/2005/8/layout/hierarchy5"/>
    <dgm:cxn modelId="{C0F39F97-10D4-DD4B-8D56-DFB385716891}" type="presParOf" srcId="{63868788-E743-C54E-8AFD-5A3C2396CCDF}" destId="{58B16D09-71F4-384F-AA46-B0F59ECD6D4F}" srcOrd="1" destOrd="0" presId="urn:microsoft.com/office/officeart/2005/8/layout/hierarchy5"/>
    <dgm:cxn modelId="{EB20E9A9-DA75-404A-A2D1-20CCB33B7719}" type="presParOf" srcId="{58B16D09-71F4-384F-AA46-B0F59ECD6D4F}" destId="{6C49BD49-C50E-124D-8FC1-953353B60B9F}" srcOrd="0" destOrd="0" presId="urn:microsoft.com/office/officeart/2005/8/layout/hierarchy5"/>
    <dgm:cxn modelId="{05EA4E2E-F89E-574C-82E8-6098DE8399C6}" type="presParOf" srcId="{63868788-E743-C54E-8AFD-5A3C2396CCDF}" destId="{8A9D3EBF-FF2F-7D47-AD88-A115A0E840F3}" srcOrd="2" destOrd="0" presId="urn:microsoft.com/office/officeart/2005/8/layout/hierarchy5"/>
    <dgm:cxn modelId="{C74360BB-7183-F542-9D85-7F2C45CF93F4}" type="presParOf" srcId="{8A9D3EBF-FF2F-7D47-AD88-A115A0E840F3}" destId="{6DF87FAE-F463-DB47-AAD5-AED66E6E8E99}" srcOrd="0" destOrd="0" presId="urn:microsoft.com/office/officeart/2005/8/layout/hierarchy5"/>
    <dgm:cxn modelId="{1758F543-EFB4-DE4A-B8C6-C5B6E19E5634}" type="presParOf" srcId="{8A9D3EBF-FF2F-7D47-AD88-A115A0E840F3}" destId="{2A7DCA9B-A92F-2748-B1EE-6042957E38C9}" srcOrd="1" destOrd="0" presId="urn:microsoft.com/office/officeart/2005/8/layout/hierarchy5"/>
    <dgm:cxn modelId="{1BC8A9BB-73AA-9242-87F7-0B82EB34C377}" type="presParOf" srcId="{63868788-E743-C54E-8AFD-5A3C2396CCDF}" destId="{248D3A0D-1A5E-794D-9B85-EAF141DBF011}" srcOrd="3" destOrd="0" presId="urn:microsoft.com/office/officeart/2005/8/layout/hierarchy5"/>
    <dgm:cxn modelId="{791D98DF-B155-9843-AF6E-86B6EB6162B3}" type="presParOf" srcId="{248D3A0D-1A5E-794D-9B85-EAF141DBF011}" destId="{15B6CFD3-7DCD-174C-A5A7-0A0B1DFA3CF2}" srcOrd="0" destOrd="0" presId="urn:microsoft.com/office/officeart/2005/8/layout/hierarchy5"/>
    <dgm:cxn modelId="{F382E734-1A0A-0343-AB8C-06FA3B7C1E00}" type="presParOf" srcId="{63868788-E743-C54E-8AFD-5A3C2396CCDF}" destId="{15A63501-6501-6E4B-A152-C277AABA9656}" srcOrd="4" destOrd="0" presId="urn:microsoft.com/office/officeart/2005/8/layout/hierarchy5"/>
    <dgm:cxn modelId="{5257F9CC-3B4C-EB47-BCC8-E5E6C8EE3E13}" type="presParOf" srcId="{15A63501-6501-6E4B-A152-C277AABA9656}" destId="{1F65F5DF-8790-5A48-8EB4-F97013EA11E8}" srcOrd="0" destOrd="0" presId="urn:microsoft.com/office/officeart/2005/8/layout/hierarchy5"/>
    <dgm:cxn modelId="{1515033B-4CED-5841-B5BA-9923ACA73113}" type="presParOf" srcId="{15A63501-6501-6E4B-A152-C277AABA9656}" destId="{DEF4149C-FAE3-334B-A6F1-39201745A08D}"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5F5DF-8790-5A48-8EB4-F97013EA11E8}">
      <dsp:nvSpPr>
        <dsp:cNvPr id="0" name=""/>
        <dsp:cNvSpPr/>
      </dsp:nvSpPr>
      <dsp:spPr>
        <a:xfrm>
          <a:off x="7209685" y="0"/>
          <a:ext cx="3043185" cy="47688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Stage 3: Future directions</a:t>
          </a:r>
        </a:p>
      </dsp:txBody>
      <dsp:txXfrm>
        <a:off x="7209685" y="0"/>
        <a:ext cx="3043185" cy="1430655"/>
      </dsp:txXfrm>
    </dsp:sp>
    <dsp:sp modelId="{6DF87FAE-F463-DB47-AAD5-AED66E6E8E99}">
      <dsp:nvSpPr>
        <dsp:cNvPr id="0" name=""/>
        <dsp:cNvSpPr/>
      </dsp:nvSpPr>
      <dsp:spPr>
        <a:xfrm>
          <a:off x="3962085" y="327023"/>
          <a:ext cx="3043185" cy="41148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Stage 2: Advance in a few specific areas</a:t>
          </a:r>
        </a:p>
      </dsp:txBody>
      <dsp:txXfrm>
        <a:off x="3962085" y="327023"/>
        <a:ext cx="3043185" cy="1065137"/>
      </dsp:txXfrm>
    </dsp:sp>
    <dsp:sp modelId="{0D068E30-9112-6C48-9882-DA554A72AF0C}">
      <dsp:nvSpPr>
        <dsp:cNvPr id="0" name=""/>
        <dsp:cNvSpPr/>
      </dsp:nvSpPr>
      <dsp:spPr>
        <a:xfrm>
          <a:off x="703976" y="555618"/>
          <a:ext cx="3043185" cy="36576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Stage 1: Brainstorm and community building</a:t>
          </a:r>
        </a:p>
      </dsp:txBody>
      <dsp:txXfrm>
        <a:off x="703976" y="555618"/>
        <a:ext cx="3043185" cy="841594"/>
      </dsp:txXfrm>
    </dsp:sp>
    <dsp:sp modelId="{E11B96D6-C0E8-1241-B481-41F151E0B8D6}">
      <dsp:nvSpPr>
        <dsp:cNvPr id="0" name=""/>
        <dsp:cNvSpPr/>
      </dsp:nvSpPr>
      <dsp:spPr>
        <a:xfrm>
          <a:off x="913376" y="1958003"/>
          <a:ext cx="2468877" cy="960786"/>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Jan ’24 kickoff workshop with industry, Fed agencies, and researchers</a:t>
          </a:r>
        </a:p>
      </dsp:txBody>
      <dsp:txXfrm>
        <a:off x="941516" y="1986143"/>
        <a:ext cx="2412597" cy="904506"/>
      </dsp:txXfrm>
    </dsp:sp>
    <dsp:sp modelId="{14983880-2384-BE44-AB04-64C9C1FC5C71}">
      <dsp:nvSpPr>
        <dsp:cNvPr id="0" name=""/>
        <dsp:cNvSpPr/>
      </dsp:nvSpPr>
      <dsp:spPr>
        <a:xfrm rot="19080776">
          <a:off x="3236522" y="2048483"/>
          <a:ext cx="1135406" cy="20280"/>
        </a:xfrm>
        <a:custGeom>
          <a:avLst/>
          <a:gdLst/>
          <a:ahLst/>
          <a:cxnLst/>
          <a:rect l="0" t="0" r="0" b="0"/>
          <a:pathLst>
            <a:path>
              <a:moveTo>
                <a:pt x="0" y="10140"/>
              </a:moveTo>
              <a:lnTo>
                <a:pt x="1135406" y="1014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5840" y="2030239"/>
        <a:ext cx="56770" cy="56770"/>
      </dsp:txXfrm>
    </dsp:sp>
    <dsp:sp modelId="{3C460B0D-0EF8-304D-BC5A-5B21EAFED6AF}">
      <dsp:nvSpPr>
        <dsp:cNvPr id="0" name=""/>
        <dsp:cNvSpPr/>
      </dsp:nvSpPr>
      <dsp:spPr>
        <a:xfrm>
          <a:off x="4226197" y="1341554"/>
          <a:ext cx="2468877" cy="674593"/>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Develop definitions and terminology</a:t>
          </a:r>
        </a:p>
      </dsp:txBody>
      <dsp:txXfrm>
        <a:off x="4245955" y="1361312"/>
        <a:ext cx="2429361" cy="635077"/>
      </dsp:txXfrm>
    </dsp:sp>
    <dsp:sp modelId="{FC6AC057-83F0-3C4A-AE33-BFB4D34C2088}">
      <dsp:nvSpPr>
        <dsp:cNvPr id="0" name=""/>
        <dsp:cNvSpPr/>
      </dsp:nvSpPr>
      <dsp:spPr>
        <a:xfrm rot="19841706">
          <a:off x="6636650" y="1445251"/>
          <a:ext cx="913091" cy="20280"/>
        </a:xfrm>
        <a:custGeom>
          <a:avLst/>
          <a:gdLst/>
          <a:ahLst/>
          <a:cxnLst/>
          <a:rect l="0" t="0" r="0" b="0"/>
          <a:pathLst>
            <a:path>
              <a:moveTo>
                <a:pt x="0" y="10140"/>
              </a:moveTo>
              <a:lnTo>
                <a:pt x="913091" y="10140"/>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70368" y="1432565"/>
        <a:ext cx="45654" cy="45654"/>
      </dsp:txXfrm>
    </dsp:sp>
    <dsp:sp modelId="{2C167C41-918B-0249-905B-7DE459E19ABE}">
      <dsp:nvSpPr>
        <dsp:cNvPr id="0" name=""/>
        <dsp:cNvSpPr/>
      </dsp:nvSpPr>
      <dsp:spPr>
        <a:xfrm>
          <a:off x="7491315" y="894636"/>
          <a:ext cx="2468877" cy="674593"/>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Explore expansion of group to other measurement technologies</a:t>
          </a:r>
        </a:p>
      </dsp:txBody>
      <dsp:txXfrm>
        <a:off x="7511073" y="914394"/>
        <a:ext cx="2429361" cy="635077"/>
      </dsp:txXfrm>
    </dsp:sp>
    <dsp:sp modelId="{14830E9B-BDAB-0E45-BF25-0CE76616B4BE}">
      <dsp:nvSpPr>
        <dsp:cNvPr id="0" name=""/>
        <dsp:cNvSpPr/>
      </dsp:nvSpPr>
      <dsp:spPr>
        <a:xfrm rot="1244842">
          <a:off x="3352992" y="2588104"/>
          <a:ext cx="902466" cy="20280"/>
        </a:xfrm>
        <a:custGeom>
          <a:avLst/>
          <a:gdLst/>
          <a:ahLst/>
          <a:cxnLst/>
          <a:rect l="0" t="0" r="0" b="0"/>
          <a:pathLst>
            <a:path>
              <a:moveTo>
                <a:pt x="0" y="10140"/>
              </a:moveTo>
              <a:lnTo>
                <a:pt x="902466" y="1014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1664" y="2575683"/>
        <a:ext cx="45123" cy="45123"/>
      </dsp:txXfrm>
    </dsp:sp>
    <dsp:sp modelId="{2D2D1A7A-3288-0745-B643-BC0AF57FF8F3}">
      <dsp:nvSpPr>
        <dsp:cNvPr id="0" name=""/>
        <dsp:cNvSpPr/>
      </dsp:nvSpPr>
      <dsp:spPr>
        <a:xfrm>
          <a:off x="4226197" y="2438399"/>
          <a:ext cx="2468877" cy="639388"/>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Collaboratively document current practices</a:t>
          </a:r>
        </a:p>
      </dsp:txBody>
      <dsp:txXfrm>
        <a:off x="4244924" y="2457126"/>
        <a:ext cx="2431423" cy="601934"/>
      </dsp:txXfrm>
    </dsp:sp>
    <dsp:sp modelId="{E4C032E2-6584-0146-A66A-48C7E85CB26C}">
      <dsp:nvSpPr>
        <dsp:cNvPr id="0" name=""/>
        <dsp:cNvSpPr/>
      </dsp:nvSpPr>
      <dsp:spPr>
        <a:xfrm rot="18913757">
          <a:off x="6529701" y="2346434"/>
          <a:ext cx="1140238" cy="20280"/>
        </a:xfrm>
        <a:custGeom>
          <a:avLst/>
          <a:gdLst/>
          <a:ahLst/>
          <a:cxnLst/>
          <a:rect l="0" t="0" r="0" b="0"/>
          <a:pathLst>
            <a:path>
              <a:moveTo>
                <a:pt x="0" y="10140"/>
              </a:moveTo>
              <a:lnTo>
                <a:pt x="1140238" y="10140"/>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71314" y="2328069"/>
        <a:ext cx="57011" cy="57011"/>
      </dsp:txXfrm>
    </dsp:sp>
    <dsp:sp modelId="{92D764DF-A78A-4C4F-9194-A1C915AFC736}">
      <dsp:nvSpPr>
        <dsp:cNvPr id="0" name=""/>
        <dsp:cNvSpPr/>
      </dsp:nvSpPr>
      <dsp:spPr>
        <a:xfrm>
          <a:off x="7504566" y="1686400"/>
          <a:ext cx="2468877" cy="537310"/>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Guidance on validation practices and data specifications</a:t>
          </a:r>
        </a:p>
      </dsp:txBody>
      <dsp:txXfrm>
        <a:off x="7520303" y="1702137"/>
        <a:ext cx="2437403" cy="505836"/>
      </dsp:txXfrm>
    </dsp:sp>
    <dsp:sp modelId="{A67C7CC9-C6C7-CF4A-9C29-1B76AB44ADDE}">
      <dsp:nvSpPr>
        <dsp:cNvPr id="0" name=""/>
        <dsp:cNvSpPr/>
      </dsp:nvSpPr>
      <dsp:spPr>
        <a:xfrm rot="21372387">
          <a:off x="6694230" y="2722433"/>
          <a:ext cx="771430" cy="20280"/>
        </a:xfrm>
        <a:custGeom>
          <a:avLst/>
          <a:gdLst/>
          <a:ahLst/>
          <a:cxnLst/>
          <a:rect l="0" t="0" r="0" b="0"/>
          <a:pathLst>
            <a:path>
              <a:moveTo>
                <a:pt x="0" y="10140"/>
              </a:moveTo>
              <a:lnTo>
                <a:pt x="771430" y="10140"/>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60659" y="2713288"/>
        <a:ext cx="38571" cy="38571"/>
      </dsp:txXfrm>
    </dsp:sp>
    <dsp:sp modelId="{E97F8729-1A47-8D4C-A111-B1456B67EF18}">
      <dsp:nvSpPr>
        <dsp:cNvPr id="0" name=""/>
        <dsp:cNvSpPr/>
      </dsp:nvSpPr>
      <dsp:spPr>
        <a:xfrm>
          <a:off x="7464815" y="2438399"/>
          <a:ext cx="2468877" cy="537310"/>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Strengthen connections to other organizations</a:t>
          </a:r>
        </a:p>
      </dsp:txBody>
      <dsp:txXfrm>
        <a:off x="7480552" y="2454136"/>
        <a:ext cx="2437403" cy="505836"/>
      </dsp:txXfrm>
    </dsp:sp>
    <dsp:sp modelId="{CBB11723-EEBC-0F45-BE9C-7F11D17125CB}">
      <dsp:nvSpPr>
        <dsp:cNvPr id="0" name=""/>
        <dsp:cNvSpPr/>
      </dsp:nvSpPr>
      <dsp:spPr>
        <a:xfrm rot="3497206">
          <a:off x="3001492" y="3111133"/>
          <a:ext cx="1605467" cy="20280"/>
        </a:xfrm>
        <a:custGeom>
          <a:avLst/>
          <a:gdLst/>
          <a:ahLst/>
          <a:cxnLst/>
          <a:rect l="0" t="0" r="0" b="0"/>
          <a:pathLst>
            <a:path>
              <a:moveTo>
                <a:pt x="0" y="10140"/>
              </a:moveTo>
              <a:lnTo>
                <a:pt x="1605467" y="1014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764089" y="3081137"/>
        <a:ext cx="80273" cy="80273"/>
      </dsp:txXfrm>
    </dsp:sp>
    <dsp:sp modelId="{FD334190-6F55-6F4A-97A4-F8195C6B2BF8}">
      <dsp:nvSpPr>
        <dsp:cNvPr id="0" name=""/>
        <dsp:cNvSpPr/>
      </dsp:nvSpPr>
      <dsp:spPr>
        <a:xfrm>
          <a:off x="4226197" y="3484457"/>
          <a:ext cx="2468877" cy="639388"/>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Begin intercomparison activities</a:t>
          </a:r>
        </a:p>
      </dsp:txBody>
      <dsp:txXfrm>
        <a:off x="4244924" y="3503184"/>
        <a:ext cx="2431423" cy="601934"/>
      </dsp:txXfrm>
    </dsp:sp>
    <dsp:sp modelId="{4B039571-96EA-E540-81FC-ECFDB3B1A916}">
      <dsp:nvSpPr>
        <dsp:cNvPr id="0" name=""/>
        <dsp:cNvSpPr/>
      </dsp:nvSpPr>
      <dsp:spPr>
        <a:xfrm rot="19895583">
          <a:off x="6639668" y="3575102"/>
          <a:ext cx="920303" cy="20280"/>
        </a:xfrm>
        <a:custGeom>
          <a:avLst/>
          <a:gdLst/>
          <a:ahLst/>
          <a:cxnLst/>
          <a:rect l="0" t="0" r="0" b="0"/>
          <a:pathLst>
            <a:path>
              <a:moveTo>
                <a:pt x="0" y="10140"/>
              </a:moveTo>
              <a:lnTo>
                <a:pt x="920303" y="10140"/>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76813" y="3562235"/>
        <a:ext cx="46015" cy="46015"/>
      </dsp:txXfrm>
    </dsp:sp>
    <dsp:sp modelId="{8DAAD543-B07C-6242-87E0-0921790C39C0}">
      <dsp:nvSpPr>
        <dsp:cNvPr id="0" name=""/>
        <dsp:cNvSpPr/>
      </dsp:nvSpPr>
      <dsp:spPr>
        <a:xfrm>
          <a:off x="7504566" y="3097679"/>
          <a:ext cx="2468877" cy="537310"/>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Develop transparency portal at US GHG Center</a:t>
          </a:r>
        </a:p>
      </dsp:txBody>
      <dsp:txXfrm>
        <a:off x="7520303" y="3113416"/>
        <a:ext cx="2437403" cy="505836"/>
      </dsp:txXfrm>
    </dsp:sp>
    <dsp:sp modelId="{27C5880E-6569-194C-8912-60B56DC910E0}">
      <dsp:nvSpPr>
        <dsp:cNvPr id="0" name=""/>
        <dsp:cNvSpPr/>
      </dsp:nvSpPr>
      <dsp:spPr>
        <a:xfrm rot="1167818">
          <a:off x="6670141" y="3939391"/>
          <a:ext cx="872607" cy="20280"/>
        </a:xfrm>
        <a:custGeom>
          <a:avLst/>
          <a:gdLst/>
          <a:ahLst/>
          <a:cxnLst/>
          <a:rect l="0" t="0" r="0" b="0"/>
          <a:pathLst>
            <a:path>
              <a:moveTo>
                <a:pt x="0" y="10140"/>
              </a:moveTo>
              <a:lnTo>
                <a:pt x="872607" y="10140"/>
              </a:lnTo>
            </a:path>
          </a:pathLst>
        </a:custGeom>
        <a:noFill/>
        <a:ln w="25400" cap="flat" cmpd="sng" algn="ctr">
          <a:solidFill>
            <a:schemeClr val="accent1">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4630" y="3927716"/>
        <a:ext cx="43630" cy="43630"/>
      </dsp:txXfrm>
    </dsp:sp>
    <dsp:sp modelId="{A2D2027C-73F0-F341-BC32-AB349FDC87F8}">
      <dsp:nvSpPr>
        <dsp:cNvPr id="0" name=""/>
        <dsp:cNvSpPr/>
      </dsp:nvSpPr>
      <dsp:spPr>
        <a:xfrm>
          <a:off x="7517816" y="3826256"/>
          <a:ext cx="2468877" cy="537310"/>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Facilitate info flow for controlled release activities</a:t>
          </a:r>
        </a:p>
      </dsp:txBody>
      <dsp:txXfrm>
        <a:off x="7533553" y="3841993"/>
        <a:ext cx="2437403" cy="5058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52374-D171-4091-99C0-89F97325CCB5}" type="datetimeFigureOut">
              <a:rPr lang="en-US" smtClean="0"/>
              <a:t>10/16/24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2DBB0F-1113-4EA5-9184-60F5C42A0AC1}" type="slidenum">
              <a:rPr lang="en-US" smtClean="0"/>
              <a:t>‹#›</a:t>
            </a:fld>
            <a:endParaRPr lang="en-US"/>
          </a:p>
        </p:txBody>
      </p:sp>
    </p:spTree>
    <p:extLst>
      <p:ext uri="{BB962C8B-B14F-4D97-AF65-F5344CB8AC3E}">
        <p14:creationId xmlns:p14="http://schemas.microsoft.com/office/powerpoint/2010/main" val="257054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research.noaa.gov/"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esdis.noaa.go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Background Image:</a:t>
            </a:r>
            <a:endParaRPr/>
          </a:p>
          <a:p>
            <a:pPr marL="0" lvl="0" indent="0" algn="l" rtl="0">
              <a:lnSpc>
                <a:spcPct val="100000"/>
              </a:lnSpc>
              <a:spcBef>
                <a:spcPts val="0"/>
              </a:spcBef>
              <a:spcAft>
                <a:spcPts val="0"/>
              </a:spcAft>
              <a:buSzPts val="1100"/>
              <a:buNone/>
            </a:pPr>
            <a:r>
              <a:rPr lang="en-US" b="0" i="0">
                <a:solidFill>
                  <a:srgbClr val="212529"/>
                </a:solidFill>
                <a:latin typeface="Titillium Web"/>
                <a:ea typeface="Titillium Web"/>
                <a:cs typeface="Titillium Web"/>
                <a:sym typeface="Titillium Web"/>
              </a:rPr>
              <a:t>NASA's Scientific Visualization Studioz: https://svs.gsfc.nasa.gov/5110</a:t>
            </a:r>
            <a:endParaRPr/>
          </a:p>
          <a:p>
            <a:pPr marL="0" marR="0" lvl="0" indent="0" algn="l" rtl="0">
              <a:lnSpc>
                <a:spcPct val="100000"/>
              </a:lnSpc>
              <a:spcBef>
                <a:spcPts val="0"/>
              </a:spcBef>
              <a:spcAft>
                <a:spcPts val="0"/>
              </a:spcAft>
              <a:buClr>
                <a:srgbClr val="212529"/>
              </a:buClr>
              <a:buSzPts val="1200"/>
              <a:buFont typeface="Titillium Web"/>
              <a:buNone/>
            </a:pPr>
            <a:r>
              <a:rPr lang="en-US" b="1" i="0">
                <a:solidFill>
                  <a:srgbClr val="212529"/>
                </a:solidFill>
                <a:latin typeface="Titillium Web"/>
                <a:ea typeface="Titillium Web"/>
                <a:cs typeface="Titillium Web"/>
                <a:sym typeface="Titillium Web"/>
              </a:rPr>
              <a:t>Atmospheric Carbon Dioxide</a:t>
            </a:r>
            <a:endParaRPr/>
          </a:p>
          <a:p>
            <a:pPr marL="0" marR="0" lvl="0" indent="0" algn="l" rtl="0">
              <a:lnSpc>
                <a:spcPct val="100000"/>
              </a:lnSpc>
              <a:spcBef>
                <a:spcPts val="0"/>
              </a:spcBef>
              <a:spcAft>
                <a:spcPts val="0"/>
              </a:spcAft>
              <a:buClr>
                <a:srgbClr val="212529"/>
              </a:buClr>
              <a:buSzPts val="1200"/>
              <a:buFont typeface="Arial"/>
              <a:buNone/>
            </a:pPr>
            <a:r>
              <a:rPr lang="en-US" b="0" i="0">
                <a:solidFill>
                  <a:srgbClr val="212529"/>
                </a:solidFill>
                <a:latin typeface="Arial"/>
                <a:ea typeface="Arial"/>
                <a:cs typeface="Arial"/>
                <a:sym typeface="Arial"/>
              </a:rPr>
              <a:t>This visualization is based on the following papers:Weir, B., Ott, L. E., Collatz, G. J., Kawa, S. R., Poulter, B., Chatterjee, A., Oda, T., and Pawson, S.: Bias-correcting carbon fluxes derived from land-surface satellite data for retrospective and near-real-time assimilation systems, Atmos. Chem. Phys., 21, 9609–9628, https://doi.org/10.5194/acp-21-9609-2021, 2021.</a:t>
            </a:r>
            <a:endParaRPr/>
          </a:p>
          <a:p>
            <a:pPr marL="0" marR="0" lvl="0" indent="0" algn="l" rtl="0">
              <a:lnSpc>
                <a:spcPct val="100000"/>
              </a:lnSpc>
              <a:spcBef>
                <a:spcPts val="0"/>
              </a:spcBef>
              <a:spcAft>
                <a:spcPts val="0"/>
              </a:spcAft>
              <a:buClr>
                <a:schemeClr val="dk1"/>
              </a:buClr>
              <a:buSzPts val="1200"/>
              <a:buFont typeface="Calibri"/>
              <a:buNone/>
            </a:pPr>
            <a:endParaRPr b="0" i="0">
              <a:solidFill>
                <a:srgbClr val="212529"/>
              </a:solidFill>
              <a:latin typeface="Titillium Web"/>
              <a:ea typeface="Titillium Web"/>
              <a:cs typeface="Titillium Web"/>
              <a:sym typeface="Titillium Web"/>
            </a:endParaRPr>
          </a:p>
          <a:p>
            <a:pPr marL="0" lvl="0" indent="0" algn="l" rtl="0">
              <a:lnSpc>
                <a:spcPct val="100000"/>
              </a:lnSpc>
              <a:spcBef>
                <a:spcPts val="0"/>
              </a:spcBef>
              <a:spcAft>
                <a:spcPts val="0"/>
              </a:spcAft>
              <a:buSzPts val="1100"/>
              <a:buNone/>
            </a:pPr>
            <a:endParaRPr b="0" i="0">
              <a:solidFill>
                <a:srgbClr val="212529"/>
              </a:solidFill>
              <a:latin typeface="Titillium Web"/>
              <a:ea typeface="Titillium Web"/>
              <a:cs typeface="Titillium Web"/>
              <a:sym typeface="Titillium Web"/>
            </a:endParaRPr>
          </a:p>
          <a:p>
            <a:pPr marL="0" lvl="0" indent="0" algn="l" rtl="0">
              <a:lnSpc>
                <a:spcPct val="100000"/>
              </a:lnSpc>
              <a:spcBef>
                <a:spcPts val="0"/>
              </a:spcBef>
              <a:spcAft>
                <a:spcPts val="0"/>
              </a:spcAft>
              <a:buSzPts val="1100"/>
              <a:buNone/>
            </a:pPr>
            <a:endParaRPr/>
          </a:p>
        </p:txBody>
      </p:sp>
      <p:sp>
        <p:nvSpPr>
          <p:cNvPr id="475" name="Google Shape;475;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1127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Background Image:</a:t>
            </a:r>
            <a:endParaRPr/>
          </a:p>
          <a:p>
            <a:pPr marL="0" lvl="0" indent="0" algn="l" rtl="0">
              <a:lnSpc>
                <a:spcPct val="100000"/>
              </a:lnSpc>
              <a:spcBef>
                <a:spcPts val="0"/>
              </a:spcBef>
              <a:spcAft>
                <a:spcPts val="0"/>
              </a:spcAft>
              <a:buClr>
                <a:srgbClr val="212529"/>
              </a:buClr>
              <a:buSzPts val="1200"/>
              <a:buFont typeface="Calibri"/>
              <a:buNone/>
            </a:pPr>
            <a:r>
              <a:rPr lang="en-US">
                <a:solidFill>
                  <a:srgbClr val="212529"/>
                </a:solidFill>
                <a:latin typeface="Calibri"/>
                <a:ea typeface="Calibri"/>
                <a:cs typeface="Calibri"/>
                <a:sym typeface="Calibri"/>
              </a:rPr>
              <a:t>NASA's Scientific Visualization Studioz: https://svs.gsfc.nasa.gov/5110</a:t>
            </a:r>
            <a:endParaRPr/>
          </a:p>
          <a:p>
            <a:pPr marL="0" marR="0" lvl="0" indent="0" algn="l" rtl="0">
              <a:lnSpc>
                <a:spcPct val="100000"/>
              </a:lnSpc>
              <a:spcBef>
                <a:spcPts val="0"/>
              </a:spcBef>
              <a:spcAft>
                <a:spcPts val="0"/>
              </a:spcAft>
              <a:buClr>
                <a:srgbClr val="212529"/>
              </a:buClr>
              <a:buSzPts val="1200"/>
              <a:buFont typeface="Titillium Web"/>
              <a:buNone/>
            </a:pPr>
            <a:r>
              <a:rPr lang="en-US">
                <a:solidFill>
                  <a:srgbClr val="212529"/>
                </a:solidFill>
                <a:latin typeface="Calibri"/>
                <a:ea typeface="Calibri"/>
                <a:cs typeface="Calibri"/>
                <a:sym typeface="Calibri"/>
              </a:rPr>
              <a:t>Atmospheric Carbon Dioxide</a:t>
            </a:r>
            <a:endParaRPr/>
          </a:p>
          <a:p>
            <a:pPr marL="0" marR="0" lvl="0" indent="0" algn="l" rtl="0">
              <a:lnSpc>
                <a:spcPct val="100000"/>
              </a:lnSpc>
              <a:spcBef>
                <a:spcPts val="0"/>
              </a:spcBef>
              <a:spcAft>
                <a:spcPts val="0"/>
              </a:spcAft>
              <a:buClr>
                <a:srgbClr val="212529"/>
              </a:buClr>
              <a:buSzPts val="1200"/>
              <a:buFont typeface="Arial"/>
              <a:buNone/>
            </a:pPr>
            <a:r>
              <a:rPr lang="en-US" b="0" i="0">
                <a:solidFill>
                  <a:srgbClr val="212529"/>
                </a:solidFill>
                <a:latin typeface="Arial"/>
                <a:ea typeface="Arial"/>
                <a:cs typeface="Arial"/>
                <a:sym typeface="Arial"/>
              </a:rPr>
              <a:t>This visualization is based on the following papers:Weir, B., Ott, L. E., Collatz, G. J., Kawa, S. R., Poulter, B., Chatterjee, A., Oda, T., and Pawson, S.: Bias-correcting carbon fluxes derived from land-surface satellite data for retrospective and near-real-time assimilation systems, Atmos. Chem. Phys., 21, 9609–9628, https://doi.org/10.5194/acp-21-9609-2021, 2021.</a:t>
            </a:r>
            <a:endParaRPr/>
          </a:p>
          <a:p>
            <a:pPr marL="0" marR="0" lvl="0" indent="0" algn="l" rtl="0">
              <a:lnSpc>
                <a:spcPct val="100000"/>
              </a:lnSpc>
              <a:spcBef>
                <a:spcPts val="0"/>
              </a:spcBef>
              <a:spcAft>
                <a:spcPts val="0"/>
              </a:spcAft>
              <a:buClr>
                <a:schemeClr val="dk1"/>
              </a:buClr>
              <a:buSzPts val="1200"/>
              <a:buFont typeface="Calibri"/>
              <a:buNone/>
            </a:pPr>
            <a:endParaRPr>
              <a:solidFill>
                <a:srgbClr val="212529"/>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a:solidFill>
                <a:srgbClr val="212529"/>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endParaRPr/>
          </a:p>
        </p:txBody>
      </p:sp>
      <p:sp>
        <p:nvSpPr>
          <p:cNvPr id="407" name="Google Shape;40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dirty="0">
                <a:latin typeface="Calibri" panose="020F0502020204030204" pitchFamily="34" charset="0"/>
                <a:cs typeface="Calibri" panose="020F0502020204030204" pitchFamily="34" charset="0"/>
              </a:rPr>
              <a:t>The GHG Center coordinates implementation of GHG measurements, modeling, and data integration across partner agencies.</a:t>
            </a:r>
          </a:p>
          <a:p>
            <a:pPr marL="0" lvl="0" indent="0" algn="l" rtl="0">
              <a:lnSpc>
                <a:spcPct val="100000"/>
              </a:lnSpc>
              <a:spcBef>
                <a:spcPts val="0"/>
              </a:spcBef>
              <a:spcAft>
                <a:spcPts val="0"/>
              </a:spcAft>
              <a:buSzPts val="1400"/>
              <a:buNone/>
            </a:pPr>
            <a:endParaRPr dirty="0"/>
          </a:p>
        </p:txBody>
      </p:sp>
      <p:sp>
        <p:nvSpPr>
          <p:cNvPr id="197" name="Google Shape;1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a:t>GHGI background</a:t>
            </a:r>
            <a:endParaRPr/>
          </a:p>
          <a:p>
            <a:pPr marL="0" lvl="0" indent="0" algn="l" rtl="0">
              <a:lnSpc>
                <a:spcPct val="100000"/>
              </a:lnSpc>
              <a:spcBef>
                <a:spcPts val="0"/>
              </a:spcBef>
              <a:spcAft>
                <a:spcPts val="0"/>
              </a:spcAft>
              <a:buSzPts val="1100"/>
              <a:buNone/>
            </a:pPr>
            <a:r>
              <a:rPr lang="en-US"/>
              <a:t>- Highlight that updated a published every year</a:t>
            </a:r>
            <a:endParaRPr/>
          </a:p>
        </p:txBody>
      </p:sp>
      <p:sp>
        <p:nvSpPr>
          <p:cNvPr id="501" name="Google Shape;50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4843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dirty="0"/>
              <a:t>Kansas: </a:t>
            </a:r>
            <a:r>
              <a:rPr lang="en-US" sz="1800" b="0" i="0" u="none" strike="noStrike" dirty="0">
                <a:solidFill>
                  <a:srgbClr val="212121"/>
                </a:solidFill>
                <a:effectLst/>
                <a:latin typeface="Helvetica" pitchFamily="2" charset="0"/>
              </a:rPr>
              <a:t>reached out to our EPA colleagues and they were able to verify this emission given it was eventually reported. It was confirmed to be a leak from a pipeline (i.e. unexpected) that necessitated a repair.</a:t>
            </a:r>
            <a:endParaRPr lang="en-US" sz="1800" b="0" i="0" u="none" strike="noStrike" dirty="0">
              <a:solidFill>
                <a:srgbClr val="212121"/>
              </a:solidFill>
              <a:effectLst/>
              <a:latin typeface="Aptos" panose="020B0004020202020204" pitchFamily="34" charset="0"/>
            </a:endParaRPr>
          </a:p>
          <a:p>
            <a:pPr marL="0" marR="0" algn="l">
              <a:spcBef>
                <a:spcPts val="0"/>
              </a:spcBef>
              <a:spcAft>
                <a:spcPts val="0"/>
              </a:spcAft>
            </a:pPr>
            <a:r>
              <a:rPr lang="en-US" sz="1800" b="0" i="0" u="none" strike="noStrike" dirty="0">
                <a:solidFill>
                  <a:srgbClr val="212121"/>
                </a:solidFill>
                <a:effectLst/>
                <a:latin typeface="Helvetica" pitchFamily="2" charset="0"/>
              </a:rPr>
              <a:t> </a:t>
            </a:r>
            <a:endParaRPr lang="en-US" sz="1800" b="0" i="0" u="none" strike="noStrike" dirty="0">
              <a:solidFill>
                <a:srgbClr val="212121"/>
              </a:solidFill>
              <a:effectLst/>
              <a:latin typeface="Aptos" panose="020B0004020202020204" pitchFamily="34" charset="0"/>
            </a:endParaRPr>
          </a:p>
          <a:p>
            <a:pPr marL="0" marR="0" algn="l">
              <a:spcBef>
                <a:spcPts val="0"/>
              </a:spcBef>
              <a:spcAft>
                <a:spcPts val="0"/>
              </a:spcAft>
            </a:pPr>
            <a:r>
              <a:rPr lang="en-US" sz="1800" b="0" i="0" u="none" strike="noStrike" dirty="0">
                <a:solidFill>
                  <a:srgbClr val="212121"/>
                </a:solidFill>
                <a:effectLst/>
                <a:latin typeface="Helvetica" pitchFamily="2" charset="0"/>
              </a:rPr>
              <a:t>Shared the result with NOAA and they confirmed that at this location there was an offshore platform that was historically known to release methane. This example was unexpected for EMIT because we were able to see the plume without optimizing for </a:t>
            </a:r>
            <a:r>
              <a:rPr lang="en-US" sz="1800" b="0" i="0" u="none" strike="noStrike" dirty="0" err="1">
                <a:solidFill>
                  <a:srgbClr val="212121"/>
                </a:solidFill>
                <a:effectLst/>
                <a:latin typeface="Helvetica" pitchFamily="2" charset="0"/>
              </a:rPr>
              <a:t>sunglint</a:t>
            </a:r>
            <a:r>
              <a:rPr lang="en-US" sz="1800" b="0" i="0" u="none" strike="noStrike" dirty="0">
                <a:solidFill>
                  <a:srgbClr val="212121"/>
                </a:solidFill>
                <a:effectLst/>
                <a:latin typeface="Helvetica" pitchFamily="2" charset="0"/>
              </a:rPr>
              <a:t> (i.e. the EMIT instrument can’t be pointed).</a:t>
            </a:r>
            <a:endParaRPr lang="en-US" sz="1800" b="0" i="0" u="none" strike="noStrike" dirty="0">
              <a:solidFill>
                <a:srgbClr val="212121"/>
              </a:solidFill>
              <a:effectLst/>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52DBB0F-1113-4EA5-9184-60F5C42A0AC1}" type="slidenum">
              <a:rPr lang="en-US" smtClean="0"/>
              <a:t>6</a:t>
            </a:fld>
            <a:endParaRPr lang="en-US"/>
          </a:p>
        </p:txBody>
      </p:sp>
    </p:spTree>
    <p:extLst>
      <p:ext uri="{BB962C8B-B14F-4D97-AF65-F5344CB8AC3E}">
        <p14:creationId xmlns:p14="http://schemas.microsoft.com/office/powerpoint/2010/main" val="60767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Light" panose="020F0302020204030204" pitchFamily="34" charset="0"/>
                <a:ea typeface="Calibri" panose="020F0502020204030204" pitchFamily="34" charset="0"/>
              </a:rPr>
              <a:t>These efforts aim to bolster trust in remote sensing observations, refine state and federal inventories, and enhance understanding of the relationship between greenhouse gases, air quality, and urban heat that states. </a:t>
            </a:r>
            <a:endParaRPr lang="en-US" dirty="0"/>
          </a:p>
        </p:txBody>
      </p:sp>
      <p:sp>
        <p:nvSpPr>
          <p:cNvPr id="4" name="Slide Number Placeholder 3"/>
          <p:cNvSpPr>
            <a:spLocks noGrp="1"/>
          </p:cNvSpPr>
          <p:nvPr>
            <p:ph type="sldNum" sz="quarter" idx="5"/>
          </p:nvPr>
        </p:nvSpPr>
        <p:spPr/>
        <p:txBody>
          <a:bodyPr/>
          <a:lstStyle/>
          <a:p>
            <a:fld id="{352DBB0F-1113-4EA5-9184-60F5C42A0AC1}" type="slidenum">
              <a:rPr lang="en-US" smtClean="0"/>
              <a:t>7</a:t>
            </a:fld>
            <a:endParaRPr lang="en-US"/>
          </a:p>
        </p:txBody>
      </p:sp>
    </p:spTree>
    <p:extLst>
      <p:ext uri="{BB962C8B-B14F-4D97-AF65-F5344CB8AC3E}">
        <p14:creationId xmlns:p14="http://schemas.microsoft.com/office/powerpoint/2010/main" val="675743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529"/>
                </a:solidFill>
                <a:effectLst/>
                <a:latin typeface="Roboto" panose="02000000000000000000" pitchFamily="2" charset="0"/>
              </a:rPr>
              <a:t>Airborne and Remote sensing Methane and Air Pollutant Surveys (</a:t>
            </a:r>
            <a:r>
              <a:rPr lang="en-US" b="0" i="0" dirty="0" err="1">
                <a:solidFill>
                  <a:srgbClr val="212529"/>
                </a:solidFill>
                <a:effectLst/>
                <a:latin typeface="Roboto" panose="02000000000000000000" pitchFamily="2" charset="0"/>
              </a:rPr>
              <a:t>AiRMAPS</a:t>
            </a:r>
            <a:r>
              <a:rPr lang="en-US" b="0" i="0" dirty="0">
                <a:solidFill>
                  <a:srgbClr val="212529"/>
                </a:solidFill>
                <a:effectLst/>
                <a:latin typeface="Roboto" panose="02000000000000000000" pitchFamily="2" charset="0"/>
              </a:rPr>
              <a:t>) is a series of studies led by </a:t>
            </a:r>
            <a:r>
              <a:rPr lang="en-US" b="0" i="0" u="none" strike="noStrike" dirty="0">
                <a:solidFill>
                  <a:srgbClr val="336699"/>
                </a:solidFill>
                <a:effectLst/>
                <a:latin typeface="Roboto" panose="02000000000000000000" pitchFamily="2" charset="0"/>
                <a:hlinkClick r:id="rId3"/>
              </a:rPr>
              <a:t>NOAA Oceanic and Atmospheric Research (OAR)</a:t>
            </a:r>
            <a:r>
              <a:rPr lang="en-US" b="0" i="0" dirty="0">
                <a:solidFill>
                  <a:srgbClr val="212529"/>
                </a:solidFill>
                <a:effectLst/>
                <a:latin typeface="Roboto" panose="02000000000000000000" pitchFamily="2" charset="0"/>
              </a:rPr>
              <a:t> and </a:t>
            </a:r>
            <a:r>
              <a:rPr lang="en-US" b="0" i="0" u="none" strike="noStrike" dirty="0">
                <a:solidFill>
                  <a:srgbClr val="336699"/>
                </a:solidFill>
                <a:effectLst/>
                <a:latin typeface="Roboto" panose="02000000000000000000" pitchFamily="2" charset="0"/>
                <a:hlinkClick r:id="rId4"/>
              </a:rPr>
              <a:t>NOAA National Environmental Satellite, Data, and Information Service (NESDIS)</a:t>
            </a:r>
            <a:r>
              <a:rPr lang="en-US" b="0" i="0" dirty="0">
                <a:solidFill>
                  <a:srgbClr val="212529"/>
                </a:solidFill>
                <a:effectLst/>
                <a:latin typeface="Roboto" panose="02000000000000000000" pitchFamily="2" charset="0"/>
              </a:rPr>
              <a:t> to investigate greenhouse gas and air pollutant emissions and impacts.</a:t>
            </a:r>
            <a:endParaRPr lang="en-US" dirty="0"/>
          </a:p>
        </p:txBody>
      </p:sp>
      <p:sp>
        <p:nvSpPr>
          <p:cNvPr id="4" name="Slide Number Placeholder 3"/>
          <p:cNvSpPr>
            <a:spLocks noGrp="1"/>
          </p:cNvSpPr>
          <p:nvPr>
            <p:ph type="sldNum" sz="quarter" idx="5"/>
          </p:nvPr>
        </p:nvSpPr>
        <p:spPr/>
        <p:txBody>
          <a:bodyPr/>
          <a:lstStyle/>
          <a:p>
            <a:fld id="{352DBB0F-1113-4EA5-9184-60F5C42A0AC1}" type="slidenum">
              <a:rPr lang="en-US" smtClean="0"/>
              <a:t>8</a:t>
            </a:fld>
            <a:endParaRPr lang="en-US"/>
          </a:p>
        </p:txBody>
      </p:sp>
    </p:spTree>
    <p:extLst>
      <p:ext uri="{BB962C8B-B14F-4D97-AF65-F5344CB8AC3E}">
        <p14:creationId xmlns:p14="http://schemas.microsoft.com/office/powerpoint/2010/main" val="425459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AVIRIS-3, the airborne version of EMIT, has been heavily utilized for activities such as </a:t>
            </a:r>
            <a:r>
              <a:rPr lang="en-US" dirty="0" err="1"/>
              <a:t>underflying</a:t>
            </a:r>
            <a:r>
              <a:rPr lang="en-US" dirty="0"/>
              <a:t> EMIT for </a:t>
            </a:r>
            <a:r>
              <a:rPr lang="en-US" dirty="0" err="1"/>
              <a:t>cal</a:t>
            </a:r>
            <a:r>
              <a:rPr lang="en-US" dirty="0"/>
              <a:t>/</a:t>
            </a:r>
            <a:r>
              <a:rPr lang="en-US" dirty="0" err="1"/>
              <a:t>val</a:t>
            </a:r>
            <a:r>
              <a:rPr lang="en-US" dirty="0"/>
              <a:t> activities, supporting BOEM in examining offshore methane emissions from oil rigs, and supporting the NOAA  AIRMAPS activity exploring emissions and air quality in the Denver-Julesburg basin </a:t>
            </a:r>
          </a:p>
        </p:txBody>
      </p:sp>
      <p:sp>
        <p:nvSpPr>
          <p:cNvPr id="4" name="Slide Number Placeholder 3"/>
          <p:cNvSpPr>
            <a:spLocks noGrp="1"/>
          </p:cNvSpPr>
          <p:nvPr>
            <p:ph type="sldNum" sz="quarter" idx="5"/>
          </p:nvPr>
        </p:nvSpPr>
        <p:spPr/>
        <p:txBody>
          <a:bodyPr/>
          <a:lstStyle/>
          <a:p>
            <a:fld id="{146C0CBE-288C-D84B-B11F-1B62224BD7E3}" type="slidenum">
              <a:rPr lang="en-US" smtClean="0"/>
              <a:t>10</a:t>
            </a:fld>
            <a:endParaRPr lang="en-US"/>
          </a:p>
        </p:txBody>
      </p:sp>
    </p:spTree>
    <p:extLst>
      <p:ext uri="{BB962C8B-B14F-4D97-AF65-F5344CB8AC3E}">
        <p14:creationId xmlns:p14="http://schemas.microsoft.com/office/powerpoint/2010/main" val="402070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2DBB0F-1113-4EA5-9184-60F5C42A0AC1}" type="slidenum">
              <a:rPr lang="en-US" smtClean="0"/>
              <a:t>11</a:t>
            </a:fld>
            <a:endParaRPr lang="en-US"/>
          </a:p>
        </p:txBody>
      </p:sp>
    </p:spTree>
    <p:extLst>
      <p:ext uri="{BB962C8B-B14F-4D97-AF65-F5344CB8AC3E}">
        <p14:creationId xmlns:p14="http://schemas.microsoft.com/office/powerpoint/2010/main" val="2662078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a:extLst>
            <a:ext uri="{FF2B5EF4-FFF2-40B4-BE49-F238E27FC236}">
              <a16:creationId xmlns:a16="http://schemas.microsoft.com/office/drawing/2014/main" id="{8D4C85F1-2CB2-9F19-EB59-0F1A7797CCCF}"/>
            </a:ext>
          </a:extLst>
        </p:cNvPr>
        <p:cNvGrpSpPr/>
        <p:nvPr/>
      </p:nvGrpSpPr>
      <p:grpSpPr>
        <a:xfrm>
          <a:off x="0" y="0"/>
          <a:ext cx="0" cy="0"/>
          <a:chOff x="0" y="0"/>
          <a:chExt cx="0" cy="0"/>
        </a:xfrm>
      </p:grpSpPr>
      <p:sp>
        <p:nvSpPr>
          <p:cNvPr id="264" name="Google Shape;264;p36:notes">
            <a:extLst>
              <a:ext uri="{FF2B5EF4-FFF2-40B4-BE49-F238E27FC236}">
                <a16:creationId xmlns:a16="http://schemas.microsoft.com/office/drawing/2014/main" id="{41620882-B910-1A48-8648-862EE52A078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480"/>
              </a:spcBef>
              <a:spcAft>
                <a:spcPts val="0"/>
              </a:spcAft>
              <a:buNone/>
            </a:pPr>
            <a:endParaRPr/>
          </a:p>
        </p:txBody>
      </p:sp>
      <p:sp>
        <p:nvSpPr>
          <p:cNvPr id="265" name="Google Shape;265;p36:notes">
            <a:extLst>
              <a:ext uri="{FF2B5EF4-FFF2-40B4-BE49-F238E27FC236}">
                <a16:creationId xmlns:a16="http://schemas.microsoft.com/office/drawing/2014/main" id="{1BFF5B7F-D782-3F8E-41F3-ADD5BB5E00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4062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
        <p:cNvGrpSpPr/>
        <p:nvPr/>
      </p:nvGrpSpPr>
      <p:grpSpPr>
        <a:xfrm>
          <a:off x="0" y="0"/>
          <a:ext cx="0" cy="0"/>
          <a:chOff x="0" y="0"/>
          <a:chExt cx="0" cy="0"/>
        </a:xfrm>
      </p:grpSpPr>
      <p:pic>
        <p:nvPicPr>
          <p:cNvPr id="15" name="Google Shape;15;p72" descr="A black background with a black square&#10;&#10;Description automatically generated with medium confidence"/>
          <p:cNvPicPr preferRelativeResize="0"/>
          <p:nvPr/>
        </p:nvPicPr>
        <p:blipFill rotWithShape="1">
          <a:blip r:embed="rId2">
            <a:alphaModFix amt="35000"/>
          </a:blip>
          <a:srcRect/>
          <a:stretch/>
        </p:blipFill>
        <p:spPr>
          <a:xfrm>
            <a:off x="-27395" y="-34571"/>
            <a:ext cx="12219396" cy="6880576"/>
          </a:xfrm>
          <a:prstGeom prst="rect">
            <a:avLst/>
          </a:prstGeom>
          <a:noFill/>
          <a:ln>
            <a:noFill/>
          </a:ln>
        </p:spPr>
      </p:pic>
      <p:sp>
        <p:nvSpPr>
          <p:cNvPr id="16" name="Google Shape;16;p72"/>
          <p:cNvSpPr txBox="1">
            <a:spLocks noGrp="1"/>
          </p:cNvSpPr>
          <p:nvPr>
            <p:ph type="dt" idx="10"/>
          </p:nvPr>
        </p:nvSpPr>
        <p:spPr>
          <a:xfrm>
            <a:off x="93481"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7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 name="Google Shape;18;p72"/>
          <p:cNvSpPr/>
          <p:nvPr/>
        </p:nvSpPr>
        <p:spPr>
          <a:xfrm>
            <a:off x="-27396" y="-19001"/>
            <a:ext cx="12219200" cy="6884000"/>
          </a:xfrm>
          <a:prstGeom prst="rect">
            <a:avLst/>
          </a:prstGeom>
          <a:solidFill>
            <a:srgbClr val="595959"/>
          </a:solidFill>
          <a:ln w="12700" cap="flat" cmpd="sng">
            <a:solidFill>
              <a:srgbClr val="1C3052"/>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pic>
        <p:nvPicPr>
          <p:cNvPr id="19" name="Google Shape;19;p72" descr="A planet earth in space&#10;&#10;Description automatically generated"/>
          <p:cNvPicPr preferRelativeResize="0"/>
          <p:nvPr/>
        </p:nvPicPr>
        <p:blipFill rotWithShape="1">
          <a:blip r:embed="rId3">
            <a:alphaModFix/>
          </a:blip>
          <a:srcRect/>
          <a:stretch/>
        </p:blipFill>
        <p:spPr>
          <a:xfrm>
            <a:off x="-33743" y="-22576"/>
            <a:ext cx="12219396" cy="6880576"/>
          </a:xfrm>
          <a:prstGeom prst="rect">
            <a:avLst/>
          </a:prstGeom>
          <a:noFill/>
          <a:ln>
            <a:noFill/>
          </a:ln>
        </p:spPr>
      </p:pic>
      <p:sp>
        <p:nvSpPr>
          <p:cNvPr id="20" name="Google Shape;20;p72"/>
          <p:cNvSpPr/>
          <p:nvPr/>
        </p:nvSpPr>
        <p:spPr>
          <a:xfrm>
            <a:off x="516442" y="-8365"/>
            <a:ext cx="3799633" cy="6862743"/>
          </a:xfrm>
          <a:custGeom>
            <a:avLst/>
            <a:gdLst/>
            <a:ahLst/>
            <a:cxnLst/>
            <a:rect l="l" t="t" r="r" b="b"/>
            <a:pathLst>
              <a:path w="1195" h="2162" extrusionOk="0">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solidFill>
            <a:schemeClr val="lt1">
              <a:alpha val="20000"/>
            </a:schemeClr>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highlight>
                <a:srgbClr val="FFFF00"/>
              </a:highlight>
              <a:latin typeface="Calibri"/>
              <a:ea typeface="Calibri"/>
              <a:cs typeface="Calibri"/>
              <a:sym typeface="Calibri"/>
            </a:endParaRPr>
          </a:p>
        </p:txBody>
      </p:sp>
      <p:sp>
        <p:nvSpPr>
          <p:cNvPr id="21" name="Google Shape;21;p72"/>
          <p:cNvSpPr txBox="1">
            <a:spLocks noGrp="1"/>
          </p:cNvSpPr>
          <p:nvPr>
            <p:ph type="sldNum" idx="12"/>
          </p:nvPr>
        </p:nvSpPr>
        <p:spPr>
          <a:xfrm>
            <a:off x="9355319" y="6422339"/>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22" name="Google Shape;22;p72"/>
          <p:cNvSpPr txBox="1">
            <a:spLocks noGrp="1"/>
          </p:cNvSpPr>
          <p:nvPr>
            <p:ph type="subTitle" idx="1"/>
          </p:nvPr>
        </p:nvSpPr>
        <p:spPr>
          <a:xfrm>
            <a:off x="3649317" y="4152900"/>
            <a:ext cx="3428000" cy="425727"/>
          </a:xfrm>
          <a:prstGeom prst="rect">
            <a:avLst/>
          </a:prstGeom>
          <a:solidFill>
            <a:srgbClr val="757070">
              <a:alpha val="45490"/>
            </a:srgbClr>
          </a:solidFill>
          <a:ln>
            <a:noFill/>
          </a:ln>
        </p:spPr>
        <p:txBody>
          <a:bodyPr spcFirstLastPara="1" wrap="square" lIns="68575" tIns="34275" rIns="68575" bIns="34275" anchor="t" anchorCtr="0">
            <a:spAutoFit/>
          </a:bodyPr>
          <a:lstStyle>
            <a:lvl1pPr lvl="0" algn="l">
              <a:lnSpc>
                <a:spcPct val="100000"/>
              </a:lnSpc>
              <a:spcBef>
                <a:spcPts val="1067"/>
              </a:spcBef>
              <a:spcAft>
                <a:spcPts val="0"/>
              </a:spcAft>
              <a:buClr>
                <a:schemeClr val="lt1"/>
              </a:buClr>
              <a:buSzPts val="1400"/>
              <a:buNone/>
              <a:defRPr b="1"/>
            </a:lvl1pPr>
            <a:lvl2pPr lvl="1" algn="l">
              <a:lnSpc>
                <a:spcPct val="90000"/>
              </a:lnSpc>
              <a:spcBef>
                <a:spcPts val="533"/>
              </a:spcBef>
              <a:spcAft>
                <a:spcPts val="0"/>
              </a:spcAft>
              <a:buClr>
                <a:schemeClr val="dk1"/>
              </a:buClr>
              <a:buSzPts val="1400"/>
              <a:buNone/>
              <a:defRPr/>
            </a:lvl2pPr>
            <a:lvl3pPr lvl="2" algn="l">
              <a:lnSpc>
                <a:spcPct val="90000"/>
              </a:lnSpc>
              <a:spcBef>
                <a:spcPts val="533"/>
              </a:spcBef>
              <a:spcAft>
                <a:spcPts val="0"/>
              </a:spcAft>
              <a:buClr>
                <a:schemeClr val="dk1"/>
              </a:buClr>
              <a:buSzPts val="1400"/>
              <a:buNone/>
              <a:defRPr/>
            </a:lvl3pPr>
            <a:lvl4pPr lvl="3" algn="l">
              <a:lnSpc>
                <a:spcPct val="90000"/>
              </a:lnSpc>
              <a:spcBef>
                <a:spcPts val="533"/>
              </a:spcBef>
              <a:spcAft>
                <a:spcPts val="0"/>
              </a:spcAft>
              <a:buClr>
                <a:schemeClr val="dk1"/>
              </a:buClr>
              <a:buSzPts val="1400"/>
              <a:buNone/>
              <a:defRPr/>
            </a:lvl4pPr>
            <a:lvl5pPr lvl="4" algn="l">
              <a:lnSpc>
                <a:spcPct val="90000"/>
              </a:lnSpc>
              <a:spcBef>
                <a:spcPts val="533"/>
              </a:spcBef>
              <a:spcAft>
                <a:spcPts val="0"/>
              </a:spcAft>
              <a:buClr>
                <a:schemeClr val="dk1"/>
              </a:buClr>
              <a:buSzPts val="1400"/>
              <a:buNone/>
              <a:defRPr/>
            </a:lvl5pPr>
            <a:lvl6pPr lvl="5" algn="l">
              <a:lnSpc>
                <a:spcPct val="90000"/>
              </a:lnSpc>
              <a:spcBef>
                <a:spcPts val="533"/>
              </a:spcBef>
              <a:spcAft>
                <a:spcPts val="0"/>
              </a:spcAft>
              <a:buClr>
                <a:schemeClr val="dk1"/>
              </a:buClr>
              <a:buSzPts val="1400"/>
              <a:buChar char="•"/>
              <a:defRPr/>
            </a:lvl6pPr>
            <a:lvl7pPr lvl="6" algn="l">
              <a:lnSpc>
                <a:spcPct val="90000"/>
              </a:lnSpc>
              <a:spcBef>
                <a:spcPts val="533"/>
              </a:spcBef>
              <a:spcAft>
                <a:spcPts val="0"/>
              </a:spcAft>
              <a:buClr>
                <a:schemeClr val="dk1"/>
              </a:buClr>
              <a:buSzPts val="1400"/>
              <a:buChar char="•"/>
              <a:defRPr/>
            </a:lvl7pPr>
            <a:lvl8pPr lvl="7" algn="l">
              <a:lnSpc>
                <a:spcPct val="90000"/>
              </a:lnSpc>
              <a:spcBef>
                <a:spcPts val="533"/>
              </a:spcBef>
              <a:spcAft>
                <a:spcPts val="0"/>
              </a:spcAft>
              <a:buClr>
                <a:schemeClr val="dk1"/>
              </a:buClr>
              <a:buSzPts val="1400"/>
              <a:buChar char="•"/>
              <a:defRPr/>
            </a:lvl8pPr>
            <a:lvl9pPr lvl="8" algn="l">
              <a:lnSpc>
                <a:spcPct val="90000"/>
              </a:lnSpc>
              <a:spcBef>
                <a:spcPts val="533"/>
              </a:spcBef>
              <a:spcAft>
                <a:spcPts val="0"/>
              </a:spcAft>
              <a:buClr>
                <a:schemeClr val="dk1"/>
              </a:buClr>
              <a:buSzPts val="1400"/>
              <a:buChar char="•"/>
              <a:defRPr/>
            </a:lvl9pPr>
          </a:lstStyle>
          <a:p>
            <a:r>
              <a:rPr lang="en-US"/>
              <a:t>Click to edit Master subtitle style</a:t>
            </a:r>
            <a:endParaRPr/>
          </a:p>
        </p:txBody>
      </p:sp>
      <p:sp>
        <p:nvSpPr>
          <p:cNvPr id="23" name="Google Shape;23;p72"/>
          <p:cNvSpPr/>
          <p:nvPr/>
        </p:nvSpPr>
        <p:spPr>
          <a:xfrm>
            <a:off x="2484060" y="-19001"/>
            <a:ext cx="2653627" cy="6147484"/>
          </a:xfrm>
          <a:custGeom>
            <a:avLst/>
            <a:gdLst/>
            <a:ahLst/>
            <a:cxnLst/>
            <a:rect l="l" t="t" r="r" b="b"/>
            <a:pathLst>
              <a:path w="834" h="1936" extrusionOk="0">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solidFill>
            <a:schemeClr val="lt1">
              <a:alpha val="20000"/>
            </a:schemeClr>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highlight>
                <a:srgbClr val="FFFF00"/>
              </a:highlight>
              <a:latin typeface="Calibri"/>
              <a:ea typeface="Calibri"/>
              <a:cs typeface="Calibri"/>
              <a:sym typeface="Calibri"/>
            </a:endParaRPr>
          </a:p>
        </p:txBody>
      </p:sp>
      <p:sp>
        <p:nvSpPr>
          <p:cNvPr id="24" name="Google Shape;24;p72"/>
          <p:cNvSpPr/>
          <p:nvPr/>
        </p:nvSpPr>
        <p:spPr>
          <a:xfrm>
            <a:off x="580255" y="4804326"/>
            <a:ext cx="909359" cy="2047389"/>
          </a:xfrm>
          <a:custGeom>
            <a:avLst/>
            <a:gdLst/>
            <a:ahLst/>
            <a:cxnLst/>
            <a:rect l="l" t="t" r="r" b="b"/>
            <a:pathLst>
              <a:path w="286" h="645" extrusionOk="0">
                <a:moveTo>
                  <a:pt x="286" y="645"/>
                </a:moveTo>
                <a:cubicBezTo>
                  <a:pt x="167" y="471"/>
                  <a:pt x="62" y="257"/>
                  <a:pt x="0" y="0"/>
                </a:cubicBezTo>
                <a:cubicBezTo>
                  <a:pt x="0" y="0"/>
                  <a:pt x="14" y="282"/>
                  <a:pt x="166" y="645"/>
                </a:cubicBezTo>
                <a:lnTo>
                  <a:pt x="286" y="645"/>
                </a:lnTo>
                <a:close/>
              </a:path>
            </a:pathLst>
          </a:custGeom>
          <a:solidFill>
            <a:schemeClr val="lt1">
              <a:alpha val="20000"/>
            </a:schemeClr>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181143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1818">
          <p15:clr>
            <a:srgbClr val="FBAE40"/>
          </p15:clr>
        </p15:guide>
        <p15:guide id="2" pos="1818">
          <p15:clr>
            <a:srgbClr val="FBAE40"/>
          </p15:clr>
        </p15:guide>
        <p15:guide id="3" pos="252">
          <p15:clr>
            <a:srgbClr val="FBAE40"/>
          </p15:clr>
        </p15:guide>
        <p15:guide id="4" orient="horz" pos="1530">
          <p15:clr>
            <a:srgbClr val="FBAE40"/>
          </p15:clr>
        </p15:guide>
        <p15:guide id="5" orient="horz" pos="196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118"/>
        <p:cNvGrpSpPr/>
        <p:nvPr/>
      </p:nvGrpSpPr>
      <p:grpSpPr>
        <a:xfrm>
          <a:off x="0" y="0"/>
          <a:ext cx="0" cy="0"/>
          <a:chOff x="0" y="0"/>
          <a:chExt cx="0" cy="0"/>
        </a:xfrm>
      </p:grpSpPr>
      <p:sp>
        <p:nvSpPr>
          <p:cNvPr id="119" name="Google Shape;119;p98"/>
          <p:cNvSpPr txBox="1">
            <a:spLocks noGrp="1"/>
          </p:cNvSpPr>
          <p:nvPr>
            <p:ph type="title"/>
          </p:nvPr>
        </p:nvSpPr>
        <p:spPr>
          <a:xfrm>
            <a:off x="4901939" y="1184985"/>
            <a:ext cx="6816800" cy="484718"/>
          </a:xfrm>
          <a:prstGeom prst="rect">
            <a:avLst/>
          </a:prstGeom>
          <a:noFill/>
          <a:ln>
            <a:noFill/>
          </a:ln>
        </p:spPr>
        <p:txBody>
          <a:bodyPr spcFirstLastPara="1" wrap="square" lIns="68575" tIns="34275" rIns="68575" bIns="34275" anchor="ctr" anchorCtr="0">
            <a:sp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120" name="Google Shape;120;p98"/>
          <p:cNvSpPr txBox="1">
            <a:spLocks noGrp="1"/>
          </p:cNvSpPr>
          <p:nvPr>
            <p:ph type="body" idx="1"/>
          </p:nvPr>
        </p:nvSpPr>
        <p:spPr>
          <a:xfrm rot="5400000">
            <a:off x="8056443" y="2186447"/>
            <a:ext cx="369200" cy="425727"/>
          </a:xfrm>
          <a:prstGeom prst="rect">
            <a:avLst/>
          </a:prstGeom>
          <a:noFill/>
          <a:ln>
            <a:noFill/>
          </a:ln>
        </p:spPr>
        <p:txBody>
          <a:bodyPr spcFirstLastPara="1" wrap="square" lIns="68575" tIns="34275" rIns="68575" bIns="34275" anchor="t" anchorCtr="0">
            <a:spAutoFit/>
          </a:bodyPr>
          <a:lstStyle>
            <a:lvl1pPr marL="609585" lvl="0" indent="-304792" algn="l">
              <a:lnSpc>
                <a:spcPct val="100000"/>
              </a:lnSpc>
              <a:spcBef>
                <a:spcPts val="1067"/>
              </a:spcBef>
              <a:spcAft>
                <a:spcPts val="0"/>
              </a:spcAft>
              <a:buClr>
                <a:schemeClr val="lt1"/>
              </a:buClr>
              <a:buSzPts val="1400"/>
              <a:buNone/>
              <a:defRPr/>
            </a:lvl1pPr>
            <a:lvl2pPr marL="1219170" lvl="1" indent="-304792" algn="l">
              <a:lnSpc>
                <a:spcPct val="90000"/>
              </a:lnSpc>
              <a:spcBef>
                <a:spcPts val="533"/>
              </a:spcBef>
              <a:spcAft>
                <a:spcPts val="0"/>
              </a:spcAft>
              <a:buClr>
                <a:schemeClr val="dk1"/>
              </a:buClr>
              <a:buSzPts val="1400"/>
              <a:buNone/>
              <a:defRPr/>
            </a:lvl2pPr>
            <a:lvl3pPr marL="1828754" lvl="2" indent="-304792" algn="l">
              <a:lnSpc>
                <a:spcPct val="90000"/>
              </a:lnSpc>
              <a:spcBef>
                <a:spcPts val="533"/>
              </a:spcBef>
              <a:spcAft>
                <a:spcPts val="0"/>
              </a:spcAft>
              <a:buClr>
                <a:schemeClr val="dk1"/>
              </a:buClr>
              <a:buSzPts val="1400"/>
              <a:buNone/>
              <a:defRPr/>
            </a:lvl3pPr>
            <a:lvl4pPr marL="2438339" lvl="3" indent="-304792" algn="l">
              <a:lnSpc>
                <a:spcPct val="90000"/>
              </a:lnSpc>
              <a:spcBef>
                <a:spcPts val="533"/>
              </a:spcBef>
              <a:spcAft>
                <a:spcPts val="0"/>
              </a:spcAft>
              <a:buClr>
                <a:schemeClr val="dk1"/>
              </a:buClr>
              <a:buSzPts val="1400"/>
              <a:buNone/>
              <a:defRPr/>
            </a:lvl4pPr>
            <a:lvl5pPr marL="3047924" lvl="4" indent="-304792" algn="l">
              <a:lnSpc>
                <a:spcPct val="90000"/>
              </a:lnSpc>
              <a:spcBef>
                <a:spcPts val="533"/>
              </a:spcBef>
              <a:spcAft>
                <a:spcPts val="0"/>
              </a:spcAft>
              <a:buClr>
                <a:schemeClr val="dk1"/>
              </a:buClr>
              <a:buSzPts val="14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21" name="Google Shape;121;p98"/>
          <p:cNvSpPr txBox="1">
            <a:spLocks noGrp="1"/>
          </p:cNvSpPr>
          <p:nvPr>
            <p:ph type="dt" idx="10"/>
          </p:nvPr>
        </p:nvSpPr>
        <p:spPr>
          <a:xfrm>
            <a:off x="93481"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33CD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9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98"/>
          <p:cNvSpPr txBox="1">
            <a:spLocks noGrp="1"/>
          </p:cNvSpPr>
          <p:nvPr>
            <p:ph type="sldNum" idx="12"/>
          </p:nvPr>
        </p:nvSpPr>
        <p:spPr>
          <a:xfrm>
            <a:off x="9355319" y="6422339"/>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381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124"/>
        <p:cNvGrpSpPr/>
        <p:nvPr/>
      </p:nvGrpSpPr>
      <p:grpSpPr>
        <a:xfrm>
          <a:off x="0" y="0"/>
          <a:ext cx="0" cy="0"/>
          <a:chOff x="0" y="0"/>
          <a:chExt cx="0" cy="0"/>
        </a:xfrm>
      </p:grpSpPr>
      <p:sp>
        <p:nvSpPr>
          <p:cNvPr id="125" name="Google Shape;125;p99"/>
          <p:cNvSpPr txBox="1">
            <a:spLocks noGrp="1"/>
          </p:cNvSpPr>
          <p:nvPr>
            <p:ph type="title"/>
          </p:nvPr>
        </p:nvSpPr>
        <p:spPr>
          <a:xfrm rot="5400000">
            <a:off x="7133400" y="3028766"/>
            <a:ext cx="5812000" cy="484718"/>
          </a:xfrm>
          <a:prstGeom prst="rect">
            <a:avLst/>
          </a:prstGeom>
          <a:noFill/>
          <a:ln>
            <a:noFill/>
          </a:ln>
        </p:spPr>
        <p:txBody>
          <a:bodyPr spcFirstLastPara="1" wrap="square" lIns="68575" tIns="34275" rIns="68575" bIns="34275" anchor="ctr" anchorCtr="0">
            <a:sp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126" name="Google Shape;126;p99"/>
          <p:cNvSpPr txBox="1">
            <a:spLocks noGrp="1"/>
          </p:cNvSpPr>
          <p:nvPr>
            <p:ph type="body" idx="1"/>
          </p:nvPr>
        </p:nvSpPr>
        <p:spPr>
          <a:xfrm rot="5400000">
            <a:off x="1799300" y="3058261"/>
            <a:ext cx="5812000" cy="425727"/>
          </a:xfrm>
          <a:prstGeom prst="rect">
            <a:avLst/>
          </a:prstGeom>
          <a:noFill/>
          <a:ln>
            <a:noFill/>
          </a:ln>
        </p:spPr>
        <p:txBody>
          <a:bodyPr spcFirstLastPara="1" wrap="square" lIns="68575" tIns="34275" rIns="68575" bIns="34275" anchor="t" anchorCtr="0">
            <a:spAutoFit/>
          </a:bodyPr>
          <a:lstStyle>
            <a:lvl1pPr marL="609585" lvl="0" indent="-304792" algn="l">
              <a:lnSpc>
                <a:spcPct val="100000"/>
              </a:lnSpc>
              <a:spcBef>
                <a:spcPts val="1067"/>
              </a:spcBef>
              <a:spcAft>
                <a:spcPts val="0"/>
              </a:spcAft>
              <a:buClr>
                <a:schemeClr val="lt1"/>
              </a:buClr>
              <a:buSzPts val="1400"/>
              <a:buNone/>
              <a:defRPr/>
            </a:lvl1pPr>
            <a:lvl2pPr marL="1219170" lvl="1" indent="-304792" algn="l">
              <a:lnSpc>
                <a:spcPct val="90000"/>
              </a:lnSpc>
              <a:spcBef>
                <a:spcPts val="533"/>
              </a:spcBef>
              <a:spcAft>
                <a:spcPts val="0"/>
              </a:spcAft>
              <a:buClr>
                <a:schemeClr val="dk1"/>
              </a:buClr>
              <a:buSzPts val="1400"/>
              <a:buNone/>
              <a:defRPr/>
            </a:lvl2pPr>
            <a:lvl3pPr marL="1828754" lvl="2" indent="-304792" algn="l">
              <a:lnSpc>
                <a:spcPct val="90000"/>
              </a:lnSpc>
              <a:spcBef>
                <a:spcPts val="533"/>
              </a:spcBef>
              <a:spcAft>
                <a:spcPts val="0"/>
              </a:spcAft>
              <a:buClr>
                <a:schemeClr val="dk1"/>
              </a:buClr>
              <a:buSzPts val="1400"/>
              <a:buNone/>
              <a:defRPr/>
            </a:lvl3pPr>
            <a:lvl4pPr marL="2438339" lvl="3" indent="-304792" algn="l">
              <a:lnSpc>
                <a:spcPct val="90000"/>
              </a:lnSpc>
              <a:spcBef>
                <a:spcPts val="533"/>
              </a:spcBef>
              <a:spcAft>
                <a:spcPts val="0"/>
              </a:spcAft>
              <a:buClr>
                <a:schemeClr val="dk1"/>
              </a:buClr>
              <a:buSzPts val="1400"/>
              <a:buNone/>
              <a:defRPr/>
            </a:lvl4pPr>
            <a:lvl5pPr marL="3047924" lvl="4" indent="-304792" algn="l">
              <a:lnSpc>
                <a:spcPct val="90000"/>
              </a:lnSpc>
              <a:spcBef>
                <a:spcPts val="533"/>
              </a:spcBef>
              <a:spcAft>
                <a:spcPts val="0"/>
              </a:spcAft>
              <a:buClr>
                <a:schemeClr val="dk1"/>
              </a:buClr>
              <a:buSzPts val="14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127" name="Google Shape;127;p99"/>
          <p:cNvSpPr txBox="1">
            <a:spLocks noGrp="1"/>
          </p:cNvSpPr>
          <p:nvPr>
            <p:ph type="dt" idx="10"/>
          </p:nvPr>
        </p:nvSpPr>
        <p:spPr>
          <a:xfrm>
            <a:off x="93481"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9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99"/>
          <p:cNvSpPr txBox="1">
            <a:spLocks noGrp="1"/>
          </p:cNvSpPr>
          <p:nvPr>
            <p:ph type="sldNum" idx="12"/>
          </p:nvPr>
        </p:nvSpPr>
        <p:spPr>
          <a:xfrm>
            <a:off x="9355319" y="6422339"/>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216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3" name="Picture 42" descr="A black background with a black square&#10;&#10;Description automatically generated with medium confidence">
            <a:extLst>
              <a:ext uri="{FF2B5EF4-FFF2-40B4-BE49-F238E27FC236}">
                <a16:creationId xmlns:a16="http://schemas.microsoft.com/office/drawing/2014/main" id="{2186D23F-0B1F-DD2E-B38A-0444203C0836}"/>
              </a:ext>
            </a:extLst>
          </p:cNvPr>
          <p:cNvPicPr>
            <a:picLocks noChangeAspect="1"/>
          </p:cNvPicPr>
          <p:nvPr userDrawn="1"/>
        </p:nvPicPr>
        <p:blipFill>
          <a:blip r:embed="rId2">
            <a:alphaModFix amt="35000"/>
          </a:blip>
          <a:stretch>
            <a:fillRect/>
          </a:stretch>
        </p:blipFill>
        <p:spPr>
          <a:xfrm>
            <a:off x="-27395" y="-34571"/>
            <a:ext cx="12219396" cy="6880576"/>
          </a:xfrm>
          <a:prstGeom prst="rect">
            <a:avLst/>
          </a:prstGeom>
        </p:spPr>
      </p:pic>
      <p:sp>
        <p:nvSpPr>
          <p:cNvPr id="4" name="Date Placeholder 3">
            <a:extLst>
              <a:ext uri="{FF2B5EF4-FFF2-40B4-BE49-F238E27FC236}">
                <a16:creationId xmlns:a16="http://schemas.microsoft.com/office/drawing/2014/main" id="{EBD2CE19-A11D-D94C-B77D-57C122F2BE9C}"/>
              </a:ext>
            </a:extLst>
          </p:cNvPr>
          <p:cNvSpPr>
            <a:spLocks noGrp="1"/>
          </p:cNvSpPr>
          <p:nvPr>
            <p:ph type="dt" sz="half" idx="10"/>
          </p:nvPr>
        </p:nvSpPr>
        <p:spPr>
          <a:xfrm>
            <a:off x="93481" y="6356351"/>
            <a:ext cx="2743200" cy="365125"/>
          </a:xfrm>
        </p:spPr>
        <p:txBody>
          <a:bodyPr/>
          <a:lstStyle>
            <a:lvl1pPr>
              <a:defRPr>
                <a:solidFill>
                  <a:schemeClr val="bg2"/>
                </a:solidFill>
              </a:defRPr>
            </a:lvl1pPr>
          </a:lstStyle>
          <a:p>
            <a:fld id="{372CC95E-30A4-D744-8BC0-DDA2BE0BB564}" type="datetime1">
              <a:rPr lang="en-US" smtClean="0"/>
              <a:pPr/>
              <a:t>10/16/24</a:t>
            </a:fld>
            <a:endParaRPr lang="en-US" dirty="0"/>
          </a:p>
        </p:txBody>
      </p:sp>
      <p:sp>
        <p:nvSpPr>
          <p:cNvPr id="5" name="Footer Placeholder 4">
            <a:extLst>
              <a:ext uri="{FF2B5EF4-FFF2-40B4-BE49-F238E27FC236}">
                <a16:creationId xmlns:a16="http://schemas.microsoft.com/office/drawing/2014/main" id="{4F8FFF24-A506-454C-A791-5E9C3C843D72}"/>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44" name="Rectangle 43">
            <a:extLst>
              <a:ext uri="{FF2B5EF4-FFF2-40B4-BE49-F238E27FC236}">
                <a16:creationId xmlns:a16="http://schemas.microsoft.com/office/drawing/2014/main" id="{E1D5973E-3122-3773-B30A-F4C71B76A20D}"/>
              </a:ext>
            </a:extLst>
          </p:cNvPr>
          <p:cNvSpPr/>
          <p:nvPr userDrawn="1"/>
        </p:nvSpPr>
        <p:spPr>
          <a:xfrm>
            <a:off x="-27395" y="-19001"/>
            <a:ext cx="12219396" cy="6884009"/>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18" name="Picture 17" descr="A planet earth in space&#10;&#10;Description automatically generated">
            <a:extLst>
              <a:ext uri="{FF2B5EF4-FFF2-40B4-BE49-F238E27FC236}">
                <a16:creationId xmlns:a16="http://schemas.microsoft.com/office/drawing/2014/main" id="{A8097D27-A075-0EEF-6242-93038DF93B22}"/>
              </a:ext>
            </a:extLst>
          </p:cNvPr>
          <p:cNvPicPr>
            <a:picLocks noChangeAspect="1"/>
          </p:cNvPicPr>
          <p:nvPr userDrawn="1"/>
        </p:nvPicPr>
        <p:blipFill>
          <a:blip r:embed="rId3"/>
          <a:stretch>
            <a:fillRect/>
          </a:stretch>
        </p:blipFill>
        <p:spPr>
          <a:xfrm>
            <a:off x="-33743" y="-22576"/>
            <a:ext cx="12219396" cy="6880576"/>
          </a:xfrm>
          <a:prstGeom prst="rect">
            <a:avLst/>
          </a:prstGeom>
        </p:spPr>
      </p:pic>
      <p:sp>
        <p:nvSpPr>
          <p:cNvPr id="13" name="Freeform 18">
            <a:extLst>
              <a:ext uri="{FF2B5EF4-FFF2-40B4-BE49-F238E27FC236}">
                <a16:creationId xmlns:a16="http://schemas.microsoft.com/office/drawing/2014/main" id="{4EF31946-1FF7-F04F-9C80-5220859231D6}"/>
              </a:ext>
            </a:extLst>
          </p:cNvPr>
          <p:cNvSpPr>
            <a:spLocks noEditPoints="1"/>
          </p:cNvSpPr>
          <p:nvPr/>
        </p:nvSpPr>
        <p:spPr bwMode="auto">
          <a:xfrm>
            <a:off x="516444" y="-8365"/>
            <a:ext cx="3799633" cy="6862737"/>
          </a:xfrm>
          <a:custGeom>
            <a:avLst/>
            <a:gdLst>
              <a:gd name="T0" fmla="*/ 17 w 1195"/>
              <a:gd name="T1" fmla="*/ 1314 h 2162"/>
              <a:gd name="T2" fmla="*/ 363 w 1195"/>
              <a:gd name="T3" fmla="*/ 2161 h 2162"/>
              <a:gd name="T4" fmla="*/ 1195 w 1195"/>
              <a:gd name="T5" fmla="*/ 2161 h 2162"/>
              <a:gd name="T6" fmla="*/ 957 w 1195"/>
              <a:gd name="T7" fmla="*/ 1903 h 2162"/>
              <a:gd name="T8" fmla="*/ 673 w 1195"/>
              <a:gd name="T9" fmla="*/ 1314 h 2162"/>
              <a:gd name="T10" fmla="*/ 17 w 1195"/>
              <a:gd name="T11" fmla="*/ 1314 h 2162"/>
              <a:gd name="T12" fmla="*/ 595 w 1195"/>
              <a:gd name="T13" fmla="*/ 916 h 2162"/>
              <a:gd name="T14" fmla="*/ 727 w 1195"/>
              <a:gd name="T15" fmla="*/ 0 h 2162"/>
              <a:gd name="T16" fmla="*/ 277 w 1195"/>
              <a:gd name="T17" fmla="*/ 0 h 2162"/>
              <a:gd name="T18" fmla="*/ 128 w 1195"/>
              <a:gd name="T19" fmla="*/ 299 h 2162"/>
              <a:gd name="T20" fmla="*/ 0 w 1195"/>
              <a:gd name="T21" fmla="*/ 916 h 2162"/>
              <a:gd name="T22" fmla="*/ 595 w 1195"/>
              <a:gd name="T23" fmla="*/ 916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5" h="2162">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sz="1400" dirty="0">
              <a:highlight>
                <a:srgbClr val="FFFF00"/>
              </a:highlight>
            </a:endParaRPr>
          </a:p>
        </p:txBody>
      </p:sp>
      <p:sp>
        <p:nvSpPr>
          <p:cNvPr id="6" name="Slide Number Placeholder 5">
            <a:extLst>
              <a:ext uri="{FF2B5EF4-FFF2-40B4-BE49-F238E27FC236}">
                <a16:creationId xmlns:a16="http://schemas.microsoft.com/office/drawing/2014/main" id="{9DD89AD3-FDEB-FB43-85E2-1EB84C13A1CA}"/>
              </a:ext>
            </a:extLst>
          </p:cNvPr>
          <p:cNvSpPr>
            <a:spLocks noGrp="1"/>
          </p:cNvSpPr>
          <p:nvPr>
            <p:ph type="sldNum" sz="quarter" idx="12"/>
          </p:nvPr>
        </p:nvSpPr>
        <p:spPr/>
        <p:txBody>
          <a:bodyPr/>
          <a:lstStyle/>
          <a:p>
            <a:fld id="{2E8C51FE-49D9-314D-9957-ABBF7DDE8782}" type="slidenum">
              <a:rPr lang="en-US" smtClean="0"/>
              <a:t>‹#›</a:t>
            </a:fld>
            <a:endParaRPr lang="en-US"/>
          </a:p>
        </p:txBody>
      </p:sp>
      <p:sp>
        <p:nvSpPr>
          <p:cNvPr id="3" name="Subtitle 2">
            <a:extLst>
              <a:ext uri="{FF2B5EF4-FFF2-40B4-BE49-F238E27FC236}">
                <a16:creationId xmlns:a16="http://schemas.microsoft.com/office/drawing/2014/main" id="{AE77D0F7-4A6B-4045-B534-3DB6A60EA85B}"/>
              </a:ext>
            </a:extLst>
          </p:cNvPr>
          <p:cNvSpPr>
            <a:spLocks noGrp="1"/>
          </p:cNvSpPr>
          <p:nvPr userDrawn="1">
            <p:ph type="subTitle" idx="1" hasCustomPrompt="1"/>
          </p:nvPr>
        </p:nvSpPr>
        <p:spPr>
          <a:xfrm>
            <a:off x="3649318" y="4152900"/>
            <a:ext cx="3428127" cy="892552"/>
          </a:xfrm>
          <a:solidFill>
            <a:schemeClr val="bg2">
              <a:lumMod val="50000"/>
              <a:alpha val="45937"/>
            </a:schemeClr>
          </a:solidFill>
        </p:spPr>
        <p:txBody>
          <a:bodyPr vert="horz" wrap="square" lIns="91440" tIns="45720" rIns="91440" bIns="45720" rtlCol="0">
            <a:spAutoFit/>
          </a:bodyPr>
          <a:lstStyle>
            <a:lvl1pPr>
              <a:defRPr lang="en-US" b="1" dirty="0"/>
            </a:lvl1pPr>
          </a:lstStyle>
          <a:p>
            <a:pPr lvl="0">
              <a:spcBef>
                <a:spcPts val="400"/>
              </a:spcBef>
            </a:pPr>
            <a:r>
              <a:rPr lang="en-US" b="1" dirty="0"/>
              <a:t>PRESENTER NAME</a:t>
            </a:r>
          </a:p>
          <a:p>
            <a:pPr lvl="0">
              <a:spcBef>
                <a:spcPts val="400"/>
              </a:spcBef>
            </a:pPr>
            <a:r>
              <a:rPr lang="en-US" dirty="0"/>
              <a:t>Title</a:t>
            </a:r>
          </a:p>
          <a:p>
            <a:pPr lvl="0">
              <a:spcBef>
                <a:spcPts val="400"/>
              </a:spcBef>
            </a:pPr>
            <a:r>
              <a:rPr lang="en-US" dirty="0"/>
              <a:t>Date</a:t>
            </a:r>
          </a:p>
        </p:txBody>
      </p:sp>
      <p:sp>
        <p:nvSpPr>
          <p:cNvPr id="10" name="Freeform 16">
            <a:extLst>
              <a:ext uri="{FF2B5EF4-FFF2-40B4-BE49-F238E27FC236}">
                <a16:creationId xmlns:a16="http://schemas.microsoft.com/office/drawing/2014/main" id="{466EF3C0-A624-FF4C-B066-35DA0432468B}"/>
              </a:ext>
            </a:extLst>
          </p:cNvPr>
          <p:cNvSpPr>
            <a:spLocks noEditPoints="1"/>
          </p:cNvSpPr>
          <p:nvPr/>
        </p:nvSpPr>
        <p:spPr bwMode="auto">
          <a:xfrm>
            <a:off x="2484061" y="-19003"/>
            <a:ext cx="2653628" cy="6147483"/>
          </a:xfrm>
          <a:custGeom>
            <a:avLst/>
            <a:gdLst>
              <a:gd name="T0" fmla="*/ 101 w 834"/>
              <a:gd name="T1" fmla="*/ 1317 h 1936"/>
              <a:gd name="T2" fmla="*/ 393 w 834"/>
              <a:gd name="T3" fmla="*/ 1936 h 1936"/>
              <a:gd name="T4" fmla="*/ 238 w 834"/>
              <a:gd name="T5" fmla="*/ 1317 h 1936"/>
              <a:gd name="T6" fmla="*/ 101 w 834"/>
              <a:gd name="T7" fmla="*/ 1317 h 1936"/>
              <a:gd name="T8" fmla="*/ 271 w 834"/>
              <a:gd name="T9" fmla="*/ 919 h 1936"/>
              <a:gd name="T10" fmla="*/ 834 w 834"/>
              <a:gd name="T11" fmla="*/ 3 h 1936"/>
              <a:gd name="T12" fmla="*/ 201 w 834"/>
              <a:gd name="T13" fmla="*/ 0 h 1936"/>
              <a:gd name="T14" fmla="*/ 27 w 834"/>
              <a:gd name="T15" fmla="*/ 919 h 1936"/>
              <a:gd name="T16" fmla="*/ 271 w 834"/>
              <a:gd name="T17" fmla="*/ 919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936">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solidFill>
            <a:schemeClr val="bg1">
              <a:alpha val="20470"/>
            </a:schemeClr>
          </a:solidFill>
          <a:ln>
            <a:noFill/>
          </a:ln>
        </p:spPr>
        <p:txBody>
          <a:bodyPr vert="horz" wrap="square" lIns="91440" tIns="45720" rIns="91440" bIns="45720" numCol="1" anchor="t" anchorCtr="0" compatLnSpc="1">
            <a:prstTxWarp prst="textNoShape">
              <a:avLst/>
            </a:prstTxWarp>
          </a:bodyPr>
          <a:lstStyle/>
          <a:p>
            <a:endParaRPr lang="en-US" sz="1400" dirty="0">
              <a:highlight>
                <a:srgbClr val="FFFF00"/>
              </a:highlight>
            </a:endParaRPr>
          </a:p>
        </p:txBody>
      </p:sp>
      <p:sp>
        <p:nvSpPr>
          <p:cNvPr id="11" name="Freeform 17">
            <a:extLst>
              <a:ext uri="{FF2B5EF4-FFF2-40B4-BE49-F238E27FC236}">
                <a16:creationId xmlns:a16="http://schemas.microsoft.com/office/drawing/2014/main" id="{E4464884-B9BC-9244-A3A6-12B093B11AB8}"/>
              </a:ext>
            </a:extLst>
          </p:cNvPr>
          <p:cNvSpPr>
            <a:spLocks/>
          </p:cNvSpPr>
          <p:nvPr/>
        </p:nvSpPr>
        <p:spPr bwMode="auto">
          <a:xfrm>
            <a:off x="580257" y="4804326"/>
            <a:ext cx="909359" cy="2047388"/>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solidFill>
            <a:schemeClr val="bg1">
              <a:alpha val="20007"/>
            </a:schemeClr>
          </a:solidFill>
          <a:ln>
            <a:noFill/>
          </a:ln>
        </p:spPr>
        <p:txBody>
          <a:bodyPr vert="horz" wrap="square" lIns="91440" tIns="45720" rIns="91440" bIns="45720" numCol="1" anchor="t" anchorCtr="0" compatLnSpc="1">
            <a:prstTxWarp prst="textNoShape">
              <a:avLst/>
            </a:prstTxWarp>
          </a:bodyPr>
          <a:lstStyle/>
          <a:p>
            <a:endParaRPr lang="en-US" sz="1400">
              <a:highlight>
                <a:srgbClr val="FFFF00"/>
              </a:highlight>
            </a:endParaRPr>
          </a:p>
        </p:txBody>
      </p:sp>
    </p:spTree>
    <p:extLst>
      <p:ext uri="{BB962C8B-B14F-4D97-AF65-F5344CB8AC3E}">
        <p14:creationId xmlns:p14="http://schemas.microsoft.com/office/powerpoint/2010/main" val="151273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24">
          <p15:clr>
            <a:srgbClr val="FBAE40"/>
          </p15:clr>
        </p15:guide>
        <p15:guide id="2" pos="2424">
          <p15:clr>
            <a:srgbClr val="FBAE40"/>
          </p15:clr>
        </p15:guide>
        <p15:guide id="3" pos="336">
          <p15:clr>
            <a:srgbClr val="FBAE40"/>
          </p15:clr>
        </p15:guide>
        <p15:guide id="4" orient="horz" pos="2040">
          <p15:clr>
            <a:srgbClr val="FBAE40"/>
          </p15:clr>
        </p15:guide>
        <p15:guide id="5" orient="horz" pos="26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pic>
        <p:nvPicPr>
          <p:cNvPr id="8" name="Picture 7" descr="A red planet with a blue background&#10;&#10;Description automatically generated">
            <a:extLst>
              <a:ext uri="{FF2B5EF4-FFF2-40B4-BE49-F238E27FC236}">
                <a16:creationId xmlns:a16="http://schemas.microsoft.com/office/drawing/2014/main" id="{81900472-F501-B3B6-DA3B-1CAD645249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304" t="16695" r="8304"/>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A178FC00-62D8-E046-9751-ABF74CA246E8}"/>
              </a:ext>
            </a:extLst>
          </p:cNvPr>
          <p:cNvGrpSpPr/>
          <p:nvPr userDrawn="1"/>
        </p:nvGrpSpPr>
        <p:grpSpPr>
          <a:xfrm>
            <a:off x="517664" y="-19392"/>
            <a:ext cx="4628149" cy="6890327"/>
            <a:chOff x="3308351" y="2370138"/>
            <a:chExt cx="2760662" cy="4110037"/>
          </a:xfrm>
          <a:solidFill>
            <a:schemeClr val="bg1">
              <a:alpha val="35160"/>
            </a:schemeClr>
          </a:soli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17" name="Rectangle 16">
            <a:extLst>
              <a:ext uri="{FF2B5EF4-FFF2-40B4-BE49-F238E27FC236}">
                <a16:creationId xmlns:a16="http://schemas.microsoft.com/office/drawing/2014/main" id="{C0BBE337-6FE4-F74A-8847-969FD40E7926}"/>
              </a:ext>
            </a:extLst>
          </p:cNvPr>
          <p:cNvSpPr/>
          <p:nvPr userDrawn="1"/>
        </p:nvSpPr>
        <p:spPr>
          <a:xfrm>
            <a:off x="0" y="203201"/>
            <a:ext cx="12192000" cy="6184900"/>
          </a:xfrm>
          <a:prstGeom prst="rect">
            <a:avLst/>
          </a:prstGeom>
          <a:gradFill flip="none" rotWithShape="1">
            <a:gsLst>
              <a:gs pos="0">
                <a:srgbClr val="8C9AB8"/>
              </a:gs>
              <a:gs pos="94000">
                <a:srgbClr val="394570"/>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sz="140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84951"/>
            <a:ext cx="10393680" cy="484718"/>
          </a:xfrm>
        </p:spPr>
        <p:txBody>
          <a:bodyPr>
            <a:spAutoFit/>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1" y="2271861"/>
            <a:ext cx="10619923" cy="1368037"/>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chemeClr val="bg1"/>
                </a:solidFill>
              </a:defRPr>
            </a:lvl1pPr>
          </a:lstStyle>
          <a:p>
            <a:fld id="{71845CE6-C3BF-264D-A66F-F22221B4F103}" type="datetime1">
              <a:rPr lang="en-US" smtClean="0"/>
              <a:pPr/>
              <a:t>10/16/24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41731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pic>
        <p:nvPicPr>
          <p:cNvPr id="8" name="Picture 7" descr="A red planet with a blue background&#10;&#10;Description automatically generated">
            <a:extLst>
              <a:ext uri="{FF2B5EF4-FFF2-40B4-BE49-F238E27FC236}">
                <a16:creationId xmlns:a16="http://schemas.microsoft.com/office/drawing/2014/main" id="{81900472-F501-B3B6-DA3B-1CAD645249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304" t="16695" r="8304"/>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A178FC00-62D8-E046-9751-ABF74CA246E8}"/>
              </a:ext>
            </a:extLst>
          </p:cNvPr>
          <p:cNvGrpSpPr/>
          <p:nvPr userDrawn="1"/>
        </p:nvGrpSpPr>
        <p:grpSpPr>
          <a:xfrm>
            <a:off x="517664" y="-19392"/>
            <a:ext cx="4628149" cy="6890327"/>
            <a:chOff x="3308351" y="2370138"/>
            <a:chExt cx="2760662" cy="4110037"/>
          </a:xfrm>
          <a:solidFill>
            <a:schemeClr val="bg1">
              <a:alpha val="35160"/>
            </a:schemeClr>
          </a:soli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17" name="Rectangle 16">
            <a:extLst>
              <a:ext uri="{FF2B5EF4-FFF2-40B4-BE49-F238E27FC236}">
                <a16:creationId xmlns:a16="http://schemas.microsoft.com/office/drawing/2014/main" id="{C0BBE337-6FE4-F74A-8847-969FD40E7926}"/>
              </a:ext>
            </a:extLst>
          </p:cNvPr>
          <p:cNvSpPr/>
          <p:nvPr userDrawn="1"/>
        </p:nvSpPr>
        <p:spPr>
          <a:xfrm>
            <a:off x="0" y="203201"/>
            <a:ext cx="12192000" cy="6184900"/>
          </a:xfrm>
          <a:prstGeom prst="rect">
            <a:avLst/>
          </a:prstGeom>
          <a:gradFill flip="none" rotWithShape="1">
            <a:gsLst>
              <a:gs pos="0">
                <a:srgbClr val="8C9AB8"/>
              </a:gs>
              <a:gs pos="94000">
                <a:srgbClr val="394570"/>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sz="140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84951"/>
            <a:ext cx="10393680" cy="484718"/>
          </a:xfrm>
        </p:spPr>
        <p:txBody>
          <a:bodyPr>
            <a:spAutoFit/>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1" y="2271861"/>
            <a:ext cx="10619923" cy="1368037"/>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chemeClr val="bg1"/>
                </a:solidFill>
              </a:defRPr>
            </a:lvl1pPr>
          </a:lstStyle>
          <a:p>
            <a:fld id="{71845CE6-C3BF-264D-A66F-F22221B4F103}" type="datetime1">
              <a:rPr lang="en-US" smtClean="0"/>
              <a:pPr/>
              <a:t>10/16/24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49506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pic>
        <p:nvPicPr>
          <p:cNvPr id="8" name="Picture 7" descr="A red planet with a blue background&#10;&#10;Description automatically generated">
            <a:extLst>
              <a:ext uri="{FF2B5EF4-FFF2-40B4-BE49-F238E27FC236}">
                <a16:creationId xmlns:a16="http://schemas.microsoft.com/office/drawing/2014/main" id="{81900472-F501-B3B6-DA3B-1CAD645249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304" t="16695" r="8304"/>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A178FC00-62D8-E046-9751-ABF74CA246E8}"/>
              </a:ext>
            </a:extLst>
          </p:cNvPr>
          <p:cNvGrpSpPr/>
          <p:nvPr userDrawn="1"/>
        </p:nvGrpSpPr>
        <p:grpSpPr>
          <a:xfrm>
            <a:off x="517664" y="-19392"/>
            <a:ext cx="4628149" cy="6890327"/>
            <a:chOff x="3308351" y="2370138"/>
            <a:chExt cx="2760662" cy="4110037"/>
          </a:xfrm>
          <a:solidFill>
            <a:schemeClr val="bg1">
              <a:alpha val="35160"/>
            </a:schemeClr>
          </a:soli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17" name="Rectangle 16">
            <a:extLst>
              <a:ext uri="{FF2B5EF4-FFF2-40B4-BE49-F238E27FC236}">
                <a16:creationId xmlns:a16="http://schemas.microsoft.com/office/drawing/2014/main" id="{C0BBE337-6FE4-F74A-8847-969FD40E7926}"/>
              </a:ext>
            </a:extLst>
          </p:cNvPr>
          <p:cNvSpPr/>
          <p:nvPr userDrawn="1"/>
        </p:nvSpPr>
        <p:spPr>
          <a:xfrm>
            <a:off x="0" y="203201"/>
            <a:ext cx="12192000" cy="6184900"/>
          </a:xfrm>
          <a:prstGeom prst="rect">
            <a:avLst/>
          </a:prstGeom>
          <a:gradFill flip="none" rotWithShape="1">
            <a:gsLst>
              <a:gs pos="0">
                <a:srgbClr val="8C9AB8"/>
              </a:gs>
              <a:gs pos="94000">
                <a:srgbClr val="394570"/>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sz="140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84951"/>
            <a:ext cx="10393680" cy="484718"/>
          </a:xfrm>
        </p:spPr>
        <p:txBody>
          <a:bodyPr>
            <a:spAutoFit/>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1" y="2271861"/>
            <a:ext cx="10619923" cy="1368037"/>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chemeClr val="bg1"/>
                </a:solidFill>
              </a:defRPr>
            </a:lvl1pPr>
          </a:lstStyle>
          <a:p>
            <a:fld id="{71845CE6-C3BF-264D-A66F-F22221B4F103}" type="datetime1">
              <a:rPr lang="en-US" smtClean="0"/>
              <a:pPr/>
              <a:t>10/16/24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381384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pic>
        <p:nvPicPr>
          <p:cNvPr id="8" name="Picture 7" descr="A red planet with a blue background&#10;&#10;Description automatically generated">
            <a:extLst>
              <a:ext uri="{FF2B5EF4-FFF2-40B4-BE49-F238E27FC236}">
                <a16:creationId xmlns:a16="http://schemas.microsoft.com/office/drawing/2014/main" id="{81900472-F501-B3B6-DA3B-1CAD645249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304" t="16695" r="8304"/>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A178FC00-62D8-E046-9751-ABF74CA246E8}"/>
              </a:ext>
            </a:extLst>
          </p:cNvPr>
          <p:cNvGrpSpPr/>
          <p:nvPr userDrawn="1"/>
        </p:nvGrpSpPr>
        <p:grpSpPr>
          <a:xfrm>
            <a:off x="517664" y="-19392"/>
            <a:ext cx="4628149" cy="6890327"/>
            <a:chOff x="3308351" y="2370138"/>
            <a:chExt cx="2760662" cy="4110037"/>
          </a:xfrm>
          <a:solidFill>
            <a:schemeClr val="bg1">
              <a:alpha val="35160"/>
            </a:schemeClr>
          </a:soli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17" name="Rectangle 16">
            <a:extLst>
              <a:ext uri="{FF2B5EF4-FFF2-40B4-BE49-F238E27FC236}">
                <a16:creationId xmlns:a16="http://schemas.microsoft.com/office/drawing/2014/main" id="{C0BBE337-6FE4-F74A-8847-969FD40E7926}"/>
              </a:ext>
            </a:extLst>
          </p:cNvPr>
          <p:cNvSpPr/>
          <p:nvPr userDrawn="1"/>
        </p:nvSpPr>
        <p:spPr>
          <a:xfrm>
            <a:off x="0" y="203201"/>
            <a:ext cx="12192000" cy="6184900"/>
          </a:xfrm>
          <a:prstGeom prst="rect">
            <a:avLst/>
          </a:prstGeom>
          <a:gradFill flip="none" rotWithShape="1">
            <a:gsLst>
              <a:gs pos="0">
                <a:srgbClr val="8C9AB8"/>
              </a:gs>
              <a:gs pos="94000">
                <a:srgbClr val="394570"/>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sz="140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84951"/>
            <a:ext cx="10393680" cy="484718"/>
          </a:xfrm>
        </p:spPr>
        <p:txBody>
          <a:bodyPr>
            <a:spAutoFit/>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1" y="2271861"/>
            <a:ext cx="10619923" cy="1368037"/>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chemeClr val="bg1"/>
                </a:solidFill>
              </a:defRPr>
            </a:lvl1pPr>
          </a:lstStyle>
          <a:p>
            <a:fld id="{71845CE6-C3BF-264D-A66F-F22221B4F103}" type="datetime1">
              <a:rPr lang="en-US" smtClean="0"/>
              <a:pPr/>
              <a:t>10/16/24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45314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pic>
        <p:nvPicPr>
          <p:cNvPr id="8" name="Picture 7" descr="A red planet with a blue background&#10;&#10;Description automatically generated">
            <a:extLst>
              <a:ext uri="{FF2B5EF4-FFF2-40B4-BE49-F238E27FC236}">
                <a16:creationId xmlns:a16="http://schemas.microsoft.com/office/drawing/2014/main" id="{81900472-F501-B3B6-DA3B-1CAD645249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304" t="16695" r="8304"/>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A178FC00-62D8-E046-9751-ABF74CA246E8}"/>
              </a:ext>
            </a:extLst>
          </p:cNvPr>
          <p:cNvGrpSpPr/>
          <p:nvPr userDrawn="1"/>
        </p:nvGrpSpPr>
        <p:grpSpPr>
          <a:xfrm>
            <a:off x="517664" y="-19392"/>
            <a:ext cx="4628149" cy="6890327"/>
            <a:chOff x="3308351" y="2370138"/>
            <a:chExt cx="2760662" cy="4110037"/>
          </a:xfrm>
          <a:solidFill>
            <a:schemeClr val="bg1">
              <a:alpha val="35160"/>
            </a:schemeClr>
          </a:soli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17" name="Rectangle 16">
            <a:extLst>
              <a:ext uri="{FF2B5EF4-FFF2-40B4-BE49-F238E27FC236}">
                <a16:creationId xmlns:a16="http://schemas.microsoft.com/office/drawing/2014/main" id="{C0BBE337-6FE4-F74A-8847-969FD40E7926}"/>
              </a:ext>
            </a:extLst>
          </p:cNvPr>
          <p:cNvSpPr/>
          <p:nvPr userDrawn="1"/>
        </p:nvSpPr>
        <p:spPr>
          <a:xfrm>
            <a:off x="0" y="203201"/>
            <a:ext cx="12192000" cy="6184900"/>
          </a:xfrm>
          <a:prstGeom prst="rect">
            <a:avLst/>
          </a:prstGeom>
          <a:gradFill flip="none" rotWithShape="1">
            <a:gsLst>
              <a:gs pos="0">
                <a:srgbClr val="8C9AB8"/>
              </a:gs>
              <a:gs pos="94000">
                <a:srgbClr val="394570"/>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sz="140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84951"/>
            <a:ext cx="10393680" cy="484718"/>
          </a:xfrm>
        </p:spPr>
        <p:txBody>
          <a:bodyPr>
            <a:spAutoFit/>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1" y="2271861"/>
            <a:ext cx="10619923" cy="1368037"/>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chemeClr val="bg1"/>
                </a:solidFill>
              </a:defRPr>
            </a:lvl1pPr>
          </a:lstStyle>
          <a:p>
            <a:fld id="{71845CE6-C3BF-264D-A66F-F22221B4F103}" type="datetime1">
              <a:rPr lang="en-US" smtClean="0"/>
              <a:pPr/>
              <a:t>10/16/24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409762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pic>
        <p:nvPicPr>
          <p:cNvPr id="8" name="Picture 7" descr="A red planet with a blue background&#10;&#10;Description automatically generated">
            <a:extLst>
              <a:ext uri="{FF2B5EF4-FFF2-40B4-BE49-F238E27FC236}">
                <a16:creationId xmlns:a16="http://schemas.microsoft.com/office/drawing/2014/main" id="{81900472-F501-B3B6-DA3B-1CAD645249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304" t="16695" r="8304"/>
          <a:stretch/>
        </p:blipFill>
        <p:spPr>
          <a:xfrm>
            <a:off x="0" y="0"/>
            <a:ext cx="12192000" cy="6858000"/>
          </a:xfrm>
          <a:prstGeom prst="rect">
            <a:avLst/>
          </a:prstGeom>
        </p:spPr>
      </p:pic>
      <p:grpSp>
        <p:nvGrpSpPr>
          <p:cNvPr id="10" name="Group 9">
            <a:extLst>
              <a:ext uri="{FF2B5EF4-FFF2-40B4-BE49-F238E27FC236}">
                <a16:creationId xmlns:a16="http://schemas.microsoft.com/office/drawing/2014/main" id="{A178FC00-62D8-E046-9751-ABF74CA246E8}"/>
              </a:ext>
            </a:extLst>
          </p:cNvPr>
          <p:cNvGrpSpPr/>
          <p:nvPr userDrawn="1"/>
        </p:nvGrpSpPr>
        <p:grpSpPr>
          <a:xfrm>
            <a:off x="517664" y="-19392"/>
            <a:ext cx="4628149" cy="6890327"/>
            <a:chOff x="3308351" y="2370138"/>
            <a:chExt cx="2760662" cy="4110037"/>
          </a:xfrm>
          <a:solidFill>
            <a:schemeClr val="bg1">
              <a:alpha val="35160"/>
            </a:schemeClr>
          </a:solidFill>
        </p:grpSpPr>
        <p:sp>
          <p:nvSpPr>
            <p:cNvPr id="12" name="Freeform 10">
              <a:extLst>
                <a:ext uri="{FF2B5EF4-FFF2-40B4-BE49-F238E27FC236}">
                  <a16:creationId xmlns:a16="http://schemas.microsoft.com/office/drawing/2014/main" id="{0ACED15E-2780-DD44-A549-8B73F4F8C94D}"/>
                </a:ext>
              </a:extLst>
            </p:cNvPr>
            <p:cNvSpPr>
              <a:spLocks noEditPoints="1"/>
            </p:cNvSpPr>
            <p:nvPr/>
          </p:nvSpPr>
          <p:spPr bwMode="auto">
            <a:xfrm>
              <a:off x="4494213" y="2370138"/>
              <a:ext cx="1574800" cy="3676650"/>
            </a:xfrm>
            <a:custGeom>
              <a:avLst/>
              <a:gdLst>
                <a:gd name="T0" fmla="*/ 239 w 828"/>
                <a:gd name="T1" fmla="*/ 1416 h 1936"/>
                <a:gd name="T2" fmla="*/ 387 w 828"/>
                <a:gd name="T3" fmla="*/ 1936 h 1936"/>
                <a:gd name="T4" fmla="*/ 127 w 828"/>
                <a:gd name="T5" fmla="*/ 1417 h 1936"/>
                <a:gd name="T6" fmla="*/ 239 w 828"/>
                <a:gd name="T7" fmla="*/ 1416 h 1936"/>
                <a:gd name="T8" fmla="*/ 273 w 828"/>
                <a:gd name="T9" fmla="*/ 883 h 1936"/>
                <a:gd name="T10" fmla="*/ 828 w 828"/>
                <a:gd name="T11" fmla="*/ 3 h 1936"/>
                <a:gd name="T12" fmla="*/ 195 w 828"/>
                <a:gd name="T13" fmla="*/ 0 h 1936"/>
                <a:gd name="T14" fmla="*/ 18 w 828"/>
                <a:gd name="T15" fmla="*/ 883 h 1936"/>
                <a:gd name="T16" fmla="*/ 273 w 828"/>
                <a:gd name="T17" fmla="*/ 883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1936">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sp>
          <p:nvSpPr>
            <p:cNvPr id="14" name="Freeform 11">
              <a:extLst>
                <a:ext uri="{FF2B5EF4-FFF2-40B4-BE49-F238E27FC236}">
                  <a16:creationId xmlns:a16="http://schemas.microsoft.com/office/drawing/2014/main" id="{551C759E-093F-2441-98A7-3DEC7BDE92CC}"/>
                </a:ext>
              </a:extLst>
            </p:cNvPr>
            <p:cNvSpPr>
              <a:spLocks/>
            </p:cNvSpPr>
            <p:nvPr/>
          </p:nvSpPr>
          <p:spPr bwMode="auto">
            <a:xfrm>
              <a:off x="3343276" y="5254625"/>
              <a:ext cx="542925" cy="1223962"/>
            </a:xfrm>
            <a:custGeom>
              <a:avLst/>
              <a:gdLst>
                <a:gd name="T0" fmla="*/ 286 w 286"/>
                <a:gd name="T1" fmla="*/ 645 h 645"/>
                <a:gd name="T2" fmla="*/ 0 w 286"/>
                <a:gd name="T3" fmla="*/ 0 h 645"/>
                <a:gd name="T4" fmla="*/ 166 w 286"/>
                <a:gd name="T5" fmla="*/ 645 h 645"/>
                <a:gd name="T6" fmla="*/ 286 w 286"/>
                <a:gd name="T7" fmla="*/ 645 h 645"/>
              </a:gdLst>
              <a:ahLst/>
              <a:cxnLst>
                <a:cxn ang="0">
                  <a:pos x="T0" y="T1"/>
                </a:cxn>
                <a:cxn ang="0">
                  <a:pos x="T2" y="T3"/>
                </a:cxn>
                <a:cxn ang="0">
                  <a:pos x="T4" y="T5"/>
                </a:cxn>
                <a:cxn ang="0">
                  <a:pos x="T6" y="T7"/>
                </a:cxn>
              </a:cxnLst>
              <a:rect l="0" t="0" r="r" b="b"/>
              <a:pathLst>
                <a:path w="286" h="645">
                  <a:moveTo>
                    <a:pt x="286" y="645"/>
                  </a:moveTo>
                  <a:cubicBezTo>
                    <a:pt x="167" y="471"/>
                    <a:pt x="62" y="257"/>
                    <a:pt x="0" y="0"/>
                  </a:cubicBezTo>
                  <a:cubicBezTo>
                    <a:pt x="0" y="0"/>
                    <a:pt x="14" y="282"/>
                    <a:pt x="166" y="645"/>
                  </a:cubicBezTo>
                  <a:lnTo>
                    <a:pt x="286" y="6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p>
          </p:txBody>
        </p:sp>
        <p:sp>
          <p:nvSpPr>
            <p:cNvPr id="15" name="Freeform 12">
              <a:extLst>
                <a:ext uri="{FF2B5EF4-FFF2-40B4-BE49-F238E27FC236}">
                  <a16:creationId xmlns:a16="http://schemas.microsoft.com/office/drawing/2014/main" id="{FB1A23FC-AD1F-0748-AE5C-4B02400A34DD}"/>
                </a:ext>
              </a:extLst>
            </p:cNvPr>
            <p:cNvSpPr>
              <a:spLocks noEditPoints="1"/>
            </p:cNvSpPr>
            <p:nvPr/>
          </p:nvSpPr>
          <p:spPr bwMode="auto">
            <a:xfrm>
              <a:off x="3308351" y="2376488"/>
              <a:ext cx="2270125" cy="4103687"/>
            </a:xfrm>
            <a:custGeom>
              <a:avLst/>
              <a:gdLst>
                <a:gd name="T0" fmla="*/ 32 w 1193"/>
                <a:gd name="T1" fmla="*/ 1413 h 2162"/>
                <a:gd name="T2" fmla="*/ 361 w 1193"/>
                <a:gd name="T3" fmla="*/ 2161 h 2162"/>
                <a:gd name="T4" fmla="*/ 1193 w 1193"/>
                <a:gd name="T5" fmla="*/ 2161 h 2162"/>
                <a:gd name="T6" fmla="*/ 955 w 1193"/>
                <a:gd name="T7" fmla="*/ 1903 h 2162"/>
                <a:gd name="T8" fmla="*/ 704 w 1193"/>
                <a:gd name="T9" fmla="*/ 1413 h 2162"/>
                <a:gd name="T10" fmla="*/ 32 w 1193"/>
                <a:gd name="T11" fmla="*/ 1413 h 2162"/>
                <a:gd name="T12" fmla="*/ 0 w 1193"/>
                <a:gd name="T13" fmla="*/ 879 h 2162"/>
                <a:gd name="T14" fmla="*/ 126 w 1193"/>
                <a:gd name="T15" fmla="*/ 299 h 2162"/>
                <a:gd name="T16" fmla="*/ 275 w 1193"/>
                <a:gd name="T17" fmla="*/ 0 h 2162"/>
                <a:gd name="T18" fmla="*/ 725 w 1193"/>
                <a:gd name="T19" fmla="*/ 0 h 2162"/>
                <a:gd name="T20" fmla="*/ 590 w 1193"/>
                <a:gd name="T21" fmla="*/ 879 h 2162"/>
                <a:gd name="T22" fmla="*/ 0 w 1193"/>
                <a:gd name="T23" fmla="*/ 87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3" h="2162">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17" name="Rectangle 16">
            <a:extLst>
              <a:ext uri="{FF2B5EF4-FFF2-40B4-BE49-F238E27FC236}">
                <a16:creationId xmlns:a16="http://schemas.microsoft.com/office/drawing/2014/main" id="{C0BBE337-6FE4-F74A-8847-969FD40E7926}"/>
              </a:ext>
            </a:extLst>
          </p:cNvPr>
          <p:cNvSpPr/>
          <p:nvPr userDrawn="1"/>
        </p:nvSpPr>
        <p:spPr>
          <a:xfrm>
            <a:off x="0" y="203201"/>
            <a:ext cx="12192000" cy="6184900"/>
          </a:xfrm>
          <a:prstGeom prst="rect">
            <a:avLst/>
          </a:prstGeom>
          <a:gradFill flip="none" rotWithShape="1">
            <a:gsLst>
              <a:gs pos="0">
                <a:srgbClr val="8C9AB8"/>
              </a:gs>
              <a:gs pos="94000">
                <a:srgbClr val="394570"/>
              </a:gs>
            </a:gsLst>
            <a:lin ang="10800000" scaled="1"/>
            <a:tileRect/>
          </a:gradFill>
          <a:ln>
            <a:noFill/>
          </a:ln>
        </p:spPr>
        <p:txBody>
          <a:bodyPr vert="horz" wrap="square" lIns="91440" tIns="45720" rIns="91440" bIns="45720" numCol="1" anchor="t" anchorCtr="0" compatLnSpc="1">
            <a:prstTxWarp prst="textNoShape">
              <a:avLst/>
            </a:prstTxWarp>
          </a:bodyPr>
          <a:lstStyle/>
          <a:p>
            <a:pPr lvl="0"/>
            <a:endParaRPr lang="en-US" sz="1400"/>
          </a:p>
        </p:txBody>
      </p:sp>
      <p:sp>
        <p:nvSpPr>
          <p:cNvPr id="2" name="Title 1">
            <a:extLst>
              <a:ext uri="{FF2B5EF4-FFF2-40B4-BE49-F238E27FC236}">
                <a16:creationId xmlns:a16="http://schemas.microsoft.com/office/drawing/2014/main" id="{55A82CAA-A637-564B-9150-80E6208D2E2C}"/>
              </a:ext>
            </a:extLst>
          </p:cNvPr>
          <p:cNvSpPr>
            <a:spLocks noGrp="1"/>
          </p:cNvSpPr>
          <p:nvPr>
            <p:ph type="title"/>
          </p:nvPr>
        </p:nvSpPr>
        <p:spPr>
          <a:xfrm>
            <a:off x="952500" y="1184951"/>
            <a:ext cx="10393680" cy="484718"/>
          </a:xfrm>
        </p:spPr>
        <p:txBody>
          <a:bodyPr>
            <a:spAutoFit/>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8FFBED-D27D-074B-9C33-10A234BC62EA}"/>
              </a:ext>
            </a:extLst>
          </p:cNvPr>
          <p:cNvSpPr>
            <a:spLocks noGrp="1"/>
          </p:cNvSpPr>
          <p:nvPr>
            <p:ph idx="1"/>
          </p:nvPr>
        </p:nvSpPr>
        <p:spPr>
          <a:xfrm>
            <a:off x="952501" y="2271861"/>
            <a:ext cx="10619923" cy="1368037"/>
          </a:xfrm>
        </p:spPr>
        <p:txBody>
          <a:bodyPr>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55A95B-EA76-8B4B-809B-5350F164FF1A}"/>
              </a:ext>
            </a:extLst>
          </p:cNvPr>
          <p:cNvSpPr>
            <a:spLocks noGrp="1"/>
          </p:cNvSpPr>
          <p:nvPr>
            <p:ph type="dt" sz="half" idx="10"/>
          </p:nvPr>
        </p:nvSpPr>
        <p:spPr/>
        <p:txBody>
          <a:bodyPr/>
          <a:lstStyle>
            <a:lvl1pPr>
              <a:defRPr>
                <a:solidFill>
                  <a:schemeClr val="bg1"/>
                </a:solidFill>
              </a:defRPr>
            </a:lvl1pPr>
          </a:lstStyle>
          <a:p>
            <a:fld id="{71845CE6-C3BF-264D-A66F-F22221B4F103}" type="datetime1">
              <a:rPr lang="en-US" smtClean="0"/>
              <a:pPr/>
              <a:t>10/16/24</a:t>
            </a:fld>
            <a:endParaRPr lang="en-US" dirty="0"/>
          </a:p>
        </p:txBody>
      </p:sp>
      <p:sp>
        <p:nvSpPr>
          <p:cNvPr id="5" name="Footer Placeholder 4">
            <a:extLst>
              <a:ext uri="{FF2B5EF4-FFF2-40B4-BE49-F238E27FC236}">
                <a16:creationId xmlns:a16="http://schemas.microsoft.com/office/drawing/2014/main" id="{7E7ECC2B-9CA4-F049-B8DF-124C0111761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294B535-E047-7E4E-AC67-9B9E7121304F}"/>
              </a:ext>
            </a:extLst>
          </p:cNvPr>
          <p:cNvSpPr>
            <a:spLocks noGrp="1"/>
          </p:cNvSpPr>
          <p:nvPr>
            <p:ph type="sldNum" sz="quarter" idx="12"/>
          </p:nvPr>
        </p:nvSpPr>
        <p:spPr/>
        <p:txBody>
          <a:bodyPr/>
          <a:lstStyle>
            <a:lvl1pPr>
              <a:defRPr>
                <a:solidFill>
                  <a:schemeClr val="bg1"/>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178003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96">
          <p15:clr>
            <a:srgbClr val="FBAE40"/>
          </p15:clr>
        </p15:guide>
        <p15:guide id="2" pos="6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7" name="Picture 6" descr="A red planet with a blue background&#10;&#10;Description automatically generated">
            <a:extLst>
              <a:ext uri="{FF2B5EF4-FFF2-40B4-BE49-F238E27FC236}">
                <a16:creationId xmlns:a16="http://schemas.microsoft.com/office/drawing/2014/main" id="{855ED1F3-093F-8EA4-615C-BB39B24187A7}"/>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6221"/>
            <a:ext cx="12192000" cy="6874221"/>
          </a:xfrm>
          <a:prstGeom prst="rect">
            <a:avLst/>
          </a:prstGeom>
        </p:spPr>
      </p:pic>
      <p:sp>
        <p:nvSpPr>
          <p:cNvPr id="9" name="Rectangle 8">
            <a:extLst>
              <a:ext uri="{FF2B5EF4-FFF2-40B4-BE49-F238E27FC236}">
                <a16:creationId xmlns:a16="http://schemas.microsoft.com/office/drawing/2014/main" id="{465E0A5E-22BA-EF74-B795-0F130E49B39A}"/>
              </a:ext>
            </a:extLst>
          </p:cNvPr>
          <p:cNvSpPr/>
          <p:nvPr userDrawn="1"/>
        </p:nvSpPr>
        <p:spPr>
          <a:xfrm>
            <a:off x="0" y="-16223"/>
            <a:ext cx="12192000" cy="6858000"/>
          </a:xfrm>
          <a:prstGeom prst="rect">
            <a:avLst/>
          </a:prstGeom>
          <a:solidFill>
            <a:srgbClr val="394570">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2BF9E48A-6402-B543-B732-592515407E50}"/>
              </a:ext>
            </a:extLst>
          </p:cNvPr>
          <p:cNvSpPr/>
          <p:nvPr userDrawn="1"/>
        </p:nvSpPr>
        <p:spPr>
          <a:xfrm>
            <a:off x="0" y="2472138"/>
            <a:ext cx="12192000" cy="1713655"/>
          </a:xfrm>
          <a:prstGeom prst="rect">
            <a:avLst/>
          </a:prstGeom>
          <a:gradFill flip="none" rotWithShape="1">
            <a:gsLst>
              <a:gs pos="98000">
                <a:srgbClr val="394570"/>
              </a:gs>
              <a:gs pos="51000">
                <a:srgbClr val="A2B0BE"/>
              </a:gs>
              <a:gs pos="0">
                <a:srgbClr val="46516F"/>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1" y="3016568"/>
            <a:ext cx="10515600" cy="646331"/>
          </a:xfrm>
        </p:spPr>
        <p:txBody>
          <a:bodyPr anchor="ctr">
            <a:sp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lvl1pPr>
              <a:defRPr>
                <a:solidFill>
                  <a:srgbClr val="65CBF9"/>
                </a:solidFill>
              </a:defRPr>
            </a:lvl1pPr>
          </a:lstStyle>
          <a:p>
            <a:fld id="{68579981-7D75-EE44-A0A2-D2EA4FC6E387}" type="datetime1">
              <a:rPr lang="en-US" smtClean="0"/>
              <a:pPr/>
              <a:t>10/16/24</a:t>
            </a:fld>
            <a:endParaRPr lang="en-US" dirty="0"/>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116204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6_Title and Content">
  <p:cSld name="6_Title and Content">
    <p:spTree>
      <p:nvGrpSpPr>
        <p:cNvPr id="1" name="Shape 41"/>
        <p:cNvGrpSpPr/>
        <p:nvPr/>
      </p:nvGrpSpPr>
      <p:grpSpPr>
        <a:xfrm>
          <a:off x="0" y="0"/>
          <a:ext cx="0" cy="0"/>
          <a:chOff x="0" y="0"/>
          <a:chExt cx="0" cy="0"/>
        </a:xfrm>
      </p:grpSpPr>
      <p:pic>
        <p:nvPicPr>
          <p:cNvPr id="42" name="Google Shape;42;p75" descr="A red planet with a blue background&#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l="8305" t="16694" r="8304"/>
          <a:stretch/>
        </p:blipFill>
        <p:spPr>
          <a:xfrm>
            <a:off x="0" y="0"/>
            <a:ext cx="12192000" cy="6858000"/>
          </a:xfrm>
          <a:prstGeom prst="rect">
            <a:avLst/>
          </a:prstGeom>
          <a:noFill/>
          <a:ln>
            <a:noFill/>
          </a:ln>
        </p:spPr>
      </p:pic>
      <p:grpSp>
        <p:nvGrpSpPr>
          <p:cNvPr id="43" name="Google Shape;43;p75"/>
          <p:cNvGrpSpPr/>
          <p:nvPr/>
        </p:nvGrpSpPr>
        <p:grpSpPr>
          <a:xfrm>
            <a:off x="517895" y="-19228"/>
            <a:ext cx="4628343" cy="6890613"/>
            <a:chOff x="3308351" y="2370138"/>
            <a:chExt cx="2760662" cy="4110037"/>
          </a:xfrm>
        </p:grpSpPr>
        <p:sp>
          <p:nvSpPr>
            <p:cNvPr id="44" name="Google Shape;44;p75"/>
            <p:cNvSpPr/>
            <p:nvPr/>
          </p:nvSpPr>
          <p:spPr>
            <a:xfrm>
              <a:off x="4494213" y="2370138"/>
              <a:ext cx="1574800" cy="3676648"/>
            </a:xfrm>
            <a:custGeom>
              <a:avLst/>
              <a:gdLst/>
              <a:ahLst/>
              <a:cxnLst/>
              <a:rect l="l" t="t" r="r" b="b"/>
              <a:pathLst>
                <a:path w="828" h="1936" extrusionOk="0">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chemeClr val="lt1">
                <a:alpha val="3450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5" name="Google Shape;45;p75"/>
            <p:cNvSpPr/>
            <p:nvPr/>
          </p:nvSpPr>
          <p:spPr>
            <a:xfrm>
              <a:off x="3343276" y="5254625"/>
              <a:ext cx="542925" cy="1223962"/>
            </a:xfrm>
            <a:custGeom>
              <a:avLst/>
              <a:gdLst/>
              <a:ahLst/>
              <a:cxnLst/>
              <a:rect l="l" t="t" r="r" b="b"/>
              <a:pathLst>
                <a:path w="286" h="645" extrusionOk="0">
                  <a:moveTo>
                    <a:pt x="286" y="645"/>
                  </a:moveTo>
                  <a:cubicBezTo>
                    <a:pt x="167" y="471"/>
                    <a:pt x="62" y="257"/>
                    <a:pt x="0" y="0"/>
                  </a:cubicBezTo>
                  <a:cubicBezTo>
                    <a:pt x="0" y="0"/>
                    <a:pt x="14" y="282"/>
                    <a:pt x="166" y="645"/>
                  </a:cubicBezTo>
                  <a:lnTo>
                    <a:pt x="286" y="645"/>
                  </a:lnTo>
                  <a:close/>
                </a:path>
              </a:pathLst>
            </a:custGeom>
            <a:solidFill>
              <a:schemeClr val="lt1">
                <a:alpha val="3450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6" name="Google Shape;46;p75"/>
            <p:cNvSpPr/>
            <p:nvPr/>
          </p:nvSpPr>
          <p:spPr>
            <a:xfrm>
              <a:off x="3308351" y="2376488"/>
              <a:ext cx="2270124" cy="4103687"/>
            </a:xfrm>
            <a:custGeom>
              <a:avLst/>
              <a:gdLst/>
              <a:ahLst/>
              <a:cxnLst/>
              <a:rect l="l" t="t" r="r" b="b"/>
              <a:pathLst>
                <a:path w="1193" h="2162" extrusionOk="0">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chemeClr val="lt1">
                <a:alpha val="34509"/>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grpSp>
      <p:sp>
        <p:nvSpPr>
          <p:cNvPr id="47" name="Google Shape;47;p75"/>
          <p:cNvSpPr/>
          <p:nvPr/>
        </p:nvSpPr>
        <p:spPr>
          <a:xfrm>
            <a:off x="0" y="203200"/>
            <a:ext cx="12192000" cy="6184800"/>
          </a:xfrm>
          <a:prstGeom prst="rect">
            <a:avLst/>
          </a:prstGeom>
          <a:gradFill>
            <a:gsLst>
              <a:gs pos="0">
                <a:srgbClr val="8C9AB8"/>
              </a:gs>
              <a:gs pos="94000">
                <a:srgbClr val="394570"/>
              </a:gs>
              <a:gs pos="100000">
                <a:srgbClr val="394570"/>
              </a:gs>
            </a:gsLst>
            <a:lin ang="10800025" scaled="0"/>
          </a:gra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48" name="Google Shape;48;p75"/>
          <p:cNvSpPr txBox="1">
            <a:spLocks noGrp="1"/>
          </p:cNvSpPr>
          <p:nvPr>
            <p:ph type="title"/>
          </p:nvPr>
        </p:nvSpPr>
        <p:spPr>
          <a:xfrm>
            <a:off x="952500" y="1184985"/>
            <a:ext cx="10393600" cy="484718"/>
          </a:xfrm>
          <a:prstGeom prst="rect">
            <a:avLst/>
          </a:prstGeom>
          <a:noFill/>
          <a:ln>
            <a:noFill/>
          </a:ln>
        </p:spPr>
        <p:txBody>
          <a:bodyPr spcFirstLastPara="1" wrap="square" lIns="68575" tIns="34275" rIns="68575" bIns="34275" anchor="ctr" anchorCtr="0">
            <a:spAutoFit/>
          </a:bodyPr>
          <a:lstStyle>
            <a:lvl1pPr lvl="0" algn="l">
              <a:lnSpc>
                <a:spcPct val="90000"/>
              </a:lnSpc>
              <a:spcBef>
                <a:spcPts val="0"/>
              </a:spcBef>
              <a:spcAft>
                <a:spcPts val="0"/>
              </a:spcAft>
              <a:buClr>
                <a:schemeClr val="lt1"/>
              </a:buClr>
              <a:buSzPts val="30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49" name="Google Shape;49;p75"/>
          <p:cNvSpPr txBox="1">
            <a:spLocks noGrp="1"/>
          </p:cNvSpPr>
          <p:nvPr>
            <p:ph type="body" idx="1"/>
          </p:nvPr>
        </p:nvSpPr>
        <p:spPr>
          <a:xfrm>
            <a:off x="952500" y="2271860"/>
            <a:ext cx="10620000" cy="425727"/>
          </a:xfrm>
          <a:prstGeom prst="rect">
            <a:avLst/>
          </a:prstGeom>
          <a:noFill/>
          <a:ln>
            <a:noFill/>
          </a:ln>
        </p:spPr>
        <p:txBody>
          <a:bodyPr spcFirstLastPara="1" wrap="square" lIns="68575" tIns="34275" rIns="68575" bIns="34275" anchor="t" anchorCtr="0">
            <a:spAutoFit/>
          </a:bodyPr>
          <a:lstStyle>
            <a:lvl1pPr marL="609585" lvl="0" indent="-304792" algn="l">
              <a:lnSpc>
                <a:spcPct val="100000"/>
              </a:lnSpc>
              <a:spcBef>
                <a:spcPts val="1067"/>
              </a:spcBef>
              <a:spcAft>
                <a:spcPts val="0"/>
              </a:spcAft>
              <a:buClr>
                <a:schemeClr val="lt1"/>
              </a:buClr>
              <a:buSzPts val="1400"/>
              <a:buNone/>
              <a:defRPr>
                <a:solidFill>
                  <a:schemeClr val="lt1"/>
                </a:solidFill>
              </a:defRPr>
            </a:lvl1pPr>
            <a:lvl2pPr marL="1219170" lvl="1" indent="-304792" algn="l">
              <a:lnSpc>
                <a:spcPct val="90000"/>
              </a:lnSpc>
              <a:spcBef>
                <a:spcPts val="533"/>
              </a:spcBef>
              <a:spcAft>
                <a:spcPts val="0"/>
              </a:spcAft>
              <a:buClr>
                <a:schemeClr val="lt1"/>
              </a:buClr>
              <a:buSzPts val="1400"/>
              <a:buNone/>
              <a:defRPr>
                <a:solidFill>
                  <a:schemeClr val="lt1"/>
                </a:solidFill>
              </a:defRPr>
            </a:lvl2pPr>
            <a:lvl3pPr marL="1828754" lvl="2" indent="-304792" algn="l">
              <a:lnSpc>
                <a:spcPct val="90000"/>
              </a:lnSpc>
              <a:spcBef>
                <a:spcPts val="533"/>
              </a:spcBef>
              <a:spcAft>
                <a:spcPts val="0"/>
              </a:spcAft>
              <a:buClr>
                <a:schemeClr val="lt1"/>
              </a:buClr>
              <a:buSzPts val="1400"/>
              <a:buNone/>
              <a:defRPr>
                <a:solidFill>
                  <a:schemeClr val="lt1"/>
                </a:solidFill>
              </a:defRPr>
            </a:lvl3pPr>
            <a:lvl4pPr marL="2438339" lvl="3" indent="-304792" algn="l">
              <a:lnSpc>
                <a:spcPct val="90000"/>
              </a:lnSpc>
              <a:spcBef>
                <a:spcPts val="533"/>
              </a:spcBef>
              <a:spcAft>
                <a:spcPts val="0"/>
              </a:spcAft>
              <a:buClr>
                <a:schemeClr val="lt1"/>
              </a:buClr>
              <a:buSzPts val="1400"/>
              <a:buNone/>
              <a:defRPr>
                <a:solidFill>
                  <a:schemeClr val="lt1"/>
                </a:solidFill>
              </a:defRPr>
            </a:lvl4pPr>
            <a:lvl5pPr marL="3047924" lvl="4" indent="-304792" algn="l">
              <a:lnSpc>
                <a:spcPct val="90000"/>
              </a:lnSpc>
              <a:spcBef>
                <a:spcPts val="533"/>
              </a:spcBef>
              <a:spcAft>
                <a:spcPts val="0"/>
              </a:spcAft>
              <a:buClr>
                <a:schemeClr val="lt1"/>
              </a:buClr>
              <a:buSzPts val="1400"/>
              <a:buNone/>
              <a:defRPr>
                <a:solidFill>
                  <a:schemeClr val="lt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50" name="Google Shape;50;p75"/>
          <p:cNvSpPr txBox="1">
            <a:spLocks noGrp="1"/>
          </p:cNvSpPr>
          <p:nvPr>
            <p:ph type="dt" idx="10"/>
          </p:nvPr>
        </p:nvSpPr>
        <p:spPr>
          <a:xfrm>
            <a:off x="93481"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7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75"/>
          <p:cNvSpPr txBox="1">
            <a:spLocks noGrp="1"/>
          </p:cNvSpPr>
          <p:nvPr>
            <p:ph type="sldNum" idx="12"/>
          </p:nvPr>
        </p:nvSpPr>
        <p:spPr>
          <a:xfrm>
            <a:off x="9355319" y="6422339"/>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0890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22">
          <p15:clr>
            <a:srgbClr val="FBAE40"/>
          </p15:clr>
        </p15:guide>
        <p15:guide id="2" pos="45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pic>
        <p:nvPicPr>
          <p:cNvPr id="7" name="Picture 6" descr="A red planet with a blue background&#10;&#10;Description automatically generated">
            <a:extLst>
              <a:ext uri="{FF2B5EF4-FFF2-40B4-BE49-F238E27FC236}">
                <a16:creationId xmlns:a16="http://schemas.microsoft.com/office/drawing/2014/main" id="{855ED1F3-093F-8EA4-615C-BB39B24187A7}"/>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6221"/>
            <a:ext cx="12192000" cy="6874221"/>
          </a:xfrm>
          <a:prstGeom prst="rect">
            <a:avLst/>
          </a:prstGeom>
        </p:spPr>
      </p:pic>
      <p:sp>
        <p:nvSpPr>
          <p:cNvPr id="9" name="Rectangle 8">
            <a:extLst>
              <a:ext uri="{FF2B5EF4-FFF2-40B4-BE49-F238E27FC236}">
                <a16:creationId xmlns:a16="http://schemas.microsoft.com/office/drawing/2014/main" id="{465E0A5E-22BA-EF74-B795-0F130E49B39A}"/>
              </a:ext>
            </a:extLst>
          </p:cNvPr>
          <p:cNvSpPr/>
          <p:nvPr userDrawn="1"/>
        </p:nvSpPr>
        <p:spPr>
          <a:xfrm>
            <a:off x="0" y="-16223"/>
            <a:ext cx="12192000" cy="6858000"/>
          </a:xfrm>
          <a:prstGeom prst="rect">
            <a:avLst/>
          </a:prstGeom>
          <a:solidFill>
            <a:srgbClr val="394570">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2BF9E48A-6402-B543-B732-592515407E50}"/>
              </a:ext>
            </a:extLst>
          </p:cNvPr>
          <p:cNvSpPr/>
          <p:nvPr userDrawn="1"/>
        </p:nvSpPr>
        <p:spPr>
          <a:xfrm>
            <a:off x="0" y="2472138"/>
            <a:ext cx="12192000" cy="1713655"/>
          </a:xfrm>
          <a:prstGeom prst="rect">
            <a:avLst/>
          </a:prstGeom>
          <a:gradFill flip="none" rotWithShape="1">
            <a:gsLst>
              <a:gs pos="98000">
                <a:srgbClr val="394570"/>
              </a:gs>
              <a:gs pos="51000">
                <a:srgbClr val="A2B0BE"/>
              </a:gs>
              <a:gs pos="0">
                <a:srgbClr val="46516F"/>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1" y="3016568"/>
            <a:ext cx="10515600" cy="646331"/>
          </a:xfrm>
        </p:spPr>
        <p:txBody>
          <a:bodyPr anchor="ctr">
            <a:sp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lvl1pPr>
              <a:defRPr>
                <a:solidFill>
                  <a:srgbClr val="65CBF9"/>
                </a:solidFill>
              </a:defRPr>
            </a:lvl1pPr>
          </a:lstStyle>
          <a:p>
            <a:fld id="{68579981-7D75-EE44-A0A2-D2EA4FC6E387}" type="datetime1">
              <a:rPr lang="en-US" smtClean="0"/>
              <a:pPr/>
              <a:t>10/16/24</a:t>
            </a:fld>
            <a:endParaRPr lang="en-US" dirty="0"/>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418395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pic>
        <p:nvPicPr>
          <p:cNvPr id="7" name="Picture 6" descr="A red planet with a blue background&#10;&#10;Description automatically generated">
            <a:extLst>
              <a:ext uri="{FF2B5EF4-FFF2-40B4-BE49-F238E27FC236}">
                <a16:creationId xmlns:a16="http://schemas.microsoft.com/office/drawing/2014/main" id="{855ED1F3-093F-8EA4-615C-BB39B24187A7}"/>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6221"/>
            <a:ext cx="12192000" cy="6874221"/>
          </a:xfrm>
          <a:prstGeom prst="rect">
            <a:avLst/>
          </a:prstGeom>
        </p:spPr>
      </p:pic>
      <p:sp>
        <p:nvSpPr>
          <p:cNvPr id="9" name="Rectangle 8">
            <a:extLst>
              <a:ext uri="{FF2B5EF4-FFF2-40B4-BE49-F238E27FC236}">
                <a16:creationId xmlns:a16="http://schemas.microsoft.com/office/drawing/2014/main" id="{465E0A5E-22BA-EF74-B795-0F130E49B39A}"/>
              </a:ext>
            </a:extLst>
          </p:cNvPr>
          <p:cNvSpPr/>
          <p:nvPr userDrawn="1"/>
        </p:nvSpPr>
        <p:spPr>
          <a:xfrm>
            <a:off x="0" y="-16223"/>
            <a:ext cx="12192000" cy="6858000"/>
          </a:xfrm>
          <a:prstGeom prst="rect">
            <a:avLst/>
          </a:prstGeom>
          <a:solidFill>
            <a:srgbClr val="394570">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2BF9E48A-6402-B543-B732-592515407E50}"/>
              </a:ext>
            </a:extLst>
          </p:cNvPr>
          <p:cNvSpPr/>
          <p:nvPr userDrawn="1"/>
        </p:nvSpPr>
        <p:spPr>
          <a:xfrm>
            <a:off x="0" y="2472138"/>
            <a:ext cx="12192000" cy="1713655"/>
          </a:xfrm>
          <a:prstGeom prst="rect">
            <a:avLst/>
          </a:prstGeom>
          <a:gradFill flip="none" rotWithShape="1">
            <a:gsLst>
              <a:gs pos="98000">
                <a:srgbClr val="394570"/>
              </a:gs>
              <a:gs pos="51000">
                <a:srgbClr val="A2B0BE"/>
              </a:gs>
              <a:gs pos="0">
                <a:srgbClr val="46516F"/>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1" y="3016568"/>
            <a:ext cx="10515600" cy="646331"/>
          </a:xfrm>
        </p:spPr>
        <p:txBody>
          <a:bodyPr anchor="ctr">
            <a:sp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lvl1pPr>
              <a:defRPr>
                <a:solidFill>
                  <a:srgbClr val="65CBF9"/>
                </a:solidFill>
              </a:defRPr>
            </a:lvl1pPr>
          </a:lstStyle>
          <a:p>
            <a:fld id="{68579981-7D75-EE44-A0A2-D2EA4FC6E387}" type="datetime1">
              <a:rPr lang="en-US" smtClean="0"/>
              <a:pPr/>
              <a:t>10/16/24</a:t>
            </a:fld>
            <a:endParaRPr lang="en-US" dirty="0"/>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49596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5_Section Header">
    <p:spTree>
      <p:nvGrpSpPr>
        <p:cNvPr id="1" name=""/>
        <p:cNvGrpSpPr/>
        <p:nvPr/>
      </p:nvGrpSpPr>
      <p:grpSpPr>
        <a:xfrm>
          <a:off x="0" y="0"/>
          <a:ext cx="0" cy="0"/>
          <a:chOff x="0" y="0"/>
          <a:chExt cx="0" cy="0"/>
        </a:xfrm>
      </p:grpSpPr>
      <p:pic>
        <p:nvPicPr>
          <p:cNvPr id="7" name="Picture 6" descr="A red planet with a blue background&#10;&#10;Description automatically generated">
            <a:extLst>
              <a:ext uri="{FF2B5EF4-FFF2-40B4-BE49-F238E27FC236}">
                <a16:creationId xmlns:a16="http://schemas.microsoft.com/office/drawing/2014/main" id="{855ED1F3-093F-8EA4-615C-BB39B24187A7}"/>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6221"/>
            <a:ext cx="12192000" cy="6874221"/>
          </a:xfrm>
          <a:prstGeom prst="rect">
            <a:avLst/>
          </a:prstGeom>
        </p:spPr>
      </p:pic>
      <p:sp>
        <p:nvSpPr>
          <p:cNvPr id="9" name="Rectangle 8">
            <a:extLst>
              <a:ext uri="{FF2B5EF4-FFF2-40B4-BE49-F238E27FC236}">
                <a16:creationId xmlns:a16="http://schemas.microsoft.com/office/drawing/2014/main" id="{465E0A5E-22BA-EF74-B795-0F130E49B39A}"/>
              </a:ext>
            </a:extLst>
          </p:cNvPr>
          <p:cNvSpPr/>
          <p:nvPr userDrawn="1"/>
        </p:nvSpPr>
        <p:spPr>
          <a:xfrm>
            <a:off x="0" y="-16223"/>
            <a:ext cx="12192000" cy="6858000"/>
          </a:xfrm>
          <a:prstGeom prst="rect">
            <a:avLst/>
          </a:prstGeom>
          <a:solidFill>
            <a:srgbClr val="394570">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a:extLst>
              <a:ext uri="{FF2B5EF4-FFF2-40B4-BE49-F238E27FC236}">
                <a16:creationId xmlns:a16="http://schemas.microsoft.com/office/drawing/2014/main" id="{2BF9E48A-6402-B543-B732-592515407E50}"/>
              </a:ext>
            </a:extLst>
          </p:cNvPr>
          <p:cNvSpPr/>
          <p:nvPr userDrawn="1"/>
        </p:nvSpPr>
        <p:spPr>
          <a:xfrm>
            <a:off x="0" y="2472138"/>
            <a:ext cx="12192000" cy="1713655"/>
          </a:xfrm>
          <a:prstGeom prst="rect">
            <a:avLst/>
          </a:prstGeom>
          <a:gradFill flip="none" rotWithShape="1">
            <a:gsLst>
              <a:gs pos="98000">
                <a:srgbClr val="394570"/>
              </a:gs>
              <a:gs pos="51000">
                <a:srgbClr val="A2B0BE"/>
              </a:gs>
              <a:gs pos="0">
                <a:srgbClr val="46516F"/>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 name="Title 1">
            <a:extLst>
              <a:ext uri="{FF2B5EF4-FFF2-40B4-BE49-F238E27FC236}">
                <a16:creationId xmlns:a16="http://schemas.microsoft.com/office/drawing/2014/main" id="{EC8BE70F-03DA-4747-9669-09C46A6A9974}"/>
              </a:ext>
            </a:extLst>
          </p:cNvPr>
          <p:cNvSpPr>
            <a:spLocks noGrp="1"/>
          </p:cNvSpPr>
          <p:nvPr>
            <p:ph type="title"/>
          </p:nvPr>
        </p:nvSpPr>
        <p:spPr>
          <a:xfrm>
            <a:off x="831851" y="3016568"/>
            <a:ext cx="10515600" cy="646331"/>
          </a:xfrm>
        </p:spPr>
        <p:txBody>
          <a:bodyPr anchor="ctr">
            <a:sp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7C402EFE-7EAA-2042-BFD5-33177FA652C4}"/>
              </a:ext>
            </a:extLst>
          </p:cNvPr>
          <p:cNvSpPr>
            <a:spLocks noGrp="1"/>
          </p:cNvSpPr>
          <p:nvPr>
            <p:ph type="dt" sz="half" idx="10"/>
          </p:nvPr>
        </p:nvSpPr>
        <p:spPr/>
        <p:txBody>
          <a:bodyPr/>
          <a:lstStyle>
            <a:lvl1pPr>
              <a:defRPr>
                <a:solidFill>
                  <a:srgbClr val="65CBF9"/>
                </a:solidFill>
              </a:defRPr>
            </a:lvl1pPr>
          </a:lstStyle>
          <a:p>
            <a:fld id="{68579981-7D75-EE44-A0A2-D2EA4FC6E387}" type="datetime1">
              <a:rPr lang="en-US" smtClean="0"/>
              <a:pPr/>
              <a:t>10/16/24</a:t>
            </a:fld>
            <a:endParaRPr lang="en-US" dirty="0"/>
          </a:p>
        </p:txBody>
      </p:sp>
      <p:sp>
        <p:nvSpPr>
          <p:cNvPr id="5" name="Footer Placeholder 4">
            <a:extLst>
              <a:ext uri="{FF2B5EF4-FFF2-40B4-BE49-F238E27FC236}">
                <a16:creationId xmlns:a16="http://schemas.microsoft.com/office/drawing/2014/main" id="{00B1DCC9-6755-1C41-A923-BB12EA8B5015}"/>
              </a:ext>
            </a:extLst>
          </p:cNvPr>
          <p:cNvSpPr>
            <a:spLocks noGrp="1"/>
          </p:cNvSpPr>
          <p:nvPr>
            <p:ph type="ftr" sz="quarter" idx="11"/>
          </p:nvPr>
        </p:nvSpPr>
        <p:spPr/>
        <p:txBody>
          <a:bodyPr/>
          <a:lstStyle>
            <a:lvl1pPr>
              <a:defRPr>
                <a:solidFill>
                  <a:srgbClr val="65CBF9"/>
                </a:solidFill>
              </a:defRPr>
            </a:lvl1pPr>
          </a:lstStyle>
          <a:p>
            <a:endParaRPr lang="en-US" dirty="0"/>
          </a:p>
        </p:txBody>
      </p:sp>
      <p:sp>
        <p:nvSpPr>
          <p:cNvPr id="6" name="Slide Number Placeholder 5">
            <a:extLst>
              <a:ext uri="{FF2B5EF4-FFF2-40B4-BE49-F238E27FC236}">
                <a16:creationId xmlns:a16="http://schemas.microsoft.com/office/drawing/2014/main" id="{9BBFB372-536E-3149-8638-387946DFE556}"/>
              </a:ext>
            </a:extLst>
          </p:cNvPr>
          <p:cNvSpPr>
            <a:spLocks noGrp="1"/>
          </p:cNvSpPr>
          <p:nvPr>
            <p:ph type="sldNum" sz="quarter" idx="12"/>
          </p:nvPr>
        </p:nvSpPr>
        <p:spPr/>
        <p:txBody>
          <a:bodyPr/>
          <a:lstStyle>
            <a:lvl1pPr>
              <a:defRPr>
                <a:solidFill>
                  <a:srgbClr val="65CBF9"/>
                </a:solidFill>
              </a:defRPr>
            </a:lvl1pPr>
          </a:lstStyle>
          <a:p>
            <a:fld id="{2E8C51FE-49D9-314D-9957-ABBF7DDE8782}" type="slidenum">
              <a:rPr lang="en-US" smtClean="0"/>
              <a:pPr/>
              <a:t>‹#›</a:t>
            </a:fld>
            <a:endParaRPr lang="en-US" dirty="0"/>
          </a:p>
        </p:txBody>
      </p:sp>
    </p:spTree>
    <p:extLst>
      <p:ext uri="{BB962C8B-B14F-4D97-AF65-F5344CB8AC3E}">
        <p14:creationId xmlns:p14="http://schemas.microsoft.com/office/powerpoint/2010/main" val="261597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BF1A-79AC-DB46-A96B-E9E798B0C371}"/>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0C1350A0-5C26-CF48-B9CA-7D1428FB864F}"/>
              </a:ext>
            </a:extLst>
          </p:cNvPr>
          <p:cNvSpPr>
            <a:spLocks noGrp="1"/>
          </p:cNvSpPr>
          <p:nvPr>
            <p:ph type="ftr" sz="quarter" idx="10"/>
          </p:nvPr>
        </p:nvSpPr>
        <p:spPr/>
        <p:txBody>
          <a:bodyPr/>
          <a:lstStyle/>
          <a:p>
            <a:endParaRPr lang="en-US"/>
          </a:p>
        </p:txBody>
      </p:sp>
      <p:sp>
        <p:nvSpPr>
          <p:cNvPr id="6" name="Slide Number Placeholder 19">
            <a:extLst>
              <a:ext uri="{FF2B5EF4-FFF2-40B4-BE49-F238E27FC236}">
                <a16:creationId xmlns:a16="http://schemas.microsoft.com/office/drawing/2014/main" id="{A73D6FD9-2EAD-6544-9EAF-043AA7BFFD84}"/>
              </a:ext>
            </a:extLst>
          </p:cNvPr>
          <p:cNvSpPr>
            <a:spLocks noGrp="1"/>
          </p:cNvSpPr>
          <p:nvPr>
            <p:ph type="sldNum" sz="quarter" idx="12"/>
          </p:nvPr>
        </p:nvSpPr>
        <p:spPr>
          <a:xfrm>
            <a:off x="11224469" y="6497788"/>
            <a:ext cx="870060" cy="293716"/>
          </a:xfrm>
          <a:prstGeom prst="rect">
            <a:avLst/>
          </a:prstGeom>
        </p:spPr>
        <p:txBody>
          <a:bodyPr/>
          <a:lstStyle/>
          <a:p>
            <a:fld id="{F0C94032-CD4C-4C25-B0C2-CEC720522D92}" type="slidenum">
              <a:rPr lang="en-US" smtClean="0"/>
              <a:pPr/>
              <a:t>‹#›</a:t>
            </a:fld>
            <a:endParaRPr lang="en-US"/>
          </a:p>
        </p:txBody>
      </p:sp>
    </p:spTree>
    <p:extLst>
      <p:ext uri="{BB962C8B-B14F-4D97-AF65-F5344CB8AC3E}">
        <p14:creationId xmlns:p14="http://schemas.microsoft.com/office/powerpoint/2010/main" val="797664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Content">
  <p:cSld name="Title+Content">
    <p:spTree>
      <p:nvGrpSpPr>
        <p:cNvPr id="1" name="Shape 12"/>
        <p:cNvGrpSpPr/>
        <p:nvPr/>
      </p:nvGrpSpPr>
      <p:grpSpPr>
        <a:xfrm>
          <a:off x="0" y="0"/>
          <a:ext cx="0" cy="0"/>
          <a:chOff x="0" y="0"/>
          <a:chExt cx="0" cy="0"/>
        </a:xfrm>
      </p:grpSpPr>
      <p:pic>
        <p:nvPicPr>
          <p:cNvPr id="13" name="Google Shape;13;p6" descr="Square&#10;&#10;Description automatically generated with medium confidenc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158725" y="-1"/>
            <a:ext cx="1033273" cy="1033273"/>
          </a:xfrm>
          <a:prstGeom prst="rect">
            <a:avLst/>
          </a:prstGeom>
          <a:noFill/>
          <a:ln>
            <a:noFill/>
          </a:ln>
        </p:spPr>
      </p:pic>
      <p:pic>
        <p:nvPicPr>
          <p:cNvPr id="14" name="Google Shape;14;p6" descr="Square&#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37" y="5824725"/>
            <a:ext cx="1033273" cy="1033273"/>
          </a:xfrm>
          <a:prstGeom prst="rect">
            <a:avLst/>
          </a:prstGeom>
          <a:noFill/>
          <a:ln>
            <a:noFill/>
          </a:ln>
        </p:spPr>
      </p:pic>
      <p:sp>
        <p:nvSpPr>
          <p:cNvPr id="15" name="Google Shape;15;p6"/>
          <p:cNvSpPr txBox="1"/>
          <p:nvPr/>
        </p:nvSpPr>
        <p:spPr>
          <a:xfrm>
            <a:off x="10782300" y="6494463"/>
            <a:ext cx="690563" cy="276225"/>
          </a:xfrm>
          <a:prstGeom prst="rect">
            <a:avLst/>
          </a:prstGeom>
          <a:noFill/>
          <a:ln>
            <a:noFill/>
          </a:ln>
        </p:spPr>
        <p:txBody>
          <a:bodyPr spcFirstLastPara="1" wrap="square" lIns="121925" tIns="60950" rIns="121925" bIns="6095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53585D"/>
                </a:solidFill>
                <a:latin typeface="Century Gothic"/>
                <a:ea typeface="Century Gothic"/>
                <a:cs typeface="Century Gothic"/>
                <a:sym typeface="Century Gothic"/>
              </a:rPr>
              <a:t>‹#›</a:t>
            </a:fld>
            <a:endParaRPr sz="1000" b="0" i="0" u="none" strike="noStrike" cap="none">
              <a:solidFill>
                <a:srgbClr val="53585D"/>
              </a:solidFill>
              <a:latin typeface="Century Gothic"/>
              <a:ea typeface="Century Gothic"/>
              <a:cs typeface="Century Gothic"/>
              <a:sym typeface="Century Gothic"/>
            </a:endParaRPr>
          </a:p>
        </p:txBody>
      </p:sp>
      <p:sp>
        <p:nvSpPr>
          <p:cNvPr id="16" name="Google Shape;16;p6"/>
          <p:cNvSpPr txBox="1">
            <a:spLocks noGrp="1"/>
          </p:cNvSpPr>
          <p:nvPr>
            <p:ph type="title"/>
          </p:nvPr>
        </p:nvSpPr>
        <p:spPr>
          <a:xfrm>
            <a:off x="242315" y="276993"/>
            <a:ext cx="11706798" cy="576299"/>
          </a:xfrm>
          <a:prstGeom prst="rect">
            <a:avLst/>
          </a:prstGeom>
          <a:noFill/>
          <a:ln>
            <a:noFill/>
          </a:ln>
        </p:spPr>
        <p:txBody>
          <a:bodyPr spcFirstLastPara="1" wrap="square" lIns="121875" tIns="60925" rIns="121875" bIns="60925" anchor="ctr" anchorCtr="0">
            <a:noAutofit/>
          </a:bodyPr>
          <a:lstStyle>
            <a:lvl1pPr lvl="0" algn="l">
              <a:lnSpc>
                <a:spcPct val="100000"/>
              </a:lnSpc>
              <a:spcBef>
                <a:spcPts val="0"/>
              </a:spcBef>
              <a:spcAft>
                <a:spcPts val="0"/>
              </a:spcAft>
              <a:buSzPts val="1400"/>
              <a:buNone/>
              <a:defRPr sz="2801" b="1">
                <a:solidFill>
                  <a:srgbClr val="2A544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body" idx="1"/>
          </p:nvPr>
        </p:nvSpPr>
        <p:spPr>
          <a:xfrm>
            <a:off x="242315" y="1130284"/>
            <a:ext cx="11707369" cy="5056204"/>
          </a:xfrm>
          <a:prstGeom prst="rect">
            <a:avLst/>
          </a:prstGeom>
          <a:noFill/>
          <a:ln>
            <a:noFill/>
          </a:ln>
        </p:spPr>
        <p:txBody>
          <a:bodyPr spcFirstLastPara="1" wrap="square" lIns="0" tIns="60925" rIns="121875" bIns="60925" anchor="t" anchorCtr="0">
            <a:normAutofit/>
          </a:bodyPr>
          <a:lstStyle>
            <a:lvl1pPr marL="457200" lvl="0" indent="-368300" algn="l">
              <a:lnSpc>
                <a:spcPct val="100000"/>
              </a:lnSpc>
              <a:spcBef>
                <a:spcPts val="800"/>
              </a:spcBef>
              <a:spcAft>
                <a:spcPts val="0"/>
              </a:spcAft>
              <a:buClr>
                <a:srgbClr val="53585D"/>
              </a:buClr>
              <a:buSzPts val="2200"/>
              <a:buChar char="•"/>
              <a:defRPr sz="2200">
                <a:solidFill>
                  <a:srgbClr val="53585D"/>
                </a:solidFill>
              </a:defRPr>
            </a:lvl1pPr>
            <a:lvl2pPr marL="914400" lvl="1" indent="-368300" algn="l">
              <a:lnSpc>
                <a:spcPct val="100000"/>
              </a:lnSpc>
              <a:spcBef>
                <a:spcPts val="400"/>
              </a:spcBef>
              <a:spcAft>
                <a:spcPts val="0"/>
              </a:spcAft>
              <a:buClr>
                <a:schemeClr val="dk1"/>
              </a:buClr>
              <a:buSzPts val="2200"/>
              <a:buChar char="–"/>
              <a:defRPr sz="2200"/>
            </a:lvl2pPr>
            <a:lvl3pPr marL="1371600" lvl="2" indent="-368300" algn="l">
              <a:lnSpc>
                <a:spcPct val="100000"/>
              </a:lnSpc>
              <a:spcBef>
                <a:spcPts val="400"/>
              </a:spcBef>
              <a:spcAft>
                <a:spcPts val="0"/>
              </a:spcAft>
              <a:buClr>
                <a:schemeClr val="dk1"/>
              </a:buClr>
              <a:buSzPts val="2200"/>
              <a:buChar char="•"/>
              <a:defRPr sz="2200"/>
            </a:lvl3pPr>
            <a:lvl4pPr marL="1828800" lvl="3" indent="-368300" algn="l">
              <a:lnSpc>
                <a:spcPct val="100000"/>
              </a:lnSpc>
              <a:spcBef>
                <a:spcPts val="400"/>
              </a:spcBef>
              <a:spcAft>
                <a:spcPts val="0"/>
              </a:spcAft>
              <a:buClr>
                <a:schemeClr val="dk1"/>
              </a:buClr>
              <a:buSzPts val="2200"/>
              <a:buChar char="–"/>
              <a:defRPr sz="2200"/>
            </a:lvl4pPr>
            <a:lvl5pPr marL="2286000" lvl="4" indent="-368300" algn="l">
              <a:lnSpc>
                <a:spcPct val="100000"/>
              </a:lnSpc>
              <a:spcBef>
                <a:spcPts val="400"/>
              </a:spcBef>
              <a:spcAft>
                <a:spcPts val="0"/>
              </a:spcAft>
              <a:buClr>
                <a:schemeClr val="dk1"/>
              </a:buClr>
              <a:buSzPts val="2200"/>
              <a:buChar char="»"/>
              <a:defRPr sz="2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8" name="Google Shape;18;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52225" y="6273800"/>
            <a:ext cx="496888" cy="496888"/>
          </a:xfrm>
          <a:prstGeom prst="rect">
            <a:avLst/>
          </a:prstGeom>
          <a:noFill/>
          <a:ln>
            <a:noFill/>
          </a:ln>
        </p:spPr>
      </p:pic>
      <p:sp>
        <p:nvSpPr>
          <p:cNvPr id="19" name="Google Shape;19;p6"/>
          <p:cNvSpPr txBox="1"/>
          <p:nvPr/>
        </p:nvSpPr>
        <p:spPr>
          <a:xfrm>
            <a:off x="1039210" y="6494463"/>
            <a:ext cx="6409340" cy="276979"/>
          </a:xfrm>
          <a:prstGeom prst="rect">
            <a:avLst/>
          </a:prstGeom>
          <a:noFill/>
          <a:ln>
            <a:noFill/>
          </a:ln>
        </p:spPr>
        <p:txBody>
          <a:bodyPr spcFirstLastPara="1" wrap="square" lIns="121925" tIns="60950" rIns="121925" bIns="609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53585D"/>
                </a:solidFill>
                <a:latin typeface="Century Gothic"/>
                <a:ea typeface="Century Gothic"/>
                <a:cs typeface="Century Gothic"/>
                <a:sym typeface="Century Gothic"/>
              </a:rPr>
              <a:t>NASA ARSET – Methane Observations for Large Emission Event Detection and Monitoring</a:t>
            </a:r>
            <a:endParaRPr sz="1000" b="0" i="0" u="none" strike="noStrike" cap="none" dirty="0">
              <a:solidFill>
                <a:srgbClr val="53585D"/>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2401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67"/>
        <p:cNvGrpSpPr/>
        <p:nvPr/>
      </p:nvGrpSpPr>
      <p:grpSpPr>
        <a:xfrm>
          <a:off x="0" y="0"/>
          <a:ext cx="0" cy="0"/>
          <a:chOff x="0" y="0"/>
          <a:chExt cx="0" cy="0"/>
        </a:xfrm>
      </p:grpSpPr>
      <p:pic>
        <p:nvPicPr>
          <p:cNvPr id="68" name="Google Shape;68;p15" descr="Square&#10;&#10;Description automatically generated with medium confidence"/>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1158725" y="-1"/>
            <a:ext cx="1033273" cy="1033273"/>
          </a:xfrm>
          <a:prstGeom prst="rect">
            <a:avLst/>
          </a:prstGeom>
          <a:noFill/>
          <a:ln>
            <a:noFill/>
          </a:ln>
        </p:spPr>
      </p:pic>
      <p:pic>
        <p:nvPicPr>
          <p:cNvPr id="69" name="Google Shape;69;p15" descr="Square&#10;&#10;Description automatically generated with medium confidenc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37" y="5824725"/>
            <a:ext cx="1033273" cy="1033273"/>
          </a:xfrm>
          <a:prstGeom prst="rect">
            <a:avLst/>
          </a:prstGeom>
          <a:noFill/>
          <a:ln>
            <a:noFill/>
          </a:ln>
        </p:spPr>
      </p:pic>
      <p:sp>
        <p:nvSpPr>
          <p:cNvPr id="70" name="Google Shape;70;p15"/>
          <p:cNvSpPr txBox="1"/>
          <p:nvPr/>
        </p:nvSpPr>
        <p:spPr>
          <a:xfrm>
            <a:off x="10782300" y="6494463"/>
            <a:ext cx="690563" cy="276225"/>
          </a:xfrm>
          <a:prstGeom prst="rect">
            <a:avLst/>
          </a:prstGeom>
          <a:noFill/>
          <a:ln>
            <a:noFill/>
          </a:ln>
        </p:spPr>
        <p:txBody>
          <a:bodyPr spcFirstLastPara="1" wrap="square" lIns="121925" tIns="60950" rIns="121925" bIns="6095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rgbClr val="53585D"/>
                </a:solidFill>
                <a:latin typeface="Century Gothic"/>
                <a:ea typeface="Century Gothic"/>
                <a:cs typeface="Century Gothic"/>
                <a:sym typeface="Century Gothic"/>
              </a:rPr>
              <a:t>‹#›</a:t>
            </a:fld>
            <a:endParaRPr sz="1000" b="0" i="0" u="none" strike="noStrike" cap="none">
              <a:solidFill>
                <a:srgbClr val="53585D"/>
              </a:solidFill>
              <a:latin typeface="Century Gothic"/>
              <a:ea typeface="Century Gothic"/>
              <a:cs typeface="Century Gothic"/>
              <a:sym typeface="Century Gothic"/>
            </a:endParaRPr>
          </a:p>
        </p:txBody>
      </p:sp>
      <p:pic>
        <p:nvPicPr>
          <p:cNvPr id="71" name="Google Shape;71;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52225" y="6273800"/>
            <a:ext cx="496888" cy="496888"/>
          </a:xfrm>
          <a:prstGeom prst="rect">
            <a:avLst/>
          </a:prstGeom>
          <a:noFill/>
          <a:ln>
            <a:noFill/>
          </a:ln>
        </p:spPr>
      </p:pic>
      <p:sp>
        <p:nvSpPr>
          <p:cNvPr id="72" name="Google Shape;72;p15"/>
          <p:cNvSpPr txBox="1"/>
          <p:nvPr/>
        </p:nvSpPr>
        <p:spPr>
          <a:xfrm>
            <a:off x="1039210" y="6494463"/>
            <a:ext cx="5457124" cy="276979"/>
          </a:xfrm>
          <a:prstGeom prst="rect">
            <a:avLst/>
          </a:prstGeom>
          <a:noFill/>
          <a:ln>
            <a:noFill/>
          </a:ln>
        </p:spPr>
        <p:txBody>
          <a:bodyPr spcFirstLastPara="1" wrap="square" lIns="121925" tIns="60950" rIns="121925" bIns="6095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53585D"/>
                </a:solidFill>
                <a:latin typeface="Century Gothic"/>
                <a:ea typeface="Century Gothic"/>
                <a:cs typeface="Century Gothic"/>
                <a:sym typeface="Century Gothic"/>
              </a:rPr>
              <a:t>NASA ARSET – Insert Training Title Here</a:t>
            </a:r>
            <a:endParaRPr sz="1000" b="0" i="0" u="none" strike="noStrike" cap="none">
              <a:solidFill>
                <a:srgbClr val="53585D"/>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488819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pic>
        <p:nvPicPr>
          <p:cNvPr id="19" name="Google Shape;19;p17" descr="A black background with a black square&#10;&#10;Description automatically generated with medium confidence"/>
          <p:cNvPicPr preferRelativeResize="0"/>
          <p:nvPr/>
        </p:nvPicPr>
        <p:blipFill rotWithShape="1">
          <a:blip r:embed="rId2">
            <a:alphaModFix amt="35000"/>
          </a:blip>
          <a:srcRect/>
          <a:stretch/>
        </p:blipFill>
        <p:spPr>
          <a:xfrm>
            <a:off x="-27396" y="-34571"/>
            <a:ext cx="12219396" cy="6880576"/>
          </a:xfrm>
          <a:prstGeom prst="rect">
            <a:avLst/>
          </a:prstGeom>
          <a:noFill/>
          <a:ln>
            <a:noFill/>
          </a:ln>
        </p:spPr>
      </p:pic>
      <p:sp>
        <p:nvSpPr>
          <p:cNvPr id="20" name="Google Shape;20;p17"/>
          <p:cNvSpPr txBox="1">
            <a:spLocks noGrp="1"/>
          </p:cNvSpPr>
          <p:nvPr>
            <p:ph type="dt" idx="10"/>
          </p:nvPr>
        </p:nvSpPr>
        <p:spPr>
          <a:xfrm>
            <a:off x="93481"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2"/>
              </a:buClr>
              <a:buSzPts val="1400"/>
              <a:buFont typeface="Arial"/>
              <a:buNone/>
              <a:defRPr>
                <a:solidFill>
                  <a:schemeClr val="lt2"/>
                </a:solidFill>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lt2"/>
              </a:buClr>
              <a:buSzPts val="1400"/>
              <a:buFont typeface="Arial"/>
              <a:buNone/>
              <a:defRPr>
                <a:solidFill>
                  <a:schemeClr val="lt2"/>
                </a:solidFill>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2" name="Google Shape;22;p17"/>
          <p:cNvSpPr/>
          <p:nvPr/>
        </p:nvSpPr>
        <p:spPr>
          <a:xfrm>
            <a:off x="-27396" y="-19002"/>
            <a:ext cx="12219396" cy="6884009"/>
          </a:xfrm>
          <a:prstGeom prst="rect">
            <a:avLst/>
          </a:prstGeom>
          <a:solidFill>
            <a:srgbClr val="595959"/>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 name="Google Shape;23;p17" descr="A planet earth in space&#10;&#10;Description automatically generated"/>
          <p:cNvPicPr preferRelativeResize="0"/>
          <p:nvPr/>
        </p:nvPicPr>
        <p:blipFill rotWithShape="1">
          <a:blip r:embed="rId3">
            <a:alphaModFix/>
          </a:blip>
          <a:srcRect/>
          <a:stretch/>
        </p:blipFill>
        <p:spPr>
          <a:xfrm>
            <a:off x="-33744" y="-22576"/>
            <a:ext cx="12219396" cy="6880576"/>
          </a:xfrm>
          <a:prstGeom prst="rect">
            <a:avLst/>
          </a:prstGeom>
          <a:noFill/>
          <a:ln>
            <a:noFill/>
          </a:ln>
        </p:spPr>
      </p:pic>
      <p:sp>
        <p:nvSpPr>
          <p:cNvPr id="24" name="Google Shape;24;p17"/>
          <p:cNvSpPr/>
          <p:nvPr/>
        </p:nvSpPr>
        <p:spPr>
          <a:xfrm>
            <a:off x="516442" y="-8366"/>
            <a:ext cx="3799633" cy="6862737"/>
          </a:xfrm>
          <a:custGeom>
            <a:avLst/>
            <a:gdLst/>
            <a:ahLst/>
            <a:cxnLst/>
            <a:rect l="l" t="t" r="r" b="b"/>
            <a:pathLst>
              <a:path w="1195" h="2162" extrusionOk="0">
                <a:moveTo>
                  <a:pt x="17" y="1314"/>
                </a:moveTo>
                <a:cubicBezTo>
                  <a:pt x="55" y="1581"/>
                  <a:pt x="154" y="1875"/>
                  <a:pt x="363" y="2161"/>
                </a:cubicBezTo>
                <a:cubicBezTo>
                  <a:pt x="364" y="2162"/>
                  <a:pt x="1195" y="2161"/>
                  <a:pt x="1195" y="2161"/>
                </a:cubicBezTo>
                <a:cubicBezTo>
                  <a:pt x="1115" y="2085"/>
                  <a:pt x="1036" y="2000"/>
                  <a:pt x="957" y="1903"/>
                </a:cubicBezTo>
                <a:cubicBezTo>
                  <a:pt x="957" y="1903"/>
                  <a:pt x="783" y="1678"/>
                  <a:pt x="673" y="1314"/>
                </a:cubicBezTo>
                <a:lnTo>
                  <a:pt x="17" y="1314"/>
                </a:lnTo>
                <a:close/>
                <a:moveTo>
                  <a:pt x="595" y="916"/>
                </a:moveTo>
                <a:cubicBezTo>
                  <a:pt x="569" y="645"/>
                  <a:pt x="595" y="334"/>
                  <a:pt x="727" y="0"/>
                </a:cubicBezTo>
                <a:cubicBezTo>
                  <a:pt x="277" y="0"/>
                  <a:pt x="277" y="0"/>
                  <a:pt x="277" y="0"/>
                </a:cubicBezTo>
                <a:cubicBezTo>
                  <a:pt x="222" y="94"/>
                  <a:pt x="175" y="190"/>
                  <a:pt x="128" y="299"/>
                </a:cubicBezTo>
                <a:cubicBezTo>
                  <a:pt x="128" y="299"/>
                  <a:pt x="20" y="551"/>
                  <a:pt x="0" y="916"/>
                </a:cubicBezTo>
                <a:lnTo>
                  <a:pt x="595" y="916"/>
                </a:ln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highlight>
                <a:srgbClr val="FFFF00"/>
              </a:highlight>
              <a:latin typeface="Calibri"/>
              <a:ea typeface="Calibri"/>
              <a:cs typeface="Calibri"/>
              <a:sym typeface="Calibri"/>
            </a:endParaRPr>
          </a:p>
        </p:txBody>
      </p:sp>
      <p:sp>
        <p:nvSpPr>
          <p:cNvPr id="25" name="Google Shape;25;p17"/>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17"/>
          <p:cNvSpPr txBox="1">
            <a:spLocks noGrp="1"/>
          </p:cNvSpPr>
          <p:nvPr>
            <p:ph type="subTitle" idx="1"/>
          </p:nvPr>
        </p:nvSpPr>
        <p:spPr>
          <a:xfrm>
            <a:off x="3649318" y="4152900"/>
            <a:ext cx="3428126" cy="1025922"/>
          </a:xfrm>
          <a:prstGeom prst="rect">
            <a:avLst/>
          </a:prstGeom>
          <a:solidFill>
            <a:srgbClr val="757070">
              <a:alpha val="45098"/>
            </a:srgbClr>
          </a:solidFill>
          <a:ln>
            <a:noFill/>
          </a:ln>
        </p:spPr>
        <p:txBody>
          <a:bodyPr spcFirstLastPara="1" wrap="square" lIns="91425" tIns="45700" rIns="91425" bIns="45700" anchor="t" anchorCtr="0">
            <a:spAutoFit/>
          </a:bodyPr>
          <a:lstStyle>
            <a:lvl1pPr lvl="0" algn="l">
              <a:lnSpc>
                <a:spcPct val="100000"/>
              </a:lnSpc>
              <a:spcBef>
                <a:spcPts val="1000"/>
              </a:spcBef>
              <a:spcAft>
                <a:spcPts val="0"/>
              </a:spcAft>
              <a:buClr>
                <a:schemeClr val="lt1"/>
              </a:buClr>
              <a:buSzPts val="1800"/>
              <a:buNone/>
              <a:defRPr b="1"/>
            </a:lvl1pPr>
            <a:lvl2pPr lvl="1" algn="l">
              <a:lnSpc>
                <a:spcPct val="90000"/>
              </a:lnSpc>
              <a:spcBef>
                <a:spcPts val="500"/>
              </a:spcBef>
              <a:spcAft>
                <a:spcPts val="0"/>
              </a:spcAft>
              <a:buClr>
                <a:schemeClr val="dk1"/>
              </a:buClr>
              <a:buSzPts val="1800"/>
              <a:buNone/>
              <a:defRPr/>
            </a:lvl2pPr>
            <a:lvl3pPr lvl="2" algn="l">
              <a:lnSpc>
                <a:spcPct val="90000"/>
              </a:lnSpc>
              <a:spcBef>
                <a:spcPts val="500"/>
              </a:spcBef>
              <a:spcAft>
                <a:spcPts val="0"/>
              </a:spcAft>
              <a:buClr>
                <a:schemeClr val="dk1"/>
              </a:buClr>
              <a:buSzPts val="1800"/>
              <a:buNone/>
              <a:defRPr/>
            </a:lvl3pPr>
            <a:lvl4pPr lvl="3" algn="l">
              <a:lnSpc>
                <a:spcPct val="90000"/>
              </a:lnSpc>
              <a:spcBef>
                <a:spcPts val="500"/>
              </a:spcBef>
              <a:spcAft>
                <a:spcPts val="0"/>
              </a:spcAft>
              <a:buClr>
                <a:schemeClr val="dk1"/>
              </a:buClr>
              <a:buSzPts val="1800"/>
              <a:buNone/>
              <a:defRPr/>
            </a:lvl4pPr>
            <a:lvl5pPr lvl="4" algn="l">
              <a:lnSpc>
                <a:spcPct val="90000"/>
              </a:lnSpc>
              <a:spcBef>
                <a:spcPts val="500"/>
              </a:spcBef>
              <a:spcAft>
                <a:spcPts val="0"/>
              </a:spcAft>
              <a:buClr>
                <a:schemeClr val="dk1"/>
              </a:buClr>
              <a:buSzPts val="1800"/>
              <a:buNone/>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7" name="Google Shape;27;p17"/>
          <p:cNvSpPr/>
          <p:nvPr/>
        </p:nvSpPr>
        <p:spPr>
          <a:xfrm>
            <a:off x="2484060" y="-19002"/>
            <a:ext cx="2653628" cy="6147482"/>
          </a:xfrm>
          <a:custGeom>
            <a:avLst/>
            <a:gdLst/>
            <a:ahLst/>
            <a:cxnLst/>
            <a:rect l="l" t="t" r="r" b="b"/>
            <a:pathLst>
              <a:path w="834" h="1936" extrusionOk="0">
                <a:moveTo>
                  <a:pt x="101" y="1317"/>
                </a:moveTo>
                <a:cubicBezTo>
                  <a:pt x="159" y="1513"/>
                  <a:pt x="253" y="1720"/>
                  <a:pt x="393" y="1936"/>
                </a:cubicBezTo>
                <a:cubicBezTo>
                  <a:pt x="393" y="1936"/>
                  <a:pt x="254" y="1683"/>
                  <a:pt x="238" y="1317"/>
                </a:cubicBezTo>
                <a:lnTo>
                  <a:pt x="101" y="1317"/>
                </a:lnTo>
                <a:close/>
                <a:moveTo>
                  <a:pt x="271" y="919"/>
                </a:moveTo>
                <a:cubicBezTo>
                  <a:pt x="335" y="629"/>
                  <a:pt x="495" y="309"/>
                  <a:pt x="834" y="3"/>
                </a:cubicBezTo>
                <a:cubicBezTo>
                  <a:pt x="201" y="0"/>
                  <a:pt x="201" y="0"/>
                  <a:pt x="201" y="0"/>
                </a:cubicBezTo>
                <a:cubicBezTo>
                  <a:pt x="84" y="249"/>
                  <a:pt x="0" y="561"/>
                  <a:pt x="27" y="919"/>
                </a:cubicBezTo>
                <a:lnTo>
                  <a:pt x="271" y="919"/>
                </a:ln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highlight>
                <a:srgbClr val="FFFF00"/>
              </a:highlight>
              <a:latin typeface="Calibri"/>
              <a:ea typeface="Calibri"/>
              <a:cs typeface="Calibri"/>
              <a:sym typeface="Calibri"/>
            </a:endParaRPr>
          </a:p>
        </p:txBody>
      </p:sp>
      <p:sp>
        <p:nvSpPr>
          <p:cNvPr id="28" name="Google Shape;28;p17"/>
          <p:cNvSpPr/>
          <p:nvPr/>
        </p:nvSpPr>
        <p:spPr>
          <a:xfrm>
            <a:off x="580255" y="4804325"/>
            <a:ext cx="909359" cy="2047388"/>
          </a:xfrm>
          <a:custGeom>
            <a:avLst/>
            <a:gdLst/>
            <a:ahLst/>
            <a:cxnLst/>
            <a:rect l="l" t="t" r="r" b="b"/>
            <a:pathLst>
              <a:path w="286" h="645" extrusionOk="0">
                <a:moveTo>
                  <a:pt x="286" y="645"/>
                </a:moveTo>
                <a:cubicBezTo>
                  <a:pt x="167" y="471"/>
                  <a:pt x="62" y="257"/>
                  <a:pt x="0" y="0"/>
                </a:cubicBezTo>
                <a:cubicBezTo>
                  <a:pt x="0" y="0"/>
                  <a:pt x="14" y="282"/>
                  <a:pt x="166" y="645"/>
                </a:cubicBezTo>
                <a:lnTo>
                  <a:pt x="286" y="645"/>
                </a:lnTo>
                <a:close/>
              </a:path>
            </a:pathLst>
          </a:custGeom>
          <a:solidFill>
            <a:schemeClr val="lt1">
              <a:alpha val="2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highlight>
                <a:srgbClr val="FFFF00"/>
              </a:highlight>
              <a:latin typeface="Calibri"/>
              <a:ea typeface="Calibri"/>
              <a:cs typeface="Calibri"/>
              <a:sym typeface="Calibri"/>
            </a:endParaRPr>
          </a:p>
        </p:txBody>
      </p:sp>
    </p:spTree>
    <p:extLst>
      <p:ext uri="{BB962C8B-B14F-4D97-AF65-F5344CB8AC3E}">
        <p14:creationId xmlns:p14="http://schemas.microsoft.com/office/powerpoint/2010/main" val="384279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extLst>
    <p:ext uri="{DCECCB84-F9BA-43D5-87BE-67443E8EF086}">
      <p15:sldGuideLst xmlns:p15="http://schemas.microsoft.com/office/powerpoint/2012/main">
        <p15:guide id="1" orient="horz" pos="2424">
          <p15:clr>
            <a:srgbClr val="FBAE40"/>
          </p15:clr>
        </p15:guide>
        <p15:guide id="2" pos="2424">
          <p15:clr>
            <a:srgbClr val="FBAE40"/>
          </p15:clr>
        </p15:guide>
        <p15:guide id="3" pos="336">
          <p15:clr>
            <a:srgbClr val="FBAE40"/>
          </p15:clr>
        </p15:guide>
        <p15:guide id="4" orient="horz" pos="2040">
          <p15:clr>
            <a:srgbClr val="FBAE40"/>
          </p15:clr>
        </p15:guide>
        <p15:guide id="5" orient="horz" pos="26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7489D-432C-D90E-BBC8-B570DB33D4B3}"/>
              </a:ext>
            </a:extLst>
          </p:cNvPr>
          <p:cNvSpPr>
            <a:spLocks noGrp="1"/>
          </p:cNvSpPr>
          <p:nvPr>
            <p:ph type="ctrTitle"/>
          </p:nvPr>
        </p:nvSpPr>
        <p:spPr>
          <a:xfrm>
            <a:off x="1524000" y="1122363"/>
            <a:ext cx="9144000" cy="2387600"/>
          </a:xfrm>
        </p:spPr>
        <p:txBody>
          <a:bodyPr anchor="b"/>
          <a:lstStyle>
            <a:lvl1pPr algn="ctr">
              <a:defRPr sz="3000"/>
            </a:lvl1pPr>
          </a:lstStyle>
          <a:p>
            <a:r>
              <a:rPr lang="en-US"/>
              <a:t>Click to edit Master title style</a:t>
            </a:r>
          </a:p>
        </p:txBody>
      </p:sp>
      <p:sp>
        <p:nvSpPr>
          <p:cNvPr id="3" name="Subtitle 2">
            <a:extLst>
              <a:ext uri="{FF2B5EF4-FFF2-40B4-BE49-F238E27FC236}">
                <a16:creationId xmlns:a16="http://schemas.microsoft.com/office/drawing/2014/main" id="{4FDBF5A3-589A-C7CA-67C8-3E74C9B08E19}"/>
              </a:ext>
            </a:extLst>
          </p:cNvPr>
          <p:cNvSpPr>
            <a:spLocks noGrp="1"/>
          </p:cNvSpPr>
          <p:nvPr>
            <p:ph type="subTitle" idx="1"/>
          </p:nvPr>
        </p:nvSpPr>
        <p:spPr>
          <a:xfrm>
            <a:off x="1524000" y="3602037"/>
            <a:ext cx="9144000" cy="1655763"/>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p>
        </p:txBody>
      </p:sp>
      <p:sp>
        <p:nvSpPr>
          <p:cNvPr id="4" name="Date Placeholder 3">
            <a:extLst>
              <a:ext uri="{FF2B5EF4-FFF2-40B4-BE49-F238E27FC236}">
                <a16:creationId xmlns:a16="http://schemas.microsoft.com/office/drawing/2014/main" id="{4139BE58-6372-3669-3513-DCA49448BF06}"/>
              </a:ext>
            </a:extLst>
          </p:cNvPr>
          <p:cNvSpPr>
            <a:spLocks noGrp="1"/>
          </p:cNvSpPr>
          <p:nvPr>
            <p:ph type="dt" sz="half" idx="10"/>
          </p:nvPr>
        </p:nvSpPr>
        <p:spPr>
          <a:xfrm>
            <a:off x="838200" y="6356350"/>
            <a:ext cx="2743200" cy="365125"/>
          </a:xfrm>
          <a:prstGeom prst="rect">
            <a:avLst/>
          </a:prstGeom>
        </p:spPr>
        <p:txBody>
          <a:bodyPr/>
          <a:lstStyle/>
          <a:p>
            <a:fld id="{9730B089-D3CE-274A-9C6E-7D66BB5C8C46}" type="datetimeFigureOut">
              <a:rPr lang="en-US" smtClean="0"/>
              <a:t>10/16/24</a:t>
            </a:fld>
            <a:endParaRPr lang="en-US"/>
          </a:p>
        </p:txBody>
      </p:sp>
      <p:sp>
        <p:nvSpPr>
          <p:cNvPr id="5" name="Footer Placeholder 4">
            <a:extLst>
              <a:ext uri="{FF2B5EF4-FFF2-40B4-BE49-F238E27FC236}">
                <a16:creationId xmlns:a16="http://schemas.microsoft.com/office/drawing/2014/main" id="{C621ED06-6A5B-3EA3-1E68-716F9D8BE4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6D710D5-63C5-0E51-EA66-43246DBED5FE}"/>
              </a:ext>
            </a:extLst>
          </p:cNvPr>
          <p:cNvSpPr>
            <a:spLocks noGrp="1"/>
          </p:cNvSpPr>
          <p:nvPr>
            <p:ph type="sldNum" sz="quarter" idx="12"/>
          </p:nvPr>
        </p:nvSpPr>
        <p:spPr/>
        <p:txBody>
          <a:bodyPr/>
          <a:lstStyle/>
          <a:p>
            <a:fld id="{3A004653-1C71-924E-BEED-DC49F25C3855}" type="slidenum">
              <a:rPr lang="en-US" smtClean="0"/>
              <a:t>‹#›</a:t>
            </a:fld>
            <a:endParaRPr lang="en-US"/>
          </a:p>
        </p:txBody>
      </p:sp>
    </p:spTree>
    <p:extLst>
      <p:ext uri="{BB962C8B-B14F-4D97-AF65-F5344CB8AC3E}">
        <p14:creationId xmlns:p14="http://schemas.microsoft.com/office/powerpoint/2010/main" val="1688045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EE3D-F929-0CE5-1DE4-E8088CA90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9F89A-D50B-1D45-AC2C-1471C9B63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BCAB9-CA08-0DC9-FCD4-756496B42EF7}"/>
              </a:ext>
            </a:extLst>
          </p:cNvPr>
          <p:cNvSpPr>
            <a:spLocks noGrp="1"/>
          </p:cNvSpPr>
          <p:nvPr>
            <p:ph type="dt" sz="half" idx="10"/>
          </p:nvPr>
        </p:nvSpPr>
        <p:spPr>
          <a:xfrm>
            <a:off x="838200" y="6356350"/>
            <a:ext cx="2743200" cy="365125"/>
          </a:xfrm>
          <a:prstGeom prst="rect">
            <a:avLst/>
          </a:prstGeom>
        </p:spPr>
        <p:txBody>
          <a:bodyPr/>
          <a:lstStyle/>
          <a:p>
            <a:fld id="{9730B089-D3CE-274A-9C6E-7D66BB5C8C46}" type="datetimeFigureOut">
              <a:rPr lang="en-US" smtClean="0"/>
              <a:t>10/16/24</a:t>
            </a:fld>
            <a:endParaRPr lang="en-US"/>
          </a:p>
        </p:txBody>
      </p:sp>
      <p:sp>
        <p:nvSpPr>
          <p:cNvPr id="5" name="Footer Placeholder 4">
            <a:extLst>
              <a:ext uri="{FF2B5EF4-FFF2-40B4-BE49-F238E27FC236}">
                <a16:creationId xmlns:a16="http://schemas.microsoft.com/office/drawing/2014/main" id="{5E07CD4C-6214-6271-EAD4-7E74AC5651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8BE730C-285C-8159-AF15-C11DEF48F832}"/>
              </a:ext>
            </a:extLst>
          </p:cNvPr>
          <p:cNvSpPr>
            <a:spLocks noGrp="1"/>
          </p:cNvSpPr>
          <p:nvPr>
            <p:ph type="sldNum" sz="quarter" idx="12"/>
          </p:nvPr>
        </p:nvSpPr>
        <p:spPr/>
        <p:txBody>
          <a:bodyPr/>
          <a:lstStyle/>
          <a:p>
            <a:fld id="{3A004653-1C71-924E-BEED-DC49F25C3855}" type="slidenum">
              <a:rPr lang="en-US" smtClean="0"/>
              <a:t>‹#›</a:t>
            </a:fld>
            <a:endParaRPr lang="en-US"/>
          </a:p>
        </p:txBody>
      </p:sp>
    </p:spTree>
    <p:extLst>
      <p:ext uri="{BB962C8B-B14F-4D97-AF65-F5344CB8AC3E}">
        <p14:creationId xmlns:p14="http://schemas.microsoft.com/office/powerpoint/2010/main" val="2622588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9013-3022-4E30-6A2D-0DD787CF5B6F}"/>
              </a:ext>
            </a:extLst>
          </p:cNvPr>
          <p:cNvSpPr>
            <a:spLocks noGrp="1"/>
          </p:cNvSpPr>
          <p:nvPr>
            <p:ph type="title"/>
          </p:nvPr>
        </p:nvSpPr>
        <p:spPr>
          <a:xfrm>
            <a:off x="831850" y="1709737"/>
            <a:ext cx="10515600" cy="2852738"/>
          </a:xfrm>
        </p:spPr>
        <p:txBody>
          <a:bodyPr anchor="b"/>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588EA3A6-9957-6421-6C93-BAB7EB3D151E}"/>
              </a:ext>
            </a:extLst>
          </p:cNvPr>
          <p:cNvSpPr>
            <a:spLocks noGrp="1"/>
          </p:cNvSpPr>
          <p:nvPr>
            <p:ph type="body" idx="1"/>
          </p:nvPr>
        </p:nvSpPr>
        <p:spPr>
          <a:xfrm>
            <a:off x="831850" y="4589463"/>
            <a:ext cx="10515600" cy="1500188"/>
          </a:xfrm>
        </p:spPr>
        <p:txBody>
          <a:bodyPr/>
          <a:lstStyle>
            <a:lvl1pPr marL="0" indent="0">
              <a:buNone/>
              <a:defRPr sz="1200">
                <a:solidFill>
                  <a:schemeClr val="tx1">
                    <a:tint val="75000"/>
                  </a:schemeClr>
                </a:solidFill>
              </a:defRPr>
            </a:lvl1pPr>
            <a:lvl2pPr marL="228600" indent="0">
              <a:buNone/>
              <a:defRPr sz="1000">
                <a:solidFill>
                  <a:schemeClr val="tx1">
                    <a:tint val="75000"/>
                  </a:schemeClr>
                </a:solidFill>
              </a:defRPr>
            </a:lvl2pPr>
            <a:lvl3pPr marL="457200" indent="0">
              <a:buNone/>
              <a:defRPr sz="900">
                <a:solidFill>
                  <a:schemeClr val="tx1">
                    <a:tint val="75000"/>
                  </a:schemeClr>
                </a:solidFill>
              </a:defRPr>
            </a:lvl3pPr>
            <a:lvl4pPr marL="685800" indent="0">
              <a:buNone/>
              <a:defRPr sz="800">
                <a:solidFill>
                  <a:schemeClr val="tx1">
                    <a:tint val="75000"/>
                  </a:schemeClr>
                </a:solidFill>
              </a:defRPr>
            </a:lvl4pPr>
            <a:lvl5pPr marL="914400" indent="0">
              <a:buNone/>
              <a:defRPr sz="800">
                <a:solidFill>
                  <a:schemeClr val="tx1">
                    <a:tint val="75000"/>
                  </a:schemeClr>
                </a:solidFill>
              </a:defRPr>
            </a:lvl5pPr>
            <a:lvl6pPr marL="1143000" indent="0">
              <a:buNone/>
              <a:defRPr sz="800">
                <a:solidFill>
                  <a:schemeClr val="tx1">
                    <a:tint val="75000"/>
                  </a:schemeClr>
                </a:solidFill>
              </a:defRPr>
            </a:lvl6pPr>
            <a:lvl7pPr marL="1371600" indent="0">
              <a:buNone/>
              <a:defRPr sz="800">
                <a:solidFill>
                  <a:schemeClr val="tx1">
                    <a:tint val="75000"/>
                  </a:schemeClr>
                </a:solidFill>
              </a:defRPr>
            </a:lvl7pPr>
            <a:lvl8pPr marL="1600200" indent="0">
              <a:buNone/>
              <a:defRPr sz="800">
                <a:solidFill>
                  <a:schemeClr val="tx1">
                    <a:tint val="75000"/>
                  </a:schemeClr>
                </a:solidFill>
              </a:defRPr>
            </a:lvl8pPr>
            <a:lvl9pPr marL="1828800" indent="0">
              <a:buNone/>
              <a:defRPr sz="8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C3C2A1-3002-ACB3-8DCC-192CA5E4A988}"/>
              </a:ext>
            </a:extLst>
          </p:cNvPr>
          <p:cNvSpPr>
            <a:spLocks noGrp="1"/>
          </p:cNvSpPr>
          <p:nvPr>
            <p:ph type="dt" sz="half" idx="10"/>
          </p:nvPr>
        </p:nvSpPr>
        <p:spPr>
          <a:xfrm>
            <a:off x="838200" y="6356350"/>
            <a:ext cx="2743200" cy="365125"/>
          </a:xfrm>
          <a:prstGeom prst="rect">
            <a:avLst/>
          </a:prstGeom>
        </p:spPr>
        <p:txBody>
          <a:bodyPr/>
          <a:lstStyle/>
          <a:p>
            <a:fld id="{9730B089-D3CE-274A-9C6E-7D66BB5C8C46}" type="datetimeFigureOut">
              <a:rPr lang="en-US" smtClean="0"/>
              <a:t>10/16/24</a:t>
            </a:fld>
            <a:endParaRPr lang="en-US"/>
          </a:p>
        </p:txBody>
      </p:sp>
      <p:sp>
        <p:nvSpPr>
          <p:cNvPr id="5" name="Footer Placeholder 4">
            <a:extLst>
              <a:ext uri="{FF2B5EF4-FFF2-40B4-BE49-F238E27FC236}">
                <a16:creationId xmlns:a16="http://schemas.microsoft.com/office/drawing/2014/main" id="{B45950EB-233A-E6D0-C288-BCCD8785F2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F34E88C-B4CC-F92E-2F0D-D32666B10B66}"/>
              </a:ext>
            </a:extLst>
          </p:cNvPr>
          <p:cNvSpPr>
            <a:spLocks noGrp="1"/>
          </p:cNvSpPr>
          <p:nvPr>
            <p:ph type="sldNum" sz="quarter" idx="12"/>
          </p:nvPr>
        </p:nvSpPr>
        <p:spPr/>
        <p:txBody>
          <a:bodyPr/>
          <a:lstStyle/>
          <a:p>
            <a:fld id="{3A004653-1C71-924E-BEED-DC49F25C3855}" type="slidenum">
              <a:rPr lang="en-US" smtClean="0"/>
              <a:t>‹#›</a:t>
            </a:fld>
            <a:endParaRPr lang="en-US"/>
          </a:p>
        </p:txBody>
      </p:sp>
    </p:spTree>
    <p:extLst>
      <p:ext uri="{BB962C8B-B14F-4D97-AF65-F5344CB8AC3E}">
        <p14:creationId xmlns:p14="http://schemas.microsoft.com/office/powerpoint/2010/main" val="359379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spTree>
      <p:nvGrpSpPr>
        <p:cNvPr id="1" name="Shape 53"/>
        <p:cNvGrpSpPr/>
        <p:nvPr/>
      </p:nvGrpSpPr>
      <p:grpSpPr>
        <a:xfrm>
          <a:off x="0" y="0"/>
          <a:ext cx="0" cy="0"/>
          <a:chOff x="0" y="0"/>
          <a:chExt cx="0" cy="0"/>
        </a:xfrm>
      </p:grpSpPr>
      <p:pic>
        <p:nvPicPr>
          <p:cNvPr id="54" name="Google Shape;54;p89" descr="A red planet with a blue background&#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1"/>
            <a:ext cx="12192000" cy="6855631"/>
          </a:xfrm>
          <a:prstGeom prst="rect">
            <a:avLst/>
          </a:prstGeom>
          <a:noFill/>
          <a:ln>
            <a:noFill/>
          </a:ln>
        </p:spPr>
      </p:pic>
      <p:sp>
        <p:nvSpPr>
          <p:cNvPr id="55" name="Google Shape;55;p89"/>
          <p:cNvSpPr/>
          <p:nvPr/>
        </p:nvSpPr>
        <p:spPr>
          <a:xfrm>
            <a:off x="-422655" y="542"/>
            <a:ext cx="2070763" cy="6857460"/>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394570"/>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56" name="Google Shape;56;p89"/>
          <p:cNvSpPr/>
          <p:nvPr/>
        </p:nvSpPr>
        <p:spPr>
          <a:xfrm>
            <a:off x="1490927" y="2369"/>
            <a:ext cx="10701076"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8C9AB8"/>
              </a:gs>
              <a:gs pos="94000">
                <a:srgbClr val="394570"/>
              </a:gs>
              <a:gs pos="100000">
                <a:srgbClr val="394570"/>
              </a:gs>
            </a:gsLst>
            <a:lin ang="10800025" scaled="0"/>
          </a:gra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57" name="Google Shape;57;p89"/>
          <p:cNvSpPr txBox="1">
            <a:spLocks noGrp="1"/>
          </p:cNvSpPr>
          <p:nvPr>
            <p:ph type="title"/>
          </p:nvPr>
        </p:nvSpPr>
        <p:spPr>
          <a:xfrm>
            <a:off x="4914900" y="1184985"/>
            <a:ext cx="6678000" cy="484718"/>
          </a:xfrm>
          <a:prstGeom prst="rect">
            <a:avLst/>
          </a:prstGeom>
          <a:noFill/>
          <a:ln>
            <a:noFill/>
          </a:ln>
        </p:spPr>
        <p:txBody>
          <a:bodyPr spcFirstLastPara="1" wrap="square" lIns="68575" tIns="34275" rIns="68575" bIns="34275" anchor="ctr" anchorCtr="0">
            <a:spAutoFit/>
          </a:bodyPr>
          <a:lstStyle>
            <a:lvl1pPr lvl="0" algn="l">
              <a:lnSpc>
                <a:spcPct val="90000"/>
              </a:lnSpc>
              <a:spcBef>
                <a:spcPts val="0"/>
              </a:spcBef>
              <a:spcAft>
                <a:spcPts val="0"/>
              </a:spcAft>
              <a:buClr>
                <a:schemeClr val="lt1"/>
              </a:buClr>
              <a:buSzPts val="3000"/>
              <a:buFont typeface="Arial"/>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58" name="Google Shape;58;p89"/>
          <p:cNvSpPr txBox="1">
            <a:spLocks noGrp="1"/>
          </p:cNvSpPr>
          <p:nvPr>
            <p:ph type="body" idx="1"/>
          </p:nvPr>
        </p:nvSpPr>
        <p:spPr>
          <a:xfrm>
            <a:off x="4914901" y="2214711"/>
            <a:ext cx="6678000" cy="425727"/>
          </a:xfrm>
          <a:prstGeom prst="rect">
            <a:avLst/>
          </a:prstGeom>
          <a:noFill/>
          <a:ln>
            <a:noFill/>
          </a:ln>
        </p:spPr>
        <p:txBody>
          <a:bodyPr spcFirstLastPara="1" wrap="square" lIns="68575" tIns="34275" rIns="68575" bIns="34275" anchor="t" anchorCtr="0">
            <a:spAutoFit/>
          </a:bodyPr>
          <a:lstStyle>
            <a:lvl1pPr marL="609585" lvl="0" indent="-304792" algn="l">
              <a:lnSpc>
                <a:spcPct val="100000"/>
              </a:lnSpc>
              <a:spcBef>
                <a:spcPts val="1067"/>
              </a:spcBef>
              <a:spcAft>
                <a:spcPts val="0"/>
              </a:spcAft>
              <a:buClr>
                <a:schemeClr val="lt1"/>
              </a:buClr>
              <a:buSzPts val="1400"/>
              <a:buNone/>
              <a:defRPr>
                <a:solidFill>
                  <a:schemeClr val="lt1"/>
                </a:solidFill>
              </a:defRPr>
            </a:lvl1pPr>
            <a:lvl2pPr marL="1219170" lvl="1" indent="-304792" algn="l">
              <a:lnSpc>
                <a:spcPct val="90000"/>
              </a:lnSpc>
              <a:spcBef>
                <a:spcPts val="533"/>
              </a:spcBef>
              <a:spcAft>
                <a:spcPts val="0"/>
              </a:spcAft>
              <a:buClr>
                <a:schemeClr val="lt1"/>
              </a:buClr>
              <a:buSzPts val="1400"/>
              <a:buNone/>
              <a:defRPr>
                <a:solidFill>
                  <a:schemeClr val="lt1"/>
                </a:solidFill>
              </a:defRPr>
            </a:lvl2pPr>
            <a:lvl3pPr marL="1828754" lvl="2" indent="-304792" algn="l">
              <a:lnSpc>
                <a:spcPct val="90000"/>
              </a:lnSpc>
              <a:spcBef>
                <a:spcPts val="533"/>
              </a:spcBef>
              <a:spcAft>
                <a:spcPts val="0"/>
              </a:spcAft>
              <a:buClr>
                <a:schemeClr val="lt1"/>
              </a:buClr>
              <a:buSzPts val="1400"/>
              <a:buNone/>
              <a:defRPr>
                <a:solidFill>
                  <a:schemeClr val="lt1"/>
                </a:solidFill>
              </a:defRPr>
            </a:lvl3pPr>
            <a:lvl4pPr marL="2438339" lvl="3" indent="-304792" algn="l">
              <a:lnSpc>
                <a:spcPct val="90000"/>
              </a:lnSpc>
              <a:spcBef>
                <a:spcPts val="533"/>
              </a:spcBef>
              <a:spcAft>
                <a:spcPts val="0"/>
              </a:spcAft>
              <a:buClr>
                <a:schemeClr val="lt1"/>
              </a:buClr>
              <a:buSzPts val="1400"/>
              <a:buNone/>
              <a:defRPr>
                <a:solidFill>
                  <a:schemeClr val="lt1"/>
                </a:solidFill>
              </a:defRPr>
            </a:lvl4pPr>
            <a:lvl5pPr marL="3047924" lvl="4" indent="-304792" algn="l">
              <a:lnSpc>
                <a:spcPct val="90000"/>
              </a:lnSpc>
              <a:spcBef>
                <a:spcPts val="533"/>
              </a:spcBef>
              <a:spcAft>
                <a:spcPts val="0"/>
              </a:spcAft>
              <a:buClr>
                <a:schemeClr val="lt1"/>
              </a:buClr>
              <a:buSzPts val="1400"/>
              <a:buNone/>
              <a:defRPr>
                <a:solidFill>
                  <a:schemeClr val="lt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59" name="Google Shape;59;p89"/>
          <p:cNvSpPr txBox="1">
            <a:spLocks noGrp="1"/>
          </p:cNvSpPr>
          <p:nvPr>
            <p:ph type="dt" idx="10"/>
          </p:nvPr>
        </p:nvSpPr>
        <p:spPr>
          <a:xfrm>
            <a:off x="93481"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8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89"/>
          <p:cNvSpPr txBox="1">
            <a:spLocks noGrp="1"/>
          </p:cNvSpPr>
          <p:nvPr>
            <p:ph type="sldNum" idx="12"/>
          </p:nvPr>
        </p:nvSpPr>
        <p:spPr>
          <a:xfrm>
            <a:off x="9355319" y="6422339"/>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82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522">
          <p15:clr>
            <a:srgbClr val="FBAE40"/>
          </p15:clr>
        </p15:guide>
        <p15:guide id="2" pos="232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1E85-D180-4537-F45F-5FD41507A7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CD68F6-D452-F35D-5ECF-01666D3E5365}"/>
              </a:ext>
            </a:extLst>
          </p:cNvPr>
          <p:cNvSpPr>
            <a:spLocks noGrp="1"/>
          </p:cNvSpPr>
          <p:nvPr>
            <p:ph sz="half" idx="1"/>
          </p:nvPr>
        </p:nvSpPr>
        <p:spPr>
          <a:xfrm>
            <a:off x="838200" y="1825625"/>
            <a:ext cx="5219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1C493D-6EC0-AAAF-BA03-EECCE8EAF3C2}"/>
              </a:ext>
            </a:extLst>
          </p:cNvPr>
          <p:cNvSpPr>
            <a:spLocks noGrp="1"/>
          </p:cNvSpPr>
          <p:nvPr>
            <p:ph sz="half" idx="2"/>
          </p:nvPr>
        </p:nvSpPr>
        <p:spPr>
          <a:xfrm>
            <a:off x="6134100" y="1825625"/>
            <a:ext cx="5219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909751-CEB2-C1C8-56B2-6FF6BC38B4EA}"/>
              </a:ext>
            </a:extLst>
          </p:cNvPr>
          <p:cNvSpPr>
            <a:spLocks noGrp="1"/>
          </p:cNvSpPr>
          <p:nvPr>
            <p:ph type="dt" sz="half" idx="10"/>
          </p:nvPr>
        </p:nvSpPr>
        <p:spPr>
          <a:xfrm>
            <a:off x="838200" y="6356350"/>
            <a:ext cx="2743200" cy="365125"/>
          </a:xfrm>
          <a:prstGeom prst="rect">
            <a:avLst/>
          </a:prstGeom>
        </p:spPr>
        <p:txBody>
          <a:bodyPr/>
          <a:lstStyle/>
          <a:p>
            <a:fld id="{9730B089-D3CE-274A-9C6E-7D66BB5C8C46}" type="datetimeFigureOut">
              <a:rPr lang="en-US" smtClean="0"/>
              <a:t>10/16/24</a:t>
            </a:fld>
            <a:endParaRPr lang="en-US"/>
          </a:p>
        </p:txBody>
      </p:sp>
      <p:sp>
        <p:nvSpPr>
          <p:cNvPr id="6" name="Footer Placeholder 5">
            <a:extLst>
              <a:ext uri="{FF2B5EF4-FFF2-40B4-BE49-F238E27FC236}">
                <a16:creationId xmlns:a16="http://schemas.microsoft.com/office/drawing/2014/main" id="{C126DEC1-E439-53D0-AC87-1B5CD2F4A6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DF87DF-9C80-4A55-4E1F-A2E38C9E5D3E}"/>
              </a:ext>
            </a:extLst>
          </p:cNvPr>
          <p:cNvSpPr>
            <a:spLocks noGrp="1"/>
          </p:cNvSpPr>
          <p:nvPr>
            <p:ph type="sldNum" sz="quarter" idx="12"/>
          </p:nvPr>
        </p:nvSpPr>
        <p:spPr/>
        <p:txBody>
          <a:bodyPr/>
          <a:lstStyle/>
          <a:p>
            <a:fld id="{3A004653-1C71-924E-BEED-DC49F25C3855}" type="slidenum">
              <a:rPr lang="en-US" smtClean="0"/>
              <a:t>‹#›</a:t>
            </a:fld>
            <a:endParaRPr lang="en-US"/>
          </a:p>
        </p:txBody>
      </p:sp>
    </p:spTree>
    <p:extLst>
      <p:ext uri="{BB962C8B-B14F-4D97-AF65-F5344CB8AC3E}">
        <p14:creationId xmlns:p14="http://schemas.microsoft.com/office/powerpoint/2010/main" val="93731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9AA2-7BB4-BB49-84E4-F62973115F2E}"/>
              </a:ext>
            </a:extLst>
          </p:cNvPr>
          <p:cNvSpPr>
            <a:spLocks noGrp="1"/>
          </p:cNvSpPr>
          <p:nvPr>
            <p:ph type="title"/>
          </p:nvPr>
        </p:nvSpPr>
        <p:spPr>
          <a:xfrm>
            <a:off x="839787"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E79284-C99C-8D63-9282-AB9C6AA4E486}"/>
              </a:ext>
            </a:extLst>
          </p:cNvPr>
          <p:cNvSpPr>
            <a:spLocks noGrp="1"/>
          </p:cNvSpPr>
          <p:nvPr>
            <p:ph type="body" idx="1"/>
          </p:nvPr>
        </p:nvSpPr>
        <p:spPr>
          <a:xfrm>
            <a:off x="839787" y="1681163"/>
            <a:ext cx="51577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a:extLst>
              <a:ext uri="{FF2B5EF4-FFF2-40B4-BE49-F238E27FC236}">
                <a16:creationId xmlns:a16="http://schemas.microsoft.com/office/drawing/2014/main" id="{2D6EDFF7-9A0F-CE1A-2A1A-6A00DDA84538}"/>
              </a:ext>
            </a:extLst>
          </p:cNvPr>
          <p:cNvSpPr>
            <a:spLocks noGrp="1"/>
          </p:cNvSpPr>
          <p:nvPr>
            <p:ph sz="half" idx="2"/>
          </p:nvPr>
        </p:nvSpPr>
        <p:spPr>
          <a:xfrm>
            <a:off x="839787"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FBC4D9-86DF-90A3-25B0-ED5DDA5B9937}"/>
              </a:ext>
            </a:extLst>
          </p:cNvPr>
          <p:cNvSpPr>
            <a:spLocks noGrp="1"/>
          </p:cNvSpPr>
          <p:nvPr>
            <p:ph type="body" sz="quarter" idx="3"/>
          </p:nvPr>
        </p:nvSpPr>
        <p:spPr>
          <a:xfrm>
            <a:off x="6172200" y="1681163"/>
            <a:ext cx="51831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a:extLst>
              <a:ext uri="{FF2B5EF4-FFF2-40B4-BE49-F238E27FC236}">
                <a16:creationId xmlns:a16="http://schemas.microsoft.com/office/drawing/2014/main" id="{BE9D98EC-324B-545D-1D0C-5DFF05AF40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8C940F-B16B-EDE5-C85E-DAFD6DA294CD}"/>
              </a:ext>
            </a:extLst>
          </p:cNvPr>
          <p:cNvSpPr>
            <a:spLocks noGrp="1"/>
          </p:cNvSpPr>
          <p:nvPr>
            <p:ph type="dt" sz="half" idx="10"/>
          </p:nvPr>
        </p:nvSpPr>
        <p:spPr>
          <a:xfrm>
            <a:off x="838200" y="6356350"/>
            <a:ext cx="2743200" cy="365125"/>
          </a:xfrm>
          <a:prstGeom prst="rect">
            <a:avLst/>
          </a:prstGeom>
        </p:spPr>
        <p:txBody>
          <a:bodyPr/>
          <a:lstStyle/>
          <a:p>
            <a:fld id="{9730B089-D3CE-274A-9C6E-7D66BB5C8C46}" type="datetimeFigureOut">
              <a:rPr lang="en-US" smtClean="0"/>
              <a:t>10/16/24</a:t>
            </a:fld>
            <a:endParaRPr lang="en-US"/>
          </a:p>
        </p:txBody>
      </p:sp>
      <p:sp>
        <p:nvSpPr>
          <p:cNvPr id="8" name="Footer Placeholder 7">
            <a:extLst>
              <a:ext uri="{FF2B5EF4-FFF2-40B4-BE49-F238E27FC236}">
                <a16:creationId xmlns:a16="http://schemas.microsoft.com/office/drawing/2014/main" id="{B632C11F-D48F-CE7B-D0A7-8FEA1D901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25D9E6F-F022-B2CE-5C98-01E625AE898E}"/>
              </a:ext>
            </a:extLst>
          </p:cNvPr>
          <p:cNvSpPr>
            <a:spLocks noGrp="1"/>
          </p:cNvSpPr>
          <p:nvPr>
            <p:ph type="sldNum" sz="quarter" idx="12"/>
          </p:nvPr>
        </p:nvSpPr>
        <p:spPr/>
        <p:txBody>
          <a:bodyPr/>
          <a:lstStyle/>
          <a:p>
            <a:fld id="{3A004653-1C71-924E-BEED-DC49F25C3855}" type="slidenum">
              <a:rPr lang="en-US" smtClean="0"/>
              <a:t>‹#›</a:t>
            </a:fld>
            <a:endParaRPr lang="en-US"/>
          </a:p>
        </p:txBody>
      </p:sp>
    </p:spTree>
    <p:extLst>
      <p:ext uri="{BB962C8B-B14F-4D97-AF65-F5344CB8AC3E}">
        <p14:creationId xmlns:p14="http://schemas.microsoft.com/office/powerpoint/2010/main" val="3554951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E33EA-6E95-517C-7019-FA1275857F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A621CE-28B0-218D-D0CE-079B545ABFD2}"/>
              </a:ext>
            </a:extLst>
          </p:cNvPr>
          <p:cNvSpPr>
            <a:spLocks noGrp="1"/>
          </p:cNvSpPr>
          <p:nvPr>
            <p:ph type="dt" sz="half" idx="10"/>
          </p:nvPr>
        </p:nvSpPr>
        <p:spPr>
          <a:xfrm>
            <a:off x="838200" y="6356350"/>
            <a:ext cx="2743200" cy="365125"/>
          </a:xfrm>
          <a:prstGeom prst="rect">
            <a:avLst/>
          </a:prstGeom>
        </p:spPr>
        <p:txBody>
          <a:bodyPr/>
          <a:lstStyle/>
          <a:p>
            <a:fld id="{9730B089-D3CE-274A-9C6E-7D66BB5C8C46}" type="datetimeFigureOut">
              <a:rPr lang="en-US" smtClean="0"/>
              <a:t>10/16/24</a:t>
            </a:fld>
            <a:endParaRPr lang="en-US"/>
          </a:p>
        </p:txBody>
      </p:sp>
      <p:sp>
        <p:nvSpPr>
          <p:cNvPr id="4" name="Footer Placeholder 3">
            <a:extLst>
              <a:ext uri="{FF2B5EF4-FFF2-40B4-BE49-F238E27FC236}">
                <a16:creationId xmlns:a16="http://schemas.microsoft.com/office/drawing/2014/main" id="{E5B3CC29-31A1-253A-19A3-08EEF44E24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330E1BA-CEAC-35A8-36FD-1647AC296A24}"/>
              </a:ext>
            </a:extLst>
          </p:cNvPr>
          <p:cNvSpPr>
            <a:spLocks noGrp="1"/>
          </p:cNvSpPr>
          <p:nvPr>
            <p:ph type="sldNum" sz="quarter" idx="12"/>
          </p:nvPr>
        </p:nvSpPr>
        <p:spPr/>
        <p:txBody>
          <a:bodyPr/>
          <a:lstStyle/>
          <a:p>
            <a:fld id="{3A004653-1C71-924E-BEED-DC49F25C3855}" type="slidenum">
              <a:rPr lang="en-US" smtClean="0"/>
              <a:t>‹#›</a:t>
            </a:fld>
            <a:endParaRPr lang="en-US"/>
          </a:p>
        </p:txBody>
      </p:sp>
    </p:spTree>
    <p:extLst>
      <p:ext uri="{BB962C8B-B14F-4D97-AF65-F5344CB8AC3E}">
        <p14:creationId xmlns:p14="http://schemas.microsoft.com/office/powerpoint/2010/main" val="1452501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3754FC-27BC-A9A3-AD6E-032F159EE9A5}"/>
              </a:ext>
            </a:extLst>
          </p:cNvPr>
          <p:cNvSpPr>
            <a:spLocks noGrp="1"/>
          </p:cNvSpPr>
          <p:nvPr>
            <p:ph type="dt" sz="half" idx="10"/>
          </p:nvPr>
        </p:nvSpPr>
        <p:spPr>
          <a:xfrm>
            <a:off x="838200" y="6356350"/>
            <a:ext cx="2743200" cy="365125"/>
          </a:xfrm>
          <a:prstGeom prst="rect">
            <a:avLst/>
          </a:prstGeom>
        </p:spPr>
        <p:txBody>
          <a:bodyPr/>
          <a:lstStyle/>
          <a:p>
            <a:fld id="{9730B089-D3CE-274A-9C6E-7D66BB5C8C46}" type="datetimeFigureOut">
              <a:rPr lang="en-US" smtClean="0"/>
              <a:t>10/16/24</a:t>
            </a:fld>
            <a:endParaRPr lang="en-US"/>
          </a:p>
        </p:txBody>
      </p:sp>
      <p:sp>
        <p:nvSpPr>
          <p:cNvPr id="3" name="Footer Placeholder 2">
            <a:extLst>
              <a:ext uri="{FF2B5EF4-FFF2-40B4-BE49-F238E27FC236}">
                <a16:creationId xmlns:a16="http://schemas.microsoft.com/office/drawing/2014/main" id="{31C0B1E4-222A-3017-AC89-32CF97F10A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02863A0-3A98-B78F-5ECF-622495CCE90D}"/>
              </a:ext>
            </a:extLst>
          </p:cNvPr>
          <p:cNvSpPr>
            <a:spLocks noGrp="1"/>
          </p:cNvSpPr>
          <p:nvPr>
            <p:ph type="sldNum" sz="quarter" idx="12"/>
          </p:nvPr>
        </p:nvSpPr>
        <p:spPr/>
        <p:txBody>
          <a:bodyPr/>
          <a:lstStyle/>
          <a:p>
            <a:fld id="{3A004653-1C71-924E-BEED-DC49F25C3855}" type="slidenum">
              <a:rPr lang="en-US" smtClean="0"/>
              <a:t>‹#›</a:t>
            </a:fld>
            <a:endParaRPr lang="en-US"/>
          </a:p>
        </p:txBody>
      </p:sp>
    </p:spTree>
    <p:extLst>
      <p:ext uri="{BB962C8B-B14F-4D97-AF65-F5344CB8AC3E}">
        <p14:creationId xmlns:p14="http://schemas.microsoft.com/office/powerpoint/2010/main" val="2093610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59E36-F969-B6BA-CC50-27F380A6475E}"/>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p>
        </p:txBody>
      </p:sp>
      <p:sp>
        <p:nvSpPr>
          <p:cNvPr id="3" name="Content Placeholder 2">
            <a:extLst>
              <a:ext uri="{FF2B5EF4-FFF2-40B4-BE49-F238E27FC236}">
                <a16:creationId xmlns:a16="http://schemas.microsoft.com/office/drawing/2014/main" id="{D3650AE7-83E9-3D5D-EF48-3EFA8C776558}"/>
              </a:ext>
            </a:extLst>
          </p:cNvPr>
          <p:cNvSpPr>
            <a:spLocks noGrp="1"/>
          </p:cNvSpPr>
          <p:nvPr>
            <p:ph idx="1"/>
          </p:nvPr>
        </p:nvSpPr>
        <p:spPr>
          <a:xfrm>
            <a:off x="5183188" y="987425"/>
            <a:ext cx="6172200" cy="48736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1553D8-B4E6-EC7E-D02F-CDF6DA9A9D5D}"/>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a:extLst>
              <a:ext uri="{FF2B5EF4-FFF2-40B4-BE49-F238E27FC236}">
                <a16:creationId xmlns:a16="http://schemas.microsoft.com/office/drawing/2014/main" id="{414EB269-F580-2D4E-1A7B-00F0CD887287}"/>
              </a:ext>
            </a:extLst>
          </p:cNvPr>
          <p:cNvSpPr>
            <a:spLocks noGrp="1"/>
          </p:cNvSpPr>
          <p:nvPr>
            <p:ph type="dt" sz="half" idx="10"/>
          </p:nvPr>
        </p:nvSpPr>
        <p:spPr>
          <a:xfrm>
            <a:off x="838200" y="6356350"/>
            <a:ext cx="2743200" cy="365125"/>
          </a:xfrm>
          <a:prstGeom prst="rect">
            <a:avLst/>
          </a:prstGeom>
        </p:spPr>
        <p:txBody>
          <a:bodyPr/>
          <a:lstStyle/>
          <a:p>
            <a:fld id="{9730B089-D3CE-274A-9C6E-7D66BB5C8C46}" type="datetimeFigureOut">
              <a:rPr lang="en-US" smtClean="0"/>
              <a:t>10/16/24</a:t>
            </a:fld>
            <a:endParaRPr lang="en-US"/>
          </a:p>
        </p:txBody>
      </p:sp>
      <p:sp>
        <p:nvSpPr>
          <p:cNvPr id="6" name="Footer Placeholder 5">
            <a:extLst>
              <a:ext uri="{FF2B5EF4-FFF2-40B4-BE49-F238E27FC236}">
                <a16:creationId xmlns:a16="http://schemas.microsoft.com/office/drawing/2014/main" id="{D01B709F-6FC9-1DB6-60CF-FF547E0FD7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A584A8-A94B-1FCF-B1A6-D21BDFFF5A3C}"/>
              </a:ext>
            </a:extLst>
          </p:cNvPr>
          <p:cNvSpPr>
            <a:spLocks noGrp="1"/>
          </p:cNvSpPr>
          <p:nvPr>
            <p:ph type="sldNum" sz="quarter" idx="12"/>
          </p:nvPr>
        </p:nvSpPr>
        <p:spPr/>
        <p:txBody>
          <a:bodyPr/>
          <a:lstStyle/>
          <a:p>
            <a:fld id="{3A004653-1C71-924E-BEED-DC49F25C3855}" type="slidenum">
              <a:rPr lang="en-US" smtClean="0"/>
              <a:t>‹#›</a:t>
            </a:fld>
            <a:endParaRPr lang="en-US"/>
          </a:p>
        </p:txBody>
      </p:sp>
    </p:spTree>
    <p:extLst>
      <p:ext uri="{BB962C8B-B14F-4D97-AF65-F5344CB8AC3E}">
        <p14:creationId xmlns:p14="http://schemas.microsoft.com/office/powerpoint/2010/main" val="3002598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9AF5-F2CD-388A-FB0F-8D737E4804F7}"/>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p>
        </p:txBody>
      </p:sp>
      <p:sp>
        <p:nvSpPr>
          <p:cNvPr id="3" name="Picture Placeholder 2">
            <a:extLst>
              <a:ext uri="{FF2B5EF4-FFF2-40B4-BE49-F238E27FC236}">
                <a16:creationId xmlns:a16="http://schemas.microsoft.com/office/drawing/2014/main" id="{1A192E8A-0C5E-85EB-8A83-C2DB3275C2DB}"/>
              </a:ext>
            </a:extLst>
          </p:cNvPr>
          <p:cNvSpPr>
            <a:spLocks noGrp="1"/>
          </p:cNvSpPr>
          <p:nvPr>
            <p:ph type="pic" idx="1"/>
          </p:nvPr>
        </p:nvSpPr>
        <p:spPr>
          <a:xfrm>
            <a:off x="5183188" y="987425"/>
            <a:ext cx="6172200" cy="487362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a:extLst>
              <a:ext uri="{FF2B5EF4-FFF2-40B4-BE49-F238E27FC236}">
                <a16:creationId xmlns:a16="http://schemas.microsoft.com/office/drawing/2014/main" id="{138016EB-F9E5-AD78-5439-78651FBA1D8C}"/>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a:extLst>
              <a:ext uri="{FF2B5EF4-FFF2-40B4-BE49-F238E27FC236}">
                <a16:creationId xmlns:a16="http://schemas.microsoft.com/office/drawing/2014/main" id="{11B53F8A-F34F-3C58-5505-F57F22E70D33}"/>
              </a:ext>
            </a:extLst>
          </p:cNvPr>
          <p:cNvSpPr>
            <a:spLocks noGrp="1"/>
          </p:cNvSpPr>
          <p:nvPr>
            <p:ph type="dt" sz="half" idx="10"/>
          </p:nvPr>
        </p:nvSpPr>
        <p:spPr>
          <a:xfrm>
            <a:off x="838200" y="6356350"/>
            <a:ext cx="2743200" cy="365125"/>
          </a:xfrm>
          <a:prstGeom prst="rect">
            <a:avLst/>
          </a:prstGeom>
        </p:spPr>
        <p:txBody>
          <a:bodyPr/>
          <a:lstStyle/>
          <a:p>
            <a:fld id="{9730B089-D3CE-274A-9C6E-7D66BB5C8C46}" type="datetimeFigureOut">
              <a:rPr lang="en-US" smtClean="0"/>
              <a:t>10/16/24</a:t>
            </a:fld>
            <a:endParaRPr lang="en-US"/>
          </a:p>
        </p:txBody>
      </p:sp>
      <p:sp>
        <p:nvSpPr>
          <p:cNvPr id="6" name="Footer Placeholder 5">
            <a:extLst>
              <a:ext uri="{FF2B5EF4-FFF2-40B4-BE49-F238E27FC236}">
                <a16:creationId xmlns:a16="http://schemas.microsoft.com/office/drawing/2014/main" id="{9BEB1355-0129-A768-4F62-463543BEDF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107791-1EC7-3319-1872-12B6834709CA}"/>
              </a:ext>
            </a:extLst>
          </p:cNvPr>
          <p:cNvSpPr>
            <a:spLocks noGrp="1"/>
          </p:cNvSpPr>
          <p:nvPr>
            <p:ph type="sldNum" sz="quarter" idx="12"/>
          </p:nvPr>
        </p:nvSpPr>
        <p:spPr/>
        <p:txBody>
          <a:bodyPr/>
          <a:lstStyle/>
          <a:p>
            <a:fld id="{3A004653-1C71-924E-BEED-DC49F25C3855}" type="slidenum">
              <a:rPr lang="en-US" smtClean="0"/>
              <a:t>‹#›</a:t>
            </a:fld>
            <a:endParaRPr lang="en-US"/>
          </a:p>
        </p:txBody>
      </p:sp>
    </p:spTree>
    <p:extLst>
      <p:ext uri="{BB962C8B-B14F-4D97-AF65-F5344CB8AC3E}">
        <p14:creationId xmlns:p14="http://schemas.microsoft.com/office/powerpoint/2010/main" val="2613599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5A6B-119B-0F26-517A-3579A0AA1D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BDF70E-374C-F396-E364-D25DDFDB66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636F26-48D8-8602-4B97-8FF57D26874C}"/>
              </a:ext>
            </a:extLst>
          </p:cNvPr>
          <p:cNvSpPr>
            <a:spLocks noGrp="1"/>
          </p:cNvSpPr>
          <p:nvPr>
            <p:ph type="dt" sz="half" idx="10"/>
          </p:nvPr>
        </p:nvSpPr>
        <p:spPr>
          <a:xfrm>
            <a:off x="838200" y="6356350"/>
            <a:ext cx="2743200" cy="365125"/>
          </a:xfrm>
          <a:prstGeom prst="rect">
            <a:avLst/>
          </a:prstGeom>
        </p:spPr>
        <p:txBody>
          <a:bodyPr/>
          <a:lstStyle/>
          <a:p>
            <a:fld id="{9730B089-D3CE-274A-9C6E-7D66BB5C8C46}" type="datetimeFigureOut">
              <a:rPr lang="en-US" smtClean="0"/>
              <a:t>10/16/24</a:t>
            </a:fld>
            <a:endParaRPr lang="en-US"/>
          </a:p>
        </p:txBody>
      </p:sp>
      <p:sp>
        <p:nvSpPr>
          <p:cNvPr id="5" name="Footer Placeholder 4">
            <a:extLst>
              <a:ext uri="{FF2B5EF4-FFF2-40B4-BE49-F238E27FC236}">
                <a16:creationId xmlns:a16="http://schemas.microsoft.com/office/drawing/2014/main" id="{BB9C6546-BDAC-4616-25FB-6C64C76D9E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9ADF04D-3C5B-5BF3-7868-2675B9079BA7}"/>
              </a:ext>
            </a:extLst>
          </p:cNvPr>
          <p:cNvSpPr>
            <a:spLocks noGrp="1"/>
          </p:cNvSpPr>
          <p:nvPr>
            <p:ph type="sldNum" sz="quarter" idx="12"/>
          </p:nvPr>
        </p:nvSpPr>
        <p:spPr/>
        <p:txBody>
          <a:bodyPr/>
          <a:lstStyle/>
          <a:p>
            <a:fld id="{3A004653-1C71-924E-BEED-DC49F25C3855}" type="slidenum">
              <a:rPr lang="en-US" smtClean="0"/>
              <a:t>‹#›</a:t>
            </a:fld>
            <a:endParaRPr lang="en-US"/>
          </a:p>
        </p:txBody>
      </p:sp>
    </p:spTree>
    <p:extLst>
      <p:ext uri="{BB962C8B-B14F-4D97-AF65-F5344CB8AC3E}">
        <p14:creationId xmlns:p14="http://schemas.microsoft.com/office/powerpoint/2010/main" val="76927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75ABF-45B2-503D-F06C-CBB719A293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ED28F1-1F08-4E93-0FC7-3C285BC25857}"/>
              </a:ext>
            </a:extLst>
          </p:cNvPr>
          <p:cNvSpPr>
            <a:spLocks noGrp="1"/>
          </p:cNvSpPr>
          <p:nvPr>
            <p:ph type="body" orient="vert" idx="1"/>
          </p:nvPr>
        </p:nvSpPr>
        <p:spPr>
          <a:xfrm>
            <a:off x="838200" y="365125"/>
            <a:ext cx="7810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60A28-23AE-DFB8-55DA-A20E9DB10CC7}"/>
              </a:ext>
            </a:extLst>
          </p:cNvPr>
          <p:cNvSpPr>
            <a:spLocks noGrp="1"/>
          </p:cNvSpPr>
          <p:nvPr>
            <p:ph type="dt" sz="half" idx="10"/>
          </p:nvPr>
        </p:nvSpPr>
        <p:spPr>
          <a:xfrm>
            <a:off x="838200" y="6356350"/>
            <a:ext cx="2743200" cy="365125"/>
          </a:xfrm>
          <a:prstGeom prst="rect">
            <a:avLst/>
          </a:prstGeom>
        </p:spPr>
        <p:txBody>
          <a:bodyPr/>
          <a:lstStyle/>
          <a:p>
            <a:fld id="{9730B089-D3CE-274A-9C6E-7D66BB5C8C46}" type="datetimeFigureOut">
              <a:rPr lang="en-US" smtClean="0"/>
              <a:t>10/16/24</a:t>
            </a:fld>
            <a:endParaRPr lang="en-US"/>
          </a:p>
        </p:txBody>
      </p:sp>
      <p:sp>
        <p:nvSpPr>
          <p:cNvPr id="5" name="Footer Placeholder 4">
            <a:extLst>
              <a:ext uri="{FF2B5EF4-FFF2-40B4-BE49-F238E27FC236}">
                <a16:creationId xmlns:a16="http://schemas.microsoft.com/office/drawing/2014/main" id="{B52D29E4-5A0D-EFD4-77A6-A371C90A52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346665-7C53-E117-AB11-0A795DAB649B}"/>
              </a:ext>
            </a:extLst>
          </p:cNvPr>
          <p:cNvSpPr>
            <a:spLocks noGrp="1"/>
          </p:cNvSpPr>
          <p:nvPr>
            <p:ph type="sldNum" sz="quarter" idx="12"/>
          </p:nvPr>
        </p:nvSpPr>
        <p:spPr/>
        <p:txBody>
          <a:bodyPr/>
          <a:lstStyle/>
          <a:p>
            <a:fld id="{3A004653-1C71-924E-BEED-DC49F25C3855}" type="slidenum">
              <a:rPr lang="en-US" smtClean="0"/>
              <a:t>‹#›</a:t>
            </a:fld>
            <a:endParaRPr lang="en-US"/>
          </a:p>
        </p:txBody>
      </p:sp>
    </p:spTree>
    <p:extLst>
      <p:ext uri="{BB962C8B-B14F-4D97-AF65-F5344CB8AC3E}">
        <p14:creationId xmlns:p14="http://schemas.microsoft.com/office/powerpoint/2010/main" val="102757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Basic Header_Grey">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4B7026D5-5786-414D-B64B-F156138CF019}"/>
              </a:ext>
            </a:extLst>
          </p:cNvPr>
          <p:cNvSpPr/>
          <p:nvPr userDrawn="1"/>
        </p:nvSpPr>
        <p:spPr>
          <a:xfrm>
            <a:off x="-9051" y="1797142"/>
            <a:ext cx="12201051" cy="5060859"/>
          </a:xfrm>
          <a:prstGeom prst="rect">
            <a:avLst/>
          </a:prstGeom>
          <a:solidFill>
            <a:srgbClr val="F5F4F6"/>
          </a:solidFill>
          <a:ln w="12700">
            <a:miter lim="400000"/>
          </a:ln>
        </p:spPr>
        <p:txBody>
          <a:bodyPr lIns="22860" rIns="2286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6" name="Line"/>
          <p:cNvSpPr/>
          <p:nvPr/>
        </p:nvSpPr>
        <p:spPr>
          <a:xfrm>
            <a:off x="635000" y="762000"/>
            <a:ext cx="650025" cy="0"/>
          </a:xfrm>
          <a:prstGeom prst="line">
            <a:avLst/>
          </a:prstGeom>
          <a:ln w="63500">
            <a:solidFill>
              <a:srgbClr val="E31937"/>
            </a:solidFill>
          </a:ln>
        </p:spPr>
        <p:txBody>
          <a:bodyPr lIns="60960" tIns="60960" rIns="60960" bIns="60960"/>
          <a:lstStyle/>
          <a:p>
            <a:pPr defTabSz="609600">
              <a:lnSpc>
                <a:spcPct val="100000"/>
              </a:lnSpc>
              <a:defRPr sz="4800" spc="0">
                <a:solidFill>
                  <a:srgbClr val="000000"/>
                </a:solidFill>
                <a:latin typeface="Inter Regular"/>
                <a:ea typeface="Inter Regular"/>
                <a:cs typeface="Inter Regular"/>
                <a:sym typeface="Inter Regular"/>
              </a:defRPr>
            </a:pPr>
            <a:endParaRPr sz="2400"/>
          </a:p>
        </p:txBody>
      </p:sp>
      <p:sp>
        <p:nvSpPr>
          <p:cNvPr id="48" name="Title 2"/>
          <p:cNvSpPr txBox="1">
            <a:spLocks noGrp="1"/>
          </p:cNvSpPr>
          <p:nvPr>
            <p:ph type="body" sz="quarter" idx="22" hasCustomPrompt="1"/>
          </p:nvPr>
        </p:nvSpPr>
        <p:spPr>
          <a:xfrm>
            <a:off x="554186" y="827721"/>
            <a:ext cx="11083629" cy="578802"/>
          </a:xfrm>
          <a:prstGeom prst="rect">
            <a:avLst/>
          </a:prstGeom>
        </p:spPr>
        <p:txBody>
          <a:bodyPr lIns="121919" tIns="121919" rIns="121919" bIns="121919">
            <a:noAutofit/>
          </a:bodyPr>
          <a:lstStyle>
            <a:lvl1pPr marL="0" indent="0" defTabSz="258782">
              <a:lnSpc>
                <a:spcPct val="90000"/>
              </a:lnSpc>
              <a:buSzTx/>
              <a:buNone/>
              <a:defRPr sz="3000" b="1" spc="0">
                <a:latin typeface="+mn-lt"/>
                <a:ea typeface="+mn-ea"/>
                <a:cs typeface="+mn-cs"/>
                <a:sym typeface="Inter Extra Bold"/>
              </a:defRPr>
            </a:lvl1pPr>
          </a:lstStyle>
          <a:p>
            <a:r>
              <a:t>Enter Title Here</a:t>
            </a:r>
          </a:p>
        </p:txBody>
      </p:sp>
      <p:sp>
        <p:nvSpPr>
          <p:cNvPr id="49" name="ENTER SUBTITLE HERE"/>
          <p:cNvSpPr txBox="1">
            <a:spLocks noGrp="1"/>
          </p:cNvSpPr>
          <p:nvPr>
            <p:ph type="body" sz="quarter" idx="23" hasCustomPrompt="1"/>
          </p:nvPr>
        </p:nvSpPr>
        <p:spPr>
          <a:xfrm>
            <a:off x="601103" y="1388693"/>
            <a:ext cx="11039502" cy="338554"/>
          </a:xfrm>
          <a:prstGeom prst="rect">
            <a:avLst/>
          </a:prstGeom>
        </p:spPr>
        <p:txBody>
          <a:bodyPr anchor="ctr">
            <a:spAutoFit/>
          </a:bodyPr>
          <a:lstStyle>
            <a:lvl1pPr marL="0" indent="0" defTabSz="609600">
              <a:lnSpc>
                <a:spcPct val="100000"/>
              </a:lnSpc>
              <a:spcBef>
                <a:spcPts val="600"/>
              </a:spcBef>
              <a:buSzTx/>
              <a:buNone/>
              <a:defRPr sz="1600" b="1" i="0" spc="38">
                <a:solidFill>
                  <a:srgbClr val="EF2737"/>
                </a:solidFill>
                <a:latin typeface="Arial" panose="020B0604020202020204" pitchFamily="34" charset="0"/>
                <a:ea typeface="Inter" panose="020B0502030000000004" pitchFamily="34" charset="0"/>
                <a:cs typeface="Arial" panose="020B0604020202020204" pitchFamily="34" charset="0"/>
                <a:sym typeface="Inter Bold"/>
              </a:defRPr>
            </a:lvl1pPr>
          </a:lstStyle>
          <a:p>
            <a:r>
              <a:t>ENTER SUBTITLE HERE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 name="Text Placeholder 1">
            <a:extLst>
              <a:ext uri="{FF2B5EF4-FFF2-40B4-BE49-F238E27FC236}">
                <a16:creationId xmlns:a16="http://schemas.microsoft.com/office/drawing/2014/main" id="{8778AADE-6756-3D48-B852-B04EED9E424D}"/>
              </a:ext>
            </a:extLst>
          </p:cNvPr>
          <p:cNvSpPr txBox="1">
            <a:spLocks noGrp="1"/>
          </p:cNvSpPr>
          <p:nvPr>
            <p:ph type="body" sz="quarter" idx="21" hasCustomPrompt="1"/>
          </p:nvPr>
        </p:nvSpPr>
        <p:spPr>
          <a:xfrm>
            <a:off x="554186" y="362373"/>
            <a:ext cx="11083629" cy="333906"/>
          </a:xfrm>
          <a:prstGeom prst="rect">
            <a:avLst/>
          </a:prstGeom>
        </p:spPr>
        <p:txBody>
          <a:bodyPr lIns="121919" tIns="121919" rIns="121919" bIns="121919"/>
          <a:lstStyle>
            <a:lvl1pPr marL="0" indent="0" defTabSz="609600">
              <a:lnSpc>
                <a:spcPct val="100000"/>
              </a:lnSpc>
              <a:spcBef>
                <a:spcPts val="600"/>
              </a:spcBef>
              <a:buSzTx/>
              <a:buNone/>
              <a:defRPr b="1" i="0" spc="38">
                <a:solidFill>
                  <a:srgbClr val="D5D5D5"/>
                </a:solidFill>
                <a:latin typeface="Arial" panose="020B0604020202020204" pitchFamily="34" charset="0"/>
                <a:ea typeface="Inter" panose="020B0502030000000004" pitchFamily="34" charset="0"/>
                <a:cs typeface="Arial" panose="020B0604020202020204" pitchFamily="34" charset="0"/>
                <a:sym typeface="Inter Bold"/>
              </a:defRPr>
            </a:lvl1pPr>
          </a:lstStyle>
          <a:p>
            <a:r>
              <a:t>ENTER SUBTITLE HERE</a:t>
            </a:r>
          </a:p>
        </p:txBody>
      </p:sp>
    </p:spTree>
    <p:extLst>
      <p:ext uri="{BB962C8B-B14F-4D97-AF65-F5344CB8AC3E}">
        <p14:creationId xmlns:p14="http://schemas.microsoft.com/office/powerpoint/2010/main" val="27771081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Basic Header_Third Line">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0B1C4DF1-2A12-DD49-89F9-1670A2099125}"/>
              </a:ext>
            </a:extLst>
          </p:cNvPr>
          <p:cNvSpPr/>
          <p:nvPr userDrawn="1"/>
        </p:nvSpPr>
        <p:spPr>
          <a:xfrm>
            <a:off x="-3867" y="-32355"/>
            <a:ext cx="12199734" cy="2398577"/>
          </a:xfrm>
          <a:prstGeom prst="rect">
            <a:avLst/>
          </a:prstGeom>
          <a:gradFill flip="none" rotWithShape="1">
            <a:gsLst>
              <a:gs pos="100000">
                <a:srgbClr val="410706"/>
              </a:gs>
              <a:gs pos="53000">
                <a:srgbClr val="92101F"/>
              </a:gs>
              <a:gs pos="0">
                <a:srgbClr val="E31937"/>
              </a:gs>
            </a:gsLst>
            <a:lin ang="2700000" scaled="1"/>
            <a:tileRect/>
          </a:gradFill>
          <a:ln w="12700">
            <a:miter lim="400000"/>
          </a:ln>
        </p:spPr>
        <p:txBody>
          <a:bodyPr lIns="35719" tIns="35719" rIns="35719" bIns="35719" anchor="ctr"/>
          <a:lstStyle/>
          <a:p>
            <a:pPr algn="ctr">
              <a:lnSpc>
                <a:spcPct val="100000"/>
              </a:lnSpc>
              <a:defRPr sz="3300" spc="0">
                <a:solidFill>
                  <a:srgbClr val="23324B"/>
                </a:solidFill>
                <a:latin typeface="Inter Light"/>
                <a:ea typeface="Inter Light"/>
                <a:cs typeface="Inter Light"/>
                <a:sym typeface="Inter Light"/>
              </a:defRPr>
            </a:pPr>
            <a:endParaRPr sz="1650"/>
          </a:p>
        </p:txBody>
      </p:sp>
      <p:sp>
        <p:nvSpPr>
          <p:cNvPr id="46" name="Line"/>
          <p:cNvSpPr/>
          <p:nvPr/>
        </p:nvSpPr>
        <p:spPr>
          <a:xfrm>
            <a:off x="635000" y="762000"/>
            <a:ext cx="650025" cy="0"/>
          </a:xfrm>
          <a:prstGeom prst="line">
            <a:avLst/>
          </a:prstGeom>
          <a:ln w="63500">
            <a:solidFill>
              <a:srgbClr val="F5F4F6"/>
            </a:solidFill>
          </a:ln>
        </p:spPr>
        <p:txBody>
          <a:bodyPr lIns="60960" tIns="60960" rIns="60960" bIns="60960"/>
          <a:lstStyle/>
          <a:p>
            <a:pPr defTabSz="609600">
              <a:lnSpc>
                <a:spcPct val="100000"/>
              </a:lnSpc>
              <a:defRPr sz="4800" spc="0">
                <a:solidFill>
                  <a:srgbClr val="000000"/>
                </a:solidFill>
                <a:latin typeface="Inter Regular"/>
                <a:ea typeface="Inter Regular"/>
                <a:cs typeface="Inter Regular"/>
                <a:sym typeface="Inter Regular"/>
              </a:defRPr>
            </a:pPr>
            <a:endParaRPr sz="2400"/>
          </a:p>
        </p:txBody>
      </p:sp>
      <p:sp>
        <p:nvSpPr>
          <p:cNvPr id="48" name="Title 2"/>
          <p:cNvSpPr txBox="1">
            <a:spLocks noGrp="1"/>
          </p:cNvSpPr>
          <p:nvPr>
            <p:ph type="body" sz="quarter" idx="22" hasCustomPrompt="1"/>
          </p:nvPr>
        </p:nvSpPr>
        <p:spPr>
          <a:xfrm>
            <a:off x="554186" y="827721"/>
            <a:ext cx="11083629" cy="578802"/>
          </a:xfrm>
          <a:prstGeom prst="rect">
            <a:avLst/>
          </a:prstGeom>
        </p:spPr>
        <p:txBody>
          <a:bodyPr lIns="121919" tIns="121919" rIns="121919" bIns="121919">
            <a:noAutofit/>
          </a:bodyPr>
          <a:lstStyle>
            <a:lvl1pPr marL="0" indent="0" defTabSz="258782">
              <a:lnSpc>
                <a:spcPct val="90000"/>
              </a:lnSpc>
              <a:buSzTx/>
              <a:buNone/>
              <a:defRPr sz="3000" b="1" spc="0">
                <a:solidFill>
                  <a:srgbClr val="FFFFFF"/>
                </a:solidFill>
                <a:latin typeface="+mn-lt"/>
                <a:ea typeface="+mn-ea"/>
                <a:cs typeface="+mn-cs"/>
                <a:sym typeface="Inter Extra Bold"/>
              </a:defRPr>
            </a:lvl1pPr>
          </a:lstStyle>
          <a:p>
            <a:r>
              <a:t>Enter Title Here</a:t>
            </a:r>
          </a:p>
        </p:txBody>
      </p:sp>
      <p:sp>
        <p:nvSpPr>
          <p:cNvPr id="49" name="ENTER SUBTITLE HERE"/>
          <p:cNvSpPr txBox="1">
            <a:spLocks noGrp="1"/>
          </p:cNvSpPr>
          <p:nvPr>
            <p:ph type="body" sz="quarter" idx="23" hasCustomPrompt="1"/>
          </p:nvPr>
        </p:nvSpPr>
        <p:spPr>
          <a:xfrm>
            <a:off x="601103" y="1388693"/>
            <a:ext cx="11039502" cy="338554"/>
          </a:xfrm>
          <a:prstGeom prst="rect">
            <a:avLst/>
          </a:prstGeom>
        </p:spPr>
        <p:txBody>
          <a:bodyPr anchor="ctr">
            <a:spAutoFit/>
          </a:bodyPr>
          <a:lstStyle>
            <a:lvl1pPr marL="0" indent="0" defTabSz="609600">
              <a:lnSpc>
                <a:spcPct val="100000"/>
              </a:lnSpc>
              <a:spcBef>
                <a:spcPts val="600"/>
              </a:spcBef>
              <a:buSzTx/>
              <a:buNone/>
              <a:defRPr sz="1600" b="1" i="0" spc="38">
                <a:solidFill>
                  <a:srgbClr val="D5D5D5"/>
                </a:solidFill>
                <a:latin typeface="Arial" panose="020B0604020202020204" pitchFamily="34" charset="0"/>
                <a:ea typeface="Inter" panose="020B0502030000000004" pitchFamily="34" charset="0"/>
                <a:cs typeface="Arial" panose="020B0604020202020204" pitchFamily="34" charset="0"/>
                <a:sym typeface="Inter Bold"/>
              </a:defRPr>
            </a:lvl1pPr>
          </a:lstStyle>
          <a:p>
            <a:r>
              <a:t>ENTER SUBTITLE HERE</a:t>
            </a:r>
          </a:p>
        </p:txBody>
      </p:sp>
      <p:pic>
        <p:nvPicPr>
          <p:cNvPr id="51"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38594" y="6526040"/>
            <a:ext cx="407922" cy="121631"/>
          </a:xfrm>
          <a:prstGeom prst="rect">
            <a:avLst/>
          </a:prstGeom>
          <a:ln w="12700">
            <a:miter lim="400000"/>
          </a:ln>
        </p:spPr>
      </p:pic>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 name="Text Placeholder 1">
            <a:extLst>
              <a:ext uri="{FF2B5EF4-FFF2-40B4-BE49-F238E27FC236}">
                <a16:creationId xmlns:a16="http://schemas.microsoft.com/office/drawing/2014/main" id="{BFE49D99-96FC-9340-A3ED-DA4D2553C123}"/>
              </a:ext>
            </a:extLst>
          </p:cNvPr>
          <p:cNvSpPr txBox="1">
            <a:spLocks noGrp="1"/>
          </p:cNvSpPr>
          <p:nvPr>
            <p:ph type="body" sz="quarter" idx="21" hasCustomPrompt="1"/>
          </p:nvPr>
        </p:nvSpPr>
        <p:spPr>
          <a:xfrm>
            <a:off x="554186" y="362373"/>
            <a:ext cx="11083629" cy="333906"/>
          </a:xfrm>
          <a:prstGeom prst="rect">
            <a:avLst/>
          </a:prstGeom>
        </p:spPr>
        <p:txBody>
          <a:bodyPr lIns="121919" tIns="121919" rIns="121919" bIns="121919"/>
          <a:lstStyle>
            <a:lvl1pPr marL="0" indent="0" defTabSz="609600">
              <a:lnSpc>
                <a:spcPct val="100000"/>
              </a:lnSpc>
              <a:spcBef>
                <a:spcPts val="600"/>
              </a:spcBef>
              <a:buSzTx/>
              <a:buNone/>
              <a:defRPr b="1" i="0" spc="38">
                <a:solidFill>
                  <a:srgbClr val="FFFFFF"/>
                </a:solidFill>
                <a:latin typeface="Arial" panose="020B0604020202020204" pitchFamily="34" charset="0"/>
                <a:ea typeface="Inter" panose="020B0502030000000004" pitchFamily="34" charset="0"/>
                <a:cs typeface="Arial" panose="020B0604020202020204" pitchFamily="34" charset="0"/>
                <a:sym typeface="Inter Bold"/>
              </a:defRPr>
            </a:lvl1pPr>
          </a:lstStyle>
          <a:p>
            <a:r>
              <a:t>ENTER SUBTITLE HERE</a:t>
            </a:r>
          </a:p>
        </p:txBody>
      </p:sp>
    </p:spTree>
    <p:extLst>
      <p:ext uri="{BB962C8B-B14F-4D97-AF65-F5344CB8AC3E}">
        <p14:creationId xmlns:p14="http://schemas.microsoft.com/office/powerpoint/2010/main" val="3410236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7_Title and Content">
  <p:cSld name="7_Title and Content">
    <p:spTree>
      <p:nvGrpSpPr>
        <p:cNvPr id="1" name="Shape 67"/>
        <p:cNvGrpSpPr/>
        <p:nvPr/>
      </p:nvGrpSpPr>
      <p:grpSpPr>
        <a:xfrm>
          <a:off x="0" y="0"/>
          <a:ext cx="0" cy="0"/>
          <a:chOff x="0" y="0"/>
          <a:chExt cx="0" cy="0"/>
        </a:xfrm>
      </p:grpSpPr>
      <p:pic>
        <p:nvPicPr>
          <p:cNvPr id="68" name="Google Shape;68;p91" descr="A red planet with a blue background&#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l="8305" t="16694" r="8304"/>
          <a:stretch/>
        </p:blipFill>
        <p:spPr>
          <a:xfrm>
            <a:off x="0" y="0"/>
            <a:ext cx="12192000" cy="6858000"/>
          </a:xfrm>
          <a:prstGeom prst="rect">
            <a:avLst/>
          </a:prstGeom>
          <a:noFill/>
          <a:ln>
            <a:noFill/>
          </a:ln>
        </p:spPr>
      </p:pic>
      <p:sp>
        <p:nvSpPr>
          <p:cNvPr id="69" name="Google Shape;69;p91"/>
          <p:cNvSpPr/>
          <p:nvPr/>
        </p:nvSpPr>
        <p:spPr>
          <a:xfrm>
            <a:off x="2505719" y="-19393"/>
            <a:ext cx="2640095" cy="6163772"/>
          </a:xfrm>
          <a:custGeom>
            <a:avLst/>
            <a:gdLst/>
            <a:ahLst/>
            <a:cxnLst/>
            <a:rect l="l" t="t" r="r" b="b"/>
            <a:pathLst>
              <a:path w="828" h="1936" extrusionOk="0">
                <a:moveTo>
                  <a:pt x="239" y="1416"/>
                </a:moveTo>
                <a:cubicBezTo>
                  <a:pt x="273" y="1728"/>
                  <a:pt x="387" y="1936"/>
                  <a:pt x="387" y="1936"/>
                </a:cubicBezTo>
                <a:cubicBezTo>
                  <a:pt x="271" y="1756"/>
                  <a:pt x="186" y="1583"/>
                  <a:pt x="127" y="1417"/>
                </a:cubicBezTo>
                <a:lnTo>
                  <a:pt x="239" y="1416"/>
                </a:lnTo>
                <a:close/>
                <a:moveTo>
                  <a:pt x="273" y="883"/>
                </a:moveTo>
                <a:cubicBezTo>
                  <a:pt x="342" y="603"/>
                  <a:pt x="503" y="296"/>
                  <a:pt x="828" y="3"/>
                </a:cubicBezTo>
                <a:cubicBezTo>
                  <a:pt x="195" y="0"/>
                  <a:pt x="195" y="0"/>
                  <a:pt x="195" y="0"/>
                </a:cubicBezTo>
                <a:cubicBezTo>
                  <a:pt x="82" y="241"/>
                  <a:pt x="0" y="540"/>
                  <a:pt x="18" y="883"/>
                </a:cubicBezTo>
                <a:lnTo>
                  <a:pt x="273" y="883"/>
                </a:lnTo>
                <a:close/>
              </a:path>
            </a:pathLst>
          </a:custGeom>
          <a:solidFill>
            <a:schemeClr val="lt1">
              <a:alpha val="19607"/>
            </a:schemeClr>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0" name="Google Shape;70;p91"/>
          <p:cNvSpPr/>
          <p:nvPr/>
        </p:nvSpPr>
        <p:spPr>
          <a:xfrm>
            <a:off x="576213" y="4816344"/>
            <a:ext cx="910195" cy="2051928"/>
          </a:xfrm>
          <a:custGeom>
            <a:avLst/>
            <a:gdLst/>
            <a:ahLst/>
            <a:cxnLst/>
            <a:rect l="l" t="t" r="r" b="b"/>
            <a:pathLst>
              <a:path w="286" h="645" extrusionOk="0">
                <a:moveTo>
                  <a:pt x="286" y="645"/>
                </a:moveTo>
                <a:cubicBezTo>
                  <a:pt x="167" y="471"/>
                  <a:pt x="62" y="257"/>
                  <a:pt x="0" y="0"/>
                </a:cubicBezTo>
                <a:cubicBezTo>
                  <a:pt x="0" y="0"/>
                  <a:pt x="14" y="282"/>
                  <a:pt x="166" y="645"/>
                </a:cubicBezTo>
                <a:lnTo>
                  <a:pt x="286" y="645"/>
                </a:lnTo>
                <a:close/>
              </a:path>
            </a:pathLst>
          </a:custGeom>
          <a:solidFill>
            <a:srgbClr val="ABD5EB">
              <a:alpha val="34509"/>
            </a:srgbClr>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1" name="Google Shape;71;p91"/>
          <p:cNvSpPr/>
          <p:nvPr/>
        </p:nvSpPr>
        <p:spPr>
          <a:xfrm>
            <a:off x="517665" y="-8746"/>
            <a:ext cx="3805785" cy="6879679"/>
          </a:xfrm>
          <a:custGeom>
            <a:avLst/>
            <a:gdLst/>
            <a:ahLst/>
            <a:cxnLst/>
            <a:rect l="l" t="t" r="r" b="b"/>
            <a:pathLst>
              <a:path w="1193" h="2162" extrusionOk="0">
                <a:moveTo>
                  <a:pt x="32" y="1413"/>
                </a:moveTo>
                <a:cubicBezTo>
                  <a:pt x="79" y="1653"/>
                  <a:pt x="178" y="1910"/>
                  <a:pt x="361" y="2161"/>
                </a:cubicBezTo>
                <a:cubicBezTo>
                  <a:pt x="362" y="2162"/>
                  <a:pt x="1193" y="2161"/>
                  <a:pt x="1193" y="2161"/>
                </a:cubicBezTo>
                <a:cubicBezTo>
                  <a:pt x="1113" y="2085"/>
                  <a:pt x="1034" y="2000"/>
                  <a:pt x="955" y="1903"/>
                </a:cubicBezTo>
                <a:cubicBezTo>
                  <a:pt x="955" y="1903"/>
                  <a:pt x="812" y="1718"/>
                  <a:pt x="704" y="1413"/>
                </a:cubicBezTo>
                <a:lnTo>
                  <a:pt x="32" y="1413"/>
                </a:lnTo>
                <a:close/>
                <a:moveTo>
                  <a:pt x="0" y="879"/>
                </a:moveTo>
                <a:cubicBezTo>
                  <a:pt x="25" y="534"/>
                  <a:pt x="126" y="299"/>
                  <a:pt x="126" y="299"/>
                </a:cubicBezTo>
                <a:cubicBezTo>
                  <a:pt x="173" y="190"/>
                  <a:pt x="220" y="94"/>
                  <a:pt x="275" y="0"/>
                </a:cubicBezTo>
                <a:cubicBezTo>
                  <a:pt x="725" y="0"/>
                  <a:pt x="725" y="0"/>
                  <a:pt x="725" y="0"/>
                </a:cubicBezTo>
                <a:cubicBezTo>
                  <a:pt x="599" y="319"/>
                  <a:pt x="569" y="617"/>
                  <a:pt x="590" y="879"/>
                </a:cubicBezTo>
                <a:lnTo>
                  <a:pt x="0" y="879"/>
                </a:lnTo>
                <a:close/>
              </a:path>
            </a:pathLst>
          </a:custGeom>
          <a:solidFill>
            <a:schemeClr val="lt1">
              <a:alpha val="34509"/>
            </a:schemeClr>
          </a:solidFill>
          <a:ln w="9525" cap="flat" cmpd="sng">
            <a:solidFill>
              <a:srgbClr val="000000"/>
            </a:solidFill>
            <a:prstDash val="solid"/>
            <a:round/>
            <a:headEnd type="none" w="sm" len="sm"/>
            <a:tailEnd type="none" w="sm" len="sm"/>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2" name="Google Shape;72;p91"/>
          <p:cNvSpPr/>
          <p:nvPr/>
        </p:nvSpPr>
        <p:spPr>
          <a:xfrm>
            <a:off x="0" y="203200"/>
            <a:ext cx="12192000" cy="6184800"/>
          </a:xfrm>
          <a:prstGeom prst="rect">
            <a:avLst/>
          </a:prstGeom>
          <a:gradFill>
            <a:gsLst>
              <a:gs pos="0">
                <a:srgbClr val="8C9AB8"/>
              </a:gs>
              <a:gs pos="94000">
                <a:srgbClr val="394570"/>
              </a:gs>
              <a:gs pos="100000">
                <a:srgbClr val="394570"/>
              </a:gs>
            </a:gsLst>
            <a:lin ang="10800025" scaled="0"/>
          </a:gra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73" name="Google Shape;73;p91"/>
          <p:cNvSpPr txBox="1">
            <a:spLocks noGrp="1"/>
          </p:cNvSpPr>
          <p:nvPr>
            <p:ph type="title"/>
          </p:nvPr>
        </p:nvSpPr>
        <p:spPr>
          <a:xfrm>
            <a:off x="5410985" y="1196041"/>
            <a:ext cx="6169200" cy="484718"/>
          </a:xfrm>
          <a:prstGeom prst="rect">
            <a:avLst/>
          </a:prstGeom>
          <a:noFill/>
          <a:ln>
            <a:noFill/>
          </a:ln>
        </p:spPr>
        <p:txBody>
          <a:bodyPr spcFirstLastPara="1" wrap="square" lIns="68575" tIns="34275" rIns="68575" bIns="34275" anchor="ctr" anchorCtr="0">
            <a:spAutoFit/>
          </a:bodyPr>
          <a:lstStyle>
            <a:lvl1pPr lvl="0" algn="l">
              <a:lnSpc>
                <a:spcPct val="90000"/>
              </a:lnSpc>
              <a:spcBef>
                <a:spcPts val="0"/>
              </a:spcBef>
              <a:spcAft>
                <a:spcPts val="0"/>
              </a:spcAft>
              <a:buClr>
                <a:schemeClr val="lt1"/>
              </a:buClr>
              <a:buSzPts val="3000"/>
              <a:buFont typeface="Arial"/>
              <a:buNone/>
              <a:defRPr>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74" name="Google Shape;74;p91"/>
          <p:cNvSpPr txBox="1">
            <a:spLocks noGrp="1"/>
          </p:cNvSpPr>
          <p:nvPr>
            <p:ph type="body" idx="1"/>
          </p:nvPr>
        </p:nvSpPr>
        <p:spPr>
          <a:xfrm>
            <a:off x="5410200" y="2214711"/>
            <a:ext cx="6169200" cy="425727"/>
          </a:xfrm>
          <a:prstGeom prst="rect">
            <a:avLst/>
          </a:prstGeom>
          <a:noFill/>
          <a:ln>
            <a:noFill/>
          </a:ln>
        </p:spPr>
        <p:txBody>
          <a:bodyPr spcFirstLastPara="1" wrap="square" lIns="68575" tIns="34275" rIns="68575" bIns="34275" anchor="t" anchorCtr="0">
            <a:spAutoFit/>
          </a:bodyPr>
          <a:lstStyle>
            <a:lvl1pPr marL="609585" lvl="0" indent="-304792" algn="l">
              <a:lnSpc>
                <a:spcPct val="100000"/>
              </a:lnSpc>
              <a:spcBef>
                <a:spcPts val="1067"/>
              </a:spcBef>
              <a:spcAft>
                <a:spcPts val="0"/>
              </a:spcAft>
              <a:buClr>
                <a:schemeClr val="lt1"/>
              </a:buClr>
              <a:buSzPts val="1400"/>
              <a:buNone/>
              <a:defRPr>
                <a:solidFill>
                  <a:schemeClr val="lt1"/>
                </a:solidFill>
              </a:defRPr>
            </a:lvl1pPr>
            <a:lvl2pPr marL="1219170" lvl="1" indent="-304792" algn="l">
              <a:lnSpc>
                <a:spcPct val="90000"/>
              </a:lnSpc>
              <a:spcBef>
                <a:spcPts val="533"/>
              </a:spcBef>
              <a:spcAft>
                <a:spcPts val="0"/>
              </a:spcAft>
              <a:buClr>
                <a:schemeClr val="lt1"/>
              </a:buClr>
              <a:buSzPts val="1400"/>
              <a:buNone/>
              <a:defRPr>
                <a:solidFill>
                  <a:schemeClr val="lt1"/>
                </a:solidFill>
              </a:defRPr>
            </a:lvl2pPr>
            <a:lvl3pPr marL="1828754" lvl="2" indent="-304792" algn="l">
              <a:lnSpc>
                <a:spcPct val="90000"/>
              </a:lnSpc>
              <a:spcBef>
                <a:spcPts val="533"/>
              </a:spcBef>
              <a:spcAft>
                <a:spcPts val="0"/>
              </a:spcAft>
              <a:buClr>
                <a:schemeClr val="lt1"/>
              </a:buClr>
              <a:buSzPts val="1400"/>
              <a:buNone/>
              <a:defRPr>
                <a:solidFill>
                  <a:schemeClr val="lt1"/>
                </a:solidFill>
              </a:defRPr>
            </a:lvl3pPr>
            <a:lvl4pPr marL="2438339" lvl="3" indent="-304792" algn="l">
              <a:lnSpc>
                <a:spcPct val="90000"/>
              </a:lnSpc>
              <a:spcBef>
                <a:spcPts val="533"/>
              </a:spcBef>
              <a:spcAft>
                <a:spcPts val="0"/>
              </a:spcAft>
              <a:buClr>
                <a:schemeClr val="lt1"/>
              </a:buClr>
              <a:buSzPts val="1400"/>
              <a:buNone/>
              <a:defRPr>
                <a:solidFill>
                  <a:schemeClr val="lt1"/>
                </a:solidFill>
              </a:defRPr>
            </a:lvl4pPr>
            <a:lvl5pPr marL="3047924" lvl="4" indent="-304792" algn="l">
              <a:lnSpc>
                <a:spcPct val="90000"/>
              </a:lnSpc>
              <a:spcBef>
                <a:spcPts val="533"/>
              </a:spcBef>
              <a:spcAft>
                <a:spcPts val="0"/>
              </a:spcAft>
              <a:buClr>
                <a:schemeClr val="lt1"/>
              </a:buClr>
              <a:buSzPts val="1400"/>
              <a:buNone/>
              <a:defRPr>
                <a:solidFill>
                  <a:schemeClr val="lt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75" name="Google Shape;75;p91"/>
          <p:cNvSpPr txBox="1">
            <a:spLocks noGrp="1"/>
          </p:cNvSpPr>
          <p:nvPr>
            <p:ph type="dt" idx="10"/>
          </p:nvPr>
        </p:nvSpPr>
        <p:spPr>
          <a:xfrm>
            <a:off x="93481"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9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91"/>
          <p:cNvSpPr txBox="1">
            <a:spLocks noGrp="1"/>
          </p:cNvSpPr>
          <p:nvPr>
            <p:ph type="sldNum" idx="12"/>
          </p:nvPr>
        </p:nvSpPr>
        <p:spPr>
          <a:xfrm>
            <a:off x="9355319" y="6422339"/>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390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396">
          <p15:clr>
            <a:srgbClr val="FBAE40"/>
          </p15:clr>
        </p15:guide>
        <p15:guide id="2" pos="255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Image/Text Driven Title_Dark">
    <p:bg>
      <p:bgPr>
        <a:solidFill>
          <a:srgbClr val="000000"/>
        </a:solidFill>
        <a:effectLst/>
      </p:bgPr>
    </p:bg>
    <p:spTree>
      <p:nvGrpSpPr>
        <p:cNvPr id="1" name=""/>
        <p:cNvGrpSpPr/>
        <p:nvPr/>
      </p:nvGrpSpPr>
      <p:grpSpPr>
        <a:xfrm>
          <a:off x="0" y="0"/>
          <a:ext cx="0" cy="0"/>
          <a:chOff x="0" y="0"/>
          <a:chExt cx="0" cy="0"/>
        </a:xfrm>
      </p:grpSpPr>
      <p:pic>
        <p:nvPicPr>
          <p:cNvPr id="73" name="Image" descr="Imag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538594" y="6526040"/>
            <a:ext cx="407922" cy="121631"/>
          </a:xfrm>
          <a:prstGeom prst="rect">
            <a:avLst/>
          </a:prstGeom>
          <a:ln w="12700">
            <a:miter lim="400000"/>
          </a:ln>
        </p:spPr>
      </p:pic>
    </p:spTree>
    <p:extLst>
      <p:ext uri="{BB962C8B-B14F-4D97-AF65-F5344CB8AC3E}">
        <p14:creationId xmlns:p14="http://schemas.microsoft.com/office/powerpoint/2010/main" val="394598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Image/Text Driven Title_Dark_Third Line">
    <p:bg>
      <p:bgPr>
        <a:solidFill>
          <a:srgbClr val="000000"/>
        </a:solidFill>
        <a:effectLst/>
      </p:bgPr>
    </p:bg>
    <p:spTree>
      <p:nvGrpSpPr>
        <p:cNvPr id="1" name=""/>
        <p:cNvGrpSpPr/>
        <p:nvPr/>
      </p:nvGrpSpPr>
      <p:grpSpPr>
        <a:xfrm>
          <a:off x="0" y="0"/>
          <a:ext cx="0" cy="0"/>
          <a:chOff x="0" y="0"/>
          <a:chExt cx="0" cy="0"/>
        </a:xfrm>
      </p:grpSpPr>
      <p:sp>
        <p:nvSpPr>
          <p:cNvPr id="69" name="Line"/>
          <p:cNvSpPr/>
          <p:nvPr/>
        </p:nvSpPr>
        <p:spPr>
          <a:xfrm>
            <a:off x="635000" y="762000"/>
            <a:ext cx="650025" cy="0"/>
          </a:xfrm>
          <a:prstGeom prst="line">
            <a:avLst/>
          </a:prstGeom>
          <a:ln w="63500">
            <a:solidFill>
              <a:srgbClr val="EF2737"/>
            </a:solidFill>
          </a:ln>
        </p:spPr>
        <p:txBody>
          <a:bodyPr lIns="60960" tIns="60960" rIns="60960" bIns="60960"/>
          <a:lstStyle/>
          <a:p>
            <a:pPr defTabSz="609600">
              <a:lnSpc>
                <a:spcPct val="100000"/>
              </a:lnSpc>
              <a:defRPr sz="4800" spc="0">
                <a:solidFill>
                  <a:srgbClr val="000000"/>
                </a:solidFill>
                <a:latin typeface="Inter Regular"/>
                <a:ea typeface="Inter Regular"/>
                <a:cs typeface="Inter Regular"/>
                <a:sym typeface="Inter Regular"/>
              </a:defRPr>
            </a:pPr>
            <a:endParaRPr sz="2400"/>
          </a:p>
        </p:txBody>
      </p:sp>
      <p:sp>
        <p:nvSpPr>
          <p:cNvPr id="70" name="Text Placeholder 1"/>
          <p:cNvSpPr txBox="1">
            <a:spLocks noGrp="1"/>
          </p:cNvSpPr>
          <p:nvPr>
            <p:ph type="body" sz="quarter" idx="21" hasCustomPrompt="1"/>
          </p:nvPr>
        </p:nvSpPr>
        <p:spPr>
          <a:xfrm>
            <a:off x="554186" y="362373"/>
            <a:ext cx="11083629" cy="333906"/>
          </a:xfrm>
          <a:prstGeom prst="rect">
            <a:avLst/>
          </a:prstGeom>
        </p:spPr>
        <p:txBody>
          <a:bodyPr lIns="121919" tIns="121919" rIns="121919" bIns="121919"/>
          <a:lstStyle>
            <a:lvl1pPr marL="0" indent="0" defTabSz="609600">
              <a:lnSpc>
                <a:spcPct val="100000"/>
              </a:lnSpc>
              <a:spcBef>
                <a:spcPts val="600"/>
              </a:spcBef>
              <a:buSzTx/>
              <a:buNone/>
              <a:defRPr b="1" i="0" spc="38">
                <a:solidFill>
                  <a:srgbClr val="EF2737"/>
                </a:solidFill>
                <a:latin typeface="Arial" panose="020B0604020202020204" pitchFamily="34" charset="0"/>
                <a:ea typeface="Inter" panose="020B0502030000000004" pitchFamily="34" charset="0"/>
                <a:cs typeface="Arial" panose="020B0604020202020204" pitchFamily="34" charset="0"/>
                <a:sym typeface="Inter Bold"/>
              </a:defRPr>
            </a:lvl1pPr>
          </a:lstStyle>
          <a:p>
            <a:r>
              <a:t>ENTER SUBTITLE HERE</a:t>
            </a:r>
          </a:p>
        </p:txBody>
      </p:sp>
      <p:sp>
        <p:nvSpPr>
          <p:cNvPr id="71" name="Enter Title Here"/>
          <p:cNvSpPr txBox="1">
            <a:spLocks noGrp="1"/>
          </p:cNvSpPr>
          <p:nvPr>
            <p:ph type="body" sz="quarter" idx="22" hasCustomPrompt="1"/>
          </p:nvPr>
        </p:nvSpPr>
        <p:spPr>
          <a:xfrm>
            <a:off x="554186" y="827721"/>
            <a:ext cx="11083629" cy="578802"/>
          </a:xfrm>
          <a:prstGeom prst="rect">
            <a:avLst/>
          </a:prstGeom>
        </p:spPr>
        <p:txBody>
          <a:bodyPr lIns="121919" tIns="121919" rIns="121919" bIns="121919">
            <a:noAutofit/>
          </a:bodyPr>
          <a:lstStyle>
            <a:lvl1pPr marL="0" indent="0" defTabSz="258782">
              <a:lnSpc>
                <a:spcPct val="90000"/>
              </a:lnSpc>
              <a:buSzTx/>
              <a:buNone/>
              <a:defRPr sz="3000" b="1" i="0" spc="0">
                <a:solidFill>
                  <a:srgbClr val="FFFFFF"/>
                </a:solidFill>
                <a:latin typeface="Arial" panose="020B0604020202020204" pitchFamily="34" charset="0"/>
                <a:ea typeface="+mn-ea"/>
                <a:cs typeface="Arial" panose="020B0604020202020204" pitchFamily="34" charset="0"/>
                <a:sym typeface="Inter Extra Bold"/>
              </a:defRPr>
            </a:lvl1pPr>
          </a:lstStyle>
          <a:p>
            <a:r>
              <a:t>Enter Title Here</a:t>
            </a:r>
          </a:p>
        </p:txBody>
      </p:sp>
      <p:sp>
        <p:nvSpPr>
          <p:cNvPr id="72" name="Footer Placeholder 1"/>
          <p:cNvSpPr txBox="1"/>
          <p:nvPr/>
        </p:nvSpPr>
        <p:spPr>
          <a:xfrm>
            <a:off x="2310470" y="6490676"/>
            <a:ext cx="7559041" cy="192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60" tIns="60960" rIns="60960" bIns="60960" anchor="ctr">
            <a:spAutoFit/>
          </a:bodyPr>
          <a:lstStyle>
            <a:lvl1pPr algn="ctr" defTabSz="1219200">
              <a:lnSpc>
                <a:spcPct val="90000"/>
              </a:lnSpc>
              <a:defRPr sz="1000" spc="90">
                <a:solidFill>
                  <a:srgbClr val="E31937"/>
                </a:solidFill>
                <a:latin typeface="Inter Regular"/>
                <a:ea typeface="Inter Regular"/>
                <a:cs typeface="Inter Regular"/>
                <a:sym typeface="Inter Regular"/>
              </a:defRPr>
            </a:lvl1pPr>
          </a:lstStyle>
          <a:p>
            <a:r>
              <a:rPr sz="500"/>
              <a:t>For required markings, please visit https://mh.jpl.nasa.gov</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8" name="ENTER SUBTITLE HERE">
            <a:extLst>
              <a:ext uri="{FF2B5EF4-FFF2-40B4-BE49-F238E27FC236}">
                <a16:creationId xmlns:a16="http://schemas.microsoft.com/office/drawing/2014/main" id="{E07DA3C1-343F-1849-817A-00D05F9B880B}"/>
              </a:ext>
            </a:extLst>
          </p:cNvPr>
          <p:cNvSpPr txBox="1">
            <a:spLocks noGrp="1"/>
          </p:cNvSpPr>
          <p:nvPr>
            <p:ph type="body" sz="quarter" idx="23" hasCustomPrompt="1"/>
          </p:nvPr>
        </p:nvSpPr>
        <p:spPr>
          <a:xfrm>
            <a:off x="601103" y="1388693"/>
            <a:ext cx="11039502" cy="338554"/>
          </a:xfrm>
          <a:prstGeom prst="rect">
            <a:avLst/>
          </a:prstGeom>
        </p:spPr>
        <p:txBody>
          <a:bodyPr anchor="ctr">
            <a:spAutoFit/>
          </a:bodyPr>
          <a:lstStyle>
            <a:lvl1pPr marL="0" indent="0" defTabSz="609600">
              <a:lnSpc>
                <a:spcPct val="100000"/>
              </a:lnSpc>
              <a:spcBef>
                <a:spcPts val="600"/>
              </a:spcBef>
              <a:buSzTx/>
              <a:buNone/>
              <a:defRPr sz="1600" b="1" i="0" spc="38">
                <a:solidFill>
                  <a:srgbClr val="D5D5D5"/>
                </a:solidFill>
                <a:latin typeface="Arial" panose="020B0604020202020204" pitchFamily="34" charset="0"/>
                <a:ea typeface="Inter" panose="020B0502030000000004" pitchFamily="34" charset="0"/>
                <a:cs typeface="Arial" panose="020B0604020202020204" pitchFamily="34" charset="0"/>
                <a:sym typeface="Inter Bold"/>
              </a:defRPr>
            </a:lvl1pPr>
          </a:lstStyle>
          <a:p>
            <a:r>
              <a:t>ENTER SUBTITLE HERE</a:t>
            </a:r>
          </a:p>
        </p:txBody>
      </p:sp>
    </p:spTree>
    <p:extLst>
      <p:ext uri="{BB962C8B-B14F-4D97-AF65-F5344CB8AC3E}">
        <p14:creationId xmlns:p14="http://schemas.microsoft.com/office/powerpoint/2010/main" val="4232917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Image/Text Driven Title Dark_Grey">
    <p:spTree>
      <p:nvGrpSpPr>
        <p:cNvPr id="1" name=""/>
        <p:cNvGrpSpPr/>
        <p:nvPr/>
      </p:nvGrpSpPr>
      <p:grpSpPr>
        <a:xfrm>
          <a:off x="0" y="0"/>
          <a:ext cx="0" cy="0"/>
          <a:chOff x="0" y="0"/>
          <a:chExt cx="0" cy="0"/>
        </a:xfrm>
      </p:grpSpPr>
      <p:sp>
        <p:nvSpPr>
          <p:cNvPr id="81" name="Line"/>
          <p:cNvSpPr/>
          <p:nvPr/>
        </p:nvSpPr>
        <p:spPr>
          <a:xfrm>
            <a:off x="635000" y="762000"/>
            <a:ext cx="650025" cy="0"/>
          </a:xfrm>
          <a:prstGeom prst="line">
            <a:avLst/>
          </a:prstGeom>
          <a:ln w="63500">
            <a:solidFill>
              <a:srgbClr val="EF2737"/>
            </a:solidFill>
          </a:ln>
        </p:spPr>
        <p:txBody>
          <a:bodyPr lIns="60960" tIns="60960" rIns="60960" bIns="60960"/>
          <a:lstStyle/>
          <a:p>
            <a:pPr defTabSz="609600">
              <a:lnSpc>
                <a:spcPct val="100000"/>
              </a:lnSpc>
              <a:defRPr sz="4800" spc="0">
                <a:solidFill>
                  <a:srgbClr val="000000"/>
                </a:solidFill>
                <a:latin typeface="Inter Regular"/>
                <a:ea typeface="Inter Regular"/>
                <a:cs typeface="Inter Regular"/>
                <a:sym typeface="Inter Regular"/>
              </a:defRPr>
            </a:pPr>
            <a:endParaRPr sz="2400"/>
          </a:p>
        </p:txBody>
      </p:sp>
      <p:sp>
        <p:nvSpPr>
          <p:cNvPr id="82" name="Text Placeholder 1"/>
          <p:cNvSpPr txBox="1">
            <a:spLocks noGrp="1"/>
          </p:cNvSpPr>
          <p:nvPr>
            <p:ph type="body" sz="quarter" idx="21" hasCustomPrompt="1"/>
          </p:nvPr>
        </p:nvSpPr>
        <p:spPr>
          <a:xfrm>
            <a:off x="554186" y="362373"/>
            <a:ext cx="11083629" cy="333906"/>
          </a:xfrm>
          <a:prstGeom prst="rect">
            <a:avLst/>
          </a:prstGeom>
        </p:spPr>
        <p:txBody>
          <a:bodyPr lIns="121919" tIns="121919" rIns="121919" bIns="121919"/>
          <a:lstStyle>
            <a:lvl1pPr marL="0" indent="0" defTabSz="609600">
              <a:lnSpc>
                <a:spcPct val="100000"/>
              </a:lnSpc>
              <a:spcBef>
                <a:spcPts val="250"/>
              </a:spcBef>
              <a:buSzTx/>
              <a:buNone/>
              <a:defRPr b="1" i="0" spc="38">
                <a:solidFill>
                  <a:srgbClr val="EF2737"/>
                </a:solidFill>
                <a:latin typeface="Arial" panose="020B0604020202020204" pitchFamily="34" charset="0"/>
                <a:ea typeface="Inter" panose="020B0502030000000004" pitchFamily="34" charset="0"/>
                <a:cs typeface="Arial" panose="020B0604020202020204" pitchFamily="34" charset="0"/>
                <a:sym typeface="Inter Bold"/>
              </a:defRPr>
            </a:lvl1pPr>
          </a:lstStyle>
          <a:p>
            <a:r>
              <a:t>ENTER SUBTITLE HERE</a:t>
            </a:r>
          </a:p>
        </p:txBody>
      </p:sp>
      <p:sp>
        <p:nvSpPr>
          <p:cNvPr id="86" name="Slide Number"/>
          <p:cNvSpPr txBox="1">
            <a:spLocks noGrp="1"/>
          </p:cNvSpPr>
          <p:nvPr>
            <p:ph type="sldNum" sz="quarter" idx="2"/>
          </p:nvPr>
        </p:nvSpPr>
        <p:spPr>
          <a:xfrm>
            <a:off x="241553" y="6501130"/>
            <a:ext cx="158049" cy="171451"/>
          </a:xfrm>
          <a:prstGeom prst="rect">
            <a:avLst/>
          </a:prstGeom>
        </p:spPr>
        <p:txBody>
          <a:bodyPr/>
          <a:lstStyle/>
          <a:p>
            <a:fld id="{86CB4B4D-7CA3-9044-876B-883B54F8677D}" type="slidenum">
              <a:t>‹#›</a:t>
            </a:fld>
            <a:endParaRPr/>
          </a:p>
        </p:txBody>
      </p:sp>
      <p:sp>
        <p:nvSpPr>
          <p:cNvPr id="9" name="Title 2">
            <a:extLst>
              <a:ext uri="{FF2B5EF4-FFF2-40B4-BE49-F238E27FC236}">
                <a16:creationId xmlns:a16="http://schemas.microsoft.com/office/drawing/2014/main" id="{020C751D-393F-964A-8234-769DAD6DE2FF}"/>
              </a:ext>
            </a:extLst>
          </p:cNvPr>
          <p:cNvSpPr txBox="1">
            <a:spLocks noGrp="1"/>
          </p:cNvSpPr>
          <p:nvPr>
            <p:ph type="body" sz="quarter" idx="22" hasCustomPrompt="1"/>
          </p:nvPr>
        </p:nvSpPr>
        <p:spPr>
          <a:xfrm>
            <a:off x="554186" y="827721"/>
            <a:ext cx="11083629" cy="578802"/>
          </a:xfrm>
          <a:prstGeom prst="rect">
            <a:avLst/>
          </a:prstGeom>
        </p:spPr>
        <p:txBody>
          <a:bodyPr lIns="121919" tIns="121919" rIns="121919" bIns="121919">
            <a:noAutofit/>
          </a:bodyPr>
          <a:lstStyle>
            <a:lvl1pPr marL="0" indent="0" defTabSz="258782">
              <a:lnSpc>
                <a:spcPct val="90000"/>
              </a:lnSpc>
              <a:buSzTx/>
              <a:buNone/>
              <a:defRPr sz="3000" b="1" spc="0">
                <a:latin typeface="+mn-lt"/>
                <a:ea typeface="+mn-ea"/>
                <a:cs typeface="+mn-cs"/>
                <a:sym typeface="Inter Extra Bold"/>
              </a:defRPr>
            </a:lvl1pPr>
          </a:lstStyle>
          <a:p>
            <a:r>
              <a:t>Enter Title Here</a:t>
            </a:r>
          </a:p>
        </p:txBody>
      </p:sp>
    </p:spTree>
    <p:extLst>
      <p:ext uri="{BB962C8B-B14F-4D97-AF65-F5344CB8AC3E}">
        <p14:creationId xmlns:p14="http://schemas.microsoft.com/office/powerpoint/2010/main" val="4014996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896B2208-D0E5-F446-967D-C6AB2CB62434}"/>
              </a:ext>
            </a:extLst>
          </p:cNvPr>
          <p:cNvSpPr>
            <a:spLocks noGrp="1"/>
          </p:cNvSpPr>
          <p:nvPr>
            <p:ph type="title"/>
          </p:nvPr>
        </p:nvSpPr>
        <p:spPr/>
        <p:txBody>
          <a:bodyPr/>
          <a:lstStyle/>
          <a:p>
            <a:r>
              <a:rPr lang="en-US"/>
              <a:t>Click to edit Master title style</a:t>
            </a:r>
          </a:p>
        </p:txBody>
      </p:sp>
      <p:sp>
        <p:nvSpPr>
          <p:cNvPr id="23" name="Content Placeholder 22">
            <a:extLst>
              <a:ext uri="{FF2B5EF4-FFF2-40B4-BE49-F238E27FC236}">
                <a16:creationId xmlns:a16="http://schemas.microsoft.com/office/drawing/2014/main" id="{678AE2BA-A4BB-A54B-B129-C11C3E33E6DF}"/>
              </a:ext>
            </a:extLst>
          </p:cNvPr>
          <p:cNvSpPr>
            <a:spLocks noGrp="1"/>
          </p:cNvSpPr>
          <p:nvPr>
            <p:ph sz="quarter" idx="13"/>
          </p:nvPr>
        </p:nvSpPr>
        <p:spPr>
          <a:xfrm>
            <a:off x="97631" y="1115736"/>
            <a:ext cx="11996738" cy="528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233485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ua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D3E6-0757-DA46-B834-8EE874624BF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97DED8B-E0DA-E548-B8BA-0A6BE36C023E}"/>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2A0E75D3-18C8-0E42-A31A-66FCE85A4752}"/>
              </a:ext>
            </a:extLst>
          </p:cNvPr>
          <p:cNvSpPr>
            <a:spLocks noGrp="1"/>
          </p:cNvSpPr>
          <p:nvPr>
            <p:ph type="sldNum" sz="quarter" idx="12"/>
          </p:nvPr>
        </p:nvSpPr>
        <p:spPr>
          <a:xfrm>
            <a:off x="11224469" y="6497788"/>
            <a:ext cx="870060" cy="293716"/>
          </a:xfrm>
          <a:prstGeom prst="rect">
            <a:avLst/>
          </a:prstGeom>
        </p:spPr>
        <p:txBody>
          <a:bodyPr/>
          <a:lstStyle/>
          <a:p>
            <a:fld id="{F0C94032-CD4C-4C25-B0C2-CEC720522D92}" type="slidenum">
              <a:rPr lang="en-US" smtClean="0"/>
              <a:pPr/>
              <a:t>‹#›</a:t>
            </a:fld>
            <a:endParaRPr lang="en-US"/>
          </a:p>
        </p:txBody>
      </p:sp>
      <p:sp>
        <p:nvSpPr>
          <p:cNvPr id="7" name="Content Placeholder 6">
            <a:extLst>
              <a:ext uri="{FF2B5EF4-FFF2-40B4-BE49-F238E27FC236}">
                <a16:creationId xmlns:a16="http://schemas.microsoft.com/office/drawing/2014/main" id="{AAFF2F32-C580-2747-9C57-E1A0DC1C708A}"/>
              </a:ext>
            </a:extLst>
          </p:cNvPr>
          <p:cNvSpPr>
            <a:spLocks noGrp="1"/>
          </p:cNvSpPr>
          <p:nvPr>
            <p:ph sz="quarter" idx="13"/>
          </p:nvPr>
        </p:nvSpPr>
        <p:spPr>
          <a:xfrm>
            <a:off x="101600" y="1157681"/>
            <a:ext cx="5933440" cy="5260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C07CDC1-0262-2148-96AB-39094FFE7131}"/>
              </a:ext>
            </a:extLst>
          </p:cNvPr>
          <p:cNvSpPr>
            <a:spLocks noGrp="1"/>
          </p:cNvSpPr>
          <p:nvPr>
            <p:ph sz="quarter" idx="14"/>
          </p:nvPr>
        </p:nvSpPr>
        <p:spPr>
          <a:xfrm>
            <a:off x="6149341" y="1157681"/>
            <a:ext cx="5949314" cy="52605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8304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BF1A-79AC-DB46-A96B-E9E798B0C371}"/>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0C1350A0-5C26-CF48-B9CA-7D1428FB864F}"/>
              </a:ext>
            </a:extLst>
          </p:cNvPr>
          <p:cNvSpPr>
            <a:spLocks noGrp="1"/>
          </p:cNvSpPr>
          <p:nvPr>
            <p:ph type="ftr" sz="quarter" idx="10"/>
          </p:nvPr>
        </p:nvSpPr>
        <p:spPr/>
        <p:txBody>
          <a:bodyPr/>
          <a:lstStyle/>
          <a:p>
            <a:endParaRPr lang="en-US"/>
          </a:p>
        </p:txBody>
      </p:sp>
      <p:sp>
        <p:nvSpPr>
          <p:cNvPr id="6" name="Slide Number Placeholder 19">
            <a:extLst>
              <a:ext uri="{FF2B5EF4-FFF2-40B4-BE49-F238E27FC236}">
                <a16:creationId xmlns:a16="http://schemas.microsoft.com/office/drawing/2014/main" id="{A73D6FD9-2EAD-6544-9EAF-043AA7BFFD84}"/>
              </a:ext>
            </a:extLst>
          </p:cNvPr>
          <p:cNvSpPr>
            <a:spLocks noGrp="1"/>
          </p:cNvSpPr>
          <p:nvPr>
            <p:ph type="sldNum" sz="quarter" idx="12"/>
          </p:nvPr>
        </p:nvSpPr>
        <p:spPr>
          <a:xfrm>
            <a:off x="11224469" y="6497788"/>
            <a:ext cx="870060" cy="293716"/>
          </a:xfrm>
          <a:prstGeom prst="rect">
            <a:avLst/>
          </a:prstGeom>
        </p:spPr>
        <p:txBody>
          <a:bodyPr/>
          <a:lstStyle/>
          <a:p>
            <a:fld id="{F0C94032-CD4C-4C25-B0C2-CEC720522D92}" type="slidenum">
              <a:rPr lang="en-US" smtClean="0"/>
              <a:pPr/>
              <a:t>‹#›</a:t>
            </a:fld>
            <a:endParaRPr lang="en-US"/>
          </a:p>
        </p:txBody>
      </p:sp>
    </p:spTree>
    <p:extLst>
      <p:ext uri="{BB962C8B-B14F-4D97-AF65-F5344CB8AC3E}">
        <p14:creationId xmlns:p14="http://schemas.microsoft.com/office/powerpoint/2010/main" val="22164170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ual Content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D3E6-0757-DA46-B834-8EE874624BFD}"/>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97DED8B-E0DA-E548-B8BA-0A6BE36C023E}"/>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2A0E75D3-18C8-0E42-A31A-66FCE85A4752}"/>
              </a:ext>
            </a:extLst>
          </p:cNvPr>
          <p:cNvSpPr>
            <a:spLocks noGrp="1"/>
          </p:cNvSpPr>
          <p:nvPr>
            <p:ph type="sldNum" sz="quarter" idx="12"/>
          </p:nvPr>
        </p:nvSpPr>
        <p:spPr>
          <a:xfrm>
            <a:off x="11224469" y="6497788"/>
            <a:ext cx="870060" cy="293716"/>
          </a:xfrm>
          <a:prstGeom prst="rect">
            <a:avLst/>
          </a:prstGeom>
        </p:spPr>
        <p:txBody>
          <a:bodyPr/>
          <a:lstStyle/>
          <a:p>
            <a:fld id="{F0C94032-CD4C-4C25-B0C2-CEC720522D92}" type="slidenum">
              <a:rPr lang="en-US" smtClean="0"/>
              <a:pPr/>
              <a:t>‹#›</a:t>
            </a:fld>
            <a:endParaRPr lang="en-US"/>
          </a:p>
        </p:txBody>
      </p:sp>
      <p:sp>
        <p:nvSpPr>
          <p:cNvPr id="7" name="Content Placeholder 6">
            <a:extLst>
              <a:ext uri="{FF2B5EF4-FFF2-40B4-BE49-F238E27FC236}">
                <a16:creationId xmlns:a16="http://schemas.microsoft.com/office/drawing/2014/main" id="{AAFF2F32-C580-2747-9C57-E1A0DC1C708A}"/>
              </a:ext>
            </a:extLst>
          </p:cNvPr>
          <p:cNvSpPr>
            <a:spLocks noGrp="1"/>
          </p:cNvSpPr>
          <p:nvPr>
            <p:ph sz="quarter" idx="13"/>
          </p:nvPr>
        </p:nvSpPr>
        <p:spPr>
          <a:xfrm>
            <a:off x="97473" y="1140903"/>
            <a:ext cx="11997054" cy="36598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C07CDC1-0262-2148-96AB-39094FFE7131}"/>
              </a:ext>
            </a:extLst>
          </p:cNvPr>
          <p:cNvSpPr>
            <a:spLocks noGrp="1"/>
          </p:cNvSpPr>
          <p:nvPr>
            <p:ph sz="quarter" idx="14"/>
          </p:nvPr>
        </p:nvSpPr>
        <p:spPr>
          <a:xfrm>
            <a:off x="97472" y="4869179"/>
            <a:ext cx="11997056" cy="15490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284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9" name="Footer Placeholder 18">
            <a:extLst>
              <a:ext uri="{FF2B5EF4-FFF2-40B4-BE49-F238E27FC236}">
                <a16:creationId xmlns:a16="http://schemas.microsoft.com/office/drawing/2014/main" id="{B4E3A76E-C717-AD43-956D-0C492F27C6D7}"/>
              </a:ext>
            </a:extLst>
          </p:cNvPr>
          <p:cNvSpPr>
            <a:spLocks noGrp="1"/>
          </p:cNvSpPr>
          <p:nvPr>
            <p:ph type="ftr" sz="quarter" idx="11"/>
          </p:nvPr>
        </p:nvSpPr>
        <p:spPr/>
        <p:txBody>
          <a:bodyPr/>
          <a:lstStyle/>
          <a:p>
            <a:endParaRPr lang="en-US"/>
          </a:p>
        </p:txBody>
      </p:sp>
      <p:sp>
        <p:nvSpPr>
          <p:cNvPr id="20" name="Slide Number Placeholder 19">
            <a:extLst>
              <a:ext uri="{FF2B5EF4-FFF2-40B4-BE49-F238E27FC236}">
                <a16:creationId xmlns:a16="http://schemas.microsoft.com/office/drawing/2014/main" id="{A73D6FD9-2EAD-6544-9EAF-043AA7BFFD84}"/>
              </a:ext>
            </a:extLst>
          </p:cNvPr>
          <p:cNvSpPr>
            <a:spLocks noGrp="1"/>
          </p:cNvSpPr>
          <p:nvPr>
            <p:ph type="sldNum" sz="quarter" idx="12"/>
          </p:nvPr>
        </p:nvSpPr>
        <p:spPr>
          <a:xfrm>
            <a:off x="11224470" y="6497788"/>
            <a:ext cx="870060" cy="293716"/>
          </a:xfrm>
          <a:prstGeom prst="rect">
            <a:avLst/>
          </a:prstGeom>
        </p:spPr>
        <p:txBody>
          <a:bodyPr/>
          <a:lstStyle/>
          <a:p>
            <a:fld id="{F0C94032-CD4C-4C25-B0C2-CEC720522D92}" type="slidenum">
              <a:rPr lang="en-US" smtClean="0"/>
              <a:pPr/>
              <a:t>‹#›</a:t>
            </a:fld>
            <a:endParaRPr lang="en-US"/>
          </a:p>
        </p:txBody>
      </p:sp>
      <p:sp>
        <p:nvSpPr>
          <p:cNvPr id="21" name="Title 20">
            <a:extLst>
              <a:ext uri="{FF2B5EF4-FFF2-40B4-BE49-F238E27FC236}">
                <a16:creationId xmlns:a16="http://schemas.microsoft.com/office/drawing/2014/main" id="{896B2208-D0E5-F446-967D-C6AB2CB62434}"/>
              </a:ext>
            </a:extLst>
          </p:cNvPr>
          <p:cNvSpPr>
            <a:spLocks noGrp="1"/>
          </p:cNvSpPr>
          <p:nvPr>
            <p:ph type="title"/>
          </p:nvPr>
        </p:nvSpPr>
        <p:spPr/>
        <p:txBody>
          <a:bodyPr/>
          <a:lstStyle/>
          <a:p>
            <a:r>
              <a:rPr lang="en-US"/>
              <a:t>Click to edit Master title style</a:t>
            </a:r>
          </a:p>
        </p:txBody>
      </p:sp>
      <p:sp>
        <p:nvSpPr>
          <p:cNvPr id="23" name="Content Placeholder 22">
            <a:extLst>
              <a:ext uri="{FF2B5EF4-FFF2-40B4-BE49-F238E27FC236}">
                <a16:creationId xmlns:a16="http://schemas.microsoft.com/office/drawing/2014/main" id="{678AE2BA-A4BB-A54B-B129-C11C3E33E6DF}"/>
              </a:ext>
            </a:extLst>
          </p:cNvPr>
          <p:cNvSpPr>
            <a:spLocks noGrp="1"/>
          </p:cNvSpPr>
          <p:nvPr>
            <p:ph sz="quarter" idx="13"/>
          </p:nvPr>
        </p:nvSpPr>
        <p:spPr>
          <a:xfrm>
            <a:off x="97631" y="1115736"/>
            <a:ext cx="11996739" cy="52850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7379014"/>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06277" y="197052"/>
            <a:ext cx="8179444" cy="544513"/>
          </a:xfrm>
        </p:spPr>
        <p:txBody>
          <a:bodyPr/>
          <a:lstStyle>
            <a:lvl1pPr>
              <a:defRPr>
                <a:effectLst/>
              </a:defRPr>
            </a:lvl1pPr>
          </a:lstStyle>
          <a:p>
            <a:r>
              <a:rPr lang="en-US"/>
              <a:t>Click to Edit Master Title Style</a:t>
            </a:r>
          </a:p>
        </p:txBody>
      </p:sp>
      <p:sp>
        <p:nvSpPr>
          <p:cNvPr id="3" name="Content Placeholder 2"/>
          <p:cNvSpPr>
            <a:spLocks noGrp="1"/>
          </p:cNvSpPr>
          <p:nvPr>
            <p:ph idx="1"/>
          </p:nvPr>
        </p:nvSpPr>
        <p:spPr/>
        <p:txBody>
          <a:bodyPr/>
          <a:lstStyle>
            <a:lvl1pPr>
              <a:defRPr sz="2000">
                <a:solidFill>
                  <a:schemeClr val="tx1"/>
                </a:solidFill>
              </a:defRPr>
            </a:lvl1pPr>
            <a:lvl2pPr>
              <a:defRPr sz="1800">
                <a:solidFill>
                  <a:schemeClr val="tx1"/>
                </a:solidFill>
              </a:defRPr>
            </a:lvl2pPr>
            <a:lvl3pPr>
              <a:defRPr sz="1700">
                <a:solidFill>
                  <a:schemeClr val="tx1"/>
                </a:solidFill>
              </a:defRPr>
            </a:lvl3pPr>
            <a:lvl4pPr>
              <a:defRPr sz="1600">
                <a:solidFill>
                  <a:schemeClr val="tx1"/>
                </a:solidFill>
              </a:defRPr>
            </a:lvl4pPr>
            <a:lvl5pPr>
              <a:defRPr sz="15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CB2972F-0D2C-8A48-8203-1864BB73D606}"/>
              </a:ext>
            </a:extLst>
          </p:cNvPr>
          <p:cNvSpPr>
            <a:spLocks noGrp="1"/>
          </p:cNvSpPr>
          <p:nvPr>
            <p:ph type="ftr" sz="quarter" idx="3"/>
          </p:nvPr>
        </p:nvSpPr>
        <p:spPr>
          <a:xfrm>
            <a:off x="1384184" y="6486735"/>
            <a:ext cx="9739618" cy="301566"/>
          </a:xfrm>
          <a:prstGeom prst="rect">
            <a:avLst/>
          </a:prstGeom>
        </p:spPr>
        <p:txBody>
          <a:bodyPr anchor="ctr"/>
          <a:lstStyle>
            <a:lvl1pPr algn="ctr">
              <a:defRPr sz="1050">
                <a:solidFill>
                  <a:schemeClr val="tx1"/>
                </a:solidFill>
              </a:defRPr>
            </a:lvl1pPr>
          </a:lstStyle>
          <a:p>
            <a:endParaRPr lang="en-US" altLang="en-US"/>
          </a:p>
        </p:txBody>
      </p:sp>
      <p:sp>
        <p:nvSpPr>
          <p:cNvPr id="9" name="Slide Number Placeholder 19">
            <a:extLst>
              <a:ext uri="{FF2B5EF4-FFF2-40B4-BE49-F238E27FC236}">
                <a16:creationId xmlns:a16="http://schemas.microsoft.com/office/drawing/2014/main" id="{D1D1570F-4031-264F-955E-17045BEB3392}"/>
              </a:ext>
            </a:extLst>
          </p:cNvPr>
          <p:cNvSpPr>
            <a:spLocks noGrp="1"/>
          </p:cNvSpPr>
          <p:nvPr>
            <p:ph type="sldNum" sz="quarter" idx="4"/>
          </p:nvPr>
        </p:nvSpPr>
        <p:spPr>
          <a:xfrm>
            <a:off x="11224469" y="6497788"/>
            <a:ext cx="870060" cy="293716"/>
          </a:xfrm>
          <a:prstGeom prst="rect">
            <a:avLst/>
          </a:prstGeom>
        </p:spPr>
        <p:txBody>
          <a:bodyPr anchor="ctr"/>
          <a:lstStyle>
            <a:lvl1pPr algn="ctr">
              <a:defRPr sz="1050"/>
            </a:lvl1pPr>
          </a:lstStyle>
          <a:p>
            <a:fld id="{F0C94032-CD4C-4C25-B0C2-CEC720522D92}" type="slidenum">
              <a:rPr lang="en-US" smtClean="0"/>
              <a:pPr/>
              <a:t>‹#›</a:t>
            </a:fld>
            <a:endParaRPr lang="en-US"/>
          </a:p>
        </p:txBody>
      </p:sp>
    </p:spTree>
    <p:extLst>
      <p:ext uri="{BB962C8B-B14F-4D97-AF65-F5344CB8AC3E}">
        <p14:creationId xmlns:p14="http://schemas.microsoft.com/office/powerpoint/2010/main" val="27521478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Content Placeholder 5"/>
          <p:cNvSpPr>
            <a:spLocks noGrp="1"/>
          </p:cNvSpPr>
          <p:nvPr>
            <p:ph sz="quarter" idx="14"/>
          </p:nvPr>
        </p:nvSpPr>
        <p:spPr>
          <a:xfrm>
            <a:off x="392114" y="1257300"/>
            <a:ext cx="11461751" cy="52445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179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8"/>
        <p:cNvGrpSpPr/>
        <p:nvPr/>
      </p:nvGrpSpPr>
      <p:grpSpPr>
        <a:xfrm>
          <a:off x="0" y="0"/>
          <a:ext cx="0" cy="0"/>
          <a:chOff x="0" y="0"/>
          <a:chExt cx="0" cy="0"/>
        </a:xfrm>
      </p:grpSpPr>
      <p:sp>
        <p:nvSpPr>
          <p:cNvPr id="79" name="Google Shape;79;p92"/>
          <p:cNvSpPr txBox="1">
            <a:spLocks noGrp="1"/>
          </p:cNvSpPr>
          <p:nvPr>
            <p:ph type="dt" idx="10"/>
          </p:nvPr>
        </p:nvSpPr>
        <p:spPr>
          <a:xfrm>
            <a:off x="93481"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33CD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9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92"/>
          <p:cNvSpPr txBox="1">
            <a:spLocks noGrp="1"/>
          </p:cNvSpPr>
          <p:nvPr>
            <p:ph type="sldNum" idx="12"/>
          </p:nvPr>
        </p:nvSpPr>
        <p:spPr>
          <a:xfrm>
            <a:off x="9355319" y="6422339"/>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
        <p:nvSpPr>
          <p:cNvPr id="82" name="Google Shape;82;p92"/>
          <p:cNvSpPr/>
          <p:nvPr/>
        </p:nvSpPr>
        <p:spPr>
          <a:xfrm>
            <a:off x="0" y="0"/>
            <a:ext cx="12192000" cy="6858000"/>
          </a:xfrm>
          <a:prstGeom prst="rect">
            <a:avLst/>
          </a:prstGeom>
          <a:solidFill>
            <a:srgbClr val="595959"/>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9012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5334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304800" y="1143001"/>
            <a:ext cx="11582400" cy="4983163"/>
          </a:xfrm>
          <a:prstGeom prst="rect">
            <a:avLst/>
          </a:prstGeom>
        </p:spPr>
        <p:txBody>
          <a:bodyPr/>
          <a:lstStyle/>
          <a:p>
            <a:pPr lvl="0"/>
            <a:endParaRPr lang="en-US" noProof="0"/>
          </a:p>
        </p:txBody>
      </p:sp>
    </p:spTree>
    <p:extLst>
      <p:ext uri="{BB962C8B-B14F-4D97-AF65-F5344CB8AC3E}">
        <p14:creationId xmlns:p14="http://schemas.microsoft.com/office/powerpoint/2010/main" val="22589236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Image/Text Driven Title Dark">
    <p:spTree>
      <p:nvGrpSpPr>
        <p:cNvPr id="1" name=""/>
        <p:cNvGrpSpPr/>
        <p:nvPr/>
      </p:nvGrpSpPr>
      <p:grpSpPr>
        <a:xfrm>
          <a:off x="0" y="0"/>
          <a:ext cx="0" cy="0"/>
          <a:chOff x="0" y="0"/>
          <a:chExt cx="0" cy="0"/>
        </a:xfrm>
      </p:grpSpPr>
      <p:sp>
        <p:nvSpPr>
          <p:cNvPr id="86" name="Slide Number"/>
          <p:cNvSpPr txBox="1">
            <a:spLocks noGrp="1"/>
          </p:cNvSpPr>
          <p:nvPr>
            <p:ph type="sldNum" sz="quarter" idx="2"/>
          </p:nvPr>
        </p:nvSpPr>
        <p:spPr>
          <a:xfrm>
            <a:off x="241554" y="6501130"/>
            <a:ext cx="158049" cy="17145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35636588"/>
      </p:ext>
    </p:extLst>
  </p:cSld>
  <p:clrMapOvr>
    <a:masterClrMapping/>
  </p:clrMapOvr>
  <p:transition spd="med"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90"/>
        <p:cNvGrpSpPr/>
        <p:nvPr/>
      </p:nvGrpSpPr>
      <p:grpSpPr>
        <a:xfrm>
          <a:off x="0" y="0"/>
          <a:ext cx="0" cy="0"/>
          <a:chOff x="0" y="0"/>
          <a:chExt cx="0" cy="0"/>
        </a:xfrm>
      </p:grpSpPr>
      <p:sp>
        <p:nvSpPr>
          <p:cNvPr id="91" name="Google Shape;91;p94"/>
          <p:cNvSpPr txBox="1">
            <a:spLocks noGrp="1"/>
          </p:cNvSpPr>
          <p:nvPr>
            <p:ph type="title"/>
          </p:nvPr>
        </p:nvSpPr>
        <p:spPr>
          <a:xfrm>
            <a:off x="839788" y="785566"/>
            <a:ext cx="10515600" cy="484718"/>
          </a:xfrm>
          <a:prstGeom prst="rect">
            <a:avLst/>
          </a:prstGeom>
          <a:noFill/>
          <a:ln>
            <a:noFill/>
          </a:ln>
        </p:spPr>
        <p:txBody>
          <a:bodyPr spcFirstLastPara="1" wrap="square" lIns="68575" tIns="34275" rIns="68575" bIns="34275" anchor="ctr" anchorCtr="0">
            <a:sp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92" name="Google Shape;92;p94"/>
          <p:cNvSpPr txBox="1">
            <a:spLocks noGrp="1"/>
          </p:cNvSpPr>
          <p:nvPr>
            <p:ph type="body" idx="1"/>
          </p:nvPr>
        </p:nvSpPr>
        <p:spPr>
          <a:xfrm>
            <a:off x="839788" y="1925547"/>
            <a:ext cx="5158000" cy="579616"/>
          </a:xfrm>
          <a:prstGeom prst="rect">
            <a:avLst/>
          </a:prstGeom>
          <a:noFill/>
          <a:ln>
            <a:noFill/>
          </a:ln>
        </p:spPr>
        <p:txBody>
          <a:bodyPr spcFirstLastPara="1" wrap="square" lIns="68575" tIns="34275" rIns="68575" bIns="34275" anchor="b" anchorCtr="0">
            <a:spAutoFit/>
          </a:bodyPr>
          <a:lstStyle>
            <a:lvl1pPr marL="609585" lvl="0" indent="-304792" algn="l">
              <a:lnSpc>
                <a:spcPct val="100000"/>
              </a:lnSpc>
              <a:spcBef>
                <a:spcPts val="1067"/>
              </a:spcBef>
              <a:spcAft>
                <a:spcPts val="0"/>
              </a:spcAft>
              <a:buClr>
                <a:schemeClr val="lt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93" name="Google Shape;93;p94"/>
          <p:cNvSpPr txBox="1">
            <a:spLocks noGrp="1"/>
          </p:cNvSpPr>
          <p:nvPr>
            <p:ph type="body" idx="2"/>
          </p:nvPr>
        </p:nvSpPr>
        <p:spPr>
          <a:xfrm>
            <a:off x="839788" y="2505075"/>
            <a:ext cx="5158000" cy="425727"/>
          </a:xfrm>
          <a:prstGeom prst="rect">
            <a:avLst/>
          </a:prstGeom>
          <a:noFill/>
          <a:ln>
            <a:noFill/>
          </a:ln>
        </p:spPr>
        <p:txBody>
          <a:bodyPr spcFirstLastPara="1" wrap="square" lIns="68575" tIns="34275" rIns="68575" bIns="34275" anchor="t" anchorCtr="0">
            <a:spAutoFit/>
          </a:bodyPr>
          <a:lstStyle>
            <a:lvl1pPr marL="609585" lvl="0" indent="-304792" algn="l">
              <a:lnSpc>
                <a:spcPct val="100000"/>
              </a:lnSpc>
              <a:spcBef>
                <a:spcPts val="1067"/>
              </a:spcBef>
              <a:spcAft>
                <a:spcPts val="0"/>
              </a:spcAft>
              <a:buClr>
                <a:schemeClr val="lt1"/>
              </a:buClr>
              <a:buSzPts val="1400"/>
              <a:buNone/>
              <a:defRPr/>
            </a:lvl1pPr>
            <a:lvl2pPr marL="1219170" lvl="1" indent="-304792" algn="l">
              <a:lnSpc>
                <a:spcPct val="90000"/>
              </a:lnSpc>
              <a:spcBef>
                <a:spcPts val="533"/>
              </a:spcBef>
              <a:spcAft>
                <a:spcPts val="0"/>
              </a:spcAft>
              <a:buClr>
                <a:schemeClr val="dk1"/>
              </a:buClr>
              <a:buSzPts val="1400"/>
              <a:buNone/>
              <a:defRPr/>
            </a:lvl2pPr>
            <a:lvl3pPr marL="1828754" lvl="2" indent="-304792" algn="l">
              <a:lnSpc>
                <a:spcPct val="90000"/>
              </a:lnSpc>
              <a:spcBef>
                <a:spcPts val="533"/>
              </a:spcBef>
              <a:spcAft>
                <a:spcPts val="0"/>
              </a:spcAft>
              <a:buClr>
                <a:schemeClr val="dk1"/>
              </a:buClr>
              <a:buSzPts val="1400"/>
              <a:buNone/>
              <a:defRPr/>
            </a:lvl3pPr>
            <a:lvl4pPr marL="2438339" lvl="3" indent="-304792" algn="l">
              <a:lnSpc>
                <a:spcPct val="90000"/>
              </a:lnSpc>
              <a:spcBef>
                <a:spcPts val="533"/>
              </a:spcBef>
              <a:spcAft>
                <a:spcPts val="0"/>
              </a:spcAft>
              <a:buClr>
                <a:schemeClr val="dk1"/>
              </a:buClr>
              <a:buSzPts val="1400"/>
              <a:buNone/>
              <a:defRPr/>
            </a:lvl4pPr>
            <a:lvl5pPr marL="3047924" lvl="4" indent="-304792" algn="l">
              <a:lnSpc>
                <a:spcPct val="90000"/>
              </a:lnSpc>
              <a:spcBef>
                <a:spcPts val="533"/>
              </a:spcBef>
              <a:spcAft>
                <a:spcPts val="0"/>
              </a:spcAft>
              <a:buClr>
                <a:schemeClr val="dk1"/>
              </a:buClr>
              <a:buSzPts val="14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4" name="Google Shape;94;p94"/>
          <p:cNvSpPr txBox="1">
            <a:spLocks noGrp="1"/>
          </p:cNvSpPr>
          <p:nvPr>
            <p:ph type="body" idx="3"/>
          </p:nvPr>
        </p:nvSpPr>
        <p:spPr>
          <a:xfrm>
            <a:off x="6172200" y="1925547"/>
            <a:ext cx="5183200" cy="579616"/>
          </a:xfrm>
          <a:prstGeom prst="rect">
            <a:avLst/>
          </a:prstGeom>
          <a:noFill/>
          <a:ln>
            <a:noFill/>
          </a:ln>
        </p:spPr>
        <p:txBody>
          <a:bodyPr spcFirstLastPara="1" wrap="square" lIns="68575" tIns="34275" rIns="68575" bIns="34275" anchor="b" anchorCtr="0">
            <a:spAutoFit/>
          </a:bodyPr>
          <a:lstStyle>
            <a:lvl1pPr marL="609585" lvl="0" indent="-304792" algn="l">
              <a:lnSpc>
                <a:spcPct val="100000"/>
              </a:lnSpc>
              <a:spcBef>
                <a:spcPts val="1067"/>
              </a:spcBef>
              <a:spcAft>
                <a:spcPts val="0"/>
              </a:spcAft>
              <a:buClr>
                <a:schemeClr val="lt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pPr lvl="0"/>
            <a:r>
              <a:rPr lang="en-US"/>
              <a:t>Click to edit Master text styles</a:t>
            </a:r>
          </a:p>
        </p:txBody>
      </p:sp>
      <p:sp>
        <p:nvSpPr>
          <p:cNvPr id="95" name="Google Shape;95;p94"/>
          <p:cNvSpPr txBox="1">
            <a:spLocks noGrp="1"/>
          </p:cNvSpPr>
          <p:nvPr>
            <p:ph type="body" idx="4"/>
          </p:nvPr>
        </p:nvSpPr>
        <p:spPr>
          <a:xfrm>
            <a:off x="6172200" y="2505075"/>
            <a:ext cx="5183200" cy="425727"/>
          </a:xfrm>
          <a:prstGeom prst="rect">
            <a:avLst/>
          </a:prstGeom>
          <a:noFill/>
          <a:ln>
            <a:noFill/>
          </a:ln>
        </p:spPr>
        <p:txBody>
          <a:bodyPr spcFirstLastPara="1" wrap="square" lIns="68575" tIns="34275" rIns="68575" bIns="34275" anchor="t" anchorCtr="0">
            <a:spAutoFit/>
          </a:bodyPr>
          <a:lstStyle>
            <a:lvl1pPr marL="609585" lvl="0" indent="-304792" algn="l">
              <a:lnSpc>
                <a:spcPct val="100000"/>
              </a:lnSpc>
              <a:spcBef>
                <a:spcPts val="1067"/>
              </a:spcBef>
              <a:spcAft>
                <a:spcPts val="0"/>
              </a:spcAft>
              <a:buClr>
                <a:schemeClr val="lt1"/>
              </a:buClr>
              <a:buSzPts val="1400"/>
              <a:buNone/>
              <a:defRPr/>
            </a:lvl1pPr>
            <a:lvl2pPr marL="1219170" lvl="1" indent="-304792" algn="l">
              <a:lnSpc>
                <a:spcPct val="90000"/>
              </a:lnSpc>
              <a:spcBef>
                <a:spcPts val="533"/>
              </a:spcBef>
              <a:spcAft>
                <a:spcPts val="0"/>
              </a:spcAft>
              <a:buClr>
                <a:schemeClr val="dk1"/>
              </a:buClr>
              <a:buSzPts val="1400"/>
              <a:buNone/>
              <a:defRPr/>
            </a:lvl2pPr>
            <a:lvl3pPr marL="1828754" lvl="2" indent="-304792" algn="l">
              <a:lnSpc>
                <a:spcPct val="90000"/>
              </a:lnSpc>
              <a:spcBef>
                <a:spcPts val="533"/>
              </a:spcBef>
              <a:spcAft>
                <a:spcPts val="0"/>
              </a:spcAft>
              <a:buClr>
                <a:schemeClr val="dk1"/>
              </a:buClr>
              <a:buSzPts val="1400"/>
              <a:buNone/>
              <a:defRPr/>
            </a:lvl3pPr>
            <a:lvl4pPr marL="2438339" lvl="3" indent="-304792" algn="l">
              <a:lnSpc>
                <a:spcPct val="90000"/>
              </a:lnSpc>
              <a:spcBef>
                <a:spcPts val="533"/>
              </a:spcBef>
              <a:spcAft>
                <a:spcPts val="0"/>
              </a:spcAft>
              <a:buClr>
                <a:schemeClr val="dk1"/>
              </a:buClr>
              <a:buSzPts val="1400"/>
              <a:buNone/>
              <a:defRPr/>
            </a:lvl4pPr>
            <a:lvl5pPr marL="3047924" lvl="4" indent="-304792" algn="l">
              <a:lnSpc>
                <a:spcPct val="90000"/>
              </a:lnSpc>
              <a:spcBef>
                <a:spcPts val="533"/>
              </a:spcBef>
              <a:spcAft>
                <a:spcPts val="0"/>
              </a:spcAft>
              <a:buClr>
                <a:schemeClr val="dk1"/>
              </a:buClr>
              <a:buSzPts val="14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pPr lvl="0"/>
            <a:r>
              <a:rPr lang="en-US"/>
              <a:t>Click to edit Master text styles</a:t>
            </a:r>
          </a:p>
        </p:txBody>
      </p:sp>
      <p:sp>
        <p:nvSpPr>
          <p:cNvPr id="96" name="Google Shape;96;p94"/>
          <p:cNvSpPr txBox="1">
            <a:spLocks noGrp="1"/>
          </p:cNvSpPr>
          <p:nvPr>
            <p:ph type="dt" idx="10"/>
          </p:nvPr>
        </p:nvSpPr>
        <p:spPr>
          <a:xfrm>
            <a:off x="93481"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33CD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9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94"/>
          <p:cNvSpPr txBox="1">
            <a:spLocks noGrp="1"/>
          </p:cNvSpPr>
          <p:nvPr>
            <p:ph type="sldNum" idx="12"/>
          </p:nvPr>
        </p:nvSpPr>
        <p:spPr>
          <a:xfrm>
            <a:off x="9355319" y="6422339"/>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1163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99"/>
        <p:cNvGrpSpPr/>
        <p:nvPr/>
      </p:nvGrpSpPr>
      <p:grpSpPr>
        <a:xfrm>
          <a:off x="0" y="0"/>
          <a:ext cx="0" cy="0"/>
          <a:chOff x="0" y="0"/>
          <a:chExt cx="0" cy="0"/>
        </a:xfrm>
      </p:grpSpPr>
      <p:sp>
        <p:nvSpPr>
          <p:cNvPr id="100" name="Google Shape;100;p95"/>
          <p:cNvSpPr txBox="1">
            <a:spLocks noGrp="1"/>
          </p:cNvSpPr>
          <p:nvPr>
            <p:ph type="title"/>
          </p:nvPr>
        </p:nvSpPr>
        <p:spPr>
          <a:xfrm>
            <a:off x="4901939" y="1184985"/>
            <a:ext cx="6816800" cy="484718"/>
          </a:xfrm>
          <a:prstGeom prst="rect">
            <a:avLst/>
          </a:prstGeom>
          <a:noFill/>
          <a:ln>
            <a:noFill/>
          </a:ln>
        </p:spPr>
        <p:txBody>
          <a:bodyPr spcFirstLastPara="1" wrap="square" lIns="68575" tIns="34275" rIns="68575" bIns="34275" anchor="ctr" anchorCtr="0">
            <a:sp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101" name="Google Shape;101;p95"/>
          <p:cNvSpPr txBox="1">
            <a:spLocks noGrp="1"/>
          </p:cNvSpPr>
          <p:nvPr>
            <p:ph type="dt" idx="10"/>
          </p:nvPr>
        </p:nvSpPr>
        <p:spPr>
          <a:xfrm>
            <a:off x="93481"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33CD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9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95"/>
          <p:cNvSpPr txBox="1">
            <a:spLocks noGrp="1"/>
          </p:cNvSpPr>
          <p:nvPr>
            <p:ph type="sldNum" idx="12"/>
          </p:nvPr>
        </p:nvSpPr>
        <p:spPr>
          <a:xfrm>
            <a:off x="9355319" y="6422339"/>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1821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104"/>
        <p:cNvGrpSpPr/>
        <p:nvPr/>
      </p:nvGrpSpPr>
      <p:grpSpPr>
        <a:xfrm>
          <a:off x="0" y="0"/>
          <a:ext cx="0" cy="0"/>
          <a:chOff x="0" y="0"/>
          <a:chExt cx="0" cy="0"/>
        </a:xfrm>
      </p:grpSpPr>
      <p:sp>
        <p:nvSpPr>
          <p:cNvPr id="105" name="Google Shape;105;p96"/>
          <p:cNvSpPr txBox="1">
            <a:spLocks noGrp="1"/>
          </p:cNvSpPr>
          <p:nvPr>
            <p:ph type="title"/>
          </p:nvPr>
        </p:nvSpPr>
        <p:spPr>
          <a:xfrm>
            <a:off x="839788" y="1545182"/>
            <a:ext cx="3932000" cy="512418"/>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lt1"/>
              </a:buClr>
              <a:buSzPts val="24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106" name="Google Shape;106;p96"/>
          <p:cNvSpPr txBox="1">
            <a:spLocks noGrp="1"/>
          </p:cNvSpPr>
          <p:nvPr>
            <p:ph type="body" idx="1"/>
          </p:nvPr>
        </p:nvSpPr>
        <p:spPr>
          <a:xfrm>
            <a:off x="5183188" y="987425"/>
            <a:ext cx="6172400" cy="702726"/>
          </a:xfrm>
          <a:prstGeom prst="rect">
            <a:avLst/>
          </a:prstGeom>
          <a:noFill/>
          <a:ln>
            <a:noFill/>
          </a:ln>
        </p:spPr>
        <p:txBody>
          <a:bodyPr spcFirstLastPara="1" wrap="square" lIns="68575" tIns="34275" rIns="68575" bIns="34275" anchor="t" anchorCtr="0">
            <a:spAutoFit/>
          </a:bodyPr>
          <a:lstStyle>
            <a:lvl1pPr marL="609585" lvl="0" indent="-304792" algn="l">
              <a:lnSpc>
                <a:spcPct val="100000"/>
              </a:lnSpc>
              <a:spcBef>
                <a:spcPts val="1067"/>
              </a:spcBef>
              <a:spcAft>
                <a:spcPts val="0"/>
              </a:spcAft>
              <a:buClr>
                <a:schemeClr val="lt1"/>
              </a:buClr>
              <a:buSzPts val="2400"/>
              <a:buNone/>
              <a:defRPr sz="3200"/>
            </a:lvl1pPr>
            <a:lvl2pPr marL="1219170" lvl="1" indent="-304792" algn="l">
              <a:lnSpc>
                <a:spcPct val="90000"/>
              </a:lnSpc>
              <a:spcBef>
                <a:spcPts val="533"/>
              </a:spcBef>
              <a:spcAft>
                <a:spcPts val="0"/>
              </a:spcAft>
              <a:buClr>
                <a:schemeClr val="dk1"/>
              </a:buClr>
              <a:buSzPts val="2100"/>
              <a:buNone/>
              <a:defRPr sz="2800"/>
            </a:lvl2pPr>
            <a:lvl3pPr marL="1828754" lvl="2" indent="-304792" algn="l">
              <a:lnSpc>
                <a:spcPct val="90000"/>
              </a:lnSpc>
              <a:spcBef>
                <a:spcPts val="533"/>
              </a:spcBef>
              <a:spcAft>
                <a:spcPts val="0"/>
              </a:spcAft>
              <a:buClr>
                <a:schemeClr val="dk1"/>
              </a:buClr>
              <a:buSzPts val="1800"/>
              <a:buNone/>
              <a:defRPr sz="2400"/>
            </a:lvl3pPr>
            <a:lvl4pPr marL="2438339" lvl="3" indent="-304792" algn="l">
              <a:lnSpc>
                <a:spcPct val="90000"/>
              </a:lnSpc>
              <a:spcBef>
                <a:spcPts val="533"/>
              </a:spcBef>
              <a:spcAft>
                <a:spcPts val="0"/>
              </a:spcAft>
              <a:buClr>
                <a:schemeClr val="dk1"/>
              </a:buClr>
              <a:buSzPts val="1500"/>
              <a:buNone/>
              <a:defRPr sz="2000"/>
            </a:lvl4pPr>
            <a:lvl5pPr marL="3047924" lvl="4" indent="-304792" algn="l">
              <a:lnSpc>
                <a:spcPct val="90000"/>
              </a:lnSpc>
              <a:spcBef>
                <a:spcPts val="533"/>
              </a:spcBef>
              <a:spcAft>
                <a:spcPts val="0"/>
              </a:spcAft>
              <a:buClr>
                <a:schemeClr val="dk1"/>
              </a:buClr>
              <a:buSzPts val="1500"/>
              <a:buNone/>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pPr lvl="0"/>
            <a:r>
              <a:rPr lang="en-US"/>
              <a:t>Click to edit Master text styles</a:t>
            </a:r>
          </a:p>
        </p:txBody>
      </p:sp>
      <p:sp>
        <p:nvSpPr>
          <p:cNvPr id="107" name="Google Shape;107;p96"/>
          <p:cNvSpPr txBox="1">
            <a:spLocks noGrp="1"/>
          </p:cNvSpPr>
          <p:nvPr>
            <p:ph type="body" idx="2"/>
          </p:nvPr>
        </p:nvSpPr>
        <p:spPr>
          <a:xfrm>
            <a:off x="839788" y="2057400"/>
            <a:ext cx="3932000" cy="456505"/>
          </a:xfrm>
          <a:prstGeom prst="rect">
            <a:avLst/>
          </a:prstGeom>
          <a:noFill/>
          <a:ln>
            <a:noFill/>
          </a:ln>
        </p:spPr>
        <p:txBody>
          <a:bodyPr spcFirstLastPara="1" wrap="square" lIns="68575" tIns="34275" rIns="68575" bIns="34275" anchor="t" anchorCtr="0">
            <a:spAutoFit/>
          </a:bodyPr>
          <a:lstStyle>
            <a:lvl1pPr marL="609585" lvl="0" indent="-304792" algn="l">
              <a:lnSpc>
                <a:spcPct val="100000"/>
              </a:lnSpc>
              <a:spcBef>
                <a:spcPts val="1067"/>
              </a:spcBef>
              <a:spcAft>
                <a:spcPts val="0"/>
              </a:spcAft>
              <a:buClr>
                <a:schemeClr val="lt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pPr lvl="0"/>
            <a:r>
              <a:rPr lang="en-US"/>
              <a:t>Click to edit Master text styles</a:t>
            </a:r>
          </a:p>
        </p:txBody>
      </p:sp>
      <p:sp>
        <p:nvSpPr>
          <p:cNvPr id="108" name="Google Shape;108;p96"/>
          <p:cNvSpPr txBox="1">
            <a:spLocks noGrp="1"/>
          </p:cNvSpPr>
          <p:nvPr>
            <p:ph type="dt" idx="10"/>
          </p:nvPr>
        </p:nvSpPr>
        <p:spPr>
          <a:xfrm>
            <a:off x="93481"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33CD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9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0" name="Google Shape;110;p96"/>
          <p:cNvSpPr txBox="1">
            <a:spLocks noGrp="1"/>
          </p:cNvSpPr>
          <p:nvPr>
            <p:ph type="sldNum" idx="12"/>
          </p:nvPr>
        </p:nvSpPr>
        <p:spPr>
          <a:xfrm>
            <a:off x="9355319" y="6422339"/>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7237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111"/>
        <p:cNvGrpSpPr/>
        <p:nvPr/>
      </p:nvGrpSpPr>
      <p:grpSpPr>
        <a:xfrm>
          <a:off x="0" y="0"/>
          <a:ext cx="0" cy="0"/>
          <a:chOff x="0" y="0"/>
          <a:chExt cx="0" cy="0"/>
        </a:xfrm>
      </p:grpSpPr>
      <p:sp>
        <p:nvSpPr>
          <p:cNvPr id="112" name="Google Shape;112;p97"/>
          <p:cNvSpPr txBox="1">
            <a:spLocks noGrp="1"/>
          </p:cNvSpPr>
          <p:nvPr>
            <p:ph type="title"/>
          </p:nvPr>
        </p:nvSpPr>
        <p:spPr>
          <a:xfrm>
            <a:off x="839788" y="1545182"/>
            <a:ext cx="3932000" cy="512418"/>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chemeClr val="lt1"/>
              </a:buClr>
              <a:buSzPts val="24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a:t>Click to edit Master title style</a:t>
            </a:r>
            <a:endParaRPr/>
          </a:p>
        </p:txBody>
      </p:sp>
      <p:sp>
        <p:nvSpPr>
          <p:cNvPr id="113" name="Google Shape;113;p97"/>
          <p:cNvSpPr>
            <a:spLocks noGrp="1"/>
          </p:cNvSpPr>
          <p:nvPr>
            <p:ph type="pic" idx="2"/>
          </p:nvPr>
        </p:nvSpPr>
        <p:spPr>
          <a:xfrm>
            <a:off x="5183188" y="987425"/>
            <a:ext cx="6172400" cy="4873600"/>
          </a:xfrm>
          <a:prstGeom prst="rect">
            <a:avLst/>
          </a:prstGeom>
          <a:noFill/>
          <a:ln>
            <a:noFill/>
          </a:ln>
        </p:spPr>
      </p:sp>
      <p:sp>
        <p:nvSpPr>
          <p:cNvPr id="114" name="Google Shape;114;p97"/>
          <p:cNvSpPr txBox="1">
            <a:spLocks noGrp="1"/>
          </p:cNvSpPr>
          <p:nvPr>
            <p:ph type="body" idx="1"/>
          </p:nvPr>
        </p:nvSpPr>
        <p:spPr>
          <a:xfrm>
            <a:off x="839788" y="2057400"/>
            <a:ext cx="3932000" cy="456505"/>
          </a:xfrm>
          <a:prstGeom prst="rect">
            <a:avLst/>
          </a:prstGeom>
          <a:noFill/>
          <a:ln>
            <a:noFill/>
          </a:ln>
        </p:spPr>
        <p:txBody>
          <a:bodyPr spcFirstLastPara="1" wrap="square" lIns="68575" tIns="34275" rIns="68575" bIns="34275" anchor="t" anchorCtr="0">
            <a:spAutoFit/>
          </a:bodyPr>
          <a:lstStyle>
            <a:lvl1pPr marL="609585" lvl="0" indent="-304792" algn="l">
              <a:lnSpc>
                <a:spcPct val="100000"/>
              </a:lnSpc>
              <a:spcBef>
                <a:spcPts val="1067"/>
              </a:spcBef>
              <a:spcAft>
                <a:spcPts val="0"/>
              </a:spcAft>
              <a:buClr>
                <a:schemeClr val="lt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pPr lvl="0"/>
            <a:r>
              <a:rPr lang="en-US"/>
              <a:t>Click to edit Master text styles</a:t>
            </a:r>
          </a:p>
        </p:txBody>
      </p:sp>
      <p:sp>
        <p:nvSpPr>
          <p:cNvPr id="115" name="Google Shape;115;p97"/>
          <p:cNvSpPr txBox="1">
            <a:spLocks noGrp="1"/>
          </p:cNvSpPr>
          <p:nvPr>
            <p:ph type="dt" idx="10"/>
          </p:nvPr>
        </p:nvSpPr>
        <p:spPr>
          <a:xfrm>
            <a:off x="93481"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33CDF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9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97"/>
          <p:cNvSpPr txBox="1">
            <a:spLocks noGrp="1"/>
          </p:cNvSpPr>
          <p:nvPr>
            <p:ph type="sldNum" idx="12"/>
          </p:nvPr>
        </p:nvSpPr>
        <p:spPr>
          <a:xfrm>
            <a:off x="9355319" y="6422339"/>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0390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1"/>
          <p:cNvSpPr/>
          <p:nvPr/>
        </p:nvSpPr>
        <p:spPr>
          <a:xfrm>
            <a:off x="-422655" y="542"/>
            <a:ext cx="2070763" cy="6857460"/>
          </a:xfrm>
          <a:custGeom>
            <a:avLst/>
            <a:gdLst/>
            <a:ahLst/>
            <a:cxnLst/>
            <a:rect l="l" t="t" r="r" b="b"/>
            <a:pathLst>
              <a:path w="652" h="2160" extrusionOk="0">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solidFill>
            <a:srgbClr val="46516F"/>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pic>
        <p:nvPicPr>
          <p:cNvPr id="7" name="Google Shape;7;p71" descr="A red planet with a blue background&#10;&#10;Description automatically generated"/>
          <p:cNvPicPr preferRelativeResize="0"/>
          <p:nvPr/>
        </p:nvPicPr>
        <p:blipFill rotWithShape="1">
          <a:blip r:embed="rId26" cstate="email">
            <a:alphaModFix/>
            <a:extLst>
              <a:ext uri="{28A0092B-C50C-407E-A947-70E740481C1C}">
                <a14:useLocalDpi xmlns:a14="http://schemas.microsoft.com/office/drawing/2010/main"/>
              </a:ext>
            </a:extLst>
          </a:blip>
          <a:srcRect/>
          <a:stretch/>
        </p:blipFill>
        <p:spPr>
          <a:xfrm>
            <a:off x="-26895" y="2"/>
            <a:ext cx="12192000" cy="6855631"/>
          </a:xfrm>
          <a:custGeom>
            <a:avLst/>
            <a:gdLst/>
            <a:ahLst/>
            <a:cxnLst/>
            <a:rect l="l" t="t" r="r" b="b"/>
            <a:pathLst>
              <a:path w="12192000" h="6855631" extrusionOk="0">
                <a:moveTo>
                  <a:pt x="0" y="0"/>
                </a:moveTo>
                <a:lnTo>
                  <a:pt x="12192000" y="0"/>
                </a:lnTo>
                <a:lnTo>
                  <a:pt x="12192000" y="6855631"/>
                </a:lnTo>
                <a:lnTo>
                  <a:pt x="0" y="6855631"/>
                </a:lnTo>
                <a:close/>
              </a:path>
            </a:pathLst>
          </a:custGeom>
          <a:noFill/>
          <a:ln>
            <a:noFill/>
          </a:ln>
        </p:spPr>
      </p:pic>
      <p:sp>
        <p:nvSpPr>
          <p:cNvPr id="8" name="Google Shape;8;p71"/>
          <p:cNvSpPr/>
          <p:nvPr/>
        </p:nvSpPr>
        <p:spPr>
          <a:xfrm>
            <a:off x="1490927" y="2369"/>
            <a:ext cx="10701076" cy="6857459"/>
          </a:xfrm>
          <a:custGeom>
            <a:avLst/>
            <a:gdLst/>
            <a:ahLst/>
            <a:cxnLst/>
            <a:rect l="l" t="t" r="r" b="b"/>
            <a:pathLst>
              <a:path w="3370" h="2161" extrusionOk="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8C9AB8"/>
              </a:gs>
              <a:gs pos="94000">
                <a:srgbClr val="394570"/>
              </a:gs>
              <a:gs pos="100000">
                <a:srgbClr val="394570"/>
              </a:gs>
            </a:gsLst>
            <a:lin ang="10800025" scaled="0"/>
          </a:gra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chemeClr val="dk1"/>
              </a:solidFill>
              <a:latin typeface="Calibri"/>
              <a:ea typeface="Calibri"/>
              <a:cs typeface="Calibri"/>
              <a:sym typeface="Calibri"/>
            </a:endParaRPr>
          </a:p>
        </p:txBody>
      </p:sp>
      <p:sp>
        <p:nvSpPr>
          <p:cNvPr id="9" name="Google Shape;9;p71"/>
          <p:cNvSpPr txBox="1">
            <a:spLocks noGrp="1"/>
          </p:cNvSpPr>
          <p:nvPr>
            <p:ph type="title"/>
          </p:nvPr>
        </p:nvSpPr>
        <p:spPr>
          <a:xfrm>
            <a:off x="4901939" y="1184985"/>
            <a:ext cx="6816800" cy="484718"/>
          </a:xfrm>
          <a:prstGeom prst="rect">
            <a:avLst/>
          </a:prstGeom>
          <a:noFill/>
          <a:ln>
            <a:noFill/>
          </a:ln>
        </p:spPr>
        <p:txBody>
          <a:bodyPr spcFirstLastPara="1" wrap="square" lIns="68575" tIns="34275" rIns="68575" bIns="34275" anchor="ctr" anchorCtr="0">
            <a:spAutoFit/>
          </a:bodyPr>
          <a:lstStyle>
            <a:lvl1pPr marR="0" lvl="0" algn="l" rtl="0">
              <a:lnSpc>
                <a:spcPct val="90000"/>
              </a:lnSpc>
              <a:spcBef>
                <a:spcPts val="0"/>
              </a:spcBef>
              <a:spcAft>
                <a:spcPts val="0"/>
              </a:spcAft>
              <a:buClr>
                <a:schemeClr val="lt1"/>
              </a:buClr>
              <a:buSzPts val="30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Google Shape;10;p71"/>
          <p:cNvSpPr txBox="1">
            <a:spLocks noGrp="1"/>
          </p:cNvSpPr>
          <p:nvPr>
            <p:ph type="body" idx="1"/>
          </p:nvPr>
        </p:nvSpPr>
        <p:spPr>
          <a:xfrm>
            <a:off x="4901939" y="2214711"/>
            <a:ext cx="6678000" cy="387255"/>
          </a:xfrm>
          <a:prstGeom prst="rect">
            <a:avLst/>
          </a:prstGeom>
          <a:noFill/>
          <a:ln>
            <a:noFill/>
          </a:ln>
        </p:spPr>
        <p:txBody>
          <a:bodyPr spcFirstLastPara="1" wrap="square" lIns="68575" tIns="34275" rIns="68575" bIns="34275" anchor="t" anchorCtr="0">
            <a:spAutoFit/>
          </a:bodyPr>
          <a:lstStyle>
            <a:lvl1pPr marL="457200" marR="0" lvl="0" indent="-228600" algn="l" rtl="0">
              <a:lnSpc>
                <a:spcPct val="100000"/>
              </a:lnSpc>
              <a:spcBef>
                <a:spcPts val="8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1828800" marR="0" lvl="3"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 name="Google Shape;11;p71"/>
          <p:cNvSpPr txBox="1">
            <a:spLocks noGrp="1"/>
          </p:cNvSpPr>
          <p:nvPr>
            <p:ph type="dt" idx="10"/>
          </p:nvPr>
        </p:nvSpPr>
        <p:spPr>
          <a:xfrm>
            <a:off x="93481"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067"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12" name="Google Shape;12;p7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067"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13" name="Google Shape;13;p71"/>
          <p:cNvSpPr txBox="1">
            <a:spLocks noGrp="1"/>
          </p:cNvSpPr>
          <p:nvPr>
            <p:ph type="sldNum" idx="12"/>
          </p:nvPr>
        </p:nvSpPr>
        <p:spPr>
          <a:xfrm>
            <a:off x="9355319" y="6422339"/>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5114099"/>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7" r:id="rId4"/>
    <p:sldLayoutId id="2147483668" r:id="rId5"/>
    <p:sldLayoutId id="2147483670" r:id="rId6"/>
    <p:sldLayoutId id="2147483671" r:id="rId7"/>
    <p:sldLayoutId id="2147483672" r:id="rId8"/>
    <p:sldLayoutId id="2147483673" r:id="rId9"/>
    <p:sldLayoutId id="2147483674" r:id="rId10"/>
    <p:sldLayoutId id="2147483675" r:id="rId11"/>
    <p:sldLayoutId id="2147483677"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722" r:id="rId23"/>
    <p:sldLayoutId id="2147483723" r:id="rId2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242888" y="274638"/>
            <a:ext cx="11706225" cy="576262"/>
          </a:xfrm>
          <a:prstGeom prst="rect">
            <a:avLst/>
          </a:prstGeom>
          <a:noFill/>
          <a:ln>
            <a:noFill/>
          </a:ln>
        </p:spPr>
        <p:txBody>
          <a:bodyPr spcFirstLastPara="1" wrap="square" lIns="121875" tIns="60925" rIns="121875" bIns="60925" anchor="t"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3"/>
          <p:cNvSpPr txBox="1">
            <a:spLocks noGrp="1"/>
          </p:cNvSpPr>
          <p:nvPr>
            <p:ph type="body" idx="1"/>
          </p:nvPr>
        </p:nvSpPr>
        <p:spPr>
          <a:xfrm>
            <a:off x="242888" y="1176338"/>
            <a:ext cx="11706225" cy="5440362"/>
          </a:xfrm>
          <a:prstGeom prst="rect">
            <a:avLst/>
          </a:prstGeom>
          <a:noFill/>
          <a:ln>
            <a:noFill/>
          </a:ln>
        </p:spPr>
        <p:txBody>
          <a:bodyPr spcFirstLastPara="1" wrap="square" lIns="0" tIns="60925" rIns="121875" bIns="60925" anchor="t" anchorCtr="0">
            <a:noAutofit/>
          </a:bodyPr>
          <a:lstStyle>
            <a:lvl1pPr marL="457200" marR="0" lvl="0" indent="-368300" algn="l" rtl="0">
              <a:lnSpc>
                <a:spcPct val="100000"/>
              </a:lnSpc>
              <a:spcBef>
                <a:spcPts val="8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68300" algn="l" rtl="0">
              <a:lnSpc>
                <a:spcPct val="100000"/>
              </a:lnSpc>
              <a:spcBef>
                <a:spcPts val="4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2pPr>
            <a:lvl3pPr marL="1371600" marR="0" lvl="2" indent="-368300" algn="l" rtl="0">
              <a:lnSpc>
                <a:spcPct val="100000"/>
              </a:lnSpc>
              <a:spcBef>
                <a:spcPts val="4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3pPr>
            <a:lvl4pPr marL="1828800" marR="0" lvl="3" indent="-368300" algn="l" rtl="0">
              <a:lnSpc>
                <a:spcPct val="100000"/>
              </a:lnSpc>
              <a:spcBef>
                <a:spcPts val="4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4pPr>
            <a:lvl5pPr marL="2286000" marR="0" lvl="4" indent="-368300" algn="l" rtl="0">
              <a:lnSpc>
                <a:spcPct val="100000"/>
              </a:lnSpc>
              <a:spcBef>
                <a:spcPts val="40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5pPr>
            <a:lvl6pPr marL="2743200" marR="0" lvl="5" indent="-400113" algn="l" rtl="0">
              <a:lnSpc>
                <a:spcPct val="100000"/>
              </a:lnSpc>
              <a:spcBef>
                <a:spcPts val="540"/>
              </a:spcBef>
              <a:spcAft>
                <a:spcPts val="0"/>
              </a:spcAft>
              <a:buClr>
                <a:schemeClr val="dk1"/>
              </a:buClr>
              <a:buSzPts val="2701"/>
              <a:buFont typeface="Arial"/>
              <a:buChar char="•"/>
              <a:defRPr sz="2701" b="0" i="0" u="none" strike="noStrike" cap="none">
                <a:solidFill>
                  <a:schemeClr val="dk1"/>
                </a:solidFill>
                <a:latin typeface="Century Gothic"/>
                <a:ea typeface="Century Gothic"/>
                <a:cs typeface="Century Gothic"/>
                <a:sym typeface="Century Gothic"/>
              </a:defRPr>
            </a:lvl6pPr>
            <a:lvl7pPr marL="3200400" marR="0" lvl="6" indent="-400113" algn="l" rtl="0">
              <a:lnSpc>
                <a:spcPct val="100000"/>
              </a:lnSpc>
              <a:spcBef>
                <a:spcPts val="540"/>
              </a:spcBef>
              <a:spcAft>
                <a:spcPts val="0"/>
              </a:spcAft>
              <a:buClr>
                <a:schemeClr val="dk1"/>
              </a:buClr>
              <a:buSzPts val="2701"/>
              <a:buFont typeface="Arial"/>
              <a:buChar char="•"/>
              <a:defRPr sz="2701" b="0" i="0" u="none" strike="noStrike" cap="none">
                <a:solidFill>
                  <a:schemeClr val="dk1"/>
                </a:solidFill>
                <a:latin typeface="Century Gothic"/>
                <a:ea typeface="Century Gothic"/>
                <a:cs typeface="Century Gothic"/>
                <a:sym typeface="Century Gothic"/>
              </a:defRPr>
            </a:lvl7pPr>
            <a:lvl8pPr marL="3657600" marR="0" lvl="7" indent="-400113" algn="l" rtl="0">
              <a:lnSpc>
                <a:spcPct val="100000"/>
              </a:lnSpc>
              <a:spcBef>
                <a:spcPts val="540"/>
              </a:spcBef>
              <a:spcAft>
                <a:spcPts val="0"/>
              </a:spcAft>
              <a:buClr>
                <a:schemeClr val="dk1"/>
              </a:buClr>
              <a:buSzPts val="2701"/>
              <a:buFont typeface="Arial"/>
              <a:buChar char="•"/>
              <a:defRPr sz="2701" b="0" i="0" u="none" strike="noStrike" cap="none">
                <a:solidFill>
                  <a:schemeClr val="dk1"/>
                </a:solidFill>
                <a:latin typeface="Century Gothic"/>
                <a:ea typeface="Century Gothic"/>
                <a:cs typeface="Century Gothic"/>
                <a:sym typeface="Century Gothic"/>
              </a:defRPr>
            </a:lvl8pPr>
            <a:lvl9pPr marL="4114800" marR="0" lvl="8" indent="-400113" algn="l" rtl="0">
              <a:lnSpc>
                <a:spcPct val="100000"/>
              </a:lnSpc>
              <a:spcBef>
                <a:spcPts val="540"/>
              </a:spcBef>
              <a:spcAft>
                <a:spcPts val="0"/>
              </a:spcAft>
              <a:buClr>
                <a:schemeClr val="dk1"/>
              </a:buClr>
              <a:buSzPts val="2701"/>
              <a:buFont typeface="Arial"/>
              <a:buChar char="•"/>
              <a:defRPr sz="2701"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883495843"/>
      </p:ext>
    </p:extLst>
  </p:cSld>
  <p:clrMap bg1="lt1" tx1="dk1" bg2="dk2" tx2="lt2" accent1="accent1" accent2="accent2" accent3="accent3" accent4="accent4" accent5="accent5" accent6="accent6" hlink="hlink" folHlink="folHlink"/>
  <p:sldLayoutIdLst>
    <p:sldLayoutId id="2147483692"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F7059E-C442-60F0-654F-F9762139719B}"/>
              </a:ext>
            </a:extLst>
          </p:cNvPr>
          <p:cNvSpPr>
            <a:spLocks noGrp="1"/>
          </p:cNvSpPr>
          <p:nvPr>
            <p:ph type="title"/>
          </p:nvPr>
        </p:nvSpPr>
        <p:spPr>
          <a:xfrm>
            <a:off x="231532" y="215657"/>
            <a:ext cx="11435860" cy="3910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005723-FC96-63DC-08C8-7BF0753122F3}"/>
              </a:ext>
            </a:extLst>
          </p:cNvPr>
          <p:cNvSpPr>
            <a:spLocks noGrp="1"/>
          </p:cNvSpPr>
          <p:nvPr>
            <p:ph type="body" idx="1"/>
          </p:nvPr>
        </p:nvSpPr>
        <p:spPr>
          <a:xfrm>
            <a:off x="231532" y="1069486"/>
            <a:ext cx="11435861" cy="56519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6541DEA-C72A-BA61-B236-C13DCB611C14}"/>
              </a:ext>
            </a:extLst>
          </p:cNvPr>
          <p:cNvSpPr>
            <a:spLocks noGrp="1"/>
          </p:cNvSpPr>
          <p:nvPr>
            <p:ph type="sldNum" sz="quarter" idx="4"/>
          </p:nvPr>
        </p:nvSpPr>
        <p:spPr>
          <a:xfrm>
            <a:off x="933157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04653-1C71-924E-BEED-DC49F25C3855}" type="slidenum">
              <a:rPr lang="en-US" smtClean="0"/>
              <a:pPr/>
              <a:t>‹#›</a:t>
            </a:fld>
            <a:endParaRPr lang="en-US"/>
          </a:p>
        </p:txBody>
      </p:sp>
    </p:spTree>
    <p:extLst>
      <p:ext uri="{BB962C8B-B14F-4D97-AF65-F5344CB8AC3E}">
        <p14:creationId xmlns:p14="http://schemas.microsoft.com/office/powerpoint/2010/main" val="302358334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lnSpc>
          <a:spcPct val="90000"/>
        </a:lnSpc>
        <a:spcBef>
          <a:spcPct val="0"/>
        </a:spcBef>
        <a:buNone/>
        <a:defRPr sz="2200" kern="1200">
          <a:solidFill>
            <a:schemeClr val="tx1"/>
          </a:solidFill>
          <a:latin typeface="Arial" panose="020B0604020202020204" pitchFamily="34" charset="0"/>
          <a:ea typeface="+mj-ea"/>
          <a:cs typeface="Arial" panose="020B0604020202020204" pitchFamily="34" charset="0"/>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42900" indent="-114300" algn="l" defTabSz="457200" rtl="0" eaLnBrk="1" latinLnBrk="0" hangingPunct="1">
        <a:lnSpc>
          <a:spcPct val="90000"/>
        </a:lnSpc>
        <a:spcBef>
          <a:spcPts val="250"/>
        </a:spcBef>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571500" indent="-114300" algn="l" defTabSz="457200" rtl="0" eaLnBrk="1" latinLnBrk="0" hangingPunct="1">
        <a:lnSpc>
          <a:spcPct val="90000"/>
        </a:lnSpc>
        <a:spcBef>
          <a:spcPts val="250"/>
        </a:spcBef>
        <a:buFont typeface="Arial" panose="020B0604020202020204"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3pPr>
      <a:lvl4pPr marL="800100" indent="-114300" algn="l" defTabSz="457200" rtl="0" eaLnBrk="1" latinLnBrk="0" hangingPunct="1">
        <a:lnSpc>
          <a:spcPct val="90000"/>
        </a:lnSpc>
        <a:spcBef>
          <a:spcPts val="250"/>
        </a:spcBef>
        <a:buFont typeface="Arial" panose="020B0604020202020204" pitchFamily="34" charset="0"/>
        <a:buChar char="•"/>
        <a:defRPr lang="en-US" sz="1400" kern="1200" dirty="0" smtClean="0">
          <a:solidFill>
            <a:schemeClr val="tx1"/>
          </a:solidFill>
          <a:latin typeface="Arial" panose="020B0604020202020204" pitchFamily="34" charset="0"/>
          <a:ea typeface="+mn-ea"/>
          <a:cs typeface="Arial" panose="020B0604020202020204" pitchFamily="34" charset="0"/>
        </a:defRPr>
      </a:lvl4pPr>
      <a:lvl5pPr marL="1028700" indent="-114300" algn="l" defTabSz="457200" rtl="0" eaLnBrk="1" latinLnBrk="0" hangingPunct="1">
        <a:lnSpc>
          <a:spcPct val="90000"/>
        </a:lnSpc>
        <a:spcBef>
          <a:spcPts val="250"/>
        </a:spcBef>
        <a:buFont typeface="Arial" panose="020B0604020202020204" pitchFamily="34" charset="0"/>
        <a:buChar char="•"/>
        <a:defRPr lang="en-US" sz="1200" kern="1200" dirty="0" smtClean="0">
          <a:solidFill>
            <a:schemeClr val="tx1"/>
          </a:solidFill>
          <a:latin typeface="Arial" panose="020B0604020202020204" pitchFamily="34" charset="0"/>
          <a:ea typeface="+mn-ea"/>
          <a:cs typeface="Arial" panose="020B0604020202020204" pitchFamily="34" charset="0"/>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ooter Placeholder 5">
            <a:extLst>
              <a:ext uri="{FF2B5EF4-FFF2-40B4-BE49-F238E27FC236}">
                <a16:creationId xmlns:a16="http://schemas.microsoft.com/office/drawing/2014/main" id="{7E9C325D-AE4F-B847-AACE-C648D5348A7A}"/>
              </a:ext>
            </a:extLst>
          </p:cNvPr>
          <p:cNvSpPr>
            <a:spLocks noGrp="1"/>
          </p:cNvSpPr>
          <p:nvPr>
            <p:ph type="ftr" sz="quarter" idx="3"/>
          </p:nvPr>
        </p:nvSpPr>
        <p:spPr>
          <a:xfrm>
            <a:off x="1384184" y="6486735"/>
            <a:ext cx="9739618" cy="301566"/>
          </a:xfrm>
          <a:prstGeom prst="rect">
            <a:avLst/>
          </a:prstGeom>
        </p:spPr>
        <p:txBody>
          <a:bodyPr anchor="ctr"/>
          <a:lstStyle>
            <a:lvl1pPr algn="ctr">
              <a:defRPr sz="1050">
                <a:solidFill>
                  <a:schemeClr val="tx1"/>
                </a:solidFill>
              </a:defRPr>
            </a:lvl1pPr>
          </a:lstStyle>
          <a:p>
            <a:endParaRPr lang="en-US" altLang="en-US"/>
          </a:p>
        </p:txBody>
      </p:sp>
      <p:sp>
        <p:nvSpPr>
          <p:cNvPr id="3" name="Title Placeholder 2">
            <a:extLst>
              <a:ext uri="{FF2B5EF4-FFF2-40B4-BE49-F238E27FC236}">
                <a16:creationId xmlns:a16="http://schemas.microsoft.com/office/drawing/2014/main" id="{5EA21BE6-713C-1B47-9184-65148A152371}"/>
              </a:ext>
            </a:extLst>
          </p:cNvPr>
          <p:cNvSpPr>
            <a:spLocks noGrp="1"/>
          </p:cNvSpPr>
          <p:nvPr>
            <p:ph type="title"/>
          </p:nvPr>
        </p:nvSpPr>
        <p:spPr>
          <a:xfrm>
            <a:off x="1687031" y="129513"/>
            <a:ext cx="8799207" cy="665951"/>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3">
            <a:extLst>
              <a:ext uri="{FF2B5EF4-FFF2-40B4-BE49-F238E27FC236}">
                <a16:creationId xmlns:a16="http://schemas.microsoft.com/office/drawing/2014/main" id="{E7E33DB3-EF83-5847-B173-AE9C854E107D}"/>
              </a:ext>
            </a:extLst>
          </p:cNvPr>
          <p:cNvSpPr>
            <a:spLocks noGrp="1"/>
          </p:cNvSpPr>
          <p:nvPr>
            <p:ph type="body" idx="1"/>
          </p:nvPr>
        </p:nvSpPr>
        <p:spPr>
          <a:xfrm>
            <a:off x="97473" y="1142448"/>
            <a:ext cx="11997055" cy="5254681"/>
          </a:xfrm>
          <a:prstGeom prst="rect">
            <a:avLst/>
          </a:prstGeom>
        </p:spPr>
        <p:style>
          <a:lnRef idx="0">
            <a:scrgbClr r="0" g="0" b="0"/>
          </a:lnRef>
          <a:fillRef idx="1001">
            <a:schemeClr val="lt1"/>
          </a:fillRef>
          <a:effectRef idx="0">
            <a:scrgbClr r="0" g="0" b="0"/>
          </a:effectRef>
          <a:fontRef idx="major"/>
        </p:style>
        <p:txBody>
          <a:bodyPr vert="horz" lIns="91440" tIns="45720" rIns="91440" bIns="45720" rtlCol="0">
            <a:normAutofit/>
          </a:bodyPr>
          <a:lstStyle/>
          <a:p>
            <a:pPr marL="177800" marR="0" lvl="0" indent="-177800" algn="l" defTabSz="862013" rtl="0" eaLnBrk="0" fontAlgn="base" latinLnBrk="0" hangingPunct="0">
              <a:lnSpc>
                <a:spcPct val="90000"/>
              </a:lnSpc>
              <a:spcBef>
                <a:spcPct val="20000"/>
              </a:spcBef>
              <a:spcAft>
                <a:spcPct val="0"/>
              </a:spcAft>
              <a:buClrTx/>
              <a:buSzPct val="100000"/>
              <a:buFontTx/>
              <a:buChar char="•"/>
              <a:tabLst/>
              <a:defRPr/>
            </a:pPr>
            <a:r>
              <a:rPr kumimoji="0" lang="en-US" sz="1600" b="0" i="0" u="none" strike="noStrike" kern="0" cap="none" spc="0" normalizeH="0" baseline="0" noProof="0">
                <a:ln>
                  <a:noFill/>
                </a:ln>
                <a:solidFill>
                  <a:srgbClr val="000000"/>
                </a:solidFill>
                <a:effectLst/>
                <a:uLnTx/>
                <a:uFillTx/>
                <a:latin typeface="Arial"/>
                <a:ea typeface="+mn-ea"/>
                <a:cs typeface="+mn-cs"/>
              </a:rPr>
              <a:t>Click to edit Master text styles</a:t>
            </a:r>
          </a:p>
          <a:p>
            <a:pPr marL="520700" marR="0" lvl="1" indent="-228600" algn="l" defTabSz="862013" rtl="0" eaLnBrk="0" fontAlgn="base" latinLnBrk="0" hangingPunct="0">
              <a:lnSpc>
                <a:spcPct val="90000"/>
              </a:lnSpc>
              <a:spcBef>
                <a:spcPct val="20000"/>
              </a:spcBef>
              <a:spcAft>
                <a:spcPct val="0"/>
              </a:spcAft>
              <a:buClrTx/>
              <a:buSzPct val="100000"/>
              <a:buFontTx/>
              <a:buChar char="–"/>
              <a:tabLst/>
              <a:defRPr/>
            </a:pPr>
            <a:r>
              <a:rPr kumimoji="0" lang="en-US" sz="1600" b="0" i="0" u="none" strike="noStrike" kern="0" cap="none" spc="0" normalizeH="0" baseline="0" noProof="0">
                <a:ln>
                  <a:noFill/>
                </a:ln>
                <a:solidFill>
                  <a:srgbClr val="000000"/>
                </a:solidFill>
                <a:effectLst/>
                <a:uLnTx/>
                <a:uFillTx/>
                <a:latin typeface="Arial"/>
              </a:rPr>
              <a:t>Second level</a:t>
            </a:r>
          </a:p>
          <a:p>
            <a:pPr marL="812800" marR="0" lvl="2" indent="-177800" algn="l" defTabSz="862013" rtl="0" eaLnBrk="0" fontAlgn="base" latinLnBrk="0" hangingPunct="0">
              <a:lnSpc>
                <a:spcPct val="90000"/>
              </a:lnSpc>
              <a:spcBef>
                <a:spcPct val="20000"/>
              </a:spcBef>
              <a:spcAft>
                <a:spcPct val="0"/>
              </a:spcAft>
              <a:buClrTx/>
              <a:buSzPct val="100000"/>
              <a:buFont typeface="Arial" panose="020B0604020202020204" pitchFamily="34" charset="0"/>
              <a:buChar char="▪"/>
              <a:tabLst/>
              <a:defRPr/>
            </a:pPr>
            <a:r>
              <a:rPr kumimoji="0" lang="en-US" sz="1600" b="0" i="0" u="none" strike="noStrike" kern="0" cap="none" spc="0" normalizeH="0" baseline="0" noProof="0">
                <a:ln>
                  <a:noFill/>
                </a:ln>
                <a:solidFill>
                  <a:srgbClr val="000000"/>
                </a:solidFill>
                <a:effectLst/>
                <a:uLnTx/>
                <a:uFillTx/>
                <a:latin typeface="Arial"/>
              </a:rPr>
              <a:t>Third level</a:t>
            </a:r>
          </a:p>
          <a:p>
            <a:pPr marL="1143000" marR="0" lvl="3" indent="-165100" algn="l" defTabSz="862013" rtl="0" eaLnBrk="0" fontAlgn="base" latinLnBrk="0" hangingPunct="0">
              <a:lnSpc>
                <a:spcPct val="90000"/>
              </a:lnSpc>
              <a:spcBef>
                <a:spcPct val="20000"/>
              </a:spcBef>
              <a:spcAft>
                <a:spcPct val="0"/>
              </a:spcAft>
              <a:buClrTx/>
              <a:buSzPct val="100000"/>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latin typeface="Arial"/>
              </a:rPr>
              <a:t>Fourth level</a:t>
            </a:r>
          </a:p>
          <a:p>
            <a:pPr marL="1435100" marR="0" lvl="4" indent="-177800" algn="l" defTabSz="862013" rtl="0" eaLnBrk="0" fontAlgn="base" latinLnBrk="0" hangingPunct="0">
              <a:lnSpc>
                <a:spcPct val="90000"/>
              </a:lnSpc>
              <a:spcBef>
                <a:spcPct val="20000"/>
              </a:spcBef>
              <a:spcAft>
                <a:spcPct val="0"/>
              </a:spcAft>
              <a:buClrTx/>
              <a:buSzPct val="100000"/>
              <a:buFont typeface="Times New Roman" panose="02020603050405020304" pitchFamily="18" charset="0"/>
              <a:buChar char="▫"/>
              <a:tabLst/>
              <a:defRPr/>
            </a:pPr>
            <a:r>
              <a:rPr kumimoji="0" lang="en-US" sz="1400" b="0" i="0" u="none" strike="noStrike" kern="0" cap="none" spc="0" normalizeH="0" baseline="0" noProof="0">
                <a:ln>
                  <a:noFill/>
                </a:ln>
                <a:solidFill>
                  <a:srgbClr val="000000"/>
                </a:solidFill>
                <a:effectLst/>
                <a:uLnTx/>
                <a:uFillTx/>
                <a:latin typeface="Arial"/>
              </a:rPr>
              <a:t>Fifth level</a:t>
            </a:r>
          </a:p>
        </p:txBody>
      </p:sp>
      <p:sp>
        <p:nvSpPr>
          <p:cNvPr id="21" name="Slide Number Placeholder 19">
            <a:extLst>
              <a:ext uri="{FF2B5EF4-FFF2-40B4-BE49-F238E27FC236}">
                <a16:creationId xmlns:a16="http://schemas.microsoft.com/office/drawing/2014/main" id="{A73D6FD9-2EAD-6544-9EAF-043AA7BFFD84}"/>
              </a:ext>
            </a:extLst>
          </p:cNvPr>
          <p:cNvSpPr>
            <a:spLocks noGrp="1"/>
          </p:cNvSpPr>
          <p:nvPr>
            <p:ph type="sldNum" sz="quarter" idx="4"/>
          </p:nvPr>
        </p:nvSpPr>
        <p:spPr>
          <a:xfrm>
            <a:off x="11224469" y="6497788"/>
            <a:ext cx="870060" cy="293716"/>
          </a:xfrm>
          <a:prstGeom prst="rect">
            <a:avLst/>
          </a:prstGeom>
        </p:spPr>
        <p:txBody>
          <a:bodyPr anchor="ctr"/>
          <a:lstStyle>
            <a:lvl1pPr algn="ctr">
              <a:defRPr sz="1050"/>
            </a:lvl1pPr>
          </a:lstStyle>
          <a:p>
            <a:fld id="{F0C94032-CD4C-4C25-B0C2-CEC720522D92}" type="slidenum">
              <a:rPr lang="en-US" smtClean="0"/>
              <a:pPr/>
              <a:t>‹#›</a:t>
            </a:fld>
            <a:endParaRPr lang="en-US"/>
          </a:p>
        </p:txBody>
      </p:sp>
    </p:spTree>
    <p:extLst>
      <p:ext uri="{BB962C8B-B14F-4D97-AF65-F5344CB8AC3E}">
        <p14:creationId xmlns:p14="http://schemas.microsoft.com/office/powerpoint/2010/main" val="80319050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sldNum="0" hdr="0" ftr="0" dt="0"/>
  <p:txStyles>
    <p:titleStyle>
      <a:lvl1pPr algn="ctr" rtl="0" eaLnBrk="1" latinLnBrk="0" hangingPunct="1">
        <a:spcBef>
          <a:spcPct val="0"/>
        </a:spcBef>
        <a:buNone/>
        <a:defRPr kumimoji="0" sz="3200" kern="1200">
          <a:solidFill>
            <a:schemeClr val="tx1"/>
          </a:solidFill>
          <a:latin typeface="Arial"/>
          <a:ea typeface="+mj-ea"/>
          <a:cs typeface="Arial"/>
        </a:defRPr>
      </a:lvl1pPr>
    </p:titleStyle>
    <p:bodyStyle>
      <a:lvl1pPr marL="177800" marR="0" indent="-177800" algn="l" defTabSz="862013" rtl="0" eaLnBrk="0" fontAlgn="base" latinLnBrk="0" hangingPunct="0">
        <a:lnSpc>
          <a:spcPct val="90000"/>
        </a:lnSpc>
        <a:spcBef>
          <a:spcPct val="20000"/>
        </a:spcBef>
        <a:spcAft>
          <a:spcPct val="0"/>
        </a:spcAft>
        <a:buClrTx/>
        <a:buSzPct val="100000"/>
        <a:buFontTx/>
        <a:buChar char="•"/>
        <a:tabLst/>
        <a:defRPr kumimoji="0" sz="1800" kern="1200">
          <a:solidFill>
            <a:schemeClr val="tx1"/>
          </a:solidFill>
          <a:latin typeface="Times New Roman" panose="02020603050405020304" pitchFamily="18" charset="0"/>
          <a:ea typeface="+mn-ea"/>
          <a:cs typeface="Times New Roman" panose="02020603050405020304" pitchFamily="18" charset="0"/>
        </a:defRPr>
      </a:lvl1pPr>
      <a:lvl2pPr marL="520700" marR="0" indent="-228600" algn="l" defTabSz="862013" rtl="0" eaLnBrk="0" fontAlgn="base" latinLnBrk="0" hangingPunct="0">
        <a:lnSpc>
          <a:spcPct val="90000"/>
        </a:lnSpc>
        <a:spcBef>
          <a:spcPct val="20000"/>
        </a:spcBef>
        <a:spcAft>
          <a:spcPct val="0"/>
        </a:spcAft>
        <a:buClrTx/>
        <a:buSzPct val="100000"/>
        <a:buFontTx/>
        <a:buChar char="–"/>
        <a:tabLst/>
        <a:defRPr kumimoji="0" sz="1800" kern="1200">
          <a:solidFill>
            <a:schemeClr val="tx1"/>
          </a:solidFill>
          <a:latin typeface="Times New Roman" panose="02020603050405020304" pitchFamily="18" charset="0"/>
          <a:ea typeface="+mn-ea"/>
          <a:cs typeface="Times New Roman" panose="02020603050405020304" pitchFamily="18" charset="0"/>
        </a:defRPr>
      </a:lvl2pPr>
      <a:lvl3pPr marL="812800" marR="0" indent="-177800" algn="l" defTabSz="862013" rtl="0" eaLnBrk="0" fontAlgn="base" latinLnBrk="0" hangingPunct="0">
        <a:lnSpc>
          <a:spcPct val="90000"/>
        </a:lnSpc>
        <a:spcBef>
          <a:spcPct val="20000"/>
        </a:spcBef>
        <a:spcAft>
          <a:spcPct val="0"/>
        </a:spcAft>
        <a:buClrTx/>
        <a:buSzPct val="100000"/>
        <a:buFont typeface="Arial" panose="020B0604020202020204" pitchFamily="34" charset="0"/>
        <a:buChar char="▪"/>
        <a:tabLst/>
        <a:defRPr kumimoji="0" sz="1800" kern="1200">
          <a:solidFill>
            <a:schemeClr val="tx1"/>
          </a:solidFill>
          <a:latin typeface="Times New Roman" panose="02020603050405020304" pitchFamily="18" charset="0"/>
          <a:ea typeface="+mn-ea"/>
          <a:cs typeface="Times New Roman" panose="02020603050405020304" pitchFamily="18" charset="0"/>
        </a:defRPr>
      </a:lvl3pPr>
      <a:lvl4pPr marL="1143000" marR="0" indent="-165100" algn="l" defTabSz="862013" rtl="0" eaLnBrk="0" fontAlgn="base" latinLnBrk="0" hangingPunct="0">
        <a:lnSpc>
          <a:spcPct val="90000"/>
        </a:lnSpc>
        <a:spcBef>
          <a:spcPct val="20000"/>
        </a:spcBef>
        <a:spcAft>
          <a:spcPct val="0"/>
        </a:spcAft>
        <a:buClrTx/>
        <a:buSzPct val="100000"/>
        <a:buFont typeface="Arial" panose="020B0604020202020204" pitchFamily="34" charset="0"/>
        <a:buChar char="-"/>
        <a:tabLst/>
        <a:defRPr kumimoji="0" sz="1600" kern="1200">
          <a:solidFill>
            <a:schemeClr val="tx1"/>
          </a:solidFill>
          <a:latin typeface="Times New Roman" panose="02020603050405020304" pitchFamily="18" charset="0"/>
          <a:ea typeface="+mn-ea"/>
          <a:cs typeface="Times New Roman" panose="02020603050405020304" pitchFamily="18" charset="0"/>
        </a:defRPr>
      </a:lvl4pPr>
      <a:lvl5pPr marL="1435100" marR="0" indent="-177800" algn="l" defTabSz="862013" rtl="0" eaLnBrk="0" fontAlgn="base" latinLnBrk="0" hangingPunct="0">
        <a:lnSpc>
          <a:spcPct val="90000"/>
        </a:lnSpc>
        <a:spcBef>
          <a:spcPct val="20000"/>
        </a:spcBef>
        <a:spcAft>
          <a:spcPct val="0"/>
        </a:spcAft>
        <a:buClrTx/>
        <a:buSzPct val="100000"/>
        <a:buFont typeface="Times New Roman" panose="02020603050405020304" pitchFamily="18" charset="0"/>
        <a:buChar char="▫"/>
        <a:tabLst/>
        <a:defRPr kumimoji="0" sz="1600" kern="1200">
          <a:solidFill>
            <a:schemeClr val="tx1"/>
          </a:solidFill>
          <a:latin typeface="Times New Roman" panose="02020603050405020304" pitchFamily="18" charset="0"/>
          <a:ea typeface="+mn-ea"/>
          <a:cs typeface="Times New Roman" panose="02020603050405020304" pitchFamily="18"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49.jpeg"/><Relationship Id="rId11" Type="http://schemas.openxmlformats.org/officeDocument/2006/relationships/image" Target="../media/image29.pn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3.png"/><Relationship Id="rId5" Type="http://schemas.openxmlformats.org/officeDocument/2006/relationships/image" Target="../media/image39.emf"/><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8.pn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
          <p:cNvSpPr txBox="1">
            <a:spLocks noGrp="1"/>
          </p:cNvSpPr>
          <p:nvPr>
            <p:ph type="sldNum" idx="12"/>
          </p:nvPr>
        </p:nvSpPr>
        <p:spPr>
          <a:xfrm>
            <a:off x="9355319" y="6422339"/>
            <a:ext cx="2743200" cy="3652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1</a:t>
            </a:fld>
            <a:endParaRPr/>
          </a:p>
        </p:txBody>
      </p:sp>
      <p:pic>
        <p:nvPicPr>
          <p:cNvPr id="478" name="Google Shape;478;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09014" y="225040"/>
            <a:ext cx="1101516" cy="914401"/>
          </a:xfrm>
          <a:prstGeom prst="rect">
            <a:avLst/>
          </a:prstGeom>
          <a:noFill/>
          <a:ln>
            <a:noFill/>
          </a:ln>
        </p:spPr>
      </p:pic>
      <p:pic>
        <p:nvPicPr>
          <p:cNvPr id="479" name="Google Shape;479;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34505" y="225039"/>
            <a:ext cx="955067" cy="955067"/>
          </a:xfrm>
          <a:prstGeom prst="rect">
            <a:avLst/>
          </a:prstGeom>
          <a:noFill/>
          <a:ln>
            <a:noFill/>
          </a:ln>
        </p:spPr>
      </p:pic>
      <p:pic>
        <p:nvPicPr>
          <p:cNvPr id="480" name="Google Shape;480;p1" descr="A blue circle with white text and a bird&#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821083" y="225039"/>
            <a:ext cx="914399" cy="914399"/>
          </a:xfrm>
          <a:prstGeom prst="rect">
            <a:avLst/>
          </a:prstGeom>
          <a:noFill/>
          <a:ln>
            <a:noFill/>
          </a:ln>
        </p:spPr>
      </p:pic>
      <p:pic>
        <p:nvPicPr>
          <p:cNvPr id="481" name="Google Shape;481;p1" descr="A black and white logo&#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713543" y="283333"/>
            <a:ext cx="3398275" cy="802371"/>
          </a:xfrm>
          <a:prstGeom prst="rect">
            <a:avLst/>
          </a:prstGeom>
          <a:noFill/>
          <a:ln>
            <a:noFill/>
          </a:ln>
        </p:spPr>
      </p:pic>
      <p:sp>
        <p:nvSpPr>
          <p:cNvPr id="482" name="Google Shape;482;p1"/>
          <p:cNvSpPr/>
          <p:nvPr/>
        </p:nvSpPr>
        <p:spPr>
          <a:xfrm>
            <a:off x="418549" y="2902816"/>
            <a:ext cx="11680000" cy="1446800"/>
          </a:xfrm>
          <a:prstGeom prst="rect">
            <a:avLst/>
          </a:prstGeom>
          <a:noFill/>
          <a:ln>
            <a:noFill/>
          </a:ln>
          <a:effectLst>
            <a:outerShdw blurRad="50800" dist="38100" dir="2700000" algn="tl" rotWithShape="0">
              <a:srgbClr val="000000">
                <a:alpha val="40000"/>
              </a:srgbClr>
            </a:outerShdw>
          </a:effectLst>
        </p:spPr>
        <p:txBody>
          <a:bodyPr spcFirstLastPara="1" wrap="square" lIns="91433" tIns="45700" rIns="91433" bIns="45700" anchor="t" anchorCtr="0">
            <a:noAutofit/>
          </a:bodyPr>
          <a:lstStyle/>
          <a:p>
            <a:pPr>
              <a:buClr>
                <a:srgbClr val="000000"/>
              </a:buClr>
              <a:buSzPts val="3500"/>
            </a:pPr>
            <a:r>
              <a:rPr lang="en-US" sz="3600" dirty="0">
                <a:solidFill>
                  <a:schemeClr val="lt1"/>
                </a:solidFill>
                <a:latin typeface="Calibri"/>
                <a:ea typeface="Calibri"/>
                <a:cs typeface="Calibri"/>
                <a:sym typeface="Calibri"/>
              </a:rPr>
              <a:t>The U.S. GHG Center: Improving Trust in GHG Observations</a:t>
            </a:r>
          </a:p>
          <a:p>
            <a:pPr>
              <a:buClr>
                <a:srgbClr val="000000"/>
              </a:buClr>
              <a:buSzPts val="3500"/>
            </a:pPr>
            <a:endParaRPr lang="en-US" sz="2267" dirty="0">
              <a:solidFill>
                <a:schemeClr val="lt1"/>
              </a:solidFill>
              <a:latin typeface="Calibri"/>
              <a:ea typeface="Calibri"/>
              <a:cs typeface="Calibri"/>
              <a:sym typeface="Calibri"/>
            </a:endParaRPr>
          </a:p>
          <a:p>
            <a:pPr>
              <a:buClr>
                <a:srgbClr val="000000"/>
              </a:buClr>
              <a:buSzPts val="3500"/>
            </a:pPr>
            <a:r>
              <a:rPr lang="en-US" sz="2800" dirty="0">
                <a:solidFill>
                  <a:schemeClr val="lt1"/>
                </a:solidFill>
                <a:latin typeface="Calibri"/>
                <a:ea typeface="Calibri"/>
                <a:cs typeface="Calibri"/>
                <a:sym typeface="Calibri"/>
              </a:rPr>
              <a:t>Argyro Kavvada, Ph.D. </a:t>
            </a:r>
          </a:p>
          <a:p>
            <a:pPr>
              <a:buClr>
                <a:srgbClr val="000000"/>
              </a:buClr>
              <a:buSzPts val="3500"/>
            </a:pPr>
            <a:r>
              <a:rPr lang="en-US" sz="2800" dirty="0">
                <a:solidFill>
                  <a:schemeClr val="lt1"/>
                </a:solidFill>
                <a:latin typeface="Calibri"/>
                <a:ea typeface="Calibri"/>
                <a:cs typeface="Calibri"/>
                <a:sym typeface="Calibri"/>
              </a:rPr>
              <a:t>Program Manager, U.S. Greenhouse Gas Center </a:t>
            </a:r>
          </a:p>
          <a:p>
            <a:pPr>
              <a:buClr>
                <a:srgbClr val="000000"/>
              </a:buClr>
              <a:buSzPts val="3500"/>
            </a:pPr>
            <a:endParaRPr lang="en-US" sz="2267" dirty="0">
              <a:solidFill>
                <a:schemeClr val="lt1"/>
              </a:solidFill>
              <a:latin typeface="Calibri"/>
              <a:ea typeface="Calibri"/>
              <a:cs typeface="Calibri"/>
              <a:sym typeface="Calibri"/>
            </a:endParaRPr>
          </a:p>
          <a:p>
            <a:pPr>
              <a:buClr>
                <a:srgbClr val="000000"/>
              </a:buClr>
              <a:buSzPts val="3500"/>
            </a:pPr>
            <a:r>
              <a:rPr lang="en-US" sz="2500" dirty="0">
                <a:solidFill>
                  <a:schemeClr val="lt1"/>
                </a:solidFill>
                <a:latin typeface="Calibri"/>
                <a:ea typeface="Calibri"/>
                <a:cs typeface="Calibri"/>
                <a:sym typeface="Calibri"/>
              </a:rPr>
              <a:t>With contributions from Lesley Ott, Andrew Thorpe, Rob Green, </a:t>
            </a:r>
          </a:p>
          <a:p>
            <a:pPr>
              <a:buClr>
                <a:srgbClr val="000000"/>
              </a:buClr>
              <a:buSzPts val="3500"/>
            </a:pPr>
            <a:r>
              <a:rPr lang="en-US" sz="2500" dirty="0">
                <a:solidFill>
                  <a:schemeClr val="lt1"/>
                </a:solidFill>
                <a:latin typeface="Calibri"/>
                <a:ea typeface="Calibri"/>
                <a:cs typeface="Calibri"/>
                <a:sym typeface="Calibri"/>
              </a:rPr>
              <a:t>Annmarie Eldering, the project office and GHG Center team!</a:t>
            </a:r>
          </a:p>
        </p:txBody>
      </p:sp>
      <p:pic>
        <p:nvPicPr>
          <p:cNvPr id="483" name="Google Shape;483;p1" descr="A satellite in space with a black background&#10;&#10;Description automatically generated"/>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3878052">
            <a:off x="5713577" y="3262696"/>
            <a:ext cx="8427033" cy="6130667"/>
          </a:xfrm>
          <a:custGeom>
            <a:avLst/>
            <a:gdLst/>
            <a:ahLst/>
            <a:cxnLst/>
            <a:rect l="l" t="t" r="r" b="b"/>
            <a:pathLst>
              <a:path w="9101107" h="6621056" extrusionOk="0">
                <a:moveTo>
                  <a:pt x="0" y="1895785"/>
                </a:moveTo>
                <a:lnTo>
                  <a:pt x="2221180" y="6621055"/>
                </a:lnTo>
                <a:lnTo>
                  <a:pt x="0" y="6621056"/>
                </a:lnTo>
                <a:close/>
                <a:moveTo>
                  <a:pt x="9101107" y="0"/>
                </a:moveTo>
                <a:lnTo>
                  <a:pt x="9101107" y="3870224"/>
                </a:lnTo>
                <a:lnTo>
                  <a:pt x="5049499" y="5774739"/>
                </a:lnTo>
                <a:lnTo>
                  <a:pt x="2335002" y="0"/>
                </a:lnTo>
                <a:close/>
              </a:path>
            </a:pathLst>
          </a:custGeom>
          <a:noFill/>
          <a:ln>
            <a:noFill/>
          </a:ln>
        </p:spPr>
      </p:pic>
      <p:sp>
        <p:nvSpPr>
          <p:cNvPr id="3" name="TextBox 2">
            <a:extLst>
              <a:ext uri="{FF2B5EF4-FFF2-40B4-BE49-F238E27FC236}">
                <a16:creationId xmlns:a16="http://schemas.microsoft.com/office/drawing/2014/main" id="{7776F405-7104-5CFE-9DA3-569CEB1874C8}"/>
              </a:ext>
            </a:extLst>
          </p:cNvPr>
          <p:cNvSpPr txBox="1"/>
          <p:nvPr/>
        </p:nvSpPr>
        <p:spPr>
          <a:xfrm>
            <a:off x="418549" y="6138201"/>
            <a:ext cx="7159410" cy="379656"/>
          </a:xfrm>
          <a:prstGeom prst="rect">
            <a:avLst/>
          </a:prstGeom>
          <a:noFill/>
        </p:spPr>
        <p:txBody>
          <a:bodyPr wrap="square">
            <a:spAutoFit/>
          </a:bodyPr>
          <a:lstStyle/>
          <a:p>
            <a:pPr>
              <a:spcBef>
                <a:spcPts val="1067"/>
              </a:spcBef>
              <a:buClr>
                <a:schemeClr val="lt1"/>
              </a:buClr>
              <a:buSzPts val="1700"/>
            </a:pPr>
            <a:r>
              <a:rPr lang="en-US" sz="1867" dirty="0">
                <a:solidFill>
                  <a:srgbClr val="E0ECFF"/>
                </a:solidFill>
                <a:latin typeface="Calibri"/>
                <a:ea typeface="Calibri"/>
                <a:cs typeface="Calibri"/>
                <a:sym typeface="Calibri"/>
              </a:rPr>
              <a:t>CEOS AC VC Meeting | October 17, 2024</a:t>
            </a:r>
          </a:p>
        </p:txBody>
      </p:sp>
    </p:spTree>
    <p:extLst>
      <p:ext uri="{BB962C8B-B14F-4D97-AF65-F5344CB8AC3E}">
        <p14:creationId xmlns:p14="http://schemas.microsoft.com/office/powerpoint/2010/main" val="145425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AE920DD-326F-34E9-E761-D0B518D3DB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743" y="1630492"/>
            <a:ext cx="5128844" cy="4639550"/>
          </a:xfrm>
          <a:prstGeom prst="rect">
            <a:avLst/>
          </a:prstGeom>
        </p:spPr>
      </p:pic>
      <p:grpSp>
        <p:nvGrpSpPr>
          <p:cNvPr id="8" name="Group 7">
            <a:extLst>
              <a:ext uri="{FF2B5EF4-FFF2-40B4-BE49-F238E27FC236}">
                <a16:creationId xmlns:a16="http://schemas.microsoft.com/office/drawing/2014/main" id="{BA2EC080-0CC8-F57B-0863-7041696B2A76}"/>
              </a:ext>
            </a:extLst>
          </p:cNvPr>
          <p:cNvGrpSpPr/>
          <p:nvPr/>
        </p:nvGrpSpPr>
        <p:grpSpPr>
          <a:xfrm>
            <a:off x="6258988" y="901267"/>
            <a:ext cx="2706101" cy="2657358"/>
            <a:chOff x="7533575" y="491394"/>
            <a:chExt cx="3109025" cy="3053025"/>
          </a:xfrm>
        </p:grpSpPr>
        <p:pic>
          <p:nvPicPr>
            <p:cNvPr id="19" name="Picture 18">
              <a:extLst>
                <a:ext uri="{FF2B5EF4-FFF2-40B4-BE49-F238E27FC236}">
                  <a16:creationId xmlns:a16="http://schemas.microsoft.com/office/drawing/2014/main" id="{9110D0B8-09D1-AE2B-2302-F29955CC07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40104" y="491394"/>
              <a:ext cx="3102496" cy="3053025"/>
            </a:xfrm>
            <a:prstGeom prst="rect">
              <a:avLst/>
            </a:prstGeom>
          </p:spPr>
        </p:pic>
        <p:sp>
          <p:nvSpPr>
            <p:cNvPr id="21" name="TextBox 20">
              <a:extLst>
                <a:ext uri="{FF2B5EF4-FFF2-40B4-BE49-F238E27FC236}">
                  <a16:creationId xmlns:a16="http://schemas.microsoft.com/office/drawing/2014/main" id="{55A538A3-201D-580A-1ED2-9E486F47249C}"/>
                </a:ext>
              </a:extLst>
            </p:cNvPr>
            <p:cNvSpPr txBox="1"/>
            <p:nvPr/>
          </p:nvSpPr>
          <p:spPr>
            <a:xfrm>
              <a:off x="7533575" y="499596"/>
              <a:ext cx="2667853" cy="318243"/>
            </a:xfrm>
            <a:prstGeom prst="rect">
              <a:avLst/>
            </a:prstGeom>
            <a:noFill/>
          </p:spPr>
          <p:txBody>
            <a:bodyPr wrap="square">
              <a:spAutoFit/>
            </a:bodyPr>
            <a:lstStyle/>
            <a:p>
              <a:r>
                <a:rPr lang="en-US" sz="1200">
                  <a:solidFill>
                    <a:schemeClr val="bg1"/>
                  </a:solidFill>
                  <a:latin typeface="Arial" panose="020B0604020202020204" pitchFamily="34" charset="0"/>
                  <a:cs typeface="Arial" panose="020B0604020202020204" pitchFamily="34" charset="0"/>
                </a:rPr>
                <a:t>Offshore platform (LA)</a:t>
              </a:r>
            </a:p>
          </p:txBody>
        </p:sp>
      </p:grpSp>
      <p:grpSp>
        <p:nvGrpSpPr>
          <p:cNvPr id="12" name="Group 11">
            <a:extLst>
              <a:ext uri="{FF2B5EF4-FFF2-40B4-BE49-F238E27FC236}">
                <a16:creationId xmlns:a16="http://schemas.microsoft.com/office/drawing/2014/main" id="{F6F5C241-6E18-59A2-7BF3-E3E499023E6E}"/>
              </a:ext>
            </a:extLst>
          </p:cNvPr>
          <p:cNvGrpSpPr/>
          <p:nvPr/>
        </p:nvGrpSpPr>
        <p:grpSpPr>
          <a:xfrm>
            <a:off x="9313335" y="901267"/>
            <a:ext cx="3061455" cy="2645800"/>
            <a:chOff x="169313" y="4220356"/>
            <a:chExt cx="2598642" cy="2245823"/>
          </a:xfrm>
        </p:grpSpPr>
        <p:pic>
          <p:nvPicPr>
            <p:cNvPr id="26" name="Picture 25">
              <a:extLst>
                <a:ext uri="{FF2B5EF4-FFF2-40B4-BE49-F238E27FC236}">
                  <a16:creationId xmlns:a16="http://schemas.microsoft.com/office/drawing/2014/main" id="{F01CBCA6-40E1-0FA1-A141-4EDD5B96A71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9450" y="4220356"/>
              <a:ext cx="2284209" cy="2245823"/>
            </a:xfrm>
            <a:prstGeom prst="rect">
              <a:avLst/>
            </a:prstGeom>
          </p:spPr>
        </p:pic>
        <p:sp>
          <p:nvSpPr>
            <p:cNvPr id="24" name="TextBox 23">
              <a:extLst>
                <a:ext uri="{FF2B5EF4-FFF2-40B4-BE49-F238E27FC236}">
                  <a16:creationId xmlns:a16="http://schemas.microsoft.com/office/drawing/2014/main" id="{3C6F6DA8-634A-23CF-078A-6BF4CFA42209}"/>
                </a:ext>
              </a:extLst>
            </p:cNvPr>
            <p:cNvSpPr txBox="1"/>
            <p:nvPr/>
          </p:nvSpPr>
          <p:spPr>
            <a:xfrm>
              <a:off x="169313" y="4230637"/>
              <a:ext cx="2598642" cy="235124"/>
            </a:xfrm>
            <a:prstGeom prst="rect">
              <a:avLst/>
            </a:prstGeom>
            <a:noFill/>
          </p:spPr>
          <p:txBody>
            <a:bodyPr wrap="square">
              <a:spAutoFit/>
            </a:bodyPr>
            <a:lstStyle/>
            <a:p>
              <a:r>
                <a:rPr lang="en-US" sz="1200">
                  <a:solidFill>
                    <a:schemeClr val="bg1"/>
                  </a:solidFill>
                  <a:latin typeface="Arial" panose="020B0604020202020204" pitchFamily="34" charset="0"/>
                  <a:cs typeface="Arial" panose="020B0604020202020204" pitchFamily="34" charset="0"/>
                </a:rPr>
                <a:t>Offshore platform (LA)</a:t>
              </a:r>
            </a:p>
          </p:txBody>
        </p:sp>
      </p:grpSp>
      <p:grpSp>
        <p:nvGrpSpPr>
          <p:cNvPr id="27" name="Group 26">
            <a:extLst>
              <a:ext uri="{FF2B5EF4-FFF2-40B4-BE49-F238E27FC236}">
                <a16:creationId xmlns:a16="http://schemas.microsoft.com/office/drawing/2014/main" id="{85BBB768-1862-1A39-75A5-FA9C4D14ACC9}"/>
              </a:ext>
            </a:extLst>
          </p:cNvPr>
          <p:cNvGrpSpPr/>
          <p:nvPr/>
        </p:nvGrpSpPr>
        <p:grpSpPr>
          <a:xfrm>
            <a:off x="6281225" y="3984110"/>
            <a:ext cx="2697932" cy="2645800"/>
            <a:chOff x="6104703" y="4061483"/>
            <a:chExt cx="2874454" cy="2818911"/>
          </a:xfrm>
        </p:grpSpPr>
        <p:pic>
          <p:nvPicPr>
            <p:cNvPr id="22" name="Picture 21">
              <a:extLst>
                <a:ext uri="{FF2B5EF4-FFF2-40B4-BE49-F238E27FC236}">
                  <a16:creationId xmlns:a16="http://schemas.microsoft.com/office/drawing/2014/main" id="{BAA79D1B-A845-0FA4-6CBE-1D60112D180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104703" y="4061483"/>
              <a:ext cx="2874454" cy="2818911"/>
            </a:xfrm>
            <a:prstGeom prst="rect">
              <a:avLst/>
            </a:prstGeom>
          </p:spPr>
        </p:pic>
        <p:sp>
          <p:nvSpPr>
            <p:cNvPr id="25" name="TextBox 24">
              <a:extLst>
                <a:ext uri="{FF2B5EF4-FFF2-40B4-BE49-F238E27FC236}">
                  <a16:creationId xmlns:a16="http://schemas.microsoft.com/office/drawing/2014/main" id="{2499F244-E806-8A9E-EA09-C08734F9AADB}"/>
                </a:ext>
              </a:extLst>
            </p:cNvPr>
            <p:cNvSpPr txBox="1"/>
            <p:nvPr/>
          </p:nvSpPr>
          <p:spPr>
            <a:xfrm>
              <a:off x="6118141" y="4080677"/>
              <a:ext cx="2474036" cy="295123"/>
            </a:xfrm>
            <a:prstGeom prst="rect">
              <a:avLst/>
            </a:prstGeom>
            <a:noFill/>
          </p:spPr>
          <p:txBody>
            <a:bodyPr wrap="square">
              <a:spAutoFit/>
            </a:bodyPr>
            <a:lstStyle/>
            <a:p>
              <a:r>
                <a:rPr lang="en-US" sz="1200">
                  <a:solidFill>
                    <a:schemeClr val="bg1"/>
                  </a:solidFill>
                  <a:latin typeface="Arial" panose="020B0604020202020204" pitchFamily="34" charset="0"/>
                  <a:cs typeface="Arial" panose="020B0604020202020204" pitchFamily="34" charset="0"/>
                </a:rPr>
                <a:t>Compressor station (CO)</a:t>
              </a:r>
            </a:p>
          </p:txBody>
        </p:sp>
      </p:grpSp>
      <p:grpSp>
        <p:nvGrpSpPr>
          <p:cNvPr id="18" name="Group 17">
            <a:extLst>
              <a:ext uri="{FF2B5EF4-FFF2-40B4-BE49-F238E27FC236}">
                <a16:creationId xmlns:a16="http://schemas.microsoft.com/office/drawing/2014/main" id="{B4E0DF75-BEEF-AF87-057E-87EDA8DA3423}"/>
              </a:ext>
            </a:extLst>
          </p:cNvPr>
          <p:cNvGrpSpPr/>
          <p:nvPr/>
        </p:nvGrpSpPr>
        <p:grpSpPr>
          <a:xfrm>
            <a:off x="9303167" y="3990026"/>
            <a:ext cx="2691022" cy="2634692"/>
            <a:chOff x="9127097" y="4067400"/>
            <a:chExt cx="2867092" cy="2807076"/>
          </a:xfrm>
        </p:grpSpPr>
        <p:pic>
          <p:nvPicPr>
            <p:cNvPr id="23" name="Picture 22">
              <a:extLst>
                <a:ext uri="{FF2B5EF4-FFF2-40B4-BE49-F238E27FC236}">
                  <a16:creationId xmlns:a16="http://schemas.microsoft.com/office/drawing/2014/main" id="{9B6F7B92-92E5-19CA-B78D-E7A602B5F33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127097" y="4067400"/>
              <a:ext cx="2867092" cy="2807076"/>
            </a:xfrm>
            <a:prstGeom prst="rect">
              <a:avLst/>
            </a:prstGeom>
          </p:spPr>
        </p:pic>
        <p:sp>
          <p:nvSpPr>
            <p:cNvPr id="20" name="TextBox 19">
              <a:extLst>
                <a:ext uri="{FF2B5EF4-FFF2-40B4-BE49-F238E27FC236}">
                  <a16:creationId xmlns:a16="http://schemas.microsoft.com/office/drawing/2014/main" id="{D5774C0F-B472-ECE7-1128-4DF3D33921A0}"/>
                </a:ext>
              </a:extLst>
            </p:cNvPr>
            <p:cNvSpPr txBox="1"/>
            <p:nvPr/>
          </p:nvSpPr>
          <p:spPr>
            <a:xfrm>
              <a:off x="9127097" y="4080676"/>
              <a:ext cx="2474036" cy="295123"/>
            </a:xfrm>
            <a:prstGeom prst="rect">
              <a:avLst/>
            </a:prstGeom>
            <a:noFill/>
          </p:spPr>
          <p:txBody>
            <a:bodyPr wrap="square">
              <a:spAutoFit/>
            </a:bodyPr>
            <a:lstStyle/>
            <a:p>
              <a:r>
                <a:rPr lang="en-US" sz="1200">
                  <a:solidFill>
                    <a:schemeClr val="bg1"/>
                  </a:solidFill>
                  <a:latin typeface="Arial" panose="020B0604020202020204" pitchFamily="34" charset="0"/>
                  <a:cs typeface="Arial" panose="020B0604020202020204" pitchFamily="34" charset="0"/>
                </a:rPr>
                <a:t>Landfill (CO)</a:t>
              </a:r>
            </a:p>
          </p:txBody>
        </p:sp>
      </p:grpSp>
      <p:pic>
        <p:nvPicPr>
          <p:cNvPr id="1026" name="Picture 2" descr="BOEM Gulf of Maine Offshore Wind - Highly Migratory Species and  Recreational Fisheries Public Meeting | Bureau of Ocean Energy Management">
            <a:extLst>
              <a:ext uri="{FF2B5EF4-FFF2-40B4-BE49-F238E27FC236}">
                <a16:creationId xmlns:a16="http://schemas.microsoft.com/office/drawing/2014/main" id="{BA85E86F-86D5-23DE-6E44-E668949D490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12547" y="2854714"/>
            <a:ext cx="1166692" cy="61345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D4F633C-494C-3A3D-5BFB-4DD44215B066}"/>
              </a:ext>
            </a:extLst>
          </p:cNvPr>
          <p:cNvSpPr txBox="1">
            <a:spLocks/>
          </p:cNvSpPr>
          <p:nvPr/>
        </p:nvSpPr>
        <p:spPr>
          <a:xfrm>
            <a:off x="969516" y="209516"/>
            <a:ext cx="11042836" cy="431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Arial" panose="020B0604020202020204" pitchFamily="34" charset="0"/>
                <a:cs typeface="Arial" panose="020B0604020202020204" pitchFamily="34" charset="0"/>
              </a:rPr>
              <a:t>AVIRIS 3 Activities Supporting EMIT Cal/Val &amp; Agency Initiatives</a:t>
            </a:r>
          </a:p>
          <a:p>
            <a:endParaRPr lang="en-US" sz="2800" baseline="-25000" dirty="0">
              <a:solidFill>
                <a:schemeClr val="bg1"/>
              </a:solidFill>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F31BF7C5-9786-0175-579E-951870C9E08C}"/>
              </a:ext>
            </a:extLst>
          </p:cNvPr>
          <p:cNvSpPr txBox="1">
            <a:spLocks/>
          </p:cNvSpPr>
          <p:nvPr/>
        </p:nvSpPr>
        <p:spPr>
          <a:xfrm>
            <a:off x="11836143" y="6564284"/>
            <a:ext cx="352418" cy="293716"/>
          </a:xfrm>
          <a:prstGeom prst="rect">
            <a:avLst/>
          </a:prstGeom>
        </p:spPr>
        <p:txBody>
          <a:bodyPr anchor="ctr"/>
          <a:lstStyle>
            <a:defPPr>
              <a:defRPr lang="en-US"/>
            </a:defPPr>
            <a:lvl1pPr marL="0" algn="ct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0C94032-CD4C-4C25-B0C2-CEC720522D92}" type="slidenum">
              <a:rPr lang="en-US" smtClean="0">
                <a:latin typeface="Arial" panose="020B0604020202020204" pitchFamily="34" charset="0"/>
                <a:cs typeface="Arial" panose="020B0604020202020204" pitchFamily="34" charset="0"/>
              </a:rPr>
              <a:pPr algn="r"/>
              <a:t>10</a:t>
            </a:fld>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CE0A2AA-97B0-16E7-EED9-3139566805BD}"/>
              </a:ext>
            </a:extLst>
          </p:cNvPr>
          <p:cNvSpPr txBox="1"/>
          <p:nvPr/>
        </p:nvSpPr>
        <p:spPr>
          <a:xfrm>
            <a:off x="326179" y="782717"/>
            <a:ext cx="5439006" cy="615553"/>
          </a:xfrm>
          <a:prstGeom prst="rect">
            <a:avLst/>
          </a:prstGeom>
          <a:noFill/>
        </p:spPr>
        <p:txBody>
          <a:bodyPr wrap="square" rtlCol="0">
            <a:spAutoFit/>
          </a:bodyPr>
          <a:lstStyle/>
          <a:p>
            <a:r>
              <a:rPr lang="en-US" sz="1700" dirty="0">
                <a:solidFill>
                  <a:schemeClr val="bg1"/>
                </a:solidFill>
                <a:latin typeface="Arial" panose="020B0604020202020204" pitchFamily="34" charset="0"/>
                <a:cs typeface="Arial" panose="020B0604020202020204" pitchFamily="34" charset="0"/>
              </a:rPr>
              <a:t>Coincident AVIRIS-3/ EMIT observations in Permian Basin (NM, TX)</a:t>
            </a:r>
          </a:p>
        </p:txBody>
      </p:sp>
      <p:sp>
        <p:nvSpPr>
          <p:cNvPr id="6" name="TextBox 5">
            <a:extLst>
              <a:ext uri="{FF2B5EF4-FFF2-40B4-BE49-F238E27FC236}">
                <a16:creationId xmlns:a16="http://schemas.microsoft.com/office/drawing/2014/main" id="{98F009A1-E300-C150-6680-000AC70A4C50}"/>
              </a:ext>
            </a:extLst>
          </p:cNvPr>
          <p:cNvSpPr txBox="1"/>
          <p:nvPr/>
        </p:nvSpPr>
        <p:spPr>
          <a:xfrm>
            <a:off x="6167227" y="525742"/>
            <a:ext cx="4779066" cy="353943"/>
          </a:xfrm>
          <a:prstGeom prst="rect">
            <a:avLst/>
          </a:prstGeom>
          <a:noFill/>
        </p:spPr>
        <p:txBody>
          <a:bodyPr wrap="square" rtlCol="0">
            <a:spAutoFit/>
          </a:bodyPr>
          <a:lstStyle/>
          <a:p>
            <a:r>
              <a:rPr lang="en-US" sz="1700" dirty="0">
                <a:solidFill>
                  <a:schemeClr val="bg1"/>
                </a:solidFill>
                <a:latin typeface="Arial" panose="020B0604020202020204" pitchFamily="34" charset="0"/>
                <a:cs typeface="Arial" panose="020B0604020202020204" pitchFamily="34" charset="0"/>
              </a:rPr>
              <a:t>NASA SCOAPE-II mission</a:t>
            </a:r>
          </a:p>
        </p:txBody>
      </p:sp>
      <p:sp>
        <p:nvSpPr>
          <p:cNvPr id="7" name="TextBox 6">
            <a:extLst>
              <a:ext uri="{FF2B5EF4-FFF2-40B4-BE49-F238E27FC236}">
                <a16:creationId xmlns:a16="http://schemas.microsoft.com/office/drawing/2014/main" id="{253E8517-96B9-6139-B838-B9E21CBF70FC}"/>
              </a:ext>
            </a:extLst>
          </p:cNvPr>
          <p:cNvSpPr txBox="1"/>
          <p:nvPr/>
        </p:nvSpPr>
        <p:spPr>
          <a:xfrm>
            <a:off x="6184525" y="3596324"/>
            <a:ext cx="4779066" cy="353943"/>
          </a:xfrm>
          <a:prstGeom prst="rect">
            <a:avLst/>
          </a:prstGeom>
          <a:noFill/>
        </p:spPr>
        <p:txBody>
          <a:bodyPr wrap="square" rtlCol="0">
            <a:spAutoFit/>
          </a:bodyPr>
          <a:lstStyle/>
          <a:p>
            <a:r>
              <a:rPr lang="en-US" sz="1700" dirty="0">
                <a:solidFill>
                  <a:schemeClr val="bg1"/>
                </a:solidFill>
                <a:latin typeface="Arial" panose="020B0604020202020204" pitchFamily="34" charset="0"/>
                <a:cs typeface="Arial" panose="020B0604020202020204" pitchFamily="34" charset="0"/>
              </a:rPr>
              <a:t>NOAA </a:t>
            </a:r>
            <a:r>
              <a:rPr lang="en-US" sz="1700" dirty="0" err="1">
                <a:solidFill>
                  <a:schemeClr val="bg1"/>
                </a:solidFill>
                <a:latin typeface="Arial" panose="020B0604020202020204" pitchFamily="34" charset="0"/>
                <a:cs typeface="Arial" panose="020B0604020202020204" pitchFamily="34" charset="0"/>
              </a:rPr>
              <a:t>AiRMAPS</a:t>
            </a:r>
            <a:r>
              <a:rPr lang="en-US" sz="1700" dirty="0">
                <a:solidFill>
                  <a:schemeClr val="bg1"/>
                </a:solidFill>
                <a:latin typeface="Arial" panose="020B0604020202020204" pitchFamily="34" charset="0"/>
                <a:cs typeface="Arial" panose="020B0604020202020204" pitchFamily="34" charset="0"/>
              </a:rPr>
              <a:t> mission</a:t>
            </a:r>
          </a:p>
        </p:txBody>
      </p:sp>
      <p:pic>
        <p:nvPicPr>
          <p:cNvPr id="17" name="Picture 16">
            <a:extLst>
              <a:ext uri="{FF2B5EF4-FFF2-40B4-BE49-F238E27FC236}">
                <a16:creationId xmlns:a16="http://schemas.microsoft.com/office/drawing/2014/main" id="{02CF3769-3F3A-BAE8-70D8-61C87CCE1D6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248349" y="5907451"/>
            <a:ext cx="616822" cy="626333"/>
          </a:xfrm>
          <a:prstGeom prst="rect">
            <a:avLst/>
          </a:prstGeom>
        </p:spPr>
      </p:pic>
      <p:pic>
        <p:nvPicPr>
          <p:cNvPr id="30" name="Picture 29">
            <a:extLst>
              <a:ext uri="{FF2B5EF4-FFF2-40B4-BE49-F238E27FC236}">
                <a16:creationId xmlns:a16="http://schemas.microsoft.com/office/drawing/2014/main" id="{3BEBD187-AF04-7CB1-B631-774E1D9CA1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1743" y="1630492"/>
            <a:ext cx="5128844" cy="4639550"/>
          </a:xfrm>
          <a:prstGeom prst="rect">
            <a:avLst/>
          </a:prstGeom>
        </p:spPr>
      </p:pic>
      <p:pic>
        <p:nvPicPr>
          <p:cNvPr id="9" name="Picture 8">
            <a:extLst>
              <a:ext uri="{FF2B5EF4-FFF2-40B4-BE49-F238E27FC236}">
                <a16:creationId xmlns:a16="http://schemas.microsoft.com/office/drawing/2014/main" id="{8AFED676-5997-0B41-5548-2F817525D9E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5676" y="-79329"/>
            <a:ext cx="908707" cy="908707"/>
          </a:xfrm>
          <a:prstGeom prst="rect">
            <a:avLst/>
          </a:prstGeom>
        </p:spPr>
      </p:pic>
      <p:pic>
        <p:nvPicPr>
          <p:cNvPr id="11" name="Picture 10">
            <a:extLst>
              <a:ext uri="{FF2B5EF4-FFF2-40B4-BE49-F238E27FC236}">
                <a16:creationId xmlns:a16="http://schemas.microsoft.com/office/drawing/2014/main" id="{E6C578A8-B8F5-D931-D574-BE45708114F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49329" y="2707087"/>
            <a:ext cx="908707" cy="908707"/>
          </a:xfrm>
          <a:prstGeom prst="rect">
            <a:avLst/>
          </a:prstGeom>
        </p:spPr>
      </p:pic>
    </p:spTree>
    <p:extLst>
      <p:ext uri="{BB962C8B-B14F-4D97-AF65-F5344CB8AC3E}">
        <p14:creationId xmlns:p14="http://schemas.microsoft.com/office/powerpoint/2010/main" val="2337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repeatCount="indefinite" fill="hold" nodeType="afterEffect">
                                  <p:stCondLst>
                                    <p:cond delay="0"/>
                                  </p:stCondLst>
                                  <p:childTnLst>
                                    <p:animEffect transition="out" filter="fade">
                                      <p:cBhvr>
                                        <p:cTn id="6" dur="3000"/>
                                        <p:tgtEl>
                                          <p:spTgt spid="30"/>
                                        </p:tgtEl>
                                      </p:cBhvr>
                                    </p:animEffect>
                                    <p:set>
                                      <p:cBhvr>
                                        <p:cTn id="7" dur="1" fill="hold">
                                          <p:stCondLst>
                                            <p:cond delay="2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5358-C304-6A83-FF11-5FF386E3709B}"/>
              </a:ext>
            </a:extLst>
          </p:cNvPr>
          <p:cNvSpPr>
            <a:spLocks noGrp="1"/>
          </p:cNvSpPr>
          <p:nvPr>
            <p:ph type="title"/>
          </p:nvPr>
        </p:nvSpPr>
        <p:spPr>
          <a:xfrm>
            <a:off x="346842" y="457499"/>
            <a:ext cx="8954813" cy="789417"/>
          </a:xfrm>
        </p:spPr>
        <p:txBody>
          <a:bodyPr/>
          <a:lstStyle/>
          <a:p>
            <a:pPr rtl="0">
              <a:spcBef>
                <a:spcPts val="0"/>
              </a:spcBef>
              <a:spcAft>
                <a:spcPts val="0"/>
              </a:spcAft>
            </a:pPr>
            <a:r>
              <a:rPr lang="en-US" sz="2600" b="0" i="0" u="none" strike="noStrike" dirty="0">
                <a:solidFill>
                  <a:srgbClr val="FFFFFF"/>
                </a:solidFill>
                <a:effectLst/>
                <a:latin typeface="Arial" panose="020B0604020202020204" pitchFamily="34" charset="0"/>
              </a:rPr>
              <a:t>Consensus Standards for Methane Measurements: </a:t>
            </a:r>
            <a:br>
              <a:rPr lang="en-US" sz="2600" b="0" i="0" u="none" strike="noStrike" dirty="0">
                <a:solidFill>
                  <a:srgbClr val="FFFFFF"/>
                </a:solidFill>
                <a:effectLst/>
                <a:latin typeface="Arial" panose="020B0604020202020204" pitchFamily="34" charset="0"/>
              </a:rPr>
            </a:br>
            <a:r>
              <a:rPr lang="en-US" sz="2600" b="0" i="0" u="none" strike="noStrike" dirty="0">
                <a:solidFill>
                  <a:srgbClr val="FFFFFF"/>
                </a:solidFill>
                <a:effectLst/>
                <a:latin typeface="Arial" panose="020B0604020202020204" pitchFamily="34" charset="0"/>
              </a:rPr>
              <a:t>Facility Scale Emissions Intercomparison  </a:t>
            </a:r>
            <a:endParaRPr lang="en-US" sz="2600" dirty="0"/>
          </a:p>
        </p:txBody>
      </p:sp>
      <p:sp>
        <p:nvSpPr>
          <p:cNvPr id="19" name="TextBox 18">
            <a:extLst>
              <a:ext uri="{FF2B5EF4-FFF2-40B4-BE49-F238E27FC236}">
                <a16:creationId xmlns:a16="http://schemas.microsoft.com/office/drawing/2014/main" id="{DBF112F0-B6B6-7407-2878-0E96A9196CD2}"/>
              </a:ext>
            </a:extLst>
          </p:cNvPr>
          <p:cNvSpPr txBox="1"/>
          <p:nvPr/>
        </p:nvSpPr>
        <p:spPr>
          <a:xfrm>
            <a:off x="158913" y="5935904"/>
            <a:ext cx="3912353" cy="369332"/>
          </a:xfrm>
          <a:prstGeom prst="rect">
            <a:avLst/>
          </a:prstGeom>
          <a:noFill/>
        </p:spPr>
        <p:txBody>
          <a:bodyPr wrap="none" rtlCol="0">
            <a:spAutoFit/>
          </a:bodyPr>
          <a:lstStyle/>
          <a:p>
            <a:r>
              <a:rPr lang="en-US" dirty="0">
                <a:solidFill>
                  <a:schemeClr val="bg1"/>
                </a:solidFill>
              </a:rPr>
              <a:t>Courtesy - Annmarie Eldering, NIST </a:t>
            </a:r>
          </a:p>
        </p:txBody>
      </p:sp>
      <p:graphicFrame>
        <p:nvGraphicFramePr>
          <p:cNvPr id="12" name="Content Placeholder 3">
            <a:extLst>
              <a:ext uri="{FF2B5EF4-FFF2-40B4-BE49-F238E27FC236}">
                <a16:creationId xmlns:a16="http://schemas.microsoft.com/office/drawing/2014/main" id="{F36F9422-99D0-BDBB-944B-58630E80B4C7}"/>
              </a:ext>
            </a:extLst>
          </p:cNvPr>
          <p:cNvGraphicFramePr>
            <a:graphicFrameLocks noGrp="1"/>
          </p:cNvGraphicFramePr>
          <p:nvPr>
            <p:ph idx="1"/>
            <p:extLst>
              <p:ext uri="{D42A27DB-BD31-4B8C-83A1-F6EECF244321}">
                <p14:modId xmlns:p14="http://schemas.microsoft.com/office/powerpoint/2010/main" val="2884737110"/>
              </p:ext>
            </p:extLst>
          </p:nvPr>
        </p:nvGraphicFramePr>
        <p:xfrm>
          <a:off x="895682" y="1445904"/>
          <a:ext cx="10967357" cy="476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Oval 14">
            <a:extLst>
              <a:ext uri="{FF2B5EF4-FFF2-40B4-BE49-F238E27FC236}">
                <a16:creationId xmlns:a16="http://schemas.microsoft.com/office/drawing/2014/main" id="{9A626F96-9746-EE24-6A00-70C625D93089}"/>
              </a:ext>
            </a:extLst>
          </p:cNvPr>
          <p:cNvSpPr/>
          <p:nvPr/>
        </p:nvSpPr>
        <p:spPr>
          <a:xfrm>
            <a:off x="8040414" y="4415186"/>
            <a:ext cx="3255904" cy="808456"/>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481;p1" descr="A black and white logo&#10;&#10;Description automatically generated">
            <a:extLst>
              <a:ext uri="{FF2B5EF4-FFF2-40B4-BE49-F238E27FC236}">
                <a16:creationId xmlns:a16="http://schemas.microsoft.com/office/drawing/2014/main" id="{0DCD3989-35C2-A497-ACD2-917B628A372D}"/>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345214" y="292889"/>
            <a:ext cx="3398275" cy="802371"/>
          </a:xfrm>
          <a:prstGeom prst="rect">
            <a:avLst/>
          </a:prstGeom>
          <a:noFill/>
          <a:ln>
            <a:noFill/>
          </a:ln>
        </p:spPr>
      </p:pic>
    </p:spTree>
    <p:extLst>
      <p:ext uri="{BB962C8B-B14F-4D97-AF65-F5344CB8AC3E}">
        <p14:creationId xmlns:p14="http://schemas.microsoft.com/office/powerpoint/2010/main" val="299467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F9BB-31FA-473B-8469-67ECC94E526D}"/>
              </a:ext>
            </a:extLst>
          </p:cNvPr>
          <p:cNvSpPr>
            <a:spLocks noGrp="1"/>
          </p:cNvSpPr>
          <p:nvPr>
            <p:ph type="title"/>
          </p:nvPr>
        </p:nvSpPr>
        <p:spPr>
          <a:xfrm>
            <a:off x="952500" y="380313"/>
            <a:ext cx="10393600" cy="484718"/>
          </a:xfrm>
        </p:spPr>
        <p:txBody>
          <a:bodyPr/>
          <a:lstStyle/>
          <a:p>
            <a:r>
              <a:rPr lang="en-US" dirty="0"/>
              <a:t>Methane Controlled Releases </a:t>
            </a:r>
          </a:p>
        </p:txBody>
      </p:sp>
      <p:sp>
        <p:nvSpPr>
          <p:cNvPr id="6" name="Text Placeholder 5">
            <a:extLst>
              <a:ext uri="{FF2B5EF4-FFF2-40B4-BE49-F238E27FC236}">
                <a16:creationId xmlns:a16="http://schemas.microsoft.com/office/drawing/2014/main" id="{9DB67054-89A3-C4D3-338B-6A0488936197}"/>
              </a:ext>
            </a:extLst>
          </p:cNvPr>
          <p:cNvSpPr txBox="1">
            <a:spLocks noGrp="1"/>
          </p:cNvSpPr>
          <p:nvPr>
            <p:ph type="body" idx="1"/>
          </p:nvPr>
        </p:nvSpPr>
        <p:spPr>
          <a:xfrm>
            <a:off x="839300" y="1048379"/>
            <a:ext cx="11352700" cy="1346492"/>
          </a:xfrm>
          <a:prstGeom prst="rect">
            <a:avLst/>
          </a:prstGeom>
          <a:noFill/>
        </p:spPr>
        <p:txBody>
          <a:bodyPr wrap="square" rtlCol="0">
            <a:spAutoFit/>
          </a:bodyPr>
          <a:lstStyle/>
          <a:p>
            <a:pPr marL="457200" indent="-457200" defTabSz="410766" hangingPunct="0">
              <a:lnSpc>
                <a:spcPct val="120000"/>
              </a:lnSpc>
              <a:spcAft>
                <a:spcPts val="1000"/>
              </a:spcAft>
              <a:buFont typeface="Arial" panose="020B0604020202020204" pitchFamily="34" charset="0"/>
              <a:buChar char="•"/>
            </a:pPr>
            <a:r>
              <a:rPr lang="en-US" sz="2000" kern="0" spc="-20" dirty="0">
                <a:solidFill>
                  <a:schemeClr val="bg1"/>
                </a:solidFill>
                <a:latin typeface="Arial" panose="020B0604020202020204" pitchFamily="34" charset="0"/>
                <a:cs typeface="Arial" panose="020B0604020202020204" pitchFamily="34" charset="0"/>
                <a:sym typeface="Inter Light Italic"/>
              </a:rPr>
              <a:t>NASA AVIRIS-3 controlled release datasets will  be made available through the ORNL DAAC</a:t>
            </a:r>
          </a:p>
          <a:p>
            <a:pPr marL="457200" indent="-457200" defTabSz="410766" hangingPunct="0">
              <a:lnSpc>
                <a:spcPct val="120000"/>
              </a:lnSpc>
              <a:spcAft>
                <a:spcPts val="1000"/>
              </a:spcAft>
              <a:buFont typeface="Arial" panose="020B0604020202020204" pitchFamily="34" charset="0"/>
              <a:buChar char="•"/>
            </a:pPr>
            <a:r>
              <a:rPr lang="en-US" sz="2000" kern="0" spc="-20" dirty="0">
                <a:solidFill>
                  <a:schemeClr val="bg1"/>
                </a:solidFill>
                <a:latin typeface="Arial" panose="020B0604020202020204" pitchFamily="34" charset="0"/>
                <a:cs typeface="Arial" panose="020B0604020202020204" pitchFamily="34" charset="0"/>
                <a:sym typeface="Inter Light Italic"/>
              </a:rPr>
              <a:t>US GHG Center portal to serve as centralized location for airborne/satellite datasets</a:t>
            </a:r>
          </a:p>
        </p:txBody>
      </p:sp>
      <p:pic>
        <p:nvPicPr>
          <p:cNvPr id="13" name="Picture 12">
            <a:extLst>
              <a:ext uri="{FF2B5EF4-FFF2-40B4-BE49-F238E27FC236}">
                <a16:creationId xmlns:a16="http://schemas.microsoft.com/office/drawing/2014/main" id="{F9BE1EA8-007D-7B84-1D8B-FA2CED794F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39302" y="3369050"/>
            <a:ext cx="3939964" cy="2922363"/>
          </a:xfrm>
          <a:prstGeom prst="rect">
            <a:avLst/>
          </a:prstGeom>
        </p:spPr>
      </p:pic>
      <p:pic>
        <p:nvPicPr>
          <p:cNvPr id="14" name="Picture 13">
            <a:extLst>
              <a:ext uri="{FF2B5EF4-FFF2-40B4-BE49-F238E27FC236}">
                <a16:creationId xmlns:a16="http://schemas.microsoft.com/office/drawing/2014/main" id="{6BF9705E-8BA2-1F4D-9F2D-7FCC93E27EA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5130247" y="3329409"/>
            <a:ext cx="2960777" cy="3040060"/>
          </a:xfrm>
          <a:prstGeom prst="rect">
            <a:avLst/>
          </a:prstGeom>
        </p:spPr>
      </p:pic>
      <p:pic>
        <p:nvPicPr>
          <p:cNvPr id="15" name="Picture 14">
            <a:extLst>
              <a:ext uri="{FF2B5EF4-FFF2-40B4-BE49-F238E27FC236}">
                <a16:creationId xmlns:a16="http://schemas.microsoft.com/office/drawing/2014/main" id="{CDD76886-C096-91BA-C9A8-C5969F49909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442005" y="3182776"/>
            <a:ext cx="3326490" cy="3333326"/>
          </a:xfrm>
          <a:prstGeom prst="rect">
            <a:avLst/>
          </a:prstGeom>
        </p:spPr>
      </p:pic>
      <p:sp>
        <p:nvSpPr>
          <p:cNvPr id="16" name="TextBox 15">
            <a:extLst>
              <a:ext uri="{FF2B5EF4-FFF2-40B4-BE49-F238E27FC236}">
                <a16:creationId xmlns:a16="http://schemas.microsoft.com/office/drawing/2014/main" id="{59BE1453-D911-279D-220C-527AFA6C2FF9}"/>
              </a:ext>
            </a:extLst>
          </p:cNvPr>
          <p:cNvSpPr txBox="1"/>
          <p:nvPr/>
        </p:nvSpPr>
        <p:spPr>
          <a:xfrm>
            <a:off x="625212" y="2578219"/>
            <a:ext cx="4649674" cy="733149"/>
          </a:xfrm>
          <a:prstGeom prst="rect">
            <a:avLst/>
          </a:prstGeom>
          <a:noFill/>
        </p:spPr>
        <p:txBody>
          <a:bodyPr wrap="square">
            <a:spAutoFit/>
          </a:bodyPr>
          <a:lstStyle/>
          <a:p>
            <a:pPr defTabSz="410766" hangingPunct="0">
              <a:lnSpc>
                <a:spcPct val="120000"/>
              </a:lnSpc>
            </a:pPr>
            <a:r>
              <a:rPr lang="en-US" kern="0" spc="-20" dirty="0">
                <a:solidFill>
                  <a:schemeClr val="bg1"/>
                </a:solidFill>
                <a:latin typeface="Arial" panose="020B0604020202020204" pitchFamily="34" charset="0"/>
                <a:cs typeface="Arial" panose="020B0604020202020204" pitchFamily="34" charset="0"/>
                <a:sym typeface="Inter Light Italic"/>
              </a:rPr>
              <a:t>Mar. 2024, JPL &amp; U.C. </a:t>
            </a:r>
            <a:r>
              <a:rPr lang="en-US" kern="0" spc="-20" dirty="0" err="1">
                <a:solidFill>
                  <a:schemeClr val="bg1"/>
                </a:solidFill>
                <a:latin typeface="Arial" panose="020B0604020202020204" pitchFamily="34" charset="0"/>
                <a:cs typeface="Arial" panose="020B0604020202020204" pitchFamily="34" charset="0"/>
                <a:sym typeface="Inter Light Italic"/>
              </a:rPr>
              <a:t>Berkleey</a:t>
            </a:r>
            <a:r>
              <a:rPr lang="en-US" kern="0" spc="-20" dirty="0">
                <a:solidFill>
                  <a:schemeClr val="bg1"/>
                </a:solidFill>
                <a:latin typeface="Arial" panose="020B0604020202020204" pitchFamily="34" charset="0"/>
                <a:cs typeface="Arial" panose="020B0604020202020204" pitchFamily="34" charset="0"/>
                <a:sym typeface="Inter Light Italic"/>
              </a:rPr>
              <a:t>, US GHG Center funded</a:t>
            </a:r>
            <a:endParaRPr lang="en-US" kern="0" spc="-20" dirty="0">
              <a:solidFill>
                <a:schemeClr val="bg1"/>
              </a:solidFill>
              <a:latin typeface="Inter Light Italic"/>
              <a:sym typeface="Inter Light Italic"/>
            </a:endParaRPr>
          </a:p>
        </p:txBody>
      </p:sp>
      <p:sp>
        <p:nvSpPr>
          <p:cNvPr id="17" name="TextBox 16">
            <a:extLst>
              <a:ext uri="{FF2B5EF4-FFF2-40B4-BE49-F238E27FC236}">
                <a16:creationId xmlns:a16="http://schemas.microsoft.com/office/drawing/2014/main" id="{C8166A79-45E4-E0D0-DCA5-65D965F05E05}"/>
              </a:ext>
            </a:extLst>
          </p:cNvPr>
          <p:cNvSpPr txBox="1"/>
          <p:nvPr/>
        </p:nvSpPr>
        <p:spPr>
          <a:xfrm>
            <a:off x="8530682" y="2504363"/>
            <a:ext cx="3359733" cy="733149"/>
          </a:xfrm>
          <a:prstGeom prst="rect">
            <a:avLst/>
          </a:prstGeom>
          <a:noFill/>
        </p:spPr>
        <p:txBody>
          <a:bodyPr wrap="square">
            <a:spAutoFit/>
          </a:bodyPr>
          <a:lstStyle/>
          <a:p>
            <a:pPr defTabSz="410766" hangingPunct="0">
              <a:lnSpc>
                <a:spcPct val="120000"/>
              </a:lnSpc>
            </a:pPr>
            <a:r>
              <a:rPr lang="en-US" kern="0" spc="-20" dirty="0">
                <a:solidFill>
                  <a:schemeClr val="bg1"/>
                </a:solidFill>
                <a:latin typeface="Arial" panose="020B0604020202020204" pitchFamily="34" charset="0"/>
                <a:cs typeface="Arial" panose="020B0604020202020204" pitchFamily="34" charset="0"/>
                <a:sym typeface="Inter Light Italic"/>
              </a:rPr>
              <a:t>Sep. 2024, JPL &amp; Stanford, Carbon Mapper funded</a:t>
            </a:r>
            <a:endParaRPr lang="en-US" kern="0" spc="-20" dirty="0">
              <a:solidFill>
                <a:schemeClr val="bg1"/>
              </a:solidFill>
              <a:latin typeface="Inter Light Italic"/>
              <a:sym typeface="Inter Light Italic"/>
            </a:endParaRPr>
          </a:p>
        </p:txBody>
      </p:sp>
    </p:spTree>
    <p:extLst>
      <p:ext uri="{BB962C8B-B14F-4D97-AF65-F5344CB8AC3E}">
        <p14:creationId xmlns:p14="http://schemas.microsoft.com/office/powerpoint/2010/main" val="361652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B593B-6627-3480-7222-BBE77C0E87A2}"/>
              </a:ext>
            </a:extLst>
          </p:cNvPr>
          <p:cNvSpPr>
            <a:spLocks noGrp="1"/>
          </p:cNvSpPr>
          <p:nvPr>
            <p:ph type="title"/>
          </p:nvPr>
        </p:nvSpPr>
        <p:spPr>
          <a:xfrm>
            <a:off x="952500" y="636264"/>
            <a:ext cx="10393600" cy="484718"/>
          </a:xfrm>
        </p:spPr>
        <p:txBody>
          <a:bodyPr/>
          <a:lstStyle/>
          <a:p>
            <a:r>
              <a:rPr lang="en-US" dirty="0"/>
              <a:t>Ongoing/ Future Collaborations</a:t>
            </a:r>
          </a:p>
        </p:txBody>
      </p:sp>
      <p:sp>
        <p:nvSpPr>
          <p:cNvPr id="3" name="Text Placeholder 2">
            <a:extLst>
              <a:ext uri="{FF2B5EF4-FFF2-40B4-BE49-F238E27FC236}">
                <a16:creationId xmlns:a16="http://schemas.microsoft.com/office/drawing/2014/main" id="{DAD3CADF-ADDD-75C0-6242-CB705C8E0A44}"/>
              </a:ext>
            </a:extLst>
          </p:cNvPr>
          <p:cNvSpPr>
            <a:spLocks noGrp="1"/>
          </p:cNvSpPr>
          <p:nvPr>
            <p:ph type="body" idx="1"/>
          </p:nvPr>
        </p:nvSpPr>
        <p:spPr>
          <a:xfrm>
            <a:off x="952500" y="1348958"/>
            <a:ext cx="10620000" cy="4501202"/>
          </a:xfrm>
        </p:spPr>
        <p:txBody>
          <a:bodyPr/>
          <a:lstStyle/>
          <a:p>
            <a:pPr>
              <a:buFont typeface="Wingdings" pitchFamily="2" charset="2"/>
              <a:buChar char="q"/>
            </a:pPr>
            <a:r>
              <a:rPr lang="en-US" sz="1800" dirty="0"/>
              <a:t>US GHG Center is working to support EPA’s Super Emitters Program remote sensing technology reviews </a:t>
            </a:r>
          </a:p>
          <a:p>
            <a:pPr>
              <a:buFont typeface="Wingdings" pitchFamily="2" charset="2"/>
              <a:buChar char="q"/>
            </a:pPr>
            <a:r>
              <a:rPr lang="en-US" sz="1800" dirty="0"/>
              <a:t>Improving access to and quality of NGO data on large methane emissions</a:t>
            </a:r>
          </a:p>
          <a:p>
            <a:pPr lvl="1">
              <a:buFont typeface="Wingdings" pitchFamily="2" charset="2"/>
              <a:buChar char="q"/>
            </a:pPr>
            <a:r>
              <a:rPr lang="en-US" sz="1800" dirty="0"/>
              <a:t>Incorporate NGO, publicly available data into GHG Center portal following </a:t>
            </a:r>
            <a:r>
              <a:rPr lang="en-US" sz="1800"/>
              <a:t>internal review (</a:t>
            </a:r>
            <a:r>
              <a:rPr lang="en-US" sz="1800" dirty="0"/>
              <a:t>e.g., </a:t>
            </a:r>
            <a:r>
              <a:rPr lang="en-US" sz="1800" dirty="0" err="1"/>
              <a:t>MethaneSat</a:t>
            </a:r>
            <a:r>
              <a:rPr lang="en-US" sz="1800" dirty="0"/>
              <a:t>, Carbon Mapper; Sept release featured Vulcan 4.0 inventory from Crosswalk Labs) </a:t>
            </a:r>
          </a:p>
          <a:p>
            <a:pPr lvl="1">
              <a:buFont typeface="Wingdings" pitchFamily="2" charset="2"/>
              <a:buChar char="q"/>
            </a:pPr>
            <a:r>
              <a:rPr lang="en-US" sz="1800" dirty="0"/>
              <a:t>Work with agency, industry partners to co-develop enhanced transparency portal to share methods, algorithms, calibration/validation data, and/or exemplar/benchmark data sets</a:t>
            </a:r>
          </a:p>
          <a:p>
            <a:pPr>
              <a:buFont typeface="Wingdings" pitchFamily="2" charset="2"/>
              <a:buChar char="q"/>
            </a:pPr>
            <a:r>
              <a:rPr lang="en-US" sz="1800" dirty="0"/>
              <a:t>Ongoing discussions with existing US GHG Center partners, DOE and other interested parties on coordination of controlled release experiments, expanding data sharing efforts related to Agency initiatives, such as the Methane Emissions Reduction Program, and facilitating ground-based and airborne measurements across natural and urban systems. </a:t>
            </a:r>
          </a:p>
          <a:p>
            <a:pPr>
              <a:buFont typeface="Wingdings" pitchFamily="2" charset="2"/>
              <a:buChar char="q"/>
            </a:pPr>
            <a:r>
              <a:rPr lang="en-US" sz="1800" dirty="0"/>
              <a:t>Training Opportunities (e.g., ARSET Training on Methane Observations for Large Emission Event Detection and Monitoring)</a:t>
            </a:r>
          </a:p>
        </p:txBody>
      </p:sp>
    </p:spTree>
    <p:extLst>
      <p:ext uri="{BB962C8B-B14F-4D97-AF65-F5344CB8AC3E}">
        <p14:creationId xmlns:p14="http://schemas.microsoft.com/office/powerpoint/2010/main" val="22955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66">
          <a:extLst>
            <a:ext uri="{FF2B5EF4-FFF2-40B4-BE49-F238E27FC236}">
              <a16:creationId xmlns:a16="http://schemas.microsoft.com/office/drawing/2014/main" id="{89F4A23C-499B-076C-CBBC-1188B97ACF7D}"/>
            </a:ext>
          </a:extLst>
        </p:cNvPr>
        <p:cNvGrpSpPr/>
        <p:nvPr/>
      </p:nvGrpSpPr>
      <p:grpSpPr>
        <a:xfrm>
          <a:off x="0" y="0"/>
          <a:ext cx="0" cy="0"/>
          <a:chOff x="0" y="0"/>
          <a:chExt cx="0" cy="0"/>
        </a:xfrm>
      </p:grpSpPr>
      <p:sp>
        <p:nvSpPr>
          <p:cNvPr id="267" name="Google Shape;267;p36">
            <a:extLst>
              <a:ext uri="{FF2B5EF4-FFF2-40B4-BE49-F238E27FC236}">
                <a16:creationId xmlns:a16="http://schemas.microsoft.com/office/drawing/2014/main" id="{1B30AEED-0E36-8796-092D-120841399BD9}"/>
              </a:ext>
            </a:extLst>
          </p:cNvPr>
          <p:cNvSpPr txBox="1">
            <a:spLocks noGrp="1"/>
          </p:cNvSpPr>
          <p:nvPr>
            <p:ph type="title"/>
          </p:nvPr>
        </p:nvSpPr>
        <p:spPr>
          <a:xfrm>
            <a:off x="242315" y="276993"/>
            <a:ext cx="11706798" cy="576299"/>
          </a:xfrm>
          <a:prstGeom prst="rect">
            <a:avLst/>
          </a:prstGeom>
          <a:noFill/>
          <a:ln>
            <a:noFill/>
          </a:ln>
        </p:spPr>
        <p:txBody>
          <a:bodyPr spcFirstLastPara="1" wrap="square" lIns="121875" tIns="60925" rIns="121875" bIns="60925" anchor="ctr" anchorCtr="0">
            <a:noAutofit/>
          </a:bodyPr>
          <a:lstStyle/>
          <a:p>
            <a:pPr marL="0" lvl="0" indent="0" algn="l" rtl="0">
              <a:lnSpc>
                <a:spcPct val="100000"/>
              </a:lnSpc>
              <a:spcBef>
                <a:spcPts val="0"/>
              </a:spcBef>
              <a:spcAft>
                <a:spcPts val="0"/>
              </a:spcAft>
              <a:buSzPts val="1400"/>
              <a:buNone/>
            </a:pPr>
            <a:r>
              <a:rPr lang="en-US" dirty="0"/>
              <a:t>Upcoming ARSET Training: Methane Observations for Large Emission Event Detection and Monitoring</a:t>
            </a:r>
            <a:endParaRPr dirty="0"/>
          </a:p>
        </p:txBody>
      </p:sp>
      <p:sp>
        <p:nvSpPr>
          <p:cNvPr id="268" name="Google Shape;268;p36">
            <a:extLst>
              <a:ext uri="{FF2B5EF4-FFF2-40B4-BE49-F238E27FC236}">
                <a16:creationId xmlns:a16="http://schemas.microsoft.com/office/drawing/2014/main" id="{A5D9FD6D-7888-3FB9-2375-3B067384D71C}"/>
              </a:ext>
            </a:extLst>
          </p:cNvPr>
          <p:cNvSpPr txBox="1">
            <a:spLocks noGrp="1"/>
          </p:cNvSpPr>
          <p:nvPr>
            <p:ph type="body" idx="1"/>
          </p:nvPr>
        </p:nvSpPr>
        <p:spPr>
          <a:xfrm>
            <a:off x="6962184" y="1159741"/>
            <a:ext cx="4565420" cy="5362652"/>
          </a:xfrm>
          <a:prstGeom prst="rect">
            <a:avLst/>
          </a:prstGeom>
          <a:noFill/>
          <a:ln>
            <a:noFill/>
          </a:ln>
        </p:spPr>
        <p:txBody>
          <a:bodyPr spcFirstLastPara="1" wrap="square" lIns="0" tIns="60925" rIns="121875" bIns="60925" anchor="t" anchorCtr="0">
            <a:normAutofit/>
          </a:bodyPr>
          <a:lstStyle/>
          <a:p>
            <a:pPr marL="571500" indent="-342900"/>
            <a:r>
              <a:rPr lang="en-US" sz="1800" dirty="0"/>
              <a:t>Identify the goals and objectives of  the U.S. Greenhouse Gas Center</a:t>
            </a:r>
          </a:p>
          <a:p>
            <a:pPr marL="571500" indent="-342900"/>
            <a:r>
              <a:rPr lang="en-US" sz="1800" dirty="0"/>
              <a:t>Define the roles of methane and large emission events in climate change</a:t>
            </a:r>
          </a:p>
          <a:p>
            <a:pPr marL="571500" indent="-342900"/>
            <a:r>
              <a:rPr lang="en-US" sz="1800" dirty="0"/>
              <a:t>Identify the sensors used to measure methane</a:t>
            </a:r>
          </a:p>
          <a:p>
            <a:pPr marL="571500" indent="-342900"/>
            <a:r>
              <a:rPr lang="en-US" sz="1800" dirty="0"/>
              <a:t>Recognize the strengths and limitations of satellite observations used to measure methane for large emission event tracking</a:t>
            </a:r>
          </a:p>
          <a:p>
            <a:pPr marL="571500" indent="-342900"/>
            <a:r>
              <a:rPr lang="en-US" sz="1800" dirty="0"/>
              <a:t>Navigate the U.S. Greenhouse Gas Center Portal and the EMIT Open Data Portal to access and visualize data for large emission event tracking</a:t>
            </a:r>
            <a:endParaRPr sz="1800" dirty="0"/>
          </a:p>
        </p:txBody>
      </p:sp>
      <p:pic>
        <p:nvPicPr>
          <p:cNvPr id="3" name="Picture 2" descr="A picture containing qr code&#10;&#10;Description automatically generated">
            <a:extLst>
              <a:ext uri="{FF2B5EF4-FFF2-40B4-BE49-F238E27FC236}">
                <a16:creationId xmlns:a16="http://schemas.microsoft.com/office/drawing/2014/main" id="{8C1F3A8C-2A05-0705-52EF-DEFE2A32B0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230" y="1200837"/>
            <a:ext cx="6557227" cy="3279382"/>
          </a:xfrm>
          <a:prstGeom prst="rect">
            <a:avLst/>
          </a:prstGeom>
        </p:spPr>
      </p:pic>
      <p:grpSp>
        <p:nvGrpSpPr>
          <p:cNvPr id="4" name="Group 3">
            <a:extLst>
              <a:ext uri="{FF2B5EF4-FFF2-40B4-BE49-F238E27FC236}">
                <a16:creationId xmlns:a16="http://schemas.microsoft.com/office/drawing/2014/main" id="{7441C9A3-9812-20D1-BA1B-EAF1322A1653}"/>
              </a:ext>
            </a:extLst>
          </p:cNvPr>
          <p:cNvGrpSpPr/>
          <p:nvPr/>
        </p:nvGrpSpPr>
        <p:grpSpPr>
          <a:xfrm>
            <a:off x="3167750" y="4521033"/>
            <a:ext cx="1671224" cy="2001360"/>
            <a:chOff x="4667930" y="4480219"/>
            <a:chExt cx="1671224" cy="2001360"/>
          </a:xfrm>
        </p:grpSpPr>
        <p:pic>
          <p:nvPicPr>
            <p:cNvPr id="5" name="Picture 4" descr="Qr code&#10;&#10;Description automatically generated">
              <a:extLst>
                <a:ext uri="{FF2B5EF4-FFF2-40B4-BE49-F238E27FC236}">
                  <a16:creationId xmlns:a16="http://schemas.microsoft.com/office/drawing/2014/main" id="{8A92FA7A-D4F7-DA55-D621-A6C0DEDE29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9301" y="4717036"/>
              <a:ext cx="1568483" cy="1764543"/>
            </a:xfrm>
            <a:prstGeom prst="rect">
              <a:avLst/>
            </a:prstGeom>
          </p:spPr>
        </p:pic>
        <p:sp>
          <p:nvSpPr>
            <p:cNvPr id="2" name="TextBox 1">
              <a:extLst>
                <a:ext uri="{FF2B5EF4-FFF2-40B4-BE49-F238E27FC236}">
                  <a16:creationId xmlns:a16="http://schemas.microsoft.com/office/drawing/2014/main" id="{4D1545FF-2687-EB78-E485-EA5C4AD49577}"/>
                </a:ext>
              </a:extLst>
            </p:cNvPr>
            <p:cNvSpPr txBox="1"/>
            <p:nvPr/>
          </p:nvSpPr>
          <p:spPr>
            <a:xfrm>
              <a:off x="4667930" y="4480219"/>
              <a:ext cx="1671224"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1" i="0" u="none" strike="noStrike" kern="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Arial"/>
                  <a:sym typeface="Arial"/>
                </a:rPr>
                <a:t>English webpage:</a:t>
              </a:r>
            </a:p>
          </p:txBody>
        </p:sp>
      </p:grpSp>
      <p:grpSp>
        <p:nvGrpSpPr>
          <p:cNvPr id="11" name="Group 10">
            <a:extLst>
              <a:ext uri="{FF2B5EF4-FFF2-40B4-BE49-F238E27FC236}">
                <a16:creationId xmlns:a16="http://schemas.microsoft.com/office/drawing/2014/main" id="{33490B97-5FB9-A81B-CFFE-FE954553A134}"/>
              </a:ext>
            </a:extLst>
          </p:cNvPr>
          <p:cNvGrpSpPr/>
          <p:nvPr/>
        </p:nvGrpSpPr>
        <p:grpSpPr>
          <a:xfrm>
            <a:off x="5331900" y="4521033"/>
            <a:ext cx="1773625" cy="2001361"/>
            <a:chOff x="5007093" y="4480219"/>
            <a:chExt cx="1773625" cy="2001361"/>
          </a:xfrm>
        </p:grpSpPr>
        <p:pic>
          <p:nvPicPr>
            <p:cNvPr id="10" name="Picture 9" descr="Qr code&#10;&#10;Description automatically generated">
              <a:extLst>
                <a:ext uri="{FF2B5EF4-FFF2-40B4-BE49-F238E27FC236}">
                  <a16:creationId xmlns:a16="http://schemas.microsoft.com/office/drawing/2014/main" id="{B9A19699-5831-2B1A-C195-9DB92A96331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68964" y="4717036"/>
              <a:ext cx="1568483" cy="1764544"/>
            </a:xfrm>
            <a:prstGeom prst="rect">
              <a:avLst/>
            </a:prstGeom>
          </p:spPr>
        </p:pic>
        <p:sp>
          <p:nvSpPr>
            <p:cNvPr id="8" name="TextBox 7">
              <a:extLst>
                <a:ext uri="{FF2B5EF4-FFF2-40B4-BE49-F238E27FC236}">
                  <a16:creationId xmlns:a16="http://schemas.microsoft.com/office/drawing/2014/main" id="{38DAF00A-CAF1-2037-5BD9-F29CA15E1CF1}"/>
                </a:ext>
              </a:extLst>
            </p:cNvPr>
            <p:cNvSpPr txBox="1"/>
            <p:nvPr/>
          </p:nvSpPr>
          <p:spPr>
            <a:xfrm>
              <a:off x="5007093" y="4480219"/>
              <a:ext cx="1773625"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1" i="0" u="none" strike="noStrike" kern="0" cap="none" spc="0" normalizeH="0" baseline="0" noProof="0" dirty="0">
                  <a:ln>
                    <a:noFill/>
                  </a:ln>
                  <a:solidFill>
                    <a:srgbClr val="000000">
                      <a:lumMod val="65000"/>
                      <a:lumOff val="35000"/>
                    </a:srgbClr>
                  </a:solidFill>
                  <a:effectLst/>
                  <a:uLnTx/>
                  <a:uFillTx/>
                  <a:latin typeface="Century Gothic" panose="020B0502020202020204" pitchFamily="34" charset="0"/>
                  <a:ea typeface="+mn-ea"/>
                  <a:cs typeface="Arial"/>
                  <a:sym typeface="Arial"/>
                </a:rPr>
                <a:t>Spanish webpage:</a:t>
              </a:r>
            </a:p>
          </p:txBody>
        </p:sp>
      </p:grpSp>
    </p:spTree>
    <p:extLst>
      <p:ext uri="{BB962C8B-B14F-4D97-AF65-F5344CB8AC3E}">
        <p14:creationId xmlns:p14="http://schemas.microsoft.com/office/powerpoint/2010/main" val="210392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5"/>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15</a:t>
            </a:fld>
            <a:endParaRPr sz="1200" b="0" i="0" u="none" strike="noStrike" cap="none">
              <a:solidFill>
                <a:srgbClr val="FFFFFF"/>
              </a:solidFill>
              <a:latin typeface="Arial"/>
              <a:ea typeface="Arial"/>
              <a:cs typeface="Arial"/>
              <a:sym typeface="Arial"/>
            </a:endParaRPr>
          </a:p>
        </p:txBody>
      </p:sp>
      <p:pic>
        <p:nvPicPr>
          <p:cNvPr id="410" name="Google Shape;410;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09013" y="225039"/>
            <a:ext cx="1101517" cy="914400"/>
          </a:xfrm>
          <a:prstGeom prst="rect">
            <a:avLst/>
          </a:prstGeom>
          <a:noFill/>
          <a:ln>
            <a:noFill/>
          </a:ln>
        </p:spPr>
      </p:pic>
      <p:pic>
        <p:nvPicPr>
          <p:cNvPr id="411" name="Google Shape;411;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34505" y="225039"/>
            <a:ext cx="955062" cy="955062"/>
          </a:xfrm>
          <a:prstGeom prst="rect">
            <a:avLst/>
          </a:prstGeom>
          <a:noFill/>
          <a:ln>
            <a:noFill/>
          </a:ln>
        </p:spPr>
      </p:pic>
      <p:pic>
        <p:nvPicPr>
          <p:cNvPr id="412" name="Google Shape;412;p15" descr="A blue circle with white text and a bird&#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821083" y="225039"/>
            <a:ext cx="914400" cy="914400"/>
          </a:xfrm>
          <a:prstGeom prst="rect">
            <a:avLst/>
          </a:prstGeom>
          <a:noFill/>
          <a:ln>
            <a:noFill/>
          </a:ln>
        </p:spPr>
      </p:pic>
      <p:pic>
        <p:nvPicPr>
          <p:cNvPr id="413" name="Google Shape;413;p15" descr="A black and white logo&#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713542" y="283333"/>
            <a:ext cx="3398272" cy="802370"/>
          </a:xfrm>
          <a:prstGeom prst="rect">
            <a:avLst/>
          </a:prstGeom>
          <a:noFill/>
          <a:ln>
            <a:noFill/>
          </a:ln>
        </p:spPr>
      </p:pic>
      <p:sp>
        <p:nvSpPr>
          <p:cNvPr id="414" name="Google Shape;414;p15"/>
          <p:cNvSpPr/>
          <p:nvPr/>
        </p:nvSpPr>
        <p:spPr>
          <a:xfrm>
            <a:off x="427512" y="2788325"/>
            <a:ext cx="10850771" cy="2800726"/>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dirty="0">
                <a:solidFill>
                  <a:srgbClr val="FFFFFF"/>
                </a:solidFill>
                <a:latin typeface="Calibri"/>
                <a:ea typeface="Calibri"/>
                <a:cs typeface="Calibri"/>
                <a:sym typeface="Calibri"/>
              </a:rPr>
              <a:t>The U.S. Greenhouse Gas Center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r>
              <a:rPr lang="en-US" sz="4400" u="none" strike="noStrike" cap="none" dirty="0" err="1">
                <a:solidFill>
                  <a:srgbClr val="FFFFFF"/>
                </a:solidFill>
                <a:latin typeface="Calibri Light" panose="020F0302020204030204" pitchFamily="34" charset="0"/>
                <a:ea typeface="Calibri"/>
                <a:cs typeface="Calibri Light" panose="020F0302020204030204" pitchFamily="34" charset="0"/>
                <a:sym typeface="Calibri"/>
              </a:rPr>
              <a:t>earth.gov</a:t>
            </a:r>
            <a:r>
              <a:rPr lang="en-US" sz="4400" u="none" strike="noStrike" cap="none" dirty="0">
                <a:solidFill>
                  <a:srgbClr val="FFFFFF"/>
                </a:solidFill>
                <a:latin typeface="Calibri Light" panose="020F0302020204030204" pitchFamily="34" charset="0"/>
                <a:ea typeface="Calibri"/>
                <a:cs typeface="Calibri Light" panose="020F0302020204030204" pitchFamily="34" charset="0"/>
                <a:sym typeface="Calibri"/>
              </a:rPr>
              <a:t>/</a:t>
            </a:r>
            <a:r>
              <a:rPr lang="en-US" sz="4400" u="none" strike="noStrike" cap="none" dirty="0" err="1">
                <a:solidFill>
                  <a:srgbClr val="FFFFFF"/>
                </a:solidFill>
                <a:latin typeface="Calibri Light" panose="020F0302020204030204" pitchFamily="34" charset="0"/>
                <a:ea typeface="Calibri"/>
                <a:cs typeface="Calibri Light" panose="020F0302020204030204" pitchFamily="34" charset="0"/>
                <a:sym typeface="Calibri"/>
              </a:rPr>
              <a:t>ghgcenter</a:t>
            </a:r>
            <a:r>
              <a:rPr lang="en-US" sz="4400" u="none" strike="noStrike" cap="none" dirty="0">
                <a:solidFill>
                  <a:srgbClr val="FFFFFF"/>
                </a:solidFill>
                <a:latin typeface="Calibri Light" panose="020F0302020204030204" pitchFamily="34" charset="0"/>
                <a:ea typeface="Calibri"/>
                <a:cs typeface="Calibri Light" panose="020F0302020204030204" pitchFamily="34" charset="0"/>
                <a:sym typeface="Calibri"/>
              </a:rPr>
              <a:t> </a:t>
            </a:r>
            <a:endParaRPr sz="4400" u="none" strike="noStrike" cap="none" dirty="0">
              <a:solidFill>
                <a:srgbClr val="FFFFFF"/>
              </a:solidFill>
              <a:latin typeface="Calibri Light" panose="020F0302020204030204" pitchFamily="34" charset="0"/>
              <a:ea typeface="Calibri"/>
              <a:cs typeface="Calibri Light" panose="020F0302020204030204" pitchFamily="34" charset="0"/>
              <a:sym typeface="Calibri"/>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dirty="0">
              <a:solidFill>
                <a:srgbClr val="FFFFFF"/>
              </a:solidFill>
              <a:latin typeface="Calibri"/>
              <a:ea typeface="Calibri"/>
              <a:cs typeface="Calibri"/>
              <a:sym typeface="Calibri"/>
            </a:endParaRPr>
          </a:p>
        </p:txBody>
      </p:sp>
      <p:sp>
        <p:nvSpPr>
          <p:cNvPr id="415" name="Google Shape;415;p15"/>
          <p:cNvSpPr txBox="1">
            <a:spLocks noGrp="1"/>
          </p:cNvSpPr>
          <p:nvPr>
            <p:ph type="subTitle" idx="1"/>
          </p:nvPr>
        </p:nvSpPr>
        <p:spPr>
          <a:xfrm>
            <a:off x="1879394" y="4601123"/>
            <a:ext cx="8433212" cy="1200288"/>
          </a:xfrm>
          <a:prstGeom prst="rect">
            <a:avLst/>
          </a:prstGeom>
          <a:solidFill>
            <a:srgbClr val="757070">
              <a:alpha val="45098"/>
            </a:srgbClr>
          </a:solid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lt1"/>
              </a:buClr>
              <a:buSzPts val="1800"/>
              <a:buNone/>
            </a:pPr>
            <a:r>
              <a:rPr lang="en-US" sz="2500" b="1" dirty="0">
                <a:solidFill>
                  <a:schemeClr val="bg1"/>
                </a:solidFill>
                <a:latin typeface="+mj-lt"/>
                <a:ea typeface="Arial"/>
                <a:cs typeface="Arial"/>
                <a:sym typeface="Arial"/>
              </a:rPr>
              <a:t>Thank you!</a:t>
            </a:r>
            <a:endParaRPr sz="2500" b="0" dirty="0">
              <a:solidFill>
                <a:schemeClr val="bg1"/>
              </a:solidFill>
              <a:latin typeface="+mj-lt"/>
            </a:endParaRPr>
          </a:p>
          <a:p>
            <a:pPr marL="0" lvl="0" indent="0" algn="l" rtl="0">
              <a:lnSpc>
                <a:spcPct val="100000"/>
              </a:lnSpc>
              <a:spcBef>
                <a:spcPts val="0"/>
              </a:spcBef>
              <a:spcAft>
                <a:spcPts val="0"/>
              </a:spcAft>
              <a:buClr>
                <a:schemeClr val="lt1"/>
              </a:buClr>
              <a:buSzPts val="1800"/>
              <a:buNone/>
            </a:pPr>
            <a:endParaRPr sz="2500" b="0" dirty="0">
              <a:solidFill>
                <a:schemeClr val="bg1"/>
              </a:solidFill>
              <a:latin typeface="+mj-lt"/>
            </a:endParaRPr>
          </a:p>
          <a:p>
            <a:pPr marL="0" lvl="0" indent="0" algn="l" rtl="0">
              <a:lnSpc>
                <a:spcPct val="100000"/>
              </a:lnSpc>
              <a:spcBef>
                <a:spcPts val="0"/>
              </a:spcBef>
              <a:spcAft>
                <a:spcPts val="0"/>
              </a:spcAft>
              <a:buClr>
                <a:schemeClr val="lt1"/>
              </a:buClr>
              <a:buSzPts val="1800"/>
              <a:buNone/>
            </a:pPr>
            <a:r>
              <a:rPr lang="en-US" b="0" dirty="0" err="1">
                <a:solidFill>
                  <a:schemeClr val="bg1"/>
                </a:solidFill>
                <a:latin typeface="+mj-lt"/>
              </a:rPr>
              <a:t>Argyro.Kavvada</a:t>
            </a:r>
            <a:r>
              <a:rPr lang="en-US" sz="2200" b="0" dirty="0" err="1">
                <a:solidFill>
                  <a:schemeClr val="bg1"/>
                </a:solidFill>
                <a:latin typeface="+mj-lt"/>
              </a:rPr>
              <a:t>@nasa.gov</a:t>
            </a:r>
            <a:endParaRPr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
          <p:cNvSpPr txBox="1">
            <a:spLocks noGrp="1"/>
          </p:cNvSpPr>
          <p:nvPr>
            <p:ph type="title"/>
          </p:nvPr>
        </p:nvSpPr>
        <p:spPr>
          <a:xfrm>
            <a:off x="3739031" y="427886"/>
            <a:ext cx="8767991" cy="507791"/>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lt1"/>
              </a:buClr>
              <a:buSzPts val="4000"/>
              <a:buFont typeface="Arial"/>
              <a:buNone/>
            </a:pPr>
            <a:r>
              <a:rPr lang="en-US" sz="3000" dirty="0"/>
              <a:t>Motivation for the U.S. Greenhouse Gas Center</a:t>
            </a:r>
            <a:endParaRPr dirty="0"/>
          </a:p>
        </p:txBody>
      </p:sp>
      <p:sp>
        <p:nvSpPr>
          <p:cNvPr id="200" name="Google Shape;200;p3"/>
          <p:cNvSpPr txBox="1">
            <a:spLocks noGrp="1"/>
          </p:cNvSpPr>
          <p:nvPr>
            <p:ph type="body" idx="1"/>
          </p:nvPr>
        </p:nvSpPr>
        <p:spPr>
          <a:xfrm>
            <a:off x="4838316" y="1093288"/>
            <a:ext cx="7003561" cy="5422470"/>
          </a:xfrm>
          <a:prstGeom prst="rect">
            <a:avLst/>
          </a:prstGeom>
          <a:noFill/>
          <a:ln>
            <a:noFill/>
          </a:ln>
        </p:spPr>
        <p:txBody>
          <a:bodyPr spcFirstLastPara="1" wrap="square" lIns="91425" tIns="45700" rIns="91425" bIns="45700" anchor="t" anchorCtr="0">
            <a:spAutoFit/>
          </a:bodyPr>
          <a:lstStyle/>
          <a:p>
            <a:pPr marL="508000" indent="-285750">
              <a:buSzPts val="1900"/>
              <a:buFont typeface="Arial" panose="020B0604020202020204" pitchFamily="34" charset="0"/>
              <a:buChar char="•"/>
            </a:pPr>
            <a:r>
              <a:rPr lang="en-US" sz="2300" dirty="0">
                <a:latin typeface="Calibri"/>
                <a:ea typeface="Calibri"/>
                <a:cs typeface="Calibri"/>
                <a:sym typeface="Calibri"/>
              </a:rPr>
              <a:t>The NASEM Report on GHG Emissions Information for Decision Making (2022) calls for: </a:t>
            </a:r>
          </a:p>
          <a:p>
            <a:pPr marL="1022350" lvl="1" indent="-342900">
              <a:buSzPts val="1900"/>
              <a:buFont typeface="Courier New" panose="02070309020205020404" pitchFamily="49" charset="0"/>
              <a:buChar char="o"/>
            </a:pPr>
            <a:r>
              <a:rPr lang="en-US" sz="2300" i="1" dirty="0">
                <a:latin typeface="Calibri"/>
                <a:ea typeface="Calibri"/>
                <a:cs typeface="Calibri"/>
                <a:sym typeface="Calibri"/>
              </a:rPr>
              <a:t>“</a:t>
            </a:r>
            <a:r>
              <a:rPr lang="en-US" sz="2300" dirty="0">
                <a:latin typeface="Calibri"/>
                <a:ea typeface="Calibri"/>
                <a:cs typeface="Calibri"/>
                <a:sym typeface="Calibri"/>
              </a:rPr>
              <a:t>a mechanism that brings different types of information together could facilitate the </a:t>
            </a:r>
            <a:r>
              <a:rPr lang="en-US" sz="2300" dirty="0">
                <a:solidFill>
                  <a:schemeClr val="accent4"/>
                </a:solidFill>
                <a:latin typeface="Calibri"/>
                <a:ea typeface="Calibri"/>
                <a:cs typeface="Calibri"/>
                <a:sym typeface="Calibri"/>
              </a:rPr>
              <a:t>integration of multiple types of data at various spatial scales </a:t>
            </a:r>
            <a:r>
              <a:rPr lang="en-US" sz="2300" dirty="0">
                <a:latin typeface="Calibri"/>
                <a:ea typeface="Calibri"/>
                <a:cs typeface="Calibri"/>
                <a:sym typeface="Calibri"/>
              </a:rPr>
              <a:t>and make the information accessible to decision makers and users in ways that </a:t>
            </a:r>
            <a:r>
              <a:rPr lang="en-US" sz="2300" dirty="0">
                <a:solidFill>
                  <a:schemeClr val="accent4"/>
                </a:solidFill>
                <a:latin typeface="Calibri"/>
                <a:ea typeface="Calibri"/>
                <a:cs typeface="Calibri"/>
                <a:sym typeface="Calibri"/>
              </a:rPr>
              <a:t>meet their needs</a:t>
            </a:r>
            <a:r>
              <a:rPr lang="en-US" sz="2300" dirty="0">
                <a:latin typeface="Calibri"/>
                <a:ea typeface="Calibri"/>
                <a:cs typeface="Calibri"/>
                <a:sym typeface="Calibri"/>
              </a:rPr>
              <a:t>.”</a:t>
            </a:r>
          </a:p>
          <a:p>
            <a:pPr marL="361965" indent="-292100">
              <a:buSzPts val="1900"/>
              <a:buFont typeface="Calibri"/>
              <a:buChar char="•"/>
            </a:pPr>
            <a:r>
              <a:rPr lang="en-US" sz="2300" dirty="0">
                <a:latin typeface="Calibri"/>
                <a:ea typeface="Calibri"/>
                <a:cs typeface="Calibri"/>
                <a:sym typeface="Calibri"/>
              </a:rPr>
              <a:t>The US GHG Center </a:t>
            </a:r>
            <a:r>
              <a:rPr lang="en-US" sz="2300" dirty="0">
                <a:solidFill>
                  <a:schemeClr val="accent4"/>
                </a:solidFill>
                <a:latin typeface="Calibri"/>
                <a:ea typeface="Calibri"/>
                <a:cs typeface="Calibri"/>
                <a:sym typeface="Calibri"/>
              </a:rPr>
              <a:t>supports implementation </a:t>
            </a:r>
            <a:r>
              <a:rPr lang="en-US" sz="2300" dirty="0">
                <a:latin typeface="Calibri"/>
                <a:ea typeface="Calibri"/>
                <a:cs typeface="Calibri"/>
                <a:sym typeface="Calibri"/>
              </a:rPr>
              <a:t>of the national GHG Strategy (2023):</a:t>
            </a:r>
          </a:p>
          <a:p>
            <a:pPr marL="1022350" lvl="1" indent="-342900">
              <a:buSzPts val="1900"/>
              <a:buFont typeface="Courier New" panose="02070309020205020404" pitchFamily="49" charset="0"/>
              <a:buChar char="o"/>
            </a:pPr>
            <a:r>
              <a:rPr lang="en-US" sz="2300" i="1" dirty="0">
                <a:latin typeface="Calibri"/>
                <a:ea typeface="Calibri"/>
                <a:cs typeface="Calibri"/>
                <a:sym typeface="Calibri"/>
              </a:rPr>
              <a:t>“</a:t>
            </a:r>
            <a:r>
              <a:rPr lang="en-US" sz="2300" dirty="0">
                <a:latin typeface="Calibri"/>
                <a:ea typeface="Calibri"/>
                <a:cs typeface="Calibri"/>
                <a:sym typeface="Calibri"/>
              </a:rPr>
              <a:t>The U.S. Greenhouse Gas Center: Initially led by NASA, EPA, NIST and NOAA, this center will </a:t>
            </a:r>
            <a:r>
              <a:rPr lang="en-US" sz="2300" dirty="0">
                <a:solidFill>
                  <a:schemeClr val="accent4"/>
                </a:solidFill>
                <a:latin typeface="Calibri"/>
                <a:ea typeface="Calibri"/>
                <a:cs typeface="Calibri"/>
                <a:sym typeface="Calibri"/>
              </a:rPr>
              <a:t>facilitate coordination across federal and non-federal, domestic, and international </a:t>
            </a:r>
            <a:r>
              <a:rPr lang="en-US" sz="2300" dirty="0">
                <a:latin typeface="Calibri"/>
                <a:ea typeface="Calibri"/>
                <a:cs typeface="Calibri"/>
                <a:sym typeface="Calibri"/>
              </a:rPr>
              <a:t>entities to integrate and distribute actionable GHG data.”</a:t>
            </a:r>
          </a:p>
        </p:txBody>
      </p:sp>
      <p:sp>
        <p:nvSpPr>
          <p:cNvPr id="201" name="Google Shape;201;p3"/>
          <p:cNvSpPr txBox="1">
            <a:spLocks noGrp="1"/>
          </p:cNvSpPr>
          <p:nvPr>
            <p:ph type="sldNum" idx="12"/>
          </p:nvPr>
        </p:nvSpPr>
        <p:spPr>
          <a:xfrm>
            <a:off x="9355319" y="6422339"/>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fld id="{00000000-1234-1234-1234-123412341234}" type="slidenum">
              <a:rPr kumimoji="0" lang="en-US" sz="1200" b="0" i="0" u="none" strike="noStrike" kern="0" cap="none" spc="0" normalizeH="0" baseline="0" noProof="0">
                <a:ln>
                  <a:noFill/>
                </a:ln>
                <a:solidFill>
                  <a:srgbClr val="FFFFF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FFFFFF"/>
                </a:buClr>
                <a:buSzPts val="1200"/>
                <a:buFont typeface="Arial"/>
                <a:buNone/>
                <a:tabLst/>
                <a:defRPr/>
              </a:pPr>
              <a:t>2</a:t>
            </a:fld>
            <a:endParaRPr kumimoji="0" sz="1200" b="0" i="0" u="none" strike="noStrike" kern="0" cap="none" spc="0" normalizeH="0" baseline="0" noProof="0">
              <a:ln>
                <a:noFill/>
              </a:ln>
              <a:solidFill>
                <a:srgbClr val="FFFFFF"/>
              </a:solidFill>
              <a:effectLst/>
              <a:uLnTx/>
              <a:uFillTx/>
              <a:latin typeface="Arial"/>
              <a:cs typeface="Arial"/>
              <a:sym typeface="Arial"/>
            </a:endParaRPr>
          </a:p>
        </p:txBody>
      </p:sp>
      <p:pic>
        <p:nvPicPr>
          <p:cNvPr id="2" name="Picture 1" descr="2 Current Approaches for Quantifying Anthropogenic Greenhouse Gas Emissions  | Greenhouse Gas Emissions Information for Decision Making: A Framework  Going Forward | The National Academies Press">
            <a:extLst>
              <a:ext uri="{FF2B5EF4-FFF2-40B4-BE49-F238E27FC236}">
                <a16:creationId xmlns:a16="http://schemas.microsoft.com/office/drawing/2014/main" id="{3922D865-6E6D-ACF9-9372-F260DD316F46}"/>
              </a:ext>
            </a:extLst>
          </p:cNvPr>
          <p:cNvPicPr>
            <a:picLocks/>
          </p:cNvPicPr>
          <p:nvPr/>
        </p:nvPicPr>
        <p:blipFill>
          <a:blip r:embed="rId3"/>
          <a:stretch>
            <a:fillRect/>
          </a:stretch>
        </p:blipFill>
        <p:spPr>
          <a:xfrm>
            <a:off x="350123" y="681781"/>
            <a:ext cx="2345635" cy="3220278"/>
          </a:xfrm>
          <a:prstGeom prst="rect">
            <a:avLst/>
          </a:prstGeom>
          <a:effectLst>
            <a:outerShdw blurRad="50800" dist="38100" dir="13500000" algn="br" rotWithShape="0">
              <a:prstClr val="black">
                <a:alpha val="40000"/>
              </a:prstClr>
            </a:outerShdw>
          </a:effectLst>
        </p:spPr>
      </p:pic>
      <p:pic>
        <p:nvPicPr>
          <p:cNvPr id="3" name="Picture 2">
            <a:extLst>
              <a:ext uri="{FF2B5EF4-FFF2-40B4-BE49-F238E27FC236}">
                <a16:creationId xmlns:a16="http://schemas.microsoft.com/office/drawing/2014/main" id="{796A9AB2-85A5-21D1-8BFE-70BD4F578F4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2078" y="3174392"/>
            <a:ext cx="2428984" cy="3134173"/>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14" name="Google Shape;514;p4"/>
          <p:cNvSpPr txBox="1">
            <a:spLocks noGrp="1"/>
          </p:cNvSpPr>
          <p:nvPr>
            <p:ph type="sldNum" idx="12"/>
          </p:nvPr>
        </p:nvSpPr>
        <p:spPr>
          <a:xfrm>
            <a:off x="9355319" y="6422339"/>
            <a:ext cx="2743200" cy="365200"/>
          </a:xfrm>
          <a:prstGeom prst="rect">
            <a:avLst/>
          </a:prstGeom>
          <a:noFill/>
          <a:ln>
            <a:noFill/>
          </a:ln>
        </p:spPr>
        <p:txBody>
          <a:bodyPr spcFirstLastPara="1" wrap="square" lIns="91433" tIns="45700" rIns="91433" bIns="45700" anchor="ctr" anchorCtr="0">
            <a:noAutofit/>
          </a:bodyPr>
          <a:lstStyle/>
          <a:p>
            <a:fld id="{00000000-1234-1234-1234-123412341234}" type="slidenum">
              <a:rPr lang="en-US"/>
              <a:pPr/>
              <a:t>3</a:t>
            </a:fld>
            <a:endParaRPr dirty="0"/>
          </a:p>
        </p:txBody>
      </p:sp>
      <p:pic>
        <p:nvPicPr>
          <p:cNvPr id="2" name="Picture 4" descr="Virtuous Cycle * User needs inform next iteration of programs, missions and initiatives Public Understanding &amp;amp; Exchange * Put more scientific understanding into public sphere * Deliver applied science to users * Participate in multi-way info exchange * Use input to inform subsequent work Solutions &amp;amp; Societal Value * Offer models, scientific findings and info through Open-Source Science principles * Support climate services * Provide science applications and tools to inform decisions Earth System Science &amp;amp; Applied Research * Grow scientific understanding of Earth’s systems * Develop predictive modeling for science applications and tools to mitigate, adapt and respond to climate change Foundational Knowledge, Technology, Missions &amp;amp; Data * Technology innovation * Earth observations missions * Data collected from space, air and ground">
            <a:extLst>
              <a:ext uri="{FF2B5EF4-FFF2-40B4-BE49-F238E27FC236}">
                <a16:creationId xmlns:a16="http://schemas.microsoft.com/office/drawing/2014/main" id="{2F470D2E-F131-A947-7FA3-861EBDF129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6137" y="618752"/>
            <a:ext cx="9305683" cy="53650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F42FDE7-2706-8DB8-6A67-41656120EC3C}"/>
              </a:ext>
            </a:extLst>
          </p:cNvPr>
          <p:cNvSpPr/>
          <p:nvPr/>
        </p:nvSpPr>
        <p:spPr>
          <a:xfrm>
            <a:off x="0" y="215153"/>
            <a:ext cx="12192000" cy="61897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Virtuous Cycle * User needs inform next iteration of programs, missions and initiatives Public Understanding &amp;amp; Exchange * Put more scientific understanding into public sphere * Deliver applied science to users * Participate in multi-way info exchange * Use input to inform subsequent work Solutions &amp;amp; Societal Value * Offer models, scientific findings and info through Open-Source Science principles * Support climate services * Provide science applications and tools to inform decisions Earth System Science &amp;amp; Applied Research * Grow scientific understanding of Earth’s systems * Develop predictive modeling for science applications and tools to mitigate, adapt and respond to climate change Foundational Knowledge, Technology, Missions &amp;amp; Data * Technology innovation * Earth observations missions * Data collected from space, air and ground">
            <a:extLst>
              <a:ext uri="{FF2B5EF4-FFF2-40B4-BE49-F238E27FC236}">
                <a16:creationId xmlns:a16="http://schemas.microsoft.com/office/drawing/2014/main" id="{468BF59A-96AF-4576-A7A9-60D9695A567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25083" y="-47618"/>
            <a:ext cx="6734891" cy="66725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8ED333-DAAB-3333-21AB-805FB871E446}"/>
              </a:ext>
            </a:extLst>
          </p:cNvPr>
          <p:cNvSpPr txBox="1"/>
          <p:nvPr/>
        </p:nvSpPr>
        <p:spPr>
          <a:xfrm>
            <a:off x="431602" y="212450"/>
            <a:ext cx="6111688" cy="523220"/>
          </a:xfrm>
          <a:prstGeom prst="rect">
            <a:avLst/>
          </a:prstGeom>
          <a:noFill/>
        </p:spPr>
        <p:txBody>
          <a:bodyPr wrap="square">
            <a:spAutoFit/>
          </a:bodyPr>
          <a:lstStyle/>
          <a:p>
            <a:r>
              <a:rPr lang="en-US" sz="2800" b="1" dirty="0"/>
              <a:t>The U.S. Greenhouse Gas Center</a:t>
            </a:r>
          </a:p>
        </p:txBody>
      </p:sp>
      <p:sp>
        <p:nvSpPr>
          <p:cNvPr id="10" name="Rectangle 9">
            <a:extLst>
              <a:ext uri="{FF2B5EF4-FFF2-40B4-BE49-F238E27FC236}">
                <a16:creationId xmlns:a16="http://schemas.microsoft.com/office/drawing/2014/main" id="{B3899052-DEA0-2031-D98C-EF09E1A962A3}"/>
              </a:ext>
            </a:extLst>
          </p:cNvPr>
          <p:cNvSpPr/>
          <p:nvPr/>
        </p:nvSpPr>
        <p:spPr>
          <a:xfrm>
            <a:off x="7259974" y="268941"/>
            <a:ext cx="4734801" cy="60240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NASA Earth Action Strategy</a:t>
            </a:r>
          </a:p>
        </p:txBody>
      </p:sp>
      <p:sp>
        <p:nvSpPr>
          <p:cNvPr id="5" name="TextBox 4">
            <a:extLst>
              <a:ext uri="{FF2B5EF4-FFF2-40B4-BE49-F238E27FC236}">
                <a16:creationId xmlns:a16="http://schemas.microsoft.com/office/drawing/2014/main" id="{ED09FB99-9190-0DBF-51DC-4F6D8864BE92}"/>
              </a:ext>
            </a:extLst>
          </p:cNvPr>
          <p:cNvSpPr txBox="1"/>
          <p:nvPr/>
        </p:nvSpPr>
        <p:spPr>
          <a:xfrm>
            <a:off x="7363718" y="393340"/>
            <a:ext cx="4734801" cy="10772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6" name="TextBox 5">
            <a:extLst>
              <a:ext uri="{FF2B5EF4-FFF2-40B4-BE49-F238E27FC236}">
                <a16:creationId xmlns:a16="http://schemas.microsoft.com/office/drawing/2014/main" id="{1C8602C8-16DE-0DB0-CA41-6F247546438B}"/>
              </a:ext>
            </a:extLst>
          </p:cNvPr>
          <p:cNvSpPr txBox="1"/>
          <p:nvPr/>
        </p:nvSpPr>
        <p:spPr>
          <a:xfrm>
            <a:off x="93481" y="6440260"/>
            <a:ext cx="10490757" cy="338554"/>
          </a:xfrm>
          <a:prstGeom prst="rect">
            <a:avLst/>
          </a:prstGeom>
          <a:noFill/>
        </p:spPr>
        <p:txBody>
          <a:bodyPr wrap="none" rtlCol="0">
            <a:spAutoFit/>
          </a:bodyPr>
          <a:lstStyle/>
          <a:p>
            <a:r>
              <a:rPr lang="en-US" sz="1600" b="1" dirty="0">
                <a:solidFill>
                  <a:schemeClr val="bg1"/>
                </a:solidFill>
              </a:rPr>
              <a:t>Cross-cutting: Alignment with stakeholder needs, interagency coordination, open science, and inclusivity</a:t>
            </a:r>
          </a:p>
        </p:txBody>
      </p:sp>
      <p:sp>
        <p:nvSpPr>
          <p:cNvPr id="11" name="TextBox 10">
            <a:extLst>
              <a:ext uri="{FF2B5EF4-FFF2-40B4-BE49-F238E27FC236}">
                <a16:creationId xmlns:a16="http://schemas.microsoft.com/office/drawing/2014/main" id="{382E69B9-18F2-D6DB-CAEF-C45D23689205}"/>
              </a:ext>
            </a:extLst>
          </p:cNvPr>
          <p:cNvSpPr txBox="1"/>
          <p:nvPr/>
        </p:nvSpPr>
        <p:spPr>
          <a:xfrm>
            <a:off x="7251448" y="217091"/>
            <a:ext cx="5136107" cy="6771084"/>
          </a:xfrm>
          <a:prstGeom prst="rect">
            <a:avLst/>
          </a:prstGeom>
          <a:noFill/>
        </p:spPr>
        <p:txBody>
          <a:bodyPr wrap="square" rtlCol="0">
            <a:spAutoFit/>
          </a:bodyPr>
          <a:lstStyle/>
          <a:p>
            <a:r>
              <a:rPr lang="en-US" sz="1400" b="1" dirty="0"/>
              <a:t>Scalable Impact (alignment with GHGMMIS)</a:t>
            </a:r>
          </a:p>
          <a:p>
            <a:endParaRPr lang="en-US" sz="1400" b="1" dirty="0"/>
          </a:p>
          <a:p>
            <a:pPr marL="285750" indent="-285750">
              <a:buFont typeface="Arial" panose="020B0604020202020204" pitchFamily="34" charset="0"/>
              <a:buChar char="•"/>
            </a:pPr>
            <a:r>
              <a:rPr lang="en-US" sz="1400" dirty="0"/>
              <a:t>User needs inform refinement of tools, products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Coordinated communications, outreach</a:t>
            </a:r>
          </a:p>
          <a:p>
            <a:pPr marL="285750" indent="-285750">
              <a:buFont typeface="Arial" panose="020B0604020202020204" pitchFamily="34" charset="0"/>
              <a:buChar char="•"/>
            </a:pPr>
            <a:r>
              <a:rPr lang="en-US" sz="1400" dirty="0"/>
              <a:t>Workforce, educational initiatives</a:t>
            </a:r>
          </a:p>
          <a:p>
            <a:pPr marL="285750" indent="-285750">
              <a:buFont typeface="Arial" panose="020B0604020202020204" pitchFamily="34" charset="0"/>
              <a:buChar char="•"/>
            </a:pPr>
            <a:r>
              <a:rPr lang="en-US" sz="1400" dirty="0"/>
              <a:t>Earth Information Center – interactive events</a:t>
            </a:r>
          </a:p>
          <a:p>
            <a:endParaRPr lang="en-US" sz="1400" dirty="0"/>
          </a:p>
          <a:p>
            <a:endParaRPr lang="en-US" sz="1400" dirty="0"/>
          </a:p>
          <a:p>
            <a:pPr marL="285750" indent="-285750">
              <a:buFont typeface="Arial" panose="020B0604020202020204" pitchFamily="34" charset="0"/>
              <a:buChar char="•"/>
            </a:pPr>
            <a:r>
              <a:rPr lang="en-US" sz="1400" dirty="0"/>
              <a:t>Integrated Data portal </a:t>
            </a:r>
          </a:p>
          <a:p>
            <a:pPr marL="742950" lvl="1" indent="-285750">
              <a:buFont typeface="Courier New" panose="02070309020205020404" pitchFamily="49" charset="0"/>
              <a:buChar char="o"/>
            </a:pPr>
            <a:r>
              <a:rPr lang="en-US" sz="1400" dirty="0"/>
              <a:t>Technical Analysis, Intercomparisons</a:t>
            </a:r>
          </a:p>
          <a:p>
            <a:pPr marL="742950" lvl="1" indent="-285750">
              <a:buFont typeface="Courier New" panose="02070309020205020404" pitchFamily="49" charset="0"/>
              <a:buChar char="o"/>
            </a:pPr>
            <a:r>
              <a:rPr lang="en-US" sz="1400" dirty="0"/>
              <a:t>Thematic releases, coordinated storytelling</a:t>
            </a:r>
          </a:p>
          <a:p>
            <a:pPr marL="742950" lvl="1" indent="-285750">
              <a:buFont typeface="Courier New" panose="02070309020205020404" pitchFamily="49" charset="0"/>
              <a:buChar char="o"/>
            </a:pPr>
            <a:r>
              <a:rPr lang="en-US" sz="1400" dirty="0"/>
              <a:t>Forward facing end-user interface</a:t>
            </a:r>
          </a:p>
          <a:p>
            <a:pPr marL="285750" indent="-285750">
              <a:buFont typeface="Arial" panose="020B0604020202020204" pitchFamily="34" charset="0"/>
              <a:buChar char="•"/>
            </a:pPr>
            <a:r>
              <a:rPr lang="en-US" sz="1400" dirty="0"/>
              <a:t>Stakeholder Engagement</a:t>
            </a:r>
          </a:p>
          <a:p>
            <a:endParaRPr lang="en-US" sz="1400" dirty="0"/>
          </a:p>
          <a:p>
            <a:r>
              <a:rPr lang="en-US" sz="1400" b="1" dirty="0"/>
              <a:t>Foundational Science Integration Activities (alignment with GHGMMIS)</a:t>
            </a:r>
          </a:p>
          <a:p>
            <a:endParaRPr lang="en-US" sz="1400" b="1" dirty="0"/>
          </a:p>
          <a:p>
            <a:pPr marL="285750" indent="-285750">
              <a:buFont typeface="Arial" panose="020B0604020202020204" pitchFamily="34" charset="0"/>
              <a:buChar char="•"/>
            </a:pPr>
            <a:r>
              <a:rPr lang="en-US" sz="1400" dirty="0"/>
              <a:t>Quasi-operational GHG modeling </a:t>
            </a:r>
          </a:p>
          <a:p>
            <a:pPr marL="285750" indent="-285750">
              <a:buFont typeface="Arial" panose="020B0604020202020204" pitchFamily="34" charset="0"/>
              <a:buChar char="•"/>
            </a:pPr>
            <a:r>
              <a:rPr lang="en-US" sz="1400" dirty="0"/>
              <a:t>Standardized model evaluation, methods for providing consensus estimates</a:t>
            </a:r>
          </a:p>
          <a:p>
            <a:pPr marL="285750" indent="-285750">
              <a:buFont typeface="Arial" panose="020B0604020202020204" pitchFamily="34" charset="0"/>
              <a:buChar char="•"/>
            </a:pPr>
            <a:r>
              <a:rPr lang="en-US" sz="1400" dirty="0"/>
              <a:t>Interagency modeling strategy and coordination </a:t>
            </a:r>
          </a:p>
          <a:p>
            <a:pPr marL="742950" lvl="1"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Coordination and evaluation of satellite data</a:t>
            </a:r>
          </a:p>
          <a:p>
            <a:pPr marL="285750" indent="-285750">
              <a:buFont typeface="Arial" panose="020B0604020202020204" pitchFamily="34" charset="0"/>
              <a:buChar char="•"/>
            </a:pPr>
            <a:r>
              <a:rPr lang="en-US" sz="1400" dirty="0"/>
              <a:t>Ground network coordination and standard</a:t>
            </a:r>
          </a:p>
          <a:p>
            <a:pPr marL="285750" indent="-285750">
              <a:buFont typeface="Arial" panose="020B0604020202020204" pitchFamily="34" charset="0"/>
              <a:buChar char="•"/>
            </a:pPr>
            <a:r>
              <a:rPr lang="en-US" sz="1400" dirty="0"/>
              <a:t>Expanded airborne measurements and coordination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8" name="Oval 7">
            <a:extLst>
              <a:ext uri="{FF2B5EF4-FFF2-40B4-BE49-F238E27FC236}">
                <a16:creationId xmlns:a16="http://schemas.microsoft.com/office/drawing/2014/main" id="{FE01D29B-937A-5BA8-A42C-F8A9D3DBC158}"/>
              </a:ext>
            </a:extLst>
          </p:cNvPr>
          <p:cNvSpPr/>
          <p:nvPr/>
        </p:nvSpPr>
        <p:spPr>
          <a:xfrm>
            <a:off x="6986016" y="5340096"/>
            <a:ext cx="5008759" cy="119770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20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5B28B35-2292-B0A3-40D5-B39EEC11EE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478" y="1570290"/>
            <a:ext cx="4679808" cy="242338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94EFA93E-F40B-90B8-FF56-C7B1B9600A34}"/>
              </a:ext>
            </a:extLst>
          </p:cNvPr>
          <p:cNvSpPr/>
          <p:nvPr/>
        </p:nvSpPr>
        <p:spPr>
          <a:xfrm rot="2299195">
            <a:off x="1508059" y="1923010"/>
            <a:ext cx="287192" cy="543289"/>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F55327F9-7DE3-787E-22DC-EC120EE1B8E1}"/>
              </a:ext>
            </a:extLst>
          </p:cNvPr>
          <p:cNvSpPr txBox="1"/>
          <p:nvPr/>
        </p:nvSpPr>
        <p:spPr>
          <a:xfrm>
            <a:off x="5540561" y="923380"/>
            <a:ext cx="64429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Coordinated deployment of lower cost, portable ground-based measurements</a:t>
            </a:r>
          </a:p>
        </p:txBody>
      </p:sp>
      <p:sp>
        <p:nvSpPr>
          <p:cNvPr id="9" name="TextBox 8">
            <a:extLst>
              <a:ext uri="{FF2B5EF4-FFF2-40B4-BE49-F238E27FC236}">
                <a16:creationId xmlns:a16="http://schemas.microsoft.com/office/drawing/2014/main" id="{67B11C8D-028C-7213-3571-C1CFBCE29D38}"/>
              </a:ext>
            </a:extLst>
          </p:cNvPr>
          <p:cNvSpPr txBox="1"/>
          <p:nvPr/>
        </p:nvSpPr>
        <p:spPr>
          <a:xfrm>
            <a:off x="435886" y="1215422"/>
            <a:ext cx="422499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mn-cs"/>
              </a:rPr>
              <a:t>Current TCCON network for GHG </a:t>
            </a:r>
            <a:r>
              <a:rPr kumimoji="0" lang="en-US" sz="1600" b="1" i="0" u="none" strike="noStrike" kern="1200" cap="none" spc="0" normalizeH="0" baseline="0" noProof="0" dirty="0" err="1">
                <a:ln>
                  <a:noFill/>
                </a:ln>
                <a:solidFill>
                  <a:srgbClr val="FFFFFF"/>
                </a:solidFill>
                <a:effectLst/>
                <a:uLnTx/>
                <a:uFillTx/>
                <a:latin typeface="Arial"/>
                <a:ea typeface="+mn-ea"/>
                <a:cs typeface="+mn-cs"/>
              </a:rPr>
              <a:t>cal</a:t>
            </a:r>
            <a:r>
              <a:rPr kumimoji="0" lang="en-US" sz="1600" b="1" i="0" u="none" strike="noStrike" kern="1200" cap="none" spc="0" normalizeH="0" baseline="0" noProof="0" dirty="0">
                <a:ln>
                  <a:noFill/>
                </a:ln>
                <a:solidFill>
                  <a:srgbClr val="FFFFFF"/>
                </a:solidFill>
                <a:effectLst/>
                <a:uLnTx/>
                <a:uFillTx/>
                <a:latin typeface="Arial"/>
                <a:ea typeface="+mn-ea"/>
                <a:cs typeface="+mn-cs"/>
              </a:rPr>
              <a:t>/</a:t>
            </a:r>
            <a:r>
              <a:rPr kumimoji="0" lang="en-US" sz="1600" b="1" i="0" u="none" strike="noStrike" kern="1200" cap="none" spc="0" normalizeH="0" baseline="0" noProof="0" dirty="0" err="1">
                <a:ln>
                  <a:noFill/>
                </a:ln>
                <a:solidFill>
                  <a:srgbClr val="FFFFFF"/>
                </a:solidFill>
                <a:effectLst/>
                <a:uLnTx/>
                <a:uFillTx/>
                <a:latin typeface="Arial"/>
                <a:ea typeface="+mn-ea"/>
                <a:cs typeface="+mn-cs"/>
              </a:rPr>
              <a:t>val</a:t>
            </a:r>
            <a:r>
              <a:rPr kumimoji="0" lang="en-US" sz="1600" b="1" i="0" u="none" strike="noStrike" kern="1200" cap="none" spc="0" normalizeH="0" baseline="0" noProof="0" dirty="0">
                <a:ln>
                  <a:noFill/>
                </a:ln>
                <a:solidFill>
                  <a:srgbClr val="FFFFFF"/>
                </a:solidFill>
                <a:effectLst/>
                <a:uLnTx/>
                <a:uFillTx/>
                <a:latin typeface="Arial"/>
                <a:ea typeface="+mn-ea"/>
                <a:cs typeface="+mn-cs"/>
              </a:rPr>
              <a:t> </a:t>
            </a:r>
          </a:p>
        </p:txBody>
      </p:sp>
      <p:pic>
        <p:nvPicPr>
          <p:cNvPr id="1026" name="Picture 2" descr="Image preview">
            <a:extLst>
              <a:ext uri="{FF2B5EF4-FFF2-40B4-BE49-F238E27FC236}">
                <a16:creationId xmlns:a16="http://schemas.microsoft.com/office/drawing/2014/main" id="{B733A101-A139-F952-BE19-89D91ECD079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43248" y="1568687"/>
            <a:ext cx="3224923" cy="25069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EC44B49-B503-3C80-7EA9-6599E3A833D3}"/>
              </a:ext>
            </a:extLst>
          </p:cNvPr>
          <p:cNvSpPr txBox="1"/>
          <p:nvPr/>
        </p:nvSpPr>
        <p:spPr>
          <a:xfrm>
            <a:off x="5177492" y="1568687"/>
            <a:ext cx="31726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GHG measurements, GSFC</a:t>
            </a:r>
          </a:p>
        </p:txBody>
      </p:sp>
      <p:sp>
        <p:nvSpPr>
          <p:cNvPr id="3" name="Title 1">
            <a:extLst>
              <a:ext uri="{FF2B5EF4-FFF2-40B4-BE49-F238E27FC236}">
                <a16:creationId xmlns:a16="http://schemas.microsoft.com/office/drawing/2014/main" id="{DBA2980D-1CD0-4D23-11D6-6658C5FBEC5C}"/>
              </a:ext>
            </a:extLst>
          </p:cNvPr>
          <p:cNvSpPr>
            <a:spLocks noGrp="1"/>
          </p:cNvSpPr>
          <p:nvPr>
            <p:ph type="title"/>
          </p:nvPr>
        </p:nvSpPr>
        <p:spPr>
          <a:xfrm>
            <a:off x="1221642" y="127366"/>
            <a:ext cx="11084362" cy="761717"/>
          </a:xfrm>
        </p:spPr>
        <p:txBody>
          <a:bodyPr/>
          <a:lstStyle/>
          <a:p>
            <a:r>
              <a:rPr lang="en-US" sz="2500" dirty="0"/>
              <a:t>Expanding ground-based measurement networks and IPMSI participation</a:t>
            </a:r>
          </a:p>
        </p:txBody>
      </p:sp>
      <p:sp>
        <p:nvSpPr>
          <p:cNvPr id="4" name="TextBox 3">
            <a:extLst>
              <a:ext uri="{FF2B5EF4-FFF2-40B4-BE49-F238E27FC236}">
                <a16:creationId xmlns:a16="http://schemas.microsoft.com/office/drawing/2014/main" id="{CDF130C7-7022-1DF4-5CAE-2B3A50CD7AB1}"/>
              </a:ext>
            </a:extLst>
          </p:cNvPr>
          <p:cNvSpPr txBox="1"/>
          <p:nvPr/>
        </p:nvSpPr>
        <p:spPr>
          <a:xfrm>
            <a:off x="130023" y="4719248"/>
            <a:ext cx="4365793" cy="923330"/>
          </a:xfrm>
          <a:prstGeom prst="rect">
            <a:avLst/>
          </a:prstGeom>
          <a:noFill/>
          <a:ln>
            <a:solidFill>
              <a:schemeClr val="accent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Before GHG Center investments: </a:t>
            </a:r>
            <a:r>
              <a:rPr kumimoji="0" lang="en-US" sz="1800" b="0" i="0" u="none" strike="noStrike" kern="1200" cap="none" spc="0" normalizeH="0" baseline="0" noProof="0" dirty="0" err="1">
                <a:ln>
                  <a:noFill/>
                </a:ln>
                <a:solidFill>
                  <a:srgbClr val="FFFFFF"/>
                </a:solidFill>
                <a:effectLst/>
                <a:uLnTx/>
                <a:uFillTx/>
                <a:latin typeface="Arial"/>
                <a:ea typeface="+mn-ea"/>
                <a:cs typeface="+mn-cs"/>
              </a:rPr>
              <a:t>cal</a:t>
            </a:r>
            <a:r>
              <a:rPr kumimoji="0" lang="en-US" sz="1800" b="0" i="0" u="none" strike="noStrike" kern="1200" cap="none" spc="0" normalizeH="0" baseline="0" noProof="0" dirty="0">
                <a:ln>
                  <a:noFill/>
                </a:ln>
                <a:solidFill>
                  <a:srgbClr val="FFFFFF"/>
                </a:solidFill>
                <a:effectLst/>
                <a:uLnTx/>
                <a:uFillTx/>
                <a:latin typeface="Arial"/>
                <a:ea typeface="+mn-ea"/>
                <a:cs typeface="+mn-cs"/>
              </a:rPr>
              <a:t>/</a:t>
            </a:r>
            <a:r>
              <a:rPr kumimoji="0" lang="en-US" sz="1800" b="0" i="0" u="none" strike="noStrike" kern="1200" cap="none" spc="0" normalizeH="0" baseline="0" noProof="0" dirty="0" err="1">
                <a:ln>
                  <a:noFill/>
                </a:ln>
                <a:solidFill>
                  <a:srgbClr val="FFFFFF"/>
                </a:solidFill>
                <a:effectLst/>
                <a:uLnTx/>
                <a:uFillTx/>
                <a:latin typeface="Arial"/>
                <a:ea typeface="+mn-ea"/>
                <a:cs typeface="+mn-cs"/>
              </a:rPr>
              <a:t>val</a:t>
            </a:r>
            <a:r>
              <a:rPr kumimoji="0" lang="en-US" sz="1800" b="0" i="0" u="none" strike="noStrike" kern="1200" cap="none" spc="0" normalizeH="0" baseline="0" noProof="0" dirty="0">
                <a:ln>
                  <a:noFill/>
                </a:ln>
                <a:solidFill>
                  <a:srgbClr val="FFFFFF"/>
                </a:solidFill>
                <a:effectLst/>
                <a:uLnTx/>
                <a:uFillTx/>
                <a:latin typeface="Arial"/>
                <a:ea typeface="+mn-ea"/>
                <a:cs typeface="+mn-cs"/>
              </a:rPr>
              <a:t> network is sparse, lacks coverage in key areas including U.S. East Coast </a:t>
            </a:r>
          </a:p>
        </p:txBody>
      </p:sp>
      <p:sp>
        <p:nvSpPr>
          <p:cNvPr id="12" name="TextBox 11">
            <a:extLst>
              <a:ext uri="{FF2B5EF4-FFF2-40B4-BE49-F238E27FC236}">
                <a16:creationId xmlns:a16="http://schemas.microsoft.com/office/drawing/2014/main" id="{34F62EB1-459D-6EED-6BB9-2221D45DB8FD}"/>
              </a:ext>
            </a:extLst>
          </p:cNvPr>
          <p:cNvSpPr txBox="1"/>
          <p:nvPr/>
        </p:nvSpPr>
        <p:spPr>
          <a:xfrm>
            <a:off x="5308250" y="4373415"/>
            <a:ext cx="6661401" cy="2185214"/>
          </a:xfrm>
          <a:prstGeom prst="rect">
            <a:avLst/>
          </a:prstGeom>
          <a:noFill/>
        </p:spPr>
        <p:txBody>
          <a:bodyPr wrap="square" rtlCol="0">
            <a:spAutoFit/>
          </a:bodyPr>
          <a:lstStyle/>
          <a:p>
            <a:pPr marL="285750" marR="0" lvl="1"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FFFFFF"/>
                </a:solidFill>
                <a:effectLst/>
                <a:uLnTx/>
                <a:uFillTx/>
                <a:latin typeface="Arial"/>
                <a:ea typeface="+mn-ea"/>
                <a:cs typeface="+mn-cs"/>
              </a:rPr>
              <a:t>GHG Center supported expansion of EM27 capabilities from </a:t>
            </a:r>
            <a:r>
              <a:rPr kumimoji="0" lang="en-US" sz="1700" b="0" i="0" u="none" strike="noStrike" kern="1200" cap="none" spc="0" normalizeH="0" baseline="0" noProof="0" dirty="0">
                <a:ln>
                  <a:noFill/>
                </a:ln>
                <a:solidFill>
                  <a:srgbClr val="FFC000"/>
                </a:solidFill>
                <a:effectLst/>
                <a:uLnTx/>
                <a:uFillTx/>
                <a:latin typeface="Arial"/>
                <a:ea typeface="+mn-ea"/>
                <a:cs typeface="+mn-cs"/>
              </a:rPr>
              <a:t>4 → 18 instruments</a:t>
            </a:r>
          </a:p>
          <a:p>
            <a:pPr marL="285750" marR="0" lvl="1"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FFFFFF"/>
                </a:solidFill>
                <a:effectLst/>
                <a:uLnTx/>
                <a:uFillTx/>
                <a:latin typeface="Arial"/>
                <a:ea typeface="+mn-ea"/>
                <a:cs typeface="+mn-cs"/>
              </a:rPr>
              <a:t>8 NASA –owned instruments supporting </a:t>
            </a:r>
            <a:r>
              <a:rPr kumimoji="0" lang="en-US" sz="1700" b="0" i="0" u="none" strike="noStrike" kern="1200" cap="none" spc="0" normalizeH="0" baseline="0" noProof="0" dirty="0">
                <a:ln>
                  <a:noFill/>
                </a:ln>
                <a:solidFill>
                  <a:srgbClr val="FFC000"/>
                </a:solidFill>
                <a:effectLst/>
                <a:uLnTx/>
                <a:uFillTx/>
                <a:latin typeface="Arial"/>
                <a:ea typeface="+mn-ea"/>
                <a:cs typeface="+mn-cs"/>
              </a:rPr>
              <a:t>co-deployments with partner agencies </a:t>
            </a:r>
            <a:r>
              <a:rPr kumimoji="0" lang="en-US" sz="1700" b="0" i="0" u="none" strike="noStrike" kern="1200" cap="none" spc="0" normalizeH="0" baseline="0" noProof="0" dirty="0">
                <a:ln>
                  <a:noFill/>
                </a:ln>
                <a:solidFill>
                  <a:srgbClr val="FFFFFF"/>
                </a:solidFill>
                <a:effectLst/>
                <a:uLnTx/>
                <a:uFillTx/>
                <a:latin typeface="Arial"/>
                <a:ea typeface="+mn-ea"/>
                <a:cs typeface="+mn-cs"/>
              </a:rPr>
              <a:t>– including CO (NOAA), NC (EPA), DC/Baltimore (NIST/NASA)</a:t>
            </a:r>
          </a:p>
          <a:p>
            <a:pPr marL="285750" marR="0" lvl="1" indent="-2857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US" sz="1700" b="0" i="0" u="none" strike="noStrike" kern="1200" cap="none" spc="0" normalizeH="0" baseline="0" noProof="0" dirty="0">
                <a:ln>
                  <a:noFill/>
                </a:ln>
                <a:solidFill>
                  <a:srgbClr val="FFFFFF"/>
                </a:solidFill>
                <a:effectLst/>
                <a:uLnTx/>
                <a:uFillTx/>
                <a:latin typeface="Arial"/>
                <a:ea typeface="+mn-ea"/>
                <a:cs typeface="+mn-cs"/>
              </a:rPr>
              <a:t>10 additional NASA –owned instruments support </a:t>
            </a:r>
            <a:r>
              <a:rPr kumimoji="0" lang="en-US" sz="1700" b="0" i="0" u="none" strike="noStrike" kern="1200" cap="none" spc="0" normalizeH="0" baseline="0" noProof="0" dirty="0">
                <a:ln>
                  <a:noFill/>
                </a:ln>
                <a:solidFill>
                  <a:srgbClr val="FFC000"/>
                </a:solidFill>
                <a:effectLst/>
                <a:uLnTx/>
                <a:uFillTx/>
                <a:latin typeface="Arial"/>
                <a:ea typeface="+mn-ea"/>
                <a:cs typeface="+mn-cs"/>
              </a:rPr>
              <a:t>MSI-based network – </a:t>
            </a:r>
            <a:r>
              <a:rPr kumimoji="0" lang="en-US" sz="1700" b="0" i="0" u="none" strike="noStrike" kern="1200" cap="none" spc="0" normalizeH="0" baseline="0" noProof="0" dirty="0">
                <a:ln>
                  <a:noFill/>
                </a:ln>
                <a:solidFill>
                  <a:srgbClr val="FFFFFF"/>
                </a:solidFill>
                <a:effectLst/>
                <a:uLnTx/>
                <a:uFillTx/>
                <a:latin typeface="Arial"/>
                <a:ea typeface="+mn-ea"/>
                <a:cs typeface="+mn-cs"/>
              </a:rPr>
              <a:t>NASA ROSES FY24 – Expect announcements in </a:t>
            </a:r>
            <a:r>
              <a:rPr kumimoji="0" lang="en-US" sz="1700" b="1" i="0" u="none" strike="noStrike" kern="1200" cap="none" spc="0" normalizeH="0" baseline="0" noProof="0" dirty="0">
                <a:ln>
                  <a:noFill/>
                </a:ln>
                <a:solidFill>
                  <a:srgbClr val="FFFFFF"/>
                </a:solidFill>
                <a:effectLst/>
                <a:uLnTx/>
                <a:uFillTx/>
                <a:latin typeface="Arial"/>
                <a:ea typeface="+mn-ea"/>
                <a:cs typeface="+mn-cs"/>
              </a:rPr>
              <a:t>Nov 2024</a:t>
            </a:r>
          </a:p>
        </p:txBody>
      </p:sp>
      <p:sp>
        <p:nvSpPr>
          <p:cNvPr id="20" name="Right Arrow 19">
            <a:extLst>
              <a:ext uri="{FF2B5EF4-FFF2-40B4-BE49-F238E27FC236}">
                <a16:creationId xmlns:a16="http://schemas.microsoft.com/office/drawing/2014/main" id="{8E27FFBD-A761-C520-6D15-9C62CD4C1F39}"/>
              </a:ext>
            </a:extLst>
          </p:cNvPr>
          <p:cNvSpPr/>
          <p:nvPr/>
        </p:nvSpPr>
        <p:spPr>
          <a:xfrm>
            <a:off x="8222900" y="2399977"/>
            <a:ext cx="550319" cy="490654"/>
          </a:xfrm>
          <a:prstGeom prst="rightArrow">
            <a:avLst/>
          </a:prstGeom>
          <a:solidFill>
            <a:schemeClr val="tx2"/>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9B4F0A2F-C42D-384F-ADA6-310CF3E27D0F}"/>
              </a:ext>
            </a:extLst>
          </p:cNvPr>
          <p:cNvSpPr txBox="1"/>
          <p:nvPr/>
        </p:nvSpPr>
        <p:spPr>
          <a:xfrm>
            <a:off x="192419" y="3976186"/>
            <a:ext cx="24503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Image Credit: TCCON</a:t>
            </a:r>
          </a:p>
        </p:txBody>
      </p:sp>
      <p:pic>
        <p:nvPicPr>
          <p:cNvPr id="11" name="Picture 10">
            <a:extLst>
              <a:ext uri="{FF2B5EF4-FFF2-40B4-BE49-F238E27FC236}">
                <a16:creationId xmlns:a16="http://schemas.microsoft.com/office/drawing/2014/main" id="{E17F3E17-1656-333C-C1CE-60B98946EC2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8989562" y="1328323"/>
            <a:ext cx="2865259" cy="3224924"/>
          </a:xfrm>
          <a:prstGeom prst="rect">
            <a:avLst/>
          </a:prstGeom>
        </p:spPr>
      </p:pic>
    </p:spTree>
    <p:extLst>
      <p:ext uri="{BB962C8B-B14F-4D97-AF65-F5344CB8AC3E}">
        <p14:creationId xmlns:p14="http://schemas.microsoft.com/office/powerpoint/2010/main" val="261194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73873A-7E12-CAE9-C422-4E921D0A243D}"/>
              </a:ext>
            </a:extLst>
          </p:cNvPr>
          <p:cNvSpPr txBox="1">
            <a:spLocks noGrp="1"/>
          </p:cNvSpPr>
          <p:nvPr>
            <p:ph type="title"/>
          </p:nvPr>
        </p:nvSpPr>
        <p:spPr>
          <a:xfrm>
            <a:off x="952500" y="246201"/>
            <a:ext cx="10393600" cy="484718"/>
          </a:xfrm>
          <a:prstGeom prst="rect">
            <a:avLst/>
          </a:prstGeom>
        </p:spPr>
        <p:txBody>
          <a:bodyPr lIns="91440" tIns="45720" rIns="91440" bIns="45720" anchor="t">
            <a:normAutofit fontScale="90000"/>
          </a:bodyPr>
          <a:lstStyle>
            <a:lvl1pPr algn="ctr" rtl="0" eaLnBrk="1" latinLnBrk="0" hangingPunct="1">
              <a:spcBef>
                <a:spcPct val="0"/>
              </a:spcBef>
              <a:buNone/>
              <a:defRPr kumimoji="0" sz="3200" kern="1200">
                <a:solidFill>
                  <a:schemeClr val="tx1"/>
                </a:solidFill>
                <a:latin typeface="Arial"/>
                <a:ea typeface="+mj-ea"/>
                <a:cs typeface="Arial"/>
              </a:defRPr>
            </a:lvl1pPr>
          </a:lstStyle>
          <a:p>
            <a:pPr algn="l" defTabSz="410766">
              <a:lnSpc>
                <a:spcPct val="120000"/>
              </a:lnSpc>
              <a:spcAft>
                <a:spcPts val="1000"/>
              </a:spcAft>
            </a:pPr>
            <a:r>
              <a:rPr lang="en-US" sz="3000" spc="-20" dirty="0">
                <a:solidFill>
                  <a:schemeClr val="bg1"/>
                </a:solidFill>
                <a:sym typeface="Inter Light Italic"/>
              </a:rPr>
              <a:t>EMIT CH</a:t>
            </a:r>
            <a:r>
              <a:rPr lang="en-US" sz="3000" spc="-20" baseline="-25000" dirty="0">
                <a:solidFill>
                  <a:schemeClr val="bg1"/>
                </a:solidFill>
                <a:sym typeface="Inter Light Italic"/>
              </a:rPr>
              <a:t>4</a:t>
            </a:r>
            <a:r>
              <a:rPr lang="en-US" sz="3000" spc="-20" dirty="0">
                <a:solidFill>
                  <a:schemeClr val="bg1"/>
                </a:solidFill>
                <a:sym typeface="Inter Light Italic"/>
              </a:rPr>
              <a:t> data available through U.S. GHG Center</a:t>
            </a:r>
          </a:p>
        </p:txBody>
      </p:sp>
      <p:pic>
        <p:nvPicPr>
          <p:cNvPr id="5" name="Picture 4">
            <a:extLst>
              <a:ext uri="{FF2B5EF4-FFF2-40B4-BE49-F238E27FC236}">
                <a16:creationId xmlns:a16="http://schemas.microsoft.com/office/drawing/2014/main" id="{B9060747-46DC-2019-A7AF-96B8FDCF270F}"/>
              </a:ext>
            </a:extLst>
          </p:cNvPr>
          <p:cNvPicPr>
            <a:picLocks/>
          </p:cNvPicPr>
          <p:nvPr/>
        </p:nvPicPr>
        <p:blipFill>
          <a:blip r:embed="rId2" cstate="email">
            <a:extLst>
              <a:ext uri="{28A0092B-C50C-407E-A947-70E740481C1C}">
                <a14:useLocalDpi xmlns:a14="http://schemas.microsoft.com/office/drawing/2010/main"/>
              </a:ext>
            </a:extLst>
          </a:blip>
          <a:stretch>
            <a:fillRect/>
          </a:stretch>
        </p:blipFill>
        <p:spPr>
          <a:xfrm>
            <a:off x="281980" y="953606"/>
            <a:ext cx="5733288" cy="3383280"/>
          </a:xfrm>
          <a:prstGeom prst="rect">
            <a:avLst/>
          </a:prstGeom>
        </p:spPr>
      </p:pic>
      <p:pic>
        <p:nvPicPr>
          <p:cNvPr id="6" name="Picture 5">
            <a:extLst>
              <a:ext uri="{FF2B5EF4-FFF2-40B4-BE49-F238E27FC236}">
                <a16:creationId xmlns:a16="http://schemas.microsoft.com/office/drawing/2014/main" id="{EE2DE219-FFFD-7326-98E6-68F92B7D8EA0}"/>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149300" y="953606"/>
            <a:ext cx="5760720" cy="3383280"/>
          </a:xfrm>
          <a:prstGeom prst="rect">
            <a:avLst/>
          </a:prstGeom>
        </p:spPr>
      </p:pic>
      <p:pic>
        <p:nvPicPr>
          <p:cNvPr id="7" name="Picture 6">
            <a:extLst>
              <a:ext uri="{FF2B5EF4-FFF2-40B4-BE49-F238E27FC236}">
                <a16:creationId xmlns:a16="http://schemas.microsoft.com/office/drawing/2014/main" id="{AC9219A8-6FD8-5570-FE70-86D2F19C62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59277" y="3593347"/>
            <a:ext cx="6583680" cy="3272172"/>
          </a:xfrm>
          <a:prstGeom prst="rect">
            <a:avLst/>
          </a:prstGeom>
        </p:spPr>
      </p:pic>
      <p:pic>
        <p:nvPicPr>
          <p:cNvPr id="8" name="Picture 7">
            <a:extLst>
              <a:ext uri="{FF2B5EF4-FFF2-40B4-BE49-F238E27FC236}">
                <a16:creationId xmlns:a16="http://schemas.microsoft.com/office/drawing/2014/main" id="{2C708330-66A3-3C4A-717D-B638EB4208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000" y="4597737"/>
            <a:ext cx="2050894" cy="2050894"/>
          </a:xfrm>
          <a:prstGeom prst="rect">
            <a:avLst/>
          </a:prstGeom>
        </p:spPr>
      </p:pic>
      <p:sp>
        <p:nvSpPr>
          <p:cNvPr id="9" name="TextBox 8">
            <a:extLst>
              <a:ext uri="{FF2B5EF4-FFF2-40B4-BE49-F238E27FC236}">
                <a16:creationId xmlns:a16="http://schemas.microsoft.com/office/drawing/2014/main" id="{4C88E9AF-FC29-D7E5-1AF9-F1DB4EE18D0F}"/>
              </a:ext>
            </a:extLst>
          </p:cNvPr>
          <p:cNvSpPr txBox="1"/>
          <p:nvPr/>
        </p:nvSpPr>
        <p:spPr>
          <a:xfrm>
            <a:off x="9777257" y="4632939"/>
            <a:ext cx="2145019" cy="1633139"/>
          </a:xfrm>
          <a:prstGeom prst="rect">
            <a:avLst/>
          </a:prstGeom>
          <a:noFill/>
        </p:spPr>
        <p:txBody>
          <a:bodyPr wrap="square" rtlCol="0">
            <a:spAutoFit/>
          </a:bodyPr>
          <a:lstStyle/>
          <a:p>
            <a:pPr defTabSz="410766" hangingPunct="0">
              <a:lnSpc>
                <a:spcPct val="120000"/>
              </a:lnSpc>
            </a:pPr>
            <a:r>
              <a:rPr lang="en-US" sz="1700" b="1" kern="0" spc="-20" dirty="0">
                <a:solidFill>
                  <a:schemeClr val="bg1"/>
                </a:solidFill>
                <a:latin typeface="Arial" panose="020B0604020202020204" pitchFamily="34" charset="0"/>
                <a:cs typeface="Arial" panose="020B0604020202020204" pitchFamily="34" charset="0"/>
                <a:sym typeface="Inter Light Italic"/>
              </a:rPr>
              <a:t>Planned:</a:t>
            </a:r>
          </a:p>
          <a:p>
            <a:pPr marL="285750" indent="-285750" defTabSz="410766" hangingPunct="0">
              <a:lnSpc>
                <a:spcPct val="120000"/>
              </a:lnSpc>
              <a:buFont typeface="Arial" panose="020B0604020202020204" pitchFamily="34" charset="0"/>
              <a:buChar char="•"/>
            </a:pPr>
            <a:r>
              <a:rPr lang="en-US" sz="1700" b="1" kern="0" spc="-20" dirty="0">
                <a:solidFill>
                  <a:schemeClr val="bg1"/>
                </a:solidFill>
                <a:latin typeface="Arial" panose="020B0604020202020204" pitchFamily="34" charset="0"/>
                <a:cs typeface="Arial" panose="020B0604020202020204" pitchFamily="34" charset="0"/>
                <a:sym typeface="Inter Light Italic"/>
              </a:rPr>
              <a:t>EMIT CO</a:t>
            </a:r>
            <a:r>
              <a:rPr lang="en-US" sz="1700" b="1" kern="0" spc="-20" baseline="-25000" dirty="0">
                <a:solidFill>
                  <a:schemeClr val="bg1"/>
                </a:solidFill>
                <a:latin typeface="Arial" panose="020B0604020202020204" pitchFamily="34" charset="0"/>
                <a:cs typeface="Arial" panose="020B0604020202020204" pitchFamily="34" charset="0"/>
                <a:sym typeface="Inter Light Italic"/>
              </a:rPr>
              <a:t>2 </a:t>
            </a:r>
            <a:r>
              <a:rPr lang="en-US" sz="1700" b="1" kern="0" spc="-20" dirty="0">
                <a:solidFill>
                  <a:schemeClr val="bg1"/>
                </a:solidFill>
                <a:latin typeface="Arial" panose="020B0604020202020204" pitchFamily="34" charset="0"/>
                <a:cs typeface="Arial" panose="020B0604020202020204" pitchFamily="34" charset="0"/>
                <a:sym typeface="Inter Light Italic"/>
              </a:rPr>
              <a:t>results</a:t>
            </a:r>
            <a:endParaRPr lang="en-US" sz="1700" b="1" kern="0" spc="-20" baseline="-25000" dirty="0">
              <a:solidFill>
                <a:schemeClr val="bg1"/>
              </a:solidFill>
              <a:latin typeface="Arial" panose="020B0604020202020204" pitchFamily="34" charset="0"/>
              <a:cs typeface="Arial" panose="020B0604020202020204" pitchFamily="34" charset="0"/>
              <a:sym typeface="Inter Light Italic"/>
            </a:endParaRPr>
          </a:p>
          <a:p>
            <a:pPr marL="285750" indent="-285750" defTabSz="410766" hangingPunct="0">
              <a:lnSpc>
                <a:spcPct val="120000"/>
              </a:lnSpc>
              <a:buFont typeface="Arial" panose="020B0604020202020204" pitchFamily="34" charset="0"/>
              <a:buChar char="•"/>
            </a:pPr>
            <a:r>
              <a:rPr lang="en-US" sz="1700" b="1" kern="0" spc="-20" dirty="0">
                <a:solidFill>
                  <a:schemeClr val="bg1"/>
                </a:solidFill>
                <a:latin typeface="Arial" panose="020B0604020202020204" pitchFamily="34" charset="0"/>
                <a:cs typeface="Arial" panose="020B0604020202020204" pitchFamily="34" charset="0"/>
                <a:sym typeface="Inter Light Italic"/>
              </a:rPr>
              <a:t>AVIRIS-3 CH</a:t>
            </a:r>
            <a:r>
              <a:rPr lang="en-US" sz="1700" b="1" kern="0" spc="-20" baseline="-25000" dirty="0">
                <a:solidFill>
                  <a:schemeClr val="bg1"/>
                </a:solidFill>
                <a:latin typeface="Arial" panose="020B0604020202020204" pitchFamily="34" charset="0"/>
                <a:cs typeface="Arial" panose="020B0604020202020204" pitchFamily="34" charset="0"/>
                <a:sym typeface="Inter Light Italic"/>
              </a:rPr>
              <a:t>4</a:t>
            </a:r>
            <a:r>
              <a:rPr lang="en-US" sz="1700" b="1" kern="0" spc="-20" dirty="0">
                <a:solidFill>
                  <a:schemeClr val="bg1"/>
                </a:solidFill>
                <a:latin typeface="Arial" panose="020B0604020202020204" pitchFamily="34" charset="0"/>
                <a:cs typeface="Arial" panose="020B0604020202020204" pitchFamily="34" charset="0"/>
                <a:sym typeface="Inter Light Italic"/>
              </a:rPr>
              <a:t> and CO</a:t>
            </a:r>
            <a:r>
              <a:rPr lang="en-US" sz="1700" b="1" kern="0" spc="-20" baseline="-25000" dirty="0">
                <a:solidFill>
                  <a:schemeClr val="bg1"/>
                </a:solidFill>
                <a:latin typeface="Arial" panose="020B0604020202020204" pitchFamily="34" charset="0"/>
                <a:cs typeface="Arial" panose="020B0604020202020204" pitchFamily="34" charset="0"/>
                <a:sym typeface="Inter Light Italic"/>
              </a:rPr>
              <a:t>2</a:t>
            </a:r>
            <a:r>
              <a:rPr lang="en-US" sz="1700" b="1" kern="0" spc="-20" dirty="0">
                <a:solidFill>
                  <a:schemeClr val="bg1"/>
                </a:solidFill>
                <a:latin typeface="Arial" panose="020B0604020202020204" pitchFamily="34" charset="0"/>
                <a:cs typeface="Arial" panose="020B0604020202020204" pitchFamily="34" charset="0"/>
                <a:sym typeface="Inter Light Italic"/>
              </a:rPr>
              <a:t> results</a:t>
            </a:r>
          </a:p>
        </p:txBody>
      </p:sp>
      <p:pic>
        <p:nvPicPr>
          <p:cNvPr id="10" name="Picture 9">
            <a:extLst>
              <a:ext uri="{FF2B5EF4-FFF2-40B4-BE49-F238E27FC236}">
                <a16:creationId xmlns:a16="http://schemas.microsoft.com/office/drawing/2014/main" id="{FC9FBD4A-5802-ED34-2300-7B912D8A02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028" y="80874"/>
            <a:ext cx="908707" cy="908707"/>
          </a:xfrm>
          <a:prstGeom prst="rect">
            <a:avLst/>
          </a:prstGeom>
        </p:spPr>
      </p:pic>
    </p:spTree>
    <p:extLst>
      <p:ext uri="{BB962C8B-B14F-4D97-AF65-F5344CB8AC3E}">
        <p14:creationId xmlns:p14="http://schemas.microsoft.com/office/powerpoint/2010/main" val="61033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A331B5-B59C-207C-794D-742353FDD3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860" y="1055184"/>
            <a:ext cx="5400379" cy="4382450"/>
          </a:xfrm>
          <a:prstGeom prst="rect">
            <a:avLst/>
          </a:prstGeom>
        </p:spPr>
      </p:pic>
      <p:sp>
        <p:nvSpPr>
          <p:cNvPr id="5" name="Title 1">
            <a:extLst>
              <a:ext uri="{FF2B5EF4-FFF2-40B4-BE49-F238E27FC236}">
                <a16:creationId xmlns:a16="http://schemas.microsoft.com/office/drawing/2014/main" id="{D0B8E49C-9B2F-E073-6DFB-32CEC6D031AB}"/>
              </a:ext>
            </a:extLst>
          </p:cNvPr>
          <p:cNvSpPr txBox="1">
            <a:spLocks noGrp="1"/>
          </p:cNvSpPr>
          <p:nvPr>
            <p:ph type="title"/>
          </p:nvPr>
        </p:nvSpPr>
        <p:spPr>
          <a:xfrm>
            <a:off x="1013460" y="282777"/>
            <a:ext cx="10393600" cy="484718"/>
          </a:xfrm>
          <a:prstGeom prst="rect">
            <a:avLst/>
          </a:prstGeom>
        </p:spPr>
        <p:txBody>
          <a:bodyPr vert="horz" lIns="91440" tIns="45720" rIns="91440" bIns="45720" rtlCol="0" anchor="t">
            <a:normAutofit fontScale="90000"/>
          </a:bodyPr>
          <a:lstStyle>
            <a:lvl1pPr algn="ctr" rtl="0" eaLnBrk="1" latinLnBrk="0" hangingPunct="1">
              <a:spcBef>
                <a:spcPct val="0"/>
              </a:spcBef>
              <a:buNone/>
              <a:defRPr kumimoji="0" sz="3200" kern="1200">
                <a:solidFill>
                  <a:schemeClr val="tx1"/>
                </a:solidFill>
                <a:latin typeface="Arial"/>
                <a:ea typeface="+mj-ea"/>
                <a:cs typeface="Aria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Arial"/>
                <a:ea typeface="+mj-ea"/>
                <a:cs typeface="Arial"/>
              </a:rPr>
              <a:t>EMIT CH</a:t>
            </a:r>
            <a:r>
              <a:rPr kumimoji="0" lang="en-US" sz="3000" b="0" i="0" u="none" strike="noStrike" kern="1200" cap="none" spc="0" normalizeH="0" baseline="-25000" noProof="0" dirty="0">
                <a:ln>
                  <a:noFill/>
                </a:ln>
                <a:solidFill>
                  <a:schemeClr val="bg1"/>
                </a:solidFill>
                <a:effectLst/>
                <a:uLnTx/>
                <a:uFillTx/>
                <a:latin typeface="Arial"/>
                <a:ea typeface="+mj-ea"/>
                <a:cs typeface="Arial"/>
              </a:rPr>
              <a:t>4</a:t>
            </a:r>
            <a:r>
              <a:rPr kumimoji="0" lang="en-US" sz="3000" b="0" i="0" u="none" strike="noStrike" kern="1200" cap="none" spc="0" normalizeH="0" baseline="0" noProof="0" dirty="0">
                <a:ln>
                  <a:noFill/>
                </a:ln>
                <a:solidFill>
                  <a:schemeClr val="bg1"/>
                </a:solidFill>
                <a:effectLst/>
                <a:uLnTx/>
                <a:uFillTx/>
                <a:latin typeface="Arial"/>
                <a:ea typeface="+mj-ea"/>
                <a:cs typeface="Arial"/>
              </a:rPr>
              <a:t> results can discover unexpected emissions</a:t>
            </a:r>
          </a:p>
        </p:txBody>
      </p:sp>
      <p:pic>
        <p:nvPicPr>
          <p:cNvPr id="6" name="Picture 5">
            <a:extLst>
              <a:ext uri="{FF2B5EF4-FFF2-40B4-BE49-F238E27FC236}">
                <a16:creationId xmlns:a16="http://schemas.microsoft.com/office/drawing/2014/main" id="{BF41AAE1-6D54-1EE8-F0DD-DCF0CA1C38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1450" y="1073264"/>
            <a:ext cx="5400378" cy="4382449"/>
          </a:xfrm>
          <a:prstGeom prst="rect">
            <a:avLst/>
          </a:prstGeom>
        </p:spPr>
      </p:pic>
      <p:pic>
        <p:nvPicPr>
          <p:cNvPr id="7" name="Picture 6">
            <a:extLst>
              <a:ext uri="{FF2B5EF4-FFF2-40B4-BE49-F238E27FC236}">
                <a16:creationId xmlns:a16="http://schemas.microsoft.com/office/drawing/2014/main" id="{39EA1BEE-997A-CF3E-5699-CA139CEE7A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93312" y="111387"/>
            <a:ext cx="908707" cy="908707"/>
          </a:xfrm>
          <a:prstGeom prst="rect">
            <a:avLst/>
          </a:prstGeom>
        </p:spPr>
      </p:pic>
      <p:pic>
        <p:nvPicPr>
          <p:cNvPr id="8" name="Google Shape;114;p1">
            <a:extLst>
              <a:ext uri="{FF2B5EF4-FFF2-40B4-BE49-F238E27FC236}">
                <a16:creationId xmlns:a16="http://schemas.microsoft.com/office/drawing/2014/main" id="{7E06EB20-C5D8-420D-A087-D027B26556B9}"/>
              </a:ext>
            </a:extLst>
          </p:cNvPr>
          <p:cNvPicPr preferRelativeResize="0">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3187049" y="5542177"/>
            <a:ext cx="1005840" cy="1005840"/>
          </a:xfrm>
          <a:prstGeom prst="rect">
            <a:avLst/>
          </a:prstGeom>
          <a:noFill/>
          <a:ln>
            <a:noFill/>
          </a:ln>
        </p:spPr>
      </p:pic>
      <p:sp>
        <p:nvSpPr>
          <p:cNvPr id="10" name="Rectangle 9">
            <a:extLst>
              <a:ext uri="{FF2B5EF4-FFF2-40B4-BE49-F238E27FC236}">
                <a16:creationId xmlns:a16="http://schemas.microsoft.com/office/drawing/2014/main" id="{558693E5-5336-B645-EC8B-4CE1AD9BC8ED}"/>
              </a:ext>
            </a:extLst>
          </p:cNvPr>
          <p:cNvSpPr/>
          <p:nvPr/>
        </p:nvSpPr>
        <p:spPr>
          <a:xfrm>
            <a:off x="393390" y="5588614"/>
            <a:ext cx="2232939" cy="29371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highlight>
                  <a:srgbClr val="FFFFFF"/>
                </a:highlight>
                <a:uLnTx/>
                <a:uFillTx/>
                <a:latin typeface="Arial" panose="020B0604020202020204"/>
                <a:ea typeface="+mn-ea"/>
                <a:cs typeface="+mn-cs"/>
              </a:rPr>
              <a:t>Sources verified by:</a:t>
            </a:r>
          </a:p>
        </p:txBody>
      </p:sp>
      <p:pic>
        <p:nvPicPr>
          <p:cNvPr id="11" name="Picture 10">
            <a:extLst>
              <a:ext uri="{FF2B5EF4-FFF2-40B4-BE49-F238E27FC236}">
                <a16:creationId xmlns:a16="http://schemas.microsoft.com/office/drawing/2014/main" id="{75C4DE6B-A81C-AA4B-41FD-A0E4713E173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02031" y="5499195"/>
            <a:ext cx="999215" cy="999215"/>
          </a:xfrm>
          <a:prstGeom prst="rect">
            <a:avLst/>
          </a:prstGeom>
        </p:spPr>
      </p:pic>
      <p:sp>
        <p:nvSpPr>
          <p:cNvPr id="13" name="TextBox 12">
            <a:extLst>
              <a:ext uri="{FF2B5EF4-FFF2-40B4-BE49-F238E27FC236}">
                <a16:creationId xmlns:a16="http://schemas.microsoft.com/office/drawing/2014/main" id="{33407ABB-9EAA-50F1-015E-BC1B75FA744D}"/>
              </a:ext>
            </a:extLst>
          </p:cNvPr>
          <p:cNvSpPr txBox="1"/>
          <p:nvPr/>
        </p:nvSpPr>
        <p:spPr>
          <a:xfrm>
            <a:off x="8901638" y="1325863"/>
            <a:ext cx="2505422" cy="646331"/>
          </a:xfrm>
          <a:prstGeom prst="rect">
            <a:avLst/>
          </a:prstGeom>
          <a:noFill/>
        </p:spPr>
        <p:txBody>
          <a:bodyPr wrap="square">
            <a:spAutoFit/>
          </a:bodyPr>
          <a:lstStyle/>
          <a:p>
            <a:r>
              <a:rPr lang="en-US" sz="1800" dirty="0">
                <a:solidFill>
                  <a:schemeClr val="bg1"/>
                </a:solidFill>
                <a:latin typeface="Arial" panose="020B0604020202020204" pitchFamily="34" charset="0"/>
                <a:cs typeface="Arial" panose="020B0604020202020204" pitchFamily="34" charset="0"/>
              </a:rPr>
              <a:t>EMIT CH</a:t>
            </a:r>
            <a:r>
              <a:rPr lang="en-US" sz="1800" baseline="-25000" dirty="0">
                <a:solidFill>
                  <a:schemeClr val="bg1"/>
                </a:solidFill>
                <a:latin typeface="Arial" panose="020B0604020202020204" pitchFamily="34" charset="0"/>
                <a:cs typeface="Arial" panose="020B0604020202020204" pitchFamily="34" charset="0"/>
              </a:rPr>
              <a:t>4</a:t>
            </a:r>
            <a:r>
              <a:rPr lang="en-US" sz="1800" dirty="0">
                <a:solidFill>
                  <a:schemeClr val="bg1"/>
                </a:solidFill>
                <a:latin typeface="Arial" panose="020B0604020202020204" pitchFamily="34" charset="0"/>
                <a:cs typeface="Arial" panose="020B0604020202020204" pitchFamily="34" charset="0"/>
              </a:rPr>
              <a:t> offshore Mexico</a:t>
            </a:r>
          </a:p>
        </p:txBody>
      </p:sp>
      <p:sp>
        <p:nvSpPr>
          <p:cNvPr id="15" name="TextBox 14">
            <a:extLst>
              <a:ext uri="{FF2B5EF4-FFF2-40B4-BE49-F238E27FC236}">
                <a16:creationId xmlns:a16="http://schemas.microsoft.com/office/drawing/2014/main" id="{D21B8567-5FD9-CA6D-CE2B-50D50931C843}"/>
              </a:ext>
            </a:extLst>
          </p:cNvPr>
          <p:cNvSpPr txBox="1"/>
          <p:nvPr/>
        </p:nvSpPr>
        <p:spPr>
          <a:xfrm>
            <a:off x="3163917" y="1211781"/>
            <a:ext cx="2723322" cy="646331"/>
          </a:xfrm>
          <a:prstGeom prst="rect">
            <a:avLst/>
          </a:prstGeom>
          <a:noFill/>
        </p:spPr>
        <p:txBody>
          <a:bodyPr wrap="square">
            <a:spAutoFit/>
          </a:bodyPr>
          <a:lstStyle/>
          <a:p>
            <a:r>
              <a:rPr lang="en-US" sz="1800" dirty="0">
                <a:solidFill>
                  <a:schemeClr val="bg1"/>
                </a:solidFill>
                <a:latin typeface="Arial" panose="020B0604020202020204" pitchFamily="34" charset="0"/>
                <a:cs typeface="Arial" panose="020B0604020202020204" pitchFamily="34" charset="0"/>
              </a:rPr>
              <a:t>EMIT CH</a:t>
            </a:r>
            <a:r>
              <a:rPr lang="en-US" sz="1800" baseline="-25000" dirty="0">
                <a:solidFill>
                  <a:schemeClr val="bg1"/>
                </a:solidFill>
                <a:latin typeface="Arial" panose="020B0604020202020204" pitchFamily="34" charset="0"/>
                <a:cs typeface="Arial" panose="020B0604020202020204" pitchFamily="34" charset="0"/>
              </a:rPr>
              <a:t>4</a:t>
            </a:r>
            <a:r>
              <a:rPr lang="en-US" sz="1800" dirty="0">
                <a:solidFill>
                  <a:schemeClr val="bg1"/>
                </a:solidFill>
                <a:latin typeface="Arial" panose="020B0604020202020204" pitchFamily="34" charset="0"/>
                <a:cs typeface="Arial" panose="020B0604020202020204" pitchFamily="34" charset="0"/>
              </a:rPr>
              <a:t> near Olpe, Kansas</a:t>
            </a:r>
          </a:p>
        </p:txBody>
      </p:sp>
      <p:pic>
        <p:nvPicPr>
          <p:cNvPr id="16" name="Picture 15" descr="A qr code on a white background&#10;&#10;Description automatically generated">
            <a:extLst>
              <a:ext uri="{FF2B5EF4-FFF2-40B4-BE49-F238E27FC236}">
                <a16:creationId xmlns:a16="http://schemas.microsoft.com/office/drawing/2014/main" id="{0F1463F1-D0CA-5781-C12C-93447A04D1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10260" y="4157893"/>
            <a:ext cx="1384284" cy="1384284"/>
          </a:xfrm>
          <a:prstGeom prst="rect">
            <a:avLst/>
          </a:prstGeom>
          <a:ln>
            <a:solidFill>
              <a:schemeClr val="tx1"/>
            </a:solidFill>
          </a:ln>
        </p:spPr>
      </p:pic>
    </p:spTree>
    <p:extLst>
      <p:ext uri="{BB962C8B-B14F-4D97-AF65-F5344CB8AC3E}">
        <p14:creationId xmlns:p14="http://schemas.microsoft.com/office/powerpoint/2010/main" val="342561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D75D4A-B836-AE6D-F2E8-C831C98AC62D}"/>
              </a:ext>
            </a:extLst>
          </p:cNvPr>
          <p:cNvSpPr>
            <a:spLocks noGrp="1"/>
          </p:cNvSpPr>
          <p:nvPr>
            <p:ph type="body" idx="1"/>
          </p:nvPr>
        </p:nvSpPr>
        <p:spPr>
          <a:xfrm>
            <a:off x="1572000" y="4209404"/>
            <a:ext cx="10620000" cy="825837"/>
          </a:xfrm>
          <a:ln>
            <a:noFill/>
          </a:ln>
        </p:spPr>
        <p:txBody>
          <a:bodyPr/>
          <a:lstStyle/>
          <a:p>
            <a:pPr marL="304793" indent="0"/>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NASA and NOAA are coordinating planned NOAA GHG data purchases that support NOAA airborne teams and their efforts to evaluate commercial data quality</a:t>
            </a:r>
          </a:p>
        </p:txBody>
      </p:sp>
      <p:sp>
        <p:nvSpPr>
          <p:cNvPr id="4" name="Title 1">
            <a:extLst>
              <a:ext uri="{FF2B5EF4-FFF2-40B4-BE49-F238E27FC236}">
                <a16:creationId xmlns:a16="http://schemas.microsoft.com/office/drawing/2014/main" id="{3EFEC3B6-C4DC-22A4-583D-9C51743712FE}"/>
              </a:ext>
            </a:extLst>
          </p:cNvPr>
          <p:cNvSpPr>
            <a:spLocks noGrp="1"/>
          </p:cNvSpPr>
          <p:nvPr>
            <p:ph type="title"/>
          </p:nvPr>
        </p:nvSpPr>
        <p:spPr>
          <a:xfrm>
            <a:off x="680720" y="399206"/>
            <a:ext cx="10830560" cy="900216"/>
          </a:xfrm>
        </p:spPr>
        <p:txBody>
          <a:bodyPr/>
          <a:lstStyle/>
          <a:p>
            <a:r>
              <a:rPr lang="en-US" dirty="0"/>
              <a:t>US GHG Center: Coordination of Airborne Measurements Across Federal and Non-Federal Partners</a:t>
            </a:r>
          </a:p>
        </p:txBody>
      </p:sp>
      <p:pic>
        <p:nvPicPr>
          <p:cNvPr id="10" name="Graphic 9" descr="Arrow: Straight with solid fill">
            <a:extLst>
              <a:ext uri="{FF2B5EF4-FFF2-40B4-BE49-F238E27FC236}">
                <a16:creationId xmlns:a16="http://schemas.microsoft.com/office/drawing/2014/main" id="{93DA4867-7458-1920-1B10-9DF91B60D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80720" y="4209404"/>
            <a:ext cx="721781" cy="674629"/>
          </a:xfrm>
          <a:prstGeom prst="rect">
            <a:avLst/>
          </a:prstGeom>
        </p:spPr>
      </p:pic>
      <p:sp>
        <p:nvSpPr>
          <p:cNvPr id="11" name="Text Placeholder 2">
            <a:extLst>
              <a:ext uri="{FF2B5EF4-FFF2-40B4-BE49-F238E27FC236}">
                <a16:creationId xmlns:a16="http://schemas.microsoft.com/office/drawing/2014/main" id="{7703391F-7DCC-0378-FF3B-6F6FE7A880FD}"/>
              </a:ext>
            </a:extLst>
          </p:cNvPr>
          <p:cNvSpPr txBox="1">
            <a:spLocks/>
          </p:cNvSpPr>
          <p:nvPr/>
        </p:nvSpPr>
        <p:spPr>
          <a:xfrm>
            <a:off x="702564" y="1741508"/>
            <a:ext cx="10620000" cy="2185183"/>
          </a:xfrm>
          <a:prstGeom prst="rect">
            <a:avLst/>
          </a:prstGeom>
          <a:noFill/>
          <a:ln>
            <a:solidFill>
              <a:schemeClr val="accent2"/>
            </a:solidFill>
          </a:ln>
        </p:spPr>
        <p:txBody>
          <a:bodyPr spcFirstLastPara="1" wrap="square" lIns="68575" tIns="34275" rIns="68575" bIns="34275" anchor="t" anchorCtr="0">
            <a:spAutoFit/>
          </a:bodyPr>
          <a:lstStyle>
            <a:defPPr marR="0" lvl="0" algn="l" rtl="0">
              <a:lnSpc>
                <a:spcPct val="100000"/>
              </a:lnSpc>
              <a:spcBef>
                <a:spcPts val="0"/>
              </a:spcBef>
              <a:spcAft>
                <a:spcPts val="0"/>
              </a:spcAft>
            </a:defPPr>
            <a:lvl1pPr marL="609585" marR="0" lvl="0" indent="-304792" algn="l" rtl="0" eaLnBrk="1" hangingPunct="1">
              <a:lnSpc>
                <a:spcPct val="100000"/>
              </a:lnSpc>
              <a:spcBef>
                <a:spcPts val="1067"/>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1219170" marR="0" lvl="1" indent="-304792" algn="l" rtl="0" eaLnBrk="1" hangingPunct="1">
              <a:lnSpc>
                <a:spcPct val="90000"/>
              </a:lnSpc>
              <a:spcBef>
                <a:spcPts val="533"/>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828754" marR="0" lvl="2" indent="-304792" algn="l" rtl="0" eaLnBrk="1" hangingPunct="1">
              <a:lnSpc>
                <a:spcPct val="90000"/>
              </a:lnSpc>
              <a:spcBef>
                <a:spcPts val="533"/>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2438339" marR="0" lvl="3" indent="-304792" algn="l" rtl="0" eaLnBrk="1" hangingPunct="1">
              <a:lnSpc>
                <a:spcPct val="90000"/>
              </a:lnSpc>
              <a:spcBef>
                <a:spcPts val="533"/>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3047924" marR="0" lvl="4" indent="-304792" algn="l" rtl="0" eaLnBrk="1" hangingPunct="1">
              <a:lnSpc>
                <a:spcPct val="90000"/>
              </a:lnSpc>
              <a:spcBef>
                <a:spcPts val="533"/>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3657509" marR="0" lvl="5" indent="-423323" algn="l" rtl="0" eaLnBrk="1" hangingPunct="1">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4267093" marR="0" lvl="6" indent="-423323" algn="l" rtl="0" eaLnBrk="1" hangingPunct="1">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4876678" marR="0" lvl="7" indent="-423323" algn="l" rtl="0" eaLnBrk="1" hangingPunct="1">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5486263" marR="0" lvl="8" indent="-423323" algn="l" rtl="0" eaLnBrk="1" hangingPunct="1">
              <a:lnSpc>
                <a:spcPct val="90000"/>
              </a:lnSpc>
              <a:spcBef>
                <a:spcPts val="53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a:buFont typeface="Arial" panose="020B0604020202020204" pitchFamily="34" charset="0"/>
              <a:buChar char="•"/>
            </a:pPr>
            <a:r>
              <a:rPr lang="en-US" sz="2200" kern="0" dirty="0">
                <a:latin typeface="Calibri Light" panose="020F0302020204030204" pitchFamily="34" charset="0"/>
                <a:ea typeface="Calibri" panose="020F0502020204030204" pitchFamily="34" charset="0"/>
                <a:cs typeface="Times New Roman" panose="02020603050405020304" pitchFamily="18" charset="0"/>
              </a:rPr>
              <a:t>First Airborne Coordination Workshop on September 3-4, 2024, hosted by NOAA. </a:t>
            </a:r>
          </a:p>
          <a:p>
            <a:pPr>
              <a:buFont typeface="Arial" panose="020B0604020202020204" pitchFamily="34" charset="0"/>
              <a:buChar char="•"/>
            </a:pPr>
            <a:r>
              <a:rPr lang="en-US" sz="2200" kern="0" dirty="0">
                <a:latin typeface="Calibri Light" panose="020F0302020204030204" pitchFamily="34" charset="0"/>
                <a:ea typeface="Calibri" panose="020F0502020204030204" pitchFamily="34" charset="0"/>
                <a:cs typeface="Times New Roman" panose="02020603050405020304" pitchFamily="18" charset="0"/>
              </a:rPr>
              <a:t>Focused on improving coordination of air and ground-based measurements in the mid-Atlantic during summer 2025. </a:t>
            </a:r>
          </a:p>
          <a:p>
            <a:pPr>
              <a:buFont typeface="Arial" panose="020B0604020202020204" pitchFamily="34" charset="0"/>
              <a:buChar char="•"/>
            </a:pPr>
            <a:r>
              <a:rPr lang="en-US" sz="2200" kern="0" dirty="0">
                <a:latin typeface="Calibri Light" panose="020F0302020204030204" pitchFamily="34" charset="0"/>
                <a:ea typeface="Calibri" panose="020F0502020204030204" pitchFamily="34" charset="0"/>
                <a:cs typeface="Times New Roman" panose="02020603050405020304" pitchFamily="18" charset="0"/>
              </a:rPr>
              <a:t>Included state (MDE) and federal stakeholders (EPA, DOE, USGS), who provided input on priority targets for observations and preliminary flight plans. </a:t>
            </a:r>
            <a:endParaRPr lang="en-US" sz="2200" kern="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phic 11" descr="Arrow: Straight with solid fill">
            <a:extLst>
              <a:ext uri="{FF2B5EF4-FFF2-40B4-BE49-F238E27FC236}">
                <a16:creationId xmlns:a16="http://schemas.microsoft.com/office/drawing/2014/main" id="{EC968C43-8967-03B1-6E7A-95BA877A70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04520" y="5381404"/>
            <a:ext cx="721781" cy="674629"/>
          </a:xfrm>
          <a:prstGeom prst="rect">
            <a:avLst/>
          </a:prstGeom>
        </p:spPr>
      </p:pic>
      <p:sp>
        <p:nvSpPr>
          <p:cNvPr id="14" name="TextBox 13">
            <a:extLst>
              <a:ext uri="{FF2B5EF4-FFF2-40B4-BE49-F238E27FC236}">
                <a16:creationId xmlns:a16="http://schemas.microsoft.com/office/drawing/2014/main" id="{1EC11D72-45EB-131C-9321-3746332E598A}"/>
              </a:ext>
            </a:extLst>
          </p:cNvPr>
          <p:cNvSpPr txBox="1"/>
          <p:nvPr/>
        </p:nvSpPr>
        <p:spPr>
          <a:xfrm>
            <a:off x="1542183" y="5295498"/>
            <a:ext cx="10789499" cy="707886"/>
          </a:xfrm>
          <a:prstGeom prst="rect">
            <a:avLst/>
          </a:prstGeom>
          <a:noFill/>
        </p:spPr>
        <p:txBody>
          <a:bodyPr wrap="square">
            <a:spAutoFit/>
          </a:bodyPr>
          <a:lstStyle/>
          <a:p>
            <a:pPr marL="304793" indent="0"/>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GHG Center is working with NOAA to coordinate four NASA-funded aircraft flights, targeting urban areas in Baltimore and regions in Pennsylvania associated with oil and gas production</a:t>
            </a:r>
          </a:p>
        </p:txBody>
      </p:sp>
    </p:spTree>
    <p:extLst>
      <p:ext uri="{BB962C8B-B14F-4D97-AF65-F5344CB8AC3E}">
        <p14:creationId xmlns:p14="http://schemas.microsoft.com/office/powerpoint/2010/main" val="14773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251D-DA27-8AC6-E025-338000BD4D56}"/>
              </a:ext>
            </a:extLst>
          </p:cNvPr>
          <p:cNvSpPr>
            <a:spLocks noGrp="1"/>
          </p:cNvSpPr>
          <p:nvPr>
            <p:ph type="title"/>
          </p:nvPr>
        </p:nvSpPr>
        <p:spPr>
          <a:xfrm>
            <a:off x="1361440" y="387014"/>
            <a:ext cx="8816260" cy="900216"/>
          </a:xfrm>
        </p:spPr>
        <p:txBody>
          <a:bodyPr/>
          <a:lstStyle/>
          <a:p>
            <a:r>
              <a:rPr lang="en-US" dirty="0" err="1"/>
              <a:t>AIrborne</a:t>
            </a:r>
            <a:r>
              <a:rPr lang="en-US" dirty="0"/>
              <a:t> and Remote sensing Methane, Air Pollutant Surveys</a:t>
            </a:r>
          </a:p>
        </p:txBody>
      </p:sp>
      <p:pic>
        <p:nvPicPr>
          <p:cNvPr id="5" name="Picture 4">
            <a:extLst>
              <a:ext uri="{FF2B5EF4-FFF2-40B4-BE49-F238E27FC236}">
                <a16:creationId xmlns:a16="http://schemas.microsoft.com/office/drawing/2014/main" id="{8ADB1EF9-F642-B4AB-CFE3-A210556993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599" y="1442005"/>
            <a:ext cx="4551280" cy="4048484"/>
          </a:xfrm>
          <a:prstGeom prst="rect">
            <a:avLst/>
          </a:prstGeom>
        </p:spPr>
      </p:pic>
      <p:pic>
        <p:nvPicPr>
          <p:cNvPr id="1026" name="Picture 2">
            <a:extLst>
              <a:ext uri="{FF2B5EF4-FFF2-40B4-BE49-F238E27FC236}">
                <a16:creationId xmlns:a16="http://schemas.microsoft.com/office/drawing/2014/main" id="{56EBD8CE-379F-E7AB-3BE7-D126054ABA8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42320" y="281625"/>
            <a:ext cx="1061720" cy="9346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BACE951-9036-6DF6-01C7-45043C0D1027}"/>
              </a:ext>
            </a:extLst>
          </p:cNvPr>
          <p:cNvPicPr>
            <a:picLocks noChangeAspect="1"/>
          </p:cNvPicPr>
          <p:nvPr/>
        </p:nvPicPr>
        <p:blipFill>
          <a:blip r:embed="rId5"/>
          <a:stretch>
            <a:fillRect/>
          </a:stretch>
        </p:blipFill>
        <p:spPr>
          <a:xfrm>
            <a:off x="5639895" y="1442004"/>
            <a:ext cx="6361903" cy="4048484"/>
          </a:xfrm>
          <a:prstGeom prst="rect">
            <a:avLst/>
          </a:prstGeom>
        </p:spPr>
      </p:pic>
      <p:pic>
        <p:nvPicPr>
          <p:cNvPr id="3" name="Google Shape;480;p1" descr="A blue circle with white text and a bird&#10;&#10;Description automatically generated">
            <a:extLst>
              <a:ext uri="{FF2B5EF4-FFF2-40B4-BE49-F238E27FC236}">
                <a16:creationId xmlns:a16="http://schemas.microsoft.com/office/drawing/2014/main" id="{9E2BFEF5-6A07-2D02-3560-DBCDAB8E76E4}"/>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38760" y="387014"/>
            <a:ext cx="914399" cy="914399"/>
          </a:xfrm>
          <a:prstGeom prst="rect">
            <a:avLst/>
          </a:prstGeom>
          <a:noFill/>
          <a:ln>
            <a:noFill/>
          </a:ln>
        </p:spPr>
      </p:pic>
      <p:pic>
        <p:nvPicPr>
          <p:cNvPr id="4" name="Google Shape;478;p1">
            <a:extLst>
              <a:ext uri="{FF2B5EF4-FFF2-40B4-BE49-F238E27FC236}">
                <a16:creationId xmlns:a16="http://schemas.microsoft.com/office/drawing/2014/main" id="{24AD5A31-C71A-54E6-C290-D673D193C778}"/>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02967" y="5631081"/>
            <a:ext cx="810185" cy="685651"/>
          </a:xfrm>
          <a:prstGeom prst="rect">
            <a:avLst/>
          </a:prstGeom>
          <a:noFill/>
          <a:ln>
            <a:noFill/>
          </a:ln>
        </p:spPr>
      </p:pic>
      <p:pic>
        <p:nvPicPr>
          <p:cNvPr id="2050" name="Picture 2">
            <a:extLst>
              <a:ext uri="{FF2B5EF4-FFF2-40B4-BE49-F238E27FC236}">
                <a16:creationId xmlns:a16="http://schemas.microsoft.com/office/drawing/2014/main" id="{D88730E0-864C-510E-8A73-C609B1D603F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81807" y="5631081"/>
            <a:ext cx="685651" cy="685651"/>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481;p1" descr="A black and white logo&#10;&#10;Description automatically generated">
            <a:extLst>
              <a:ext uri="{FF2B5EF4-FFF2-40B4-BE49-F238E27FC236}">
                <a16:creationId xmlns:a16="http://schemas.microsoft.com/office/drawing/2014/main" id="{45C9AC49-8028-1F8F-79B9-3E0B35594706}"/>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81099" y="5572720"/>
            <a:ext cx="3398275" cy="802371"/>
          </a:xfrm>
          <a:prstGeom prst="rect">
            <a:avLst/>
          </a:prstGeom>
          <a:noFill/>
          <a:ln>
            <a:noFill/>
          </a:ln>
        </p:spPr>
      </p:pic>
      <p:sp>
        <p:nvSpPr>
          <p:cNvPr id="8" name="AutoShape 4" descr="Environmental Defense Fund Logo">
            <a:extLst>
              <a:ext uri="{FF2B5EF4-FFF2-40B4-BE49-F238E27FC236}">
                <a16:creationId xmlns:a16="http://schemas.microsoft.com/office/drawing/2014/main" id="{0963AEC4-71C6-83E8-4A43-281B67A6271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EDF logo icon | Growing Returns">
            <a:extLst>
              <a:ext uri="{FF2B5EF4-FFF2-40B4-BE49-F238E27FC236}">
                <a16:creationId xmlns:a16="http://schemas.microsoft.com/office/drawing/2014/main" id="{12CB2E71-E66E-E8CA-7B72-9DA319B8560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77706" y="5631081"/>
            <a:ext cx="660993" cy="6609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AAF35DA-CE5C-6C86-CFE5-A34CBB4CF39B}"/>
              </a:ext>
            </a:extLst>
          </p:cNvPr>
          <p:cNvSpPr txBox="1"/>
          <p:nvPr/>
        </p:nvSpPr>
        <p:spPr>
          <a:xfrm>
            <a:off x="6448194" y="5631081"/>
            <a:ext cx="1762021" cy="646331"/>
          </a:xfrm>
          <a:prstGeom prst="rect">
            <a:avLst/>
          </a:prstGeom>
          <a:noFill/>
        </p:spPr>
        <p:txBody>
          <a:bodyPr wrap="none" rtlCol="0">
            <a:spAutoFit/>
          </a:bodyPr>
          <a:lstStyle/>
          <a:p>
            <a:r>
              <a:rPr lang="en-US" dirty="0">
                <a:solidFill>
                  <a:schemeClr val="bg1"/>
                </a:solidFill>
              </a:rPr>
              <a:t>2024: CO &amp; UT</a:t>
            </a:r>
          </a:p>
          <a:p>
            <a:r>
              <a:rPr lang="en-US" dirty="0">
                <a:solidFill>
                  <a:schemeClr val="bg1"/>
                </a:solidFill>
              </a:rPr>
              <a:t>2025: PA &amp; MD</a:t>
            </a:r>
          </a:p>
        </p:txBody>
      </p:sp>
      <p:sp>
        <p:nvSpPr>
          <p:cNvPr id="11" name="TextBox 10">
            <a:extLst>
              <a:ext uri="{FF2B5EF4-FFF2-40B4-BE49-F238E27FC236}">
                <a16:creationId xmlns:a16="http://schemas.microsoft.com/office/drawing/2014/main" id="{091D0D29-1A4A-2B8B-92DE-9780EFFB23BB}"/>
              </a:ext>
            </a:extLst>
          </p:cNvPr>
          <p:cNvSpPr txBox="1"/>
          <p:nvPr/>
        </p:nvSpPr>
        <p:spPr>
          <a:xfrm>
            <a:off x="8469540" y="5617388"/>
            <a:ext cx="3416320" cy="646331"/>
          </a:xfrm>
          <a:prstGeom prst="rect">
            <a:avLst/>
          </a:prstGeom>
          <a:noFill/>
        </p:spPr>
        <p:txBody>
          <a:bodyPr wrap="none" rtlCol="0">
            <a:spAutoFit/>
          </a:bodyPr>
          <a:lstStyle/>
          <a:p>
            <a:r>
              <a:rPr lang="en-US" dirty="0">
                <a:solidFill>
                  <a:schemeClr val="bg1"/>
                </a:solidFill>
              </a:rPr>
              <a:t>Early outreach for future years: </a:t>
            </a:r>
          </a:p>
          <a:p>
            <a:r>
              <a:rPr lang="en-US" dirty="0">
                <a:solidFill>
                  <a:schemeClr val="bg1"/>
                </a:solidFill>
              </a:rPr>
              <a:t>CA, NV, AZ, NM, TX</a:t>
            </a:r>
          </a:p>
        </p:txBody>
      </p:sp>
      <p:pic>
        <p:nvPicPr>
          <p:cNvPr id="12" name="Picture 11">
            <a:extLst>
              <a:ext uri="{FF2B5EF4-FFF2-40B4-BE49-F238E27FC236}">
                <a16:creationId xmlns:a16="http://schemas.microsoft.com/office/drawing/2014/main" id="{BF9C11C9-7763-6068-335E-FF1AFD4C9A6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654183" y="4636536"/>
            <a:ext cx="836612" cy="836612"/>
          </a:xfrm>
          <a:prstGeom prst="rect">
            <a:avLst/>
          </a:prstGeom>
        </p:spPr>
      </p:pic>
      <p:sp>
        <p:nvSpPr>
          <p:cNvPr id="13" name="TextBox 12">
            <a:extLst>
              <a:ext uri="{FF2B5EF4-FFF2-40B4-BE49-F238E27FC236}">
                <a16:creationId xmlns:a16="http://schemas.microsoft.com/office/drawing/2014/main" id="{40D78972-E553-325E-6F0A-C0DAEBF347BA}"/>
              </a:ext>
            </a:extLst>
          </p:cNvPr>
          <p:cNvSpPr txBox="1"/>
          <p:nvPr/>
        </p:nvSpPr>
        <p:spPr>
          <a:xfrm>
            <a:off x="106361" y="6471932"/>
            <a:ext cx="2544286" cy="369332"/>
          </a:xfrm>
          <a:prstGeom prst="rect">
            <a:avLst/>
          </a:prstGeom>
          <a:noFill/>
        </p:spPr>
        <p:txBody>
          <a:bodyPr wrap="none" rtlCol="0">
            <a:spAutoFit/>
          </a:bodyPr>
          <a:lstStyle/>
          <a:p>
            <a:r>
              <a:rPr lang="en-US" dirty="0">
                <a:solidFill>
                  <a:schemeClr val="bg1"/>
                </a:solidFill>
              </a:rPr>
              <a:t>Courtesy: Steve Brown</a:t>
            </a:r>
          </a:p>
        </p:txBody>
      </p:sp>
    </p:spTree>
    <p:extLst>
      <p:ext uri="{BB962C8B-B14F-4D97-AF65-F5344CB8AC3E}">
        <p14:creationId xmlns:p14="http://schemas.microsoft.com/office/powerpoint/2010/main" val="6179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9C5E-AA76-4141-92E2-888493E99AD3}"/>
              </a:ext>
            </a:extLst>
          </p:cNvPr>
          <p:cNvSpPr>
            <a:spLocks noGrp="1"/>
          </p:cNvSpPr>
          <p:nvPr>
            <p:ph type="title"/>
          </p:nvPr>
        </p:nvSpPr>
        <p:spPr>
          <a:xfrm>
            <a:off x="1708404" y="477363"/>
            <a:ext cx="10393600" cy="900216"/>
          </a:xfrm>
        </p:spPr>
        <p:txBody>
          <a:bodyPr/>
          <a:lstStyle/>
          <a:p>
            <a:r>
              <a:rPr lang="en-US" dirty="0" err="1"/>
              <a:t>AIrborne</a:t>
            </a:r>
            <a:r>
              <a:rPr lang="en-US" dirty="0"/>
              <a:t> and Remote sensing Methane, Air Pollutant Surveys – Recent Campaigns</a:t>
            </a:r>
          </a:p>
        </p:txBody>
      </p:sp>
      <p:pic>
        <p:nvPicPr>
          <p:cNvPr id="4" name="Picture 3">
            <a:extLst>
              <a:ext uri="{FF2B5EF4-FFF2-40B4-BE49-F238E27FC236}">
                <a16:creationId xmlns:a16="http://schemas.microsoft.com/office/drawing/2014/main" id="{FED5C012-F419-C577-8F85-4235DD0910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8545" y="384299"/>
            <a:ext cx="999215" cy="999215"/>
          </a:xfrm>
          <a:prstGeom prst="rect">
            <a:avLst/>
          </a:prstGeom>
        </p:spPr>
      </p:pic>
      <p:sp>
        <p:nvSpPr>
          <p:cNvPr id="7" name="TextBox 6">
            <a:extLst>
              <a:ext uri="{FF2B5EF4-FFF2-40B4-BE49-F238E27FC236}">
                <a16:creationId xmlns:a16="http://schemas.microsoft.com/office/drawing/2014/main" id="{41C3B964-1930-3BC7-3851-3C3D3344ACCB}"/>
              </a:ext>
            </a:extLst>
          </p:cNvPr>
          <p:cNvSpPr txBox="1"/>
          <p:nvPr/>
        </p:nvSpPr>
        <p:spPr>
          <a:xfrm>
            <a:off x="1495708" y="1618578"/>
            <a:ext cx="4768458" cy="256993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Denver Julesburg Basin, July 2024</a:t>
            </a:r>
          </a:p>
          <a:p>
            <a:pPr marL="457200" marR="0" lvl="0" indent="-4572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Led by Steven Brown (NOAA), supported by Colorado Department of Public Health and Environment</a:t>
            </a:r>
          </a:p>
          <a:p>
            <a:pPr marL="457200" marR="0" lvl="0" indent="-4572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NASA AVIRIS-3 flights funded by US GHG Center in coordination with NOAA Twin Otter Mass Balance flights</a:t>
            </a:r>
          </a:p>
          <a:p>
            <a:pPr marL="457200" marR="0" lvl="0" indent="-45720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&gt;40 CH</a:t>
            </a:r>
            <a:r>
              <a:rPr kumimoji="0" lang="en-US" sz="1700" b="0" i="0" u="none" strike="noStrike" kern="1200" cap="none" spc="0" normalizeH="0" baseline="-25000" noProof="0" dirty="0">
                <a:ln>
                  <a:noFill/>
                </a:ln>
                <a:solidFill>
                  <a:schemeClr val="bg1"/>
                </a:solidFill>
                <a:effectLst/>
                <a:uLnTx/>
                <a:uFillTx/>
                <a:latin typeface="Arial" panose="020B0604020202020204" pitchFamily="34" charset="0"/>
                <a:ea typeface="+mn-ea"/>
                <a:cs typeface="Arial" panose="020B0604020202020204" pitchFamily="34" charset="0"/>
              </a:rPr>
              <a:t>4</a:t>
            </a:r>
            <a:r>
              <a:rPr kumimoji="0" lang="en-US" sz="17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plumes identified with AVIRIS-3</a:t>
            </a:r>
          </a:p>
        </p:txBody>
      </p:sp>
      <p:pic>
        <p:nvPicPr>
          <p:cNvPr id="8" name="Picture 7">
            <a:extLst>
              <a:ext uri="{FF2B5EF4-FFF2-40B4-BE49-F238E27FC236}">
                <a16:creationId xmlns:a16="http://schemas.microsoft.com/office/drawing/2014/main" id="{A80F43B8-696A-C890-B5AB-1A18242DB9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2648" y="4470888"/>
            <a:ext cx="5148855" cy="1780108"/>
          </a:xfrm>
          <a:prstGeom prst="rect">
            <a:avLst/>
          </a:prstGeom>
        </p:spPr>
      </p:pic>
      <p:pic>
        <p:nvPicPr>
          <p:cNvPr id="9" name="Picture 8">
            <a:extLst>
              <a:ext uri="{FF2B5EF4-FFF2-40B4-BE49-F238E27FC236}">
                <a16:creationId xmlns:a16="http://schemas.microsoft.com/office/drawing/2014/main" id="{F17FDBF8-09BB-B4FF-93FB-47B8C652476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223308" y="1452897"/>
            <a:ext cx="4878696" cy="4141950"/>
          </a:xfrm>
          <a:prstGeom prst="rect">
            <a:avLst/>
          </a:prstGeom>
        </p:spPr>
      </p:pic>
      <p:pic>
        <p:nvPicPr>
          <p:cNvPr id="11" name="Picture 2">
            <a:extLst>
              <a:ext uri="{FF2B5EF4-FFF2-40B4-BE49-F238E27FC236}">
                <a16:creationId xmlns:a16="http://schemas.microsoft.com/office/drawing/2014/main" id="{DEB971C0-6E30-1C37-D0F7-ABB993B6298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40284" y="236364"/>
            <a:ext cx="1061720" cy="9346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D42B430-0299-2C8C-2BB4-549F35E56EDF}"/>
              </a:ext>
            </a:extLst>
          </p:cNvPr>
          <p:cNvSpPr txBox="1"/>
          <p:nvPr/>
        </p:nvSpPr>
        <p:spPr>
          <a:xfrm>
            <a:off x="7323432" y="1618578"/>
            <a:ext cx="2694609" cy="400110"/>
          </a:xfrm>
          <a:prstGeom prst="rect">
            <a:avLst/>
          </a:prstGeom>
          <a:solidFill>
            <a:srgbClr val="FFFFFF">
              <a:alpha val="50196"/>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AVIRIS-3 CH</a:t>
            </a:r>
            <a:r>
              <a:rPr kumimoji="0" lang="en-US" sz="20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4</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plumes</a:t>
            </a:r>
          </a:p>
        </p:txBody>
      </p:sp>
      <p:pic>
        <p:nvPicPr>
          <p:cNvPr id="14" name="Picture 13">
            <a:extLst>
              <a:ext uri="{FF2B5EF4-FFF2-40B4-BE49-F238E27FC236}">
                <a16:creationId xmlns:a16="http://schemas.microsoft.com/office/drawing/2014/main" id="{EC177FA9-88A0-0516-A6A9-6BB9DA8B7D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83293" y="4456385"/>
            <a:ext cx="908707" cy="908707"/>
          </a:xfrm>
          <a:prstGeom prst="rect">
            <a:avLst/>
          </a:prstGeom>
        </p:spPr>
      </p:pic>
    </p:spTree>
    <p:extLst>
      <p:ext uri="{BB962C8B-B14F-4D97-AF65-F5344CB8AC3E}">
        <p14:creationId xmlns:p14="http://schemas.microsoft.com/office/powerpoint/2010/main" val="305439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_rels/them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 GHG Center Slide Templates" id="{986A51C1-747A-ED4F-AC34-B983FDAFB2D4}" vid="{AFC28D2D-FB88-8345-8DFF-CAF10094619C}"/>
    </a:ext>
  </a:extLst>
</a:theme>
</file>

<file path=ppt/theme/theme2.xml><?xml version="1.0" encoding="utf-8"?>
<a:theme xmlns:a="http://schemas.openxmlformats.org/drawingml/2006/main" name="logo-v2">
  <a:themeElements>
    <a:clrScheme name="Custom 2">
      <a:dk1>
        <a:srgbClr val="000000"/>
      </a:dk1>
      <a:lt1>
        <a:srgbClr val="FFFFFF"/>
      </a:lt1>
      <a:dk2>
        <a:srgbClr val="89A028"/>
      </a:dk2>
      <a:lt2>
        <a:srgbClr val="EAE2C4"/>
      </a:lt2>
      <a:accent1>
        <a:srgbClr val="20584F"/>
      </a:accent1>
      <a:accent2>
        <a:srgbClr val="136C9A"/>
      </a:accent2>
      <a:accent3>
        <a:srgbClr val="5E3A60"/>
      </a:accent3>
      <a:accent4>
        <a:srgbClr val="D5462F"/>
      </a:accent4>
      <a:accent5>
        <a:srgbClr val="D89B21"/>
      </a:accent5>
      <a:accent6>
        <a:srgbClr val="BDAB8B"/>
      </a:accent6>
      <a:hlink>
        <a:srgbClr val="5496AD"/>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latin typeface="Helvetica Neue Light"/>
            <a:cs typeface="Helvetica Neue Ligh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1_Office Theme</Template>
  <TotalTime>4860</TotalTime>
  <Words>1656</Words>
  <Application>Microsoft Macintosh PowerPoint</Application>
  <PresentationFormat>Widescreen</PresentationFormat>
  <Paragraphs>158</Paragraphs>
  <Slides>15</Slides>
  <Notes>10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15</vt:i4>
      </vt:variant>
    </vt:vector>
  </HeadingPairs>
  <TitlesOfParts>
    <vt:vector size="31" baseType="lpstr">
      <vt:lpstr>Aptos</vt:lpstr>
      <vt:lpstr>Arial</vt:lpstr>
      <vt:lpstr>Calibri</vt:lpstr>
      <vt:lpstr>Calibri Light</vt:lpstr>
      <vt:lpstr>Century Gothic</vt:lpstr>
      <vt:lpstr>Courier New</vt:lpstr>
      <vt:lpstr>Helvetica</vt:lpstr>
      <vt:lpstr>Inter Light Italic</vt:lpstr>
      <vt:lpstr>Roboto</vt:lpstr>
      <vt:lpstr>Times New Roman</vt:lpstr>
      <vt:lpstr>Titillium Web</vt:lpstr>
      <vt:lpstr>Wingdings</vt:lpstr>
      <vt:lpstr>1_Office Theme</vt:lpstr>
      <vt:lpstr>logo-v2</vt:lpstr>
      <vt:lpstr>Custom Design</vt:lpstr>
      <vt:lpstr>Median</vt:lpstr>
      <vt:lpstr>PowerPoint Presentation</vt:lpstr>
      <vt:lpstr>Motivation for the U.S. Greenhouse Gas Center</vt:lpstr>
      <vt:lpstr>PowerPoint Presentation</vt:lpstr>
      <vt:lpstr>Expanding ground-based measurement networks and IPMSI participation</vt:lpstr>
      <vt:lpstr>EMIT CH4 data available through U.S. GHG Center</vt:lpstr>
      <vt:lpstr>EMIT CH4 results can discover unexpected emissions</vt:lpstr>
      <vt:lpstr>US GHG Center: Coordination of Airborne Measurements Across Federal and Non-Federal Partners</vt:lpstr>
      <vt:lpstr>AIrborne and Remote sensing Methane, Air Pollutant Surveys</vt:lpstr>
      <vt:lpstr>AIrborne and Remote sensing Methane, Air Pollutant Surveys – Recent Campaigns</vt:lpstr>
      <vt:lpstr>PowerPoint Presentation</vt:lpstr>
      <vt:lpstr>Consensus Standards for Methane Measurements:  Facility Scale Emissions Intercomparison  </vt:lpstr>
      <vt:lpstr>Methane Controlled Releases </vt:lpstr>
      <vt:lpstr>Ongoing/ Future Collaborations</vt:lpstr>
      <vt:lpstr>Upcoming ARSET Training: Methane Observations for Large Emission Event Detection and Monitoring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Ott, Lesley E. (GSFC-6101)</dc:creator>
  <cp:lastModifiedBy>Argyro Kavvada</cp:lastModifiedBy>
  <cp:revision>40</cp:revision>
  <dcterms:created xsi:type="dcterms:W3CDTF">2024-05-30T09:38:36Z</dcterms:created>
  <dcterms:modified xsi:type="dcterms:W3CDTF">2024-10-17T10:45:18Z</dcterms:modified>
</cp:coreProperties>
</file>