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5"/>
    <p:sldMasterId id="2147483950" r:id="rId6"/>
    <p:sldMasterId id="2147483957" r:id="rId7"/>
    <p:sldMasterId id="2147483970" r:id="rId8"/>
    <p:sldMasterId id="2147483978" r:id="rId9"/>
  </p:sldMasterIdLst>
  <p:notesMasterIdLst>
    <p:notesMasterId r:id="rId22"/>
  </p:notesMasterIdLst>
  <p:handoutMasterIdLst>
    <p:handoutMasterId r:id="rId23"/>
  </p:handoutMasterIdLst>
  <p:sldIdLst>
    <p:sldId id="1248" r:id="rId10"/>
    <p:sldId id="259" r:id="rId11"/>
    <p:sldId id="1246" r:id="rId12"/>
    <p:sldId id="1234" r:id="rId13"/>
    <p:sldId id="1247" r:id="rId14"/>
    <p:sldId id="1241" r:id="rId15"/>
    <p:sldId id="1243" r:id="rId16"/>
    <p:sldId id="264" r:id="rId17"/>
    <p:sldId id="730" r:id="rId18"/>
    <p:sldId id="687" r:id="rId19"/>
    <p:sldId id="688" r:id="rId20"/>
    <p:sldId id="336" r:id="rId21"/>
  </p:sldIdLst>
  <p:sldSz cx="12225338" cy="6858000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61063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122127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8319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244254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3053182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3663818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4274454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4885091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 scaleToFitPaper="1"/>
  <p:clrMru>
    <a:srgbClr val="8197A6"/>
    <a:srgbClr val="F1666A"/>
    <a:srgbClr val="D9D9D9"/>
    <a:srgbClr val="053249"/>
    <a:srgbClr val="003249"/>
    <a:srgbClr val="335E6F"/>
    <a:srgbClr val="006196"/>
    <a:srgbClr val="6DCFF6"/>
    <a:srgbClr val="FFCC4E"/>
    <a:srgbClr val="76C8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E2377A-8824-AB43-BCAF-BD4E7F5F1999}" v="8" dt="2024-10-14T16:29:42.1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6" autoAdjust="0"/>
    <p:restoredTop sz="96190" autoAdjust="0"/>
  </p:normalViewPr>
  <p:slideViewPr>
    <p:cSldViewPr snapToGrid="0">
      <p:cViewPr varScale="1">
        <p:scale>
          <a:sx n="119" d="100"/>
          <a:sy n="119" d="100"/>
        </p:scale>
        <p:origin x="704" y="184"/>
      </p:cViewPr>
      <p:guideLst>
        <p:guide orient="horz" pos="2160"/>
        <p:guide pos="38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-2659" y="-67"/>
      </p:cViewPr>
      <p:guideLst>
        <p:guide orient="horz" pos="2932"/>
        <p:guide pos="221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2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6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5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asjka Meijer" userId="4c464e55-2aef-498b-a56d-12bebce7c03a" providerId="ADAL" clId="{7BE2377A-8824-AB43-BCAF-BD4E7F5F1999}"/>
    <pc:docChg chg="custSel addSld delSld modSld sldOrd modMainMaster">
      <pc:chgData name="Yasjka Meijer" userId="4c464e55-2aef-498b-a56d-12bebce7c03a" providerId="ADAL" clId="{7BE2377A-8824-AB43-BCAF-BD4E7F5F1999}" dt="2024-10-14T16:30:19.926" v="55" actId="2696"/>
      <pc:docMkLst>
        <pc:docMk/>
      </pc:docMkLst>
      <pc:sldChg chg="del">
        <pc:chgData name="Yasjka Meijer" userId="4c464e55-2aef-498b-a56d-12bebce7c03a" providerId="ADAL" clId="{7BE2377A-8824-AB43-BCAF-BD4E7F5F1999}" dt="2024-10-14T16:08:55.814" v="1" actId="2696"/>
        <pc:sldMkLst>
          <pc:docMk/>
          <pc:sldMk cId="0" sldId="256"/>
        </pc:sldMkLst>
      </pc:sldChg>
      <pc:sldChg chg="ord">
        <pc:chgData name="Yasjka Meijer" userId="4c464e55-2aef-498b-a56d-12bebce7c03a" providerId="ADAL" clId="{7BE2377A-8824-AB43-BCAF-BD4E7F5F1999}" dt="2024-10-14T16:09:04.131" v="4" actId="20578"/>
        <pc:sldMkLst>
          <pc:docMk/>
          <pc:sldMk cId="3127655120" sldId="259"/>
        </pc:sldMkLst>
      </pc:sldChg>
      <pc:sldChg chg="del">
        <pc:chgData name="Yasjka Meijer" userId="4c464e55-2aef-498b-a56d-12bebce7c03a" providerId="ADAL" clId="{7BE2377A-8824-AB43-BCAF-BD4E7F5F1999}" dt="2024-10-14T16:30:19.926" v="55" actId="2696"/>
        <pc:sldMkLst>
          <pc:docMk/>
          <pc:sldMk cId="3240550234" sldId="657"/>
        </pc:sldMkLst>
      </pc:sldChg>
      <pc:sldChg chg="delSp modSp mod">
        <pc:chgData name="Yasjka Meijer" userId="4c464e55-2aef-498b-a56d-12bebce7c03a" providerId="ADAL" clId="{7BE2377A-8824-AB43-BCAF-BD4E7F5F1999}" dt="2024-10-14T16:29:42.167" v="54" actId="14100"/>
        <pc:sldMkLst>
          <pc:docMk/>
          <pc:sldMk cId="3153196192" sldId="1241"/>
        </pc:sldMkLst>
        <pc:spChg chg="mod">
          <ac:chgData name="Yasjka Meijer" userId="4c464e55-2aef-498b-a56d-12bebce7c03a" providerId="ADAL" clId="{7BE2377A-8824-AB43-BCAF-BD4E7F5F1999}" dt="2024-10-14T16:29:42.167" v="54" actId="14100"/>
          <ac:spMkLst>
            <pc:docMk/>
            <pc:sldMk cId="3153196192" sldId="1241"/>
            <ac:spMk id="3" creationId="{00000000-0000-0000-0000-000000000000}"/>
          </ac:spMkLst>
        </pc:spChg>
        <pc:spChg chg="mod">
          <ac:chgData name="Yasjka Meijer" userId="4c464e55-2aef-498b-a56d-12bebce7c03a" providerId="ADAL" clId="{7BE2377A-8824-AB43-BCAF-BD4E7F5F1999}" dt="2024-10-14T16:29:20.285" v="51" actId="1076"/>
          <ac:spMkLst>
            <pc:docMk/>
            <pc:sldMk cId="3153196192" sldId="1241"/>
            <ac:spMk id="7" creationId="{FDCB1D84-D91E-F5C0-A5EC-3BC6DF9A63C4}"/>
          </ac:spMkLst>
        </pc:spChg>
        <pc:spChg chg="del">
          <ac:chgData name="Yasjka Meijer" userId="4c464e55-2aef-498b-a56d-12bebce7c03a" providerId="ADAL" clId="{7BE2377A-8824-AB43-BCAF-BD4E7F5F1999}" dt="2024-10-14T16:29:29.538" v="53" actId="478"/>
          <ac:spMkLst>
            <pc:docMk/>
            <pc:sldMk cId="3153196192" sldId="1241"/>
            <ac:spMk id="8" creationId="{D6C414D1-1AAA-BD57-9701-73A6B712AD06}"/>
          </ac:spMkLst>
        </pc:spChg>
        <pc:graphicFrameChg chg="mod">
          <ac:chgData name="Yasjka Meijer" userId="4c464e55-2aef-498b-a56d-12bebce7c03a" providerId="ADAL" clId="{7BE2377A-8824-AB43-BCAF-BD4E7F5F1999}" dt="2024-10-14T16:29:27.018" v="52" actId="1076"/>
          <ac:graphicFrameMkLst>
            <pc:docMk/>
            <pc:sldMk cId="3153196192" sldId="1241"/>
            <ac:graphicFrameMk id="9" creationId="{EC489178-AB26-59F6-A33F-B9A0AD7910B4}"/>
          </ac:graphicFrameMkLst>
        </pc:graphicFrameChg>
        <pc:picChg chg="mod">
          <ac:chgData name="Yasjka Meijer" userId="4c464e55-2aef-498b-a56d-12bebce7c03a" providerId="ADAL" clId="{7BE2377A-8824-AB43-BCAF-BD4E7F5F1999}" dt="2024-10-14T16:29:20.285" v="51" actId="1076"/>
          <ac:picMkLst>
            <pc:docMk/>
            <pc:sldMk cId="3153196192" sldId="1241"/>
            <ac:picMk id="4" creationId="{E33EA2C5-2C95-934B-8823-D6269E97406F}"/>
          </ac:picMkLst>
        </pc:picChg>
        <pc:picChg chg="del">
          <ac:chgData name="Yasjka Meijer" userId="4c464e55-2aef-498b-a56d-12bebce7c03a" providerId="ADAL" clId="{7BE2377A-8824-AB43-BCAF-BD4E7F5F1999}" dt="2024-10-14T16:29:12.704" v="50" actId="478"/>
          <ac:picMkLst>
            <pc:docMk/>
            <pc:sldMk cId="3153196192" sldId="1241"/>
            <ac:picMk id="5" creationId="{69AC5F13-5EA3-D0F9-0613-31474F660C7C}"/>
          </ac:picMkLst>
        </pc:picChg>
        <pc:picChg chg="del">
          <ac:chgData name="Yasjka Meijer" userId="4c464e55-2aef-498b-a56d-12bebce7c03a" providerId="ADAL" clId="{7BE2377A-8824-AB43-BCAF-BD4E7F5F1999}" dt="2024-10-14T16:29:05.745" v="49" actId="478"/>
          <ac:picMkLst>
            <pc:docMk/>
            <pc:sldMk cId="3153196192" sldId="1241"/>
            <ac:picMk id="6" creationId="{6D1469AB-BCE4-3B6D-212C-0C920B17826D}"/>
          </ac:picMkLst>
        </pc:picChg>
        <pc:picChg chg="del">
          <ac:chgData name="Yasjka Meijer" userId="4c464e55-2aef-498b-a56d-12bebce7c03a" providerId="ADAL" clId="{7BE2377A-8824-AB43-BCAF-BD4E7F5F1999}" dt="2024-10-14T16:29:04.396" v="48" actId="478"/>
          <ac:picMkLst>
            <pc:docMk/>
            <pc:sldMk cId="3153196192" sldId="1241"/>
            <ac:picMk id="10" creationId="{83F810AF-9021-5237-96F9-F897D66D8AD1}"/>
          </ac:picMkLst>
        </pc:picChg>
      </pc:sldChg>
      <pc:sldChg chg="modSp add mod modAnim">
        <pc:chgData name="Yasjka Meijer" userId="4c464e55-2aef-498b-a56d-12bebce7c03a" providerId="ADAL" clId="{7BE2377A-8824-AB43-BCAF-BD4E7F5F1999}" dt="2024-10-14T16:24:52.918" v="47"/>
        <pc:sldMkLst>
          <pc:docMk/>
          <pc:sldMk cId="0" sldId="1248"/>
        </pc:sldMkLst>
        <pc:spChg chg="mod">
          <ac:chgData name="Yasjka Meijer" userId="4c464e55-2aef-498b-a56d-12bebce7c03a" providerId="ADAL" clId="{7BE2377A-8824-AB43-BCAF-BD4E7F5F1999}" dt="2024-10-14T16:24:52.918" v="47"/>
          <ac:spMkLst>
            <pc:docMk/>
            <pc:sldMk cId="0" sldId="1248"/>
            <ac:spMk id="10" creationId="{E05C170F-0A0C-B8CB-000C-5E157EFDC595}"/>
          </ac:spMkLst>
        </pc:spChg>
      </pc:sldChg>
      <pc:sldChg chg="add del">
        <pc:chgData name="Yasjka Meijer" userId="4c464e55-2aef-498b-a56d-12bebce7c03a" providerId="ADAL" clId="{7BE2377A-8824-AB43-BCAF-BD4E7F5F1999}" dt="2024-10-14T16:08:56.565" v="2" actId="2696"/>
        <pc:sldMkLst>
          <pc:docMk/>
          <pc:sldMk cId="84940167" sldId="1248"/>
        </pc:sldMkLst>
      </pc:sldChg>
      <pc:sldMasterChg chg="modSldLayout">
        <pc:chgData name="Yasjka Meijer" userId="4c464e55-2aef-498b-a56d-12bebce7c03a" providerId="ADAL" clId="{7BE2377A-8824-AB43-BCAF-BD4E7F5F1999}" dt="2024-10-14T16:10:00.946" v="5"/>
        <pc:sldMasterMkLst>
          <pc:docMk/>
          <pc:sldMasterMk cId="3659391583" sldId="2147483957"/>
        </pc:sldMasterMkLst>
        <pc:sldLayoutChg chg="modAnim">
          <pc:chgData name="Yasjka Meijer" userId="4c464e55-2aef-498b-a56d-12bebce7c03a" providerId="ADAL" clId="{7BE2377A-8824-AB43-BCAF-BD4E7F5F1999}" dt="2024-10-14T16:10:00.946" v="5"/>
          <pc:sldLayoutMkLst>
            <pc:docMk/>
            <pc:sldMasterMk cId="3659391583" sldId="2147483957"/>
            <pc:sldLayoutMk cId="3139943399" sldId="2147483976"/>
          </pc:sldLayoutMkLst>
        </pc:sldLayoutChg>
      </pc:sldMasterChg>
      <pc:sldMasterChg chg="delSldLayout">
        <pc:chgData name="Yasjka Meijer" userId="4c464e55-2aef-498b-a56d-12bebce7c03a" providerId="ADAL" clId="{7BE2377A-8824-AB43-BCAF-BD4E7F5F1999}" dt="2024-10-14T16:30:19.926" v="55" actId="2696"/>
        <pc:sldMasterMkLst>
          <pc:docMk/>
          <pc:sldMasterMk cId="1392104743" sldId="2147483978"/>
        </pc:sldMasterMkLst>
        <pc:sldLayoutChg chg="del">
          <pc:chgData name="Yasjka Meijer" userId="4c464e55-2aef-498b-a56d-12bebce7c03a" providerId="ADAL" clId="{7BE2377A-8824-AB43-BCAF-BD4E7F5F1999}" dt="2024-10-14T16:30:19.926" v="55" actId="2696"/>
          <pc:sldLayoutMkLst>
            <pc:docMk/>
            <pc:sldMasterMk cId="1392104743" sldId="2147483978"/>
            <pc:sldLayoutMk cId="1870253666" sldId="2147483992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N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41F-47C1-9996-DF6877D0736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41F-47C1-9996-DF6877D0736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41F-47C1-9996-DF6877D0736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41F-47C1-9996-DF6877D0736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41F-47C1-9996-DF6877D0736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41F-47C1-9996-DF6877D0736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41F-47C1-9996-DF6877D0736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41F-47C1-9996-DF6877D0736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41F-47C1-9996-DF6877D0736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41F-47C1-9996-DF6877D0736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41F-47C1-9996-DF6877D0736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41F-47C1-9996-DF6877D0736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41F-47C1-9996-DF6877D0736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41F-47C1-9996-DF6877D0736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41F-47C1-9996-DF6877D0736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41F-47C1-9996-DF6877D0736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41F-47C1-9996-DF6877D0736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41F-47C1-9996-DF6877D0736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41F-47C1-9996-DF6877D0736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41F-47C1-9996-DF6877D0736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41F-47C1-9996-DF6877D0736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41F-47C1-9996-DF6877D0736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41F-47C1-9996-DF6877D0736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41F-47C1-9996-DF6877D0736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41F-47C1-9996-DF6877D0736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41F-47C1-9996-DF6877D0736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41F-47C1-9996-DF6877D0736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41F-47C1-9996-DF6877D0736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41F-47C1-9996-DF6877D0736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41F-47C1-9996-DF6877D0736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41F-47C1-9996-DF6877D0736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41F-47C1-9996-DF6877D0736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41F-47C1-9996-DF6877D0736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41F-47C1-9996-DF6877D0736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41F-47C1-9996-DF6877D0736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41F-47C1-9996-DF6877D0736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41F-47C1-9996-DF6877D0736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41F-47C1-9996-DF6877D0736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41F-47C1-9996-DF6877D0736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41F-47C1-9996-DF6877D0736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41F-47C1-9996-DF6877D0736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41F-47C1-9996-DF6877D0736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41F-47C1-9996-DF6877D0736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41F-47C1-9996-DF6877D0736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41F-47C1-9996-DF6877D0736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41F-47C1-9996-DF6877D0736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41F-47C1-9996-DF6877D0736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NL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41F-47C1-9996-DF6877D073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sng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NL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41F-47C1-9996-DF6877D0736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u="sng"/>
      </a:pPr>
      <a:endParaRPr lang="en-N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916454801487282E-2"/>
          <c:y val="5.9660478663425089E-2"/>
          <c:w val="0.93792021248511792"/>
          <c:h val="0.593915137966616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504-4AAD-8BCA-155C626759E1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504-4AAD-8BCA-155C626759E1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1504-4AAD-8BCA-155C626759E1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1504-4AAD-8BCA-155C626759E1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1504-4AAD-8BCA-155C626759E1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1504-4AAD-8BCA-155C626759E1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1504-4AAD-8BCA-155C626759E1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1504-4AAD-8BCA-155C626759E1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1504-4AAD-8BCA-155C626759E1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1504-4AAD-8BCA-155C626759E1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1504-4AAD-8BCA-155C626759E1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1504-4AAD-8BCA-155C626759E1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1504-4AAD-8BCA-155C626759E1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1504-4AAD-8BCA-155C626759E1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1504-4AAD-8BCA-155C626759E1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1504-4AAD-8BCA-155C626759E1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1504-4AAD-8BCA-155C626759E1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1504-4AAD-8BCA-155C626759E1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1504-4AAD-8BCA-155C626759E1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1504-4AAD-8BCA-155C626759E1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1504-4AAD-8BCA-155C626759E1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1504-4AAD-8BCA-155C626759E1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1504-4AAD-8BCA-155C626759E1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1504-4AAD-8BCA-155C626759E1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1504-4AAD-8BCA-155C626759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1929698128"/>
        <c:axId val="1929700880"/>
        <c:axId val="0"/>
      </c:bar3DChart>
      <c:catAx>
        <c:axId val="192969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NL"/>
          </a:p>
        </c:txPr>
        <c:crossAx val="1929700880"/>
        <c:crosses val="autoZero"/>
        <c:auto val="1"/>
        <c:lblAlgn val="ctr"/>
        <c:lblOffset val="100"/>
        <c:noMultiLvlLbl val="0"/>
      </c:catAx>
      <c:valAx>
        <c:axId val="19297008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NL"/>
          </a:p>
        </c:txPr>
        <c:crossAx val="192969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10/14/24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4025" y="693738"/>
            <a:ext cx="617696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610636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1221273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831909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2442545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3053182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6pPr>
    <a:lvl7pPr marL="3663818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7pPr>
    <a:lvl8pPr marL="4274454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8pPr>
    <a:lvl9pPr marL="4885091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4025" y="693738"/>
            <a:ext cx="6176963" cy="3465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512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0425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defTabSz="860425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defTabSz="860425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defTabSz="860425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defTabSz="860425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C9D7386-A345-8841-937D-ACFDA06C000B}" type="slidenum">
              <a:rPr lang="en-US" sz="1100"/>
              <a:pPr eaLnBrk="1" hangingPunct="1"/>
              <a:t>4</a:t>
            </a:fld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513103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9045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SPDT: single point diamond Turning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535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</a:t>
            </a:r>
            <a:r>
              <a:rPr lang="en-NL" dirty="0"/>
              <a:t>ffect of albedo on NO2 retrieval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01649-886C-4324-AD4C-E61C88D4772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375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26" Type="http://schemas.openxmlformats.org/officeDocument/2006/relationships/image" Target="../media/image48.png"/><Relationship Id="rId3" Type="http://schemas.openxmlformats.org/officeDocument/2006/relationships/image" Target="../media/image30.png"/><Relationship Id="rId21" Type="http://schemas.openxmlformats.org/officeDocument/2006/relationships/image" Target="../media/image44.png"/><Relationship Id="rId7" Type="http://schemas.openxmlformats.org/officeDocument/2006/relationships/image" Target="../media/image7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5" Type="http://schemas.openxmlformats.org/officeDocument/2006/relationships/image" Target="../media/image47.png"/><Relationship Id="rId2" Type="http://schemas.openxmlformats.org/officeDocument/2006/relationships/image" Target="../media/image29.jpg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34.png"/><Relationship Id="rId24" Type="http://schemas.openxmlformats.org/officeDocument/2006/relationships/image" Target="../media/image46.png"/><Relationship Id="rId5" Type="http://schemas.openxmlformats.org/officeDocument/2006/relationships/image" Target="../media/image5.png"/><Relationship Id="rId15" Type="http://schemas.openxmlformats.org/officeDocument/2006/relationships/image" Target="../media/image38.png"/><Relationship Id="rId23" Type="http://schemas.openxmlformats.org/officeDocument/2006/relationships/image" Target="../media/image23.png"/><Relationship Id="rId28" Type="http://schemas.openxmlformats.org/officeDocument/2006/relationships/image" Target="../media/image2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image" Target="../media/image31.png"/><Relationship Id="rId9" Type="http://schemas.openxmlformats.org/officeDocument/2006/relationships/image" Target="../media/image9.png"/><Relationship Id="rId14" Type="http://schemas.openxmlformats.org/officeDocument/2006/relationships/image" Target="../media/image37.png"/><Relationship Id="rId22" Type="http://schemas.openxmlformats.org/officeDocument/2006/relationships/image" Target="../media/image45.png"/><Relationship Id="rId27" Type="http://schemas.openxmlformats.org/officeDocument/2006/relationships/image" Target="../media/image4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55.jpe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26" Type="http://schemas.openxmlformats.org/officeDocument/2006/relationships/image" Target="../media/image47.png"/><Relationship Id="rId3" Type="http://schemas.openxmlformats.org/officeDocument/2006/relationships/image" Target="../media/image28.png"/><Relationship Id="rId21" Type="http://schemas.openxmlformats.org/officeDocument/2006/relationships/image" Target="../media/image43.png"/><Relationship Id="rId7" Type="http://schemas.openxmlformats.org/officeDocument/2006/relationships/image" Target="../media/image6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5" Type="http://schemas.openxmlformats.org/officeDocument/2006/relationships/image" Target="../media/image46.png"/><Relationship Id="rId2" Type="http://schemas.openxmlformats.org/officeDocument/2006/relationships/image" Target="../media/image50.jp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29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33.png"/><Relationship Id="rId24" Type="http://schemas.openxmlformats.org/officeDocument/2006/relationships/image" Target="../media/image23.png"/><Relationship Id="rId5" Type="http://schemas.openxmlformats.org/officeDocument/2006/relationships/image" Target="../media/image31.png"/><Relationship Id="rId15" Type="http://schemas.openxmlformats.org/officeDocument/2006/relationships/image" Target="../media/image37.png"/><Relationship Id="rId23" Type="http://schemas.openxmlformats.org/officeDocument/2006/relationships/image" Target="../media/image45.png"/><Relationship Id="rId28" Type="http://schemas.openxmlformats.org/officeDocument/2006/relationships/image" Target="../media/image49.png"/><Relationship Id="rId10" Type="http://schemas.openxmlformats.org/officeDocument/2006/relationships/image" Target="../media/image9.png"/><Relationship Id="rId19" Type="http://schemas.openxmlformats.org/officeDocument/2006/relationships/image" Target="../media/image41.png"/><Relationship Id="rId4" Type="http://schemas.openxmlformats.org/officeDocument/2006/relationships/image" Target="../media/image30.png"/><Relationship Id="rId9" Type="http://schemas.openxmlformats.org/officeDocument/2006/relationships/image" Target="../media/image32.png"/><Relationship Id="rId14" Type="http://schemas.openxmlformats.org/officeDocument/2006/relationships/image" Target="../media/image36.png"/><Relationship Id="rId22" Type="http://schemas.openxmlformats.org/officeDocument/2006/relationships/image" Target="../media/image44.png"/><Relationship Id="rId27" Type="http://schemas.openxmlformats.org/officeDocument/2006/relationships/image" Target="../media/image48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26" Type="http://schemas.openxmlformats.org/officeDocument/2006/relationships/image" Target="../media/image47.png"/><Relationship Id="rId3" Type="http://schemas.openxmlformats.org/officeDocument/2006/relationships/image" Target="../media/image28.png"/><Relationship Id="rId21" Type="http://schemas.openxmlformats.org/officeDocument/2006/relationships/image" Target="../media/image43.png"/><Relationship Id="rId7" Type="http://schemas.openxmlformats.org/officeDocument/2006/relationships/image" Target="../media/image6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5" Type="http://schemas.openxmlformats.org/officeDocument/2006/relationships/image" Target="../media/image46.png"/><Relationship Id="rId2" Type="http://schemas.openxmlformats.org/officeDocument/2006/relationships/image" Target="../media/image51.jp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29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33.png"/><Relationship Id="rId24" Type="http://schemas.openxmlformats.org/officeDocument/2006/relationships/image" Target="../media/image23.png"/><Relationship Id="rId5" Type="http://schemas.openxmlformats.org/officeDocument/2006/relationships/image" Target="../media/image31.png"/><Relationship Id="rId15" Type="http://schemas.openxmlformats.org/officeDocument/2006/relationships/image" Target="../media/image37.png"/><Relationship Id="rId23" Type="http://schemas.openxmlformats.org/officeDocument/2006/relationships/image" Target="../media/image45.png"/><Relationship Id="rId28" Type="http://schemas.openxmlformats.org/officeDocument/2006/relationships/image" Target="../media/image49.png"/><Relationship Id="rId10" Type="http://schemas.openxmlformats.org/officeDocument/2006/relationships/image" Target="../media/image9.png"/><Relationship Id="rId19" Type="http://schemas.openxmlformats.org/officeDocument/2006/relationships/image" Target="../media/image41.png"/><Relationship Id="rId4" Type="http://schemas.openxmlformats.org/officeDocument/2006/relationships/image" Target="../media/image30.png"/><Relationship Id="rId9" Type="http://schemas.openxmlformats.org/officeDocument/2006/relationships/image" Target="../media/image32.png"/><Relationship Id="rId14" Type="http://schemas.openxmlformats.org/officeDocument/2006/relationships/image" Target="../media/image36.png"/><Relationship Id="rId22" Type="http://schemas.openxmlformats.org/officeDocument/2006/relationships/image" Target="../media/image44.png"/><Relationship Id="rId27" Type="http://schemas.openxmlformats.org/officeDocument/2006/relationships/image" Target="../media/image4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8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8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8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26" Type="http://schemas.openxmlformats.org/officeDocument/2006/relationships/image" Target="../media/image47.png"/><Relationship Id="rId3" Type="http://schemas.openxmlformats.org/officeDocument/2006/relationships/image" Target="../media/image28.png"/><Relationship Id="rId21" Type="http://schemas.openxmlformats.org/officeDocument/2006/relationships/image" Target="../media/image43.png"/><Relationship Id="rId7" Type="http://schemas.openxmlformats.org/officeDocument/2006/relationships/image" Target="../media/image6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5" Type="http://schemas.openxmlformats.org/officeDocument/2006/relationships/image" Target="../media/image46.png"/><Relationship Id="rId2" Type="http://schemas.openxmlformats.org/officeDocument/2006/relationships/image" Target="../media/image52.jp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29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33.png"/><Relationship Id="rId24" Type="http://schemas.openxmlformats.org/officeDocument/2006/relationships/image" Target="../media/image23.png"/><Relationship Id="rId5" Type="http://schemas.openxmlformats.org/officeDocument/2006/relationships/image" Target="../media/image31.png"/><Relationship Id="rId15" Type="http://schemas.openxmlformats.org/officeDocument/2006/relationships/image" Target="../media/image37.png"/><Relationship Id="rId23" Type="http://schemas.openxmlformats.org/officeDocument/2006/relationships/image" Target="../media/image45.png"/><Relationship Id="rId28" Type="http://schemas.openxmlformats.org/officeDocument/2006/relationships/image" Target="../media/image49.png"/><Relationship Id="rId10" Type="http://schemas.openxmlformats.org/officeDocument/2006/relationships/image" Target="../media/image9.png"/><Relationship Id="rId19" Type="http://schemas.openxmlformats.org/officeDocument/2006/relationships/image" Target="../media/image41.png"/><Relationship Id="rId4" Type="http://schemas.openxmlformats.org/officeDocument/2006/relationships/image" Target="../media/image30.png"/><Relationship Id="rId9" Type="http://schemas.openxmlformats.org/officeDocument/2006/relationships/image" Target="../media/image32.png"/><Relationship Id="rId14" Type="http://schemas.openxmlformats.org/officeDocument/2006/relationships/image" Target="../media/image36.png"/><Relationship Id="rId22" Type="http://schemas.openxmlformats.org/officeDocument/2006/relationships/image" Target="../media/image44.png"/><Relationship Id="rId27" Type="http://schemas.openxmlformats.org/officeDocument/2006/relationships/image" Target="../media/image48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72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9">
            <a:extLst>
              <a:ext uri="{FF2B5EF4-FFF2-40B4-BE49-F238E27FC236}">
                <a16:creationId xmlns:a16="http://schemas.microsoft.com/office/drawing/2014/main" id="{655A41B8-2864-44C4-A9B2-9F40A95F93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0" y="-1"/>
            <a:ext cx="12225338" cy="6858001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361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7704" y="3421831"/>
            <a:ext cx="10625007" cy="567399"/>
          </a:xfrm>
          <a:prstGeom prst="rect">
            <a:avLst/>
          </a:prstGeom>
        </p:spPr>
        <p:txBody>
          <a:bodyPr/>
          <a:lstStyle>
            <a:lvl1pPr>
              <a:defRPr sz="3087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grpSp>
        <p:nvGrpSpPr>
          <p:cNvPr id="63" name="Group 122">
            <a:extLst>
              <a:ext uri="{FF2B5EF4-FFF2-40B4-BE49-F238E27FC236}">
                <a16:creationId xmlns:a16="http://schemas.microsoft.com/office/drawing/2014/main" id="{440BF7BC-B34F-4433-92C7-6C44753A6C69}"/>
              </a:ext>
            </a:extLst>
          </p:cNvPr>
          <p:cNvGrpSpPr/>
          <p:nvPr userDrawn="1"/>
        </p:nvGrpSpPr>
        <p:grpSpPr>
          <a:xfrm>
            <a:off x="226800" y="6573600"/>
            <a:ext cx="9280800" cy="144000"/>
            <a:chOff x="226688" y="6572055"/>
            <a:chExt cx="9280921" cy="144114"/>
          </a:xfrm>
        </p:grpSpPr>
        <p:pic>
          <p:nvPicPr>
            <p:cNvPr id="64" name="Picture 123" descr="at.png">
              <a:extLst>
                <a:ext uri="{FF2B5EF4-FFF2-40B4-BE49-F238E27FC236}">
                  <a16:creationId xmlns:a16="http://schemas.microsoft.com/office/drawing/2014/main" id="{D3886876-46B4-435E-815C-C4EE1E0CE1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124" descr="be.png">
              <a:extLst>
                <a:ext uri="{FF2B5EF4-FFF2-40B4-BE49-F238E27FC236}">
                  <a16:creationId xmlns:a16="http://schemas.microsoft.com/office/drawing/2014/main" id="{DD097B1D-FB4D-4BAB-84C4-401861A41E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125" descr="ch.png">
              <a:extLst>
                <a:ext uri="{FF2B5EF4-FFF2-40B4-BE49-F238E27FC236}">
                  <a16:creationId xmlns:a16="http://schemas.microsoft.com/office/drawing/2014/main" id="{AE740CFC-D88F-4662-B272-2A11625ED3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126" descr="cz.png">
              <a:extLst>
                <a:ext uri="{FF2B5EF4-FFF2-40B4-BE49-F238E27FC236}">
                  <a16:creationId xmlns:a16="http://schemas.microsoft.com/office/drawing/2014/main" id="{D12ABF30-9824-44B3-9630-55F4C9625E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127" descr="de.png">
              <a:extLst>
                <a:ext uri="{FF2B5EF4-FFF2-40B4-BE49-F238E27FC236}">
                  <a16:creationId xmlns:a16="http://schemas.microsoft.com/office/drawing/2014/main" id="{852E59E1-4F9F-4320-B851-06A76A18F5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128" descr="dk.png">
              <a:extLst>
                <a:ext uri="{FF2B5EF4-FFF2-40B4-BE49-F238E27FC236}">
                  <a16:creationId xmlns:a16="http://schemas.microsoft.com/office/drawing/2014/main" id="{D35497CD-9E6C-4B09-9009-97F8A8EB57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129" descr="ee.png">
              <a:extLst>
                <a:ext uri="{FF2B5EF4-FFF2-40B4-BE49-F238E27FC236}">
                  <a16:creationId xmlns:a16="http://schemas.microsoft.com/office/drawing/2014/main" id="{DF217C9F-172F-4E9E-9A66-A7CD967D53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130" descr="es.png">
              <a:extLst>
                <a:ext uri="{FF2B5EF4-FFF2-40B4-BE49-F238E27FC236}">
                  <a16:creationId xmlns:a16="http://schemas.microsoft.com/office/drawing/2014/main" id="{66FCB59D-3062-4757-8BFB-22C932BC53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131" descr="fi.png">
              <a:extLst>
                <a:ext uri="{FF2B5EF4-FFF2-40B4-BE49-F238E27FC236}">
                  <a16:creationId xmlns:a16="http://schemas.microsoft.com/office/drawing/2014/main" id="{857FBF31-3267-4A85-B93D-D5F66D4655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132" descr="fr.png">
              <a:extLst>
                <a:ext uri="{FF2B5EF4-FFF2-40B4-BE49-F238E27FC236}">
                  <a16:creationId xmlns:a16="http://schemas.microsoft.com/office/drawing/2014/main" id="{AC3AC60A-A22A-4771-BBEA-4A4A79EA81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133" descr="gr.png">
              <a:extLst>
                <a:ext uri="{FF2B5EF4-FFF2-40B4-BE49-F238E27FC236}">
                  <a16:creationId xmlns:a16="http://schemas.microsoft.com/office/drawing/2014/main" id="{95C7D437-D0D4-4871-A7A9-4FB01C49B7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134" descr="hu.png">
              <a:extLst>
                <a:ext uri="{FF2B5EF4-FFF2-40B4-BE49-F238E27FC236}">
                  <a16:creationId xmlns:a16="http://schemas.microsoft.com/office/drawing/2014/main" id="{9AA03365-688C-4189-9CF4-77654972D2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135" descr="ie.png">
              <a:extLst>
                <a:ext uri="{FF2B5EF4-FFF2-40B4-BE49-F238E27FC236}">
                  <a16:creationId xmlns:a16="http://schemas.microsoft.com/office/drawing/2014/main" id="{FB0E5814-0AB6-4AC5-9674-4C73FE8D7A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136" descr="it.png">
              <a:extLst>
                <a:ext uri="{FF2B5EF4-FFF2-40B4-BE49-F238E27FC236}">
                  <a16:creationId xmlns:a16="http://schemas.microsoft.com/office/drawing/2014/main" id="{DC3DD283-869F-47D0-A48A-4F1B3DCD89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137" descr="lu.png">
              <a:extLst>
                <a:ext uri="{FF2B5EF4-FFF2-40B4-BE49-F238E27FC236}">
                  <a16:creationId xmlns:a16="http://schemas.microsoft.com/office/drawing/2014/main" id="{85D43585-9A22-4D20-8F48-346B16189B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138" descr="nl.png">
              <a:extLst>
                <a:ext uri="{FF2B5EF4-FFF2-40B4-BE49-F238E27FC236}">
                  <a16:creationId xmlns:a16="http://schemas.microsoft.com/office/drawing/2014/main" id="{237E0A86-2B7A-4934-A712-1A7DAA2F0D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139" descr="no.png">
              <a:extLst>
                <a:ext uri="{FF2B5EF4-FFF2-40B4-BE49-F238E27FC236}">
                  <a16:creationId xmlns:a16="http://schemas.microsoft.com/office/drawing/2014/main" id="{BA522E5F-812F-441E-8D49-50204B024A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140" descr="pl.png">
              <a:extLst>
                <a:ext uri="{FF2B5EF4-FFF2-40B4-BE49-F238E27FC236}">
                  <a16:creationId xmlns:a16="http://schemas.microsoft.com/office/drawing/2014/main" id="{5C25A66E-F50A-4AC7-AE2A-253DC36475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141" descr="pt.png">
              <a:extLst>
                <a:ext uri="{FF2B5EF4-FFF2-40B4-BE49-F238E27FC236}">
                  <a16:creationId xmlns:a16="http://schemas.microsoft.com/office/drawing/2014/main" id="{871FA8BE-D304-45C2-AC4E-787E09F29B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142" descr="ro.png">
              <a:extLst>
                <a:ext uri="{FF2B5EF4-FFF2-40B4-BE49-F238E27FC236}">
                  <a16:creationId xmlns:a16="http://schemas.microsoft.com/office/drawing/2014/main" id="{C4853C68-B8CF-4FE0-83DC-780A833866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143" descr="se.png">
              <a:extLst>
                <a:ext uri="{FF2B5EF4-FFF2-40B4-BE49-F238E27FC236}">
                  <a16:creationId xmlns:a16="http://schemas.microsoft.com/office/drawing/2014/main" id="{1E1D2C75-A8F1-432D-B413-3E29B7CA88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144" descr="uk.png">
              <a:extLst>
                <a:ext uri="{FF2B5EF4-FFF2-40B4-BE49-F238E27FC236}">
                  <a16:creationId xmlns:a16="http://schemas.microsoft.com/office/drawing/2014/main" id="{F0D1B348-FFED-48BE-B0F9-D78EE5FE9E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145" descr="ca.png">
              <a:extLst>
                <a:ext uri="{FF2B5EF4-FFF2-40B4-BE49-F238E27FC236}">
                  <a16:creationId xmlns:a16="http://schemas.microsoft.com/office/drawing/2014/main" id="{5B719153-ECAB-4C91-A5DA-A5770D2A47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146">
              <a:extLst>
                <a:ext uri="{FF2B5EF4-FFF2-40B4-BE49-F238E27FC236}">
                  <a16:creationId xmlns:a16="http://schemas.microsoft.com/office/drawing/2014/main" id="{05FC866A-66E0-4D16-B82F-F2A39DF75C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88" name="Picture 147" descr="si.png">
              <a:extLst>
                <a:ext uri="{FF2B5EF4-FFF2-40B4-BE49-F238E27FC236}">
                  <a16:creationId xmlns:a16="http://schemas.microsoft.com/office/drawing/2014/main" id="{DDA4AA46-85CD-455A-88E6-E55FBA6A29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83D8EFE9-2B65-41B7-8890-FC741C413786}"/>
              </a:ext>
            </a:extLst>
          </p:cNvPr>
          <p:cNvPicPr>
            <a:picLocks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13480" y="6202800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36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90A106D-F82D-4A4A-81C2-51E2F76FBD9F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2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10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5">
            <a:extLst>
              <a:ext uri="{FF2B5EF4-FFF2-40B4-BE49-F238E27FC236}">
                <a16:creationId xmlns:a16="http://schemas.microsoft.com/office/drawing/2014/main" id="{79B5329C-A2C5-4ECB-BC98-1EE910A59C5C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8" name="Rectangle 36" hidden="1">
              <a:extLst>
                <a:ext uri="{FF2B5EF4-FFF2-40B4-BE49-F238E27FC236}">
                  <a16:creationId xmlns:a16="http://schemas.microsoft.com/office/drawing/2014/main" id="{C8958B36-AB2D-48BD-9A47-6687DB792AE7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9" name="Group 37" hidden="1">
              <a:extLst>
                <a:ext uri="{FF2B5EF4-FFF2-40B4-BE49-F238E27FC236}">
                  <a16:creationId xmlns:a16="http://schemas.microsoft.com/office/drawing/2014/main" id="{430FC37E-46B5-4BD2-9E97-2B76C0573440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10" name="Straight Connector 38">
                <a:extLst>
                  <a:ext uri="{FF2B5EF4-FFF2-40B4-BE49-F238E27FC236}">
                    <a16:creationId xmlns:a16="http://schemas.microsoft.com/office/drawing/2014/main" id="{E63B12F6-68E5-4FD2-AE82-2C61E9FEC371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39">
                <a:extLst>
                  <a:ext uri="{FF2B5EF4-FFF2-40B4-BE49-F238E27FC236}">
                    <a16:creationId xmlns:a16="http://schemas.microsoft.com/office/drawing/2014/main" id="{3F18698A-2CC1-42F7-AFA2-0ED6A65A0467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0">
                <a:extLst>
                  <a:ext uri="{FF2B5EF4-FFF2-40B4-BE49-F238E27FC236}">
                    <a16:creationId xmlns:a16="http://schemas.microsoft.com/office/drawing/2014/main" id="{5A3E8D2A-FCB8-46D8-8E13-5DFD77E0857A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1">
                <a:extLst>
                  <a:ext uri="{FF2B5EF4-FFF2-40B4-BE49-F238E27FC236}">
                    <a16:creationId xmlns:a16="http://schemas.microsoft.com/office/drawing/2014/main" id="{2A1A5DCC-95B9-432D-9319-E61A83F71866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2">
                <a:extLst>
                  <a:ext uri="{FF2B5EF4-FFF2-40B4-BE49-F238E27FC236}">
                    <a16:creationId xmlns:a16="http://schemas.microsoft.com/office/drawing/2014/main" id="{B8820250-F9E0-4311-BF0C-802AF6875CAD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3">
                <a:extLst>
                  <a:ext uri="{FF2B5EF4-FFF2-40B4-BE49-F238E27FC236}">
                    <a16:creationId xmlns:a16="http://schemas.microsoft.com/office/drawing/2014/main" id="{388E2DD4-2471-4F2A-8590-D3A12C918E40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4">
                <a:extLst>
                  <a:ext uri="{FF2B5EF4-FFF2-40B4-BE49-F238E27FC236}">
                    <a16:creationId xmlns:a16="http://schemas.microsoft.com/office/drawing/2014/main" id="{93FCA856-D622-4D05-8EC1-5A1167A0E484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5">
                <a:extLst>
                  <a:ext uri="{FF2B5EF4-FFF2-40B4-BE49-F238E27FC236}">
                    <a16:creationId xmlns:a16="http://schemas.microsoft.com/office/drawing/2014/main" id="{920EE15C-2FE5-464B-9141-CB9BF0147888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6">
                <a:extLst>
                  <a:ext uri="{FF2B5EF4-FFF2-40B4-BE49-F238E27FC236}">
                    <a16:creationId xmlns:a16="http://schemas.microsoft.com/office/drawing/2014/main" id="{4B6CEFD2-1B8D-4244-B930-8D2849ED397B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7">
                <a:extLst>
                  <a:ext uri="{FF2B5EF4-FFF2-40B4-BE49-F238E27FC236}">
                    <a16:creationId xmlns:a16="http://schemas.microsoft.com/office/drawing/2014/main" id="{8A33E851-D6BA-438B-B03A-38CCF7C6E26B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48">
                <a:extLst>
                  <a:ext uri="{FF2B5EF4-FFF2-40B4-BE49-F238E27FC236}">
                    <a16:creationId xmlns:a16="http://schemas.microsoft.com/office/drawing/2014/main" id="{4A28DC0D-210E-4248-9128-A55D9A06369B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49">
                <a:extLst>
                  <a:ext uri="{FF2B5EF4-FFF2-40B4-BE49-F238E27FC236}">
                    <a16:creationId xmlns:a16="http://schemas.microsoft.com/office/drawing/2014/main" id="{1464FE7F-7592-47D7-8ADE-D22FEDEBFB3D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0">
                <a:extLst>
                  <a:ext uri="{FF2B5EF4-FFF2-40B4-BE49-F238E27FC236}">
                    <a16:creationId xmlns:a16="http://schemas.microsoft.com/office/drawing/2014/main" id="{B7EA4283-4EAA-4DD8-8791-6F9976FBC69B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1">
                <a:extLst>
                  <a:ext uri="{FF2B5EF4-FFF2-40B4-BE49-F238E27FC236}">
                    <a16:creationId xmlns:a16="http://schemas.microsoft.com/office/drawing/2014/main" id="{92F79F70-7C67-441A-BE5F-68EF88D42721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2">
                <a:extLst>
                  <a:ext uri="{FF2B5EF4-FFF2-40B4-BE49-F238E27FC236}">
                    <a16:creationId xmlns:a16="http://schemas.microsoft.com/office/drawing/2014/main" id="{235AD71C-D9EE-4E4E-81B5-BBAF4D8497D8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3">
                <a:extLst>
                  <a:ext uri="{FF2B5EF4-FFF2-40B4-BE49-F238E27FC236}">
                    <a16:creationId xmlns:a16="http://schemas.microsoft.com/office/drawing/2014/main" id="{F97E8D7C-177F-4679-88B2-B2A1A0F63008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4">
                <a:extLst>
                  <a:ext uri="{FF2B5EF4-FFF2-40B4-BE49-F238E27FC236}">
                    <a16:creationId xmlns:a16="http://schemas.microsoft.com/office/drawing/2014/main" id="{CCBF4EED-8DF1-4D4C-9233-2A5AED92FAF5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5">
                <a:extLst>
                  <a:ext uri="{FF2B5EF4-FFF2-40B4-BE49-F238E27FC236}">
                    <a16:creationId xmlns:a16="http://schemas.microsoft.com/office/drawing/2014/main" id="{FE781963-B521-4090-B33E-52BA0D08DD4D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6">
                <a:extLst>
                  <a:ext uri="{FF2B5EF4-FFF2-40B4-BE49-F238E27FC236}">
                    <a16:creationId xmlns:a16="http://schemas.microsoft.com/office/drawing/2014/main" id="{97A5F321-E5FD-4460-AB50-6E7982BCF2C1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7">
                <a:extLst>
                  <a:ext uri="{FF2B5EF4-FFF2-40B4-BE49-F238E27FC236}">
                    <a16:creationId xmlns:a16="http://schemas.microsoft.com/office/drawing/2014/main" id="{77249232-6F79-4387-A6B7-F3681620C2C6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58">
                <a:extLst>
                  <a:ext uri="{FF2B5EF4-FFF2-40B4-BE49-F238E27FC236}">
                    <a16:creationId xmlns:a16="http://schemas.microsoft.com/office/drawing/2014/main" id="{0B03DDF2-C067-4050-B9E3-973ACB79D110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59">
                <a:extLst>
                  <a:ext uri="{FF2B5EF4-FFF2-40B4-BE49-F238E27FC236}">
                    <a16:creationId xmlns:a16="http://schemas.microsoft.com/office/drawing/2014/main" id="{2CCD4EA8-14AB-4EF3-AA4F-068028B23FD9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60">
                <a:extLst>
                  <a:ext uri="{FF2B5EF4-FFF2-40B4-BE49-F238E27FC236}">
                    <a16:creationId xmlns:a16="http://schemas.microsoft.com/office/drawing/2014/main" id="{C8AD15C4-17A1-4D20-A30D-913A27934A98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61">
                <a:extLst>
                  <a:ext uri="{FF2B5EF4-FFF2-40B4-BE49-F238E27FC236}">
                    <a16:creationId xmlns:a16="http://schemas.microsoft.com/office/drawing/2014/main" id="{53B14BAE-6D30-487C-A35C-CEEAB0526FC6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4CC007AC-F8AF-47C6-A900-868B5879D7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A3B02F-74FE-439F-AB2D-C6EF6331C16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18859" y="1674000"/>
            <a:ext cx="57888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BA924DC-7418-41D7-8688-B91299655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2800" y="1674000"/>
            <a:ext cx="57780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74DA607-7660-4BC3-BE10-CE82F2344A79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008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bg>
      <p:bgPr>
        <a:solidFill>
          <a:srgbClr val="335E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8E21D1-D3AB-467C-827A-60A3C231CE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ECD27-029B-4C0A-8414-E1DCA0759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D2C6DB2-558F-4C84-B5E0-4624E082FC4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0966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bg>
      <p:bgPr>
        <a:solidFill>
          <a:srgbClr val="819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54D428-23AE-4B01-BE91-F59947AAFD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>
              <a:defRPr sz="3000"/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36C13B-CB48-4EFE-B92B-E0DF778BB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335E6F"/>
                </a:solidFill>
              </a:defRPr>
            </a:lvl1pPr>
            <a:lvl2pPr>
              <a:defRPr sz="1800">
                <a:solidFill>
                  <a:srgbClr val="335E6F"/>
                </a:solidFill>
              </a:defRPr>
            </a:lvl2pPr>
            <a:lvl3pPr>
              <a:defRPr sz="1800">
                <a:solidFill>
                  <a:srgbClr val="335E6F"/>
                </a:solidFill>
              </a:defRPr>
            </a:lvl3pPr>
            <a:lvl4pPr>
              <a:defRPr sz="1800">
                <a:solidFill>
                  <a:srgbClr val="335E6F"/>
                </a:solidFill>
              </a:defRPr>
            </a:lvl4pPr>
            <a:lvl5pPr>
              <a:defRPr sz="1800">
                <a:solidFill>
                  <a:srgbClr val="335E6F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39F78FA-F6D0-43E1-8D5E-F43274ADA42E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34">
            <a:extLst>
              <a:ext uri="{FF2B5EF4-FFF2-40B4-BE49-F238E27FC236}">
                <a16:creationId xmlns:a16="http://schemas.microsoft.com/office/drawing/2014/main" id="{EAF7257E-F8F1-46E7-AB31-BEECBE97600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80525" y="6202800"/>
            <a:ext cx="27507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609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bg>
      <p:bgPr>
        <a:solidFill>
          <a:srgbClr val="008E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AEE28F-8201-4291-B91D-87424F6B0F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958D4-DB1F-4336-9FAC-F1310EA70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76C8AE"/>
                </a:solidFill>
              </a:defRPr>
            </a:lvl1pPr>
            <a:lvl2pPr>
              <a:defRPr sz="1800">
                <a:solidFill>
                  <a:srgbClr val="76C8AE"/>
                </a:solidFill>
              </a:defRPr>
            </a:lvl2pPr>
            <a:lvl3pPr>
              <a:defRPr sz="1800">
                <a:solidFill>
                  <a:srgbClr val="76C8AE"/>
                </a:solidFill>
              </a:defRPr>
            </a:lvl3pPr>
            <a:lvl4pPr>
              <a:defRPr sz="1800">
                <a:solidFill>
                  <a:srgbClr val="76C8AE"/>
                </a:solidFill>
              </a:defRPr>
            </a:lvl4pPr>
            <a:lvl5pPr>
              <a:defRPr sz="1800">
                <a:solidFill>
                  <a:srgbClr val="76C8AE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F35ECC-E470-43DD-98A9-B01624008E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607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bg>
      <p:bgPr>
        <a:solidFill>
          <a:srgbClr val="9601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9134E1-D455-4C26-B381-3FC697018E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CBCA6-6806-4F98-BCC6-89DD1EF3B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574315-B7CB-4D67-938B-343DBD8D47E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5557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bg>
      <p:bgPr>
        <a:solidFill>
          <a:srgbClr val="F47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E46C08-64B4-42D6-AF34-8AC1C34A0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9B6CC-D6D4-4607-B2F0-95D88CF4864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FFCC4E"/>
                </a:solidFill>
              </a:defRPr>
            </a:lvl1pPr>
            <a:lvl2pPr>
              <a:defRPr sz="1800">
                <a:solidFill>
                  <a:srgbClr val="FFCC4E"/>
                </a:solidFill>
              </a:defRPr>
            </a:lvl2pPr>
            <a:lvl3pPr>
              <a:defRPr sz="1800">
                <a:solidFill>
                  <a:srgbClr val="FFCC4E"/>
                </a:solidFill>
              </a:defRPr>
            </a:lvl3pPr>
            <a:lvl4pPr>
              <a:defRPr sz="1800">
                <a:solidFill>
                  <a:srgbClr val="FFCC4E"/>
                </a:solidFill>
              </a:defRPr>
            </a:lvl4pPr>
            <a:lvl5pPr>
              <a:defRPr sz="1800">
                <a:solidFill>
                  <a:srgbClr val="FFCC4E"/>
                </a:solidFill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 err="1"/>
              <a:t>fth</a:t>
            </a:r>
            <a:r>
              <a:rPr lang="en-GB" noProof="0" dirty="0"/>
              <a:t>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29367B-34A8-4563-A1F3-2FC66FD3EB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696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bg>
      <p:bgPr>
        <a:solidFill>
          <a:srgbClr val="006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5B35B1-EFE6-4875-B916-1BC8765B5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32693-5FF5-4EE9-BE3E-903A4B28F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009BDB"/>
                </a:solidFill>
              </a:defRPr>
            </a:lvl1pPr>
            <a:lvl2pPr>
              <a:defRPr sz="1800">
                <a:solidFill>
                  <a:srgbClr val="009BDB"/>
                </a:solidFill>
              </a:defRPr>
            </a:lvl2pPr>
            <a:lvl3pPr>
              <a:defRPr sz="1800">
                <a:solidFill>
                  <a:srgbClr val="009BDB"/>
                </a:solidFill>
              </a:defRPr>
            </a:lvl3pPr>
            <a:lvl4pPr>
              <a:defRPr sz="1800">
                <a:solidFill>
                  <a:srgbClr val="009BDB"/>
                </a:solidFill>
              </a:defRPr>
            </a:lvl4pPr>
            <a:lvl5pPr>
              <a:defRPr sz="1800">
                <a:solidFill>
                  <a:srgbClr val="009BDB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75EAA0-B23C-4CF3-8040-68232CDD55A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6094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0" y="0"/>
            <a:ext cx="12277314" cy="6858000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rgbClr val="003249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5991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B2B2E7-BCE3-4EC1-AD51-3894C5284D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 sz="3000"/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918537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9">
            <a:extLst>
              <a:ext uri="{FF2B5EF4-FFF2-40B4-BE49-F238E27FC236}">
                <a16:creationId xmlns:a16="http://schemas.microsoft.com/office/drawing/2014/main" id="{62C2602F-BC1F-4AC9-8F8F-37D4246EC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5" b="7948"/>
          <a:stretch/>
        </p:blipFill>
        <p:spPr>
          <a:xfrm>
            <a:off x="0" y="-1"/>
            <a:ext cx="12229200" cy="6878925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1" y="-2"/>
            <a:ext cx="12225338" cy="6878925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69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26000" y="3421831"/>
            <a:ext cx="10625007" cy="567399"/>
          </a:xfrm>
          <a:prstGeom prst="rect">
            <a:avLst/>
          </a:prstGeom>
        </p:spPr>
        <p:txBody>
          <a:bodyPr/>
          <a:lstStyle>
            <a:lvl1pPr algn="l">
              <a:defRPr sz="3087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cxnSp>
        <p:nvCxnSpPr>
          <p:cNvPr id="121" name="Straight Connector 64">
            <a:extLst>
              <a:ext uri="{FF2B5EF4-FFF2-40B4-BE49-F238E27FC236}">
                <a16:creationId xmlns:a16="http://schemas.microsoft.com/office/drawing/2014/main" id="{6B88ADAB-0C9C-4BC9-A42C-A57312626145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>
            <a:extLst>
              <a:ext uri="{FF2B5EF4-FFF2-40B4-BE49-F238E27FC236}">
                <a16:creationId xmlns:a16="http://schemas.microsoft.com/office/drawing/2014/main" id="{7D33984A-D43C-428F-AB4A-04E5B59FAE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Text Box 25">
            <a:extLst>
              <a:ext uri="{FF2B5EF4-FFF2-40B4-BE49-F238E27FC236}">
                <a16:creationId xmlns:a16="http://schemas.microsoft.com/office/drawing/2014/main" id="{7AB46881-5DF0-4A35-AA27-0D32ECF8235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Text Box 99">
            <a:extLst>
              <a:ext uri="{FF2B5EF4-FFF2-40B4-BE49-F238E27FC236}">
                <a16:creationId xmlns:a16="http://schemas.microsoft.com/office/drawing/2014/main" id="{D9FE3E1C-24B3-4F63-846C-260B4220AAC5}"/>
              </a:ext>
            </a:extLst>
          </p:cNvPr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grpSp>
        <p:nvGrpSpPr>
          <p:cNvPr id="41" name="Group 170">
            <a:extLst>
              <a:ext uri="{FF2B5EF4-FFF2-40B4-BE49-F238E27FC236}">
                <a16:creationId xmlns:a16="http://schemas.microsoft.com/office/drawing/2014/main" id="{B3B744C6-0973-4F56-9325-36503709D9C5}"/>
              </a:ext>
            </a:extLst>
          </p:cNvPr>
          <p:cNvGrpSpPr/>
          <p:nvPr userDrawn="1"/>
        </p:nvGrpSpPr>
        <p:grpSpPr>
          <a:xfrm>
            <a:off x="226800" y="6573600"/>
            <a:ext cx="9280921" cy="144114"/>
            <a:chOff x="226688" y="6572055"/>
            <a:chExt cx="9280921" cy="144114"/>
          </a:xfrm>
        </p:grpSpPr>
        <p:pic>
          <p:nvPicPr>
            <p:cNvPr id="42" name="Picture 171" descr="at.png">
              <a:extLst>
                <a:ext uri="{FF2B5EF4-FFF2-40B4-BE49-F238E27FC236}">
                  <a16:creationId xmlns:a16="http://schemas.microsoft.com/office/drawing/2014/main" id="{B5B0CFD8-C3CB-47B4-9D28-CA25F3C53B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172" descr="be.png">
              <a:extLst>
                <a:ext uri="{FF2B5EF4-FFF2-40B4-BE49-F238E27FC236}">
                  <a16:creationId xmlns:a16="http://schemas.microsoft.com/office/drawing/2014/main" id="{C45E3C1E-816C-4CB8-B951-27B7CF249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173" descr="ch.png">
              <a:extLst>
                <a:ext uri="{FF2B5EF4-FFF2-40B4-BE49-F238E27FC236}">
                  <a16:creationId xmlns:a16="http://schemas.microsoft.com/office/drawing/2014/main" id="{04CB944C-2016-4FF4-847D-84B3D02A52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174" descr="cz.png">
              <a:extLst>
                <a:ext uri="{FF2B5EF4-FFF2-40B4-BE49-F238E27FC236}">
                  <a16:creationId xmlns:a16="http://schemas.microsoft.com/office/drawing/2014/main" id="{7F6B9631-2851-448B-8A9E-9AFB5C3CF9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175" descr="de.png">
              <a:extLst>
                <a:ext uri="{FF2B5EF4-FFF2-40B4-BE49-F238E27FC236}">
                  <a16:creationId xmlns:a16="http://schemas.microsoft.com/office/drawing/2014/main" id="{9280F65B-B6FE-43B9-85FA-83E152098E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176" descr="dk.png">
              <a:extLst>
                <a:ext uri="{FF2B5EF4-FFF2-40B4-BE49-F238E27FC236}">
                  <a16:creationId xmlns:a16="http://schemas.microsoft.com/office/drawing/2014/main" id="{345270D6-A1AE-423C-B001-A14D706F83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177" descr="ee.png">
              <a:extLst>
                <a:ext uri="{FF2B5EF4-FFF2-40B4-BE49-F238E27FC236}">
                  <a16:creationId xmlns:a16="http://schemas.microsoft.com/office/drawing/2014/main" id="{E9720694-E594-4858-817B-AFD5BB427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178" descr="es.png">
              <a:extLst>
                <a:ext uri="{FF2B5EF4-FFF2-40B4-BE49-F238E27FC236}">
                  <a16:creationId xmlns:a16="http://schemas.microsoft.com/office/drawing/2014/main" id="{F94E2827-B237-4C99-B010-7DE26DCC1C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179" descr="fi.png">
              <a:extLst>
                <a:ext uri="{FF2B5EF4-FFF2-40B4-BE49-F238E27FC236}">
                  <a16:creationId xmlns:a16="http://schemas.microsoft.com/office/drawing/2014/main" id="{2FBE710C-3BBE-4EE1-85F0-543821CF76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180" descr="fr.png">
              <a:extLst>
                <a:ext uri="{FF2B5EF4-FFF2-40B4-BE49-F238E27FC236}">
                  <a16:creationId xmlns:a16="http://schemas.microsoft.com/office/drawing/2014/main" id="{7ED01A0D-E5FE-4CD6-BBA2-4617900FE3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181" descr="gr.png">
              <a:extLst>
                <a:ext uri="{FF2B5EF4-FFF2-40B4-BE49-F238E27FC236}">
                  <a16:creationId xmlns:a16="http://schemas.microsoft.com/office/drawing/2014/main" id="{1D925DCE-3867-4F59-9E97-7C6C8E8908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182" descr="hu.png">
              <a:extLst>
                <a:ext uri="{FF2B5EF4-FFF2-40B4-BE49-F238E27FC236}">
                  <a16:creationId xmlns:a16="http://schemas.microsoft.com/office/drawing/2014/main" id="{73B21AB1-7B30-434E-880C-D6451EEAAF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183" descr="ie.png">
              <a:extLst>
                <a:ext uri="{FF2B5EF4-FFF2-40B4-BE49-F238E27FC236}">
                  <a16:creationId xmlns:a16="http://schemas.microsoft.com/office/drawing/2014/main" id="{7E4F70E7-80D8-4E80-8BC8-5180B59A7B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184" descr="it.png">
              <a:extLst>
                <a:ext uri="{FF2B5EF4-FFF2-40B4-BE49-F238E27FC236}">
                  <a16:creationId xmlns:a16="http://schemas.microsoft.com/office/drawing/2014/main" id="{F6F5528D-59BB-41F1-840C-E3DBFFA4FE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185" descr="lu.png">
              <a:extLst>
                <a:ext uri="{FF2B5EF4-FFF2-40B4-BE49-F238E27FC236}">
                  <a16:creationId xmlns:a16="http://schemas.microsoft.com/office/drawing/2014/main" id="{5F9A0BB6-45AA-49B2-8320-C7BD3B563A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186" descr="nl.png">
              <a:extLst>
                <a:ext uri="{FF2B5EF4-FFF2-40B4-BE49-F238E27FC236}">
                  <a16:creationId xmlns:a16="http://schemas.microsoft.com/office/drawing/2014/main" id="{CF23BCF8-5E52-43CE-8938-F7E03FB21A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187" descr="no.png">
              <a:extLst>
                <a:ext uri="{FF2B5EF4-FFF2-40B4-BE49-F238E27FC236}">
                  <a16:creationId xmlns:a16="http://schemas.microsoft.com/office/drawing/2014/main" id="{EEB48D4B-8F86-4BA0-8245-63AE9EC807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188" descr="pl.png">
              <a:extLst>
                <a:ext uri="{FF2B5EF4-FFF2-40B4-BE49-F238E27FC236}">
                  <a16:creationId xmlns:a16="http://schemas.microsoft.com/office/drawing/2014/main" id="{8FF317D1-D872-4891-A77A-414A273A83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189" descr="pt.png">
              <a:extLst>
                <a:ext uri="{FF2B5EF4-FFF2-40B4-BE49-F238E27FC236}">
                  <a16:creationId xmlns:a16="http://schemas.microsoft.com/office/drawing/2014/main" id="{18DC2CF5-35ED-4121-B046-EC136E215D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190" descr="ro.png">
              <a:extLst>
                <a:ext uri="{FF2B5EF4-FFF2-40B4-BE49-F238E27FC236}">
                  <a16:creationId xmlns:a16="http://schemas.microsoft.com/office/drawing/2014/main" id="{5F054902-78EF-4CCF-9359-A8B11EAA77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191" descr="se.png">
              <a:extLst>
                <a:ext uri="{FF2B5EF4-FFF2-40B4-BE49-F238E27FC236}">
                  <a16:creationId xmlns:a16="http://schemas.microsoft.com/office/drawing/2014/main" id="{E89F7401-B6DA-4DB2-BB60-35E0BE4D0B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3" name="Picture 192" descr="uk.png">
              <a:extLst>
                <a:ext uri="{FF2B5EF4-FFF2-40B4-BE49-F238E27FC236}">
                  <a16:creationId xmlns:a16="http://schemas.microsoft.com/office/drawing/2014/main" id="{EAC5D92B-0226-4633-913E-04D5352401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193" descr="ca.png">
              <a:extLst>
                <a:ext uri="{FF2B5EF4-FFF2-40B4-BE49-F238E27FC236}">
                  <a16:creationId xmlns:a16="http://schemas.microsoft.com/office/drawing/2014/main" id="{9AE548EA-7BBE-4EBE-ABEE-C6746D6B29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6" name="Picture 194">
              <a:extLst>
                <a:ext uri="{FF2B5EF4-FFF2-40B4-BE49-F238E27FC236}">
                  <a16:creationId xmlns:a16="http://schemas.microsoft.com/office/drawing/2014/main" id="{B5E46B32-C552-4409-ACD4-AF594DBB4E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97" name="Picture 195" descr="si.png">
              <a:extLst>
                <a:ext uri="{FF2B5EF4-FFF2-40B4-BE49-F238E27FC236}">
                  <a16:creationId xmlns:a16="http://schemas.microsoft.com/office/drawing/2014/main" id="{E9E9700C-1AFD-4364-A052-26C33DEA28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2" name="Picture 5">
            <a:extLst>
              <a:ext uri="{FF2B5EF4-FFF2-40B4-BE49-F238E27FC236}">
                <a16:creationId xmlns:a16="http://schemas.microsoft.com/office/drawing/2014/main" id="{0CF3CBB4-F6DB-4B28-8E88-00027CC62FA5}"/>
              </a:ext>
            </a:extLst>
          </p:cNvPr>
          <p:cNvPicPr>
            <a:picLocks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sp>
        <p:nvSpPr>
          <p:cNvPr id="4" name="Text Box 34">
            <a:extLst>
              <a:ext uri="{FF2B5EF4-FFF2-40B4-BE49-F238E27FC236}">
                <a16:creationId xmlns:a16="http://schemas.microsoft.com/office/drawing/2014/main" id="{936521E2-36D7-4AF3-B70B-FA4D9649E4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43399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5600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pic>
        <p:nvPicPr>
          <p:cNvPr id="93" name="Picture 58">
            <a:extLst>
              <a:ext uri="{FF2B5EF4-FFF2-40B4-BE49-F238E27FC236}">
                <a16:creationId xmlns:a16="http://schemas.microsoft.com/office/drawing/2014/main" id="{FACF339E-D219-4088-BAC1-2C9C82F813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63" name="Group 122">
            <a:extLst>
              <a:ext uri="{FF2B5EF4-FFF2-40B4-BE49-F238E27FC236}">
                <a16:creationId xmlns:a16="http://schemas.microsoft.com/office/drawing/2014/main" id="{E59789FD-0EA2-4C0F-A892-2BD716E05C8D}"/>
              </a:ext>
            </a:extLst>
          </p:cNvPr>
          <p:cNvGrpSpPr/>
          <p:nvPr userDrawn="1"/>
        </p:nvGrpSpPr>
        <p:grpSpPr>
          <a:xfrm>
            <a:off x="226800" y="6573600"/>
            <a:ext cx="9280800" cy="144000"/>
            <a:chOff x="226688" y="6572055"/>
            <a:chExt cx="9280921" cy="144114"/>
          </a:xfrm>
        </p:grpSpPr>
        <p:pic>
          <p:nvPicPr>
            <p:cNvPr id="92" name="Picture 123" descr="at.png">
              <a:extLst>
                <a:ext uri="{FF2B5EF4-FFF2-40B4-BE49-F238E27FC236}">
                  <a16:creationId xmlns:a16="http://schemas.microsoft.com/office/drawing/2014/main" id="{E0204FF9-5EFA-4CD2-8E80-05FEA2DA4F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124" descr="be.png">
              <a:extLst>
                <a:ext uri="{FF2B5EF4-FFF2-40B4-BE49-F238E27FC236}">
                  <a16:creationId xmlns:a16="http://schemas.microsoft.com/office/drawing/2014/main" id="{AD0FBA18-1F11-4311-8CBB-B541FEF62A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125" descr="ch.png">
              <a:extLst>
                <a:ext uri="{FF2B5EF4-FFF2-40B4-BE49-F238E27FC236}">
                  <a16:creationId xmlns:a16="http://schemas.microsoft.com/office/drawing/2014/main" id="{C8BADCDB-CFF6-4A9A-96EF-0A98035877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6" name="Picture 126" descr="cz.png">
              <a:extLst>
                <a:ext uri="{FF2B5EF4-FFF2-40B4-BE49-F238E27FC236}">
                  <a16:creationId xmlns:a16="http://schemas.microsoft.com/office/drawing/2014/main" id="{93D9E1DC-B125-4ADB-9C4C-F81018E26E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7" name="Picture 127" descr="de.png">
              <a:extLst>
                <a:ext uri="{FF2B5EF4-FFF2-40B4-BE49-F238E27FC236}">
                  <a16:creationId xmlns:a16="http://schemas.microsoft.com/office/drawing/2014/main" id="{8A830C3F-B2B6-4DD9-9410-D6D37F1F54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8" name="Picture 128" descr="dk.png">
              <a:extLst>
                <a:ext uri="{FF2B5EF4-FFF2-40B4-BE49-F238E27FC236}">
                  <a16:creationId xmlns:a16="http://schemas.microsoft.com/office/drawing/2014/main" id="{2101810F-B79F-4218-9079-467E033D62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9" name="Picture 129" descr="ee.png">
              <a:extLst>
                <a:ext uri="{FF2B5EF4-FFF2-40B4-BE49-F238E27FC236}">
                  <a16:creationId xmlns:a16="http://schemas.microsoft.com/office/drawing/2014/main" id="{9E6C0BB8-FC17-4A30-B2A2-86641B275B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0" name="Picture 130" descr="es.png">
              <a:extLst>
                <a:ext uri="{FF2B5EF4-FFF2-40B4-BE49-F238E27FC236}">
                  <a16:creationId xmlns:a16="http://schemas.microsoft.com/office/drawing/2014/main" id="{7B2C6903-C6B7-4024-9762-4E90682498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1" name="Picture 131" descr="fi.png">
              <a:extLst>
                <a:ext uri="{FF2B5EF4-FFF2-40B4-BE49-F238E27FC236}">
                  <a16:creationId xmlns:a16="http://schemas.microsoft.com/office/drawing/2014/main" id="{96EBEFBC-5962-42AE-87E1-59680768F9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2" name="Picture 132" descr="fr.png">
              <a:extLst>
                <a:ext uri="{FF2B5EF4-FFF2-40B4-BE49-F238E27FC236}">
                  <a16:creationId xmlns:a16="http://schemas.microsoft.com/office/drawing/2014/main" id="{216EEBCA-6382-4431-9DCB-EDBD004812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3" name="Picture 133" descr="gr.png">
              <a:extLst>
                <a:ext uri="{FF2B5EF4-FFF2-40B4-BE49-F238E27FC236}">
                  <a16:creationId xmlns:a16="http://schemas.microsoft.com/office/drawing/2014/main" id="{EF075456-921F-4F24-8D6C-BDBED624DE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4" name="Picture 134" descr="hu.png">
              <a:extLst>
                <a:ext uri="{FF2B5EF4-FFF2-40B4-BE49-F238E27FC236}">
                  <a16:creationId xmlns:a16="http://schemas.microsoft.com/office/drawing/2014/main" id="{DF06615A-1C78-4FA9-B193-8782BD3848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5" name="Picture 135" descr="ie.png">
              <a:extLst>
                <a:ext uri="{FF2B5EF4-FFF2-40B4-BE49-F238E27FC236}">
                  <a16:creationId xmlns:a16="http://schemas.microsoft.com/office/drawing/2014/main" id="{8BABB360-2D81-4E2C-8FBF-2BE2EE986C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6" name="Picture 136" descr="it.png">
              <a:extLst>
                <a:ext uri="{FF2B5EF4-FFF2-40B4-BE49-F238E27FC236}">
                  <a16:creationId xmlns:a16="http://schemas.microsoft.com/office/drawing/2014/main" id="{D8241C33-42E8-47C2-B51A-D826A3179C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7" name="Picture 137" descr="lu.png">
              <a:extLst>
                <a:ext uri="{FF2B5EF4-FFF2-40B4-BE49-F238E27FC236}">
                  <a16:creationId xmlns:a16="http://schemas.microsoft.com/office/drawing/2014/main" id="{1271C06B-B89A-4EEB-AE76-F10694645F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8" name="Picture 138" descr="nl.png">
              <a:extLst>
                <a:ext uri="{FF2B5EF4-FFF2-40B4-BE49-F238E27FC236}">
                  <a16:creationId xmlns:a16="http://schemas.microsoft.com/office/drawing/2014/main" id="{3095DA32-D902-4C89-93C7-48A327350A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9" name="Picture 139" descr="no.png">
              <a:extLst>
                <a:ext uri="{FF2B5EF4-FFF2-40B4-BE49-F238E27FC236}">
                  <a16:creationId xmlns:a16="http://schemas.microsoft.com/office/drawing/2014/main" id="{81D53F8D-AC71-48F5-B043-106884B496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0" name="Picture 140" descr="pl.png">
              <a:extLst>
                <a:ext uri="{FF2B5EF4-FFF2-40B4-BE49-F238E27FC236}">
                  <a16:creationId xmlns:a16="http://schemas.microsoft.com/office/drawing/2014/main" id="{3F32C7B2-83C6-4236-996B-74400A8C35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1" name="Picture 141" descr="pt.png">
              <a:extLst>
                <a:ext uri="{FF2B5EF4-FFF2-40B4-BE49-F238E27FC236}">
                  <a16:creationId xmlns:a16="http://schemas.microsoft.com/office/drawing/2014/main" id="{2A42C3A9-2AE1-4193-848B-5443CBAB66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2" name="Picture 142" descr="ro.png">
              <a:extLst>
                <a:ext uri="{FF2B5EF4-FFF2-40B4-BE49-F238E27FC236}">
                  <a16:creationId xmlns:a16="http://schemas.microsoft.com/office/drawing/2014/main" id="{0E37C70D-744A-42F6-A5E1-58E75BA7C4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3" name="Picture 143" descr="se.png">
              <a:extLst>
                <a:ext uri="{FF2B5EF4-FFF2-40B4-BE49-F238E27FC236}">
                  <a16:creationId xmlns:a16="http://schemas.microsoft.com/office/drawing/2014/main" id="{DFE8F438-F990-42B8-9D68-79FE03EBF6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4" name="Picture 144" descr="uk.png">
              <a:extLst>
                <a:ext uri="{FF2B5EF4-FFF2-40B4-BE49-F238E27FC236}">
                  <a16:creationId xmlns:a16="http://schemas.microsoft.com/office/drawing/2014/main" id="{3CF1FB40-262C-4153-B744-E7233DFF5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5" name="Picture 145" descr="ca.png">
              <a:extLst>
                <a:ext uri="{FF2B5EF4-FFF2-40B4-BE49-F238E27FC236}">
                  <a16:creationId xmlns:a16="http://schemas.microsoft.com/office/drawing/2014/main" id="{66056919-7533-4849-ABF9-C7A10E9BBD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6" name="Picture 146">
              <a:extLst>
                <a:ext uri="{FF2B5EF4-FFF2-40B4-BE49-F238E27FC236}">
                  <a16:creationId xmlns:a16="http://schemas.microsoft.com/office/drawing/2014/main" id="{E69B511B-8C38-4657-A38E-8F6796AB19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17" name="Picture 147" descr="si.png">
              <a:extLst>
                <a:ext uri="{FF2B5EF4-FFF2-40B4-BE49-F238E27FC236}">
                  <a16:creationId xmlns:a16="http://schemas.microsoft.com/office/drawing/2014/main" id="{3BEB1A9B-8E64-4E11-BBF4-BB71FE6E47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33" name="Picture 5">
            <a:extLst>
              <a:ext uri="{FF2B5EF4-FFF2-40B4-BE49-F238E27FC236}">
                <a16:creationId xmlns:a16="http://schemas.microsoft.com/office/drawing/2014/main" id="{F21F1BF2-A799-4B0C-94A0-623E5F0B8903}"/>
              </a:ext>
            </a:extLst>
          </p:cNvPr>
          <p:cNvPicPr>
            <a:picLocks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9EE444F-6605-400F-BF7E-C6FB5D4308CE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20DA465-76C5-4858-B030-FBB9CA538CD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45997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>
            <a:extLst>
              <a:ext uri="{FF2B5EF4-FFF2-40B4-BE49-F238E27FC236}">
                <a16:creationId xmlns:a16="http://schemas.microsoft.com/office/drawing/2014/main" id="{DA6F988C-F9E9-488F-B04A-A6A5E348FB48}"/>
              </a:ext>
            </a:extLst>
          </p:cNvPr>
          <p:cNvSpPr/>
          <p:nvPr userDrawn="1"/>
        </p:nvSpPr>
        <p:spPr>
          <a:xfrm>
            <a:off x="0" y="0"/>
            <a:ext cx="12225338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72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196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D03D16-060D-4760-9512-2863FE01A68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9731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26AA14-B9DD-4FF8-8B2B-689FEBBACA1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5185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FC899-091E-48CC-B4A2-B442B733582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3511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rgbClr val="003249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9A1B071-1AF1-4E5C-847C-81B99F181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8859" y="1673225"/>
            <a:ext cx="5804673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 dirty="0"/>
              <a:t>Click to edit </a:t>
            </a:r>
            <a:r>
              <a:rPr lang="en-GB" noProof="0" dirty="0"/>
              <a:t>Master</a:t>
            </a:r>
            <a:r>
              <a:rPr lang="en-US" noProof="0" dirty="0"/>
              <a:t> text styles</a:t>
            </a:r>
          </a:p>
          <a:p>
            <a:pPr lvl="1"/>
            <a:r>
              <a:rPr lang="en-GB" noProof="0" dirty="0"/>
              <a:t>Second</a:t>
            </a:r>
            <a:r>
              <a:rPr lang="en-US" noProof="0" dirty="0"/>
              <a:t> level</a:t>
            </a:r>
          </a:p>
          <a:p>
            <a:pPr lvl="2"/>
            <a:r>
              <a:rPr lang="en-US" noProof="0" dirty="0"/>
              <a:t>Third </a:t>
            </a:r>
            <a:r>
              <a:rPr lang="en-GB" noProof="0" dirty="0"/>
              <a:t>level</a:t>
            </a:r>
          </a:p>
          <a:p>
            <a:pPr lvl="3"/>
            <a:r>
              <a:rPr lang="en-GB" noProof="0" dirty="0"/>
              <a:t>Fourth</a:t>
            </a:r>
            <a:r>
              <a:rPr lang="en-US" noProof="0" dirty="0"/>
              <a:t> level</a:t>
            </a:r>
          </a:p>
          <a:p>
            <a:pPr lvl="4"/>
            <a:r>
              <a:rPr lang="en-GB" noProof="0" dirty="0"/>
              <a:t>Fifth</a:t>
            </a:r>
            <a:r>
              <a:rPr lang="en-US" noProof="0" dirty="0"/>
              <a:t> level</a:t>
            </a:r>
            <a:endParaRPr lang="en-GB" noProof="0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FECB638-90E0-45FF-9E57-2E1BEA99D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7279" y="1673225"/>
            <a:ext cx="5762854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E92DEE-E179-466F-A2E3-A937D4BD20BC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69D56B-45C7-41CE-AF85-CFBD7346FBE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9259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1">
    <p:bg>
      <p:bgPr>
        <a:solidFill>
          <a:srgbClr val="E8E9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993C77-CBED-4B2B-A114-59C4D8D6CE97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B86A34-E450-424B-A07C-89D1870D3D2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5002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_COLOUR_BG2">
    <p:bg>
      <p:bgPr>
        <a:solidFill>
          <a:srgbClr val="76C8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770F7F7-54D2-419E-ACE8-1E20380299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006762"/>
                </a:solidFill>
              </a:defRPr>
            </a:lvl1pPr>
            <a:lvl2pPr>
              <a:defRPr sz="1800">
                <a:solidFill>
                  <a:srgbClr val="006762"/>
                </a:solidFill>
              </a:defRPr>
            </a:lvl2pPr>
            <a:lvl3pPr>
              <a:defRPr sz="1800">
                <a:solidFill>
                  <a:srgbClr val="006762"/>
                </a:solidFill>
              </a:defRPr>
            </a:lvl3pPr>
            <a:lvl4pPr>
              <a:defRPr sz="1800">
                <a:solidFill>
                  <a:srgbClr val="006762"/>
                </a:solidFill>
              </a:defRPr>
            </a:lvl4pPr>
            <a:lvl5pPr>
              <a:defRPr sz="1800">
                <a:solidFill>
                  <a:srgbClr val="006762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E16786-8A3C-4C82-B63C-69D03B24564C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28B05E-06E9-4FF8-9E34-30F8C9AD515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81122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3">
    <p:bg>
      <p:bgPr>
        <a:solidFill>
          <a:srgbClr val="F166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24FBA6A-9B37-4307-AF0B-2FB195B996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960136"/>
                </a:solidFill>
              </a:defRPr>
            </a:lvl1pPr>
            <a:lvl2pPr>
              <a:defRPr sz="1800">
                <a:solidFill>
                  <a:srgbClr val="960136"/>
                </a:solidFill>
              </a:defRPr>
            </a:lvl2pPr>
            <a:lvl3pPr>
              <a:defRPr sz="1800">
                <a:solidFill>
                  <a:srgbClr val="960136"/>
                </a:solidFill>
              </a:defRPr>
            </a:lvl3pPr>
            <a:lvl4pPr>
              <a:defRPr sz="1800">
                <a:solidFill>
                  <a:srgbClr val="960136"/>
                </a:solidFill>
              </a:defRPr>
            </a:lvl4pPr>
            <a:lvl5pPr>
              <a:defRPr sz="1800">
                <a:solidFill>
                  <a:srgbClr val="960136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935B88-E3A5-4B18-A1DA-E525414B3B3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DC6253-9DAC-40B0-A41B-C4BC48EE2683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81446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4">
    <p:bg>
      <p:bgPr>
        <a:solidFill>
          <a:srgbClr val="FFCC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7504A-25CB-4BBC-AA4B-1A27FA9225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A75534"/>
                </a:solidFill>
              </a:defRPr>
            </a:lvl1pPr>
            <a:lvl2pPr>
              <a:defRPr sz="1800">
                <a:solidFill>
                  <a:srgbClr val="A75534"/>
                </a:solidFill>
              </a:defRPr>
            </a:lvl2pPr>
            <a:lvl3pPr>
              <a:defRPr sz="1800">
                <a:solidFill>
                  <a:srgbClr val="A75534"/>
                </a:solidFill>
              </a:defRPr>
            </a:lvl3pPr>
            <a:lvl4pPr>
              <a:defRPr sz="1800">
                <a:solidFill>
                  <a:srgbClr val="A75534"/>
                </a:solidFill>
              </a:defRPr>
            </a:lvl4pPr>
            <a:lvl5pPr>
              <a:defRPr sz="1800">
                <a:solidFill>
                  <a:srgbClr val="A75534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3C96752-03D4-47C1-AF65-AB9BE9940335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99C38FE-3D95-4F29-9E13-19A29AD5EFC2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7691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5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A34D9EA-0CED-4E85-B2F0-17341F16C1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1E3378"/>
                </a:solidFill>
              </a:defRPr>
            </a:lvl1pPr>
            <a:lvl2pPr>
              <a:defRPr sz="1800">
                <a:solidFill>
                  <a:srgbClr val="1E3378"/>
                </a:solidFill>
              </a:defRPr>
            </a:lvl2pPr>
            <a:lvl3pPr>
              <a:defRPr sz="1800">
                <a:solidFill>
                  <a:srgbClr val="1E3378"/>
                </a:solidFill>
              </a:defRPr>
            </a:lvl3pPr>
            <a:lvl4pPr>
              <a:defRPr sz="1800">
                <a:solidFill>
                  <a:srgbClr val="1E3378"/>
                </a:solidFill>
              </a:defRPr>
            </a:lvl4pPr>
            <a:lvl5pPr>
              <a:defRPr sz="1800">
                <a:solidFill>
                  <a:srgbClr val="1E3378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F711926-946D-4031-95C0-4DF8DCFCC3F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3F0612-5267-4585-B281-9C491C4E1A3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7368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-369664" y="0"/>
            <a:ext cx="1259500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chemeClr val="bg1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 dirty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5740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2" y="0"/>
            <a:ext cx="12225339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95828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sp>
        <p:nvSpPr>
          <p:cNvPr id="4" name="Text Box 38">
            <a:extLst>
              <a:ext uri="{FF2B5EF4-FFF2-40B4-BE49-F238E27FC236}">
                <a16:creationId xmlns:a16="http://schemas.microsoft.com/office/drawing/2014/main" id="{CC8E513C-B257-4001-A64F-C4F555784E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7" name="Group 122">
            <a:extLst>
              <a:ext uri="{FF2B5EF4-FFF2-40B4-BE49-F238E27FC236}">
                <a16:creationId xmlns:a16="http://schemas.microsoft.com/office/drawing/2014/main" id="{7A760FB0-B64B-43FB-AC0E-A475EE584F38}"/>
              </a:ext>
            </a:extLst>
          </p:cNvPr>
          <p:cNvGrpSpPr/>
          <p:nvPr userDrawn="1"/>
        </p:nvGrpSpPr>
        <p:grpSpPr>
          <a:xfrm>
            <a:off x="226800" y="6573600"/>
            <a:ext cx="9280800" cy="144000"/>
            <a:chOff x="226688" y="6572055"/>
            <a:chExt cx="9280921" cy="144114"/>
          </a:xfrm>
        </p:grpSpPr>
        <p:pic>
          <p:nvPicPr>
            <p:cNvPr id="38" name="Picture 123" descr="at.png">
              <a:extLst>
                <a:ext uri="{FF2B5EF4-FFF2-40B4-BE49-F238E27FC236}">
                  <a16:creationId xmlns:a16="http://schemas.microsoft.com/office/drawing/2014/main" id="{F2EBB9A4-D19D-4DF8-911D-A2770B803F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124" descr="be.png">
              <a:extLst>
                <a:ext uri="{FF2B5EF4-FFF2-40B4-BE49-F238E27FC236}">
                  <a16:creationId xmlns:a16="http://schemas.microsoft.com/office/drawing/2014/main" id="{8A2C120C-7AB4-48D6-AF4B-3D38A6C998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125" descr="ch.png">
              <a:extLst>
                <a:ext uri="{FF2B5EF4-FFF2-40B4-BE49-F238E27FC236}">
                  <a16:creationId xmlns:a16="http://schemas.microsoft.com/office/drawing/2014/main" id="{6BE12465-731D-43F6-A86F-04AFC9D5D6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126" descr="cz.png">
              <a:extLst>
                <a:ext uri="{FF2B5EF4-FFF2-40B4-BE49-F238E27FC236}">
                  <a16:creationId xmlns:a16="http://schemas.microsoft.com/office/drawing/2014/main" id="{F8546346-D4FB-4C19-B325-3D8410ACD4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127" descr="de.png">
              <a:extLst>
                <a:ext uri="{FF2B5EF4-FFF2-40B4-BE49-F238E27FC236}">
                  <a16:creationId xmlns:a16="http://schemas.microsoft.com/office/drawing/2014/main" id="{C0A8A0DC-63BD-40F1-91F6-DC2AB9F26B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128" descr="dk.png">
              <a:extLst>
                <a:ext uri="{FF2B5EF4-FFF2-40B4-BE49-F238E27FC236}">
                  <a16:creationId xmlns:a16="http://schemas.microsoft.com/office/drawing/2014/main" id="{BA419F4D-E157-4BC9-972F-F4CD1E1AC5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129" descr="ee.png">
              <a:extLst>
                <a:ext uri="{FF2B5EF4-FFF2-40B4-BE49-F238E27FC236}">
                  <a16:creationId xmlns:a16="http://schemas.microsoft.com/office/drawing/2014/main" id="{3A00AED9-AE60-4A6A-8D55-4A556CDB5F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130" descr="es.png">
              <a:extLst>
                <a:ext uri="{FF2B5EF4-FFF2-40B4-BE49-F238E27FC236}">
                  <a16:creationId xmlns:a16="http://schemas.microsoft.com/office/drawing/2014/main" id="{37116DDA-3254-4E20-BA5F-59D5910B34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131" descr="fi.png">
              <a:extLst>
                <a:ext uri="{FF2B5EF4-FFF2-40B4-BE49-F238E27FC236}">
                  <a16:creationId xmlns:a16="http://schemas.microsoft.com/office/drawing/2014/main" id="{00A03EF6-401F-4BE1-A197-D4E6612EC4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132" descr="fr.png">
              <a:extLst>
                <a:ext uri="{FF2B5EF4-FFF2-40B4-BE49-F238E27FC236}">
                  <a16:creationId xmlns:a16="http://schemas.microsoft.com/office/drawing/2014/main" id="{6DB4FEEC-CC9A-4881-858F-F8477E74D3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133" descr="gr.png">
              <a:extLst>
                <a:ext uri="{FF2B5EF4-FFF2-40B4-BE49-F238E27FC236}">
                  <a16:creationId xmlns:a16="http://schemas.microsoft.com/office/drawing/2014/main" id="{C84FFDB6-B1C4-409B-A516-F419ACD02F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134" descr="hu.png">
              <a:extLst>
                <a:ext uri="{FF2B5EF4-FFF2-40B4-BE49-F238E27FC236}">
                  <a16:creationId xmlns:a16="http://schemas.microsoft.com/office/drawing/2014/main" id="{7D5B0C2E-7DFF-4CB9-A205-EFFB5A94F0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135" descr="ie.png">
              <a:extLst>
                <a:ext uri="{FF2B5EF4-FFF2-40B4-BE49-F238E27FC236}">
                  <a16:creationId xmlns:a16="http://schemas.microsoft.com/office/drawing/2014/main" id="{C3A5162F-7D06-437D-8552-E6D2CBF2DD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136" descr="it.png">
              <a:extLst>
                <a:ext uri="{FF2B5EF4-FFF2-40B4-BE49-F238E27FC236}">
                  <a16:creationId xmlns:a16="http://schemas.microsoft.com/office/drawing/2014/main" id="{275CCD43-9C15-47C8-BA34-B437C3C1C2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137" descr="lu.png">
              <a:extLst>
                <a:ext uri="{FF2B5EF4-FFF2-40B4-BE49-F238E27FC236}">
                  <a16:creationId xmlns:a16="http://schemas.microsoft.com/office/drawing/2014/main" id="{F359393F-28CA-4EDA-992A-E804CE8FAC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138" descr="nl.png">
              <a:extLst>
                <a:ext uri="{FF2B5EF4-FFF2-40B4-BE49-F238E27FC236}">
                  <a16:creationId xmlns:a16="http://schemas.microsoft.com/office/drawing/2014/main" id="{5D92B26F-3154-4C98-ACF1-1687EEE5A7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139" descr="no.png">
              <a:extLst>
                <a:ext uri="{FF2B5EF4-FFF2-40B4-BE49-F238E27FC236}">
                  <a16:creationId xmlns:a16="http://schemas.microsoft.com/office/drawing/2014/main" id="{74CA5676-0718-4806-9A0A-2C471266C4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140" descr="pl.png">
              <a:extLst>
                <a:ext uri="{FF2B5EF4-FFF2-40B4-BE49-F238E27FC236}">
                  <a16:creationId xmlns:a16="http://schemas.microsoft.com/office/drawing/2014/main" id="{5F4BC0A9-00A3-4BE6-A9AE-B6C35F8A20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141" descr="pt.png">
              <a:extLst>
                <a:ext uri="{FF2B5EF4-FFF2-40B4-BE49-F238E27FC236}">
                  <a16:creationId xmlns:a16="http://schemas.microsoft.com/office/drawing/2014/main" id="{5C9D937F-5231-4D7D-B953-FC671B284C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142" descr="ro.png">
              <a:extLst>
                <a:ext uri="{FF2B5EF4-FFF2-40B4-BE49-F238E27FC236}">
                  <a16:creationId xmlns:a16="http://schemas.microsoft.com/office/drawing/2014/main" id="{707A379F-20CF-4F7A-9F7C-1ACBE1736C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143" descr="se.png">
              <a:extLst>
                <a:ext uri="{FF2B5EF4-FFF2-40B4-BE49-F238E27FC236}">
                  <a16:creationId xmlns:a16="http://schemas.microsoft.com/office/drawing/2014/main" id="{19867D3C-CEC8-45F1-A2BE-DE1077BFA4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144" descr="uk.png">
              <a:extLst>
                <a:ext uri="{FF2B5EF4-FFF2-40B4-BE49-F238E27FC236}">
                  <a16:creationId xmlns:a16="http://schemas.microsoft.com/office/drawing/2014/main" id="{7C39E0E9-76D4-4599-83CA-822A1DDEF7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145" descr="ca.png">
              <a:extLst>
                <a:ext uri="{FF2B5EF4-FFF2-40B4-BE49-F238E27FC236}">
                  <a16:creationId xmlns:a16="http://schemas.microsoft.com/office/drawing/2014/main" id="{3DA3058B-D133-4E5A-8EA4-C490ED3291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146">
              <a:extLst>
                <a:ext uri="{FF2B5EF4-FFF2-40B4-BE49-F238E27FC236}">
                  <a16:creationId xmlns:a16="http://schemas.microsoft.com/office/drawing/2014/main" id="{AD882A97-4EF6-4033-9400-0F3C09AA83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62" name="Picture 147" descr="si.png">
              <a:extLst>
                <a:ext uri="{FF2B5EF4-FFF2-40B4-BE49-F238E27FC236}">
                  <a16:creationId xmlns:a16="http://schemas.microsoft.com/office/drawing/2014/main" id="{DB7B042E-E3F4-4D5C-8F73-1E67112669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FA3E670-4649-4E27-AD4C-76D783383024}"/>
              </a:ext>
            </a:extLst>
          </p:cNvPr>
          <p:cNvPicPr>
            <a:picLocks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75813CB-4394-43D3-A6B9-ACE26136B24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25E3871-9DD3-4380-BBB0-9E0A8BFDF550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87154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73144F-B6DA-43DE-8986-0AB5D2CDA4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 sz="3000"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4E70818-9563-4F06-956D-FEFEF00658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262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61AD377-1350-4EFA-894B-5CEA5EA7AA4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523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Ic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6" b="23068"/>
          <a:stretch/>
        </p:blipFill>
        <p:spPr>
          <a:xfrm>
            <a:off x="2737018" y="1187356"/>
            <a:ext cx="9407889" cy="5349923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7046" y="1154545"/>
            <a:ext cx="3315661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1"/>
            <a:ext cx="12225339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451" y="-8719"/>
            <a:ext cx="2113020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451" y="638706"/>
            <a:ext cx="12079887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2047" y="114424"/>
            <a:ext cx="1707871" cy="4380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404" y="-1"/>
            <a:ext cx="2152845" cy="63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365939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hurrica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61" b="39800"/>
          <a:stretch/>
        </p:blipFill>
        <p:spPr>
          <a:xfrm>
            <a:off x="58031" y="1173707"/>
            <a:ext cx="9432935" cy="5363572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96029" y="1154545"/>
            <a:ext cx="3315661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1"/>
            <a:ext cx="12225338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451" y="-8719"/>
            <a:ext cx="2113020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451" y="638706"/>
            <a:ext cx="12079887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2047" y="114424"/>
            <a:ext cx="1707871" cy="4380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404" y="-1"/>
            <a:ext cx="2152845" cy="63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285031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entinel-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74" b="3249"/>
          <a:stretch/>
        </p:blipFill>
        <p:spPr>
          <a:xfrm>
            <a:off x="2732385" y="1047170"/>
            <a:ext cx="9392595" cy="5476461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7046" y="1154545"/>
            <a:ext cx="3315661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8718"/>
            <a:ext cx="12225339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451" y="-8719"/>
            <a:ext cx="2113020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451" y="638706"/>
            <a:ext cx="12079887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2047" y="114424"/>
            <a:ext cx="1707871" cy="4380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404" y="-1"/>
            <a:ext cx="2152845" cy="63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299612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ission Contro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" t="10164" r="1"/>
          <a:stretch/>
        </p:blipFill>
        <p:spPr>
          <a:xfrm>
            <a:off x="41055" y="1160060"/>
            <a:ext cx="9449911" cy="5370048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96029" y="1154545"/>
            <a:ext cx="3315661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1"/>
            <a:ext cx="12225338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451" y="-8719"/>
            <a:ext cx="2113020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451" y="638706"/>
            <a:ext cx="12079887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2047" y="114424"/>
            <a:ext cx="1707871" cy="4380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404" y="-1"/>
            <a:ext cx="2152845" cy="63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136639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205795" cy="54474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/>
        </p:blipFill>
        <p:spPr>
          <a:xfrm>
            <a:off x="0" y="877455"/>
            <a:ext cx="12225338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451" y="-8719"/>
            <a:ext cx="64919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648" y="2"/>
            <a:ext cx="11285241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25686" y="1237674"/>
            <a:ext cx="5478897" cy="516443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968" y="83805"/>
            <a:ext cx="487075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24" y="3061592"/>
            <a:ext cx="1248846" cy="1243492"/>
          </a:xfrm>
          <a:prstGeom prst="rect">
            <a:avLst/>
          </a:prstGeom>
        </p:spPr>
      </p:pic>
      <p:grpSp>
        <p:nvGrpSpPr>
          <p:cNvPr id="12" name="Group 11"/>
          <p:cNvGrpSpPr/>
          <p:nvPr userDrawn="1"/>
        </p:nvGrpSpPr>
        <p:grpSpPr>
          <a:xfrm>
            <a:off x="10303593" y="6603525"/>
            <a:ext cx="1466070" cy="214984"/>
            <a:chOff x="6189793" y="6000773"/>
            <a:chExt cx="4343735" cy="638706"/>
          </a:xfrm>
          <a:solidFill>
            <a:schemeClr val="tx1"/>
          </a:solidFill>
        </p:grpSpPr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6554" y="6000773"/>
              <a:ext cx="2146974" cy="638706"/>
            </a:xfrm>
            <a:prstGeom prst="rect">
              <a:avLst/>
            </a:prstGeom>
            <a:grpFill/>
          </p:spPr>
        </p:pic>
        <p:pic>
          <p:nvPicPr>
            <p:cNvPr id="14" name="Picture 13"/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317" b="34099"/>
            <a:stretch/>
          </p:blipFill>
          <p:spPr>
            <a:xfrm>
              <a:off x="6189793" y="6166267"/>
              <a:ext cx="2237237" cy="324196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3033898988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8186" y="-8719"/>
            <a:ext cx="11928966" cy="64742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451" y="-8719"/>
            <a:ext cx="649195" cy="6474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647" y="2"/>
            <a:ext cx="11430691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968" y="83805"/>
            <a:ext cx="487075" cy="482634"/>
          </a:xfrm>
          <a:prstGeom prst="rect">
            <a:avLst/>
          </a:prstGeom>
        </p:spPr>
      </p:pic>
      <p:grpSp>
        <p:nvGrpSpPr>
          <p:cNvPr id="11" name="Group 10"/>
          <p:cNvGrpSpPr/>
          <p:nvPr userDrawn="1"/>
        </p:nvGrpSpPr>
        <p:grpSpPr>
          <a:xfrm>
            <a:off x="10303593" y="6603525"/>
            <a:ext cx="1466070" cy="214984"/>
            <a:chOff x="6189793" y="6000773"/>
            <a:chExt cx="4343735" cy="638706"/>
          </a:xfrm>
        </p:grpSpPr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6554" y="6000773"/>
              <a:ext cx="2146974" cy="63870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317" b="34099"/>
            <a:stretch/>
          </p:blipFill>
          <p:spPr>
            <a:xfrm>
              <a:off x="6189793" y="6166267"/>
              <a:ext cx="2237237" cy="3241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5642484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8186" y="-8719"/>
            <a:ext cx="11928966" cy="64742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451" y="-8719"/>
            <a:ext cx="649195" cy="6474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647" y="2"/>
            <a:ext cx="11430691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450" y="1139429"/>
            <a:ext cx="11659133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968" y="83805"/>
            <a:ext cx="487075" cy="482634"/>
          </a:xfrm>
          <a:prstGeom prst="rect">
            <a:avLst/>
          </a:prstGeom>
        </p:spPr>
      </p:pic>
      <p:grpSp>
        <p:nvGrpSpPr>
          <p:cNvPr id="11" name="Group 10"/>
          <p:cNvGrpSpPr/>
          <p:nvPr userDrawn="1"/>
        </p:nvGrpSpPr>
        <p:grpSpPr>
          <a:xfrm>
            <a:off x="10303593" y="6603525"/>
            <a:ext cx="1466070" cy="214984"/>
            <a:chOff x="6189793" y="6000773"/>
            <a:chExt cx="4343735" cy="638706"/>
          </a:xfrm>
        </p:grpSpPr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6554" y="6000773"/>
              <a:ext cx="2146974" cy="63870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317" b="34099"/>
            <a:stretch/>
          </p:blipFill>
          <p:spPr>
            <a:xfrm>
              <a:off x="6189793" y="6166267"/>
              <a:ext cx="2237237" cy="3241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5587064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5450" y="-8719"/>
            <a:ext cx="11934439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451" y="-8719"/>
            <a:ext cx="64919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648" y="2"/>
            <a:ext cx="11285241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450" y="1139429"/>
            <a:ext cx="11659133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968" y="83805"/>
            <a:ext cx="487075" cy="482634"/>
          </a:xfrm>
          <a:prstGeom prst="rect">
            <a:avLst/>
          </a:prstGeom>
        </p:spPr>
      </p:pic>
      <p:grpSp>
        <p:nvGrpSpPr>
          <p:cNvPr id="11" name="Group 10"/>
          <p:cNvGrpSpPr/>
          <p:nvPr userDrawn="1"/>
        </p:nvGrpSpPr>
        <p:grpSpPr>
          <a:xfrm>
            <a:off x="10303593" y="6603525"/>
            <a:ext cx="1466070" cy="214984"/>
            <a:chOff x="6189793" y="6000773"/>
            <a:chExt cx="4343735" cy="638706"/>
          </a:xfrm>
        </p:grpSpPr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6554" y="6000773"/>
              <a:ext cx="2146974" cy="63870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317" b="34099"/>
            <a:stretch/>
          </p:blipFill>
          <p:spPr>
            <a:xfrm>
              <a:off x="6189793" y="6166267"/>
              <a:ext cx="2237237" cy="3241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382050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145450" y="-8719"/>
            <a:ext cx="11934439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t="28964" r="31087" b="35710"/>
          <a:stretch/>
        </p:blipFill>
        <p:spPr>
          <a:xfrm>
            <a:off x="-42646" y="-42530"/>
            <a:ext cx="12260877" cy="6911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647" y="2"/>
            <a:ext cx="11430691" cy="640079"/>
          </a:xfrm>
        </p:spPr>
        <p:txBody>
          <a:bodyPr/>
          <a:lstStyle>
            <a:lvl1pPr marL="221544"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450" y="1139429"/>
            <a:ext cx="11659133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451" y="-8719"/>
            <a:ext cx="64919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968" y="83805"/>
            <a:ext cx="487075" cy="482634"/>
          </a:xfrm>
          <a:prstGeom prst="rect">
            <a:avLst/>
          </a:prstGeom>
        </p:spPr>
      </p:pic>
      <p:grpSp>
        <p:nvGrpSpPr>
          <p:cNvPr id="12" name="Group 11"/>
          <p:cNvGrpSpPr/>
          <p:nvPr userDrawn="1"/>
        </p:nvGrpSpPr>
        <p:grpSpPr>
          <a:xfrm>
            <a:off x="10303593" y="6603525"/>
            <a:ext cx="1466070" cy="214984"/>
            <a:chOff x="6189793" y="6000773"/>
            <a:chExt cx="4343735" cy="638706"/>
          </a:xfrm>
        </p:grpSpPr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6554" y="6000773"/>
              <a:ext cx="2146974" cy="63870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317" b="34099"/>
            <a:stretch/>
          </p:blipFill>
          <p:spPr>
            <a:xfrm>
              <a:off x="6189793" y="6166267"/>
              <a:ext cx="2237237" cy="3241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09317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2000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5" name="Text Box 38">
            <a:extLst>
              <a:ext uri="{FF2B5EF4-FFF2-40B4-BE49-F238E27FC236}">
                <a16:creationId xmlns:a16="http://schemas.microsoft.com/office/drawing/2014/main" id="{7EAA3B37-8161-430C-A74C-2E26E270DE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8" name="Group 122">
            <a:extLst>
              <a:ext uri="{FF2B5EF4-FFF2-40B4-BE49-F238E27FC236}">
                <a16:creationId xmlns:a16="http://schemas.microsoft.com/office/drawing/2014/main" id="{AFAB0CCD-2616-4252-95B0-E25C4F20B12D}"/>
              </a:ext>
            </a:extLst>
          </p:cNvPr>
          <p:cNvGrpSpPr/>
          <p:nvPr userDrawn="1"/>
        </p:nvGrpSpPr>
        <p:grpSpPr>
          <a:xfrm>
            <a:off x="226800" y="6573600"/>
            <a:ext cx="9280800" cy="144000"/>
            <a:chOff x="226688" y="6572055"/>
            <a:chExt cx="9280921" cy="144114"/>
          </a:xfrm>
        </p:grpSpPr>
        <p:pic>
          <p:nvPicPr>
            <p:cNvPr id="39" name="Picture 123" descr="at.png">
              <a:extLst>
                <a:ext uri="{FF2B5EF4-FFF2-40B4-BE49-F238E27FC236}">
                  <a16:creationId xmlns:a16="http://schemas.microsoft.com/office/drawing/2014/main" id="{89CB5FC5-E07E-4870-BF08-798AB53CBB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124" descr="be.png">
              <a:extLst>
                <a:ext uri="{FF2B5EF4-FFF2-40B4-BE49-F238E27FC236}">
                  <a16:creationId xmlns:a16="http://schemas.microsoft.com/office/drawing/2014/main" id="{B43F865A-E935-4465-8282-78974BFB49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125" descr="ch.png">
              <a:extLst>
                <a:ext uri="{FF2B5EF4-FFF2-40B4-BE49-F238E27FC236}">
                  <a16:creationId xmlns:a16="http://schemas.microsoft.com/office/drawing/2014/main" id="{9A5E6969-B651-4638-BB72-0383E5BFF8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126" descr="cz.png">
              <a:extLst>
                <a:ext uri="{FF2B5EF4-FFF2-40B4-BE49-F238E27FC236}">
                  <a16:creationId xmlns:a16="http://schemas.microsoft.com/office/drawing/2014/main" id="{0125FC12-7151-41F7-9C33-9481618BA8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127" descr="de.png">
              <a:extLst>
                <a:ext uri="{FF2B5EF4-FFF2-40B4-BE49-F238E27FC236}">
                  <a16:creationId xmlns:a16="http://schemas.microsoft.com/office/drawing/2014/main" id="{808343FF-7A13-4CA0-A464-DDFF4A35E6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128" descr="dk.png">
              <a:extLst>
                <a:ext uri="{FF2B5EF4-FFF2-40B4-BE49-F238E27FC236}">
                  <a16:creationId xmlns:a16="http://schemas.microsoft.com/office/drawing/2014/main" id="{CB32897A-FA16-4F45-90EB-432A645F6B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129" descr="ee.png">
              <a:extLst>
                <a:ext uri="{FF2B5EF4-FFF2-40B4-BE49-F238E27FC236}">
                  <a16:creationId xmlns:a16="http://schemas.microsoft.com/office/drawing/2014/main" id="{E5564762-E688-4CA7-88D6-3763EDEC7F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130" descr="es.png">
              <a:extLst>
                <a:ext uri="{FF2B5EF4-FFF2-40B4-BE49-F238E27FC236}">
                  <a16:creationId xmlns:a16="http://schemas.microsoft.com/office/drawing/2014/main" id="{ACE91B17-6834-4A8C-8E4D-6313DF69B3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131" descr="fi.png">
              <a:extLst>
                <a:ext uri="{FF2B5EF4-FFF2-40B4-BE49-F238E27FC236}">
                  <a16:creationId xmlns:a16="http://schemas.microsoft.com/office/drawing/2014/main" id="{D3A24353-090A-4BC1-AE09-DEFA7B64DA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132" descr="fr.png">
              <a:extLst>
                <a:ext uri="{FF2B5EF4-FFF2-40B4-BE49-F238E27FC236}">
                  <a16:creationId xmlns:a16="http://schemas.microsoft.com/office/drawing/2014/main" id="{14FF6451-E2D5-4B3D-ABF7-E6F45678D6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133" descr="gr.png">
              <a:extLst>
                <a:ext uri="{FF2B5EF4-FFF2-40B4-BE49-F238E27FC236}">
                  <a16:creationId xmlns:a16="http://schemas.microsoft.com/office/drawing/2014/main" id="{D6B0C089-0181-4E4A-AB36-90A14AE90D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134" descr="hu.png">
              <a:extLst>
                <a:ext uri="{FF2B5EF4-FFF2-40B4-BE49-F238E27FC236}">
                  <a16:creationId xmlns:a16="http://schemas.microsoft.com/office/drawing/2014/main" id="{AD6623B6-F074-4EB1-B9C7-564677F082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135" descr="ie.png">
              <a:extLst>
                <a:ext uri="{FF2B5EF4-FFF2-40B4-BE49-F238E27FC236}">
                  <a16:creationId xmlns:a16="http://schemas.microsoft.com/office/drawing/2014/main" id="{A0DB9FAA-84DC-45B3-8B17-A26D6A9B2C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136" descr="it.png">
              <a:extLst>
                <a:ext uri="{FF2B5EF4-FFF2-40B4-BE49-F238E27FC236}">
                  <a16:creationId xmlns:a16="http://schemas.microsoft.com/office/drawing/2014/main" id="{35DC710C-8BE4-4C36-8696-927D3EF030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137" descr="lu.png">
              <a:extLst>
                <a:ext uri="{FF2B5EF4-FFF2-40B4-BE49-F238E27FC236}">
                  <a16:creationId xmlns:a16="http://schemas.microsoft.com/office/drawing/2014/main" id="{FA841B02-333F-49C0-BC3B-5006204C18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138" descr="nl.png">
              <a:extLst>
                <a:ext uri="{FF2B5EF4-FFF2-40B4-BE49-F238E27FC236}">
                  <a16:creationId xmlns:a16="http://schemas.microsoft.com/office/drawing/2014/main" id="{5820EE99-1050-489A-9687-08077046EE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139" descr="no.png">
              <a:extLst>
                <a:ext uri="{FF2B5EF4-FFF2-40B4-BE49-F238E27FC236}">
                  <a16:creationId xmlns:a16="http://schemas.microsoft.com/office/drawing/2014/main" id="{4F8EEB3E-8654-44BB-8756-B54287FE86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140" descr="pl.png">
              <a:extLst>
                <a:ext uri="{FF2B5EF4-FFF2-40B4-BE49-F238E27FC236}">
                  <a16:creationId xmlns:a16="http://schemas.microsoft.com/office/drawing/2014/main" id="{66F346BE-8144-499E-8F81-6BE7B70570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141" descr="pt.png">
              <a:extLst>
                <a:ext uri="{FF2B5EF4-FFF2-40B4-BE49-F238E27FC236}">
                  <a16:creationId xmlns:a16="http://schemas.microsoft.com/office/drawing/2014/main" id="{60390774-B085-44C0-8128-3B21009092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142" descr="ro.png">
              <a:extLst>
                <a:ext uri="{FF2B5EF4-FFF2-40B4-BE49-F238E27FC236}">
                  <a16:creationId xmlns:a16="http://schemas.microsoft.com/office/drawing/2014/main" id="{970A111D-4938-427C-8A71-0F422B845B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143" descr="se.png">
              <a:extLst>
                <a:ext uri="{FF2B5EF4-FFF2-40B4-BE49-F238E27FC236}">
                  <a16:creationId xmlns:a16="http://schemas.microsoft.com/office/drawing/2014/main" id="{A0BC0473-0AE0-49CD-9D08-058098161B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144" descr="uk.png">
              <a:extLst>
                <a:ext uri="{FF2B5EF4-FFF2-40B4-BE49-F238E27FC236}">
                  <a16:creationId xmlns:a16="http://schemas.microsoft.com/office/drawing/2014/main" id="{9126FF38-3070-4767-B585-617DA2A185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145" descr="ca.png">
              <a:extLst>
                <a:ext uri="{FF2B5EF4-FFF2-40B4-BE49-F238E27FC236}">
                  <a16:creationId xmlns:a16="http://schemas.microsoft.com/office/drawing/2014/main" id="{B91F32F2-636E-48AE-9367-1D1CB9064B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146">
              <a:extLst>
                <a:ext uri="{FF2B5EF4-FFF2-40B4-BE49-F238E27FC236}">
                  <a16:creationId xmlns:a16="http://schemas.microsoft.com/office/drawing/2014/main" id="{CE261003-4D2D-402D-A16E-5B480E579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63" name="Picture 147" descr="si.png">
              <a:extLst>
                <a:ext uri="{FF2B5EF4-FFF2-40B4-BE49-F238E27FC236}">
                  <a16:creationId xmlns:a16="http://schemas.microsoft.com/office/drawing/2014/main" id="{703203ED-D2AC-4617-8D2A-E6A00CAAE7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7" name="Picture 5">
            <a:extLst>
              <a:ext uri="{FF2B5EF4-FFF2-40B4-BE49-F238E27FC236}">
                <a16:creationId xmlns:a16="http://schemas.microsoft.com/office/drawing/2014/main" id="{FB5B8AD4-80D4-4FDD-B3FE-57DDCE5E75BC}"/>
              </a:ext>
            </a:extLst>
          </p:cNvPr>
          <p:cNvPicPr>
            <a:picLocks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5880B0D-A6A8-4687-98E2-A96E60FA37A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49C1B0E-6D53-4CDD-9145-B0B42CF57C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6598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315171" y="341194"/>
            <a:ext cx="11319690" cy="652363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 t="-30981" b="-42063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450" y="-8719"/>
            <a:ext cx="11934439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647" y="2"/>
            <a:ext cx="11430691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450" y="1139429"/>
            <a:ext cx="11659133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451" y="-8719"/>
            <a:ext cx="649195" cy="6474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968" y="83805"/>
            <a:ext cx="487075" cy="482634"/>
          </a:xfrm>
          <a:prstGeom prst="rect">
            <a:avLst/>
          </a:prstGeom>
        </p:spPr>
      </p:pic>
      <p:grpSp>
        <p:nvGrpSpPr>
          <p:cNvPr id="13" name="Group 12"/>
          <p:cNvGrpSpPr/>
          <p:nvPr userDrawn="1"/>
        </p:nvGrpSpPr>
        <p:grpSpPr>
          <a:xfrm>
            <a:off x="10303593" y="6603525"/>
            <a:ext cx="1466070" cy="214984"/>
            <a:chOff x="6189793" y="6000773"/>
            <a:chExt cx="4343735" cy="638706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6554" y="6000773"/>
              <a:ext cx="2146974" cy="63870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317" b="34099"/>
            <a:stretch/>
          </p:blipFill>
          <p:spPr>
            <a:xfrm>
              <a:off x="6189793" y="6166267"/>
              <a:ext cx="2237237" cy="3241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8231945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205795" cy="54474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/>
        </p:blipFill>
        <p:spPr>
          <a:xfrm>
            <a:off x="0" y="858983"/>
            <a:ext cx="12225338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451" y="-8719"/>
            <a:ext cx="64919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648" y="2"/>
            <a:ext cx="11285241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25686" y="1237674"/>
            <a:ext cx="5478897" cy="5164431"/>
          </a:xfrm>
        </p:spPr>
        <p:txBody>
          <a:bodyPr anchor="ctr"/>
          <a:lstStyle>
            <a:lvl1pPr marL="0" indent="0">
              <a:buNone/>
              <a:defRPr sz="3200"/>
            </a:lvl1pPr>
            <a:lvl2pPr marL="562722" indent="0">
              <a:buNone/>
              <a:defRPr sz="2800"/>
            </a:lvl2pPr>
            <a:lvl3pPr marL="1125443" indent="0">
              <a:buNone/>
              <a:defRPr sz="2400"/>
            </a:lvl3pPr>
            <a:lvl4pPr marL="1688165" indent="0">
              <a:buNone/>
              <a:defRPr sz="2000"/>
            </a:lvl4pPr>
            <a:lvl5pPr marL="2250887" indent="0"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968" y="83805"/>
            <a:ext cx="487075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43" y="2427580"/>
            <a:ext cx="2647266" cy="2635916"/>
          </a:xfrm>
          <a:prstGeom prst="rect">
            <a:avLst/>
          </a:prstGeom>
        </p:spPr>
      </p:pic>
      <p:grpSp>
        <p:nvGrpSpPr>
          <p:cNvPr id="13" name="Group 12"/>
          <p:cNvGrpSpPr/>
          <p:nvPr userDrawn="1"/>
        </p:nvGrpSpPr>
        <p:grpSpPr>
          <a:xfrm>
            <a:off x="10338513" y="6586901"/>
            <a:ext cx="1466070" cy="214984"/>
            <a:chOff x="6189793" y="6000773"/>
            <a:chExt cx="4343735" cy="638706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6554" y="6000773"/>
              <a:ext cx="2146974" cy="63870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317" b="34099"/>
            <a:stretch/>
          </p:blipFill>
          <p:spPr>
            <a:xfrm>
              <a:off x="6189793" y="6166267"/>
              <a:ext cx="2237237" cy="3241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9394232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dpi="0" rotWithShape="1">
          <a:blip r:embed="rId2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"/>
            <a:ext cx="12225338" cy="1019907"/>
          </a:xfrm>
        </p:spPr>
        <p:txBody>
          <a:bodyPr/>
          <a:lstStyle>
            <a:lvl1pPr marL="221544"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147" y="1237128"/>
            <a:ext cx="8737980" cy="5262675"/>
          </a:xfrm>
        </p:spPr>
        <p:txBody>
          <a:bodyPr>
            <a:normAutofit/>
          </a:bodyPr>
          <a:lstStyle>
            <a:lvl1pPr marL="310162" indent="-310162">
              <a:spcBef>
                <a:spcPts val="0"/>
              </a:spcBef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9765952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09045" y="6322495"/>
            <a:ext cx="1354376" cy="4048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60002" y="6220457"/>
            <a:ext cx="1930560" cy="50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845022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" hidden="1">
            <a:extLst>
              <a:ext uri="{FF2B5EF4-FFF2-40B4-BE49-F238E27FC236}">
                <a16:creationId xmlns:a16="http://schemas.microsoft.com/office/drawing/2014/main" id="{978F2107-068F-4327-9136-6EB3073A4403}"/>
              </a:ext>
            </a:extLst>
          </p:cNvPr>
          <p:cNvGrpSpPr/>
          <p:nvPr userDrawn="1"/>
        </p:nvGrpSpPr>
        <p:grpSpPr>
          <a:xfrm>
            <a:off x="443470" y="3456849"/>
            <a:ext cx="11852806" cy="2970388"/>
            <a:chOff x="442260" y="3600153"/>
            <a:chExt cx="11820483" cy="2970388"/>
          </a:xfrm>
        </p:grpSpPr>
        <p:cxnSp>
          <p:nvCxnSpPr>
            <p:cNvPr id="7" name="Straight Connector 38">
              <a:extLst>
                <a:ext uri="{FF2B5EF4-FFF2-40B4-BE49-F238E27FC236}">
                  <a16:creationId xmlns:a16="http://schemas.microsoft.com/office/drawing/2014/main" id="{B5909EFF-FFE7-4DCA-BB35-2930538F8575}"/>
                </a:ext>
              </a:extLst>
            </p:cNvPr>
            <p:cNvCxnSpPr/>
            <p:nvPr userDrawn="1"/>
          </p:nvCxnSpPr>
          <p:spPr>
            <a:xfrm flipV="1">
              <a:off x="930228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39">
              <a:extLst>
                <a:ext uri="{FF2B5EF4-FFF2-40B4-BE49-F238E27FC236}">
                  <a16:creationId xmlns:a16="http://schemas.microsoft.com/office/drawing/2014/main" id="{BBF66BD5-8EBB-4321-AEA7-778A769BCD0F}"/>
                </a:ext>
              </a:extLst>
            </p:cNvPr>
            <p:cNvCxnSpPr/>
            <p:nvPr userDrawn="1"/>
          </p:nvCxnSpPr>
          <p:spPr>
            <a:xfrm flipV="1">
              <a:off x="877305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40">
              <a:extLst>
                <a:ext uri="{FF2B5EF4-FFF2-40B4-BE49-F238E27FC236}">
                  <a16:creationId xmlns:a16="http://schemas.microsoft.com/office/drawing/2014/main" id="{B6105F55-6F73-4EAC-A6FE-341C1EDD082D}"/>
                </a:ext>
              </a:extLst>
            </p:cNvPr>
            <p:cNvCxnSpPr/>
            <p:nvPr userDrawn="1"/>
          </p:nvCxnSpPr>
          <p:spPr>
            <a:xfrm flipV="1">
              <a:off x="8235524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231C4A1D-0D18-4C45-8CD2-9B482D211697}"/>
                </a:ext>
              </a:extLst>
            </p:cNvPr>
            <p:cNvCxnSpPr/>
            <p:nvPr userDrawn="1"/>
          </p:nvCxnSpPr>
          <p:spPr>
            <a:xfrm flipV="1">
              <a:off x="78660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887B699A-26D9-4993-847C-C919922EE7EC}"/>
                </a:ext>
              </a:extLst>
            </p:cNvPr>
            <p:cNvCxnSpPr/>
            <p:nvPr userDrawn="1"/>
          </p:nvCxnSpPr>
          <p:spPr>
            <a:xfrm flipV="1">
              <a:off x="7498863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43">
              <a:extLst>
                <a:ext uri="{FF2B5EF4-FFF2-40B4-BE49-F238E27FC236}">
                  <a16:creationId xmlns:a16="http://schemas.microsoft.com/office/drawing/2014/main" id="{2861B340-F5C1-4BA1-BA98-8D650473066B}"/>
                </a:ext>
              </a:extLst>
            </p:cNvPr>
            <p:cNvCxnSpPr/>
            <p:nvPr userDrawn="1"/>
          </p:nvCxnSpPr>
          <p:spPr>
            <a:xfrm flipV="1">
              <a:off x="7127208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44">
              <a:extLst>
                <a:ext uri="{FF2B5EF4-FFF2-40B4-BE49-F238E27FC236}">
                  <a16:creationId xmlns:a16="http://schemas.microsoft.com/office/drawing/2014/main" id="{C3568F9F-131F-4452-A304-F5E5399BCD8C}"/>
                </a:ext>
              </a:extLst>
            </p:cNvPr>
            <p:cNvCxnSpPr/>
            <p:nvPr userDrawn="1"/>
          </p:nvCxnSpPr>
          <p:spPr>
            <a:xfrm flipV="1">
              <a:off x="675865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45">
              <a:extLst>
                <a:ext uri="{FF2B5EF4-FFF2-40B4-BE49-F238E27FC236}">
                  <a16:creationId xmlns:a16="http://schemas.microsoft.com/office/drawing/2014/main" id="{CF836D01-B716-45B7-86B0-7412F0310BC3}"/>
                </a:ext>
              </a:extLst>
            </p:cNvPr>
            <p:cNvCxnSpPr/>
            <p:nvPr userDrawn="1"/>
          </p:nvCxnSpPr>
          <p:spPr>
            <a:xfrm flipV="1">
              <a:off x="638946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6">
              <a:extLst>
                <a:ext uri="{FF2B5EF4-FFF2-40B4-BE49-F238E27FC236}">
                  <a16:creationId xmlns:a16="http://schemas.microsoft.com/office/drawing/2014/main" id="{456D7560-3022-407D-A56A-387D1CF7CBBE}"/>
                </a:ext>
              </a:extLst>
            </p:cNvPr>
            <p:cNvCxnSpPr/>
            <p:nvPr userDrawn="1"/>
          </p:nvCxnSpPr>
          <p:spPr>
            <a:xfrm flipV="1">
              <a:off x="6009868" y="3607282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7">
              <a:extLst>
                <a:ext uri="{FF2B5EF4-FFF2-40B4-BE49-F238E27FC236}">
                  <a16:creationId xmlns:a16="http://schemas.microsoft.com/office/drawing/2014/main" id="{C7A0A529-063D-45DD-8385-C74DBDC59E7E}"/>
                </a:ext>
              </a:extLst>
            </p:cNvPr>
            <p:cNvCxnSpPr/>
            <p:nvPr userDrawn="1"/>
          </p:nvCxnSpPr>
          <p:spPr>
            <a:xfrm flipV="1">
              <a:off x="56439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8">
              <a:extLst>
                <a:ext uri="{FF2B5EF4-FFF2-40B4-BE49-F238E27FC236}">
                  <a16:creationId xmlns:a16="http://schemas.microsoft.com/office/drawing/2014/main" id="{A931E34D-B55F-40AD-83AF-7163B7D714F7}"/>
                </a:ext>
              </a:extLst>
            </p:cNvPr>
            <p:cNvCxnSpPr/>
            <p:nvPr userDrawn="1"/>
          </p:nvCxnSpPr>
          <p:spPr>
            <a:xfrm flipV="1">
              <a:off x="526926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49">
              <a:extLst>
                <a:ext uri="{FF2B5EF4-FFF2-40B4-BE49-F238E27FC236}">
                  <a16:creationId xmlns:a16="http://schemas.microsoft.com/office/drawing/2014/main" id="{85C0AB43-36CD-4E1C-BBD6-F6E40C7E2D07}"/>
                </a:ext>
              </a:extLst>
            </p:cNvPr>
            <p:cNvCxnSpPr/>
            <p:nvPr userDrawn="1"/>
          </p:nvCxnSpPr>
          <p:spPr>
            <a:xfrm flipV="1">
              <a:off x="48896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0">
              <a:extLst>
                <a:ext uri="{FF2B5EF4-FFF2-40B4-BE49-F238E27FC236}">
                  <a16:creationId xmlns:a16="http://schemas.microsoft.com/office/drawing/2014/main" id="{78CD91FC-28C9-4AC7-87D2-3236ADA79432}"/>
                </a:ext>
              </a:extLst>
            </p:cNvPr>
            <p:cNvCxnSpPr/>
            <p:nvPr userDrawn="1"/>
          </p:nvCxnSpPr>
          <p:spPr>
            <a:xfrm flipV="1">
              <a:off x="452332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1">
              <a:extLst>
                <a:ext uri="{FF2B5EF4-FFF2-40B4-BE49-F238E27FC236}">
                  <a16:creationId xmlns:a16="http://schemas.microsoft.com/office/drawing/2014/main" id="{43CC5094-48A5-4786-A10E-9CE8FDA8F34F}"/>
                </a:ext>
              </a:extLst>
            </p:cNvPr>
            <p:cNvCxnSpPr/>
            <p:nvPr userDrawn="1"/>
          </p:nvCxnSpPr>
          <p:spPr>
            <a:xfrm flipV="1">
              <a:off x="415592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2">
              <a:extLst>
                <a:ext uri="{FF2B5EF4-FFF2-40B4-BE49-F238E27FC236}">
                  <a16:creationId xmlns:a16="http://schemas.microsoft.com/office/drawing/2014/main" id="{B1CF75A4-9F1F-48F6-AFDA-C7897F2C1B55}"/>
                </a:ext>
              </a:extLst>
            </p:cNvPr>
            <p:cNvCxnSpPr/>
            <p:nvPr userDrawn="1"/>
          </p:nvCxnSpPr>
          <p:spPr>
            <a:xfrm flipV="1">
              <a:off x="3786582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3">
              <a:extLst>
                <a:ext uri="{FF2B5EF4-FFF2-40B4-BE49-F238E27FC236}">
                  <a16:creationId xmlns:a16="http://schemas.microsoft.com/office/drawing/2014/main" id="{D8B3EC32-3BCC-4CF3-A8AB-D5695C387FB1}"/>
                </a:ext>
              </a:extLst>
            </p:cNvPr>
            <p:cNvCxnSpPr/>
            <p:nvPr userDrawn="1"/>
          </p:nvCxnSpPr>
          <p:spPr>
            <a:xfrm flipV="1">
              <a:off x="342049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4">
              <a:extLst>
                <a:ext uri="{FF2B5EF4-FFF2-40B4-BE49-F238E27FC236}">
                  <a16:creationId xmlns:a16="http://schemas.microsoft.com/office/drawing/2014/main" id="{646D2636-826F-4188-AECD-8E9F547C330E}"/>
                </a:ext>
              </a:extLst>
            </p:cNvPr>
            <p:cNvCxnSpPr/>
            <p:nvPr userDrawn="1"/>
          </p:nvCxnSpPr>
          <p:spPr>
            <a:xfrm flipV="1">
              <a:off x="305109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5">
              <a:extLst>
                <a:ext uri="{FF2B5EF4-FFF2-40B4-BE49-F238E27FC236}">
                  <a16:creationId xmlns:a16="http://schemas.microsoft.com/office/drawing/2014/main" id="{D5190618-4665-4F2E-8844-020AD30239F6}"/>
                </a:ext>
              </a:extLst>
            </p:cNvPr>
            <p:cNvCxnSpPr/>
            <p:nvPr userDrawn="1"/>
          </p:nvCxnSpPr>
          <p:spPr>
            <a:xfrm flipV="1">
              <a:off x="267428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6">
              <a:extLst>
                <a:ext uri="{FF2B5EF4-FFF2-40B4-BE49-F238E27FC236}">
                  <a16:creationId xmlns:a16="http://schemas.microsoft.com/office/drawing/2014/main" id="{E501E497-7672-440E-967B-911C1D6B4B10}"/>
                </a:ext>
              </a:extLst>
            </p:cNvPr>
            <p:cNvCxnSpPr/>
            <p:nvPr userDrawn="1"/>
          </p:nvCxnSpPr>
          <p:spPr>
            <a:xfrm flipV="1">
              <a:off x="23085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57">
              <a:extLst>
                <a:ext uri="{FF2B5EF4-FFF2-40B4-BE49-F238E27FC236}">
                  <a16:creationId xmlns:a16="http://schemas.microsoft.com/office/drawing/2014/main" id="{8A688C29-83E0-4CC9-A8C5-B6B30A57710C}"/>
                </a:ext>
              </a:extLst>
            </p:cNvPr>
            <p:cNvCxnSpPr/>
            <p:nvPr userDrawn="1"/>
          </p:nvCxnSpPr>
          <p:spPr>
            <a:xfrm flipV="1">
              <a:off x="193107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58">
              <a:extLst>
                <a:ext uri="{FF2B5EF4-FFF2-40B4-BE49-F238E27FC236}">
                  <a16:creationId xmlns:a16="http://schemas.microsoft.com/office/drawing/2014/main" id="{8D3348AE-2C08-472A-92E4-12BF79B738D1}"/>
                </a:ext>
              </a:extLst>
            </p:cNvPr>
            <p:cNvCxnSpPr/>
            <p:nvPr userDrawn="1"/>
          </p:nvCxnSpPr>
          <p:spPr>
            <a:xfrm flipV="1">
              <a:off x="155844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59">
              <a:extLst>
                <a:ext uri="{FF2B5EF4-FFF2-40B4-BE49-F238E27FC236}">
                  <a16:creationId xmlns:a16="http://schemas.microsoft.com/office/drawing/2014/main" id="{D93531AE-9D57-49CA-BC46-F7384685F786}"/>
                </a:ext>
              </a:extLst>
            </p:cNvPr>
            <p:cNvCxnSpPr/>
            <p:nvPr userDrawn="1"/>
          </p:nvCxnSpPr>
          <p:spPr>
            <a:xfrm flipV="1">
              <a:off x="11883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60">
              <a:extLst>
                <a:ext uri="{FF2B5EF4-FFF2-40B4-BE49-F238E27FC236}">
                  <a16:creationId xmlns:a16="http://schemas.microsoft.com/office/drawing/2014/main" id="{6130565B-76F2-434C-8896-54E337D6B462}"/>
                </a:ext>
              </a:extLst>
            </p:cNvPr>
            <p:cNvCxnSpPr/>
            <p:nvPr userDrawn="1"/>
          </p:nvCxnSpPr>
          <p:spPr>
            <a:xfrm flipV="1">
              <a:off x="81408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61">
              <a:extLst>
                <a:ext uri="{FF2B5EF4-FFF2-40B4-BE49-F238E27FC236}">
                  <a16:creationId xmlns:a16="http://schemas.microsoft.com/office/drawing/2014/main" id="{A0D45B84-40CC-46CF-ACE4-C3A1732817B3}"/>
                </a:ext>
              </a:extLst>
            </p:cNvPr>
            <p:cNvCxnSpPr/>
            <p:nvPr userDrawn="1"/>
          </p:nvCxnSpPr>
          <p:spPr>
            <a:xfrm flipV="1">
              <a:off x="4422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7A283E-2E94-448F-92E5-2474B249800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5278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D3CCAE-5E68-40B7-96F4-1867CB3C21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F74DFCCB-83DE-47F4-9FF3-8FAEE5BF92D8}"/>
              </a:ext>
            </a:extLst>
          </p:cNvPr>
          <p:cNvGraphicFramePr/>
          <p:nvPr userDrawn="1"/>
        </p:nvGraphicFramePr>
        <p:xfrm>
          <a:off x="279036" y="1321782"/>
          <a:ext cx="11656060" cy="4623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62">
            <a:extLst>
              <a:ext uri="{FF2B5EF4-FFF2-40B4-BE49-F238E27FC236}">
                <a16:creationId xmlns:a16="http://schemas.microsoft.com/office/drawing/2014/main" id="{1D3688BC-A29F-4FC4-A11A-398FE4188E1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76204199"/>
              </p:ext>
            </p:extLst>
          </p:nvPr>
        </p:nvGraphicFramePr>
        <p:xfrm>
          <a:off x="278274" y="1348840"/>
          <a:ext cx="11624275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8F5593-453E-4297-89C3-AF572A2F008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518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300"/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  <p:bldGraphic spid="6" grpId="0">
        <p:bldSub>
          <a:bldChart bld="category"/>
        </p:bldSub>
      </p:bldGraphic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1B31BE-8F00-4FD0-B83D-49F14B7AA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ACF06B11-18F4-4720-A183-165C1FB85F6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37926873"/>
              </p:ext>
            </p:extLst>
          </p:nvPr>
        </p:nvGraphicFramePr>
        <p:xfrm>
          <a:off x="279036" y="1219353"/>
          <a:ext cx="11656060" cy="4735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05BBD0-4E77-4901-8F9B-5C34F6E046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12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5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 hidden="1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6" name="Group 37" hidden="1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35473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5">
            <a:extLst>
              <a:ext uri="{FF2B5EF4-FFF2-40B4-BE49-F238E27FC236}">
                <a16:creationId xmlns:a16="http://schemas.microsoft.com/office/drawing/2014/main" id="{15C1165B-50AC-46F5-B945-37FE6AF1F392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6" name="Rectangle 36" hidden="1">
              <a:extLst>
                <a:ext uri="{FF2B5EF4-FFF2-40B4-BE49-F238E27FC236}">
                  <a16:creationId xmlns:a16="http://schemas.microsoft.com/office/drawing/2014/main" id="{EA24BE63-1E38-4FA8-B27E-7568D000D456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7" name="Group 37" hidden="1">
              <a:extLst>
                <a:ext uri="{FF2B5EF4-FFF2-40B4-BE49-F238E27FC236}">
                  <a16:creationId xmlns:a16="http://schemas.microsoft.com/office/drawing/2014/main" id="{D4DAB8E7-6AD7-4E3B-87D7-9C92D704A0D5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8" name="Straight Connector 38">
                <a:extLst>
                  <a:ext uri="{FF2B5EF4-FFF2-40B4-BE49-F238E27FC236}">
                    <a16:creationId xmlns:a16="http://schemas.microsoft.com/office/drawing/2014/main" id="{0F24E6D8-B4AC-477C-A584-BF9803AD059A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39">
                <a:extLst>
                  <a:ext uri="{FF2B5EF4-FFF2-40B4-BE49-F238E27FC236}">
                    <a16:creationId xmlns:a16="http://schemas.microsoft.com/office/drawing/2014/main" id="{2AFEE107-23D8-49B8-B87B-287A589B06A3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0">
                <a:extLst>
                  <a:ext uri="{FF2B5EF4-FFF2-40B4-BE49-F238E27FC236}">
                    <a16:creationId xmlns:a16="http://schemas.microsoft.com/office/drawing/2014/main" id="{FC46F22B-8D16-44B9-B078-5202FAD5506C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1">
                <a:extLst>
                  <a:ext uri="{FF2B5EF4-FFF2-40B4-BE49-F238E27FC236}">
                    <a16:creationId xmlns:a16="http://schemas.microsoft.com/office/drawing/2014/main" id="{84F40097-447D-4345-A231-8E06B5113DAF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2">
                <a:extLst>
                  <a:ext uri="{FF2B5EF4-FFF2-40B4-BE49-F238E27FC236}">
                    <a16:creationId xmlns:a16="http://schemas.microsoft.com/office/drawing/2014/main" id="{42254BF6-C2FE-484E-B8E5-A5FB6CAE68DA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3">
                <a:extLst>
                  <a:ext uri="{FF2B5EF4-FFF2-40B4-BE49-F238E27FC236}">
                    <a16:creationId xmlns:a16="http://schemas.microsoft.com/office/drawing/2014/main" id="{E5B7F90F-FC2C-4515-8D32-89F631EBA147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4">
                <a:extLst>
                  <a:ext uri="{FF2B5EF4-FFF2-40B4-BE49-F238E27FC236}">
                    <a16:creationId xmlns:a16="http://schemas.microsoft.com/office/drawing/2014/main" id="{E99345B2-5577-4798-8DBC-A8040E1C170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5">
                <a:extLst>
                  <a:ext uri="{FF2B5EF4-FFF2-40B4-BE49-F238E27FC236}">
                    <a16:creationId xmlns:a16="http://schemas.microsoft.com/office/drawing/2014/main" id="{F327189C-9AB2-4BE4-BEFF-13F4E1778D06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6">
                <a:extLst>
                  <a:ext uri="{FF2B5EF4-FFF2-40B4-BE49-F238E27FC236}">
                    <a16:creationId xmlns:a16="http://schemas.microsoft.com/office/drawing/2014/main" id="{7F11114A-60DF-4358-A694-BB4FEEA2A6C7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7">
                <a:extLst>
                  <a:ext uri="{FF2B5EF4-FFF2-40B4-BE49-F238E27FC236}">
                    <a16:creationId xmlns:a16="http://schemas.microsoft.com/office/drawing/2014/main" id="{A23FCE7B-565B-4C89-BB57-1638682A4280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8">
                <a:extLst>
                  <a:ext uri="{FF2B5EF4-FFF2-40B4-BE49-F238E27FC236}">
                    <a16:creationId xmlns:a16="http://schemas.microsoft.com/office/drawing/2014/main" id="{0E2613AD-9079-429A-BC7D-F00A04FEFC83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9">
                <a:extLst>
                  <a:ext uri="{FF2B5EF4-FFF2-40B4-BE49-F238E27FC236}">
                    <a16:creationId xmlns:a16="http://schemas.microsoft.com/office/drawing/2014/main" id="{D8432CDA-98D7-4A05-A0F3-EDA2D11BC74F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0">
                <a:extLst>
                  <a:ext uri="{FF2B5EF4-FFF2-40B4-BE49-F238E27FC236}">
                    <a16:creationId xmlns:a16="http://schemas.microsoft.com/office/drawing/2014/main" id="{9E761685-9937-4475-8FEE-7B969A517733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1">
                <a:extLst>
                  <a:ext uri="{FF2B5EF4-FFF2-40B4-BE49-F238E27FC236}">
                    <a16:creationId xmlns:a16="http://schemas.microsoft.com/office/drawing/2014/main" id="{504C3711-C622-42DC-9899-B3858E082F8D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2">
                <a:extLst>
                  <a:ext uri="{FF2B5EF4-FFF2-40B4-BE49-F238E27FC236}">
                    <a16:creationId xmlns:a16="http://schemas.microsoft.com/office/drawing/2014/main" id="{1A83ECB3-AA6D-4F83-A917-59F1F3CAF53A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3">
                <a:extLst>
                  <a:ext uri="{FF2B5EF4-FFF2-40B4-BE49-F238E27FC236}">
                    <a16:creationId xmlns:a16="http://schemas.microsoft.com/office/drawing/2014/main" id="{3375B322-614F-48CD-9559-DDABC5D9313C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4">
                <a:extLst>
                  <a:ext uri="{FF2B5EF4-FFF2-40B4-BE49-F238E27FC236}">
                    <a16:creationId xmlns:a16="http://schemas.microsoft.com/office/drawing/2014/main" id="{B19264DC-7279-4EAE-9B3E-6C1ADC0DB8DF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5">
                <a:extLst>
                  <a:ext uri="{FF2B5EF4-FFF2-40B4-BE49-F238E27FC236}">
                    <a16:creationId xmlns:a16="http://schemas.microsoft.com/office/drawing/2014/main" id="{785CCA65-BECC-4A15-B2F7-9CCF558B8165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6">
                <a:extLst>
                  <a:ext uri="{FF2B5EF4-FFF2-40B4-BE49-F238E27FC236}">
                    <a16:creationId xmlns:a16="http://schemas.microsoft.com/office/drawing/2014/main" id="{7CC1776D-4ADE-4C0C-965F-79108AEEF1BC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7">
                <a:extLst>
                  <a:ext uri="{FF2B5EF4-FFF2-40B4-BE49-F238E27FC236}">
                    <a16:creationId xmlns:a16="http://schemas.microsoft.com/office/drawing/2014/main" id="{B55C28CF-9862-488A-8C81-3050036A705D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8">
                <a:extLst>
                  <a:ext uri="{FF2B5EF4-FFF2-40B4-BE49-F238E27FC236}">
                    <a16:creationId xmlns:a16="http://schemas.microsoft.com/office/drawing/2014/main" id="{21D5562D-7135-49BA-B33A-8426A8A0AD75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9">
                <a:extLst>
                  <a:ext uri="{FF2B5EF4-FFF2-40B4-BE49-F238E27FC236}">
                    <a16:creationId xmlns:a16="http://schemas.microsoft.com/office/drawing/2014/main" id="{F39A28E8-9029-4984-AFC2-3FD4EEC51BA7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0">
                <a:extLst>
                  <a:ext uri="{FF2B5EF4-FFF2-40B4-BE49-F238E27FC236}">
                    <a16:creationId xmlns:a16="http://schemas.microsoft.com/office/drawing/2014/main" id="{15D4F68C-30B2-45C2-BDD1-B6EBEE511F2B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61">
                <a:extLst>
                  <a:ext uri="{FF2B5EF4-FFF2-40B4-BE49-F238E27FC236}">
                    <a16:creationId xmlns:a16="http://schemas.microsoft.com/office/drawing/2014/main" id="{051ED23E-8584-4999-8EC5-84277C9290D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94A4DDCC-9F42-4948-9645-E86435B98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6FD5EE-114E-4722-B4F2-F97B4E5BF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6A4415C-3223-40AA-9C39-316146802F9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9498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26" Type="http://schemas.openxmlformats.org/officeDocument/2006/relationships/image" Target="../media/image8.png"/><Relationship Id="rId39" Type="http://schemas.openxmlformats.org/officeDocument/2006/relationships/image" Target="../media/image21.png"/><Relationship Id="rId21" Type="http://schemas.openxmlformats.org/officeDocument/2006/relationships/image" Target="../media/image3.png"/><Relationship Id="rId34" Type="http://schemas.openxmlformats.org/officeDocument/2006/relationships/image" Target="../media/image16.png"/><Relationship Id="rId42" Type="http://schemas.openxmlformats.org/officeDocument/2006/relationships/image" Target="../media/image24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6.png"/><Relationship Id="rId32" Type="http://schemas.openxmlformats.org/officeDocument/2006/relationships/image" Target="../media/image14.png"/><Relationship Id="rId37" Type="http://schemas.openxmlformats.org/officeDocument/2006/relationships/image" Target="../media/image19.png"/><Relationship Id="rId40" Type="http://schemas.openxmlformats.org/officeDocument/2006/relationships/image" Target="../media/image22.png"/><Relationship Id="rId45" Type="http://schemas.openxmlformats.org/officeDocument/2006/relationships/image" Target="../media/image27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28" Type="http://schemas.openxmlformats.org/officeDocument/2006/relationships/image" Target="../media/image10.png"/><Relationship Id="rId36" Type="http://schemas.openxmlformats.org/officeDocument/2006/relationships/image" Target="../media/image18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31" Type="http://schemas.openxmlformats.org/officeDocument/2006/relationships/image" Target="../media/image13.png"/><Relationship Id="rId44" Type="http://schemas.openxmlformats.org/officeDocument/2006/relationships/image" Target="../media/image2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Relationship Id="rId27" Type="http://schemas.openxmlformats.org/officeDocument/2006/relationships/image" Target="../media/image9.png"/><Relationship Id="rId30" Type="http://schemas.openxmlformats.org/officeDocument/2006/relationships/image" Target="../media/image12.png"/><Relationship Id="rId35" Type="http://schemas.openxmlformats.org/officeDocument/2006/relationships/image" Target="../media/image17.png"/><Relationship Id="rId43" Type="http://schemas.openxmlformats.org/officeDocument/2006/relationships/image" Target="../media/image25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7.png"/><Relationship Id="rId33" Type="http://schemas.openxmlformats.org/officeDocument/2006/relationships/image" Target="../media/image15.png"/><Relationship Id="rId38" Type="http://schemas.openxmlformats.org/officeDocument/2006/relationships/image" Target="../media/image20.png"/><Relationship Id="rId46" Type="http://schemas.openxmlformats.org/officeDocument/2006/relationships/image" Target="../media/image28.png"/><Relationship Id="rId20" Type="http://schemas.openxmlformats.org/officeDocument/2006/relationships/image" Target="../media/image2.png"/><Relationship Id="rId41" Type="http://schemas.openxmlformats.org/officeDocument/2006/relationships/image" Target="../media/image2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theme" Target="../theme/theme2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3.pn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9" Type="http://schemas.openxmlformats.org/officeDocument/2006/relationships/image" Target="../media/image54.png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38" Type="http://schemas.openxmlformats.org/officeDocument/2006/relationships/image" Target="../media/image27.png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28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theme" Target="../theme/theme4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56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5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5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Picture 35" hidden="1">
            <a:extLst>
              <a:ext uri="{FF2B5EF4-FFF2-40B4-BE49-F238E27FC236}">
                <a16:creationId xmlns:a16="http://schemas.microsoft.com/office/drawing/2014/main" id="{C995CFAD-3BA1-4EC9-867D-60423D76AD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5" b="7948"/>
          <a:stretch/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/>
              <a:t>Click to edit Master title style</a:t>
            </a:r>
            <a:endParaRPr lang="en-GB" noProof="0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5217072E-26F2-4536-B7A4-4922A861EFC0}"/>
              </a:ext>
            </a:extLst>
          </p:cNvPr>
          <p:cNvPicPr>
            <a:picLocks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sp>
        <p:nvSpPr>
          <p:cNvPr id="72" name="Rectangle 2">
            <a:extLst>
              <a:ext uri="{FF2B5EF4-FFF2-40B4-BE49-F238E27FC236}">
                <a16:creationId xmlns:a16="http://schemas.microsoft.com/office/drawing/2014/main" id="{F152A04D-5063-4E95-9CB5-5C50E37A6E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  <a:endParaRPr lang="en-GB" altLang="en-US" noProof="0" dirty="0"/>
          </a:p>
        </p:txBody>
      </p:sp>
      <p:sp>
        <p:nvSpPr>
          <p:cNvPr id="39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3" name="Group 122">
            <a:extLst>
              <a:ext uri="{FF2B5EF4-FFF2-40B4-BE49-F238E27FC236}">
                <a16:creationId xmlns:a16="http://schemas.microsoft.com/office/drawing/2014/main" id="{0B575FE6-5C9C-47C0-909A-56151DBB141C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64" name="Picture 123" descr="at.png">
              <a:extLst>
                <a:ext uri="{FF2B5EF4-FFF2-40B4-BE49-F238E27FC236}">
                  <a16:creationId xmlns:a16="http://schemas.microsoft.com/office/drawing/2014/main" id="{774A539F-11A0-4AE3-B227-B8FE90B347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124" descr="be.png">
              <a:extLst>
                <a:ext uri="{FF2B5EF4-FFF2-40B4-BE49-F238E27FC236}">
                  <a16:creationId xmlns:a16="http://schemas.microsoft.com/office/drawing/2014/main" id="{2689A539-DA9C-4FA7-ACEE-3F433D78E4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125" descr="ch.png">
              <a:extLst>
                <a:ext uri="{FF2B5EF4-FFF2-40B4-BE49-F238E27FC236}">
                  <a16:creationId xmlns:a16="http://schemas.microsoft.com/office/drawing/2014/main" id="{6F2307E7-4492-452E-93E0-6C5D05E304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126" descr="cz.png">
              <a:extLst>
                <a:ext uri="{FF2B5EF4-FFF2-40B4-BE49-F238E27FC236}">
                  <a16:creationId xmlns:a16="http://schemas.microsoft.com/office/drawing/2014/main" id="{ADB9CCAD-4BAB-4B86-A8A5-E2142741D9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127" descr="de.png">
              <a:extLst>
                <a:ext uri="{FF2B5EF4-FFF2-40B4-BE49-F238E27FC236}">
                  <a16:creationId xmlns:a16="http://schemas.microsoft.com/office/drawing/2014/main" id="{8B1129E2-9137-4118-8EA9-F146E6F9A4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128" descr="dk.png">
              <a:extLst>
                <a:ext uri="{FF2B5EF4-FFF2-40B4-BE49-F238E27FC236}">
                  <a16:creationId xmlns:a16="http://schemas.microsoft.com/office/drawing/2014/main" id="{CC459D84-236C-4518-9877-9D0A8DFA23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129" descr="ee.png">
              <a:extLst>
                <a:ext uri="{FF2B5EF4-FFF2-40B4-BE49-F238E27FC236}">
                  <a16:creationId xmlns:a16="http://schemas.microsoft.com/office/drawing/2014/main" id="{F4AA8672-C327-488A-B899-8637EBF999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130" descr="es.png">
              <a:extLst>
                <a:ext uri="{FF2B5EF4-FFF2-40B4-BE49-F238E27FC236}">
                  <a16:creationId xmlns:a16="http://schemas.microsoft.com/office/drawing/2014/main" id="{963AC03D-D8DF-4089-8207-0709C45B32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131" descr="fi.png">
              <a:extLst>
                <a:ext uri="{FF2B5EF4-FFF2-40B4-BE49-F238E27FC236}">
                  <a16:creationId xmlns:a16="http://schemas.microsoft.com/office/drawing/2014/main" id="{34C5873E-6246-4AFE-B650-269558C025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132" descr="fr.png">
              <a:extLst>
                <a:ext uri="{FF2B5EF4-FFF2-40B4-BE49-F238E27FC236}">
                  <a16:creationId xmlns:a16="http://schemas.microsoft.com/office/drawing/2014/main" id="{7B1600A7-D8EB-44EF-96FB-B488A19084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133" descr="gr.png">
              <a:extLst>
                <a:ext uri="{FF2B5EF4-FFF2-40B4-BE49-F238E27FC236}">
                  <a16:creationId xmlns:a16="http://schemas.microsoft.com/office/drawing/2014/main" id="{36E0F767-FC31-440F-9453-F493AE91B2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134" descr="hu.png">
              <a:extLst>
                <a:ext uri="{FF2B5EF4-FFF2-40B4-BE49-F238E27FC236}">
                  <a16:creationId xmlns:a16="http://schemas.microsoft.com/office/drawing/2014/main" id="{843085AA-5147-4651-BC0C-CB984AEE2A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135" descr="ie.png">
              <a:extLst>
                <a:ext uri="{FF2B5EF4-FFF2-40B4-BE49-F238E27FC236}">
                  <a16:creationId xmlns:a16="http://schemas.microsoft.com/office/drawing/2014/main" id="{8F6602DC-448D-4385-8AC3-D4019FF82D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136" descr="it.png">
              <a:extLst>
                <a:ext uri="{FF2B5EF4-FFF2-40B4-BE49-F238E27FC236}">
                  <a16:creationId xmlns:a16="http://schemas.microsoft.com/office/drawing/2014/main" id="{7EE7D02F-366B-4941-9392-9F0213E65E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137" descr="lu.png">
              <a:extLst>
                <a:ext uri="{FF2B5EF4-FFF2-40B4-BE49-F238E27FC236}">
                  <a16:creationId xmlns:a16="http://schemas.microsoft.com/office/drawing/2014/main" id="{4025A972-01AC-463C-9F40-DF10B9F0E4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138" descr="nl.png">
              <a:extLst>
                <a:ext uri="{FF2B5EF4-FFF2-40B4-BE49-F238E27FC236}">
                  <a16:creationId xmlns:a16="http://schemas.microsoft.com/office/drawing/2014/main" id="{E94700FF-77E0-44A2-A14E-4ED9F0F7CF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139" descr="no.png">
              <a:extLst>
                <a:ext uri="{FF2B5EF4-FFF2-40B4-BE49-F238E27FC236}">
                  <a16:creationId xmlns:a16="http://schemas.microsoft.com/office/drawing/2014/main" id="{6F17D9C5-D52E-4062-9383-4BE800B626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140" descr="pl.png">
              <a:extLst>
                <a:ext uri="{FF2B5EF4-FFF2-40B4-BE49-F238E27FC236}">
                  <a16:creationId xmlns:a16="http://schemas.microsoft.com/office/drawing/2014/main" id="{2528BF07-519D-4AAE-8850-1EAC51C482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141" descr="pt.png">
              <a:extLst>
                <a:ext uri="{FF2B5EF4-FFF2-40B4-BE49-F238E27FC236}">
                  <a16:creationId xmlns:a16="http://schemas.microsoft.com/office/drawing/2014/main" id="{5DC3BB44-A3E2-49DF-88D1-F655B82DDA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142" descr="ro.png">
              <a:extLst>
                <a:ext uri="{FF2B5EF4-FFF2-40B4-BE49-F238E27FC236}">
                  <a16:creationId xmlns:a16="http://schemas.microsoft.com/office/drawing/2014/main" id="{A3EB7CFC-AE20-49A0-8810-EF1D8D8436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143" descr="se.png">
              <a:extLst>
                <a:ext uri="{FF2B5EF4-FFF2-40B4-BE49-F238E27FC236}">
                  <a16:creationId xmlns:a16="http://schemas.microsoft.com/office/drawing/2014/main" id="{F0CCED82-5908-445D-858E-7CB37C21F5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144" descr="uk.png">
              <a:extLst>
                <a:ext uri="{FF2B5EF4-FFF2-40B4-BE49-F238E27FC236}">
                  <a16:creationId xmlns:a16="http://schemas.microsoft.com/office/drawing/2014/main" id="{0F5B4FE6-D48C-4048-9A9A-18D1FF8D50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145" descr="ca.png">
              <a:extLst>
                <a:ext uri="{FF2B5EF4-FFF2-40B4-BE49-F238E27FC236}">
                  <a16:creationId xmlns:a16="http://schemas.microsoft.com/office/drawing/2014/main" id="{598A7997-9B51-4628-947C-D2B2D37123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146">
              <a:extLst>
                <a:ext uri="{FF2B5EF4-FFF2-40B4-BE49-F238E27FC236}">
                  <a16:creationId xmlns:a16="http://schemas.microsoft.com/office/drawing/2014/main" id="{EB873E34-D8D1-4D3C-A2D1-8394AF100B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90" name="Picture 147" descr="si.png">
              <a:extLst>
                <a:ext uri="{FF2B5EF4-FFF2-40B4-BE49-F238E27FC236}">
                  <a16:creationId xmlns:a16="http://schemas.microsoft.com/office/drawing/2014/main" id="{872CAB85-8374-403E-B359-5F3B2F22C7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E71E5B5-6921-4FB2-A9C4-9C2A029FF0B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45" r:id="rId2"/>
    <p:sldLayoutId id="2147483974" r:id="rId3"/>
    <p:sldLayoutId id="2147483975" r:id="rId4"/>
    <p:sldLayoutId id="2147483973" r:id="rId5"/>
    <p:sldLayoutId id="2147483930" r:id="rId6"/>
    <p:sldLayoutId id="2147483931" r:id="rId7"/>
    <p:sldLayoutId id="2147483932" r:id="rId8"/>
    <p:sldLayoutId id="2147483933" r:id="rId9"/>
    <p:sldLayoutId id="2147483935" r:id="rId10"/>
    <p:sldLayoutId id="2147483936" r:id="rId11"/>
    <p:sldLayoutId id="2147483937" r:id="rId12"/>
    <p:sldLayoutId id="2147483938" r:id="rId13"/>
    <p:sldLayoutId id="2147483939" r:id="rId14"/>
    <p:sldLayoutId id="2147483946" r:id="rId15"/>
    <p:sldLayoutId id="2147483947" r:id="rId16"/>
    <p:sldLayoutId id="2147483977" r:id="rId17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8132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5777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93421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51066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661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GB" altLang="en-US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109A9530-2671-487F-A9F5-FDB35D172B87}"/>
              </a:ext>
            </a:extLst>
          </p:cNvPr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sp>
        <p:nvSpPr>
          <p:cNvPr id="3" name="Text Box 34">
            <a:extLst>
              <a:ext uri="{FF2B5EF4-FFF2-40B4-BE49-F238E27FC236}">
                <a16:creationId xmlns:a16="http://schemas.microsoft.com/office/drawing/2014/main" id="{174566EC-B884-414A-9831-F2C2C01CAF7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122">
            <a:extLst>
              <a:ext uri="{FF2B5EF4-FFF2-40B4-BE49-F238E27FC236}">
                <a16:creationId xmlns:a16="http://schemas.microsoft.com/office/drawing/2014/main" id="{D3533F85-6931-4FC7-A076-FE4957DAE959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37" name="Picture 123" descr="at.png">
              <a:extLst>
                <a:ext uri="{FF2B5EF4-FFF2-40B4-BE49-F238E27FC236}">
                  <a16:creationId xmlns:a16="http://schemas.microsoft.com/office/drawing/2014/main" id="{C6AE9EEC-D67D-4355-8792-E50A858B7B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124" descr="be.png">
              <a:extLst>
                <a:ext uri="{FF2B5EF4-FFF2-40B4-BE49-F238E27FC236}">
                  <a16:creationId xmlns:a16="http://schemas.microsoft.com/office/drawing/2014/main" id="{32CCC81B-4E19-460A-BABA-6B4229B477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125" descr="ch.png">
              <a:extLst>
                <a:ext uri="{FF2B5EF4-FFF2-40B4-BE49-F238E27FC236}">
                  <a16:creationId xmlns:a16="http://schemas.microsoft.com/office/drawing/2014/main" id="{B701145A-AF6C-462F-AA05-F50E61A8BD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126" descr="cz.png">
              <a:extLst>
                <a:ext uri="{FF2B5EF4-FFF2-40B4-BE49-F238E27FC236}">
                  <a16:creationId xmlns:a16="http://schemas.microsoft.com/office/drawing/2014/main" id="{5103740A-333E-48FE-8D1D-2F28DF3861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127" descr="de.png">
              <a:extLst>
                <a:ext uri="{FF2B5EF4-FFF2-40B4-BE49-F238E27FC236}">
                  <a16:creationId xmlns:a16="http://schemas.microsoft.com/office/drawing/2014/main" id="{8964BC34-00BE-4C13-8C86-B4E95C91A1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128" descr="dk.png">
              <a:extLst>
                <a:ext uri="{FF2B5EF4-FFF2-40B4-BE49-F238E27FC236}">
                  <a16:creationId xmlns:a16="http://schemas.microsoft.com/office/drawing/2014/main" id="{7F190ED5-7AA5-427E-93A3-653E44CB32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129" descr="ee.png">
              <a:extLst>
                <a:ext uri="{FF2B5EF4-FFF2-40B4-BE49-F238E27FC236}">
                  <a16:creationId xmlns:a16="http://schemas.microsoft.com/office/drawing/2014/main" id="{BD22C7B1-E606-48E6-8540-3F7E4DE68C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130" descr="es.png">
              <a:extLst>
                <a:ext uri="{FF2B5EF4-FFF2-40B4-BE49-F238E27FC236}">
                  <a16:creationId xmlns:a16="http://schemas.microsoft.com/office/drawing/2014/main" id="{1E4A64BB-AB73-4843-B2C7-E15E165359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131" descr="fi.png">
              <a:extLst>
                <a:ext uri="{FF2B5EF4-FFF2-40B4-BE49-F238E27FC236}">
                  <a16:creationId xmlns:a16="http://schemas.microsoft.com/office/drawing/2014/main" id="{3FEF554A-F29F-4AEE-AB7C-1BAE2858F2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132" descr="fr.png">
              <a:extLst>
                <a:ext uri="{FF2B5EF4-FFF2-40B4-BE49-F238E27FC236}">
                  <a16:creationId xmlns:a16="http://schemas.microsoft.com/office/drawing/2014/main" id="{13A7DC88-54DB-43EC-A888-08C71758AF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133" descr="gr.png">
              <a:extLst>
                <a:ext uri="{FF2B5EF4-FFF2-40B4-BE49-F238E27FC236}">
                  <a16:creationId xmlns:a16="http://schemas.microsoft.com/office/drawing/2014/main" id="{265B3EF7-5300-4E42-9627-61E0FDEC2F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134" descr="hu.png">
              <a:extLst>
                <a:ext uri="{FF2B5EF4-FFF2-40B4-BE49-F238E27FC236}">
                  <a16:creationId xmlns:a16="http://schemas.microsoft.com/office/drawing/2014/main" id="{F1E4CC9A-0573-4933-8755-E27C43A286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135" descr="ie.png">
              <a:extLst>
                <a:ext uri="{FF2B5EF4-FFF2-40B4-BE49-F238E27FC236}">
                  <a16:creationId xmlns:a16="http://schemas.microsoft.com/office/drawing/2014/main" id="{7F651F7B-0C22-4791-AF50-75BFB1255C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136" descr="it.png">
              <a:extLst>
                <a:ext uri="{FF2B5EF4-FFF2-40B4-BE49-F238E27FC236}">
                  <a16:creationId xmlns:a16="http://schemas.microsoft.com/office/drawing/2014/main" id="{25C99B22-0C39-4332-A57B-06A47344E6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137" descr="lu.png">
              <a:extLst>
                <a:ext uri="{FF2B5EF4-FFF2-40B4-BE49-F238E27FC236}">
                  <a16:creationId xmlns:a16="http://schemas.microsoft.com/office/drawing/2014/main" id="{21689DF9-F15D-4BAF-B6A6-CA42BFFA30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138" descr="nl.png">
              <a:extLst>
                <a:ext uri="{FF2B5EF4-FFF2-40B4-BE49-F238E27FC236}">
                  <a16:creationId xmlns:a16="http://schemas.microsoft.com/office/drawing/2014/main" id="{ABC777CE-FFC1-4317-B409-4524EED0B8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139" descr="no.png">
              <a:extLst>
                <a:ext uri="{FF2B5EF4-FFF2-40B4-BE49-F238E27FC236}">
                  <a16:creationId xmlns:a16="http://schemas.microsoft.com/office/drawing/2014/main" id="{E5E38C9B-F103-4185-B4D6-7527CE3C74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140" descr="pl.png">
              <a:extLst>
                <a:ext uri="{FF2B5EF4-FFF2-40B4-BE49-F238E27FC236}">
                  <a16:creationId xmlns:a16="http://schemas.microsoft.com/office/drawing/2014/main" id="{3C7C4380-9B4B-4C05-B8E0-C86868C293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141" descr="pt.png">
              <a:extLst>
                <a:ext uri="{FF2B5EF4-FFF2-40B4-BE49-F238E27FC236}">
                  <a16:creationId xmlns:a16="http://schemas.microsoft.com/office/drawing/2014/main" id="{0448D8CA-1D7C-491D-9EB4-65D5C16F02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142" descr="ro.png">
              <a:extLst>
                <a:ext uri="{FF2B5EF4-FFF2-40B4-BE49-F238E27FC236}">
                  <a16:creationId xmlns:a16="http://schemas.microsoft.com/office/drawing/2014/main" id="{CDEFCCB2-BE52-439D-BAC9-81389C49A2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143" descr="se.png">
              <a:extLst>
                <a:ext uri="{FF2B5EF4-FFF2-40B4-BE49-F238E27FC236}">
                  <a16:creationId xmlns:a16="http://schemas.microsoft.com/office/drawing/2014/main" id="{050D1A89-31BC-4415-A088-537078B4A2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144" descr="uk.png">
              <a:extLst>
                <a:ext uri="{FF2B5EF4-FFF2-40B4-BE49-F238E27FC236}">
                  <a16:creationId xmlns:a16="http://schemas.microsoft.com/office/drawing/2014/main" id="{58A1A19C-B1A3-4CCD-B2B2-F4844E7EFC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145" descr="ca.png">
              <a:extLst>
                <a:ext uri="{FF2B5EF4-FFF2-40B4-BE49-F238E27FC236}">
                  <a16:creationId xmlns:a16="http://schemas.microsoft.com/office/drawing/2014/main" id="{34354E10-A4BB-4DDB-80A4-C411DEE40A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146">
              <a:extLst>
                <a:ext uri="{FF2B5EF4-FFF2-40B4-BE49-F238E27FC236}">
                  <a16:creationId xmlns:a16="http://schemas.microsoft.com/office/drawing/2014/main" id="{43C55647-0E52-4E86-9BF9-25F0FF291E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61" name="Picture 147" descr="si.png">
              <a:extLst>
                <a:ext uri="{FF2B5EF4-FFF2-40B4-BE49-F238E27FC236}">
                  <a16:creationId xmlns:a16="http://schemas.microsoft.com/office/drawing/2014/main" id="{AEC4CEAC-A457-4B68-BF82-F64B850C47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68673324-7E47-2849-ABFE-CFCE924180D4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6E905FD-56C1-4FF6-A433-C72EFE86E9E9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4798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sp>
        <p:nvSpPr>
          <p:cNvPr id="67" name="Text Box DG">
            <a:extLst>
              <a:ext uri="{FF2B5EF4-FFF2-40B4-BE49-F238E27FC236}">
                <a16:creationId xmlns:a16="http://schemas.microsoft.com/office/drawing/2014/main" id="{041D4B4D-8C28-4798-BDA6-9AF59297F3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pic>
        <p:nvPicPr>
          <p:cNvPr id="6" name="Picture 37">
            <a:extLst>
              <a:ext uri="{FF2B5EF4-FFF2-40B4-BE49-F238E27FC236}">
                <a16:creationId xmlns:a16="http://schemas.microsoft.com/office/drawing/2014/main" id="{B14E059E-A27E-41E4-B3EC-84E9D24E35D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 Box 34">
            <a:extLst>
              <a:ext uri="{FF2B5EF4-FFF2-40B4-BE49-F238E27FC236}">
                <a16:creationId xmlns:a16="http://schemas.microsoft.com/office/drawing/2014/main" id="{06E20340-F309-4C15-A091-9346422556E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Group 122">
            <a:extLst>
              <a:ext uri="{FF2B5EF4-FFF2-40B4-BE49-F238E27FC236}">
                <a16:creationId xmlns:a16="http://schemas.microsoft.com/office/drawing/2014/main" id="{7FB9EDA0-89A3-4D5E-8582-01B787AA5E94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40" name="Picture 123" descr="at.png">
              <a:extLst>
                <a:ext uri="{FF2B5EF4-FFF2-40B4-BE49-F238E27FC236}">
                  <a16:creationId xmlns:a16="http://schemas.microsoft.com/office/drawing/2014/main" id="{30CBF021-6EB5-4D60-BB21-157B1C042F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124" descr="be.png">
              <a:extLst>
                <a:ext uri="{FF2B5EF4-FFF2-40B4-BE49-F238E27FC236}">
                  <a16:creationId xmlns:a16="http://schemas.microsoft.com/office/drawing/2014/main" id="{449E9EE1-9498-4E36-99A1-CC19C4F9DB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125" descr="ch.png">
              <a:extLst>
                <a:ext uri="{FF2B5EF4-FFF2-40B4-BE49-F238E27FC236}">
                  <a16:creationId xmlns:a16="http://schemas.microsoft.com/office/drawing/2014/main" id="{BF33A33E-DB69-40AF-A232-FD625CB394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126" descr="cz.png">
              <a:extLst>
                <a:ext uri="{FF2B5EF4-FFF2-40B4-BE49-F238E27FC236}">
                  <a16:creationId xmlns:a16="http://schemas.microsoft.com/office/drawing/2014/main" id="{DB8F2DEF-7DCC-48C7-84D7-3D899E1DE5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127" descr="de.png">
              <a:extLst>
                <a:ext uri="{FF2B5EF4-FFF2-40B4-BE49-F238E27FC236}">
                  <a16:creationId xmlns:a16="http://schemas.microsoft.com/office/drawing/2014/main" id="{0125C480-F8B4-4FEF-B062-AD631D865A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128" descr="dk.png">
              <a:extLst>
                <a:ext uri="{FF2B5EF4-FFF2-40B4-BE49-F238E27FC236}">
                  <a16:creationId xmlns:a16="http://schemas.microsoft.com/office/drawing/2014/main" id="{7D478CFA-4A3D-48A7-8453-CFE9F4D09D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129" descr="ee.png">
              <a:extLst>
                <a:ext uri="{FF2B5EF4-FFF2-40B4-BE49-F238E27FC236}">
                  <a16:creationId xmlns:a16="http://schemas.microsoft.com/office/drawing/2014/main" id="{F89B31A1-9478-41FE-9377-64E8135361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130" descr="es.png">
              <a:extLst>
                <a:ext uri="{FF2B5EF4-FFF2-40B4-BE49-F238E27FC236}">
                  <a16:creationId xmlns:a16="http://schemas.microsoft.com/office/drawing/2014/main" id="{35226DB1-F535-41FB-BF59-E79CF6EA0E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131" descr="fi.png">
              <a:extLst>
                <a:ext uri="{FF2B5EF4-FFF2-40B4-BE49-F238E27FC236}">
                  <a16:creationId xmlns:a16="http://schemas.microsoft.com/office/drawing/2014/main" id="{407F5C0E-C93B-40C3-83FB-D649CA12B2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132" descr="fr.png">
              <a:extLst>
                <a:ext uri="{FF2B5EF4-FFF2-40B4-BE49-F238E27FC236}">
                  <a16:creationId xmlns:a16="http://schemas.microsoft.com/office/drawing/2014/main" id="{D13BA759-35E1-4202-93A7-A3EA9E964A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133" descr="gr.png">
              <a:extLst>
                <a:ext uri="{FF2B5EF4-FFF2-40B4-BE49-F238E27FC236}">
                  <a16:creationId xmlns:a16="http://schemas.microsoft.com/office/drawing/2014/main" id="{95AD088E-1510-4C8E-A4B8-7D2D938AB3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134" descr="hu.png">
              <a:extLst>
                <a:ext uri="{FF2B5EF4-FFF2-40B4-BE49-F238E27FC236}">
                  <a16:creationId xmlns:a16="http://schemas.microsoft.com/office/drawing/2014/main" id="{EC1E1AEA-0765-4987-BEF2-04D2E8E9E4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135" descr="ie.png">
              <a:extLst>
                <a:ext uri="{FF2B5EF4-FFF2-40B4-BE49-F238E27FC236}">
                  <a16:creationId xmlns:a16="http://schemas.microsoft.com/office/drawing/2014/main" id="{1555B209-148E-4747-8295-114756240D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136" descr="it.png">
              <a:extLst>
                <a:ext uri="{FF2B5EF4-FFF2-40B4-BE49-F238E27FC236}">
                  <a16:creationId xmlns:a16="http://schemas.microsoft.com/office/drawing/2014/main" id="{27C29EE6-CFDD-468A-960D-620EB90C90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137" descr="lu.png">
              <a:extLst>
                <a:ext uri="{FF2B5EF4-FFF2-40B4-BE49-F238E27FC236}">
                  <a16:creationId xmlns:a16="http://schemas.microsoft.com/office/drawing/2014/main" id="{CBFDBC8F-7FFB-4799-87F0-476F275564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138" descr="nl.png">
              <a:extLst>
                <a:ext uri="{FF2B5EF4-FFF2-40B4-BE49-F238E27FC236}">
                  <a16:creationId xmlns:a16="http://schemas.microsoft.com/office/drawing/2014/main" id="{F852D6A6-CE68-42D1-9E08-5B1B4CB815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139" descr="no.png">
              <a:extLst>
                <a:ext uri="{FF2B5EF4-FFF2-40B4-BE49-F238E27FC236}">
                  <a16:creationId xmlns:a16="http://schemas.microsoft.com/office/drawing/2014/main" id="{15A4B8E4-CCD5-4EF8-9912-0368D432D6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140" descr="pl.png">
              <a:extLst>
                <a:ext uri="{FF2B5EF4-FFF2-40B4-BE49-F238E27FC236}">
                  <a16:creationId xmlns:a16="http://schemas.microsoft.com/office/drawing/2014/main" id="{2D3E1082-C515-4285-80C5-E3FA8DCC78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141" descr="pt.png">
              <a:extLst>
                <a:ext uri="{FF2B5EF4-FFF2-40B4-BE49-F238E27FC236}">
                  <a16:creationId xmlns:a16="http://schemas.microsoft.com/office/drawing/2014/main" id="{2414DE5A-A283-4AFB-939D-605EFC6D21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142" descr="ro.png">
              <a:extLst>
                <a:ext uri="{FF2B5EF4-FFF2-40B4-BE49-F238E27FC236}">
                  <a16:creationId xmlns:a16="http://schemas.microsoft.com/office/drawing/2014/main" id="{CF40D39F-5B4E-47F8-B4D3-7CFDB5641F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143" descr="se.png">
              <a:extLst>
                <a:ext uri="{FF2B5EF4-FFF2-40B4-BE49-F238E27FC236}">
                  <a16:creationId xmlns:a16="http://schemas.microsoft.com/office/drawing/2014/main" id="{EC146608-00C4-4962-84E1-DFD15906F7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144" descr="uk.png">
              <a:extLst>
                <a:ext uri="{FF2B5EF4-FFF2-40B4-BE49-F238E27FC236}">
                  <a16:creationId xmlns:a16="http://schemas.microsoft.com/office/drawing/2014/main" id="{0658A477-DC8D-4A19-9FD9-D971BA0898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145" descr="ca.png">
              <a:extLst>
                <a:ext uri="{FF2B5EF4-FFF2-40B4-BE49-F238E27FC236}">
                  <a16:creationId xmlns:a16="http://schemas.microsoft.com/office/drawing/2014/main" id="{E1CA7940-1A73-4F68-8087-A963CE6B33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146">
              <a:extLst>
                <a:ext uri="{FF2B5EF4-FFF2-40B4-BE49-F238E27FC236}">
                  <a16:creationId xmlns:a16="http://schemas.microsoft.com/office/drawing/2014/main" id="{51EC6D10-C47F-42B8-AFDD-26FDBE99ED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65" name="Picture 147" descr="si.png">
              <a:extLst>
                <a:ext uri="{FF2B5EF4-FFF2-40B4-BE49-F238E27FC236}">
                  <a16:creationId xmlns:a16="http://schemas.microsoft.com/office/drawing/2014/main" id="{412DFCC4-DEDD-470C-B1FF-CCB4915E03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66" name="Picture 65"/>
          <p:cNvPicPr>
            <a:picLocks/>
          </p:cNvPicPr>
          <p:nvPr userDrawn="1"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9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72" r:id="rId7"/>
    <p:sldLayoutId id="2147483966" r:id="rId8"/>
    <p:sldLayoutId id="2147483967" r:id="rId9"/>
    <p:sldLayoutId id="2147483968" r:id="rId10"/>
    <p:sldLayoutId id="2147483969" r:id="rId11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974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34" name="Straight Connector 64">
            <a:extLst>
              <a:ext uri="{FF2B5EF4-FFF2-40B4-BE49-F238E27FC236}">
                <a16:creationId xmlns:a16="http://schemas.microsoft.com/office/drawing/2014/main" id="{8F972EA9-1462-4B0E-A09A-25D9F39ABE44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11947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5">
            <a:extLst>
              <a:ext uri="{FF2B5EF4-FFF2-40B4-BE49-F238E27FC236}">
                <a16:creationId xmlns:a16="http://schemas.microsoft.com/office/drawing/2014/main" id="{5217072E-26F2-4536-B7A4-4922A861EF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9" y="6578011"/>
            <a:ext cx="1641396" cy="113828"/>
          </a:xfrm>
          <a:prstGeom prst="rect">
            <a:avLst/>
          </a:prstGeom>
        </p:spPr>
      </p:pic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59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pic>
        <p:nvPicPr>
          <p:cNvPr id="2" name="Picture 37">
            <a:extLst>
              <a:ext uri="{FF2B5EF4-FFF2-40B4-BE49-F238E27FC236}">
                <a16:creationId xmlns:a16="http://schemas.microsoft.com/office/drawing/2014/main" id="{8F688038-E69C-45A1-B9E8-668298D9477C}"/>
              </a:ext>
            </a:extLst>
          </p:cNvPr>
          <p:cNvPicPr preferRelativeResize="0"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800" y="6585919"/>
            <a:ext cx="1620000" cy="105919"/>
          </a:xfrm>
          <a:prstGeom prst="rect">
            <a:avLst/>
          </a:prstGeom>
        </p:spPr>
      </p:pic>
      <p:sp>
        <p:nvSpPr>
          <p:cNvPr id="5" name="Text Box 34">
            <a:extLst>
              <a:ext uri="{FF2B5EF4-FFF2-40B4-BE49-F238E27FC236}">
                <a16:creationId xmlns:a16="http://schemas.microsoft.com/office/drawing/2014/main" id="{3DFCB740-7646-4EBC-AD20-3EBB6A01A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8" name="Group 122">
            <a:extLst>
              <a:ext uri="{FF2B5EF4-FFF2-40B4-BE49-F238E27FC236}">
                <a16:creationId xmlns:a16="http://schemas.microsoft.com/office/drawing/2014/main" id="{8609F970-88C7-476D-82E1-1036AC8CAE2B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39" name="Picture 123" descr="at.png">
              <a:extLst>
                <a:ext uri="{FF2B5EF4-FFF2-40B4-BE49-F238E27FC236}">
                  <a16:creationId xmlns:a16="http://schemas.microsoft.com/office/drawing/2014/main" id="{66E65784-FD04-4350-AD92-F0B82AB5AF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124" descr="be.png">
              <a:extLst>
                <a:ext uri="{FF2B5EF4-FFF2-40B4-BE49-F238E27FC236}">
                  <a16:creationId xmlns:a16="http://schemas.microsoft.com/office/drawing/2014/main" id="{4B6CFEA0-14E9-4275-A19B-8D9F82B9C1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125" descr="ch.png">
              <a:extLst>
                <a:ext uri="{FF2B5EF4-FFF2-40B4-BE49-F238E27FC236}">
                  <a16:creationId xmlns:a16="http://schemas.microsoft.com/office/drawing/2014/main" id="{A8B479D1-BBCE-429F-A237-97B9A748AA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126" descr="cz.png">
              <a:extLst>
                <a:ext uri="{FF2B5EF4-FFF2-40B4-BE49-F238E27FC236}">
                  <a16:creationId xmlns:a16="http://schemas.microsoft.com/office/drawing/2014/main" id="{5E12F77F-2532-4874-8B46-1F62FFD7E3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127" descr="de.png">
              <a:extLst>
                <a:ext uri="{FF2B5EF4-FFF2-40B4-BE49-F238E27FC236}">
                  <a16:creationId xmlns:a16="http://schemas.microsoft.com/office/drawing/2014/main" id="{67EB12BF-3708-4D0D-BF5B-32CA4FEDE4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128" descr="dk.png">
              <a:extLst>
                <a:ext uri="{FF2B5EF4-FFF2-40B4-BE49-F238E27FC236}">
                  <a16:creationId xmlns:a16="http://schemas.microsoft.com/office/drawing/2014/main" id="{5CDBC77C-839C-409C-9C01-3DB1A56121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129" descr="ee.png">
              <a:extLst>
                <a:ext uri="{FF2B5EF4-FFF2-40B4-BE49-F238E27FC236}">
                  <a16:creationId xmlns:a16="http://schemas.microsoft.com/office/drawing/2014/main" id="{6FDB66D3-AA86-405A-A1B2-BD2580AE00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130" descr="es.png">
              <a:extLst>
                <a:ext uri="{FF2B5EF4-FFF2-40B4-BE49-F238E27FC236}">
                  <a16:creationId xmlns:a16="http://schemas.microsoft.com/office/drawing/2014/main" id="{658FB52F-7A6E-4ACD-830E-E0AB0142DD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131" descr="fi.png">
              <a:extLst>
                <a:ext uri="{FF2B5EF4-FFF2-40B4-BE49-F238E27FC236}">
                  <a16:creationId xmlns:a16="http://schemas.microsoft.com/office/drawing/2014/main" id="{D12C4D64-EB07-4748-9725-405FD70F16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132" descr="fr.png">
              <a:extLst>
                <a:ext uri="{FF2B5EF4-FFF2-40B4-BE49-F238E27FC236}">
                  <a16:creationId xmlns:a16="http://schemas.microsoft.com/office/drawing/2014/main" id="{DA053B2C-CBE7-4EDF-BFE7-0C6D1DE525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133" descr="gr.png">
              <a:extLst>
                <a:ext uri="{FF2B5EF4-FFF2-40B4-BE49-F238E27FC236}">
                  <a16:creationId xmlns:a16="http://schemas.microsoft.com/office/drawing/2014/main" id="{C9DEA4D5-EBCB-4DDF-B09A-3BA43214D2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134" descr="hu.png">
              <a:extLst>
                <a:ext uri="{FF2B5EF4-FFF2-40B4-BE49-F238E27FC236}">
                  <a16:creationId xmlns:a16="http://schemas.microsoft.com/office/drawing/2014/main" id="{C22F2D0C-B5FD-47F8-B81F-01ADFB9C02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135" descr="ie.png">
              <a:extLst>
                <a:ext uri="{FF2B5EF4-FFF2-40B4-BE49-F238E27FC236}">
                  <a16:creationId xmlns:a16="http://schemas.microsoft.com/office/drawing/2014/main" id="{80AE0363-7A39-466E-963D-165D710EE4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136" descr="it.png">
              <a:extLst>
                <a:ext uri="{FF2B5EF4-FFF2-40B4-BE49-F238E27FC236}">
                  <a16:creationId xmlns:a16="http://schemas.microsoft.com/office/drawing/2014/main" id="{4DE6A983-379C-4973-A3CB-5B0B953D09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137" descr="lu.png">
              <a:extLst>
                <a:ext uri="{FF2B5EF4-FFF2-40B4-BE49-F238E27FC236}">
                  <a16:creationId xmlns:a16="http://schemas.microsoft.com/office/drawing/2014/main" id="{323C98A7-0B95-4D26-982A-86ECF7B0CF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138" descr="nl.png">
              <a:extLst>
                <a:ext uri="{FF2B5EF4-FFF2-40B4-BE49-F238E27FC236}">
                  <a16:creationId xmlns:a16="http://schemas.microsoft.com/office/drawing/2014/main" id="{6A33FE1C-0C58-4822-B7C2-1EDD4C30EA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139" descr="no.png">
              <a:extLst>
                <a:ext uri="{FF2B5EF4-FFF2-40B4-BE49-F238E27FC236}">
                  <a16:creationId xmlns:a16="http://schemas.microsoft.com/office/drawing/2014/main" id="{6E455369-2330-4F76-BC8C-BA1967B362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140" descr="pl.png">
              <a:extLst>
                <a:ext uri="{FF2B5EF4-FFF2-40B4-BE49-F238E27FC236}">
                  <a16:creationId xmlns:a16="http://schemas.microsoft.com/office/drawing/2014/main" id="{2516A663-F5C1-4404-BBC7-723047CC31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141" descr="pt.png">
              <a:extLst>
                <a:ext uri="{FF2B5EF4-FFF2-40B4-BE49-F238E27FC236}">
                  <a16:creationId xmlns:a16="http://schemas.microsoft.com/office/drawing/2014/main" id="{5C524023-EA9A-4833-A715-9DD2B9E3B2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142" descr="ro.png">
              <a:extLst>
                <a:ext uri="{FF2B5EF4-FFF2-40B4-BE49-F238E27FC236}">
                  <a16:creationId xmlns:a16="http://schemas.microsoft.com/office/drawing/2014/main" id="{027592AF-15EA-4DAE-B030-B44A15E4B6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143" descr="se.png">
              <a:extLst>
                <a:ext uri="{FF2B5EF4-FFF2-40B4-BE49-F238E27FC236}">
                  <a16:creationId xmlns:a16="http://schemas.microsoft.com/office/drawing/2014/main" id="{B63F0418-729E-4990-B012-BF1485AC79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144" descr="uk.png">
              <a:extLst>
                <a:ext uri="{FF2B5EF4-FFF2-40B4-BE49-F238E27FC236}">
                  <a16:creationId xmlns:a16="http://schemas.microsoft.com/office/drawing/2014/main" id="{26091826-9100-48EE-8263-5F03946863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145" descr="ca.png">
              <a:extLst>
                <a:ext uri="{FF2B5EF4-FFF2-40B4-BE49-F238E27FC236}">
                  <a16:creationId xmlns:a16="http://schemas.microsoft.com/office/drawing/2014/main" id="{4D0CCBE1-06D4-4135-834C-80AE239408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146">
              <a:extLst>
                <a:ext uri="{FF2B5EF4-FFF2-40B4-BE49-F238E27FC236}">
                  <a16:creationId xmlns:a16="http://schemas.microsoft.com/office/drawing/2014/main" id="{C48A9CEE-3BC8-4751-B260-87185639B0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89" name="Picture 147" descr="si.png">
              <a:extLst>
                <a:ext uri="{FF2B5EF4-FFF2-40B4-BE49-F238E27FC236}">
                  <a16:creationId xmlns:a16="http://schemas.microsoft.com/office/drawing/2014/main" id="{C70705EB-C62C-46C3-AA8F-F39363E49C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37" name="Picture 36"/>
          <p:cNvPicPr>
            <a:picLocks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36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4646" y="4"/>
            <a:ext cx="11430692" cy="60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6000" rIns="36000" bIns="3600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5451" y="1139429"/>
            <a:ext cx="11659133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145451" y="638706"/>
            <a:ext cx="12079887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 userDrawn="1"/>
        </p:nvSpPr>
        <p:spPr>
          <a:xfrm>
            <a:off x="10597341" y="641569"/>
            <a:ext cx="15643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00" b="0" baseline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copernicus.eumetsat.int</a:t>
            </a:r>
          </a:p>
        </p:txBody>
      </p:sp>
      <p:sp>
        <p:nvSpPr>
          <p:cNvPr id="12" name="Rectangle 61" title="[DM_E_CONFID]"/>
          <p:cNvSpPr>
            <a:spLocks noChangeArrowheads="1"/>
          </p:cNvSpPr>
          <p:nvPr userDrawn="1"/>
        </p:nvSpPr>
        <p:spPr bwMode="auto">
          <a:xfrm>
            <a:off x="4588633" y="6649210"/>
            <a:ext cx="3122162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endParaRPr lang="de-DE" sz="1000" b="0" baseline="0" dirty="0">
              <a:solidFill>
                <a:srgbClr val="00B5E2"/>
              </a:solidFill>
              <a:latin typeface="Roboto" panose="02000000000000000000" pitchFamily="2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11550849" y="6593587"/>
            <a:ext cx="610801" cy="262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FF9CC606-8418-49EA-9DB7-3FFD72983DD3}" type="slidenum">
              <a:rPr lang="de-DE" sz="1050" b="0" smtClean="0">
                <a:solidFill>
                  <a:srgbClr val="00B5E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rPr>
              <a:pPr algn="r"/>
              <a:t>‹#›</a:t>
            </a:fld>
            <a:endParaRPr lang="en-GB" sz="105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104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  <p:sldLayoutId id="2147483990" r:id="rId12"/>
    <p:sldLayoutId id="2147483991" r:id="rId13"/>
  </p:sldLayoutIdLst>
  <p:transition/>
  <p:txStyles>
    <p:titleStyle>
      <a:lvl1pPr marL="220791" algn="l" rtl="0" eaLnBrk="1" fontAlgn="base" hangingPunct="1">
        <a:spcBef>
          <a:spcPct val="0"/>
        </a:spcBef>
        <a:spcAft>
          <a:spcPct val="0"/>
        </a:spcAft>
        <a:defRPr sz="3200" b="0">
          <a:solidFill>
            <a:schemeClr val="bg1"/>
          </a:solidFill>
          <a:latin typeface="Dosis" panose="02010503020202060003" pitchFamily="2" charset="0"/>
          <a:ea typeface="+mj-ea"/>
          <a:cs typeface="Arial" pitchFamily="34" charset="0"/>
        </a:defRPr>
      </a:lvl1pPr>
      <a:lvl2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562722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6pPr>
      <a:lvl7pPr marL="1125444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7pPr>
      <a:lvl8pPr marL="1688165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8pPr>
      <a:lvl9pPr marL="2250887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9pPr>
    </p:titleStyle>
    <p:bodyStyle>
      <a:lvl1pPr marL="328254" indent="-328254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4431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Arial" pitchFamily="34" charset="0"/>
        </a:defRPr>
      </a:lvl1pPr>
      <a:lvl2pPr marL="914423" indent="-35170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939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Arial" pitchFamily="34" charset="0"/>
        </a:defRPr>
      </a:lvl2pPr>
      <a:lvl3pPr marL="1406804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446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Arial" pitchFamily="34" charset="0"/>
        </a:defRPr>
      </a:lvl3pPr>
      <a:lvl4pPr marL="1969526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954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Arial" pitchFamily="34" charset="0"/>
        </a:defRPr>
      </a:lvl4pPr>
      <a:lvl5pPr marL="2532248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62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Arial" pitchFamily="34" charset="0"/>
        </a:defRPr>
      </a:lvl5pPr>
      <a:lvl6pPr marL="3094970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6pPr>
      <a:lvl7pPr marL="3657691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7pPr>
      <a:lvl8pPr marL="4220413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8pPr>
      <a:lvl9pPr marL="4783135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76.png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03.png"/><Relationship Id="rId5" Type="http://schemas.openxmlformats.org/officeDocument/2006/relationships/image" Target="../media/image102.emf"/><Relationship Id="rId4" Type="http://schemas.openxmlformats.org/officeDocument/2006/relationships/image" Target="../media/image101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07.png"/><Relationship Id="rId11" Type="http://schemas.openxmlformats.org/officeDocument/2006/relationships/image" Target="../media/image76.png"/><Relationship Id="rId5" Type="http://schemas.openxmlformats.org/officeDocument/2006/relationships/image" Target="../media/image106.pn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emf"/><Relationship Id="rId13" Type="http://schemas.openxmlformats.org/officeDocument/2006/relationships/image" Target="../media/image8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jpeg"/><Relationship Id="rId10" Type="http://schemas.openxmlformats.org/officeDocument/2006/relationships/image" Target="../media/image86.jpeg"/><Relationship Id="rId4" Type="http://schemas.openxmlformats.org/officeDocument/2006/relationships/image" Target="../media/image80.emf"/><Relationship Id="rId9" Type="http://schemas.openxmlformats.org/officeDocument/2006/relationships/image" Target="../media/image85.jpeg"/><Relationship Id="rId14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2.xml"/><Relationship Id="rId6" Type="http://schemas.openxmlformats.org/officeDocument/2006/relationships/image" Target="../media/image76.png"/><Relationship Id="rId5" Type="http://schemas.openxmlformats.org/officeDocument/2006/relationships/image" Target="../media/image90.png"/><Relationship Id="rId4" Type="http://schemas.openxmlformats.org/officeDocument/2006/relationships/image" Target="../media/image9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0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tiff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76.png"/><Relationship Id="rId4" Type="http://schemas.openxmlformats.org/officeDocument/2006/relationships/image" Target="../media/image9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A7AD432-13F1-474D-85E8-170489326EFF}"/>
              </a:ext>
            </a:extLst>
          </p:cNvPr>
          <p:cNvSpPr/>
          <p:nvPr/>
        </p:nvSpPr>
        <p:spPr>
          <a:xfrm>
            <a:off x="1" y="1"/>
            <a:ext cx="1824764" cy="886119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BAEDDF-565B-3745-BEDC-4E46E21ED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81" y="114738"/>
            <a:ext cx="1676513" cy="61112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prstMaterial="plastic">
            <a:bevelT w="0" h="0"/>
            <a:bevelB w="0" h="0"/>
            <a:contourClr>
              <a:schemeClr val="bg2"/>
            </a:contourClr>
          </a:sp3d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6E46CF5-976C-4241-ACF4-876A78E66DDB}"/>
              </a:ext>
            </a:extLst>
          </p:cNvPr>
          <p:cNvSpPr txBox="1">
            <a:spLocks/>
          </p:cNvSpPr>
          <p:nvPr/>
        </p:nvSpPr>
        <p:spPr>
          <a:xfrm>
            <a:off x="8035238" y="4449211"/>
            <a:ext cx="3900891" cy="194349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81326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5777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934216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51066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661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pPr algn="r">
              <a:spcBef>
                <a:spcPts val="0"/>
              </a:spcBef>
            </a:pPr>
            <a:r>
              <a:rPr lang="en-GB" sz="2000" kern="0" dirty="0" err="1">
                <a:solidFill>
                  <a:schemeClr val="bg1"/>
                </a:solidFill>
              </a:rPr>
              <a:t>Dr.</a:t>
            </a:r>
            <a:r>
              <a:rPr lang="en-GB" sz="2000" kern="0" dirty="0">
                <a:solidFill>
                  <a:schemeClr val="bg1"/>
                </a:solidFill>
              </a:rPr>
              <a:t> Yasjka Meijer</a:t>
            </a:r>
          </a:p>
          <a:p>
            <a:pPr algn="r">
              <a:spcBef>
                <a:spcPts val="0"/>
              </a:spcBef>
            </a:pPr>
            <a:r>
              <a:rPr lang="en-GB" sz="2000" kern="0" dirty="0">
                <a:solidFill>
                  <a:schemeClr val="bg1"/>
                </a:solidFill>
              </a:rPr>
              <a:t>European Space Agency (ESA)</a:t>
            </a:r>
          </a:p>
          <a:p>
            <a:pPr algn="r">
              <a:spcBef>
                <a:spcPts val="0"/>
              </a:spcBef>
            </a:pPr>
            <a:r>
              <a:rPr lang="en-GB" sz="2000" kern="0" dirty="0">
                <a:solidFill>
                  <a:schemeClr val="bg1"/>
                </a:solidFill>
              </a:rPr>
              <a:t>CO2M Mission Scientist</a:t>
            </a:r>
          </a:p>
          <a:p>
            <a:pPr algn="r">
              <a:spcBef>
                <a:spcPts val="0"/>
              </a:spcBef>
            </a:pPr>
            <a:endParaRPr lang="en-GB" sz="2000" kern="0" dirty="0">
              <a:solidFill>
                <a:schemeClr val="bg1"/>
              </a:solidFill>
            </a:endParaRPr>
          </a:p>
          <a:p>
            <a:pPr algn="r">
              <a:spcBef>
                <a:spcPts val="0"/>
              </a:spcBef>
            </a:pPr>
            <a:r>
              <a:rPr lang="en-GB" sz="2000" kern="0" dirty="0">
                <a:solidFill>
                  <a:schemeClr val="bg1"/>
                </a:solidFill>
              </a:rPr>
              <a:t>AC-VC 20, Washington, USA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05C170F-0A0C-B8CB-000C-5E157EFDC5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732" y="2993781"/>
            <a:ext cx="11361669" cy="1015663"/>
          </a:xfrm>
        </p:spPr>
        <p:txBody>
          <a:bodyPr/>
          <a:lstStyle/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Copernicus CO2M mission</a:t>
            </a:r>
            <a:br>
              <a:rPr lang="en-GB" sz="32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GB" sz="2400" b="1" i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Anthropogenic greenhouse </a:t>
            </a:r>
            <a:r>
              <a:rPr lang="en-GB" sz="2400" i="1"/>
              <a:t>g</a:t>
            </a:r>
            <a:r>
              <a:rPr lang="en-GB" sz="2400" b="1" i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as </a:t>
            </a:r>
            <a:r>
              <a:rPr lang="en-GB" sz="2400" i="1"/>
              <a:t>m</a:t>
            </a:r>
            <a:r>
              <a:rPr lang="en-GB" sz="2400" b="1" i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onitoring from space (4.07)</a:t>
            </a:r>
            <a:endParaRPr lang="en-NL" sz="3200" dirty="0"/>
          </a:p>
        </p:txBody>
      </p:sp>
      <p:pic>
        <p:nvPicPr>
          <p:cNvPr id="2" name="Picture 2" descr="CO2M patch">
            <a:extLst>
              <a:ext uri="{FF2B5EF4-FFF2-40B4-BE49-F238E27FC236}">
                <a16:creationId xmlns:a16="http://schemas.microsoft.com/office/drawing/2014/main" id="{A054821C-DCDA-5D69-9730-0F723EA72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438" y="114738"/>
            <a:ext cx="2547713" cy="254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46E0359-D9ED-9447-0D76-B234BD2980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699"/>
          <a:stretch/>
        </p:blipFill>
        <p:spPr>
          <a:xfrm>
            <a:off x="1635901" y="4906484"/>
            <a:ext cx="2697464" cy="19198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Early results from synthetic data (GHG level-2 XCO</a:t>
            </a:r>
            <a:r>
              <a:rPr lang="en-GB" baseline="-25000" dirty="0"/>
              <a:t>2</a:t>
            </a:r>
            <a:r>
              <a:rPr lang="en-GB" dirty="0"/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11080" y="767753"/>
            <a:ext cx="8178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1600" b="1" dirty="0">
                <a:solidFill>
                  <a:srgbClr val="00205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FOCAL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8832" y="5370260"/>
            <a:ext cx="1364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1600" b="1" dirty="0">
                <a:solidFill>
                  <a:srgbClr val="00205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FUSIONAL-P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22561" y="4219819"/>
            <a:ext cx="1117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1600" b="1" dirty="0" err="1">
                <a:solidFill>
                  <a:srgbClr val="00205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RemoTAP</a:t>
            </a:r>
            <a:endParaRPr lang="en-GB" sz="1600" b="1" dirty="0">
              <a:solidFill>
                <a:srgbClr val="00205B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1780" y="726232"/>
            <a:ext cx="371023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 b="1" i="1" kern="100" spc="-100" dirty="0">
                <a:solidFill>
                  <a:srgbClr val="38484E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Three  </a:t>
            </a:r>
            <a:r>
              <a:rPr lang="en-GB" sz="2400" b="1" i="1" kern="100" spc="-100" dirty="0">
                <a:solidFill>
                  <a:srgbClr val="38484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GHG</a:t>
            </a:r>
            <a:r>
              <a:rPr lang="en-GB" sz="2400" b="1" i="1" kern="100" spc="-100" dirty="0">
                <a:solidFill>
                  <a:srgbClr val="38484E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 algorithms for CO2M</a:t>
            </a:r>
          </a:p>
          <a:p>
            <a:pPr>
              <a:defRPr/>
            </a:pPr>
            <a:endParaRPr lang="en-GB" i="1" kern="100" spc="-100" dirty="0">
              <a:solidFill>
                <a:srgbClr val="38484E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  <a:p>
            <a:pPr>
              <a:defRPr/>
            </a:pPr>
            <a:endParaRPr lang="en-GB" i="1" kern="100" spc="-100" dirty="0">
              <a:solidFill>
                <a:srgbClr val="38484E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  <a:p>
            <a:pPr>
              <a:defRPr/>
            </a:pPr>
            <a:endParaRPr lang="en-GB" i="1" kern="100" spc="-100" dirty="0">
              <a:solidFill>
                <a:srgbClr val="38484E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  <a:p>
            <a:pPr>
              <a:defRPr/>
            </a:pPr>
            <a:endParaRPr lang="en-GB" i="1" kern="100" spc="-100" dirty="0">
              <a:solidFill>
                <a:srgbClr val="38484E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  <a:p>
            <a:pPr>
              <a:defRPr/>
            </a:pPr>
            <a:endParaRPr lang="en-GB" i="1" kern="100" spc="-100" dirty="0">
              <a:solidFill>
                <a:srgbClr val="38484E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  <a:p>
            <a:pPr>
              <a:defRPr/>
            </a:pPr>
            <a:r>
              <a:rPr lang="en-GB" i="1" kern="100" spc="-100" dirty="0">
                <a:solidFill>
                  <a:srgbClr val="38484E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ATBDs v2L, 2024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70947" b="-4123"/>
          <a:stretch/>
        </p:blipFill>
        <p:spPr>
          <a:xfrm>
            <a:off x="430760" y="5828077"/>
            <a:ext cx="672378" cy="4330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37582" t="8617" r="28324"/>
          <a:stretch/>
        </p:blipFill>
        <p:spPr>
          <a:xfrm>
            <a:off x="7224507" y="4189825"/>
            <a:ext cx="789040" cy="38006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70947" b="-4123"/>
          <a:stretch/>
        </p:blipFill>
        <p:spPr>
          <a:xfrm>
            <a:off x="4983816" y="1160351"/>
            <a:ext cx="672378" cy="4330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BD7476-7DDA-4D21-5D8B-03DC183755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8933" y="687059"/>
            <a:ext cx="6433851" cy="31985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F8884C-E2E4-E783-23D6-75252CD71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0943"/>
          <a:stretch/>
        </p:blipFill>
        <p:spPr>
          <a:xfrm>
            <a:off x="6112669" y="4640407"/>
            <a:ext cx="5792286" cy="18284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8BFDAE8-C0E5-84DC-C1FA-E50471520E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814"/>
          <a:stretch/>
        </p:blipFill>
        <p:spPr>
          <a:xfrm>
            <a:off x="338833" y="3195474"/>
            <a:ext cx="5204877" cy="19198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03CF1C6-61BA-6CEC-4205-3B70E43DF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518" y="1712673"/>
            <a:ext cx="5141676" cy="10195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4DDA9B-F7B2-23F7-CF4A-3B5E9AB237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79313" y="33613"/>
            <a:ext cx="1544285" cy="562926"/>
          </a:xfrm>
          <a:prstGeom prst="rect">
            <a:avLst/>
          </a:prstGeom>
          <a:solidFill>
            <a:schemeClr val="tx1"/>
          </a:solidFill>
          <a:scene3d>
            <a:camera prst="orthographicFront"/>
            <a:lightRig rig="threePt" dir="t"/>
          </a:scene3d>
          <a:sp3d prstMaterial="plastic">
            <a:bevelT w="0" h="0"/>
            <a:bevelB w="0" h="0"/>
            <a:contourClr>
              <a:schemeClr val="bg2"/>
            </a:contourClr>
          </a:sp3d>
        </p:spPr>
      </p:pic>
    </p:spTree>
    <p:extLst>
      <p:ext uri="{BB962C8B-B14F-4D97-AF65-F5344CB8AC3E}">
        <p14:creationId xmlns:p14="http://schemas.microsoft.com/office/powerpoint/2010/main" val="4032255725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FE61657F-596A-FD66-E3C6-D249D5D4B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Early results from synthetic data (NO</a:t>
            </a:r>
            <a:r>
              <a:rPr lang="en-GB" baseline="-25000" dirty="0"/>
              <a:t>2</a:t>
            </a:r>
            <a:r>
              <a:rPr lang="en-GB" dirty="0"/>
              <a:t> level-2)</a:t>
            </a:r>
            <a:endParaRPr lang="en-NL" baseline="-25000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79692DC5-85D4-C6CD-FD7A-DE8D7A6CB9B3}"/>
              </a:ext>
            </a:extLst>
          </p:cNvPr>
          <p:cNvSpPr txBox="1">
            <a:spLocks/>
          </p:cNvSpPr>
          <p:nvPr/>
        </p:nvSpPr>
        <p:spPr>
          <a:xfrm>
            <a:off x="651670" y="2198452"/>
            <a:ext cx="6370503" cy="3603463"/>
          </a:xfrm>
          <a:prstGeom prst="rect">
            <a:avLst/>
          </a:prstGeom>
        </p:spPr>
        <p:txBody>
          <a:bodyPr/>
          <a:lstStyle>
            <a:lvl1pPr marL="316800" indent="-316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0000"/>
              <a:buFont typeface="Verdana" panose="020B0604030504040204" pitchFamily="34" charset="0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000" indent="-316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Verdana" panose="020B060403050404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800" indent="-3168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768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Verdana" panose="020B060403050404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9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6000" indent="-14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fontAlgn="auto">
              <a:spcAft>
                <a:spcPts val="0"/>
              </a:spcAft>
              <a:buClr>
                <a:srgbClr val="017BC6"/>
              </a:buClr>
              <a:buFont typeface="Arial" panose="020B0604020202020204" pitchFamily="34" charset="0"/>
              <a:buChar char="•"/>
              <a:defRPr/>
            </a:pPr>
            <a:endParaRPr lang="en-NL" dirty="0">
              <a:solidFill>
                <a:srgbClr val="000000"/>
              </a:solidFill>
              <a:latin typeface="Verdana"/>
            </a:endParaRPr>
          </a:p>
          <a:p>
            <a:pPr marL="285750" indent="-285750" fontAlgn="auto">
              <a:spcAft>
                <a:spcPts val="0"/>
              </a:spcAft>
              <a:buClr>
                <a:srgbClr val="017BC6"/>
              </a:buClr>
              <a:buFont typeface="Arial" panose="020B0604020202020204" pitchFamily="34" charset="0"/>
              <a:buChar char="•"/>
              <a:defRPr/>
            </a:pPr>
            <a:endParaRPr lang="en-NL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B59F87C7-AA4B-68AD-9F27-C627208B8016}"/>
              </a:ext>
            </a:extLst>
          </p:cNvPr>
          <p:cNvSpPr txBox="1">
            <a:spLocks/>
          </p:cNvSpPr>
          <p:nvPr/>
        </p:nvSpPr>
        <p:spPr>
          <a:xfrm>
            <a:off x="388680" y="766622"/>
            <a:ext cx="3760700" cy="852217"/>
          </a:xfrm>
          <a:prstGeom prst="rect">
            <a:avLst/>
          </a:prstGeom>
        </p:spPr>
        <p:txBody>
          <a:bodyPr/>
          <a:lstStyle>
            <a:lvl1pPr marL="316800" indent="-316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0000"/>
              <a:buFont typeface="Verdana" panose="020B0604030504040204" pitchFamily="34" charset="0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000" indent="-316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Verdana" panose="020B060403050404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800" indent="-3168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768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Verdana" panose="020B060403050404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9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6000" indent="-14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ClrTx/>
              <a:buSzTx/>
              <a:buNone/>
              <a:defRPr/>
            </a:pPr>
            <a:r>
              <a:rPr lang="en-GB" sz="1800" b="1" i="1" kern="100" spc="-100" dirty="0">
                <a:solidFill>
                  <a:srgbClr val="38484E"/>
                </a:solidFill>
                <a:latin typeface="Bahnschrift SemiBold"/>
                <a:ea typeface="Roboto" panose="02000000000000000000" pitchFamily="2" charset="0"/>
              </a:rPr>
              <a:t>NO2 algorithms or CO2M</a:t>
            </a:r>
          </a:p>
          <a:p>
            <a:pPr marL="0" indent="0" algn="r" fontAlgn="auto">
              <a:spcAft>
                <a:spcPts val="0"/>
              </a:spcAft>
              <a:buClr>
                <a:srgbClr val="017BC6"/>
              </a:buClr>
              <a:buSzPct val="120000"/>
              <a:buNone/>
              <a:defRPr/>
            </a:pPr>
            <a:r>
              <a:rPr lang="en-IE" sz="1800" b="1" i="1" kern="100" spc="-100" dirty="0" err="1">
                <a:solidFill>
                  <a:srgbClr val="38484E"/>
                </a:solidFill>
                <a:latin typeface="Bahnschrift SemiBold"/>
                <a:ea typeface="Roboto" panose="02000000000000000000" pitchFamily="2" charset="0"/>
              </a:rPr>
              <a:t>Bełchatów</a:t>
            </a:r>
            <a:r>
              <a:rPr lang="en-IE" sz="1800" b="1" i="1" kern="100" spc="-100" dirty="0">
                <a:solidFill>
                  <a:srgbClr val="38484E"/>
                </a:solidFill>
                <a:latin typeface="Bahnschrift SemiBold"/>
                <a:ea typeface="Roboto" panose="02000000000000000000" pitchFamily="2" charset="0"/>
              </a:rPr>
              <a:t> coal power plant</a:t>
            </a:r>
          </a:p>
          <a:p>
            <a:pPr marL="0" indent="0" fontAlgn="auto">
              <a:spcAft>
                <a:spcPts val="0"/>
              </a:spcAft>
              <a:buClr>
                <a:srgbClr val="017BC6"/>
              </a:buClr>
              <a:buSzPct val="120000"/>
              <a:buNone/>
              <a:defRPr/>
            </a:pPr>
            <a:r>
              <a:rPr lang="en-IE" sz="1800" b="1" i="1" kern="100" spc="-100" dirty="0">
                <a:solidFill>
                  <a:srgbClr val="38484E"/>
                </a:solidFill>
                <a:latin typeface="Bahnschrift SemiBold"/>
                <a:ea typeface="Roboto" panose="02000000000000000000" pitchFamily="2" charset="0"/>
              </a:rPr>
              <a:t>Albedo effects, </a:t>
            </a:r>
            <a:r>
              <a:rPr lang="en-GB" sz="1800" b="1" i="1" kern="100" spc="-100" dirty="0">
                <a:solidFill>
                  <a:srgbClr val="38484E"/>
                </a:solidFill>
                <a:latin typeface="Bahnschrift SemiBold"/>
                <a:ea typeface="Roboto" panose="02000000000000000000" pitchFamily="2" charset="0"/>
              </a:rPr>
              <a:t>ATBD 2024</a:t>
            </a:r>
            <a:endParaRPr lang="en-NL" sz="1800" b="1" i="1" kern="100" spc="-100" dirty="0">
              <a:solidFill>
                <a:srgbClr val="38484E"/>
              </a:solidFill>
              <a:latin typeface="Bahnschrift SemiBold"/>
              <a:ea typeface="Roboto" panose="02000000000000000000" pitchFamily="2" charset="0"/>
            </a:endParaRPr>
          </a:p>
          <a:p>
            <a:pPr marL="285750" indent="-285750" fontAlgn="auto">
              <a:spcAft>
                <a:spcPts val="0"/>
              </a:spcAft>
              <a:buClr>
                <a:srgbClr val="017BC6"/>
              </a:buClr>
              <a:buFont typeface="Arial" panose="020B0604020202020204" pitchFamily="34" charset="0"/>
              <a:buChar char="•"/>
              <a:defRPr/>
            </a:pPr>
            <a:endParaRPr lang="en-NL" sz="1800" dirty="0">
              <a:solidFill>
                <a:srgbClr val="000000"/>
              </a:solidFill>
              <a:latin typeface="Bahnschrift Semi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C6DD90-7E01-C432-6D3D-393FD24EF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1537" y="709046"/>
            <a:ext cx="1975533" cy="12576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AC0507-9E51-966C-7E2A-BFFED7E02935}"/>
              </a:ext>
            </a:extLst>
          </p:cNvPr>
          <p:cNvSpPr txBox="1"/>
          <p:nvPr/>
        </p:nvSpPr>
        <p:spPr>
          <a:xfrm>
            <a:off x="10770273" y="1894390"/>
            <a:ext cx="24654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L" sz="900" dirty="0">
                <a:solidFill>
                  <a:srgbClr val="000000"/>
                </a:solidFill>
                <a:latin typeface="Verdana"/>
              </a:rPr>
              <a:t>Source: Wikipedia</a:t>
            </a:r>
          </a:p>
        </p:txBody>
      </p:sp>
      <p:pic>
        <p:nvPicPr>
          <p:cNvPr id="6" name="Picture 5" descr="A close-up of a stone&#10;&#10;Description automatically generated with low confidence">
            <a:extLst>
              <a:ext uri="{FF2B5EF4-FFF2-40B4-BE49-F238E27FC236}">
                <a16:creationId xmlns:a16="http://schemas.microsoft.com/office/drawing/2014/main" id="{C52933B1-93E4-7166-D7D9-C9B7BFA076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46" b="27467"/>
          <a:stretch/>
        </p:blipFill>
        <p:spPr>
          <a:xfrm>
            <a:off x="4555994" y="637898"/>
            <a:ext cx="4113626" cy="13582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D8A0BD4-64A8-DBFB-F0D7-9F5EF220B7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6243" y="2295384"/>
            <a:ext cx="4113626" cy="1241456"/>
          </a:xfrm>
          <a:prstGeom prst="rect">
            <a:avLst/>
          </a:prstGeom>
        </p:spPr>
      </p:pic>
      <p:pic>
        <p:nvPicPr>
          <p:cNvPr id="18" name="Picture 17" descr="A picture containing screenshot, operating system, multimedia software, text&#10;&#10;Description automatically generated">
            <a:extLst>
              <a:ext uri="{FF2B5EF4-FFF2-40B4-BE49-F238E27FC236}">
                <a16:creationId xmlns:a16="http://schemas.microsoft.com/office/drawing/2014/main" id="{12C7B168-159E-EE1A-6EFB-0073A369836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482"/>
          <a:stretch/>
        </p:blipFill>
        <p:spPr>
          <a:xfrm>
            <a:off x="2386243" y="3697878"/>
            <a:ext cx="4113626" cy="1281726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4C2B8E5-9B53-AF3C-36DD-D89207D35612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8112920" y="1337850"/>
            <a:ext cx="1278617" cy="162922"/>
          </a:xfrm>
          <a:prstGeom prst="straightConnector1">
            <a:avLst/>
          </a:prstGeom>
          <a:ln w="44450">
            <a:solidFill>
              <a:srgbClr val="00B050"/>
            </a:solidFill>
            <a:tailEnd type="triangle" w="lg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6" name="Picture 25" descr="A picture containing aqua, graphics software, screenshot&#10;&#10;Description automatically generated">
            <a:extLst>
              <a:ext uri="{FF2B5EF4-FFF2-40B4-BE49-F238E27FC236}">
                <a16:creationId xmlns:a16="http://schemas.microsoft.com/office/drawing/2014/main" id="{00A8E7CC-C92F-AB5A-7445-FF61D03A1A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2808" y="2291652"/>
            <a:ext cx="4929053" cy="1300398"/>
          </a:xfrm>
          <a:prstGeom prst="rect">
            <a:avLst/>
          </a:prstGeom>
        </p:spPr>
      </p:pic>
      <p:pic>
        <p:nvPicPr>
          <p:cNvPr id="28" name="Picture 27" descr="A picture containing screenshot, aqua&#10;&#10;Description automatically generated">
            <a:extLst>
              <a:ext uri="{FF2B5EF4-FFF2-40B4-BE49-F238E27FC236}">
                <a16:creationId xmlns:a16="http://schemas.microsoft.com/office/drawing/2014/main" id="{58AD9E82-D59D-DB5C-6A2B-2FE3F2EAA4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5438" y="3682900"/>
            <a:ext cx="4926423" cy="1323052"/>
          </a:xfrm>
          <a:prstGeom prst="rect">
            <a:avLst/>
          </a:prstGeom>
        </p:spPr>
      </p:pic>
      <p:pic>
        <p:nvPicPr>
          <p:cNvPr id="32" name="Picture 31" descr="A picture containing screenshot, colorfulness&#10;&#10;Description automatically generated">
            <a:extLst>
              <a:ext uri="{FF2B5EF4-FFF2-40B4-BE49-F238E27FC236}">
                <a16:creationId xmlns:a16="http://schemas.microsoft.com/office/drawing/2014/main" id="{017A7D9B-9772-CFF7-EE8F-5476FBE464F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80" t="15225" r="12976" b="17447"/>
          <a:stretch/>
        </p:blipFill>
        <p:spPr>
          <a:xfrm>
            <a:off x="2386243" y="4970824"/>
            <a:ext cx="4113626" cy="1377845"/>
          </a:xfrm>
          <a:prstGeom prst="rect">
            <a:avLst/>
          </a:prstGeom>
        </p:spPr>
      </p:pic>
      <p:pic>
        <p:nvPicPr>
          <p:cNvPr id="38" name="Picture 37" descr="A picture containing screenshot, colorfulness&#10;&#10;Description automatically generated">
            <a:extLst>
              <a:ext uri="{FF2B5EF4-FFF2-40B4-BE49-F238E27FC236}">
                <a16:creationId xmlns:a16="http://schemas.microsoft.com/office/drawing/2014/main" id="{A649EDA9-7FAF-E2C7-C2F8-535E844398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2808" y="5031716"/>
            <a:ext cx="4929053" cy="1304519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470040F-8E40-AA14-893D-97BA242E2804}"/>
              </a:ext>
            </a:extLst>
          </p:cNvPr>
          <p:cNvSpPr txBox="1"/>
          <p:nvPr/>
        </p:nvSpPr>
        <p:spPr>
          <a:xfrm>
            <a:off x="388682" y="2622573"/>
            <a:ext cx="1997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L" sz="1400" dirty="0">
                <a:solidFill>
                  <a:srgbClr val="000000"/>
                </a:solidFill>
                <a:latin typeface="Bahnschrift SemiBold"/>
              </a:rPr>
              <a:t>Surface reflectance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L" sz="1400" dirty="0">
                <a:solidFill>
                  <a:srgbClr val="000000"/>
                </a:solidFill>
                <a:latin typeface="Bahnschrift SemiBold"/>
              </a:rPr>
              <a:t>(DLER)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A924A82-9AF8-CAC3-865E-5976FCF46345}"/>
              </a:ext>
            </a:extLst>
          </p:cNvPr>
          <p:cNvSpPr txBox="1"/>
          <p:nvPr/>
        </p:nvSpPr>
        <p:spPr>
          <a:xfrm>
            <a:off x="388681" y="4001337"/>
            <a:ext cx="1676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000000"/>
                </a:solidFill>
                <a:latin typeface="Bahnschrift SemiBold"/>
              </a:rPr>
              <a:t>T</a:t>
            </a:r>
            <a:r>
              <a:rPr lang="en-NL" sz="1400" dirty="0">
                <a:solidFill>
                  <a:srgbClr val="000000"/>
                </a:solidFill>
                <a:latin typeface="Bahnschrift SemiBold"/>
              </a:rPr>
              <a:t>ropospheric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000000"/>
                </a:solidFill>
                <a:latin typeface="Bahnschrift SemiBold"/>
              </a:rPr>
              <a:t>a</a:t>
            </a:r>
            <a:r>
              <a:rPr lang="en-NL" sz="1400" dirty="0">
                <a:solidFill>
                  <a:srgbClr val="000000"/>
                </a:solidFill>
                <a:latin typeface="Bahnschrift SemiBold"/>
              </a:rPr>
              <a:t>ir-mass factor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F69FF88-F00F-724C-B322-00FF61740E5A}"/>
              </a:ext>
            </a:extLst>
          </p:cNvPr>
          <p:cNvSpPr txBox="1"/>
          <p:nvPr/>
        </p:nvSpPr>
        <p:spPr>
          <a:xfrm>
            <a:off x="388680" y="5339173"/>
            <a:ext cx="1997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000000"/>
                </a:solidFill>
                <a:latin typeface="Bahnschrift SemiBold"/>
              </a:rPr>
              <a:t>T</a:t>
            </a:r>
            <a:r>
              <a:rPr lang="en-NL" sz="1400" dirty="0">
                <a:solidFill>
                  <a:srgbClr val="000000"/>
                </a:solidFill>
                <a:latin typeface="Bahnschrift SemiBold"/>
              </a:rPr>
              <a:t>ropospheric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400" dirty="0">
                <a:solidFill>
                  <a:srgbClr val="000000"/>
                </a:solidFill>
                <a:latin typeface="Bahnschrift SemiBold"/>
              </a:rPr>
              <a:t>NO</a:t>
            </a:r>
            <a:r>
              <a:rPr lang="nl-NL" sz="1400" baseline="-25000" dirty="0">
                <a:solidFill>
                  <a:srgbClr val="000000"/>
                </a:solidFill>
                <a:latin typeface="Bahnschrift SemiBold"/>
              </a:rPr>
              <a:t>2</a:t>
            </a:r>
            <a:r>
              <a:rPr lang="nl-NL" sz="1400" dirty="0">
                <a:solidFill>
                  <a:srgbClr val="000000"/>
                </a:solidFill>
                <a:latin typeface="Bahnschrift SemiBold"/>
              </a:rPr>
              <a:t> </a:t>
            </a:r>
            <a:r>
              <a:rPr lang="nl-NL" sz="1400" dirty="0" err="1">
                <a:solidFill>
                  <a:srgbClr val="000000"/>
                </a:solidFill>
                <a:latin typeface="Bahnschrift SemiBold"/>
              </a:rPr>
              <a:t>vertical</a:t>
            </a:r>
            <a:r>
              <a:rPr lang="nl-NL" sz="1400" dirty="0">
                <a:solidFill>
                  <a:srgbClr val="000000"/>
                </a:solidFill>
                <a:latin typeface="Bahnschrift SemiBold"/>
              </a:rPr>
              <a:t> column</a:t>
            </a:r>
            <a:endParaRPr lang="en-NL" sz="1400" dirty="0">
              <a:solidFill>
                <a:srgbClr val="000000"/>
              </a:solidFill>
              <a:latin typeface="Bahnschrift SemiBold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9EE4911-10DE-54F5-C91D-803BDCE97D50}"/>
              </a:ext>
            </a:extLst>
          </p:cNvPr>
          <p:cNvSpPr txBox="1"/>
          <p:nvPr/>
        </p:nvSpPr>
        <p:spPr>
          <a:xfrm>
            <a:off x="3341941" y="1900402"/>
            <a:ext cx="3157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L" dirty="0">
                <a:solidFill>
                  <a:srgbClr val="000000"/>
                </a:solidFill>
                <a:latin typeface="Bahnschrift SemiBold"/>
              </a:rPr>
              <a:t>S5P algorithm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7A0CE3D-829C-F96B-5915-DACB60A480D7}"/>
              </a:ext>
            </a:extLst>
          </p:cNvPr>
          <p:cNvSpPr txBox="1"/>
          <p:nvPr/>
        </p:nvSpPr>
        <p:spPr>
          <a:xfrm>
            <a:off x="7707785" y="1960214"/>
            <a:ext cx="2548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L" dirty="0">
                <a:solidFill>
                  <a:srgbClr val="000000"/>
                </a:solidFill>
                <a:latin typeface="Bahnschrift SemiBold"/>
              </a:rPr>
              <a:t>CO2M algorithm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73C035-7179-5291-9045-89DDBE774BE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79313" y="33613"/>
            <a:ext cx="1544285" cy="562926"/>
          </a:xfrm>
          <a:prstGeom prst="rect">
            <a:avLst/>
          </a:prstGeom>
          <a:solidFill>
            <a:schemeClr val="tx1"/>
          </a:solidFill>
          <a:scene3d>
            <a:camera prst="orthographicFront"/>
            <a:lightRig rig="threePt" dir="t"/>
          </a:scene3d>
          <a:sp3d prstMaterial="plastic">
            <a:bevelT w="0" h="0"/>
            <a:bevelB w="0" h="0"/>
            <a:contourClr>
              <a:schemeClr val="bg2"/>
            </a:contourClr>
          </a:sp3d>
        </p:spPr>
      </p:pic>
    </p:spTree>
    <p:extLst>
      <p:ext uri="{BB962C8B-B14F-4D97-AF65-F5344CB8AC3E}">
        <p14:creationId xmlns:p14="http://schemas.microsoft.com/office/powerpoint/2010/main" val="4009829234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CB2B6F-C413-0743-AFC2-A733D46084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689"/>
            <a:ext cx="12225338" cy="68749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8A3730-4217-A44F-8745-541C3E10D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1048" y="6157734"/>
            <a:ext cx="4062371" cy="553998"/>
          </a:xfrm>
        </p:spPr>
        <p:txBody>
          <a:bodyPr/>
          <a:lstStyle/>
          <a:p>
            <a:pPr algn="ctr"/>
            <a:r>
              <a:rPr lang="en-NL" dirty="0">
                <a:solidFill>
                  <a:schemeClr val="bg1"/>
                </a:solidFill>
              </a:rPr>
              <a:t>THANK     YOU</a:t>
            </a:r>
          </a:p>
        </p:txBody>
      </p:sp>
    </p:spTree>
    <p:extLst>
      <p:ext uri="{BB962C8B-B14F-4D97-AF65-F5344CB8AC3E}">
        <p14:creationId xmlns:p14="http://schemas.microsoft.com/office/powerpoint/2010/main" val="2112626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0922F-4F88-F94E-98D5-42408776B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60401"/>
            <a:ext cx="10108800" cy="553998"/>
          </a:xfrm>
        </p:spPr>
        <p:txBody>
          <a:bodyPr/>
          <a:lstStyle/>
          <a:p>
            <a:r>
              <a:rPr lang="en-GB" dirty="0"/>
              <a:t>CO</a:t>
            </a:r>
            <a:r>
              <a:rPr lang="en-GB" baseline="-25000" dirty="0"/>
              <a:t>2</a:t>
            </a:r>
            <a:r>
              <a:rPr lang="en-GB" dirty="0"/>
              <a:t> Monitoring (CO2M) Mission</a:t>
            </a:r>
            <a:endParaRPr lang="en-NL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1589608-8E3B-B846-917D-E09B0B509206}"/>
              </a:ext>
            </a:extLst>
          </p:cNvPr>
          <p:cNvSpPr txBox="1">
            <a:spLocks/>
          </p:cNvSpPr>
          <p:nvPr/>
        </p:nvSpPr>
        <p:spPr bwMode="auto">
          <a:xfrm>
            <a:off x="341207" y="946674"/>
            <a:ext cx="10782200" cy="547775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191" tIns="45595" rIns="91191" bIns="45595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8132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2pPr>
            <a:lvl3pPr marL="135777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3pPr>
            <a:lvl4pPr marL="193421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51066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altLang="en-US"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35661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pPr marL="360973" indent="-36097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2000" b="1" kern="0" dirty="0">
                <a:solidFill>
                  <a:srgbClr val="C00000"/>
                </a:solidFill>
              </a:rPr>
              <a:t>Detection of emitting hot spots</a:t>
            </a:r>
            <a:r>
              <a:rPr lang="en-GB" sz="2000" b="1" kern="0" dirty="0">
                <a:solidFill>
                  <a:schemeClr val="accent2"/>
                </a:solidFill>
              </a:rPr>
              <a:t> </a:t>
            </a:r>
          </a:p>
          <a:p>
            <a:pPr marL="360973" indent="-36097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2000" b="1" kern="0" dirty="0">
                <a:solidFill>
                  <a:srgbClr val="C00000"/>
                </a:solidFill>
              </a:rPr>
              <a:t>Monitoring the hot spot emissions </a:t>
            </a:r>
            <a:endParaRPr lang="en-GB" sz="2000" b="1" kern="0" dirty="0">
              <a:solidFill>
                <a:srgbClr val="002060"/>
              </a:solidFill>
            </a:endParaRPr>
          </a:p>
          <a:p>
            <a:pPr marL="360973" indent="-36097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2000" b="1" kern="0" dirty="0">
                <a:solidFill>
                  <a:srgbClr val="C00000"/>
                </a:solidFill>
              </a:rPr>
              <a:t>Assessing emission changes against local reduction targets</a:t>
            </a:r>
            <a:endParaRPr lang="en-GB" sz="2000" kern="0" dirty="0">
              <a:solidFill>
                <a:srgbClr val="00468C"/>
              </a:solidFill>
            </a:endParaRPr>
          </a:p>
          <a:p>
            <a:pPr marL="360973" indent="-36097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2000" b="1" kern="0" dirty="0">
                <a:solidFill>
                  <a:srgbClr val="C00000"/>
                </a:solidFill>
              </a:rPr>
              <a:t>Assessing the national emissions and changes</a:t>
            </a:r>
            <a:r>
              <a:rPr lang="en-GB" sz="2000" b="1" kern="0" dirty="0">
                <a:solidFill>
                  <a:schemeClr val="accent2"/>
                </a:solidFill>
              </a:rPr>
              <a:t> </a:t>
            </a:r>
            <a:br>
              <a:rPr lang="en-GB" sz="2000" b="1" kern="0" dirty="0">
                <a:solidFill>
                  <a:srgbClr val="002060"/>
                </a:solidFill>
              </a:rPr>
            </a:br>
            <a:endParaRPr lang="en-GB" sz="2000" b="1" kern="0" dirty="0">
              <a:solidFill>
                <a:srgbClr val="002060"/>
              </a:solidFill>
            </a:endParaRPr>
          </a:p>
          <a:p>
            <a:pPr algn="ctr">
              <a:spcBef>
                <a:spcPts val="0"/>
              </a:spcBef>
              <a:spcAft>
                <a:spcPts val="1797"/>
              </a:spcAft>
            </a:pPr>
            <a:r>
              <a:rPr lang="en-GB" sz="2200" dirty="0">
                <a:solidFill>
                  <a:srgbClr val="C00000"/>
                </a:solidFill>
              </a:rPr>
              <a:t>System requirements </a:t>
            </a:r>
            <a:r>
              <a:rPr lang="en-GB" sz="2200" dirty="0">
                <a:solidFill>
                  <a:srgbClr val="C00000"/>
                </a:solidFill>
                <a:sym typeface="Wingdings" pitchFamily="2" charset="2"/>
              </a:rPr>
              <a:t> </a:t>
            </a:r>
            <a:r>
              <a:rPr lang="en-GB" sz="2200" dirty="0">
                <a:solidFill>
                  <a:srgbClr val="0070C0"/>
                </a:solidFill>
                <a:sym typeface="Wingdings" pitchFamily="2" charset="2"/>
              </a:rPr>
              <a:t>Mission Requirements  </a:t>
            </a:r>
            <a:r>
              <a:rPr lang="en-GB" sz="2200" dirty="0">
                <a:solidFill>
                  <a:schemeClr val="accent3">
                    <a:lumMod val="75000"/>
                  </a:schemeClr>
                </a:solidFill>
                <a:sym typeface="Wingdings" pitchFamily="2" charset="2"/>
              </a:rPr>
              <a:t>Implementation </a:t>
            </a:r>
            <a:r>
              <a:rPr lang="en-GB" sz="2200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GB" sz="2200" dirty="0">
                <a:solidFill>
                  <a:srgbClr val="00B050"/>
                </a:solidFill>
                <a:sym typeface="Wingdings" pitchFamily="2" charset="2"/>
              </a:rPr>
              <a:t>Performance</a:t>
            </a:r>
            <a:br>
              <a:rPr lang="en-GB" sz="2200" kern="0" dirty="0">
                <a:solidFill>
                  <a:srgbClr val="00468C"/>
                </a:solidFill>
              </a:rPr>
            </a:br>
            <a:br>
              <a:rPr lang="en-GB" sz="2200" kern="0" dirty="0">
                <a:solidFill>
                  <a:srgbClr val="00468C"/>
                </a:solidFill>
              </a:rPr>
            </a:br>
            <a:r>
              <a:rPr lang="en-GB" sz="2200" kern="0" dirty="0">
                <a:solidFill>
                  <a:srgbClr val="00468C"/>
                </a:solidFill>
              </a:rPr>
              <a:t>NB mission requirements need to be met 3-sigma &amp; anywhere in the swath</a:t>
            </a:r>
          </a:p>
          <a:p>
            <a:pPr algn="ctr">
              <a:spcBef>
                <a:spcPts val="0"/>
              </a:spcBef>
              <a:spcAft>
                <a:spcPts val="1197"/>
              </a:spcAft>
            </a:pPr>
            <a:r>
              <a:rPr lang="en-GB" sz="2200" kern="0" dirty="0">
                <a:solidFill>
                  <a:srgbClr val="00468C"/>
                </a:solidFill>
              </a:rPr>
              <a:t>Today implementation status &amp; performance be will presented </a:t>
            </a:r>
          </a:p>
        </p:txBody>
      </p:sp>
      <p:pic>
        <p:nvPicPr>
          <p:cNvPr id="7" name="Image 1">
            <a:extLst>
              <a:ext uri="{FF2B5EF4-FFF2-40B4-BE49-F238E27FC236}">
                <a16:creationId xmlns:a16="http://schemas.microsoft.com/office/drawing/2014/main" id="{A5E298A1-1EAB-D449-A875-12E8F593A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6010">
            <a:off x="10052394" y="1401543"/>
            <a:ext cx="997466" cy="136800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9F98C7-79C6-7345-9CA7-942FA6EBF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6911" y="155726"/>
            <a:ext cx="1422350" cy="51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655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673" y="1402391"/>
            <a:ext cx="5475076" cy="42090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42953" y="5676035"/>
            <a:ext cx="16656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Credits: </a:t>
            </a:r>
            <a:r>
              <a:rPr lang="en-US" sz="1200" dirty="0" err="1"/>
              <a:t>TASiF</a:t>
            </a:r>
            <a:endParaRPr lang="en-US" sz="1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16000" y="1460182"/>
            <a:ext cx="6754955" cy="3283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baseline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marL="342900" eaLnBrk="0" hangingPunct="0"/>
            <a:r>
              <a:rPr lang="en-GB" sz="1800" b="1" kern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Payload Components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1800" b="1" dirty="0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CO2 I</a:t>
            </a:r>
            <a:r>
              <a:rPr lang="en-GB" sz="1800" dirty="0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mager</a:t>
            </a:r>
            <a:r>
              <a:rPr lang="en-GB" sz="1800" b="1" dirty="0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 (CO2I)</a:t>
            </a:r>
            <a:r>
              <a:rPr lang="en-GB" sz="1800" dirty="0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: 3 band (1 NIR, 2 SWIR) </a:t>
            </a:r>
            <a:br>
              <a:rPr lang="en-GB" sz="1800" dirty="0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</a:br>
            <a:r>
              <a:rPr lang="en-GB" sz="1800" dirty="0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co-located push-broom imaging spectrometer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1800" b="1" dirty="0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NO2 I</a:t>
            </a:r>
            <a:r>
              <a:rPr lang="en-GB" sz="1800" dirty="0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mager</a:t>
            </a:r>
            <a:r>
              <a:rPr lang="en-GB" sz="1800" b="1" dirty="0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 (NO2I)</a:t>
            </a:r>
            <a:r>
              <a:rPr lang="en-GB" sz="1800" dirty="0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: VIS band implemented as fourth band in CO2I  instrument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1800" b="1" dirty="0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M</a:t>
            </a:r>
            <a:r>
              <a:rPr lang="en-GB" sz="1800" dirty="0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ulti</a:t>
            </a:r>
            <a:r>
              <a:rPr lang="en-GB" sz="1800" b="1" dirty="0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-A</a:t>
            </a:r>
            <a:r>
              <a:rPr lang="en-GB" sz="1800" dirty="0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ngle</a:t>
            </a:r>
            <a:r>
              <a:rPr lang="en-GB" sz="1800" b="1" dirty="0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 P</a:t>
            </a:r>
            <a:r>
              <a:rPr lang="en-GB" sz="1800" dirty="0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olarimeter</a:t>
            </a:r>
            <a:r>
              <a:rPr lang="en-GB" sz="1800" b="1" dirty="0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 (MAP) </a:t>
            </a:r>
            <a:r>
              <a:rPr lang="en-GB" sz="1800" dirty="0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for aerosol observations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1800" b="1" dirty="0" err="1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CL</a:t>
            </a:r>
            <a:r>
              <a:rPr lang="en-GB" sz="1800" dirty="0" err="1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oud</a:t>
            </a:r>
            <a:r>
              <a:rPr lang="en-GB" sz="1800" b="1" dirty="0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 </a:t>
            </a:r>
            <a:r>
              <a:rPr lang="en-GB" sz="1800" b="1" dirty="0" err="1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IM</a:t>
            </a:r>
            <a:r>
              <a:rPr lang="en-GB" sz="1800" dirty="0" err="1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ager</a:t>
            </a:r>
            <a:r>
              <a:rPr lang="en-GB" sz="1800" b="1" dirty="0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 (CLIM) </a:t>
            </a:r>
            <a:r>
              <a:rPr lang="en-GB" sz="1800" dirty="0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for low cloud &amp; cirrus detection</a:t>
            </a:r>
          </a:p>
          <a:p>
            <a:pPr marL="342900" eaLnBrk="0" hangingPunct="0">
              <a:buFont typeface="Arial" panose="020B0604020202020204" pitchFamily="34" charset="0"/>
              <a:buChar char="•"/>
            </a:pPr>
            <a:endParaRPr lang="en-GB" sz="900" kern="0" dirty="0">
              <a:solidFill>
                <a:schemeClr val="tx1"/>
              </a:solidFill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332BF6-8661-3578-5FA2-DA804ED93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860" y="154800"/>
            <a:ext cx="8409939" cy="565200"/>
          </a:xfrm>
        </p:spPr>
        <p:txBody>
          <a:bodyPr/>
          <a:lstStyle/>
          <a:p>
            <a:r>
              <a:rPr lang="en-GB" dirty="0"/>
              <a:t>Payload Implementation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AF31F1-9931-E02F-3B55-A79DCE3E5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34" y="123776"/>
            <a:ext cx="1671941" cy="60945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prstMaterial="plastic">
            <a:bevelT w="0" h="0"/>
            <a:bevelB w="0" h="0"/>
            <a:contourClr>
              <a:schemeClr val="bg2"/>
            </a:contourClr>
          </a:sp3d>
        </p:spPr>
      </p:pic>
    </p:spTree>
    <p:extLst>
      <p:ext uri="{BB962C8B-B14F-4D97-AF65-F5344CB8AC3E}">
        <p14:creationId xmlns:p14="http://schemas.microsoft.com/office/powerpoint/2010/main" val="3471917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>
          <a:xfrm>
            <a:off x="2022438" y="154800"/>
            <a:ext cx="8703131" cy="565200"/>
          </a:xfrm>
        </p:spPr>
        <p:txBody>
          <a:bodyPr/>
          <a:lstStyle/>
          <a:p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&amp; NO</a:t>
            </a:r>
            <a:r>
              <a:rPr lang="en-US" baseline="-25000" dirty="0"/>
              <a:t>2</a:t>
            </a:r>
            <a:r>
              <a:rPr lang="en-US" dirty="0"/>
              <a:t> Imager implementation (TAS-F)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7396" y="3021377"/>
            <a:ext cx="2706001" cy="3404324"/>
          </a:xfrm>
          <a:prstGeom prst="rect">
            <a:avLst/>
          </a:prstGeom>
        </p:spPr>
      </p:pic>
      <p:sp>
        <p:nvSpPr>
          <p:cNvPr id="37892" name="TextBox 1"/>
          <p:cNvSpPr txBox="1">
            <a:spLocks noChangeArrowheads="1"/>
          </p:cNvSpPr>
          <p:nvPr/>
        </p:nvSpPr>
        <p:spPr bwMode="auto">
          <a:xfrm>
            <a:off x="110808" y="879236"/>
            <a:ext cx="10801084" cy="66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marL="0" indent="0" eaLnBrk="1" hangingPunct="1">
              <a:spcBef>
                <a:spcPts val="600"/>
              </a:spcBef>
              <a:buClr>
                <a:schemeClr val="accent1"/>
              </a:buClr>
            </a:pPr>
            <a:r>
              <a:rPr lang="en-US" sz="1600" b="1" dirty="0">
                <a:solidFill>
                  <a:schemeClr val="tx2"/>
                </a:solidFill>
              </a:rPr>
              <a:t>Push-broom multi-band imaging spectrometer</a:t>
            </a:r>
          </a:p>
          <a:p>
            <a:pPr eaLnBrk="1" hangingPunct="1">
              <a:spcBef>
                <a:spcPts val="600"/>
              </a:spcBef>
              <a:buClr>
                <a:schemeClr val="accent1"/>
              </a:buClr>
              <a:buFont typeface="Arial" charset="0"/>
              <a:buChar char="•"/>
            </a:pPr>
            <a:endParaRPr lang="en-US" sz="1600" dirty="0">
              <a:solidFill>
                <a:schemeClr val="tx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F4F9D8-12E8-924B-541B-0BAD2A5A86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562" y="1349872"/>
            <a:ext cx="2424471" cy="16163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EF9143-01E0-46BC-1398-BFB6EC79A12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7946" t="68249" r="2416" b="6919"/>
          <a:stretch/>
        </p:blipFill>
        <p:spPr>
          <a:xfrm rot="5400000">
            <a:off x="-262071" y="2393598"/>
            <a:ext cx="3062838" cy="914598"/>
          </a:xfrm>
          <a:prstGeom prst="rect">
            <a:avLst/>
          </a:prstGeom>
        </p:spPr>
      </p:pic>
      <p:pic>
        <p:nvPicPr>
          <p:cNvPr id="15" name="Picture 14" descr="A close-up of a device&#10;&#10;Description automatically generated">
            <a:extLst>
              <a:ext uri="{FF2B5EF4-FFF2-40B4-BE49-F238E27FC236}">
                <a16:creationId xmlns:a16="http://schemas.microsoft.com/office/drawing/2014/main" id="{D4860E6D-24B8-1001-B1DF-EFB5E7AA75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890" y="3232386"/>
            <a:ext cx="2706002" cy="6337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1CD991-4181-6560-D40F-3C6F1AE98C1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087" b="8841"/>
          <a:stretch/>
        </p:blipFill>
        <p:spPr>
          <a:xfrm>
            <a:off x="8323232" y="4052796"/>
            <a:ext cx="2184390" cy="2121445"/>
          </a:xfrm>
          <a:prstGeom prst="rect">
            <a:avLst/>
          </a:prstGeom>
        </p:spPr>
      </p:pic>
      <p:pic>
        <p:nvPicPr>
          <p:cNvPr id="20" name="Image 4">
            <a:extLst>
              <a:ext uri="{FF2B5EF4-FFF2-40B4-BE49-F238E27FC236}">
                <a16:creationId xmlns:a16="http://schemas.microsoft.com/office/drawing/2014/main" id="{7D740EB9-C4F8-67B9-3D89-01A909EF7A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223" y="3090934"/>
            <a:ext cx="1810342" cy="1231934"/>
          </a:xfrm>
          <a:prstGeom prst="rect">
            <a:avLst/>
          </a:prstGeom>
        </p:spPr>
      </p:pic>
      <p:pic>
        <p:nvPicPr>
          <p:cNvPr id="21" name="Picture 2" descr="image006">
            <a:extLst>
              <a:ext uri="{FF2B5EF4-FFF2-40B4-BE49-F238E27FC236}">
                <a16:creationId xmlns:a16="http://schemas.microsoft.com/office/drawing/2014/main" id="{D44B5DE9-2803-5728-6004-87326FDAA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73" y="1204642"/>
            <a:ext cx="2635748" cy="1622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C65E27CF-AEA0-F084-7B57-8475430F61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3523625"/>
              </p:ext>
            </p:extLst>
          </p:nvPr>
        </p:nvGraphicFramePr>
        <p:xfrm>
          <a:off x="222047" y="4348665"/>
          <a:ext cx="5102988" cy="2400093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505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524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9975">
                <a:tc>
                  <a:txBody>
                    <a:bodyPr/>
                    <a:lstStyle/>
                    <a:p>
                      <a:r>
                        <a:rPr lang="en-GB" sz="1100" b="1" noProof="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Telescope</a:t>
                      </a:r>
                    </a:p>
                  </a:txBody>
                  <a:tcPr marL="91435" marR="91435" marT="45726" marB="45726"/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GB" sz="1100" noProof="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Common telescope with polarisation scrambler</a:t>
                      </a:r>
                    </a:p>
                  </a:txBody>
                  <a:tcPr marL="91435" marR="91435" marT="45726" marB="4572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929">
                <a:tc>
                  <a:txBody>
                    <a:bodyPr/>
                    <a:lstStyle/>
                    <a:p>
                      <a:r>
                        <a:rPr lang="en-GB" sz="1100" b="1" noProof="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Slit</a:t>
                      </a:r>
                    </a:p>
                  </a:txBody>
                  <a:tcPr marL="91435" marR="91435" marT="45726" marB="45726"/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GB" sz="1100" noProof="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110 Fibres are used to homogenise the scene; one per sample</a:t>
                      </a:r>
                    </a:p>
                  </a:txBody>
                  <a:tcPr marL="91435" marR="91435" marT="45726" marB="45726"/>
                </a:tc>
                <a:extLst>
                  <a:ext uri="{0D108BD9-81ED-4DB2-BD59-A6C34878D82A}">
                    <a16:rowId xmlns:a16="http://schemas.microsoft.com/office/drawing/2014/main" val="670999958"/>
                  </a:ext>
                </a:extLst>
              </a:tr>
              <a:tr h="254929">
                <a:tc>
                  <a:txBody>
                    <a:bodyPr/>
                    <a:lstStyle/>
                    <a:p>
                      <a:r>
                        <a:rPr lang="en-GB" sz="1100" b="1" noProof="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Collimator</a:t>
                      </a:r>
                    </a:p>
                  </a:txBody>
                  <a:tcPr marL="91435" marR="91435" marT="45726" marB="45726"/>
                </a:tc>
                <a:tc>
                  <a:txBody>
                    <a:bodyPr/>
                    <a:lstStyle/>
                    <a:p>
                      <a:pPr marL="0" lvl="0" indent="0" algn="l">
                        <a:buFont typeface="Arial" panose="020B0604020202020204" pitchFamily="34" charset="0"/>
                        <a:buNone/>
                      </a:pPr>
                      <a:r>
                        <a:rPr lang="en-GB" sz="1100" noProof="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One</a:t>
                      </a:r>
                      <a:r>
                        <a:rPr lang="en-GB" sz="1100" baseline="0" noProof="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r</a:t>
                      </a:r>
                      <a:r>
                        <a:rPr lang="en-GB" sz="1100" noProof="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eflective collimator,</a:t>
                      </a:r>
                      <a:r>
                        <a:rPr lang="en-GB" sz="1100" baseline="0" noProof="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common for all bands</a:t>
                      </a:r>
                      <a:endParaRPr lang="en-GB" sz="1100" noProof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215987" marR="91435" marT="45726" marB="4572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9876">
                <a:tc>
                  <a:txBody>
                    <a:bodyPr/>
                    <a:lstStyle/>
                    <a:p>
                      <a:r>
                        <a:rPr lang="en-GB" sz="1100" b="1" noProof="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Band separation</a:t>
                      </a:r>
                    </a:p>
                  </a:txBody>
                  <a:tcPr marL="91435" marR="91435" marT="45726" marB="45726"/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GB" sz="1100" noProof="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 Dichroic</a:t>
                      </a:r>
                      <a:r>
                        <a:rPr lang="en-GB" sz="1100" baseline="0" noProof="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plates used </a:t>
                      </a:r>
                      <a:r>
                        <a:rPr lang="en-GB" sz="1100" noProof="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in collimated beam</a:t>
                      </a:r>
                    </a:p>
                  </a:txBody>
                  <a:tcPr marL="215987" marR="91435" marT="45726" marB="4572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9876">
                <a:tc>
                  <a:txBody>
                    <a:bodyPr/>
                    <a:lstStyle/>
                    <a:p>
                      <a:r>
                        <a:rPr lang="en-GB" sz="1100" b="1" noProof="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Diffraction grating</a:t>
                      </a:r>
                    </a:p>
                  </a:txBody>
                  <a:tcPr marL="91435" marR="91435" marT="45726" marB="4572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100" noProof="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4 Prism-Grating-Prism assemblies</a:t>
                      </a:r>
                    </a:p>
                  </a:txBody>
                  <a:tcPr marL="215987" marR="91435" marT="45726" marB="4572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9876">
                <a:tc>
                  <a:txBody>
                    <a:bodyPr/>
                    <a:lstStyle/>
                    <a:p>
                      <a:r>
                        <a:rPr lang="en-GB" sz="1100" b="1" noProof="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Imagers</a:t>
                      </a:r>
                    </a:p>
                  </a:txBody>
                  <a:tcPr marL="91435" marR="91435" marT="45726" marB="4572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100" noProof="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Glass (VIS/NIR) and silicon (SWIR-1/SWIR-2); </a:t>
                      </a:r>
                      <a:br>
                        <a:rPr lang="en-GB" sz="1100" noProof="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</a:br>
                      <a:r>
                        <a:rPr lang="en-GB" sz="1100" noProof="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band-pass filters</a:t>
                      </a:r>
                    </a:p>
                  </a:txBody>
                  <a:tcPr marL="215987" marR="91435" marT="45726" marB="4572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1738">
                <a:tc>
                  <a:txBody>
                    <a:bodyPr/>
                    <a:lstStyle/>
                    <a:p>
                      <a:r>
                        <a:rPr lang="en-GB" sz="1100" b="1" noProof="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Detectors</a:t>
                      </a:r>
                    </a:p>
                  </a:txBody>
                  <a:tcPr marL="91435" marR="91435" marT="45726" marB="4572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100" noProof="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MCT CMOS detectors in SWIR;  Si CMOS in VIS-NIR</a:t>
                      </a:r>
                    </a:p>
                  </a:txBody>
                  <a:tcPr marL="91435" marR="91435" marT="45726" marB="4572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EE87693-6DD2-175A-0004-6E69164F235C}"/>
              </a:ext>
            </a:extLst>
          </p:cNvPr>
          <p:cNvCxnSpPr>
            <a:cxnSpLocks/>
          </p:cNvCxnSpPr>
          <p:nvPr/>
        </p:nvCxnSpPr>
        <p:spPr>
          <a:xfrm>
            <a:off x="7539134" y="4990785"/>
            <a:ext cx="765436" cy="480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13A5661-5B6C-0371-B723-AE8B29B005D1}"/>
              </a:ext>
            </a:extLst>
          </p:cNvPr>
          <p:cNvCxnSpPr>
            <a:cxnSpLocks/>
          </p:cNvCxnSpPr>
          <p:nvPr/>
        </p:nvCxnSpPr>
        <p:spPr>
          <a:xfrm flipV="1">
            <a:off x="7466306" y="3984885"/>
            <a:ext cx="659221" cy="7891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A0EC254-7A3A-9C9A-F1C6-0AF5698D6E6B}"/>
              </a:ext>
            </a:extLst>
          </p:cNvPr>
          <p:cNvCxnSpPr>
            <a:cxnSpLocks/>
          </p:cNvCxnSpPr>
          <p:nvPr/>
        </p:nvCxnSpPr>
        <p:spPr>
          <a:xfrm flipV="1">
            <a:off x="7466306" y="2689487"/>
            <a:ext cx="838264" cy="18090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EDC571E-A7AA-E691-0CB0-2AAA8C1E2EBC}"/>
              </a:ext>
            </a:extLst>
          </p:cNvPr>
          <p:cNvCxnSpPr>
            <a:cxnSpLocks/>
          </p:cNvCxnSpPr>
          <p:nvPr/>
        </p:nvCxnSpPr>
        <p:spPr>
          <a:xfrm flipH="1" flipV="1">
            <a:off x="6173807" y="2827177"/>
            <a:ext cx="1173053" cy="5020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2D19A04-5BBA-7F82-73B4-4C4B9D86CFEC}"/>
              </a:ext>
            </a:extLst>
          </p:cNvPr>
          <p:cNvCxnSpPr>
            <a:cxnSpLocks/>
            <a:endCxn id="3" idx="3"/>
          </p:cNvCxnSpPr>
          <p:nvPr/>
        </p:nvCxnSpPr>
        <p:spPr>
          <a:xfrm flipH="1" flipV="1">
            <a:off x="4306033" y="2158029"/>
            <a:ext cx="2483280" cy="20178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2A0A98C-8B19-7715-3C44-167B23CBDBF8}"/>
              </a:ext>
            </a:extLst>
          </p:cNvPr>
          <p:cNvCxnSpPr>
            <a:cxnSpLocks/>
            <a:endCxn id="20" idx="3"/>
          </p:cNvCxnSpPr>
          <p:nvPr/>
        </p:nvCxnSpPr>
        <p:spPr>
          <a:xfrm flipH="1" flipV="1">
            <a:off x="3710565" y="3706901"/>
            <a:ext cx="2854823" cy="3777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5D884CBC-198F-CE2B-CA0A-0155B8F2AEC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622" y="4434572"/>
            <a:ext cx="1645216" cy="154113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0A829A8-33A2-29B3-1048-363AB1A032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66306" y="965382"/>
            <a:ext cx="2204663" cy="17241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2D3317-BE63-15C0-52FC-D4CA0F30FE57}"/>
              </a:ext>
            </a:extLst>
          </p:cNvPr>
          <p:cNvSpPr txBox="1"/>
          <p:nvPr/>
        </p:nvSpPr>
        <p:spPr>
          <a:xfrm>
            <a:off x="8581187" y="6170363"/>
            <a:ext cx="20743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Credits: Media Lario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A5EC5F-1C0B-8CCD-D7C5-C45A0C7CD15A}"/>
              </a:ext>
            </a:extLst>
          </p:cNvPr>
          <p:cNvSpPr txBox="1"/>
          <p:nvPr/>
        </p:nvSpPr>
        <p:spPr>
          <a:xfrm>
            <a:off x="10603813" y="5869451"/>
            <a:ext cx="2074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Credits:</a:t>
            </a:r>
          </a:p>
          <a:p>
            <a:r>
              <a:rPr lang="en-US" sz="1200" dirty="0"/>
              <a:t>Bernhard Halle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B4ACF9-C496-1A03-79CF-4B15921BDBDE}"/>
              </a:ext>
            </a:extLst>
          </p:cNvPr>
          <p:cNvSpPr txBox="1"/>
          <p:nvPr/>
        </p:nvSpPr>
        <p:spPr>
          <a:xfrm>
            <a:off x="8651255" y="2972215"/>
            <a:ext cx="20743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Credits: Optec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1AF089-7577-A4E9-50CD-364D27921D53}"/>
              </a:ext>
            </a:extLst>
          </p:cNvPr>
          <p:cNvSpPr txBox="1"/>
          <p:nvPr/>
        </p:nvSpPr>
        <p:spPr>
          <a:xfrm>
            <a:off x="7812965" y="2586089"/>
            <a:ext cx="20743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Credits: </a:t>
            </a:r>
            <a:r>
              <a:rPr lang="en-US" sz="1200" dirty="0" err="1"/>
              <a:t>TASiF</a:t>
            </a:r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AEB64A-ACE2-8698-0EF7-B2CE98BB70F2}"/>
              </a:ext>
            </a:extLst>
          </p:cNvPr>
          <p:cNvSpPr txBox="1"/>
          <p:nvPr/>
        </p:nvSpPr>
        <p:spPr>
          <a:xfrm>
            <a:off x="4775233" y="2833716"/>
            <a:ext cx="2566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Credits: </a:t>
            </a:r>
            <a:r>
              <a:rPr lang="en-US" sz="1200" dirty="0" err="1"/>
              <a:t>TASiF</a:t>
            </a:r>
            <a:r>
              <a:rPr lang="en-US" sz="1200" dirty="0"/>
              <a:t> / TSESO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B14B66-DAD1-366F-1194-F3A274A008AC}"/>
              </a:ext>
            </a:extLst>
          </p:cNvPr>
          <p:cNvSpPr txBox="1"/>
          <p:nvPr/>
        </p:nvSpPr>
        <p:spPr>
          <a:xfrm>
            <a:off x="2227853" y="1093745"/>
            <a:ext cx="2566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Credits: IOF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68A554-4CA2-93EC-D69A-60AD55CE7E6E}"/>
              </a:ext>
            </a:extLst>
          </p:cNvPr>
          <p:cNvSpPr txBox="1"/>
          <p:nvPr/>
        </p:nvSpPr>
        <p:spPr>
          <a:xfrm>
            <a:off x="4325207" y="4105317"/>
            <a:ext cx="2566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Credits: TSESO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0285CC-E598-A56C-1E43-D440D6AF318A}"/>
              </a:ext>
            </a:extLst>
          </p:cNvPr>
          <p:cNvSpPr txBox="1"/>
          <p:nvPr/>
        </p:nvSpPr>
        <p:spPr>
          <a:xfrm>
            <a:off x="126429" y="2560752"/>
            <a:ext cx="812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Credits: LYNRED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BFD82B67-1103-2E01-CC99-930E752DFF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3411011"/>
              </p:ext>
            </p:extLst>
          </p:nvPr>
        </p:nvGraphicFramePr>
        <p:xfrm>
          <a:off x="9771128" y="879398"/>
          <a:ext cx="2352003" cy="17443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56690">
                  <a:extLst>
                    <a:ext uri="{9D8B030D-6E8A-4147-A177-3AD203B41FA5}">
                      <a16:colId xmlns:a16="http://schemas.microsoft.com/office/drawing/2014/main" val="1837696001"/>
                    </a:ext>
                  </a:extLst>
                </a:gridCol>
                <a:gridCol w="1495313">
                  <a:extLst>
                    <a:ext uri="{9D8B030D-6E8A-4147-A177-3AD203B41FA5}">
                      <a16:colId xmlns:a16="http://schemas.microsoft.com/office/drawing/2014/main" val="317524969"/>
                    </a:ext>
                  </a:extLst>
                </a:gridCol>
              </a:tblGrid>
              <a:tr h="512664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solidFill>
                            <a:schemeClr val="tx1"/>
                          </a:solidFill>
                          <a:effectLst/>
                        </a:rPr>
                        <a:t>Band</a:t>
                      </a:r>
                      <a:endParaRPr lang="en-GB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solidFill>
                            <a:schemeClr val="tx1"/>
                          </a:solidFill>
                          <a:effectLst/>
                        </a:rPr>
                        <a:t>Spectral </a:t>
                      </a:r>
                      <a:br>
                        <a:rPr lang="en-GB" sz="1400" b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GB" sz="1400" b="1" dirty="0">
                          <a:solidFill>
                            <a:schemeClr val="tx1"/>
                          </a:solidFill>
                          <a:effectLst/>
                        </a:rPr>
                        <a:t>range</a:t>
                      </a:r>
                      <a:endParaRPr lang="en-GB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59926647"/>
                  </a:ext>
                </a:extLst>
              </a:tr>
              <a:tr h="29858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400" b="1" dirty="0">
                          <a:solidFill>
                            <a:schemeClr val="tx1"/>
                          </a:solidFill>
                          <a:effectLst/>
                        </a:rPr>
                        <a:t>VIS</a:t>
                      </a:r>
                      <a:endParaRPr lang="en-GB" sz="1400" b="1" dirty="0">
                        <a:solidFill>
                          <a:schemeClr val="tx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405–490 nm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89695708"/>
                  </a:ext>
                </a:extLst>
              </a:tr>
              <a:tr h="273698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400" b="1" dirty="0">
                          <a:solidFill>
                            <a:schemeClr val="tx1"/>
                          </a:solidFill>
                          <a:effectLst/>
                        </a:rPr>
                        <a:t>NIR</a:t>
                      </a:r>
                      <a:endParaRPr lang="en-GB" sz="1400" b="1" dirty="0">
                        <a:solidFill>
                          <a:schemeClr val="tx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747–773 nm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06400318"/>
                  </a:ext>
                </a:extLst>
              </a:tr>
              <a:tr h="335902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400" b="1" dirty="0">
                          <a:solidFill>
                            <a:schemeClr val="tx1"/>
                          </a:solidFill>
                          <a:effectLst/>
                        </a:rPr>
                        <a:t>SWIR-1</a:t>
                      </a:r>
                      <a:endParaRPr lang="en-GB" sz="1400" b="1" dirty="0">
                        <a:solidFill>
                          <a:schemeClr val="tx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</a:rPr>
                        <a:t>1590–1675 nm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68291264"/>
                  </a:ext>
                </a:extLst>
              </a:tr>
              <a:tr h="3234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chemeClr val="tx1"/>
                          </a:solidFill>
                          <a:effectLst/>
                        </a:rPr>
                        <a:t>SWIR-2</a:t>
                      </a:r>
                      <a:endParaRPr lang="en-GB" sz="1400" b="1" dirty="0">
                        <a:solidFill>
                          <a:schemeClr val="tx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effectLst/>
                        </a:rPr>
                        <a:t>1990–2095 nm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9161347"/>
                  </a:ext>
                </a:extLst>
              </a:tr>
            </a:tbl>
          </a:graphicData>
        </a:graphic>
      </p:graphicFrame>
      <p:pic>
        <p:nvPicPr>
          <p:cNvPr id="33" name="Picture 32">
            <a:extLst>
              <a:ext uri="{FF2B5EF4-FFF2-40B4-BE49-F238E27FC236}">
                <a16:creationId xmlns:a16="http://schemas.microsoft.com/office/drawing/2014/main" id="{D9B94389-29AF-353B-2739-BA5070565DF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471" y="2863747"/>
            <a:ext cx="1931567" cy="5044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0EE177-55C6-516A-BD5A-607D7D241B2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834" y="123776"/>
            <a:ext cx="1671941" cy="60945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prstMaterial="plastic">
            <a:bevelT w="0" h="0"/>
            <a:bevelB w="0" h="0"/>
            <a:contourClr>
              <a:schemeClr val="bg2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3596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32E44-39C6-F11A-CC97-57B63D5B5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5318" y="154800"/>
            <a:ext cx="8119482" cy="565200"/>
          </a:xfrm>
        </p:spPr>
        <p:txBody>
          <a:bodyPr/>
          <a:lstStyle/>
          <a:p>
            <a:r>
              <a:rPr lang="en-NL" dirty="0"/>
              <a:t>CO2I &amp; NO2I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A7054D-FD0E-CA57-F34C-0311A4AEB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1086521"/>
            <a:ext cx="11764800" cy="5123671"/>
          </a:xfrm>
        </p:spPr>
        <p:txBody>
          <a:bodyPr/>
          <a:lstStyle/>
          <a:p>
            <a:r>
              <a:rPr lang="en-GB" sz="2000" kern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Critical design review (</a:t>
            </a:r>
            <a:r>
              <a:rPr lang="en-GB" sz="2000" b="1" kern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CDR</a:t>
            </a:r>
            <a:r>
              <a:rPr lang="en-GB" sz="2000" kern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) is nearly passed &amp; integration has started</a:t>
            </a:r>
          </a:p>
          <a:p>
            <a:r>
              <a:rPr lang="en-GB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Performances are met with some minor points, but also with good exceptions:</a:t>
            </a:r>
          </a:p>
          <a:p>
            <a:pPr marL="714375" indent="-341313">
              <a:buFont typeface="Arial" panose="020B0604020202020204" pitchFamily="34" charset="0"/>
              <a:buChar char="•"/>
              <a:tabLst>
                <a:tab pos="5195888" algn="l"/>
              </a:tabLst>
            </a:pPr>
            <a:r>
              <a:rPr lang="en-GB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Swath width	</a:t>
            </a:r>
            <a:r>
              <a:rPr lang="en-GB" sz="2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266–276 km </a:t>
            </a:r>
            <a:r>
              <a:rPr lang="en-GB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(orbit variation)</a:t>
            </a:r>
          </a:p>
          <a:p>
            <a:pPr marL="714375" indent="-341313">
              <a:buFont typeface="Arial" panose="020B0604020202020204" pitchFamily="34" charset="0"/>
              <a:buChar char="•"/>
              <a:tabLst>
                <a:tab pos="5195888" algn="l"/>
              </a:tabLst>
            </a:pPr>
            <a:r>
              <a:rPr lang="en-GB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Spatial co-registration bands	</a:t>
            </a:r>
            <a:r>
              <a:rPr lang="en-GB" sz="2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+++</a:t>
            </a:r>
          </a:p>
          <a:p>
            <a:pPr marL="714375" indent="-341313">
              <a:buFont typeface="Arial" panose="020B0604020202020204" pitchFamily="34" charset="0"/>
              <a:buChar char="•"/>
              <a:tabLst>
                <a:tab pos="5195888" algn="l"/>
              </a:tabLst>
            </a:pPr>
            <a:r>
              <a:rPr lang="en-GB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Spectral </a:t>
            </a:r>
            <a:r>
              <a:rPr lang="en-GB" sz="20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ch.</a:t>
            </a:r>
            <a:r>
              <a:rPr lang="en-GB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 position variation	</a:t>
            </a:r>
            <a:r>
              <a:rPr lang="en-GB" sz="2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 very low</a:t>
            </a:r>
          </a:p>
          <a:p>
            <a:pPr marL="714375" indent="-341313">
              <a:buFont typeface="Arial" panose="020B0604020202020204" pitchFamily="34" charset="0"/>
              <a:buChar char="•"/>
              <a:tabLst>
                <a:tab pos="5195888" algn="l"/>
              </a:tabLst>
            </a:pPr>
            <a:r>
              <a:rPr lang="en-GB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ISRF shape 	</a:t>
            </a:r>
            <a:r>
              <a:rPr lang="en-GB" sz="2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well-known</a:t>
            </a:r>
          </a:p>
          <a:p>
            <a:pPr marL="714375" indent="-341313">
              <a:buFont typeface="Arial" panose="020B0604020202020204" pitchFamily="34" charset="0"/>
              <a:buChar char="•"/>
              <a:tabLst>
                <a:tab pos="5195888" algn="l"/>
              </a:tabLst>
            </a:pPr>
            <a:r>
              <a:rPr lang="en-GB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Polarisation sensitivity 	</a:t>
            </a:r>
            <a:r>
              <a:rPr lang="en-GB" sz="2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very low</a:t>
            </a:r>
          </a:p>
          <a:p>
            <a:pPr marL="714375" indent="-341313">
              <a:buFont typeface="Arial" panose="020B0604020202020204" pitchFamily="34" charset="0"/>
              <a:buChar char="•"/>
              <a:tabLst>
                <a:tab pos="5195888" algn="l"/>
              </a:tabLst>
            </a:pPr>
            <a:r>
              <a:rPr lang="en-GB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Absolute radiometric accuracy	</a:t>
            </a:r>
            <a:r>
              <a:rPr lang="en-GB" sz="2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+++</a:t>
            </a:r>
          </a:p>
          <a:p>
            <a:pPr marL="714375" indent="-341313">
              <a:buFont typeface="Arial" panose="020B0604020202020204" pitchFamily="34" charset="0"/>
              <a:buChar char="•"/>
              <a:tabLst>
                <a:tab pos="5195888" algn="l"/>
              </a:tabLst>
            </a:pPr>
            <a:r>
              <a:rPr lang="en-GB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Residual offset	</a:t>
            </a:r>
            <a:r>
              <a:rPr lang="en-GB" sz="2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very low</a:t>
            </a:r>
            <a:endParaRPr lang="en-NL" sz="20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5879518-9B60-9BA0-C5A7-ABA5DBEEE178}"/>
              </a:ext>
            </a:extLst>
          </p:cNvPr>
          <p:cNvGrpSpPr/>
          <p:nvPr/>
        </p:nvGrpSpPr>
        <p:grpSpPr>
          <a:xfrm>
            <a:off x="8716020" y="3648356"/>
            <a:ext cx="1498582" cy="635000"/>
            <a:chOff x="6112669" y="879740"/>
            <a:chExt cx="1498582" cy="63500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416B4A-35EA-38C1-27F6-C9DE149215EF}"/>
                </a:ext>
              </a:extLst>
            </p:cNvPr>
            <p:cNvSpPr txBox="1"/>
            <p:nvPr/>
          </p:nvSpPr>
          <p:spPr>
            <a:xfrm>
              <a:off x="6112669" y="1012574"/>
              <a:ext cx="110091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b="1" kern="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charset="0"/>
                </a:rPr>
                <a:t>CDR</a:t>
              </a:r>
              <a:r>
                <a:rPr lang="en-GB" sz="1800" b="1" kern="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charset="0"/>
                </a:rPr>
                <a:t> </a:t>
              </a:r>
              <a:endParaRPr lang="en-NL" dirty="0"/>
            </a:p>
          </p:txBody>
        </p:sp>
        <p:pic>
          <p:nvPicPr>
            <p:cNvPr id="6" name="Picture 2" descr="Checkmark button">
              <a:extLst>
                <a:ext uri="{FF2B5EF4-FFF2-40B4-BE49-F238E27FC236}">
                  <a16:creationId xmlns:a16="http://schemas.microsoft.com/office/drawing/2014/main" id="{5BED8E5E-5853-5E33-5215-4894590697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6251" y="879740"/>
              <a:ext cx="635000" cy="63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9A6A7C8-D23D-D209-913E-93D8263FF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34" y="123776"/>
            <a:ext cx="1671941" cy="60945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prstMaterial="plastic">
            <a:bevelT w="0" h="0"/>
            <a:bevelB w="0" h="0"/>
            <a:contourClr>
              <a:schemeClr val="bg2"/>
            </a:contourClr>
          </a:sp3d>
        </p:spPr>
      </p:pic>
    </p:spTree>
    <p:extLst>
      <p:ext uri="{BB962C8B-B14F-4D97-AF65-F5344CB8AC3E}">
        <p14:creationId xmlns:p14="http://schemas.microsoft.com/office/powerpoint/2010/main" val="1089831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3EA2C5-2C95-934B-8823-D6269E9740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4" t="48693" r="15767"/>
          <a:stretch/>
        </p:blipFill>
        <p:spPr>
          <a:xfrm>
            <a:off x="583315" y="3702953"/>
            <a:ext cx="3302992" cy="1993192"/>
          </a:xfrm>
          <a:prstGeom prst="rect">
            <a:avLst/>
          </a:prstGeom>
        </p:spPr>
      </p:pic>
      <p:sp>
        <p:nvSpPr>
          <p:cNvPr id="32" name="Title 3"/>
          <p:cNvSpPr>
            <a:spLocks noGrp="1"/>
          </p:cNvSpPr>
          <p:nvPr>
            <p:ph type="title"/>
          </p:nvPr>
        </p:nvSpPr>
        <p:spPr>
          <a:xfrm>
            <a:off x="1861072" y="154800"/>
            <a:ext cx="8463727" cy="565200"/>
          </a:xfrm>
        </p:spPr>
        <p:txBody>
          <a:bodyPr>
            <a:normAutofit/>
          </a:bodyPr>
          <a:lstStyle/>
          <a:p>
            <a:r>
              <a:rPr lang="en-GB" dirty="0"/>
              <a:t>Multi Angle Polarimeter (</a:t>
            </a:r>
            <a:r>
              <a:rPr lang="en-GB" dirty="0" err="1"/>
              <a:t>TASiUK</a:t>
            </a:r>
            <a:r>
              <a:rPr lang="en-GB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600" y="957432"/>
            <a:ext cx="7827120" cy="193077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Multi-angle polarimeter (MAP) implementation: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Compact</a:t>
            </a:r>
            <a:r>
              <a:rPr lang="en-GB" sz="14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push broom imager:</a:t>
            </a:r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40 viewing angles (+/- 60º), plus 8 more @larger angles</a:t>
            </a:r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Spatial resolution: 4x4 km2 and sampling &lt; 1x1 km2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One focal plane assembly combining polarization &amp; spectral filtering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 spectral bands in VIS and NIR (+1 for co-reg with CO2I)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 polarisations (0º, 60º, 120º) sampled by µ-polarizers at detector pixel-level</a:t>
            </a:r>
            <a:br>
              <a:rPr lang="en-GB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GB" sz="1400" b="1" baseline="300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400" b="1" baseline="300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57C093-BD94-FFBA-692E-7F727BE3775C}"/>
              </a:ext>
            </a:extLst>
          </p:cNvPr>
          <p:cNvSpPr txBox="1"/>
          <p:nvPr/>
        </p:nvSpPr>
        <p:spPr>
          <a:xfrm>
            <a:off x="1" y="5021709"/>
            <a:ext cx="10795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b="1" dirty="0"/>
              <a:t>MAP OU STM in mechanical testing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CB1D84-D91E-F5C0-A5EC-3BC6DF9A63C4}"/>
              </a:ext>
            </a:extLst>
          </p:cNvPr>
          <p:cNvSpPr/>
          <p:nvPr/>
        </p:nvSpPr>
        <p:spPr>
          <a:xfrm>
            <a:off x="3177763" y="5654347"/>
            <a:ext cx="141708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524000" algn="l"/>
              </a:tabLst>
              <a:defRPr/>
            </a:pPr>
            <a:r>
              <a:rPr lang="en-US" sz="1000" b="1" dirty="0">
                <a:solidFill>
                  <a:srgbClr val="335E6F"/>
                </a:solidFill>
              </a:rPr>
              <a:t>Credit © TAS-UK</a:t>
            </a:r>
            <a:endParaRPr lang="en-US" sz="1000" b="1" dirty="0">
              <a:solidFill>
                <a:schemeClr val="accent2"/>
              </a:solidFill>
              <a:latin typeface="Tahoma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C489178-AB26-59F6-A33F-B9A0AD7910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0592634"/>
              </p:ext>
            </p:extLst>
          </p:nvPr>
        </p:nvGraphicFramePr>
        <p:xfrm>
          <a:off x="6976251" y="3232393"/>
          <a:ext cx="2741510" cy="2698289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112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95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4175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</a:rPr>
                        <a:t>MAP Band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1613" marR="81613" marT="0" marB="0"/>
                </a:tc>
                <a:tc>
                  <a:txBody>
                    <a:bodyPr/>
                    <a:lstStyle/>
                    <a:p>
                      <a:pPr marL="0" marR="0" lvl="0" indent="0" algn="ctr" defTabSz="879649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</a:rPr>
                        <a:t>Wavelength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1613" marR="81613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755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</a:rPr>
                        <a:t>VNIR-1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410 nm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0008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</a:rPr>
                        <a:t>VNIR-2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443 nm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/>
                </a:tc>
                <a:extLst>
                  <a:ext uri="{0D108BD9-81ED-4DB2-BD59-A6C34878D82A}">
                    <a16:rowId xmlns:a16="http://schemas.microsoft.com/office/drawing/2014/main" val="122539558"/>
                  </a:ext>
                </a:extLst>
              </a:tr>
              <a:tr h="282375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</a:rPr>
                        <a:t>VNIR-3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490 nm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/>
                </a:tc>
                <a:extLst>
                  <a:ext uri="{0D108BD9-81ED-4DB2-BD59-A6C34878D82A}">
                    <a16:rowId xmlns:a16="http://schemas.microsoft.com/office/drawing/2014/main" val="678206346"/>
                  </a:ext>
                </a:extLst>
              </a:tr>
              <a:tr h="328166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</a:rPr>
                        <a:t>VNIR-4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555 nm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/>
                </a:tc>
                <a:extLst>
                  <a:ext uri="{0D108BD9-81ED-4DB2-BD59-A6C34878D82A}">
                    <a16:rowId xmlns:a16="http://schemas.microsoft.com/office/drawing/2014/main" val="3815545958"/>
                  </a:ext>
                </a:extLst>
              </a:tr>
              <a:tr h="30527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</a:rPr>
                        <a:t>VNIR-5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670 nm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/>
                </a:tc>
                <a:extLst>
                  <a:ext uri="{0D108BD9-81ED-4DB2-BD59-A6C34878D82A}">
                    <a16:rowId xmlns:a16="http://schemas.microsoft.com/office/drawing/2014/main" val="3202066494"/>
                  </a:ext>
                </a:extLst>
              </a:tr>
              <a:tr h="30527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</a:rPr>
                        <a:t>VNIR-6*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753 nm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/>
                </a:tc>
                <a:extLst>
                  <a:ext uri="{0D108BD9-81ED-4DB2-BD59-A6C34878D82A}">
                    <a16:rowId xmlns:a16="http://schemas.microsoft.com/office/drawing/2014/main" val="895141956"/>
                  </a:ext>
                </a:extLst>
              </a:tr>
              <a:tr h="30527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</a:rPr>
                        <a:t>VNIR-7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865 nm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/>
                </a:tc>
                <a:extLst>
                  <a:ext uri="{0D108BD9-81ED-4DB2-BD59-A6C34878D82A}">
                    <a16:rowId xmlns:a16="http://schemas.microsoft.com/office/drawing/2014/main" val="3108738720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7616F7D4-1560-C6AF-B716-1FB5B141C107}"/>
              </a:ext>
            </a:extLst>
          </p:cNvPr>
          <p:cNvGrpSpPr/>
          <p:nvPr/>
        </p:nvGrpSpPr>
        <p:grpSpPr>
          <a:xfrm>
            <a:off x="6112669" y="879740"/>
            <a:ext cx="1498582" cy="635000"/>
            <a:chOff x="6112669" y="879740"/>
            <a:chExt cx="1498582" cy="63500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C758F51-CA0F-16A4-6296-230B5A67EEEE}"/>
                </a:ext>
              </a:extLst>
            </p:cNvPr>
            <p:cNvSpPr txBox="1"/>
            <p:nvPr/>
          </p:nvSpPr>
          <p:spPr>
            <a:xfrm>
              <a:off x="6112669" y="1012574"/>
              <a:ext cx="110091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b="1" kern="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charset="0"/>
                </a:rPr>
                <a:t>CDR</a:t>
              </a:r>
              <a:r>
                <a:rPr lang="en-GB" sz="1800" b="1" kern="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charset="0"/>
                </a:rPr>
                <a:t> </a:t>
              </a:r>
              <a:endParaRPr lang="en-NL" dirty="0"/>
            </a:p>
          </p:txBody>
        </p:sp>
        <p:pic>
          <p:nvPicPr>
            <p:cNvPr id="1026" name="Picture 2" descr="Checkmark button">
              <a:extLst>
                <a:ext uri="{FF2B5EF4-FFF2-40B4-BE49-F238E27FC236}">
                  <a16:creationId xmlns:a16="http://schemas.microsoft.com/office/drawing/2014/main" id="{697FEB4C-E6DE-0A4E-6443-DFF89BC34C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6251" y="879740"/>
              <a:ext cx="635000" cy="63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A08A8971-A886-0A25-32EA-D5484298FC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34" y="123776"/>
            <a:ext cx="1671941" cy="60945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prstMaterial="plastic">
            <a:bevelT w="0" h="0"/>
            <a:bevelB w="0" h="0"/>
            <a:contourClr>
              <a:schemeClr val="bg2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3196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0314" y="154800"/>
            <a:ext cx="8474485" cy="565200"/>
          </a:xfrm>
        </p:spPr>
        <p:txBody>
          <a:bodyPr>
            <a:normAutofit/>
          </a:bodyPr>
          <a:lstStyle/>
          <a:p>
            <a:r>
              <a:rPr lang="en-GB" dirty="0"/>
              <a:t>CO2M: </a:t>
            </a:r>
            <a:r>
              <a:rPr lang="en-US" dirty="0"/>
              <a:t>Cloud Imager: CLIM (OIP Belgium)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43257" y="864978"/>
            <a:ext cx="6702166" cy="2779665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 sz="16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808038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+mn-lt"/>
              </a:defRPr>
            </a:lvl2pPr>
            <a:lvl3pPr marL="1406525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+mn-lt"/>
              </a:defRPr>
            </a:lvl3pPr>
            <a:lvl4pPr marL="2005013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+mn-lt"/>
              </a:defRPr>
            </a:lvl4pPr>
            <a:lvl5pPr marL="260350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+mn-lt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en-GB" sz="14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Cloud Imager based on </a:t>
            </a:r>
            <a:r>
              <a:rPr lang="en-GB" sz="1400" b="1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Proba</a:t>
            </a:r>
            <a:r>
              <a:rPr lang="en-GB" sz="14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-V 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Binning on-ground, specs @400m</a:t>
            </a:r>
          </a:p>
          <a:p>
            <a:pPr marL="269875" indent="-269875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Three mirror telescope with Aluminium mirrors </a:t>
            </a:r>
          </a:p>
          <a:p>
            <a:pPr marL="269875" indent="-269875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InGaAs</a:t>
            </a:r>
            <a:r>
              <a:rPr lang="en-GB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1400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Xenics</a:t>
            </a:r>
            <a:r>
              <a:rPr lang="en-GB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(CLIM-3) &amp; Si CCD Teledyne E2V (CLIM-1 &amp; CLIM-2)</a:t>
            </a:r>
          </a:p>
          <a:p>
            <a:pPr>
              <a:spcBef>
                <a:spcPts val="0"/>
              </a:spcBef>
            </a:pPr>
            <a:endParaRPr lang="en-GB" sz="14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9" name="TextBox 218"/>
          <p:cNvSpPr txBox="1"/>
          <p:nvPr/>
        </p:nvSpPr>
        <p:spPr>
          <a:xfrm>
            <a:off x="2097058" y="3709355"/>
            <a:ext cx="15507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Credits: AMOS</a:t>
            </a:r>
          </a:p>
        </p:txBody>
      </p:sp>
      <p:graphicFrame>
        <p:nvGraphicFramePr>
          <p:cNvPr id="227" name="Table 2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2793866"/>
              </p:ext>
            </p:extLst>
          </p:nvPr>
        </p:nvGraphicFramePr>
        <p:xfrm>
          <a:off x="6945423" y="1015168"/>
          <a:ext cx="4892012" cy="15392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506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03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17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69278">
                  <a:extLst>
                    <a:ext uri="{9D8B030D-6E8A-4147-A177-3AD203B41FA5}">
                      <a16:colId xmlns:a16="http://schemas.microsoft.com/office/drawing/2014/main" val="1834038407"/>
                    </a:ext>
                  </a:extLst>
                </a:gridCol>
              </a:tblGrid>
              <a:tr h="534451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solidFill>
                            <a:schemeClr val="tx1"/>
                          </a:solidFill>
                          <a:effectLst/>
                        </a:rPr>
                        <a:t>Band</a:t>
                      </a:r>
                      <a:endParaRPr lang="en-GB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solidFill>
                            <a:schemeClr val="tx1"/>
                          </a:solidFill>
                          <a:effectLst/>
                        </a:rPr>
                        <a:t>Band </a:t>
                      </a:r>
                      <a:br>
                        <a:rPr lang="en-GB" sz="1400" b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GB" sz="1400" b="1" dirty="0" err="1">
                          <a:solidFill>
                            <a:schemeClr val="tx1"/>
                          </a:solidFill>
                          <a:effectLst/>
                        </a:rPr>
                        <a:t>center</a:t>
                      </a:r>
                      <a:endParaRPr lang="en-GB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solidFill>
                            <a:schemeClr val="tx1"/>
                          </a:solidFill>
                          <a:effectLst/>
                        </a:rPr>
                        <a:t>Band </a:t>
                      </a:r>
                      <a:br>
                        <a:rPr lang="en-GB" sz="1400" b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GB" sz="1400" b="1" dirty="0">
                          <a:solidFill>
                            <a:schemeClr val="tx1"/>
                          </a:solidFill>
                          <a:effectLst/>
                        </a:rPr>
                        <a:t>width</a:t>
                      </a:r>
                      <a:endParaRPr lang="en-GB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Native sampling (</a:t>
                      </a:r>
                      <a:r>
                        <a:rPr lang="en-GB" sz="14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ALTxACT</a:t>
                      </a:r>
                      <a:r>
                        <a:rPr lang="en-GB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73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400" b="1" dirty="0">
                          <a:solidFill>
                            <a:schemeClr val="tx1"/>
                          </a:solidFill>
                          <a:effectLst/>
                        </a:rPr>
                        <a:t>CLIM-1</a:t>
                      </a:r>
                      <a:endParaRPr lang="en-GB" sz="1400" b="1" dirty="0">
                        <a:solidFill>
                          <a:schemeClr val="tx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670 nm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20 nm</a:t>
                      </a:r>
                      <a:endParaRPr lang="en-GB" sz="1400" dirty="0"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94m x 87m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CLIM-2</a:t>
                      </a:r>
                      <a:endParaRPr lang="en-GB" sz="1400" b="1" dirty="0">
                        <a:solidFill>
                          <a:schemeClr val="tx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753 nm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9 nm</a:t>
                      </a:r>
                      <a:endParaRPr lang="en-GB" sz="1400" dirty="0"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94m x 87m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291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400" b="1" dirty="0">
                          <a:solidFill>
                            <a:schemeClr val="tx1"/>
                          </a:solidFill>
                          <a:effectLst/>
                        </a:rPr>
                        <a:t>CLIM-3</a:t>
                      </a:r>
                      <a:endParaRPr lang="en-GB" sz="1400" b="1" dirty="0">
                        <a:solidFill>
                          <a:schemeClr val="tx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</a:rPr>
                        <a:t>1378 nm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15 nm</a:t>
                      </a:r>
                      <a:endParaRPr lang="en-GB" sz="1400" dirty="0"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376m x 163m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C0213D2-F045-B92B-8DD8-AA850EA5A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7108" y="3886035"/>
            <a:ext cx="2523617" cy="2237738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6ABB619-3CCC-0308-0A56-C45C770877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8256"/>
          <a:stretch/>
        </p:blipFill>
        <p:spPr bwMode="auto">
          <a:xfrm>
            <a:off x="6945423" y="3123153"/>
            <a:ext cx="3106622" cy="2980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358D75-A415-6471-94DB-C6943C1F1378}"/>
              </a:ext>
            </a:extLst>
          </p:cNvPr>
          <p:cNvSpPr txBox="1"/>
          <p:nvPr/>
        </p:nvSpPr>
        <p:spPr>
          <a:xfrm>
            <a:off x="6469613" y="6128602"/>
            <a:ext cx="32617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/>
              <a:t>CLIM OU wrapped in MLI for thermal test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F0D59A-147E-A200-18BC-80D149CBE354}"/>
              </a:ext>
            </a:extLst>
          </p:cNvPr>
          <p:cNvSpPr txBox="1"/>
          <p:nvPr/>
        </p:nvSpPr>
        <p:spPr>
          <a:xfrm>
            <a:off x="4235771" y="6134549"/>
            <a:ext cx="29446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/>
              <a:t>CLIM EU EM1 boards Testing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FE860D-687E-ED47-00D9-A575FC0956C3}"/>
              </a:ext>
            </a:extLst>
          </p:cNvPr>
          <p:cNvSpPr txBox="1"/>
          <p:nvPr/>
        </p:nvSpPr>
        <p:spPr>
          <a:xfrm>
            <a:off x="964424" y="6123773"/>
            <a:ext cx="29446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/>
              <a:t>CLIM OU PFM Telescope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4A36B3-CBFD-F725-2A17-A36D5A421C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904" y="3993451"/>
            <a:ext cx="2891738" cy="21351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29E028-5001-1488-B283-85A0216954C2}"/>
              </a:ext>
            </a:extLst>
          </p:cNvPr>
          <p:cNvSpPr txBox="1"/>
          <p:nvPr/>
        </p:nvSpPr>
        <p:spPr>
          <a:xfrm>
            <a:off x="5501601" y="3489648"/>
            <a:ext cx="11291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Credits: OIP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D121CA-9C86-ADA7-0881-A45260AE190E}"/>
              </a:ext>
            </a:extLst>
          </p:cNvPr>
          <p:cNvSpPr txBox="1"/>
          <p:nvPr/>
        </p:nvSpPr>
        <p:spPr>
          <a:xfrm>
            <a:off x="9020800" y="2855064"/>
            <a:ext cx="14210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Credits: OIP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C9E5434D-CC36-7E5D-4B05-64521B5152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4769309"/>
              </p:ext>
            </p:extLst>
          </p:nvPr>
        </p:nvGraphicFramePr>
        <p:xfrm>
          <a:off x="387903" y="2382617"/>
          <a:ext cx="4782119" cy="1036320"/>
        </p:xfrm>
        <a:graphic>
          <a:graphicData uri="http://schemas.openxmlformats.org/drawingml/2006/table">
            <a:tbl>
              <a:tblPr firstRow="1" bandRow="1"/>
              <a:tblGrid>
                <a:gridCol w="746590">
                  <a:extLst>
                    <a:ext uri="{9D8B030D-6E8A-4147-A177-3AD203B41FA5}">
                      <a16:colId xmlns:a16="http://schemas.microsoft.com/office/drawing/2014/main" val="1381640696"/>
                    </a:ext>
                  </a:extLst>
                </a:gridCol>
                <a:gridCol w="1297362">
                  <a:extLst>
                    <a:ext uri="{9D8B030D-6E8A-4147-A177-3AD203B41FA5}">
                      <a16:colId xmlns:a16="http://schemas.microsoft.com/office/drawing/2014/main" val="4082518282"/>
                    </a:ext>
                  </a:extLst>
                </a:gridCol>
                <a:gridCol w="2738167">
                  <a:extLst>
                    <a:ext uri="{9D8B030D-6E8A-4147-A177-3AD203B41FA5}">
                      <a16:colId xmlns:a16="http://schemas.microsoft.com/office/drawing/2014/main" val="1642822543"/>
                    </a:ext>
                  </a:extLst>
                </a:gridCol>
              </a:tblGrid>
              <a:tr h="287756"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Verdana"/>
                        </a:defRPr>
                      </a:lvl1pPr>
                      <a:lvl2pPr marL="441015" algn="l" defTabSz="882030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Verdana"/>
                        </a:defRPr>
                      </a:lvl2pPr>
                      <a:lvl3pPr marL="882030" algn="l" defTabSz="882030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Verdana"/>
                        </a:defRPr>
                      </a:lvl3pPr>
                      <a:lvl4pPr marL="1323045" algn="l" defTabSz="882030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Verdana"/>
                        </a:defRPr>
                      </a:lvl4pPr>
                      <a:lvl5pPr marL="1764060" algn="l" defTabSz="882030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Verdana"/>
                        </a:defRPr>
                      </a:lvl5pPr>
                      <a:lvl6pPr marL="2205076" algn="l" defTabSz="882030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Verdana"/>
                        </a:defRPr>
                      </a:lvl6pPr>
                      <a:lvl7pPr marL="2646091" algn="l" defTabSz="882030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Verdana"/>
                        </a:defRPr>
                      </a:lvl7pPr>
                      <a:lvl8pPr marL="3087106" algn="l" defTabSz="882030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Verdana"/>
                        </a:defRPr>
                      </a:lvl8pPr>
                      <a:lvl9pPr marL="3528121" algn="l" defTabSz="882030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en-GB" sz="1400" dirty="0"/>
                        <a:t>SSRD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8DB"/>
                    </a:solidFill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Verdana"/>
                        </a:defRPr>
                      </a:lvl1pPr>
                      <a:lvl2pPr marL="441015" algn="l" defTabSz="882030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Verdana"/>
                        </a:defRPr>
                      </a:lvl2pPr>
                      <a:lvl3pPr marL="882030" algn="l" defTabSz="882030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Verdana"/>
                        </a:defRPr>
                      </a:lvl3pPr>
                      <a:lvl4pPr marL="1323045" algn="l" defTabSz="882030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Verdana"/>
                        </a:defRPr>
                      </a:lvl4pPr>
                      <a:lvl5pPr marL="1764060" algn="l" defTabSz="882030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Verdana"/>
                        </a:defRPr>
                      </a:lvl5pPr>
                      <a:lvl6pPr marL="2205076" algn="l" defTabSz="882030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Verdana"/>
                        </a:defRPr>
                      </a:lvl6pPr>
                      <a:lvl7pPr marL="2646091" algn="l" defTabSz="882030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Verdana"/>
                        </a:defRPr>
                      </a:lvl7pPr>
                      <a:lvl8pPr marL="3087106" algn="l" defTabSz="882030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Verdana"/>
                        </a:defRPr>
                      </a:lvl8pPr>
                      <a:lvl9pPr marL="3528121" algn="l" defTabSz="882030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en-GB" sz="1400" dirty="0"/>
                        <a:t>Required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8DB"/>
                    </a:solidFill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Verdana"/>
                        </a:defRPr>
                      </a:lvl1pPr>
                      <a:lvl2pPr marL="441015" algn="l" defTabSz="882030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Verdana"/>
                        </a:defRPr>
                      </a:lvl2pPr>
                      <a:lvl3pPr marL="882030" algn="l" defTabSz="882030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Verdana"/>
                        </a:defRPr>
                      </a:lvl3pPr>
                      <a:lvl4pPr marL="1323045" algn="l" defTabSz="882030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Verdana"/>
                        </a:defRPr>
                      </a:lvl4pPr>
                      <a:lvl5pPr marL="1764060" algn="l" defTabSz="882030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Verdana"/>
                        </a:defRPr>
                      </a:lvl5pPr>
                      <a:lvl6pPr marL="2205076" algn="l" defTabSz="882030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Verdana"/>
                        </a:defRPr>
                      </a:lvl6pPr>
                      <a:lvl7pPr marL="2646091" algn="l" defTabSz="882030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Verdana"/>
                        </a:defRPr>
                      </a:lvl7pPr>
                      <a:lvl8pPr marL="3087106" algn="l" defTabSz="882030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Verdana"/>
                        </a:defRPr>
                      </a:lvl8pPr>
                      <a:lvl9pPr marL="3528121" algn="l" defTabSz="882030" rtl="0" eaLnBrk="1" latinLnBrk="0" hangingPunct="1">
                        <a:defRPr sz="1736" b="1" kern="1200">
                          <a:solidFill>
                            <a:schemeClr val="lt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/>
                        <a:t>Compliance status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8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21368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en-GB" sz="1400" b="0" dirty="0"/>
                        <a:t>SNR @</a:t>
                      </a:r>
                      <a:r>
                        <a:rPr lang="en-GB" sz="1400" b="0" dirty="0" err="1"/>
                        <a:t>Lref</a:t>
                      </a:r>
                      <a:endParaRPr lang="en-GB" sz="1400" b="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8D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en-GB" sz="1400" b="0" dirty="0"/>
                        <a:t>SNR&gt;200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8D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882030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41015" algn="l" defTabSz="882030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882030" algn="l" defTabSz="882030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23045" algn="l" defTabSz="882030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764060" algn="l" defTabSz="882030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05076" algn="l" defTabSz="882030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646091" algn="l" defTabSz="882030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087106" algn="l" defTabSz="882030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528121" algn="l" defTabSz="882030" rtl="0" eaLnBrk="1" latinLnBrk="0" hangingPunct="1">
                        <a:defRPr sz="1736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CLIM-1 &gt;542 (3sigma)</a:t>
                      </a:r>
                    </a:p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CLIM-2 &gt;533 (3sigma)</a:t>
                      </a:r>
                    </a:p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CLIM-3 &gt;240 (3sigma)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8DB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6005450"/>
                  </a:ext>
                </a:extLst>
              </a:tr>
            </a:tbl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B447803E-6059-F5D9-B3A7-C8EA3AD7F334}"/>
              </a:ext>
            </a:extLst>
          </p:cNvPr>
          <p:cNvGrpSpPr/>
          <p:nvPr/>
        </p:nvGrpSpPr>
        <p:grpSpPr>
          <a:xfrm>
            <a:off x="5279916" y="2462065"/>
            <a:ext cx="1498582" cy="635000"/>
            <a:chOff x="6112669" y="879740"/>
            <a:chExt cx="1498582" cy="63500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079E0EE-0F62-54B4-EC20-49753B362061}"/>
                </a:ext>
              </a:extLst>
            </p:cNvPr>
            <p:cNvSpPr txBox="1"/>
            <p:nvPr/>
          </p:nvSpPr>
          <p:spPr>
            <a:xfrm>
              <a:off x="6112669" y="1012574"/>
              <a:ext cx="110091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b="1" kern="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charset="0"/>
                </a:rPr>
                <a:t>CDR</a:t>
              </a:r>
              <a:r>
                <a:rPr lang="en-GB" sz="1800" b="1" kern="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charset="0"/>
                </a:rPr>
                <a:t> </a:t>
              </a:r>
              <a:endParaRPr lang="en-NL" dirty="0"/>
            </a:p>
          </p:txBody>
        </p:sp>
        <p:pic>
          <p:nvPicPr>
            <p:cNvPr id="18" name="Picture 2" descr="Checkmark button">
              <a:extLst>
                <a:ext uri="{FF2B5EF4-FFF2-40B4-BE49-F238E27FC236}">
                  <a16:creationId xmlns:a16="http://schemas.microsoft.com/office/drawing/2014/main" id="{D5079986-28D7-01EF-F191-845386C3FA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6251" y="879740"/>
              <a:ext cx="635000" cy="63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3ADE394B-5340-FF73-52BC-2624C6ACDC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34" y="123776"/>
            <a:ext cx="1671941" cy="60945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prstMaterial="plastic">
            <a:bevelT w="0" h="0"/>
            <a:bevelB w="0" h="0"/>
            <a:contourClr>
              <a:schemeClr val="bg2"/>
            </a:contourClr>
          </a:sp3d>
        </p:spPr>
      </p:pic>
    </p:spTree>
    <p:extLst>
      <p:ext uri="{BB962C8B-B14F-4D97-AF65-F5344CB8AC3E}">
        <p14:creationId xmlns:p14="http://schemas.microsoft.com/office/powerpoint/2010/main" val="1237534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0DFF1-9D87-074C-AC7E-C12375DDB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1986" y="154800"/>
            <a:ext cx="7882813" cy="565200"/>
          </a:xfrm>
        </p:spPr>
        <p:txBody>
          <a:bodyPr/>
          <a:lstStyle/>
          <a:p>
            <a:r>
              <a:rPr lang="en-GB" dirty="0"/>
              <a:t>Copernicus CO2M Mission – Status</a:t>
            </a:r>
            <a:endParaRPr lang="en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D10E4E-9AE8-9E4B-ABD6-F9F10BC12801}"/>
              </a:ext>
            </a:extLst>
          </p:cNvPr>
          <p:cNvSpPr txBox="1"/>
          <p:nvPr/>
        </p:nvSpPr>
        <p:spPr>
          <a:xfrm>
            <a:off x="216000" y="1011874"/>
            <a:ext cx="575801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ts val="600"/>
              </a:spcBef>
              <a:buClr>
                <a:srgbClr val="00B0F0"/>
              </a:buClr>
              <a:defRPr/>
            </a:pPr>
            <a:r>
              <a:rPr lang="en-US" b="1" dirty="0">
                <a:solidFill>
                  <a:srgbClr val="335E6E"/>
                </a:solidFill>
                <a:latin typeface="Verdana" charset="0"/>
                <a:ea typeface="MS PGothic" charset="-128"/>
              </a:rPr>
              <a:t>Project status:</a:t>
            </a:r>
          </a:p>
          <a:p>
            <a:pPr marL="285750" indent="-285750" eaLnBrk="0" hangingPunct="0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rgbClr val="00B050"/>
                </a:solidFill>
                <a:latin typeface="Verdana" charset="0"/>
                <a:ea typeface="MS PGothic" charset="-128"/>
              </a:rPr>
              <a:t>Constellation</a:t>
            </a:r>
            <a:r>
              <a:rPr lang="en-US" dirty="0">
                <a:solidFill>
                  <a:srgbClr val="335E6E"/>
                </a:solidFill>
                <a:latin typeface="Verdana" charset="0"/>
                <a:ea typeface="MS PGothic" charset="-128"/>
              </a:rPr>
              <a:t> of satellites </a:t>
            </a:r>
          </a:p>
          <a:p>
            <a:pPr marL="285750" indent="-285750" eaLnBrk="0" hangingPunct="0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335E6E"/>
                </a:solidFill>
                <a:latin typeface="Verdana" charset="0"/>
                <a:ea typeface="MS PGothic" charset="-128"/>
              </a:rPr>
              <a:t>Each satellite </a:t>
            </a:r>
            <a:r>
              <a:rPr lang="en-US" b="1" dirty="0">
                <a:solidFill>
                  <a:srgbClr val="00B050"/>
                </a:solidFill>
                <a:latin typeface="Verdana" charset="0"/>
                <a:ea typeface="MS PGothic" charset="-128"/>
              </a:rPr>
              <a:t>&gt;266 km swath</a:t>
            </a:r>
            <a:endParaRPr lang="en-US" b="1" dirty="0">
              <a:solidFill>
                <a:srgbClr val="335E6E"/>
              </a:solidFill>
              <a:latin typeface="Verdana" charset="0"/>
              <a:ea typeface="MS PGothic" charset="-128"/>
            </a:endParaRPr>
          </a:p>
          <a:p>
            <a:pPr marL="285750" indent="-285750" eaLnBrk="0" hangingPunct="0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335E6E"/>
                </a:solidFill>
                <a:latin typeface="Verdana" charset="0"/>
                <a:ea typeface="MS PGothic" charset="-128"/>
              </a:rPr>
              <a:t>First and second satellite will have their </a:t>
            </a:r>
            <a:br>
              <a:rPr lang="en-US" dirty="0">
                <a:solidFill>
                  <a:srgbClr val="335E6E"/>
                </a:solidFill>
                <a:latin typeface="Verdana" charset="0"/>
                <a:ea typeface="MS PGothic" charset="-128"/>
              </a:rPr>
            </a:br>
            <a:r>
              <a:rPr lang="en-US" dirty="0">
                <a:solidFill>
                  <a:srgbClr val="335E6E"/>
                </a:solidFill>
                <a:latin typeface="Verdana" charset="0"/>
                <a:ea typeface="MS PGothic" charset="-128"/>
              </a:rPr>
              <a:t>Flight Acceptance expected </a:t>
            </a:r>
            <a:r>
              <a:rPr lang="en-US" b="1" dirty="0">
                <a:solidFill>
                  <a:srgbClr val="00B050"/>
                </a:solidFill>
                <a:latin typeface="Verdana" charset="0"/>
                <a:ea typeface="MS PGothic" charset="-128"/>
              </a:rPr>
              <a:t>mid 2026</a:t>
            </a:r>
          </a:p>
          <a:p>
            <a:pPr marL="285750" indent="-285750" eaLnBrk="0" hangingPunct="0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Verdana" charset="0"/>
                <a:ea typeface="MS PGothic" charset="-128"/>
              </a:rPr>
              <a:t>Third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Verdana" charset="0"/>
                <a:ea typeface="MS PGothic" charset="-128"/>
              </a:rPr>
              <a:t>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Verdana" charset="0"/>
                <a:ea typeface="MS PGothic" charset="-128"/>
              </a:rPr>
              <a:t>satellite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Verdana" charset="0"/>
                <a:ea typeface="MS PGothic" charset="-128"/>
                <a:sym typeface="Wingdings" pitchFamily="2" charset="2"/>
              </a:rPr>
              <a:t> </a:t>
            </a:r>
            <a:r>
              <a:rPr lang="en-US" b="1" dirty="0">
                <a:solidFill>
                  <a:srgbClr val="00B050"/>
                </a:solidFill>
                <a:latin typeface="Verdana" charset="0"/>
                <a:ea typeface="MS PGothic" charset="-128"/>
              </a:rPr>
              <a:t>APPROVED!!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029D01-90E7-7B48-9252-AAC4AB1FFE31}"/>
              </a:ext>
            </a:extLst>
          </p:cNvPr>
          <p:cNvSpPr txBox="1"/>
          <p:nvPr/>
        </p:nvSpPr>
        <p:spPr>
          <a:xfrm>
            <a:off x="10077919" y="6097943"/>
            <a:ext cx="1654370" cy="26161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r"/>
            <a:r>
              <a:rPr lang="en-US" sz="1100" dirty="0"/>
              <a:t>Credits: EMPA</a:t>
            </a:r>
            <a:endParaRPr lang="en-US" sz="12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D0925A-F9C4-EA4F-B36A-BDECD2FBC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" y="4279201"/>
            <a:ext cx="2475389" cy="45794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F6EEFCC-F7D8-F24D-B755-035C9EE188C8}"/>
              </a:ext>
            </a:extLst>
          </p:cNvPr>
          <p:cNvSpPr/>
          <p:nvPr/>
        </p:nvSpPr>
        <p:spPr>
          <a:xfrm>
            <a:off x="216000" y="3073977"/>
            <a:ext cx="64400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tx2"/>
                </a:solidFill>
              </a:rPr>
              <a:t>Copernicus data </a:t>
            </a:r>
            <a:r>
              <a:rPr lang="en-GB" dirty="0">
                <a:solidFill>
                  <a:schemeClr val="tx2"/>
                </a:solidFill>
              </a:rPr>
              <a:t>is made freely available</a:t>
            </a:r>
            <a:br>
              <a:rPr lang="en-GB" dirty="0">
                <a:solidFill>
                  <a:schemeClr val="tx2"/>
                </a:solidFill>
              </a:rPr>
            </a:br>
            <a:r>
              <a:rPr lang="en-GB" dirty="0">
                <a:solidFill>
                  <a:schemeClr val="tx2"/>
                </a:solidFill>
              </a:rPr>
              <a:t> to any person and organisation around the world</a:t>
            </a:r>
            <a:endParaRPr lang="en-NL" dirty="0">
              <a:solidFill>
                <a:schemeClr val="tx2"/>
              </a:solidFill>
            </a:endParaRPr>
          </a:p>
          <a:p>
            <a:endParaRPr lang="en-GB" b="1" dirty="0">
              <a:solidFill>
                <a:schemeClr val="tx2"/>
              </a:solidFill>
            </a:endParaRPr>
          </a:p>
          <a:p>
            <a:r>
              <a:rPr lang="en-GB" b="1" dirty="0">
                <a:solidFill>
                  <a:schemeClr val="tx2"/>
                </a:solidFill>
              </a:rPr>
              <a:t>EUMETSAT</a:t>
            </a:r>
            <a:r>
              <a:rPr lang="en-GB" dirty="0">
                <a:solidFill>
                  <a:schemeClr val="tx2"/>
                </a:solidFill>
              </a:rPr>
              <a:t> performs operational data processing</a:t>
            </a:r>
          </a:p>
        </p:txBody>
      </p:sp>
      <p:graphicFrame>
        <p:nvGraphicFramePr>
          <p:cNvPr id="3" name="Content Placeholder 6">
            <a:extLst>
              <a:ext uri="{FF2B5EF4-FFF2-40B4-BE49-F238E27FC236}">
                <a16:creationId xmlns:a16="http://schemas.microsoft.com/office/drawing/2014/main" id="{C3DDFAEC-8178-28B1-AD32-1CA5E0BC7B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8078204"/>
              </p:ext>
            </p:extLst>
          </p:nvPr>
        </p:nvGraphicFramePr>
        <p:xfrm>
          <a:off x="6448025" y="955292"/>
          <a:ext cx="5561313" cy="24494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102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1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9123">
                  <a:extLst>
                    <a:ext uri="{9D8B030D-6E8A-4147-A177-3AD203B41FA5}">
                      <a16:colId xmlns:a16="http://schemas.microsoft.com/office/drawing/2014/main" val="2913718302"/>
                    </a:ext>
                  </a:extLst>
                </a:gridCol>
              </a:tblGrid>
              <a:tr h="4679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noProof="0" dirty="0">
                          <a:effectLst/>
                        </a:rPr>
                        <a:t>Product</a:t>
                      </a:r>
                      <a:endParaRPr lang="en-GB" sz="1800" noProof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135972" marR="135972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900" b="1" kern="1200" noProof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Spatial</a:t>
                      </a:r>
                    </a:p>
                  </a:txBody>
                  <a:tcPr marL="135972" marR="135972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900" b="1" noProof="0" dirty="0">
                          <a:effectLst/>
                          <a:latin typeface="+mn-lt"/>
                          <a:ea typeface="Calibri" charset="0"/>
                          <a:cs typeface="Times New Roman" charset="0"/>
                        </a:rPr>
                        <a:t>Precision</a:t>
                      </a:r>
                      <a:endParaRPr lang="en-GB" sz="1900" b="1" noProof="0" dirty="0"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135972" marR="135972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27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noProof="0" dirty="0">
                          <a:effectLst/>
                        </a:rPr>
                        <a:t>CO</a:t>
                      </a:r>
                      <a:r>
                        <a:rPr lang="en-GB" sz="1600" baseline="-25000" noProof="0" dirty="0">
                          <a:effectLst/>
                        </a:rPr>
                        <a:t>2</a:t>
                      </a:r>
                      <a:endParaRPr lang="en-GB" sz="1600" noProof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135972" marR="135972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700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km</a:t>
                      </a:r>
                      <a:r>
                        <a:rPr lang="en-GB" sz="1700" kern="1200" baseline="300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35972" marR="1359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200" baseline="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0.7 ppm</a:t>
                      </a:r>
                      <a:endParaRPr lang="en-GB" sz="1700" kern="1200" baseline="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5972" marR="135972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72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noProof="0" dirty="0">
                          <a:effectLst/>
                        </a:rPr>
                        <a:t>CH</a:t>
                      </a:r>
                      <a:r>
                        <a:rPr lang="en-GB" sz="1600" baseline="-25000" noProof="0" dirty="0">
                          <a:effectLst/>
                        </a:rPr>
                        <a:t>4</a:t>
                      </a:r>
                      <a:endParaRPr lang="en-GB" sz="1600" noProof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135972" marR="135972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700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km</a:t>
                      </a:r>
                      <a:r>
                        <a:rPr lang="en-GB" sz="1700" kern="1200" baseline="300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35972" marR="1359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200" baseline="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 ppb</a:t>
                      </a:r>
                      <a:endParaRPr lang="en-GB" sz="1700" kern="1200" baseline="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5972" marR="135972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72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noProof="0" dirty="0">
                          <a:effectLst/>
                        </a:rPr>
                        <a:t>NO</a:t>
                      </a:r>
                      <a:r>
                        <a:rPr lang="en-GB" sz="1600" baseline="-25000" noProof="0" dirty="0">
                          <a:effectLst/>
                        </a:rPr>
                        <a:t>2</a:t>
                      </a:r>
                      <a:endParaRPr lang="en-GB" sz="1600" baseline="0" noProof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135972" marR="135972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700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km</a:t>
                      </a:r>
                      <a:r>
                        <a:rPr lang="en-GB" sz="1700" kern="1200" baseline="300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GB" sz="1700" noProof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135972" marR="1359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200" baseline="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1.5 10</a:t>
                      </a:r>
                      <a:r>
                        <a:rPr lang="en-US" sz="1700" kern="1200" baseline="300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 </a:t>
                      </a:r>
                      <a:r>
                        <a:rPr lang="en-GB" sz="1400" baseline="0" noProof="0" dirty="0">
                          <a:effectLst/>
                        </a:rPr>
                        <a:t>molecules cm</a:t>
                      </a:r>
                      <a:r>
                        <a:rPr lang="en-GB" sz="1400" baseline="30000" noProof="0" dirty="0">
                          <a:effectLst/>
                        </a:rPr>
                        <a:t>-2</a:t>
                      </a:r>
                      <a:endParaRPr lang="en-GB" sz="1700" kern="1200" baseline="300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5972" marR="135972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47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kern="1200" noProof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Vegetation </a:t>
                      </a:r>
                      <a:r>
                        <a:rPr lang="en-GB" sz="1600" noProof="0" dirty="0">
                          <a:effectLst/>
                          <a:latin typeface="+mn-lt"/>
                          <a:ea typeface="+mn-ea"/>
                          <a:cs typeface="+mn-cs"/>
                        </a:rPr>
                        <a:t>SIF</a:t>
                      </a:r>
                      <a:endParaRPr lang="en-GB" sz="1600" noProof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135972" marR="135972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700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km</a:t>
                      </a:r>
                      <a:r>
                        <a:rPr lang="en-GB" sz="1700" kern="1200" baseline="300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35972" marR="1359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700" kern="1200" baseline="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0.7 </a:t>
                      </a:r>
                      <a:r>
                        <a:rPr lang="en-GB" sz="1400" kern="1200" baseline="0" noProof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r>
                        <a:rPr lang="en-GB" sz="1400" kern="1200" baseline="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</a:t>
                      </a:r>
                      <a:r>
                        <a:rPr lang="en-GB" sz="1400" kern="1200" baseline="300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-2</a:t>
                      </a:r>
                      <a:r>
                        <a:rPr lang="en-GB" sz="1400" kern="1200" baseline="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sr</a:t>
                      </a:r>
                      <a:r>
                        <a:rPr lang="en-GB" sz="1400" kern="1200" baseline="300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 </a:t>
                      </a:r>
                      <a:r>
                        <a:rPr lang="en-GB" sz="1400" kern="1200" baseline="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nm</a:t>
                      </a:r>
                      <a:r>
                        <a:rPr lang="en-GB" sz="1700" kern="1200" baseline="300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marL="135972" marR="135972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47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noProof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Aerosol </a:t>
                      </a:r>
                      <a:r>
                        <a:rPr lang="en-US" sz="1600" b="1" kern="1200" noProof="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params</a:t>
                      </a:r>
                      <a:endParaRPr lang="en-GB" sz="1600" b="1" kern="1200" noProof="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5972" marR="135972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700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 km</a:t>
                      </a:r>
                      <a:r>
                        <a:rPr lang="en-GB" sz="1700" kern="1200" baseline="300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35972" marR="1359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200" baseline="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0.05 AOD, 500 m LH</a:t>
                      </a:r>
                      <a:endParaRPr lang="en-GB" sz="1700" kern="1200" baseline="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5972" marR="135972" marT="0" marB="0"/>
                </a:tc>
                <a:extLst>
                  <a:ext uri="{0D108BD9-81ED-4DB2-BD59-A6C34878D82A}">
                    <a16:rowId xmlns:a16="http://schemas.microsoft.com/office/drawing/2014/main" val="2962595184"/>
                  </a:ext>
                </a:extLst>
              </a:tr>
              <a:tr h="3147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noProof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Cloud fraction</a:t>
                      </a:r>
                      <a:endParaRPr lang="en-GB" sz="1600" b="1" kern="1200" noProof="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5972" marR="135972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200" baseline="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1%</a:t>
                      </a:r>
                      <a:endParaRPr lang="en-GB" sz="1700" kern="1200" baseline="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5972" marR="1359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kern="1200" baseline="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Water clouds &amp; cirrus</a:t>
                      </a:r>
                      <a:endParaRPr lang="en-GB" sz="1700" kern="1200" baseline="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5972" marR="135972" marT="0" marB="0"/>
                </a:tc>
                <a:extLst>
                  <a:ext uri="{0D108BD9-81ED-4DB2-BD59-A6C34878D82A}">
                    <a16:rowId xmlns:a16="http://schemas.microsoft.com/office/drawing/2014/main" val="479787669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FC34E119-EF83-E4CD-B917-0A55B412D1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34" r="3334"/>
          <a:stretch/>
        </p:blipFill>
        <p:spPr>
          <a:xfrm>
            <a:off x="2850877" y="4315957"/>
            <a:ext cx="4082247" cy="2020452"/>
          </a:xfrm>
          <a:prstGeom prst="rect">
            <a:avLst/>
          </a:prstGeom>
        </p:spPr>
      </p:pic>
      <p:pic>
        <p:nvPicPr>
          <p:cNvPr id="9" name="Picture 8" descr="A green planet with different colors&#10;&#10;Description automatically generated">
            <a:extLst>
              <a:ext uri="{FF2B5EF4-FFF2-40B4-BE49-F238E27FC236}">
                <a16:creationId xmlns:a16="http://schemas.microsoft.com/office/drawing/2014/main" id="{724C6949-0C7C-5CE0-CE4A-01C97838B6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100" y="3501885"/>
            <a:ext cx="4615213" cy="25960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F96067-DEFB-751B-2F71-BC6C9AEF3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34" y="123776"/>
            <a:ext cx="1671941" cy="60945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prstMaterial="plastic">
            <a:bevelT w="0" h="0"/>
            <a:bevelB w="0" h="0"/>
            <a:contourClr>
              <a:schemeClr val="bg2"/>
            </a:contourClr>
          </a:sp3d>
        </p:spPr>
      </p:pic>
    </p:spTree>
    <p:extLst>
      <p:ext uri="{BB962C8B-B14F-4D97-AF65-F5344CB8AC3E}">
        <p14:creationId xmlns:p14="http://schemas.microsoft.com/office/powerpoint/2010/main" val="3018875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EUMETSAT CO2M MDPS </a:t>
            </a:r>
            <a:r>
              <a:rPr lang="en-GB" dirty="0"/>
              <a:t>scientific processing tasks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46910" y="4414058"/>
            <a:ext cx="10889672" cy="947376"/>
            <a:chOff x="530241" y="4414058"/>
            <a:chExt cx="10889672" cy="947376"/>
          </a:xfrm>
        </p:grpSpPr>
        <p:sp>
          <p:nvSpPr>
            <p:cNvPr id="3" name="TextBox 2"/>
            <p:cNvSpPr txBox="1"/>
            <p:nvPr/>
          </p:nvSpPr>
          <p:spPr>
            <a:xfrm>
              <a:off x="530241" y="4530437"/>
              <a:ext cx="23857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1200" b="1" dirty="0">
                  <a:solidFill>
                    <a:srgbClr val="00205B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Below this level: everything is co-registered or provided at the CO2I/NO2I spectrometer footprint</a:t>
              </a:r>
            </a:p>
          </p:txBody>
        </p:sp>
        <p:cxnSp>
          <p:nvCxnSpPr>
            <p:cNvPr id="8" name="Straight Connector 7"/>
            <p:cNvCxnSpPr/>
            <p:nvPr/>
          </p:nvCxnSpPr>
          <p:spPr bwMode="auto">
            <a:xfrm>
              <a:off x="530241" y="4414058"/>
              <a:ext cx="10889672" cy="0"/>
            </a:xfrm>
            <a:prstGeom prst="line">
              <a:avLst/>
            </a:prstGeom>
            <a:solidFill>
              <a:schemeClr val="bg2"/>
            </a:solidFill>
            <a:ln w="28575" cap="flat" cmpd="sng" algn="ctr">
              <a:solidFill>
                <a:srgbClr val="843C0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1" name="TextBox 10"/>
          <p:cNvSpPr txBox="1"/>
          <p:nvPr/>
        </p:nvSpPr>
        <p:spPr>
          <a:xfrm>
            <a:off x="426368" y="1178835"/>
            <a:ext cx="23572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00256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CO2M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00256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Mission Data Processing System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rgbClr val="002569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Make one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“hyper-GHG/NO</a:t>
            </a:r>
            <a:r>
              <a:rPr lang="en-GB" baseline="-250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r>
              <a:rPr lang="en-GB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-instrument”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out of three!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0510BA-024B-449C-38B0-25F2AA8CE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256" y="558770"/>
            <a:ext cx="7961473" cy="61599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75708BF-5C1A-44A4-F983-AE017C5D5CCA}"/>
              </a:ext>
            </a:extLst>
          </p:cNvPr>
          <p:cNvSpPr/>
          <p:nvPr/>
        </p:nvSpPr>
        <p:spPr bwMode="auto">
          <a:xfrm>
            <a:off x="7150895" y="2362200"/>
            <a:ext cx="1762125" cy="205185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50000"/>
              </a:spcBef>
            </a:pPr>
            <a:endParaRPr lang="en-GB" sz="900">
              <a:ln w="0"/>
              <a:solidFill>
                <a:srgbClr val="00B5E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41B5B6-FEA5-5C6D-4D87-3B9E752E9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9313" y="33613"/>
            <a:ext cx="1544285" cy="562926"/>
          </a:xfrm>
          <a:prstGeom prst="rect">
            <a:avLst/>
          </a:prstGeom>
          <a:solidFill>
            <a:schemeClr val="tx1"/>
          </a:solidFill>
          <a:scene3d>
            <a:camera prst="orthographicFront"/>
            <a:lightRig rig="threePt" dir="t"/>
          </a:scene3d>
          <a:sp3d prstMaterial="plastic">
            <a:bevelT w="0" h="0"/>
            <a:bevelB w="0" h="0"/>
            <a:contourClr>
              <a:schemeClr val="bg2"/>
            </a:contourClr>
          </a:sp3d>
        </p:spPr>
      </p:pic>
    </p:spTree>
    <p:extLst>
      <p:ext uri="{BB962C8B-B14F-4D97-AF65-F5344CB8AC3E}">
        <p14:creationId xmlns:p14="http://schemas.microsoft.com/office/powerpoint/2010/main" val="2982579419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4.9"/>
</p:tagLst>
</file>

<file path=ppt/theme/theme1.xml><?xml version="1.0" encoding="utf-8"?>
<a:theme xmlns:a="http://schemas.openxmlformats.org/drawingml/2006/main" name="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_Presentation.potx" id="{D8E4580E-9ADF-433B-85EF-DCD4B361AAD9}" vid="{31903B17-E6A7-424B-8E7D-99DE572B0966}"/>
    </a:ext>
  </a:extLst>
</a:theme>
</file>

<file path=ppt/theme/theme2.xml><?xml version="1.0" encoding="utf-8"?>
<a:theme xmlns:a="http://schemas.openxmlformats.org/drawingml/2006/main" name="ESA_Presentation_DARK_BG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_Presentation.potx" id="{D8E4580E-9ADF-433B-85EF-DCD4B361AAD9}" vid="{F87C116E-5A6A-4F86-8433-A5C53B55799B}"/>
    </a:ext>
  </a:extLst>
</a:theme>
</file>

<file path=ppt/theme/theme3.xml><?xml version="1.0" encoding="utf-8"?>
<a:theme xmlns:a="http://schemas.openxmlformats.org/drawingml/2006/main" name="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_Presentation.potx" id="{D8E4580E-9ADF-433B-85EF-DCD4B361AAD9}" vid="{8DAA971D-5408-4A5E-AB48-C0736A85ECDE}"/>
    </a:ext>
  </a:extLst>
</a:theme>
</file>

<file path=ppt/theme/theme4.xml><?xml version="1.0" encoding="utf-8"?>
<a:theme xmlns:a="http://schemas.openxmlformats.org/drawingml/2006/main" name="ESA_Presentation_CLEAR_BG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_Presentation.potx" id="{D8E4580E-9ADF-433B-85EF-DCD4B361AAD9}" vid="{2874C2FE-32B0-4D1D-B2AC-E9F0B82FEEF4}"/>
    </a:ext>
  </a:extLst>
</a:theme>
</file>

<file path=ppt/theme/theme5.xml><?xml version="1.0" encoding="utf-8"?>
<a:theme xmlns:a="http://schemas.openxmlformats.org/drawingml/2006/main" name="4_Cooperation Template">
  <a:themeElements>
    <a:clrScheme name="EUMETSAT 2021 Colours">
      <a:dk1>
        <a:srgbClr val="FFFFFF"/>
      </a:dk1>
      <a:lt1>
        <a:srgbClr val="00205B"/>
      </a:lt1>
      <a:dk2>
        <a:srgbClr val="38484E"/>
      </a:dk2>
      <a:lt2>
        <a:srgbClr val="5B7F95"/>
      </a:lt2>
      <a:accent1>
        <a:srgbClr val="00B5E2"/>
      </a:accent1>
      <a:accent2>
        <a:srgbClr val="EAAA00"/>
      </a:accent2>
      <a:accent3>
        <a:srgbClr val="00B2A9"/>
      </a:accent3>
      <a:accent4>
        <a:srgbClr val="FE5000"/>
      </a:accent4>
      <a:accent5>
        <a:srgbClr val="7C7FAB"/>
      </a:accent5>
      <a:accent6>
        <a:srgbClr val="D6D2C4"/>
      </a:accent6>
      <a:hlink>
        <a:srgbClr val="C5B9AC"/>
      </a:hlink>
      <a:folHlink>
        <a:srgbClr val="968C83"/>
      </a:folHlink>
    </a:clrScheme>
    <a:fontScheme name="1_EUM_template_v03">
      <a:majorFont>
        <a:latin typeface="Century Gothic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2400" b="0" dirty="0" smtClean="0">
            <a:latin typeface="Roboto" panose="02000000000000000000" pitchFamily="2" charset="0"/>
            <a:ea typeface="Roboto" panose="02000000000000000000" pitchFamily="2" charset="0"/>
          </a:defRPr>
        </a:defPPr>
      </a:lstStyle>
    </a:tx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opernicus VWG Template" id="{CD2DD0DC-055B-402D-8CA1-9539C648DDC1}" vid="{239806D4-584D-466C-8943-45A22743C5D0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ESA_Documents" ma:contentTypeID="0x010100B93108F87DD4F24BAE6D0E809C37974D000FC206F40FA8F44792B0B25BFFF4A9D0" ma:contentTypeVersion="43" ma:contentTypeDescription="" ma:contentTypeScope="" ma:versionID="9b1703045571109d1041c6f1d6402cb6">
  <xsd:schema xmlns:xsd="http://www.w3.org/2001/XMLSchema" xmlns:xs="http://www.w3.org/2001/XMLSchema" xmlns:p="http://schemas.microsoft.com/office/2006/metadata/properties" xmlns:ns2="ddc99d1b-0883-4f2c-a8e6-6d8ebaa0e5d6" xmlns:ns3="http://schemas.microsoft.com/sharepoint/v3/fields" xmlns:ns4="http://schemas.microsoft.com/sharepoint/v4" targetNamespace="http://schemas.microsoft.com/office/2006/metadata/properties" ma:root="true" ma:fieldsID="8aee6ade98337e03742b7c59ef1ca971" ns2:_="" ns3:_="" ns4:_="">
    <xsd:import namespace="ddc99d1b-0883-4f2c-a8e6-6d8ebaa0e5d6"/>
    <xsd:import namespace="http://schemas.microsoft.com/sharepoint/v3/fields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Document_x0020_Type" minOccurs="0"/>
                <xsd:element ref="ns2:Reference" minOccurs="0"/>
                <xsd:element ref="ns2:Assign_x0020_document_x0020_reference" minOccurs="0"/>
                <xsd:element ref="ns2:Classification" minOccurs="0"/>
                <xsd:element ref="ns2:Classification_x0020_Caveat" minOccurs="0"/>
                <xsd:element ref="ns2:Issue_x0020_Date" minOccurs="0"/>
                <xsd:element ref="ns2:Issue" minOccurs="0"/>
                <xsd:element ref="ns3:Revision" minOccurs="0"/>
                <xsd:element ref="ns3:Status" minOccurs="0"/>
                <xsd:element ref="ns2:Distribution" minOccurs="0"/>
                <xsd:element ref="ns2:Organisational_x0020_entity" minOccurs="0"/>
                <xsd:element ref="ns2:_dlc_DocId" minOccurs="0"/>
                <xsd:element ref="ns2:_dlc_DocIdUrl" minOccurs="0"/>
                <xsd:element ref="ns2:_dlc_DocIdPersistId" minOccurs="0"/>
                <xsd:element ref="ns2:In_iShare" minOccurs="0"/>
                <xsd:element ref="ns2:AutoSync" minOccurs="0"/>
                <xsd:element ref="ns4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c99d1b-0883-4f2c-a8e6-6d8ebaa0e5d6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2" nillable="true" ma:displayName="Document Type" ma:format="Dropdown" ma:internalName="Document_x0020_Type">
      <xsd:simpleType>
        <xsd:restriction base="dms:Choice">
          <xsd:enumeration value="AD - Assumption Document"/>
          <xsd:enumeration value="AN - Analysis"/>
          <xsd:enumeration value="AO - Announcement of Opportunity"/>
          <xsd:enumeration value="AR - Article"/>
          <xsd:enumeration value="BR - Brochure"/>
          <xsd:enumeration value="CCN - Contract Change Notice"/>
          <xsd:enumeration value="CE - Certificate (Certificate / Statement of Conformance, etc.)"/>
          <xsd:enumeration value="CO - Contract / Rider"/>
          <xsd:enumeration value="CP - Change Proposal (Engineering / Document)"/>
          <xsd:enumeration value="CR - Change Request (Engineering / Configuration)"/>
          <xsd:enumeration value="CT - Cost Documents (Estimate / CaC / CtC, etc)"/>
          <xsd:enumeration value="DCR - Cost Documents (Estimate / CaC / CtC, etc)"/>
          <xsd:enumeration value="DD - Design Description / Document"/>
          <xsd:enumeration value="DEC - Declaration"/>
          <xsd:enumeration value="DN - Delivery Notice / Release Notice / Transfer Notice"/>
          <xsd:enumeration value="DP - Data Package"/>
          <xsd:enumeration value="DRD - Document Requirements Definition"/>
          <xsd:enumeration value="DW - Drawing / Diagram"/>
          <xsd:enumeration value="EM - E-mail"/>
          <xsd:enumeration value="EX - Executive Summary"/>
          <xsd:enumeration value="FAX - Fax"/>
          <xsd:enumeration value="FI - File (Software / Configuration / Network)"/>
          <xsd:enumeration value="HO - Handout / Presentation"/>
          <xsd:enumeration value="IF - Interface Requirement / Specification / Interface Control Document / EID"/>
          <xsd:enumeration value="INS - Instruction"/>
          <xsd:enumeration value="ITT - Invitation to Tender"/>
          <xsd:enumeration value="LB - Logbook"/>
          <xsd:enumeration value="LE - Letter"/>
          <xsd:enumeration value="LEG - Legal Text"/>
          <xsd:enumeration value="LI - List"/>
          <xsd:enumeration value="MAN - Manual / User Guide / Handbook"/>
          <xsd:enumeration value="MIN - Minutes of Meeting"/>
          <xsd:enumeration value="ML - Model"/>
          <xsd:enumeration value="MO - Memorandum"/>
          <xsd:enumeration value="MOU - Agreement / Memorandum of Understanding"/>
          <xsd:enumeration value="MX - Matrix / Compliance"/>
          <xsd:enumeration value="NC - Non-Conformance"/>
          <xsd:enumeration value="NDA - Non-disclosure agreement"/>
          <xsd:enumeration value="OD - Operations Document"/>
          <xsd:enumeration value="OJ - Agenda"/>
          <xsd:enumeration value="PG - Progress Report / Status Report"/>
          <xsd:enumeration value="PL - Plan"/>
          <xsd:enumeration value="PO - Proposal"/>
          <xsd:enumeration value="POL - Policy Document"/>
          <xsd:enumeration value="PR - Procedure"/>
          <xsd:enumeration value="PT - Product Tree"/>
          <xsd:enumeration value="RD - Request for Deviation"/>
          <xsd:enumeration value="REC - Record"/>
          <xsd:enumeration value="REG - Regulation"/>
          <xsd:enumeration value="RES - Resolution"/>
          <xsd:enumeration value="RFQ - Request for Quotation"/>
          <xsd:enumeration value="RP - Report (Technical, Budget, Cost, Manpower, Travel, Audit, etc.)"/>
          <xsd:enumeration value="RS - Requirement Document / Specification (System, Subsystem, Unit, Equipment level)"/>
          <xsd:enumeration value="RW - Request for Waiver"/>
          <xsd:enumeration value="SC - Schedule / Network / Barchart / Chart"/>
          <xsd:enumeration value="SLA - Service Level Agreement"/>
          <xsd:enumeration value="SOW - Statement of Work"/>
          <xsd:enumeration value="SP - Specifications"/>
          <xsd:enumeration value="ST - Standards"/>
          <xsd:enumeration value="TC - Tender Conditions"/>
          <xsd:enumeration value="TN - Technical Note"/>
          <xsd:enumeration value="TOR - Terms of Reference"/>
          <xsd:enumeration value="TP - Test Procedure/Test Plan"/>
          <xsd:enumeration value="TR - Test Report / Test Result"/>
          <xsd:enumeration value="TS - Test Specification"/>
          <xsd:enumeration value="VC - Verification Control Document"/>
          <xsd:enumeration value="WBS - Work Breakdown Structure"/>
          <xsd:enumeration value="WI - Work Instruction"/>
          <xsd:enumeration value="WP - Working Paper"/>
          <xsd:enumeration value="WPD - Work Package Description"/>
          <xsd:enumeration value="AD"/>
          <xsd:enumeration value="AN"/>
          <xsd:enumeration value="AO"/>
          <xsd:enumeration value="AR"/>
          <xsd:enumeration value="BR"/>
          <xsd:enumeration value="CE"/>
          <xsd:enumeration value="CCN"/>
          <xsd:enumeration value="CO"/>
          <xsd:enumeration value="CP"/>
          <xsd:enumeration value="CR"/>
          <xsd:enumeration value="CT"/>
          <xsd:enumeration value="DEC"/>
          <xsd:enumeration value="DCR"/>
          <xsd:enumeration value="DD"/>
          <xsd:enumeration value="DN"/>
          <xsd:enumeration value="DP"/>
          <xsd:enumeration value="DRD"/>
          <xsd:enumeration value="DW"/>
          <xsd:enumeration value="EM"/>
          <xsd:enumeration value="EX"/>
          <xsd:enumeration value="FI"/>
          <xsd:enumeration value="FAX"/>
          <xsd:enumeration value="HO"/>
          <xsd:enumeration value="IF"/>
          <xsd:enumeration value="INS"/>
          <xsd:enumeration value="ITT"/>
          <xsd:enumeration value="LB"/>
          <xsd:enumeration value="LE"/>
          <xsd:enumeration value="LEG"/>
          <xsd:enumeration value="LI"/>
          <xsd:enumeration value="MAN"/>
          <xsd:enumeration value="ML"/>
          <xsd:enumeration value="MIN"/>
          <xsd:enumeration value="MO"/>
          <xsd:enumeration value="MOU"/>
          <xsd:enumeration value="MX"/>
          <xsd:enumeration value="NC"/>
          <xsd:enumeration value="NDA"/>
          <xsd:enumeration value="OD"/>
          <xsd:enumeration value="OJ"/>
          <xsd:enumeration value="POL"/>
          <xsd:enumeration value="PG"/>
          <xsd:enumeration value="PL"/>
          <xsd:enumeration value="PO"/>
          <xsd:enumeration value="PR"/>
          <xsd:enumeration value="PT"/>
          <xsd:enumeration value="REG"/>
          <xsd:enumeration value="RD"/>
          <xsd:enumeration value="REC"/>
          <xsd:enumeration value="RP"/>
          <xsd:enumeration value="RFQ"/>
          <xsd:enumeration value="RS"/>
          <xsd:enumeration value="RW"/>
          <xsd:enumeration value="RES"/>
          <xsd:enumeration value="SC"/>
          <xsd:enumeration value="SLA"/>
          <xsd:enumeration value="SP"/>
          <xsd:enumeration value="ST"/>
          <xsd:enumeration value="SOW"/>
          <xsd:enumeration value="TC"/>
          <xsd:enumeration value="TOR"/>
          <xsd:enumeration value="TN"/>
          <xsd:enumeration value="TP"/>
          <xsd:enumeration value="TR"/>
          <xsd:enumeration value="TS"/>
          <xsd:enumeration value="VC"/>
          <xsd:enumeration value="WBS"/>
          <xsd:enumeration value="WI"/>
          <xsd:enumeration value="WP"/>
          <xsd:enumeration value="WPD"/>
        </xsd:restriction>
      </xsd:simpleType>
    </xsd:element>
    <xsd:element name="Reference" ma:index="3" nillable="true" ma:displayName="Reference" ma:internalName="Reference">
      <xsd:simpleType>
        <xsd:restriction base="dms:Text">
          <xsd:maxLength value="255"/>
        </xsd:restriction>
      </xsd:simpleType>
    </xsd:element>
    <xsd:element name="Assign_x0020_document_x0020_reference" ma:index="4" nillable="true" ma:displayName="Assign document reference" ma:default="0" ma:internalName="Assign_x0020_document_x0020_reference">
      <xsd:simpleType>
        <xsd:restriction base="dms:Boolean"/>
      </xsd:simpleType>
    </xsd:element>
    <xsd:element name="Classification" ma:index="6" nillable="true" ma:displayName="Classification" ma:format="Dropdown" ma:internalName="Classification" ma:readOnly="false">
      <xsd:simpleType>
        <xsd:restriction base="dms:Choice">
          <xsd:enumeration value="ESA UNCLASSIFIED – Releasable to the Public"/>
          <xsd:enumeration value="ESA UNCLASSIFIED – For ESA Official Use Only"/>
          <xsd:enumeration value="ESA UNCLASSIFIED – Limited Distribution"/>
          <xsd:enumeration value="ESA UNCLASSIFIED – Sensitive Personal Data"/>
          <xsd:enumeration value="ESA UNCLASSIFIED - For Official Use"/>
          <xsd:enumeration value="ESA UNCLASSIFIED - For Internal Use"/>
          <xsd:enumeration value="ESA UNCLASSIFIED - Proprietary Information"/>
          <xsd:enumeration value="ESA UNCLASSIFIED - Personnel in Confidence"/>
          <xsd:enumeration value="ESA UNCLASSIFIED - Medical in Confidence"/>
          <xsd:enumeration value="ESA UNCLASSIFIED ITT - For Internal Use - Limited Distribution"/>
          <xsd:enumeration value="ESA UNCLASSIFIED TEB - For Internal Use - Limited Distribution"/>
          <xsd:enumeration value="ESA UNCLASSIFIED - Proprietary Information - Limited Distribution"/>
          <xsd:enumeration value="ESA Unclassified – For Official Use – Privileged – OBSOLETE"/>
          <xsd:enumeration value="ESA Unclassified – For Internal Use – Privileged – OBSOLETE"/>
          <xsd:enumeration value="ESA Unclassified – Proprietary Information – Privileged – OBSOLETE"/>
          <xsd:enumeration value="Non-ESA document"/>
          <xsd:enumeration value="Non-ESA document - Proprietary Information"/>
          <xsd:enumeration value="ESA Restricted – OBSOLETE"/>
          <xsd:enumeration value="ESA Confidential – OBSOLETE"/>
          <xsd:enumeration value="ESA Secret – OBSOLETE"/>
        </xsd:restriction>
      </xsd:simpleType>
    </xsd:element>
    <xsd:element name="Classification_x0020_Caveat" ma:index="7" nillable="true" ma:displayName="Classification Caveat" ma:description="Please use this field only in case of documents classified as &quot;For Internal Use&quot; and &quot;Proprietary Information&quot;" ma:internalName="Classification_x0020_Caveat">
      <xsd:simpleType>
        <xsd:restriction base="dms:Text">
          <xsd:maxLength value="255"/>
        </xsd:restriction>
      </xsd:simpleType>
    </xsd:element>
    <xsd:element name="Issue_x0020_Date" ma:index="8" nillable="true" ma:displayName="Issue Date" ma:format="DateOnly" ma:internalName="Issue_x0020_Date">
      <xsd:simpleType>
        <xsd:restriction base="dms:DateTime"/>
      </xsd:simpleType>
    </xsd:element>
    <xsd:element name="Issue" ma:index="9" nillable="true" ma:displayName="Issue" ma:internalName="Issue">
      <xsd:simpleType>
        <xsd:restriction base="dms:Text">
          <xsd:maxLength value="4"/>
        </xsd:restriction>
      </xsd:simpleType>
    </xsd:element>
    <xsd:element name="Distribution" ma:index="12" nillable="true" ma:displayName="Distribution" ma:internalName="Distribution">
      <xsd:simpleType>
        <xsd:restriction base="dms:Text">
          <xsd:maxLength value="255"/>
        </xsd:restriction>
      </xsd:simpleType>
    </xsd:element>
    <xsd:element name="Organisational_x0020_entity" ma:index="13" nillable="true" ma:displayName="Organisational entity" ma:internalName="Organisational_x0020_entity">
      <xsd:simpleType>
        <xsd:restriction base="dms:Text">
          <xsd:maxLength value="255"/>
        </xsd:restriction>
      </xsd:simpleType>
    </xsd:element>
    <xsd:element name="_dlc_DocId" ma:index="2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4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In_iShare" ma:index="25" nillable="true" ma:displayName="In_iShare" ma:default="0" ma:internalName="In_iShare">
      <xsd:simpleType>
        <xsd:restriction base="dms:Boolean"/>
      </xsd:simpleType>
    </xsd:element>
    <xsd:element name="AutoSync" ma:index="26" nillable="true" ma:displayName="AutoSync" ma:default="0" ma:internalName="AutoSync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Revision" ma:index="10" nillable="true" ma:displayName="Revision" ma:internalName="Revision">
      <xsd:simpleType>
        <xsd:restriction base="dms:Text">
          <xsd:maxLength value="4"/>
        </xsd:restriction>
      </xsd:simpleType>
    </xsd:element>
    <xsd:element name="Status" ma:index="11" nillable="true" ma:displayName="Status" ma:format="Dropdown" ma:internalName="Status">
      <xsd:simpleType>
        <xsd:restriction base="dms:Choice">
          <xsd:enumeration value="N/A"/>
          <xsd:enumeration value="For Information Only"/>
          <xsd:enumeration value="Draft"/>
          <xsd:enumeration value="Under Review"/>
          <xsd:enumeration value="Approved"/>
          <xsd:enumeration value="ESA Approved"/>
          <xsd:enumeration value="Issued"/>
          <xsd:enumeration value="Rejected"/>
          <xsd:enumeration value="Withdrawn"/>
          <xsd:enumeration value="Supersed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7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5" ma:displayName="Author"/>
        <xsd:element ref="dcterms:created" minOccurs="0" maxOccurs="1"/>
        <xsd:element ref="dc:identifier" minOccurs="0" maxOccurs="1"/>
        <xsd:element name="contentType" minOccurs="0" maxOccurs="1" type="xsd:string" ma:index="17" ma:displayName="Content Type"/>
        <xsd:element ref="dc:title" minOccurs="0" maxOccurs="1" ma:index="1" ma:displayName="Title"/>
        <xsd:element ref="dc:subject" minOccurs="0" maxOccurs="1"/>
        <xsd:element ref="dc:description" minOccurs="0" maxOccurs="1" ma:index="15" ma:displayName="Comments"/>
        <xsd:element name="keywords" minOccurs="0" maxOccurs="1" type="xsd:string" ma:index="1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stribution xmlns="ddc99d1b-0883-4f2c-a8e6-6d8ebaa0e5d6" xsi:nil="true"/>
    <Organisational_x0020_entity xmlns="ddc99d1b-0883-4f2c-a8e6-6d8ebaa0e5d6" xsi:nil="true"/>
    <Document_x0020_Type xmlns="ddc99d1b-0883-4f2c-a8e6-6d8ebaa0e5d6">HO - Handout / Presentation</Document_x0020_Type>
    <Revision xmlns="http://schemas.microsoft.com/sharepoint/v3/fields">0</Revision>
    <IconOverlay xmlns="http://schemas.microsoft.com/sharepoint/v4" xsi:nil="true"/>
    <In_iShare xmlns="ddc99d1b-0883-4f2c-a8e6-6d8ebaa0e5d6">false</In_iShare>
    <Classification xmlns="ddc99d1b-0883-4f2c-a8e6-6d8ebaa0e5d6">ESA UNCLASSIFIED - For ESA Official Use Only</Classification>
    <Issue_x0020_Date xmlns="ddc99d1b-0883-4f2c-a8e6-6d8ebaa0e5d6">2020-08-04T22:00:00+00:00</Issue_x0020_Date>
    <Issue xmlns="ddc99d1b-0883-4f2c-a8e6-6d8ebaa0e5d6">0</Issue>
    <Reference xmlns="ddc99d1b-0883-4f2c-a8e6-6d8ebaa0e5d6" xsi:nil="true"/>
    <Assign_x0020_document_x0020_reference xmlns="ddc99d1b-0883-4f2c-a8e6-6d8ebaa0e5d6">false</Assign_x0020_document_x0020_reference>
    <Classification_x0020_Caveat xmlns="ddc99d1b-0883-4f2c-a8e6-6d8ebaa0e5d6" xsi:nil="true"/>
    <AutoSync xmlns="ddc99d1b-0883-4f2c-a8e6-6d8ebaa0e5d6">false</AutoSync>
    <Status xmlns="http://schemas.microsoft.com/sharepoint/v3/fields">N/A</Status>
    <_dlc_DocId xmlns="ddc99d1b-0883-4f2c-a8e6-6d8ebaa0e5d6">PKKMWAM5UKCP-1108600927-1783</_dlc_DocId>
    <_dlc_DocIdUrl xmlns="ddc99d1b-0883-4f2c-a8e6-6d8ebaa0e5d6">
      <Url>https://esateamsite.sso.esa.int/support/EOT2018/_layouts/15/DocIdRedir.aspx?ID=PKKMWAM5UKCP-1108600927-1783</Url>
      <Description>PKKMWAM5UKCP-1108600927-1783</Description>
    </_dlc_DocIdUrl>
  </documentManagement>
</p:properties>
</file>

<file path=customXml/itemProps1.xml><?xml version="1.0" encoding="utf-8"?>
<ds:datastoreItem xmlns:ds="http://schemas.openxmlformats.org/officeDocument/2006/customXml" ds:itemID="{A321D49D-8130-422B-992D-0BE209AA96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c99d1b-0883-4f2c-a8e6-6d8ebaa0e5d6"/>
    <ds:schemaRef ds:uri="http://schemas.microsoft.com/sharepoint/v3/fields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F2AE18A-0D6C-4581-A0F6-4D7ACD5230C7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8E22279E-2C4C-4C93-8498-455A58D1433E}">
  <ds:schemaRefs>
    <ds:schemaRef ds:uri="http://purl.org/dc/terms/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ddc99d1b-0883-4f2c-a8e6-6d8ebaa0e5d6"/>
    <ds:schemaRef ds:uri="http://purl.org/dc/dcmitype/"/>
    <ds:schemaRef ds:uri="http://schemas.openxmlformats.org/package/2006/metadata/core-properties"/>
    <ds:schemaRef ds:uri="http://schemas.microsoft.com/sharepoint/v4"/>
    <ds:schemaRef ds:uri="http://schemas.microsoft.com/sharepoint/v3/fields"/>
  </ds:schemaRefs>
</ds:datastoreItem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ESA_Presentation_DARK</Template>
  <TotalTime>2819</TotalTime>
  <Words>830</Words>
  <Application>Microsoft Macintosh PowerPoint</Application>
  <PresentationFormat>Custom</PresentationFormat>
  <Paragraphs>200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9" baseType="lpstr">
      <vt:lpstr>Arial</vt:lpstr>
      <vt:lpstr>Bahnschrift Light</vt:lpstr>
      <vt:lpstr>Bahnschrift SemiBold</vt:lpstr>
      <vt:lpstr>Calibri</vt:lpstr>
      <vt:lpstr>Century Gothic</vt:lpstr>
      <vt:lpstr>Dosis</vt:lpstr>
      <vt:lpstr>Georgia</vt:lpstr>
      <vt:lpstr>Roboto</vt:lpstr>
      <vt:lpstr>Tahoma</vt:lpstr>
      <vt:lpstr>Times New Roman</vt:lpstr>
      <vt:lpstr>Verdana</vt:lpstr>
      <vt:lpstr>Wingdings</vt:lpstr>
      <vt:lpstr>ESA_Presentation_DARK</vt:lpstr>
      <vt:lpstr>ESA_Presentation_DARK_BG</vt:lpstr>
      <vt:lpstr>ESA_Presentation_CLEAR</vt:lpstr>
      <vt:lpstr>ESA_Presentation_CLEAR_BG</vt:lpstr>
      <vt:lpstr>4_Cooperation Template</vt:lpstr>
      <vt:lpstr>Copernicus CO2M mission Anthropogenic greenhouse gas monitoring from space (4.07)</vt:lpstr>
      <vt:lpstr>CO2 Monitoring (CO2M) Mission</vt:lpstr>
      <vt:lpstr>Payload Implementation</vt:lpstr>
      <vt:lpstr>CO2 &amp; NO2 Imager implementation (TAS-F)</vt:lpstr>
      <vt:lpstr>CO2I &amp; NO2I performance</vt:lpstr>
      <vt:lpstr>Multi Angle Polarimeter (TASiUK)</vt:lpstr>
      <vt:lpstr>CO2M: Cloud Imager: CLIM (OIP Belgium)</vt:lpstr>
      <vt:lpstr>Copernicus CO2M Mission – Status</vt:lpstr>
      <vt:lpstr>EUMETSAT CO2M MDPS scientific processing tasks</vt:lpstr>
      <vt:lpstr>Early results from synthetic data (GHG level-2 XCO2)</vt:lpstr>
      <vt:lpstr>Early results from synthetic data (NO2 level-2)</vt:lpstr>
      <vt:lpstr>THANK     YOU</vt:lpstr>
    </vt:vector>
  </TitlesOfParts>
  <Manager/>
  <Company>European Space Agency (ESA)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Anthropogenic Greenhouse Gas Monitoring with the Copernicus CO2 Monitoring (CO2M) Mission</dc:title>
  <dc:subject>Anthropogenic Greenhouse Gas Monitoring with the Copernicus CO2 Monitoring (CO2M) Mission</dc:subject>
  <dc:creator>Yasjka Meijer, PhD</dc:creator>
  <cp:keywords>Copernicus, CO2M, ESA, EC</cp:keywords>
  <dc:description/>
  <cp:lastModifiedBy>Yasjka Meijer</cp:lastModifiedBy>
  <cp:revision>24</cp:revision>
  <cp:lastPrinted>2008-08-26T16:26:23Z</cp:lastPrinted>
  <dcterms:created xsi:type="dcterms:W3CDTF">2022-01-18T12:12:53Z</dcterms:created>
  <dcterms:modified xsi:type="dcterms:W3CDTF">2024-10-14T16:30:30Z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user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5GV2.0</vt:lpwstr>
  </property>
  <property fmtid="{D5CDD505-2E9C-101B-9397-08002B2CF9AE}" pid="13" name="ShowESADialog1">
    <vt:bool>true</vt:bool>
  </property>
  <property fmtid="{D5CDD505-2E9C-101B-9397-08002B2CF9AE}" pid="14" name="ContentTypeId">
    <vt:lpwstr>0x010100B93108F87DD4F24BAE6D0E809C37974D000FC206F40FA8F44792B0B25BFFF4A9D0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ESA Official Use Only</vt:lpwstr>
  </property>
  <property fmtid="{D5CDD505-2E9C-101B-9397-08002B2CF9AE}" pid="18" name="Classification Caveat">
    <vt:lpwstr/>
  </property>
  <property fmtid="{D5CDD505-2E9C-101B-9397-08002B2CF9AE}" pid="19" name="Status">
    <vt:lpwstr>N/A</vt:lpwstr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Issue Date">
    <vt:filetime>2020-08-05T10:00:00Z</vt:filetime>
  </property>
  <property fmtid="{D5CDD505-2E9C-101B-9397-08002B2CF9AE}" pid="30" name="Organisational_x0020_entity">
    <vt:lpwstr/>
  </property>
  <property fmtid="{D5CDD505-2E9C-101B-9397-08002B2CF9AE}" pid="31" name="_dlc_DocIdItemGuid">
    <vt:lpwstr>d715bb44-82b0-42e2-aa7d-0f2a192d81f4</vt:lpwstr>
  </property>
  <property fmtid="{D5CDD505-2E9C-101B-9397-08002B2CF9AE}" pid="32" name="Organisational entity">
    <vt:lpwstr/>
  </property>
  <property fmtid="{D5CDD505-2E9C-101B-9397-08002B2CF9AE}" pid="33" name="IconOverlay">
    <vt:lpwstr/>
  </property>
  <property fmtid="{D5CDD505-2E9C-101B-9397-08002B2CF9AE}" pid="34" name="Document ID Value">
    <vt:lpwstr>PKKMWAM5UKCP-1108600927-925</vt:lpwstr>
  </property>
  <property fmtid="{D5CDD505-2E9C-101B-9397-08002B2CF9AE}" pid="35" name="MSIP_Label_3976fa30-1907-4356-8241-62ea5e1c0256_Enabled">
    <vt:lpwstr>true</vt:lpwstr>
  </property>
  <property fmtid="{D5CDD505-2E9C-101B-9397-08002B2CF9AE}" pid="36" name="MSIP_Label_3976fa30-1907-4356-8241-62ea5e1c0256_SetDate">
    <vt:lpwstr>2020-09-30T12:03:24Z</vt:lpwstr>
  </property>
  <property fmtid="{D5CDD505-2E9C-101B-9397-08002B2CF9AE}" pid="37" name="MSIP_Label_3976fa30-1907-4356-8241-62ea5e1c0256_Method">
    <vt:lpwstr>Standard</vt:lpwstr>
  </property>
  <property fmtid="{D5CDD505-2E9C-101B-9397-08002B2CF9AE}" pid="38" name="MSIP_Label_3976fa30-1907-4356-8241-62ea5e1c0256_Name">
    <vt:lpwstr>ESA UNCLASSIFIED – For ESA Official Use Only</vt:lpwstr>
  </property>
  <property fmtid="{D5CDD505-2E9C-101B-9397-08002B2CF9AE}" pid="39" name="MSIP_Label_3976fa30-1907-4356-8241-62ea5e1c0256_SiteId">
    <vt:lpwstr>9a5cacd0-2bef-4dd7-ac5c-7ebe1f54f495</vt:lpwstr>
  </property>
  <property fmtid="{D5CDD505-2E9C-101B-9397-08002B2CF9AE}" pid="40" name="MSIP_Label_3976fa30-1907-4356-8241-62ea5e1c0256_ActionId">
    <vt:lpwstr>12cffb5a-e4fd-4993-a937-3b8906224a24</vt:lpwstr>
  </property>
  <property fmtid="{D5CDD505-2E9C-101B-9397-08002B2CF9AE}" pid="41" name="MSIP_Label_3976fa30-1907-4356-8241-62ea5e1c0256_ContentBits">
    <vt:lpwstr>0</vt:lpwstr>
  </property>
</Properties>
</file>