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322" r:id="rId4"/>
    <p:sldId id="323" r:id="rId5"/>
    <p:sldId id="2260" r:id="rId6"/>
    <p:sldId id="333" r:id="rId7"/>
    <p:sldId id="334" r:id="rId8"/>
    <p:sldId id="335" r:id="rId9"/>
    <p:sldId id="2253" r:id="rId10"/>
    <p:sldId id="300" r:id="rId11"/>
    <p:sldId id="2254" r:id="rId12"/>
    <p:sldId id="2267" r:id="rId13"/>
    <p:sldId id="339" r:id="rId14"/>
    <p:sldId id="2268" r:id="rId15"/>
    <p:sldId id="318" r:id="rId16"/>
    <p:sldId id="2262" r:id="rId17"/>
    <p:sldId id="369" r:id="rId18"/>
    <p:sldId id="2269" r:id="rId19"/>
    <p:sldId id="2261" r:id="rId20"/>
    <p:sldId id="264" r:id="rId21"/>
    <p:sldId id="314" r:id="rId22"/>
    <p:sldId id="2270" r:id="rId23"/>
    <p:sldId id="2271" r:id="rId24"/>
    <p:sldId id="258" r:id="rId25"/>
    <p:sldId id="2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6085" autoAdjust="0"/>
  </p:normalViewPr>
  <p:slideViewPr>
    <p:cSldViewPr snapToGrid="0">
      <p:cViewPr varScale="1">
        <p:scale>
          <a:sx n="71" d="100"/>
          <a:sy n="71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46E1A50C-4374-4D6B-BF59-F4457D4ECCBC}"/>
    <pc:docChg chg="undo custSel addSld delSld modSld sldOrd">
      <pc:chgData name="Henderson, Barron" userId="b23a2ef6-14b2-4237-8416-58d0103a2671" providerId="ADAL" clId="{46E1A50C-4374-4D6B-BF59-F4457D4ECCBC}" dt="2024-08-20T16:24:11.571" v="3814"/>
      <pc:docMkLst>
        <pc:docMk/>
      </pc:docMkLst>
      <pc:sldChg chg="addSp delSp modSp mod">
        <pc:chgData name="Henderson, Barron" userId="b23a2ef6-14b2-4237-8416-58d0103a2671" providerId="ADAL" clId="{46E1A50C-4374-4D6B-BF59-F4457D4ECCBC}" dt="2024-08-20T16:23:30.668" v="3539"/>
        <pc:sldMkLst>
          <pc:docMk/>
          <pc:sldMk cId="1914824347" sldId="256"/>
        </pc:sldMkLst>
        <pc:spChg chg="add del mod">
          <ac:chgData name="Henderson, Barron" userId="b23a2ef6-14b2-4237-8416-58d0103a2671" providerId="ADAL" clId="{46E1A50C-4374-4D6B-BF59-F4457D4ECCBC}" dt="2024-08-20T16:23:30.650" v="3529"/>
          <ac:spMkLst>
            <pc:docMk/>
            <pc:sldMk cId="1914824347" sldId="256"/>
            <ac:spMk id="7" creationId="{507B817E-68F3-2FD2-D17F-5CF14D8DBFDD}"/>
          </ac:spMkLst>
        </pc:spChg>
        <pc:spChg chg="add del mod">
          <ac:chgData name="Henderson, Barron" userId="b23a2ef6-14b2-4237-8416-58d0103a2671" providerId="ADAL" clId="{46E1A50C-4374-4D6B-BF59-F4457D4ECCBC}" dt="2024-08-20T16:23:30.651" v="3531"/>
          <ac:spMkLst>
            <pc:docMk/>
            <pc:sldMk cId="1914824347" sldId="256"/>
            <ac:spMk id="8" creationId="{BF832D78-09EE-CC35-C842-8F1F2C48C7B7}"/>
          </ac:spMkLst>
        </pc:spChg>
        <pc:spChg chg="add mod">
          <ac:chgData name="Henderson, Barron" userId="b23a2ef6-14b2-4237-8416-58d0103a2671" providerId="ADAL" clId="{46E1A50C-4374-4D6B-BF59-F4457D4ECCBC}" dt="2024-08-20T16:23:30.665" v="3535"/>
          <ac:spMkLst>
            <pc:docMk/>
            <pc:sldMk cId="1914824347" sldId="256"/>
            <ac:spMk id="10" creationId="{E09B8282-49A6-BDA4-C6B8-9DB165080AF5}"/>
          </ac:spMkLst>
        </pc:spChg>
        <pc:spChg chg="add mod">
          <ac:chgData name="Henderson, Barron" userId="b23a2ef6-14b2-4237-8416-58d0103a2671" providerId="ADAL" clId="{46E1A50C-4374-4D6B-BF59-F4457D4ECCBC}" dt="2024-08-20T16:23:30.668" v="3539"/>
          <ac:spMkLst>
            <pc:docMk/>
            <pc:sldMk cId="1914824347" sldId="256"/>
            <ac:spMk id="11" creationId="{71408E7E-8728-DF5A-EDB0-D6A013168760}"/>
          </ac:spMkLst>
        </pc:spChg>
        <pc:spChg chg="del">
          <ac:chgData name="Henderson, Barron" userId="b23a2ef6-14b2-4237-8416-58d0103a2671" providerId="ADAL" clId="{46E1A50C-4374-4D6B-BF59-F4457D4ECCBC}" dt="2024-08-08T18:30:53.742" v="2760"/>
          <ac:spMkLst>
            <pc:docMk/>
            <pc:sldMk cId="1914824347" sldId="256"/>
            <ac:spMk id="17" creationId="{0DEF71E1-806C-6FA1-5E69-2CBFD83EDF60}"/>
          </ac:spMkLst>
        </pc:spChg>
        <pc:spChg chg="del">
          <ac:chgData name="Henderson, Barron" userId="b23a2ef6-14b2-4237-8416-58d0103a2671" providerId="ADAL" clId="{46E1A50C-4374-4D6B-BF59-F4457D4ECCBC}" dt="2024-08-08T18:30:53.742" v="2762"/>
          <ac:spMkLst>
            <pc:docMk/>
            <pc:sldMk cId="1914824347" sldId="256"/>
            <ac:spMk id="18" creationId="{B940CCAE-1A90-1E65-AEA3-4B8F2EFC4372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86" v="3587"/>
        <pc:sldMkLst>
          <pc:docMk/>
          <pc:sldMk cId="1419151041" sldId="257"/>
        </pc:sldMkLst>
        <pc:spChg chg="mod">
          <ac:chgData name="Henderson, Barron" userId="b23a2ef6-14b2-4237-8416-58d0103a2671" providerId="ADAL" clId="{46E1A50C-4374-4D6B-BF59-F4457D4ECCBC}" dt="2024-08-07T20:46:43.748" v="589" actId="20577"/>
          <ac:spMkLst>
            <pc:docMk/>
            <pc:sldMk cId="1419151041" sldId="257"/>
            <ac:spMk id="2" creationId="{93B5D8D9-5776-0E70-919B-57EDDF1AFA91}"/>
          </ac:spMkLst>
        </pc:spChg>
        <pc:spChg chg="mod">
          <ac:chgData name="Henderson, Barron" userId="b23a2ef6-14b2-4237-8416-58d0103a2671" providerId="ADAL" clId="{46E1A50C-4374-4D6B-BF59-F4457D4ECCBC}" dt="2024-08-08T18:27:35.544" v="2641" actId="207"/>
          <ac:spMkLst>
            <pc:docMk/>
            <pc:sldMk cId="1419151041" sldId="257"/>
            <ac:spMk id="3" creationId="{19FA1AED-CD03-F981-6837-082CE9139751}"/>
          </ac:spMkLst>
        </pc:spChg>
        <pc:spChg chg="add del mod">
          <ac:chgData name="Henderson, Barron" userId="b23a2ef6-14b2-4237-8416-58d0103a2671" providerId="ADAL" clId="{46E1A50C-4374-4D6B-BF59-F4457D4ECCBC}" dt="2024-08-20T16:23:30.681" v="3577"/>
          <ac:spMkLst>
            <pc:docMk/>
            <pc:sldMk cId="1419151041" sldId="257"/>
            <ac:spMk id="4" creationId="{AF1CCB9B-B227-E326-7531-B8097A168557}"/>
          </ac:spMkLst>
        </pc:spChg>
        <pc:spChg chg="add del mod">
          <ac:chgData name="Henderson, Barron" userId="b23a2ef6-14b2-4237-8416-58d0103a2671" providerId="ADAL" clId="{46E1A50C-4374-4D6B-BF59-F4457D4ECCBC}" dt="2024-08-20T16:23:30.682" v="3579"/>
          <ac:spMkLst>
            <pc:docMk/>
            <pc:sldMk cId="1419151041" sldId="257"/>
            <ac:spMk id="7" creationId="{C1DBBFB5-22B1-0FBA-1CDA-42D8BA16F986}"/>
          </ac:spMkLst>
        </pc:spChg>
        <pc:spChg chg="add mod">
          <ac:chgData name="Henderson, Barron" userId="b23a2ef6-14b2-4237-8416-58d0103a2671" providerId="ADAL" clId="{46E1A50C-4374-4D6B-BF59-F4457D4ECCBC}" dt="2024-08-20T16:23:30.684" v="3583"/>
          <ac:spMkLst>
            <pc:docMk/>
            <pc:sldMk cId="1419151041" sldId="257"/>
            <ac:spMk id="11" creationId="{835C0AC3-F531-4ADE-04A4-809B8F6E19AE}"/>
          </ac:spMkLst>
        </pc:spChg>
        <pc:spChg chg="add mod">
          <ac:chgData name="Henderson, Barron" userId="b23a2ef6-14b2-4237-8416-58d0103a2671" providerId="ADAL" clId="{46E1A50C-4374-4D6B-BF59-F4457D4ECCBC}" dt="2024-08-20T16:23:30.686" v="3587"/>
          <ac:spMkLst>
            <pc:docMk/>
            <pc:sldMk cId="1419151041" sldId="257"/>
            <ac:spMk id="12" creationId="{67B6EABD-7AD2-B3B6-C859-8CA333BE9E0B}"/>
          </ac:spMkLst>
        </pc:spChg>
        <pc:spChg chg="del">
          <ac:chgData name="Henderson, Barron" userId="b23a2ef6-14b2-4237-8416-58d0103a2671" providerId="ADAL" clId="{46E1A50C-4374-4D6B-BF59-F4457D4ECCBC}" dt="2024-08-08T18:30:53.771" v="2796"/>
          <ac:spMkLst>
            <pc:docMk/>
            <pc:sldMk cId="1419151041" sldId="257"/>
            <ac:spMk id="21" creationId="{9DD9DAF8-9E3F-CBDC-78E6-5B8CCCF54F89}"/>
          </ac:spMkLst>
        </pc:spChg>
        <pc:spChg chg="del">
          <ac:chgData name="Henderson, Barron" userId="b23a2ef6-14b2-4237-8416-58d0103a2671" providerId="ADAL" clId="{46E1A50C-4374-4D6B-BF59-F4457D4ECCBC}" dt="2024-08-08T18:30:53.771" v="2798"/>
          <ac:spMkLst>
            <pc:docMk/>
            <pc:sldMk cId="1419151041" sldId="257"/>
            <ac:spMk id="22" creationId="{FA70383E-05D7-12D6-0271-85FA7E5C8BB3}"/>
          </ac:spMkLst>
        </pc:spChg>
      </pc:sldChg>
      <pc:sldChg chg="add del">
        <pc:chgData name="Henderson, Barron" userId="b23a2ef6-14b2-4237-8416-58d0103a2671" providerId="ADAL" clId="{46E1A50C-4374-4D6B-BF59-F4457D4ECCBC}" dt="2024-08-08T11:28:59.183" v="962" actId="47"/>
        <pc:sldMkLst>
          <pc:docMk/>
          <pc:sldMk cId="4094798233" sldId="262"/>
        </pc:sldMkLst>
      </pc:sldChg>
      <pc:sldChg chg="addSp delSp modSp mod">
        <pc:chgData name="Henderson, Barron" userId="b23a2ef6-14b2-4237-8416-58d0103a2671" providerId="ADAL" clId="{46E1A50C-4374-4D6B-BF59-F4457D4ECCBC}" dt="2024-08-20T16:23:30.754" v="3755"/>
        <pc:sldMkLst>
          <pc:docMk/>
          <pc:sldMk cId="2013703063" sldId="264"/>
        </pc:sldMkLst>
        <pc:spChg chg="add del mod">
          <ac:chgData name="Henderson, Barron" userId="b23a2ef6-14b2-4237-8416-58d0103a2671" providerId="ADAL" clId="{46E1A50C-4374-4D6B-BF59-F4457D4ECCBC}" dt="2024-08-20T16:23:30.748" v="3745"/>
          <ac:spMkLst>
            <pc:docMk/>
            <pc:sldMk cId="2013703063" sldId="264"/>
            <ac:spMk id="2" creationId="{ED0BCCB0-84FE-8E28-7D70-C5AAE563C0A9}"/>
          </ac:spMkLst>
        </pc:spChg>
        <pc:spChg chg="add del mod">
          <ac:chgData name="Henderson, Barron" userId="b23a2ef6-14b2-4237-8416-58d0103a2671" providerId="ADAL" clId="{46E1A50C-4374-4D6B-BF59-F4457D4ECCBC}" dt="2024-08-20T16:23:30.750" v="3747"/>
          <ac:spMkLst>
            <pc:docMk/>
            <pc:sldMk cId="2013703063" sldId="264"/>
            <ac:spMk id="3" creationId="{C081344C-9E66-5759-8AAF-40754D995D1E}"/>
          </ac:spMkLst>
        </pc:spChg>
        <pc:spChg chg="mod">
          <ac:chgData name="Henderson, Barron" userId="b23a2ef6-14b2-4237-8416-58d0103a2671" providerId="ADAL" clId="{46E1A50C-4374-4D6B-BF59-F4457D4ECCBC}" dt="2024-08-09T16:21:52.192" v="3402" actId="20577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46E1A50C-4374-4D6B-BF59-F4457D4ECCBC}" dt="2024-08-20T16:23:30.751" v="3751"/>
          <ac:spMkLst>
            <pc:docMk/>
            <pc:sldMk cId="2013703063" sldId="264"/>
            <ac:spMk id="7" creationId="{E1C39BEC-148B-3D84-F619-FC118A51AE74}"/>
          </ac:spMkLst>
        </pc:spChg>
        <pc:spChg chg="add mod">
          <ac:chgData name="Henderson, Barron" userId="b23a2ef6-14b2-4237-8416-58d0103a2671" providerId="ADAL" clId="{46E1A50C-4374-4D6B-BF59-F4457D4ECCBC}" dt="2024-08-20T16:23:30.754" v="3755"/>
          <ac:spMkLst>
            <pc:docMk/>
            <pc:sldMk cId="2013703063" sldId="264"/>
            <ac:spMk id="8" creationId="{92D6EE77-55D1-6366-19B6-C19B9AE8210F}"/>
          </ac:spMkLst>
        </pc:spChg>
        <pc:spChg chg="del">
          <ac:chgData name="Henderson, Barron" userId="b23a2ef6-14b2-4237-8416-58d0103a2671" providerId="ADAL" clId="{46E1A50C-4374-4D6B-BF59-F4457D4ECCBC}" dt="2024-08-08T18:30:53.818" v="2948"/>
          <ac:spMkLst>
            <pc:docMk/>
            <pc:sldMk cId="2013703063" sldId="264"/>
            <ac:spMk id="14" creationId="{083A3D5E-4A7A-EBB7-AF5F-4297EA61CB92}"/>
          </ac:spMkLst>
        </pc:spChg>
        <pc:spChg chg="del">
          <ac:chgData name="Henderson, Barron" userId="b23a2ef6-14b2-4237-8416-58d0103a2671" providerId="ADAL" clId="{46E1A50C-4374-4D6B-BF59-F4457D4ECCBC}" dt="2024-08-08T18:30:53.818" v="2950"/>
          <ac:spMkLst>
            <pc:docMk/>
            <pc:sldMk cId="2013703063" sldId="264"/>
            <ac:spMk id="15" creationId="{298F5D94-162C-8423-AC74-79191E7EBB4B}"/>
          </ac:spMkLst>
        </pc:spChg>
      </pc:sldChg>
      <pc:sldChg chg="addSp delSp modSp mod modClrScheme chgLayout modNotesTx">
        <pc:chgData name="Henderson, Barron" userId="b23a2ef6-14b2-4237-8416-58d0103a2671" providerId="ADAL" clId="{46E1A50C-4374-4D6B-BF59-F4457D4ECCBC}" dt="2024-08-20T16:23:30.744" v="3731"/>
        <pc:sldMkLst>
          <pc:docMk/>
          <pc:sldMk cId="2716317541" sldId="288"/>
        </pc:sldMkLst>
        <pc:spChg chg="add mod">
          <ac:chgData name="Henderson, Barron" userId="b23a2ef6-14b2-4237-8416-58d0103a2671" providerId="ADAL" clId="{46E1A50C-4374-4D6B-BF59-F4457D4ECCBC}" dt="2024-08-20T16:23:30.743" v="3727"/>
          <ac:spMkLst>
            <pc:docMk/>
            <pc:sldMk cId="2716317541" sldId="288"/>
            <ac:spMk id="2" creationId="{F0B92D0F-33DD-8A22-AEFD-020FB56B0763}"/>
          </ac:spMkLst>
        </pc:spChg>
        <pc:spChg chg="add mod">
          <ac:chgData name="Henderson, Barron" userId="b23a2ef6-14b2-4237-8416-58d0103a2671" providerId="ADAL" clId="{46E1A50C-4374-4D6B-BF59-F4457D4ECCBC}" dt="2024-08-20T13:45:42.548" v="3515" actId="20577"/>
          <ac:spMkLst>
            <pc:docMk/>
            <pc:sldMk cId="2716317541" sldId="288"/>
            <ac:spMk id="3" creationId="{F44A123C-7C24-01EF-6CCE-B95F45225F45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4" creationId="{A82CF168-14D9-CAC1-EADB-09A6746C2E10}"/>
          </ac:spMkLst>
        </pc:spChg>
        <pc:spChg chg="add mod">
          <ac:chgData name="Henderson, Barron" userId="b23a2ef6-14b2-4237-8416-58d0103a2671" providerId="ADAL" clId="{46E1A50C-4374-4D6B-BF59-F4457D4ECCBC}" dt="2024-08-20T16:23:30.744" v="3731"/>
          <ac:spMkLst>
            <pc:docMk/>
            <pc:sldMk cId="2716317541" sldId="288"/>
            <ac:spMk id="5" creationId="{FCA2261A-F4A5-1B9D-B920-F257ECB8CB51}"/>
          </ac:spMkLst>
        </pc:spChg>
        <pc:spChg chg="add">
          <ac:chgData name="Henderson, Barron" userId="b23a2ef6-14b2-4237-8416-58d0103a2671" providerId="ADAL" clId="{46E1A50C-4374-4D6B-BF59-F4457D4ECCBC}" dt="2024-08-08T16:38:55.545" v="1738"/>
          <ac:spMkLst>
            <pc:docMk/>
            <pc:sldMk cId="2716317541" sldId="288"/>
            <ac:spMk id="6" creationId="{1BF40BD6-E202-ECA7-4A39-247AD149EE72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0" creationId="{90208076-23D9-8E97-85F1-5C541440AF7B}"/>
          </ac:spMkLst>
        </pc:spChg>
        <pc:spChg chg="del mod ord">
          <ac:chgData name="Henderson, Barron" userId="b23a2ef6-14b2-4237-8416-58d0103a2671" providerId="ADAL" clId="{46E1A50C-4374-4D6B-BF59-F4457D4ECCBC}" dt="2024-08-08T16:39:11.032" v="1744" actId="478"/>
          <ac:spMkLst>
            <pc:docMk/>
            <pc:sldMk cId="2716317541" sldId="288"/>
            <ac:spMk id="11" creationId="{B4544821-208B-22A2-7A99-75D7B8D4E284}"/>
          </ac:spMkLst>
        </pc:spChg>
        <pc:spChg chg="add mod">
          <ac:chgData name="Henderson, Barron" userId="b23a2ef6-14b2-4237-8416-58d0103a2671" providerId="ADAL" clId="{46E1A50C-4374-4D6B-BF59-F4457D4ECCBC}" dt="2024-08-08T16:42:01.235" v="1790" actId="1076"/>
          <ac:spMkLst>
            <pc:docMk/>
            <pc:sldMk cId="2716317541" sldId="288"/>
            <ac:spMk id="12" creationId="{2B3DA375-FED4-0524-CA68-D89D3EF9172B}"/>
          </ac:spMkLst>
        </pc:spChg>
        <pc:spChg chg="mod ord">
          <ac:chgData name="Henderson, Barron" userId="b23a2ef6-14b2-4237-8416-58d0103a2671" providerId="ADAL" clId="{46E1A50C-4374-4D6B-BF59-F4457D4ECCBC}" dt="2024-08-08T16:38:51.581" v="1736" actId="700"/>
          <ac:spMkLst>
            <pc:docMk/>
            <pc:sldMk cId="2716317541" sldId="288"/>
            <ac:spMk id="13" creationId="{7487B291-A914-FF49-274C-F9EA138064BF}"/>
          </ac:spMkLst>
        </pc:spChg>
        <pc:spChg chg="add mod">
          <ac:chgData name="Henderson, Barron" userId="b23a2ef6-14b2-4237-8416-58d0103a2671" providerId="ADAL" clId="{46E1A50C-4374-4D6B-BF59-F4457D4ECCBC}" dt="2024-08-08T16:42:12.144" v="1804" actId="20577"/>
          <ac:spMkLst>
            <pc:docMk/>
            <pc:sldMk cId="2716317541" sldId="288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03" v="2924"/>
          <ac:spMkLst>
            <pc:docMk/>
            <pc:sldMk cId="2716317541" sldId="288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03" v="2926"/>
          <ac:spMkLst>
            <pc:docMk/>
            <pc:sldMk cId="2716317541" sldId="288"/>
            <ac:spMk id="16" creationId="{3C236769-7468-A2C4-76F9-B47A22BBFB8B}"/>
          </ac:spMkLst>
        </pc:spChg>
        <pc:spChg chg="add mod">
          <ac:chgData name="Henderson, Barron" userId="b23a2ef6-14b2-4237-8416-58d0103a2671" providerId="ADAL" clId="{46E1A50C-4374-4D6B-BF59-F4457D4ECCBC}" dt="2024-08-08T16:44:47.290" v="1818" actId="14100"/>
          <ac:spMkLst>
            <pc:docMk/>
            <pc:sldMk cId="2716317541" sldId="288"/>
            <ac:spMk id="17" creationId="{5A9307D1-3E79-B6A4-7CF3-C2344A9CE628}"/>
          </ac:spMkLst>
        </pc:spChg>
        <pc:spChg chg="add del mod">
          <ac:chgData name="Henderson, Barron" userId="b23a2ef6-14b2-4237-8416-58d0103a2671" providerId="ADAL" clId="{46E1A50C-4374-4D6B-BF59-F4457D4ECCBC}" dt="2024-08-20T16:23:30.740" v="3721"/>
          <ac:spMkLst>
            <pc:docMk/>
            <pc:sldMk cId="2716317541" sldId="288"/>
            <ac:spMk id="18" creationId="{C0FACFDD-D6F6-095A-8E85-BB65E7F4D085}"/>
          </ac:spMkLst>
        </pc:spChg>
        <pc:spChg chg="add del mod">
          <ac:chgData name="Henderson, Barron" userId="b23a2ef6-14b2-4237-8416-58d0103a2671" providerId="ADAL" clId="{46E1A50C-4374-4D6B-BF59-F4457D4ECCBC}" dt="2024-08-20T16:23:30.741" v="3723"/>
          <ac:spMkLst>
            <pc:docMk/>
            <pc:sldMk cId="2716317541" sldId="288"/>
            <ac:spMk id="19" creationId="{9B7FC88C-1288-327D-B5CE-08A695201D1D}"/>
          </ac:spMkLst>
        </pc:spChg>
        <pc:picChg chg="del mod ord">
          <ac:chgData name="Henderson, Barron" userId="b23a2ef6-14b2-4237-8416-58d0103a2671" providerId="ADAL" clId="{46E1A50C-4374-4D6B-BF59-F4457D4ECCBC}" dt="2024-08-08T16:38:53.347" v="1737" actId="478"/>
          <ac:picMkLst>
            <pc:docMk/>
            <pc:sldMk cId="2716317541" sldId="288"/>
            <ac:picMk id="5" creationId="{A2AEDEAD-D5D0-6EE3-C7E0-D40F0711CDF2}"/>
          </ac:picMkLst>
        </pc:picChg>
        <pc:picChg chg="add mod">
          <ac:chgData name="Henderson, Barron" userId="b23a2ef6-14b2-4237-8416-58d0103a2671" providerId="ADAL" clId="{46E1A50C-4374-4D6B-BF59-F4457D4ECCBC}" dt="2024-08-08T16:41:31.692" v="1759" actId="14100"/>
          <ac:picMkLst>
            <pc:docMk/>
            <pc:sldMk cId="2716317541" sldId="288"/>
            <ac:picMk id="7" creationId="{C595556F-7CE5-CC22-3CF9-F4D032361FD9}"/>
          </ac:picMkLst>
        </pc:picChg>
        <pc:picChg chg="add mod">
          <ac:chgData name="Henderson, Barron" userId="b23a2ef6-14b2-4237-8416-58d0103a2671" providerId="ADAL" clId="{46E1A50C-4374-4D6B-BF59-F4457D4ECCBC}" dt="2024-08-08T16:41:28.911" v="1758" actId="14100"/>
          <ac:picMkLst>
            <pc:docMk/>
            <pc:sldMk cId="2716317541" sldId="288"/>
            <ac:picMk id="8" creationId="{A058FA5F-866C-533D-84BC-06FE46FFB45E}"/>
          </ac:picMkLst>
        </pc:picChg>
      </pc:sldChg>
      <pc:sldChg chg="del">
        <pc:chgData name="Henderson, Barron" userId="b23a2ef6-14b2-4237-8416-58d0103a2671" providerId="ADAL" clId="{46E1A50C-4374-4D6B-BF59-F4457D4ECCBC}" dt="2024-08-08T16:46:22.455" v="2008" actId="47"/>
        <pc:sldMkLst>
          <pc:docMk/>
          <pc:sldMk cId="1402165910" sldId="289"/>
        </pc:sldMkLst>
      </pc:sldChg>
      <pc:sldChg chg="del">
        <pc:chgData name="Henderson, Barron" userId="b23a2ef6-14b2-4237-8416-58d0103a2671" providerId="ADAL" clId="{46E1A50C-4374-4D6B-BF59-F4457D4ECCBC}" dt="2024-08-08T17:02:42.925" v="2323" actId="47"/>
        <pc:sldMkLst>
          <pc:docMk/>
          <pc:sldMk cId="1301673914" sldId="290"/>
        </pc:sldMkLst>
      </pc:sldChg>
      <pc:sldChg chg="add del">
        <pc:chgData name="Henderson, Barron" userId="b23a2ef6-14b2-4237-8416-58d0103a2671" providerId="ADAL" clId="{46E1A50C-4374-4D6B-BF59-F4457D4ECCBC}" dt="2024-08-08T11:29:00.318" v="963" actId="47"/>
        <pc:sldMkLst>
          <pc:docMk/>
          <pc:sldMk cId="276490183" sldId="291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674" v="3551"/>
        <pc:sldMkLst>
          <pc:docMk/>
          <pc:sldMk cId="2264484173" sldId="293"/>
        </pc:sldMkLst>
        <pc:spChg chg="add del mod">
          <ac:chgData name="Henderson, Barron" userId="b23a2ef6-14b2-4237-8416-58d0103a2671" providerId="ADAL" clId="{46E1A50C-4374-4D6B-BF59-F4457D4ECCBC}" dt="2024-08-20T16:23:30.669" v="3541"/>
          <ac:spMkLst>
            <pc:docMk/>
            <pc:sldMk cId="2264484173" sldId="293"/>
            <ac:spMk id="5" creationId="{49E5475D-7DE2-8D25-907B-516BA63974D0}"/>
          </ac:spMkLst>
        </pc:spChg>
        <pc:spChg chg="add del mod">
          <ac:chgData name="Henderson, Barron" userId="b23a2ef6-14b2-4237-8416-58d0103a2671" providerId="ADAL" clId="{46E1A50C-4374-4D6B-BF59-F4457D4ECCBC}" dt="2024-08-20T16:23:30.670" v="3543"/>
          <ac:spMkLst>
            <pc:docMk/>
            <pc:sldMk cId="2264484173" sldId="293"/>
            <ac:spMk id="6" creationId="{AE6433C0-CC3E-6323-CBE8-A6256CE11D21}"/>
          </ac:spMkLst>
        </pc:spChg>
        <pc:spChg chg="add mod">
          <ac:chgData name="Henderson, Barron" userId="b23a2ef6-14b2-4237-8416-58d0103a2671" providerId="ADAL" clId="{46E1A50C-4374-4D6B-BF59-F4457D4ECCBC}" dt="2024-08-20T16:23:30.672" v="3547"/>
          <ac:spMkLst>
            <pc:docMk/>
            <pc:sldMk cId="2264484173" sldId="293"/>
            <ac:spMk id="7" creationId="{F7772DEA-3C30-E3F7-288A-72B9A94EC30B}"/>
          </ac:spMkLst>
        </pc:spChg>
        <pc:spChg chg="add mod">
          <ac:chgData name="Henderson, Barron" userId="b23a2ef6-14b2-4237-8416-58d0103a2671" providerId="ADAL" clId="{46E1A50C-4374-4D6B-BF59-F4457D4ECCBC}" dt="2024-08-20T16:23:30.674" v="3551"/>
          <ac:spMkLst>
            <pc:docMk/>
            <pc:sldMk cId="2264484173" sldId="293"/>
            <ac:spMk id="8" creationId="{4B9175D0-AA89-ED49-1868-A8132D27BD9B}"/>
          </ac:spMkLst>
        </pc:spChg>
        <pc:spChg chg="del">
          <ac:chgData name="Henderson, Barron" userId="b23a2ef6-14b2-4237-8416-58d0103a2671" providerId="ADAL" clId="{46E1A50C-4374-4D6B-BF59-F4457D4ECCBC}" dt="2024-08-08T18:30:53.756" v="2772"/>
          <ac:spMkLst>
            <pc:docMk/>
            <pc:sldMk cId="2264484173" sldId="293"/>
            <ac:spMk id="17" creationId="{A18A3945-87B6-4554-18A5-E73C25159466}"/>
          </ac:spMkLst>
        </pc:spChg>
        <pc:spChg chg="del">
          <ac:chgData name="Henderson, Barron" userId="b23a2ef6-14b2-4237-8416-58d0103a2671" providerId="ADAL" clId="{46E1A50C-4374-4D6B-BF59-F4457D4ECCBC}" dt="2024-08-08T18:30:53.756" v="2774"/>
          <ac:spMkLst>
            <pc:docMk/>
            <pc:sldMk cId="2264484173" sldId="293"/>
            <ac:spMk id="18" creationId="{BC61E5F5-5E14-1E43-8E44-6D7A89D19957}"/>
          </ac:spMkLst>
        </pc:spChg>
      </pc:sldChg>
      <pc:sldChg chg="del">
        <pc:chgData name="Henderson, Barron" userId="b23a2ef6-14b2-4237-8416-58d0103a2671" providerId="ADAL" clId="{46E1A50C-4374-4D6B-BF59-F4457D4ECCBC}" dt="2024-08-07T20:51:56.184" v="851" actId="47"/>
        <pc:sldMkLst>
          <pc:docMk/>
          <pc:sldMk cId="4079110961" sldId="296"/>
        </pc:sldMkLst>
      </pc:sldChg>
      <pc:sldChg chg="del">
        <pc:chgData name="Henderson, Barron" userId="b23a2ef6-14b2-4237-8416-58d0103a2671" providerId="ADAL" clId="{46E1A50C-4374-4D6B-BF59-F4457D4ECCBC}" dt="2024-08-08T16:38:40.462" v="1735" actId="47"/>
        <pc:sldMkLst>
          <pc:docMk/>
          <pc:sldMk cId="3282769618" sldId="297"/>
        </pc:sldMkLst>
      </pc:sldChg>
      <pc:sldChg chg="addSp delSp modSp add del mod ord">
        <pc:chgData name="Henderson, Barron" userId="b23a2ef6-14b2-4237-8416-58d0103a2671" providerId="ADAL" clId="{46E1A50C-4374-4D6B-BF59-F4457D4ECCBC}" dt="2024-08-20T16:23:30.732" v="3695"/>
        <pc:sldMkLst>
          <pc:docMk/>
          <pc:sldMk cId="1429484464" sldId="300"/>
        </pc:sldMkLst>
        <pc:spChg chg="mod">
          <ac:chgData name="Henderson, Barron" userId="b23a2ef6-14b2-4237-8416-58d0103a2671" providerId="ADAL" clId="{46E1A50C-4374-4D6B-BF59-F4457D4ECCBC}" dt="2024-08-09T16:20:17.326" v="3256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46E1A50C-4374-4D6B-BF59-F4457D4ECCBC}" dt="2024-08-09T16:20:39.053" v="3266" actId="5793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46E1A50C-4374-4D6B-BF59-F4457D4ECCBC}" dt="2024-08-20T16:23:30.731" v="3691"/>
          <ac:spMkLst>
            <pc:docMk/>
            <pc:sldMk cId="1429484464" sldId="300"/>
            <ac:spMk id="4" creationId="{13464356-A35E-A76B-D9CB-90AE95EB949F}"/>
          </ac:spMkLst>
        </pc:spChg>
        <pc:spChg chg="add del mod">
          <ac:chgData name="Henderson, Barron" userId="b23a2ef6-14b2-4237-8416-58d0103a2671" providerId="ADAL" clId="{46E1A50C-4374-4D6B-BF59-F4457D4ECCBC}" dt="2024-08-20T16:23:30.728" v="3685"/>
          <ac:spMkLst>
            <pc:docMk/>
            <pc:sldMk cId="1429484464" sldId="300"/>
            <ac:spMk id="5" creationId="{D82B0D18-83EB-3C47-C7D9-C31C144DD08C}"/>
          </ac:spMkLst>
        </pc:spChg>
        <pc:spChg chg="add del mod">
          <ac:chgData name="Henderson, Barron" userId="b23a2ef6-14b2-4237-8416-58d0103a2671" providerId="ADAL" clId="{46E1A50C-4374-4D6B-BF59-F4457D4ECCBC}" dt="2024-08-20T16:23:30.728" v="3687"/>
          <ac:spMkLst>
            <pc:docMk/>
            <pc:sldMk cId="1429484464" sldId="300"/>
            <ac:spMk id="7" creationId="{6AEED762-CE4E-450F-21B2-C5C17AC162C4}"/>
          </ac:spMkLst>
        </pc:spChg>
        <pc:spChg chg="add mod">
          <ac:chgData name="Henderson, Barron" userId="b23a2ef6-14b2-4237-8416-58d0103a2671" providerId="ADAL" clId="{46E1A50C-4374-4D6B-BF59-F4457D4ECCBC}" dt="2024-08-20T16:23:30.732" v="3695"/>
          <ac:spMkLst>
            <pc:docMk/>
            <pc:sldMk cId="1429484464" sldId="300"/>
            <ac:spMk id="8" creationId="{8A39D6D1-5625-EB18-1621-1F75BB2AC64A}"/>
          </ac:spMkLst>
        </pc:spChg>
        <pc:spChg chg="del">
          <ac:chgData name="Henderson, Barron" userId="b23a2ef6-14b2-4237-8416-58d0103a2671" providerId="ADAL" clId="{46E1A50C-4374-4D6B-BF59-F4457D4ECCBC}" dt="2024-08-08T18:30:53.787" v="2892"/>
          <ac:spMkLst>
            <pc:docMk/>
            <pc:sldMk cId="1429484464" sldId="300"/>
            <ac:spMk id="15" creationId="{FB422B29-E02B-CCC5-6E03-85FF2C7627DF}"/>
          </ac:spMkLst>
        </pc:spChg>
        <pc:spChg chg="del">
          <ac:chgData name="Henderson, Barron" userId="b23a2ef6-14b2-4237-8416-58d0103a2671" providerId="ADAL" clId="{46E1A50C-4374-4D6B-BF59-F4457D4ECCBC}" dt="2024-08-08T18:30:53.787" v="2894"/>
          <ac:spMkLst>
            <pc:docMk/>
            <pc:sldMk cId="1429484464" sldId="300"/>
            <ac:spMk id="16" creationId="{3AE024A9-6566-473F-6409-3E6A44A4ECEA}"/>
          </ac:spMkLst>
        </pc:spChg>
        <pc:picChg chg="add mod">
          <ac:chgData name="Henderson, Barron" userId="b23a2ef6-14b2-4237-8416-58d0103a2671" providerId="ADAL" clId="{46E1A50C-4374-4D6B-BF59-F4457D4ECCBC}" dt="2024-08-08T11:28:28.358" v="954"/>
          <ac:picMkLst>
            <pc:docMk/>
            <pc:sldMk cId="1429484464" sldId="300"/>
            <ac:picMk id="4" creationId="{904288C5-FB70-629D-EF6E-125F942770E4}"/>
          </ac:picMkLst>
        </pc:picChg>
        <pc:picChg chg="mod ord modCrop">
          <ac:chgData name="Henderson, Barron" userId="b23a2ef6-14b2-4237-8416-58d0103a2671" providerId="ADAL" clId="{46E1A50C-4374-4D6B-BF59-F4457D4ECCBC}" dt="2024-08-09T16:21:03.209" v="3272" actId="167"/>
          <ac:picMkLst>
            <pc:docMk/>
            <pc:sldMk cId="1429484464" sldId="300"/>
            <ac:picMk id="13" creationId="{C501A7C5-5EE0-399D-0EB9-F7FC28684E15}"/>
          </ac:picMkLst>
        </pc:picChg>
      </pc:sldChg>
      <pc:sldChg chg="del ord">
        <pc:chgData name="Henderson, Barron" userId="b23a2ef6-14b2-4237-8416-58d0103a2671" providerId="ADAL" clId="{46E1A50C-4374-4D6B-BF59-F4457D4ECCBC}" dt="2024-08-07T20:44:19.389" v="281" actId="47"/>
        <pc:sldMkLst>
          <pc:docMk/>
          <pc:sldMk cId="2184095304" sldId="301"/>
        </pc:sldMkLst>
      </pc:sldChg>
      <pc:sldChg chg="addSp delSp modSp add del mod">
        <pc:chgData name="Henderson, Barron" userId="b23a2ef6-14b2-4237-8416-58d0103a2671" providerId="ADAL" clId="{46E1A50C-4374-4D6B-BF59-F4457D4ECCBC}" dt="2024-08-20T16:23:30.698" v="3623"/>
        <pc:sldMkLst>
          <pc:docMk/>
          <pc:sldMk cId="2967666103" sldId="307"/>
        </pc:sldMkLst>
        <pc:spChg chg="add del mod">
          <ac:chgData name="Henderson, Barron" userId="b23a2ef6-14b2-4237-8416-58d0103a2671" providerId="ADAL" clId="{46E1A50C-4374-4D6B-BF59-F4457D4ECCBC}" dt="2024-08-20T16:23:30.695" v="3613"/>
          <ac:spMkLst>
            <pc:docMk/>
            <pc:sldMk cId="2967666103" sldId="307"/>
            <ac:spMk id="3" creationId="{7C9347D2-9AB6-04EF-503A-2292DC408676}"/>
          </ac:spMkLst>
        </pc:spChg>
        <pc:spChg chg="add del mod">
          <ac:chgData name="Henderson, Barron" userId="b23a2ef6-14b2-4237-8416-58d0103a2671" providerId="ADAL" clId="{46E1A50C-4374-4D6B-BF59-F4457D4ECCBC}" dt="2024-08-20T16:23:30.695" v="3615"/>
          <ac:spMkLst>
            <pc:docMk/>
            <pc:sldMk cId="2967666103" sldId="307"/>
            <ac:spMk id="4" creationId="{2C9992A8-0076-70E1-0AE2-8B94B96D2F45}"/>
          </ac:spMkLst>
        </pc:spChg>
        <pc:spChg chg="add mod">
          <ac:chgData name="Henderson, Barron" userId="b23a2ef6-14b2-4237-8416-58d0103a2671" providerId="ADAL" clId="{46E1A50C-4374-4D6B-BF59-F4457D4ECCBC}" dt="2024-08-20T16:23:30.696" v="3619"/>
          <ac:spMkLst>
            <pc:docMk/>
            <pc:sldMk cId="2967666103" sldId="307"/>
            <ac:spMk id="8" creationId="{424BC3CA-EE6D-20E4-0F46-8FBBCC4DF06A}"/>
          </ac:spMkLst>
        </pc:spChg>
        <pc:spChg chg="add mod">
          <ac:chgData name="Henderson, Barron" userId="b23a2ef6-14b2-4237-8416-58d0103a2671" providerId="ADAL" clId="{46E1A50C-4374-4D6B-BF59-F4457D4ECCBC}" dt="2024-08-20T16:23:30.698" v="3623"/>
          <ac:spMkLst>
            <pc:docMk/>
            <pc:sldMk cId="2967666103" sldId="307"/>
            <ac:spMk id="10" creationId="{7BF8440B-1FA2-BC3B-B236-06DA5D3F6D46}"/>
          </ac:spMkLst>
        </pc:spChg>
        <pc:spChg chg="del">
          <ac:chgData name="Henderson, Barron" userId="b23a2ef6-14b2-4237-8416-58d0103a2671" providerId="ADAL" clId="{46E1A50C-4374-4D6B-BF59-F4457D4ECCBC}" dt="2024-08-08T18:30:53.787" v="2832"/>
          <ac:spMkLst>
            <pc:docMk/>
            <pc:sldMk cId="2967666103" sldId="307"/>
            <ac:spMk id="19" creationId="{0D3F268F-7596-8B36-D06E-A806884E8D27}"/>
          </ac:spMkLst>
        </pc:spChg>
        <pc:spChg chg="del">
          <ac:chgData name="Henderson, Barron" userId="b23a2ef6-14b2-4237-8416-58d0103a2671" providerId="ADAL" clId="{46E1A50C-4374-4D6B-BF59-F4457D4ECCBC}" dt="2024-08-08T18:30:53.787" v="2834"/>
          <ac:spMkLst>
            <pc:docMk/>
            <pc:sldMk cId="2967666103" sldId="307"/>
            <ac:spMk id="20" creationId="{55213F06-57A1-EC7F-37DE-B6767D50EA0F}"/>
          </ac:spMkLst>
        </pc:spChg>
      </pc:sldChg>
      <pc:sldChg chg="del">
        <pc:chgData name="Henderson, Barron" userId="b23a2ef6-14b2-4237-8416-58d0103a2671" providerId="ADAL" clId="{46E1A50C-4374-4D6B-BF59-F4457D4ECCBC}" dt="2024-08-07T20:51:55.156" v="850" actId="47"/>
        <pc:sldMkLst>
          <pc:docMk/>
          <pc:sldMk cId="853227824" sldId="309"/>
        </pc:sldMkLst>
      </pc:sldChg>
      <pc:sldChg chg="del">
        <pc:chgData name="Henderson, Barron" userId="b23a2ef6-14b2-4237-8416-58d0103a2671" providerId="ADAL" clId="{46E1A50C-4374-4D6B-BF59-F4457D4ECCBC}" dt="2024-08-08T18:26:16.626" v="2605" actId="47"/>
        <pc:sldMkLst>
          <pc:docMk/>
          <pc:sldMk cId="2050618263" sldId="311"/>
        </pc:sldMkLst>
      </pc:sldChg>
      <pc:sldChg chg="del">
        <pc:chgData name="Henderson, Barron" userId="b23a2ef6-14b2-4237-8416-58d0103a2671" providerId="ADAL" clId="{46E1A50C-4374-4D6B-BF59-F4457D4ECCBC}" dt="2024-08-08T18:26:13.723" v="2604" actId="47"/>
        <pc:sldMkLst>
          <pc:docMk/>
          <pc:sldMk cId="1517264827" sldId="312"/>
        </pc:sldMkLst>
      </pc:sldChg>
      <pc:sldChg chg="addSp delSp modSp mod">
        <pc:chgData name="Henderson, Barron" userId="b23a2ef6-14b2-4237-8416-58d0103a2671" providerId="ADAL" clId="{46E1A50C-4374-4D6B-BF59-F4457D4ECCBC}" dt="2024-08-20T16:23:30.770" v="3791"/>
        <pc:sldMkLst>
          <pc:docMk/>
          <pc:sldMk cId="3719165416" sldId="314"/>
        </pc:sldMkLst>
        <pc:spChg chg="add del mod">
          <ac:chgData name="Henderson, Barron" userId="b23a2ef6-14b2-4237-8416-58d0103a2671" providerId="ADAL" clId="{46E1A50C-4374-4D6B-BF59-F4457D4ECCBC}" dt="2024-08-20T16:23:30.765" v="3781"/>
          <ac:spMkLst>
            <pc:docMk/>
            <pc:sldMk cId="3719165416" sldId="314"/>
            <ac:spMk id="2" creationId="{A5EF55FF-86ED-6949-FC9D-72D06B7346A2}"/>
          </ac:spMkLst>
        </pc:spChg>
        <pc:spChg chg="add del mod">
          <ac:chgData name="Henderson, Barron" userId="b23a2ef6-14b2-4237-8416-58d0103a2671" providerId="ADAL" clId="{46E1A50C-4374-4D6B-BF59-F4457D4ECCBC}" dt="2024-08-20T16:23:30.766" v="3783"/>
          <ac:spMkLst>
            <pc:docMk/>
            <pc:sldMk cId="3719165416" sldId="314"/>
            <ac:spMk id="3" creationId="{B92138C4-C744-A2FE-FA91-70CE361C6DAB}"/>
          </ac:spMkLst>
        </pc:spChg>
        <pc:spChg chg="add mod">
          <ac:chgData name="Henderson, Barron" userId="b23a2ef6-14b2-4237-8416-58d0103a2671" providerId="ADAL" clId="{46E1A50C-4374-4D6B-BF59-F4457D4ECCBC}" dt="2024-08-20T16:23:30.768" v="3787"/>
          <ac:spMkLst>
            <pc:docMk/>
            <pc:sldMk cId="3719165416" sldId="314"/>
            <ac:spMk id="7" creationId="{A79A5F98-1DC7-7565-C63D-84DEF2078512}"/>
          </ac:spMkLst>
        </pc:spChg>
        <pc:spChg chg="add mod">
          <ac:chgData name="Henderson, Barron" userId="b23a2ef6-14b2-4237-8416-58d0103a2671" providerId="ADAL" clId="{46E1A50C-4374-4D6B-BF59-F4457D4ECCBC}" dt="2024-08-20T16:23:30.770" v="3791"/>
          <ac:spMkLst>
            <pc:docMk/>
            <pc:sldMk cId="3719165416" sldId="314"/>
            <ac:spMk id="11" creationId="{0D9B79CB-EC51-B273-7DEC-0C3D0B1BAA9B}"/>
          </ac:spMkLst>
        </pc:spChg>
        <pc:spChg chg="del">
          <ac:chgData name="Henderson, Barron" userId="b23a2ef6-14b2-4237-8416-58d0103a2671" providerId="ADAL" clId="{46E1A50C-4374-4D6B-BF59-F4457D4ECCBC}" dt="2024-08-08T18:30:53.818" v="2996"/>
          <ac:spMkLst>
            <pc:docMk/>
            <pc:sldMk cId="3719165416" sldId="314"/>
            <ac:spMk id="16" creationId="{CD06DBE4-38D8-2865-D0CF-90A031C55F81}"/>
          </ac:spMkLst>
        </pc:spChg>
        <pc:spChg chg="del">
          <ac:chgData name="Henderson, Barron" userId="b23a2ef6-14b2-4237-8416-58d0103a2671" providerId="ADAL" clId="{46E1A50C-4374-4D6B-BF59-F4457D4ECCBC}" dt="2024-08-08T18:30:53.818" v="2998"/>
          <ac:spMkLst>
            <pc:docMk/>
            <pc:sldMk cId="3719165416" sldId="314"/>
            <ac:spMk id="17" creationId="{1CE15936-C4FF-BE1B-5416-EFF82041B89F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691" v="3599"/>
        <pc:sldMkLst>
          <pc:docMk/>
          <pc:sldMk cId="832289953" sldId="322"/>
        </pc:sldMkLst>
        <pc:spChg chg="mod">
          <ac:chgData name="Henderson, Barron" userId="b23a2ef6-14b2-4237-8416-58d0103a2671" providerId="ADAL" clId="{46E1A50C-4374-4D6B-BF59-F4457D4ECCBC}" dt="2024-08-07T20:47:14.463" v="643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46E1A50C-4374-4D6B-BF59-F4457D4ECCBC}" dt="2024-08-09T16:18:06.937" v="3216" actId="27636"/>
          <ac:spMkLst>
            <pc:docMk/>
            <pc:sldMk cId="832289953" sldId="322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87" v="3589"/>
          <ac:spMkLst>
            <pc:docMk/>
            <pc:sldMk cId="832289953" sldId="322"/>
            <ac:spMk id="7" creationId="{65C596E0-67EE-6190-A503-B12FE080194A}"/>
          </ac:spMkLst>
        </pc:spChg>
        <pc:spChg chg="add del mod">
          <ac:chgData name="Henderson, Barron" userId="b23a2ef6-14b2-4237-8416-58d0103a2671" providerId="ADAL" clId="{46E1A50C-4374-4D6B-BF59-F4457D4ECCBC}" dt="2024-08-20T16:23:30.687" v="3591"/>
          <ac:spMkLst>
            <pc:docMk/>
            <pc:sldMk cId="832289953" sldId="322"/>
            <ac:spMk id="8" creationId="{E585E04D-45DC-25C3-3115-AA2D350D2658}"/>
          </ac:spMkLst>
        </pc:spChg>
        <pc:spChg chg="mod">
          <ac:chgData name="Henderson, Barron" userId="b23a2ef6-14b2-4237-8416-58d0103a2671" providerId="ADAL" clId="{46E1A50C-4374-4D6B-BF59-F4457D4ECCBC}" dt="2024-08-09T16:19:24.799" v="3240" actId="1076"/>
          <ac:spMkLst>
            <pc:docMk/>
            <pc:sldMk cId="832289953" sldId="322"/>
            <ac:spMk id="9" creationId="{41171EA1-9B77-9FAF-7ED4-213A4AD5D7FB}"/>
          </ac:spMkLst>
        </pc:spChg>
        <pc:spChg chg="add mod">
          <ac:chgData name="Henderson, Barron" userId="b23a2ef6-14b2-4237-8416-58d0103a2671" providerId="ADAL" clId="{46E1A50C-4374-4D6B-BF59-F4457D4ECCBC}" dt="2024-08-20T16:23:30.689" v="3595"/>
          <ac:spMkLst>
            <pc:docMk/>
            <pc:sldMk cId="832289953" sldId="322"/>
            <ac:spMk id="10" creationId="{73BE9B13-2FA5-0489-7107-08E55A30F5D0}"/>
          </ac:spMkLst>
        </pc:spChg>
        <pc:spChg chg="add mod">
          <ac:chgData name="Henderson, Barron" userId="b23a2ef6-14b2-4237-8416-58d0103a2671" providerId="ADAL" clId="{46E1A50C-4374-4D6B-BF59-F4457D4ECCBC}" dt="2024-08-20T16:23:30.691" v="359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46E1A50C-4374-4D6B-BF59-F4457D4ECCBC}" dt="2024-08-08T18:33:10.366" v="3097" actId="478"/>
          <ac:spMkLst>
            <pc:docMk/>
            <pc:sldMk cId="832289953" sldId="322"/>
            <ac:spMk id="11" creationId="{84E8238D-E189-3FF5-AC81-3B5EA61C080B}"/>
          </ac:spMkLst>
        </pc:spChg>
        <pc:spChg chg="add mod">
          <ac:chgData name="Henderson, Barron" userId="b23a2ef6-14b2-4237-8416-58d0103a2671" providerId="ADAL" clId="{46E1A50C-4374-4D6B-BF59-F4457D4ECCBC}" dt="2024-08-08T18:32:57.928" v="3095" actId="1076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46E1A50C-4374-4D6B-BF59-F4457D4ECCBC}" dt="2024-08-09T16:18:03.002" v="3214" actId="14100"/>
          <ac:spMkLst>
            <pc:docMk/>
            <pc:sldMk cId="832289953" sldId="322"/>
            <ac:spMk id="14" creationId="{0958904B-2D03-CD8A-3F95-CE534714430B}"/>
          </ac:spMkLst>
        </pc:spChg>
        <pc:spChg chg="del">
          <ac:chgData name="Henderson, Barron" userId="b23a2ef6-14b2-4237-8416-58d0103a2671" providerId="ADAL" clId="{46E1A50C-4374-4D6B-BF59-F4457D4ECCBC}" dt="2024-08-08T18:33:08.240" v="3096" actId="478"/>
          <ac:spMkLst>
            <pc:docMk/>
            <pc:sldMk cId="832289953" sldId="322"/>
            <ac:spMk id="15" creationId="{D6856389-03BA-8E39-62A6-931476BB1ACB}"/>
          </ac:spMkLst>
        </pc:spChg>
        <pc:spChg chg="del">
          <ac:chgData name="Henderson, Barron" userId="b23a2ef6-14b2-4237-8416-58d0103a2671" providerId="ADAL" clId="{46E1A50C-4374-4D6B-BF59-F4457D4ECCBC}" dt="2024-08-08T18:30:53.771" v="2808"/>
          <ac:spMkLst>
            <pc:docMk/>
            <pc:sldMk cId="832289953" sldId="322"/>
            <ac:spMk id="19" creationId="{FF9CD5CD-BBBE-0D44-0AD9-1C68BC804FF3}"/>
          </ac:spMkLst>
        </pc:spChg>
        <pc:spChg chg="del">
          <ac:chgData name="Henderson, Barron" userId="b23a2ef6-14b2-4237-8416-58d0103a2671" providerId="ADAL" clId="{46E1A50C-4374-4D6B-BF59-F4457D4ECCBC}" dt="2024-08-08T18:30:53.771" v="2810"/>
          <ac:spMkLst>
            <pc:docMk/>
            <pc:sldMk cId="832289953" sldId="322"/>
            <ac:spMk id="20" creationId="{18D7ADFE-A3D8-FF99-33F3-6559CF986E30}"/>
          </ac:spMkLst>
        </pc:spChg>
        <pc:picChg chg="mod modCrop">
          <ac:chgData name="Henderson, Barron" userId="b23a2ef6-14b2-4237-8416-58d0103a2671" providerId="ADAL" clId="{46E1A50C-4374-4D6B-BF59-F4457D4ECCBC}" dt="2024-08-09T16:19:07.456" v="3233" actId="14100"/>
          <ac:picMkLst>
            <pc:docMk/>
            <pc:sldMk cId="832289953" sldId="322"/>
            <ac:picMk id="5" creationId="{E706884C-028D-0601-1A04-E4510EA25AAC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3" creationId="{CE81DEA6-5EC9-CAD1-C2EC-3EA69705E77F}"/>
          </ac:picMkLst>
        </pc:picChg>
        <pc:picChg chg="add mod modCrop">
          <ac:chgData name="Henderson, Barron" userId="b23a2ef6-14b2-4237-8416-58d0103a2671" providerId="ADAL" clId="{46E1A50C-4374-4D6B-BF59-F4457D4ECCBC}" dt="2024-08-09T16:19:17.456" v="3239" actId="1035"/>
          <ac:picMkLst>
            <pc:docMk/>
            <pc:sldMk cId="832289953" sldId="322"/>
            <ac:picMk id="16" creationId="{208D7953-069D-C8DF-EB72-3107A561C664}"/>
          </ac:picMkLst>
        </pc:picChg>
        <pc:picChg chg="del">
          <ac:chgData name="Henderson, Barron" userId="b23a2ef6-14b2-4237-8416-58d0103a2671" providerId="ADAL" clId="{46E1A50C-4374-4D6B-BF59-F4457D4ECCBC}" dt="2024-08-08T18:33:08.240" v="3096" actId="478"/>
          <ac:picMkLst>
            <pc:docMk/>
            <pc:sldMk cId="832289953" sldId="322"/>
            <ac:picMk id="1026" creationId="{C0CD9454-AE20-2DD1-E4E8-ABFB0ADA24B9}"/>
          </ac:picMkLst>
        </pc:picChg>
      </pc:sldChg>
      <pc:sldChg chg="addSp delSp modSp add del mod">
        <pc:chgData name="Henderson, Barron" userId="b23a2ef6-14b2-4237-8416-58d0103a2671" providerId="ADAL" clId="{46E1A50C-4374-4D6B-BF59-F4457D4ECCBC}" dt="2024-08-20T16:23:30.694" v="3611"/>
        <pc:sldMkLst>
          <pc:docMk/>
          <pc:sldMk cId="1924827701" sldId="323"/>
        </pc:sldMkLst>
        <pc:spChg chg="mod">
          <ac:chgData name="Henderson, Barron" userId="b23a2ef6-14b2-4237-8416-58d0103a2671" providerId="ADAL" clId="{46E1A50C-4374-4D6B-BF59-F4457D4ECCBC}" dt="2024-08-09T16:19:41.039" v="3242" actId="20577"/>
          <ac:spMkLst>
            <pc:docMk/>
            <pc:sldMk cId="1924827701" sldId="323"/>
            <ac:spMk id="3" creationId="{813E25A6-8B35-E86F-9223-A2B2A068ADCB}"/>
          </ac:spMkLst>
        </pc:spChg>
        <pc:spChg chg="add del mod">
          <ac:chgData name="Henderson, Barron" userId="b23a2ef6-14b2-4237-8416-58d0103a2671" providerId="ADAL" clId="{46E1A50C-4374-4D6B-BF59-F4457D4ECCBC}" dt="2024-08-20T16:23:30.691" v="3601"/>
          <ac:spMkLst>
            <pc:docMk/>
            <pc:sldMk cId="1924827701" sldId="323"/>
            <ac:spMk id="5" creationId="{38B62C84-66C8-97A2-C021-4024F62DAE2F}"/>
          </ac:spMkLst>
        </pc:spChg>
        <pc:spChg chg="add del mod">
          <ac:chgData name="Henderson, Barron" userId="b23a2ef6-14b2-4237-8416-58d0103a2671" providerId="ADAL" clId="{46E1A50C-4374-4D6B-BF59-F4457D4ECCBC}" dt="2024-08-20T16:23:30.692" v="3603"/>
          <ac:spMkLst>
            <pc:docMk/>
            <pc:sldMk cId="1924827701" sldId="323"/>
            <ac:spMk id="6" creationId="{AA519F70-0552-2751-49CF-F8C60103111B}"/>
          </ac:spMkLst>
        </pc:spChg>
        <pc:spChg chg="add mod">
          <ac:chgData name="Henderson, Barron" userId="b23a2ef6-14b2-4237-8416-58d0103a2671" providerId="ADAL" clId="{46E1A50C-4374-4D6B-BF59-F4457D4ECCBC}" dt="2024-08-20T16:23:30.693" v="3607"/>
          <ac:spMkLst>
            <pc:docMk/>
            <pc:sldMk cId="1924827701" sldId="323"/>
            <ac:spMk id="9" creationId="{9BDE4ABC-E226-1AA0-1AD6-13D36AD00680}"/>
          </ac:spMkLst>
        </pc:spChg>
        <pc:spChg chg="add mod">
          <ac:chgData name="Henderson, Barron" userId="b23a2ef6-14b2-4237-8416-58d0103a2671" providerId="ADAL" clId="{46E1A50C-4374-4D6B-BF59-F4457D4ECCBC}" dt="2024-08-20T16:23:30.694" v="3611"/>
          <ac:spMkLst>
            <pc:docMk/>
            <pc:sldMk cId="1924827701" sldId="323"/>
            <ac:spMk id="11" creationId="{A2B9157F-FADA-B054-2CA0-1AEDCE77773B}"/>
          </ac:spMkLst>
        </pc:spChg>
        <pc:spChg chg="del">
          <ac:chgData name="Henderson, Barron" userId="b23a2ef6-14b2-4237-8416-58d0103a2671" providerId="ADAL" clId="{46E1A50C-4374-4D6B-BF59-F4457D4ECCBC}" dt="2024-08-08T18:30:53.787" v="2820"/>
          <ac:spMkLst>
            <pc:docMk/>
            <pc:sldMk cId="1924827701" sldId="323"/>
            <ac:spMk id="19" creationId="{B4FFC634-18B2-07EA-C92F-F99314750454}"/>
          </ac:spMkLst>
        </pc:spChg>
        <pc:spChg chg="del">
          <ac:chgData name="Henderson, Barron" userId="b23a2ef6-14b2-4237-8416-58d0103a2671" providerId="ADAL" clId="{46E1A50C-4374-4D6B-BF59-F4457D4ECCBC}" dt="2024-08-08T18:30:53.787" v="2822"/>
          <ac:spMkLst>
            <pc:docMk/>
            <pc:sldMk cId="1924827701" sldId="323"/>
            <ac:spMk id="22" creationId="{146FB7ED-07FB-A3C3-4A2C-E047B7DAD107}"/>
          </ac:spMkLst>
        </pc:spChg>
      </pc:sldChg>
      <pc:sldChg chg="del">
        <pc:chgData name="Henderson, Barron" userId="b23a2ef6-14b2-4237-8416-58d0103a2671" providerId="ADAL" clId="{46E1A50C-4374-4D6B-BF59-F4457D4ECCBC}" dt="2024-08-07T20:52:02.210" v="853" actId="47"/>
        <pc:sldMkLst>
          <pc:docMk/>
          <pc:sldMk cId="396989913" sldId="324"/>
        </pc:sldMkLst>
      </pc:sldChg>
      <pc:sldChg chg="del">
        <pc:chgData name="Henderson, Barron" userId="b23a2ef6-14b2-4237-8416-58d0103a2671" providerId="ADAL" clId="{46E1A50C-4374-4D6B-BF59-F4457D4ECCBC}" dt="2024-08-07T20:51:57.703" v="852" actId="47"/>
        <pc:sldMkLst>
          <pc:docMk/>
          <pc:sldMk cId="1029038911" sldId="325"/>
        </pc:sldMkLst>
      </pc:sldChg>
      <pc:sldChg chg="del">
        <pc:chgData name="Henderson, Barron" userId="b23a2ef6-14b2-4237-8416-58d0103a2671" providerId="ADAL" clId="{46E1A50C-4374-4D6B-BF59-F4457D4ECCBC}" dt="2024-08-07T20:52:03.470" v="854" actId="47"/>
        <pc:sldMkLst>
          <pc:docMk/>
          <pc:sldMk cId="968458455" sldId="326"/>
        </pc:sldMkLst>
      </pc:sldChg>
      <pc:sldChg chg="del">
        <pc:chgData name="Henderson, Barron" userId="b23a2ef6-14b2-4237-8416-58d0103a2671" providerId="ADAL" clId="{46E1A50C-4374-4D6B-BF59-F4457D4ECCBC}" dt="2024-08-07T20:52:04.645" v="855" actId="47"/>
        <pc:sldMkLst>
          <pc:docMk/>
          <pc:sldMk cId="3238689783" sldId="330"/>
        </pc:sldMkLst>
      </pc:sldChg>
      <pc:sldChg chg="addSp delSp modSp add del mod">
        <pc:chgData name="Henderson, Barron" userId="b23a2ef6-14b2-4237-8416-58d0103a2671" providerId="ADAL" clId="{46E1A50C-4374-4D6B-BF59-F4457D4ECCBC}" dt="2024-08-20T16:23:30.714" v="3647"/>
        <pc:sldMkLst>
          <pc:docMk/>
          <pc:sldMk cId="2027637632" sldId="333"/>
        </pc:sldMkLst>
        <pc:spChg chg="add del mod">
          <ac:chgData name="Henderson, Barron" userId="b23a2ef6-14b2-4237-8416-58d0103a2671" providerId="ADAL" clId="{46E1A50C-4374-4D6B-BF59-F4457D4ECCBC}" dt="2024-08-20T16:23:30.707" v="3637"/>
          <ac:spMkLst>
            <pc:docMk/>
            <pc:sldMk cId="2027637632" sldId="333"/>
            <ac:spMk id="3" creationId="{4D90D6B2-F0DA-8D27-38B5-EFA87654772F}"/>
          </ac:spMkLst>
        </pc:spChg>
        <pc:spChg chg="add del mod">
          <ac:chgData name="Henderson, Barron" userId="b23a2ef6-14b2-4237-8416-58d0103a2671" providerId="ADAL" clId="{46E1A50C-4374-4D6B-BF59-F4457D4ECCBC}" dt="2024-08-20T16:23:30.708" v="3639"/>
          <ac:spMkLst>
            <pc:docMk/>
            <pc:sldMk cId="2027637632" sldId="333"/>
            <ac:spMk id="6" creationId="{0E39B185-53AE-ABFF-6F87-881FBF1B6712}"/>
          </ac:spMkLst>
        </pc:spChg>
        <pc:spChg chg="add mod">
          <ac:chgData name="Henderson, Barron" userId="b23a2ef6-14b2-4237-8416-58d0103a2671" providerId="ADAL" clId="{46E1A50C-4374-4D6B-BF59-F4457D4ECCBC}" dt="2024-08-20T16:23:30.711" v="3643"/>
          <ac:spMkLst>
            <pc:docMk/>
            <pc:sldMk cId="2027637632" sldId="333"/>
            <ac:spMk id="10" creationId="{EA5A1D45-66E5-4777-8EAC-F9DDB1BD74C1}"/>
          </ac:spMkLst>
        </pc:spChg>
        <pc:spChg chg="add mod">
          <ac:chgData name="Henderson, Barron" userId="b23a2ef6-14b2-4237-8416-58d0103a2671" providerId="ADAL" clId="{46E1A50C-4374-4D6B-BF59-F4457D4ECCBC}" dt="2024-08-20T16:23:30.714" v="3647"/>
          <ac:spMkLst>
            <pc:docMk/>
            <pc:sldMk cId="2027637632" sldId="333"/>
            <ac:spMk id="11" creationId="{2891B94C-E7AC-1B15-E356-F37991C54DD6}"/>
          </ac:spMkLst>
        </pc:spChg>
        <pc:spChg chg="del">
          <ac:chgData name="Henderson, Barron" userId="b23a2ef6-14b2-4237-8416-58d0103a2671" providerId="ADAL" clId="{46E1A50C-4374-4D6B-BF59-F4457D4ECCBC}" dt="2024-08-08T18:30:53.787" v="2844"/>
          <ac:spMkLst>
            <pc:docMk/>
            <pc:sldMk cId="2027637632" sldId="333"/>
            <ac:spMk id="31" creationId="{A8B60223-67F0-8285-9B7F-0556D9396EB4}"/>
          </ac:spMkLst>
        </pc:spChg>
        <pc:spChg chg="del">
          <ac:chgData name="Henderson, Barron" userId="b23a2ef6-14b2-4237-8416-58d0103a2671" providerId="ADAL" clId="{46E1A50C-4374-4D6B-BF59-F4457D4ECCBC}" dt="2024-08-08T18:30:53.787" v="2846"/>
          <ac:spMkLst>
            <pc:docMk/>
            <pc:sldMk cId="2027637632" sldId="333"/>
            <ac:spMk id="32" creationId="{AAAE526B-ABC5-77DA-80CF-9E6B8D35FC64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19" v="3659"/>
        <pc:sldMkLst>
          <pc:docMk/>
          <pc:sldMk cId="2882621790" sldId="334"/>
        </pc:sldMkLst>
        <pc:spChg chg="add del mod">
          <ac:chgData name="Henderson, Barron" userId="b23a2ef6-14b2-4237-8416-58d0103a2671" providerId="ADAL" clId="{46E1A50C-4374-4D6B-BF59-F4457D4ECCBC}" dt="2024-08-20T16:23:30.714" v="3649"/>
          <ac:spMkLst>
            <pc:docMk/>
            <pc:sldMk cId="2882621790" sldId="334"/>
            <ac:spMk id="6" creationId="{9D984FCC-8116-ACA6-3B64-569FB397A7EE}"/>
          </ac:spMkLst>
        </pc:spChg>
        <pc:spChg chg="add del mod">
          <ac:chgData name="Henderson, Barron" userId="b23a2ef6-14b2-4237-8416-58d0103a2671" providerId="ADAL" clId="{46E1A50C-4374-4D6B-BF59-F4457D4ECCBC}" dt="2024-08-20T16:23:30.715" v="3651"/>
          <ac:spMkLst>
            <pc:docMk/>
            <pc:sldMk cId="2882621790" sldId="334"/>
            <ac:spMk id="9" creationId="{7FF93824-E943-1EAD-69AE-2703F2E741FC}"/>
          </ac:spMkLst>
        </pc:spChg>
        <pc:spChg chg="add mod">
          <ac:chgData name="Henderson, Barron" userId="b23a2ef6-14b2-4237-8416-58d0103a2671" providerId="ADAL" clId="{46E1A50C-4374-4D6B-BF59-F4457D4ECCBC}" dt="2024-08-20T16:23:30.716" v="3655"/>
          <ac:spMkLst>
            <pc:docMk/>
            <pc:sldMk cId="2882621790" sldId="334"/>
            <ac:spMk id="10" creationId="{3767C906-65D9-5A19-21F5-A3F997DAC3B2}"/>
          </ac:spMkLst>
        </pc:spChg>
        <pc:spChg chg="add mod">
          <ac:chgData name="Henderson, Barron" userId="b23a2ef6-14b2-4237-8416-58d0103a2671" providerId="ADAL" clId="{46E1A50C-4374-4D6B-BF59-F4457D4ECCBC}" dt="2024-08-20T16:23:30.719" v="3659"/>
          <ac:spMkLst>
            <pc:docMk/>
            <pc:sldMk cId="2882621790" sldId="334"/>
            <ac:spMk id="11" creationId="{59582813-53B4-05B8-BD33-BA5C43938650}"/>
          </ac:spMkLst>
        </pc:spChg>
        <pc:spChg chg="del">
          <ac:chgData name="Henderson, Barron" userId="b23a2ef6-14b2-4237-8416-58d0103a2671" providerId="ADAL" clId="{46E1A50C-4374-4D6B-BF59-F4457D4ECCBC}" dt="2024-08-08T18:30:53.787" v="2856"/>
          <ac:spMkLst>
            <pc:docMk/>
            <pc:sldMk cId="2882621790" sldId="334"/>
            <ac:spMk id="30" creationId="{4A01D62C-FE64-9486-DA1E-FF451F9A1324}"/>
          </ac:spMkLst>
        </pc:spChg>
        <pc:spChg chg="del">
          <ac:chgData name="Henderson, Barron" userId="b23a2ef6-14b2-4237-8416-58d0103a2671" providerId="ADAL" clId="{46E1A50C-4374-4D6B-BF59-F4457D4ECCBC}" dt="2024-08-08T18:30:53.787" v="2858"/>
          <ac:spMkLst>
            <pc:docMk/>
            <pc:sldMk cId="2882621790" sldId="334"/>
            <ac:spMk id="31" creationId="{40A3E722-1742-0FA7-F311-4D751E846259}"/>
          </ac:spMkLst>
        </pc:spChg>
      </pc:sldChg>
      <pc:sldChg chg="addSp delSp modSp add del mod">
        <pc:chgData name="Henderson, Barron" userId="b23a2ef6-14b2-4237-8416-58d0103a2671" providerId="ADAL" clId="{46E1A50C-4374-4D6B-BF59-F4457D4ECCBC}" dt="2024-08-20T16:23:30.723" v="3671"/>
        <pc:sldMkLst>
          <pc:docMk/>
          <pc:sldMk cId="3203780815" sldId="335"/>
        </pc:sldMkLst>
        <pc:spChg chg="add del mod">
          <ac:chgData name="Henderson, Barron" userId="b23a2ef6-14b2-4237-8416-58d0103a2671" providerId="ADAL" clId="{46E1A50C-4374-4D6B-BF59-F4457D4ECCBC}" dt="2024-08-20T16:23:30.720" v="3661"/>
          <ac:spMkLst>
            <pc:docMk/>
            <pc:sldMk cId="3203780815" sldId="335"/>
            <ac:spMk id="6" creationId="{E3205B90-A677-5325-622A-918955061B4A}"/>
          </ac:spMkLst>
        </pc:spChg>
        <pc:spChg chg="add del mod">
          <ac:chgData name="Henderson, Barron" userId="b23a2ef6-14b2-4237-8416-58d0103a2671" providerId="ADAL" clId="{46E1A50C-4374-4D6B-BF59-F4457D4ECCBC}" dt="2024-08-20T16:23:30.720" v="3663"/>
          <ac:spMkLst>
            <pc:docMk/>
            <pc:sldMk cId="3203780815" sldId="335"/>
            <ac:spMk id="9" creationId="{60FEBF84-5854-F2F3-9D24-8B865128AEBA}"/>
          </ac:spMkLst>
        </pc:spChg>
        <pc:spChg chg="add mod">
          <ac:chgData name="Henderson, Barron" userId="b23a2ef6-14b2-4237-8416-58d0103a2671" providerId="ADAL" clId="{46E1A50C-4374-4D6B-BF59-F4457D4ECCBC}" dt="2024-08-20T16:23:30.721" v="3667"/>
          <ac:spMkLst>
            <pc:docMk/>
            <pc:sldMk cId="3203780815" sldId="335"/>
            <ac:spMk id="13" creationId="{12FCBDF4-FAA3-4679-5B00-0B503A0A01FF}"/>
          </ac:spMkLst>
        </pc:spChg>
        <pc:spChg chg="add mod">
          <ac:chgData name="Henderson, Barron" userId="b23a2ef6-14b2-4237-8416-58d0103a2671" providerId="ADAL" clId="{46E1A50C-4374-4D6B-BF59-F4457D4ECCBC}" dt="2024-08-20T16:23:30.723" v="3671"/>
          <ac:spMkLst>
            <pc:docMk/>
            <pc:sldMk cId="3203780815" sldId="335"/>
            <ac:spMk id="14" creationId="{7302A72F-9540-624A-9353-33C781537560}"/>
          </ac:spMkLst>
        </pc:spChg>
        <pc:spChg chg="del">
          <ac:chgData name="Henderson, Barron" userId="b23a2ef6-14b2-4237-8416-58d0103a2671" providerId="ADAL" clId="{46E1A50C-4374-4D6B-BF59-F4457D4ECCBC}" dt="2024-08-08T18:30:53.787" v="2868"/>
          <ac:spMkLst>
            <pc:docMk/>
            <pc:sldMk cId="3203780815" sldId="335"/>
            <ac:spMk id="24" creationId="{97A3635A-70FD-EF02-53BA-7BDB2607DA88}"/>
          </ac:spMkLst>
        </pc:spChg>
        <pc:spChg chg="del">
          <ac:chgData name="Henderson, Barron" userId="b23a2ef6-14b2-4237-8416-58d0103a2671" providerId="ADAL" clId="{46E1A50C-4374-4D6B-BF59-F4457D4ECCBC}" dt="2024-08-08T18:30:53.787" v="2870"/>
          <ac:spMkLst>
            <pc:docMk/>
            <pc:sldMk cId="3203780815" sldId="335"/>
            <ac:spMk id="25" creationId="{E7F7B6B1-05B1-AB22-5868-2DBFCC25A106}"/>
          </ac:spMkLst>
        </pc:spChg>
      </pc:sldChg>
      <pc:sldChg chg="addSp delSp modSp add del mod ord">
        <pc:chgData name="Henderson, Barron" userId="b23a2ef6-14b2-4237-8416-58d0103a2671" providerId="ADAL" clId="{46E1A50C-4374-4D6B-BF59-F4457D4ECCBC}" dt="2024-08-20T16:23:30.681" v="3575"/>
        <pc:sldMkLst>
          <pc:docMk/>
          <pc:sldMk cId="3670354608" sldId="336"/>
        </pc:sldMkLst>
        <pc:spChg chg="mod">
          <ac:chgData name="Henderson, Barron" userId="b23a2ef6-14b2-4237-8416-58d0103a2671" providerId="ADAL" clId="{46E1A50C-4374-4D6B-BF59-F4457D4ECCBC}" dt="2024-08-13T14:49:25.323" v="3447" actId="27636"/>
          <ac:spMkLst>
            <pc:docMk/>
            <pc:sldMk cId="3670354608" sldId="336"/>
            <ac:spMk id="3" creationId="{C1C5101E-F8D5-CD07-B785-57D32AA41A75}"/>
          </ac:spMkLst>
        </pc:spChg>
        <pc:spChg chg="add del mod">
          <ac:chgData name="Henderson, Barron" userId="b23a2ef6-14b2-4237-8416-58d0103a2671" providerId="ADAL" clId="{46E1A50C-4374-4D6B-BF59-F4457D4ECCBC}" dt="2024-08-20T16:23:30.678" v="3565"/>
          <ac:spMkLst>
            <pc:docMk/>
            <pc:sldMk cId="3670354608" sldId="336"/>
            <ac:spMk id="4" creationId="{7E4A37C1-20A3-BC5C-D4CC-4B83F0E052DA}"/>
          </ac:spMkLst>
        </pc:spChg>
        <pc:spChg chg="add del mod">
          <ac:chgData name="Henderson, Barron" userId="b23a2ef6-14b2-4237-8416-58d0103a2671" providerId="ADAL" clId="{46E1A50C-4374-4D6B-BF59-F4457D4ECCBC}" dt="2024-08-20T16:23:30.679" v="3567"/>
          <ac:spMkLst>
            <pc:docMk/>
            <pc:sldMk cId="3670354608" sldId="336"/>
            <ac:spMk id="5" creationId="{8A7D6B35-1C7D-7E42-89B9-6597659D1F87}"/>
          </ac:spMkLst>
        </pc:spChg>
        <pc:spChg chg="add mod">
          <ac:chgData name="Henderson, Barron" userId="b23a2ef6-14b2-4237-8416-58d0103a2671" providerId="ADAL" clId="{46E1A50C-4374-4D6B-BF59-F4457D4ECCBC}" dt="2024-08-20T16:23:30.679" v="3571"/>
          <ac:spMkLst>
            <pc:docMk/>
            <pc:sldMk cId="3670354608" sldId="336"/>
            <ac:spMk id="6" creationId="{CE3823D3-0639-EB1E-1210-36E5B2A517A3}"/>
          </ac:spMkLst>
        </pc:spChg>
        <pc:spChg chg="add mod">
          <ac:chgData name="Henderson, Barron" userId="b23a2ef6-14b2-4237-8416-58d0103a2671" providerId="ADAL" clId="{46E1A50C-4374-4D6B-BF59-F4457D4ECCBC}" dt="2024-08-20T16:23:30.681" v="3575"/>
          <ac:spMkLst>
            <pc:docMk/>
            <pc:sldMk cId="3670354608" sldId="336"/>
            <ac:spMk id="7" creationId="{783C1CF6-2699-65AE-3851-276192F2D6E2}"/>
          </ac:spMkLst>
        </pc:spChg>
        <pc:spChg chg="del">
          <ac:chgData name="Henderson, Barron" userId="b23a2ef6-14b2-4237-8416-58d0103a2671" providerId="ADAL" clId="{46E1A50C-4374-4D6B-BF59-F4457D4ECCBC}" dt="2024-08-08T18:30:53.771" v="2784"/>
          <ac:spMkLst>
            <pc:docMk/>
            <pc:sldMk cId="3670354608" sldId="336"/>
            <ac:spMk id="15" creationId="{6776FEFE-C058-8B34-983A-51D4B3BEFE0A}"/>
          </ac:spMkLst>
        </pc:spChg>
        <pc:spChg chg="del">
          <ac:chgData name="Henderson, Barron" userId="b23a2ef6-14b2-4237-8416-58d0103a2671" providerId="ADAL" clId="{46E1A50C-4374-4D6B-BF59-F4457D4ECCBC}" dt="2024-08-08T18:30:53.771" v="2786"/>
          <ac:spMkLst>
            <pc:docMk/>
            <pc:sldMk cId="3670354608" sldId="336"/>
            <ac:spMk id="16" creationId="{28C38870-B435-C7EE-B406-586D692FF522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3:30.765" v="3779"/>
        <pc:sldMkLst>
          <pc:docMk/>
          <pc:sldMk cId="4002792766" sldId="337"/>
        </pc:sldMkLst>
        <pc:spChg chg="add del mod">
          <ac:chgData name="Henderson, Barron" userId="b23a2ef6-14b2-4237-8416-58d0103a2671" providerId="ADAL" clId="{46E1A50C-4374-4D6B-BF59-F4457D4ECCBC}" dt="2024-08-20T16:23:30.761" v="3769"/>
          <ac:spMkLst>
            <pc:docMk/>
            <pc:sldMk cId="4002792766" sldId="337"/>
            <ac:spMk id="4" creationId="{F076820E-10AF-921E-4FBD-2D4FFF7594A1}"/>
          </ac:spMkLst>
        </pc:spChg>
        <pc:spChg chg="add del mod">
          <ac:chgData name="Henderson, Barron" userId="b23a2ef6-14b2-4237-8416-58d0103a2671" providerId="ADAL" clId="{46E1A50C-4374-4D6B-BF59-F4457D4ECCBC}" dt="2024-08-20T16:23:30.762" v="3771"/>
          <ac:spMkLst>
            <pc:docMk/>
            <pc:sldMk cId="4002792766" sldId="337"/>
            <ac:spMk id="5" creationId="{D496CC8C-F200-02DB-2E33-C97BEED1C6DC}"/>
          </ac:spMkLst>
        </pc:spChg>
        <pc:spChg chg="add mod">
          <ac:chgData name="Henderson, Barron" userId="b23a2ef6-14b2-4237-8416-58d0103a2671" providerId="ADAL" clId="{46E1A50C-4374-4D6B-BF59-F4457D4ECCBC}" dt="2024-08-20T16:23:30.763" v="3775"/>
          <ac:spMkLst>
            <pc:docMk/>
            <pc:sldMk cId="4002792766" sldId="337"/>
            <ac:spMk id="6" creationId="{987DF9CB-D41D-306C-9ED7-3BC67581E221}"/>
          </ac:spMkLst>
        </pc:spChg>
        <pc:spChg chg="add mod">
          <ac:chgData name="Henderson, Barron" userId="b23a2ef6-14b2-4237-8416-58d0103a2671" providerId="ADAL" clId="{46E1A50C-4374-4D6B-BF59-F4457D4ECCBC}" dt="2024-08-20T16:23:30.765" v="3779"/>
          <ac:spMkLst>
            <pc:docMk/>
            <pc:sldMk cId="4002792766" sldId="337"/>
            <ac:spMk id="7" creationId="{64BC7754-7E00-94D6-3BC8-28249D2F0B15}"/>
          </ac:spMkLst>
        </pc:spChg>
        <pc:spChg chg="del">
          <ac:chgData name="Henderson, Barron" userId="b23a2ef6-14b2-4237-8416-58d0103a2671" providerId="ADAL" clId="{46E1A50C-4374-4D6B-BF59-F4457D4ECCBC}" dt="2024-08-08T18:30:53.818" v="2984"/>
          <ac:spMkLst>
            <pc:docMk/>
            <pc:sldMk cId="4002792766" sldId="337"/>
            <ac:spMk id="14" creationId="{30D2B5BB-3C13-413B-B504-AC39E04F76BC}"/>
          </ac:spMkLst>
        </pc:spChg>
        <pc:spChg chg="del">
          <ac:chgData name="Henderson, Barron" userId="b23a2ef6-14b2-4237-8416-58d0103a2671" providerId="ADAL" clId="{46E1A50C-4374-4D6B-BF59-F4457D4ECCBC}" dt="2024-08-08T18:30:53.818" v="2986"/>
          <ac:spMkLst>
            <pc:docMk/>
            <pc:sldMk cId="4002792766" sldId="337"/>
            <ac:spMk id="15" creationId="{00258FE1-F48F-CEBA-D08A-0FB76DFA3B46}"/>
          </ac:spMkLst>
        </pc:spChg>
      </pc:sldChg>
      <pc:sldChg chg="addSp delSp modSp mod ord">
        <pc:chgData name="Henderson, Barron" userId="b23a2ef6-14b2-4237-8416-58d0103a2671" providerId="ADAL" clId="{46E1A50C-4374-4D6B-BF59-F4457D4ECCBC}" dt="2024-08-20T16:24:11.571" v="3814"/>
        <pc:sldMkLst>
          <pc:docMk/>
          <pc:sldMk cId="84237886" sldId="338"/>
        </pc:sldMkLst>
        <pc:spChg chg="add del mod">
          <ac:chgData name="Henderson, Barron" userId="b23a2ef6-14b2-4237-8416-58d0103a2671" providerId="ADAL" clId="{46E1A50C-4374-4D6B-BF59-F4457D4ECCBC}" dt="2024-08-20T16:23:30.755" v="3757"/>
          <ac:spMkLst>
            <pc:docMk/>
            <pc:sldMk cId="84237886" sldId="338"/>
            <ac:spMk id="5" creationId="{D34B86B8-B866-4853-4EBA-D949CDADD1D2}"/>
          </ac:spMkLst>
        </pc:spChg>
        <pc:spChg chg="add del mod">
          <ac:chgData name="Henderson, Barron" userId="b23a2ef6-14b2-4237-8416-58d0103a2671" providerId="ADAL" clId="{46E1A50C-4374-4D6B-BF59-F4457D4ECCBC}" dt="2024-08-20T16:23:30.756" v="3759"/>
          <ac:spMkLst>
            <pc:docMk/>
            <pc:sldMk cId="84237886" sldId="338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11.386" v="3813" actId="478"/>
          <ac:spMkLst>
            <pc:docMk/>
            <pc:sldMk cId="84237886" sldId="338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58" v="3763"/>
          <ac:spMkLst>
            <pc:docMk/>
            <pc:sldMk cId="84237886" sldId="338"/>
            <ac:spMk id="10" creationId="{D742123F-95CE-10D3-CB62-4924937644CF}"/>
          </ac:spMkLst>
        </pc:spChg>
        <pc:spChg chg="add mod">
          <ac:chgData name="Henderson, Barron" userId="b23a2ef6-14b2-4237-8416-58d0103a2671" providerId="ADAL" clId="{46E1A50C-4374-4D6B-BF59-F4457D4ECCBC}" dt="2024-08-20T16:23:30.761" v="3767"/>
          <ac:spMkLst>
            <pc:docMk/>
            <pc:sldMk cId="84237886" sldId="338"/>
            <ac:spMk id="12" creationId="{B9D3294D-1F4D-43CF-04EC-63E804892C74}"/>
          </ac:spMkLst>
        </pc:spChg>
        <pc:spChg chg="add mod">
          <ac:chgData name="Henderson, Barron" userId="b23a2ef6-14b2-4237-8416-58d0103a2671" providerId="ADAL" clId="{46E1A50C-4374-4D6B-BF59-F4457D4ECCBC}" dt="2024-08-20T16:24:11.571" v="3814"/>
          <ac:spMkLst>
            <pc:docMk/>
            <pc:sldMk cId="84237886" sldId="338"/>
            <ac:spMk id="13" creationId="{BE644ADE-45BF-4D43-E706-784A795DB8F6}"/>
          </ac:spMkLst>
        </pc:spChg>
        <pc:spChg chg="del">
          <ac:chgData name="Henderson, Barron" userId="b23a2ef6-14b2-4237-8416-58d0103a2671" providerId="ADAL" clId="{46E1A50C-4374-4D6B-BF59-F4457D4ECCBC}" dt="2024-08-08T18:30:53.818" v="2960"/>
          <ac:spMkLst>
            <pc:docMk/>
            <pc:sldMk cId="84237886" sldId="338"/>
            <ac:spMk id="18" creationId="{C54EC181-DA98-8DB9-22A2-ABB0B9377411}"/>
          </ac:spMkLst>
        </pc:spChg>
        <pc:spChg chg="del">
          <ac:chgData name="Henderson, Barron" userId="b23a2ef6-14b2-4237-8416-58d0103a2671" providerId="ADAL" clId="{46E1A50C-4374-4D6B-BF59-F4457D4ECCBC}" dt="2024-08-08T18:30:53.818" v="2962"/>
          <ac:spMkLst>
            <pc:docMk/>
            <pc:sldMk cId="84237886" sldId="338"/>
            <ac:spMk id="19" creationId="{940A1C27-B2C6-DAA8-BE6F-7D48FAD0FCF4}"/>
          </ac:spMkLst>
        </pc:spChg>
        <pc:picChg chg="mod">
          <ac:chgData name="Henderson, Barron" userId="b23a2ef6-14b2-4237-8416-58d0103a2671" providerId="ADAL" clId="{46E1A50C-4374-4D6B-BF59-F4457D4ECCBC}" dt="2024-08-20T16:21:46.678" v="3525" actId="14826"/>
          <ac:picMkLst>
            <pc:docMk/>
            <pc:sldMk cId="84237886" sldId="338"/>
            <ac:picMk id="6" creationId="{6708DC2F-7113-2DC5-00C2-744689510378}"/>
          </ac:picMkLst>
        </pc:picChg>
      </pc:sldChg>
      <pc:sldChg chg="addSp delSp modSp mod ord">
        <pc:chgData name="Henderson, Barron" userId="b23a2ef6-14b2-4237-8416-58d0103a2671" providerId="ADAL" clId="{46E1A50C-4374-4D6B-BF59-F4457D4ECCBC}" dt="2024-08-20T16:23:58.941" v="3810" actId="14100"/>
        <pc:sldMkLst>
          <pc:docMk/>
          <pc:sldMk cId="716915550" sldId="339"/>
        </pc:sldMkLst>
        <pc:spChg chg="add del mod">
          <ac:chgData name="Henderson, Barron" userId="b23a2ef6-14b2-4237-8416-58d0103a2671" providerId="ADAL" clId="{46E1A50C-4374-4D6B-BF59-F4457D4ECCBC}" dt="2024-08-20T16:23:30.698" v="3625"/>
          <ac:spMkLst>
            <pc:docMk/>
            <pc:sldMk cId="716915550" sldId="339"/>
            <ac:spMk id="5" creationId="{C565A69C-7B5B-6542-D1B4-CA6CDB3CE276}"/>
          </ac:spMkLst>
        </pc:spChg>
        <pc:spChg chg="add del mod">
          <ac:chgData name="Henderson, Barron" userId="b23a2ef6-14b2-4237-8416-58d0103a2671" providerId="ADAL" clId="{46E1A50C-4374-4D6B-BF59-F4457D4ECCBC}" dt="2024-08-20T16:23:30.700" v="3627"/>
          <ac:spMkLst>
            <pc:docMk/>
            <pc:sldMk cId="716915550" sldId="339"/>
            <ac:spMk id="7" creationId="{C8E792D6-A0CC-D03E-D89C-822877337261}"/>
          </ac:spMkLst>
        </pc:spChg>
        <pc:spChg chg="add del mod">
          <ac:chgData name="Henderson, Barron" userId="b23a2ef6-14b2-4237-8416-58d0103a2671" providerId="ADAL" clId="{46E1A50C-4374-4D6B-BF59-F4457D4ECCBC}" dt="2024-08-20T16:23:58.941" v="3810" actId="14100"/>
          <ac:spMkLst>
            <pc:docMk/>
            <pc:sldMk cId="716915550" sldId="33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703" v="3631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46E1A50C-4374-4D6B-BF59-F4457D4ECCBC}" dt="2024-08-08T18:30:53.818" v="2972"/>
          <ac:spMkLst>
            <pc:docMk/>
            <pc:sldMk cId="716915550" sldId="339"/>
            <ac:spMk id="10" creationId="{FF1A2C31-47B1-7E6D-CF44-AF923312C950}"/>
          </ac:spMkLst>
        </pc:spChg>
        <pc:spChg chg="add mod">
          <ac:chgData name="Henderson, Barron" userId="b23a2ef6-14b2-4237-8416-58d0103a2671" providerId="ADAL" clId="{46E1A50C-4374-4D6B-BF59-F4457D4ECCBC}" dt="2024-08-20T16:23:30.707" v="3635"/>
          <ac:spMkLst>
            <pc:docMk/>
            <pc:sldMk cId="716915550" sldId="339"/>
            <ac:spMk id="12" creationId="{1B082A27-2B10-637D-852E-2452E6C4701D}"/>
          </ac:spMkLst>
        </pc:spChg>
        <pc:spChg chg="del">
          <ac:chgData name="Henderson, Barron" userId="b23a2ef6-14b2-4237-8416-58d0103a2671" providerId="ADAL" clId="{46E1A50C-4374-4D6B-BF59-F4457D4ECCBC}" dt="2024-08-08T18:30:53.818" v="2974"/>
          <ac:spMkLst>
            <pc:docMk/>
            <pc:sldMk cId="716915550" sldId="339"/>
            <ac:spMk id="12" creationId="{60EEAA96-508F-82C6-3BA4-C07E5F84E28D}"/>
          </ac:spMkLst>
        </pc:spChg>
        <pc:picChg chg="mod">
          <ac:chgData name="Henderson, Barron" userId="b23a2ef6-14b2-4237-8416-58d0103a2671" providerId="ADAL" clId="{46E1A50C-4374-4D6B-BF59-F4457D4ECCBC}" dt="2024-08-20T16:21:30.557" v="3524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Sp delSp modSp add mod">
        <pc:chgData name="Henderson, Barron" userId="b23a2ef6-14b2-4237-8416-58d0103a2671" providerId="ADAL" clId="{46E1A50C-4374-4D6B-BF59-F4457D4ECCBC}" dt="2024-08-20T16:23:30.728" v="3683"/>
        <pc:sldMkLst>
          <pc:docMk/>
          <pc:sldMk cId="1733954666" sldId="2253"/>
        </pc:sldMkLst>
        <pc:spChg chg="add mod">
          <ac:chgData name="Henderson, Barron" userId="b23a2ef6-14b2-4237-8416-58d0103a2671" providerId="ADAL" clId="{46E1A50C-4374-4D6B-BF59-F4457D4ECCBC}" dt="2024-08-20T16:23:30.726" v="3679"/>
          <ac:spMkLst>
            <pc:docMk/>
            <pc:sldMk cId="1733954666" sldId="2253"/>
            <ac:spMk id="3" creationId="{4C9E296C-0049-2467-7ADE-04299D3466DE}"/>
          </ac:spMkLst>
        </pc:spChg>
        <pc:spChg chg="add mod">
          <ac:chgData name="Henderson, Barron" userId="b23a2ef6-14b2-4237-8416-58d0103a2671" providerId="ADAL" clId="{46E1A50C-4374-4D6B-BF59-F4457D4ECCBC}" dt="2024-08-20T16:23:30.728" v="3683"/>
          <ac:spMkLst>
            <pc:docMk/>
            <pc:sldMk cId="1733954666" sldId="2253"/>
            <ac:spMk id="4" creationId="{3D6D3D64-6384-9B24-D992-F8AEC6EAE7A5}"/>
          </ac:spMkLst>
        </pc:spChg>
        <pc:spChg chg="add del mod">
          <ac:chgData name="Henderson, Barron" userId="b23a2ef6-14b2-4237-8416-58d0103a2671" providerId="ADAL" clId="{46E1A50C-4374-4D6B-BF59-F4457D4ECCBC}" dt="2024-08-20T16:23:30.723" v="3673"/>
          <ac:spMkLst>
            <pc:docMk/>
            <pc:sldMk cId="1733954666" sldId="2253"/>
            <ac:spMk id="6" creationId="{D992A405-A68D-9AA7-756B-22BCA613AA5B}"/>
          </ac:spMkLst>
        </pc:spChg>
        <pc:spChg chg="add del mod">
          <ac:chgData name="Henderson, Barron" userId="b23a2ef6-14b2-4237-8416-58d0103a2671" providerId="ADAL" clId="{46E1A50C-4374-4D6B-BF59-F4457D4ECCBC}" dt="2024-08-20T16:23:30.725" v="3675"/>
          <ac:spMkLst>
            <pc:docMk/>
            <pc:sldMk cId="1733954666" sldId="2253"/>
            <ac:spMk id="7" creationId="{0258F53B-CE18-B4A4-F5C3-979F6B91C956}"/>
          </ac:spMkLst>
        </pc:spChg>
        <pc:spChg chg="mod">
          <ac:chgData name="Henderson, Barron" userId="b23a2ef6-14b2-4237-8416-58d0103a2671" providerId="ADAL" clId="{46E1A50C-4374-4D6B-BF59-F4457D4ECCBC}" dt="2024-08-08T11:15:14.429" v="863" actId="13926"/>
          <ac:spMkLst>
            <pc:docMk/>
            <pc:sldMk cId="1733954666" sldId="2253"/>
            <ac:spMk id="29" creationId="{6097BF14-054D-DA37-112B-DB5700F5EFD4}"/>
          </ac:spMkLst>
        </pc:spChg>
        <pc:spChg chg="del">
          <ac:chgData name="Henderson, Barron" userId="b23a2ef6-14b2-4237-8416-58d0103a2671" providerId="ADAL" clId="{46E1A50C-4374-4D6B-BF59-F4457D4ECCBC}" dt="2024-08-08T18:30:53.787" v="2880"/>
          <ac:spMkLst>
            <pc:docMk/>
            <pc:sldMk cId="1733954666" sldId="2253"/>
            <ac:spMk id="33" creationId="{6BA4ECAE-2305-3CA3-D46D-767C2BDB3FCF}"/>
          </ac:spMkLst>
        </pc:spChg>
        <pc:spChg chg="del">
          <ac:chgData name="Henderson, Barron" userId="b23a2ef6-14b2-4237-8416-58d0103a2671" providerId="ADAL" clId="{46E1A50C-4374-4D6B-BF59-F4457D4ECCBC}" dt="2024-08-08T18:30:53.787" v="2882"/>
          <ac:spMkLst>
            <pc:docMk/>
            <pc:sldMk cId="1733954666" sldId="2253"/>
            <ac:spMk id="34" creationId="{1CE97E07-AD0C-997D-3F10-E43A7D048362}"/>
          </ac:spMkLst>
        </pc:spChg>
        <pc:picChg chg="add mod">
          <ac:chgData name="Henderson, Barron" userId="b23a2ef6-14b2-4237-8416-58d0103a2671" providerId="ADAL" clId="{46E1A50C-4374-4D6B-BF59-F4457D4ECCBC}" dt="2024-08-08T11:28:39.755" v="956"/>
          <ac:picMkLst>
            <pc:docMk/>
            <pc:sldMk cId="1733954666" sldId="2253"/>
            <ac:picMk id="3" creationId="{B4F035B4-60FE-7ACA-9444-F23AB7071C95}"/>
          </ac:picMkLst>
        </pc:picChg>
        <pc:picChg chg="add mod">
          <ac:chgData name="Henderson, Barron" userId="b23a2ef6-14b2-4237-8416-58d0103a2671" providerId="ADAL" clId="{46E1A50C-4374-4D6B-BF59-F4457D4ECCBC}" dt="2024-08-08T11:28:42.217" v="958"/>
          <ac:picMkLst>
            <pc:docMk/>
            <pc:sldMk cId="1733954666" sldId="2253"/>
            <ac:picMk id="4" creationId="{7CF2DA29-55CA-9CC2-42F0-0DFE8D18253D}"/>
          </ac:picMkLst>
        </pc:picChg>
      </pc:sldChg>
      <pc:sldChg chg="addSp delSp modSp add mod modNotesTx">
        <pc:chgData name="Henderson, Barron" userId="b23a2ef6-14b2-4237-8416-58d0103a2671" providerId="ADAL" clId="{46E1A50C-4374-4D6B-BF59-F4457D4ECCBC}" dt="2024-08-20T16:23:30.740" v="3719"/>
        <pc:sldMkLst>
          <pc:docMk/>
          <pc:sldMk cId="3559958799" sldId="2254"/>
        </pc:sldMkLst>
        <pc:spChg chg="mod">
          <ac:chgData name="Henderson, Barron" userId="b23a2ef6-14b2-4237-8416-58d0103a2671" providerId="ADAL" clId="{46E1A50C-4374-4D6B-BF59-F4457D4ECCBC}" dt="2024-08-08T13:45:36.207" v="1173" actId="20577"/>
          <ac:spMkLst>
            <pc:docMk/>
            <pc:sldMk cId="3559958799" sldId="2254"/>
            <ac:spMk id="2" creationId="{5CD8CD1E-733C-3331-2B40-121117470E1A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3" creationId="{00A0140F-5A08-F692-8FE6-209D18AA3554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4" creationId="{A507B875-A466-9296-24CB-C17901F17210}"/>
          </ac:spMkLst>
        </pc:spChg>
        <pc:spChg chg="mod">
          <ac:chgData name="Henderson, Barron" userId="b23a2ef6-14b2-4237-8416-58d0103a2671" providerId="ADAL" clId="{46E1A50C-4374-4D6B-BF59-F4457D4ECCBC}" dt="2024-08-08T16:42:37.923" v="1808" actId="20577"/>
          <ac:spMkLst>
            <pc:docMk/>
            <pc:sldMk cId="3559958799" sldId="2254"/>
            <ac:spMk id="5" creationId="{5C069EB8-5269-E3F6-F872-32EDCE61290D}"/>
          </ac:spMkLst>
        </pc:spChg>
        <pc:spChg chg="mod">
          <ac:chgData name="Henderson, Barron" userId="b23a2ef6-14b2-4237-8416-58d0103a2671" providerId="ADAL" clId="{46E1A50C-4374-4D6B-BF59-F4457D4ECCBC}" dt="2024-08-08T18:30:18.032" v="2758" actId="1035"/>
          <ac:spMkLst>
            <pc:docMk/>
            <pc:sldMk cId="3559958799" sldId="2254"/>
            <ac:spMk id="6" creationId="{8A7E22EE-C53D-27CC-68E9-86ABAFAF4BB9}"/>
          </ac:spMkLst>
        </pc:spChg>
        <pc:spChg chg="add mod">
          <ac:chgData name="Henderson, Barron" userId="b23a2ef6-14b2-4237-8416-58d0103a2671" providerId="ADAL" clId="{46E1A50C-4374-4D6B-BF59-F4457D4ECCBC}" dt="2024-08-20T16:23:30.739" v="3715"/>
          <ac:spMkLst>
            <pc:docMk/>
            <pc:sldMk cId="3559958799" sldId="2254"/>
            <ac:spMk id="7" creationId="{59E11376-6686-D5DA-BDBE-B09A16CD7C07}"/>
          </ac:spMkLst>
        </pc:spChg>
        <pc:spChg chg="add mod">
          <ac:chgData name="Henderson, Barron" userId="b23a2ef6-14b2-4237-8416-58d0103a2671" providerId="ADAL" clId="{46E1A50C-4374-4D6B-BF59-F4457D4ECCBC}" dt="2024-08-20T16:23:30.740" v="3719"/>
          <ac:spMkLst>
            <pc:docMk/>
            <pc:sldMk cId="3559958799" sldId="2254"/>
            <ac:spMk id="8" creationId="{0A3C5BE7-8A29-195B-698E-220711458F74}"/>
          </ac:spMkLst>
        </pc:spChg>
        <pc:spChg chg="del">
          <ac:chgData name="Henderson, Barron" userId="b23a2ef6-14b2-4237-8416-58d0103a2671" providerId="ADAL" clId="{46E1A50C-4374-4D6B-BF59-F4457D4ECCBC}" dt="2024-08-08T16:32:09.409" v="1502" actId="478"/>
          <ac:spMkLst>
            <pc:docMk/>
            <pc:sldMk cId="3559958799" sldId="2254"/>
            <ac:spMk id="8" creationId="{B248F6D7-EDF9-CFF9-6084-E39DD091EB6F}"/>
          </ac:spMkLst>
        </pc:spChg>
        <pc:spChg chg="add del mod">
          <ac:chgData name="Henderson, Barron" userId="b23a2ef6-14b2-4237-8416-58d0103a2671" providerId="ADAL" clId="{46E1A50C-4374-4D6B-BF59-F4457D4ECCBC}" dt="2024-08-08T13:44:36.839" v="1114"/>
          <ac:spMkLst>
            <pc:docMk/>
            <pc:sldMk cId="3559958799" sldId="2254"/>
            <ac:spMk id="9" creationId="{096DA4AE-D167-3E2F-F944-AFAA4EFFD6FF}"/>
          </ac:spMkLst>
        </pc:spChg>
        <pc:spChg chg="add mod">
          <ac:chgData name="Henderson, Barron" userId="b23a2ef6-14b2-4237-8416-58d0103a2671" providerId="ADAL" clId="{46E1A50C-4374-4D6B-BF59-F4457D4ECCBC}" dt="2024-08-08T13:44:36.831" v="1113"/>
          <ac:spMkLst>
            <pc:docMk/>
            <pc:sldMk cId="3559958799" sldId="2254"/>
            <ac:spMk id="10" creationId="{0117A6F4-81CE-05DC-D589-6A53E4C4ABA2}"/>
          </ac:spMkLst>
        </pc:spChg>
        <pc:spChg chg="add">
          <ac:chgData name="Henderson, Barron" userId="b23a2ef6-14b2-4237-8416-58d0103a2671" providerId="ADAL" clId="{46E1A50C-4374-4D6B-BF59-F4457D4ECCBC}" dt="2024-08-08T16:34:27.995" v="1503"/>
          <ac:spMkLst>
            <pc:docMk/>
            <pc:sldMk cId="3559958799" sldId="2254"/>
            <ac:spMk id="14" creationId="{8E1FD225-9D9C-14E4-70FC-ABE3DF4CBE88}"/>
          </ac:spMkLst>
        </pc:spChg>
        <pc:spChg chg="del">
          <ac:chgData name="Henderson, Barron" userId="b23a2ef6-14b2-4237-8416-58d0103a2671" providerId="ADAL" clId="{46E1A50C-4374-4D6B-BF59-F4457D4ECCBC}" dt="2024-08-08T18:30:53.803" v="2912"/>
          <ac:spMkLst>
            <pc:docMk/>
            <pc:sldMk cId="3559958799" sldId="2254"/>
            <ac:spMk id="17" creationId="{D983AC3E-D9C5-BD2E-7B6E-BB8894EA2DE1}"/>
          </ac:spMkLst>
        </pc:spChg>
        <pc:spChg chg="del">
          <ac:chgData name="Henderson, Barron" userId="b23a2ef6-14b2-4237-8416-58d0103a2671" providerId="ADAL" clId="{46E1A50C-4374-4D6B-BF59-F4457D4ECCBC}" dt="2024-08-08T18:30:53.803" v="2914"/>
          <ac:spMkLst>
            <pc:docMk/>
            <pc:sldMk cId="3559958799" sldId="2254"/>
            <ac:spMk id="18" creationId="{4B67C152-0BC8-E306-49C4-4FD4CB147354}"/>
          </ac:spMkLst>
        </pc:spChg>
        <pc:spChg chg="add mod">
          <ac:chgData name="Henderson, Barron" userId="b23a2ef6-14b2-4237-8416-58d0103a2671" providerId="ADAL" clId="{46E1A50C-4374-4D6B-BF59-F4457D4ECCBC}" dt="2024-08-08T16:35:01.173" v="1544" actId="1076"/>
          <ac:spMkLst>
            <pc:docMk/>
            <pc:sldMk cId="3559958799" sldId="2254"/>
            <ac:spMk id="20" creationId="{977A04A8-70E2-30E7-8C3B-C74573E0EF66}"/>
          </ac:spMkLst>
        </pc:spChg>
        <pc:spChg chg="add del mod">
          <ac:chgData name="Henderson, Barron" userId="b23a2ef6-14b2-4237-8416-58d0103a2671" providerId="ADAL" clId="{46E1A50C-4374-4D6B-BF59-F4457D4ECCBC}" dt="2024-08-20T16:23:30.736" v="3709"/>
          <ac:spMkLst>
            <pc:docMk/>
            <pc:sldMk cId="3559958799" sldId="2254"/>
            <ac:spMk id="21" creationId="{7489D809-D7C8-8713-B74B-60ED0E908874}"/>
          </ac:spMkLst>
        </pc:spChg>
        <pc:spChg chg="add del mod">
          <ac:chgData name="Henderson, Barron" userId="b23a2ef6-14b2-4237-8416-58d0103a2671" providerId="ADAL" clId="{46E1A50C-4374-4D6B-BF59-F4457D4ECCBC}" dt="2024-08-20T16:23:30.737" v="3711"/>
          <ac:spMkLst>
            <pc:docMk/>
            <pc:sldMk cId="3559958799" sldId="2254"/>
            <ac:spMk id="22" creationId="{1E831BC0-0BF9-AEAD-2F44-CF728F016CAA}"/>
          </ac:spMkLst>
        </pc:spChg>
        <pc:picChg chg="add mod">
          <ac:chgData name="Henderson, Barron" userId="b23a2ef6-14b2-4237-8416-58d0103a2671" providerId="ADAL" clId="{46E1A50C-4374-4D6B-BF59-F4457D4ECCBC}" dt="2024-08-08T18:30:12.518" v="2734" actId="1076"/>
          <ac:picMkLst>
            <pc:docMk/>
            <pc:sldMk cId="3559958799" sldId="2254"/>
            <ac:picMk id="13" creationId="{AFD73DD4-2C0D-F66E-12C3-09708B058879}"/>
          </ac:picMkLst>
        </pc:picChg>
        <pc:picChg chg="add mod">
          <ac:chgData name="Henderson, Barron" userId="b23a2ef6-14b2-4237-8416-58d0103a2671" providerId="ADAL" clId="{46E1A50C-4374-4D6B-BF59-F4457D4ECCBC}" dt="2024-08-08T16:34:35.935" v="1506" actId="14100"/>
          <ac:picMkLst>
            <pc:docMk/>
            <pc:sldMk cId="3559958799" sldId="2254"/>
            <ac:picMk id="15" creationId="{0C1EB33F-EB7C-484D-F44D-CF28F66AFD56}"/>
          </ac:picMkLst>
        </pc:picChg>
        <pc:picChg chg="del mod">
          <ac:chgData name="Henderson, Barron" userId="b23a2ef6-14b2-4237-8416-58d0103a2671" providerId="ADAL" clId="{46E1A50C-4374-4D6B-BF59-F4457D4ECCBC}" dt="2024-08-08T13:44:31.311" v="1111" actId="478"/>
          <ac:picMkLst>
            <pc:docMk/>
            <pc:sldMk cId="3559958799" sldId="2254"/>
            <ac:picMk id="23" creationId="{76FBA9DD-E1EC-BECC-87B1-A92C542997B4}"/>
          </ac:picMkLst>
        </pc:picChg>
      </pc:sldChg>
      <pc:sldChg chg="addSp delSp modSp new mod">
        <pc:chgData name="Henderson, Barron" userId="b23a2ef6-14b2-4237-8416-58d0103a2671" providerId="ADAL" clId="{46E1A50C-4374-4D6B-BF59-F4457D4ECCBC}" dt="2024-08-20T16:23:30.736" v="3707"/>
        <pc:sldMkLst>
          <pc:docMk/>
          <pc:sldMk cId="371916756" sldId="2255"/>
        </pc:sldMkLst>
        <pc:spChg chg="mod">
          <ac:chgData name="Henderson, Barron" userId="b23a2ef6-14b2-4237-8416-58d0103a2671" providerId="ADAL" clId="{46E1A50C-4374-4D6B-BF59-F4457D4ECCBC}" dt="2024-08-08T16:31:41.440" v="1495" actId="6549"/>
          <ac:spMkLst>
            <pc:docMk/>
            <pc:sldMk cId="371916756" sldId="2255"/>
            <ac:spMk id="2" creationId="{A4D3CBA7-0625-2DE9-A655-EE5C05DBD0E6}"/>
          </ac:spMkLst>
        </pc:spChg>
        <pc:spChg chg="del">
          <ac:chgData name="Henderson, Barron" userId="b23a2ef6-14b2-4237-8416-58d0103a2671" providerId="ADAL" clId="{46E1A50C-4374-4D6B-BF59-F4457D4ECCBC}" dt="2024-08-08T16:22:19.119" v="1219" actId="22"/>
          <ac:spMkLst>
            <pc:docMk/>
            <pc:sldMk cId="371916756" sldId="2255"/>
            <ac:spMk id="3" creationId="{4054199E-C25C-1B98-18C9-2EB1342DF26C}"/>
          </ac:spMkLst>
        </pc:spChg>
        <pc:spChg chg="add mod">
          <ac:chgData name="Henderson, Barron" userId="b23a2ef6-14b2-4237-8416-58d0103a2671" providerId="ADAL" clId="{46E1A50C-4374-4D6B-BF59-F4457D4ECCBC}" dt="2024-08-20T16:23:30.734" v="3703"/>
          <ac:spMkLst>
            <pc:docMk/>
            <pc:sldMk cId="371916756" sldId="2255"/>
            <ac:spMk id="3" creationId="{7F40BB60-F6E0-3264-8310-7083DAE1AED4}"/>
          </ac:spMkLst>
        </pc:spChg>
        <pc:spChg chg="add mod">
          <ac:chgData name="Henderson, Barron" userId="b23a2ef6-14b2-4237-8416-58d0103a2671" providerId="ADAL" clId="{46E1A50C-4374-4D6B-BF59-F4457D4ECCBC}" dt="2024-08-20T16:23:30.736" v="3707"/>
          <ac:spMkLst>
            <pc:docMk/>
            <pc:sldMk cId="371916756" sldId="2255"/>
            <ac:spMk id="6" creationId="{775BE8BF-5E12-3C53-103B-B5A13A7DC4A1}"/>
          </ac:spMkLst>
        </pc:spChg>
        <pc:spChg chg="add mod">
          <ac:chgData name="Henderson, Barron" userId="b23a2ef6-14b2-4237-8416-58d0103a2671" providerId="ADAL" clId="{46E1A50C-4374-4D6B-BF59-F4457D4ECCBC}" dt="2024-08-08T16:31:35.732" v="1480" actId="1076"/>
          <ac:spMkLst>
            <pc:docMk/>
            <pc:sldMk cId="371916756" sldId="2255"/>
            <ac:spMk id="9" creationId="{AFDB5621-4E4F-53CD-5CE7-90F139E1F74A}"/>
          </ac:spMkLst>
        </pc:spChg>
        <pc:spChg chg="add mod">
          <ac:chgData name="Henderson, Barron" userId="b23a2ef6-14b2-4237-8416-58d0103a2671" providerId="ADAL" clId="{46E1A50C-4374-4D6B-BF59-F4457D4ECCBC}" dt="2024-08-08T16:31:26.305" v="1478" actId="6549"/>
          <ac:spMkLst>
            <pc:docMk/>
            <pc:sldMk cId="371916756" sldId="2255"/>
            <ac:spMk id="10" creationId="{E02FF834-EA90-BB95-3BF1-078845A32BDA}"/>
          </ac:spMkLst>
        </pc:spChg>
        <pc:spChg chg="add del mod">
          <ac:chgData name="Henderson, Barron" userId="b23a2ef6-14b2-4237-8416-58d0103a2671" providerId="ADAL" clId="{46E1A50C-4374-4D6B-BF59-F4457D4ECCBC}" dt="2024-08-20T16:23:30.733" v="3697"/>
          <ac:spMkLst>
            <pc:docMk/>
            <pc:sldMk cId="371916756" sldId="2255"/>
            <ac:spMk id="11" creationId="{FB3C07B0-08EE-301B-4943-CF369AA02A88}"/>
          </ac:spMkLst>
        </pc:spChg>
        <pc:spChg chg="add del mod">
          <ac:chgData name="Henderson, Barron" userId="b23a2ef6-14b2-4237-8416-58d0103a2671" providerId="ADAL" clId="{46E1A50C-4374-4D6B-BF59-F4457D4ECCBC}" dt="2024-08-20T16:23:30.733" v="3699"/>
          <ac:spMkLst>
            <pc:docMk/>
            <pc:sldMk cId="371916756" sldId="2255"/>
            <ac:spMk id="12" creationId="{82E7ABDB-781A-294E-FFA2-DC859AD58FD6}"/>
          </ac:spMkLst>
        </pc:spChg>
        <pc:picChg chg="add mod ord">
          <ac:chgData name="Henderson, Barron" userId="b23a2ef6-14b2-4237-8416-58d0103a2671" providerId="ADAL" clId="{46E1A50C-4374-4D6B-BF59-F4457D4ECCBC}" dt="2024-08-08T16:31:07.094" v="1454" actId="1036"/>
          <ac:picMkLst>
            <pc:docMk/>
            <pc:sldMk cId="371916756" sldId="2255"/>
            <ac:picMk id="7" creationId="{CD361D2D-24EC-8328-1147-CF2B33DB29C1}"/>
          </ac:picMkLst>
        </pc:picChg>
      </pc:sldChg>
      <pc:sldChg chg="new del">
        <pc:chgData name="Henderson, Barron" userId="b23a2ef6-14b2-4237-8416-58d0103a2671" providerId="ADAL" clId="{46E1A50C-4374-4D6B-BF59-F4457D4ECCBC}" dt="2024-08-08T17:02:40.234" v="2322" actId="47"/>
        <pc:sldMkLst>
          <pc:docMk/>
          <pc:sldMk cId="4139654222" sldId="2256"/>
        </pc:sldMkLst>
      </pc:sldChg>
      <pc:sldChg chg="addSp delSp modSp add mod modNotesTx">
        <pc:chgData name="Henderson, Barron" userId="b23a2ef6-14b2-4237-8416-58d0103a2671" providerId="ADAL" clId="{46E1A50C-4374-4D6B-BF59-F4457D4ECCBC}" dt="2024-08-20T16:23:30.748" v="3743"/>
        <pc:sldMkLst>
          <pc:docMk/>
          <pc:sldMk cId="3342820043" sldId="2257"/>
        </pc:sldMkLst>
        <pc:spChg chg="add mod">
          <ac:chgData name="Henderson, Barron" userId="b23a2ef6-14b2-4237-8416-58d0103a2671" providerId="ADAL" clId="{46E1A50C-4374-4D6B-BF59-F4457D4ECCBC}" dt="2024-08-09T16:16:51.255" v="3196" actId="20577"/>
          <ac:spMkLst>
            <pc:docMk/>
            <pc:sldMk cId="3342820043" sldId="2257"/>
            <ac:spMk id="2" creationId="{F03D5B8B-DD80-8133-D2FC-C02C04B325CC}"/>
          </ac:spMkLst>
        </pc:spChg>
        <pc:spChg chg="mod">
          <ac:chgData name="Henderson, Barron" userId="b23a2ef6-14b2-4237-8416-58d0103a2671" providerId="ADAL" clId="{46E1A50C-4374-4D6B-BF59-F4457D4ECCBC}" dt="2024-08-08T17:03:41.017" v="2438" actId="20577"/>
          <ac:spMkLst>
            <pc:docMk/>
            <pc:sldMk cId="3342820043" sldId="2257"/>
            <ac:spMk id="3" creationId="{F44A123C-7C24-01EF-6CCE-B95F45225F45}"/>
          </ac:spMkLst>
        </pc:spChg>
        <pc:spChg chg="add mod">
          <ac:chgData name="Henderson, Barron" userId="b23a2ef6-14b2-4237-8416-58d0103a2671" providerId="ADAL" clId="{46E1A50C-4374-4D6B-BF59-F4457D4ECCBC}" dt="2024-08-20T16:23:30.747" v="3739"/>
          <ac:spMkLst>
            <pc:docMk/>
            <pc:sldMk cId="3342820043" sldId="2257"/>
            <ac:spMk id="5" creationId="{A0D8B3EE-98B3-9C56-610A-15F8E3A42D1F}"/>
          </ac:spMkLst>
        </pc:spChg>
        <pc:spChg chg="add mod">
          <ac:chgData name="Henderson, Barron" userId="b23a2ef6-14b2-4237-8416-58d0103a2671" providerId="ADAL" clId="{46E1A50C-4374-4D6B-BF59-F4457D4ECCBC}" dt="2024-08-08T18:26:07.703" v="2603" actId="1036"/>
          <ac:spMkLst>
            <pc:docMk/>
            <pc:sldMk cId="3342820043" sldId="2257"/>
            <ac:spMk id="6" creationId="{82C2763F-6568-DF50-0620-392F87758C5B}"/>
          </ac:spMkLst>
        </pc:spChg>
        <pc:spChg chg="add del mod">
          <ac:chgData name="Henderson, Barron" userId="b23a2ef6-14b2-4237-8416-58d0103a2671" providerId="ADAL" clId="{46E1A50C-4374-4D6B-BF59-F4457D4ECCBC}" dt="2024-08-20T16:23:30.745" v="3733"/>
          <ac:spMkLst>
            <pc:docMk/>
            <pc:sldMk cId="3342820043" sldId="2257"/>
            <ac:spMk id="9" creationId="{3054EE87-742F-09BD-4DFE-480DC43EE6A5}"/>
          </ac:spMkLst>
        </pc:spChg>
        <pc:spChg chg="mod">
          <ac:chgData name="Henderson, Barron" userId="b23a2ef6-14b2-4237-8416-58d0103a2671" providerId="ADAL" clId="{46E1A50C-4374-4D6B-BF59-F4457D4ECCBC}" dt="2024-08-08T17:03:26.812" v="2437" actId="6549"/>
          <ac:spMkLst>
            <pc:docMk/>
            <pc:sldMk cId="3342820043" sldId="2257"/>
            <ac:spMk id="10" creationId="{90208076-23D9-8E97-85F1-5C541440AF7B}"/>
          </ac:spMkLst>
        </pc:spChg>
        <pc:spChg chg="add del mod">
          <ac:chgData name="Henderson, Barron" userId="b23a2ef6-14b2-4237-8416-58d0103a2671" providerId="ADAL" clId="{46E1A50C-4374-4D6B-BF59-F4457D4ECCBC}" dt="2024-08-20T16:23:30.745" v="3735"/>
          <ac:spMkLst>
            <pc:docMk/>
            <pc:sldMk cId="3342820043" sldId="2257"/>
            <ac:spMk id="11" creationId="{80EA9C4E-37B3-71FF-AEDB-2C4F07871ADE}"/>
          </ac:spMkLst>
        </pc:spChg>
        <pc:spChg chg="mod">
          <ac:chgData name="Henderson, Barron" userId="b23a2ef6-14b2-4237-8416-58d0103a2671" providerId="ADAL" clId="{46E1A50C-4374-4D6B-BF59-F4457D4ECCBC}" dt="2024-08-09T16:17:02.923" v="3203" actId="14100"/>
          <ac:spMkLst>
            <pc:docMk/>
            <pc:sldMk cId="3342820043" sldId="2257"/>
            <ac:spMk id="12" creationId="{2B3DA375-FED4-0524-CA68-D89D3EF9172B}"/>
          </ac:spMkLst>
        </pc:spChg>
        <pc:spChg chg="add mod">
          <ac:chgData name="Henderson, Barron" userId="b23a2ef6-14b2-4237-8416-58d0103a2671" providerId="ADAL" clId="{46E1A50C-4374-4D6B-BF59-F4457D4ECCBC}" dt="2024-08-20T16:23:30.748" v="3743"/>
          <ac:spMkLst>
            <pc:docMk/>
            <pc:sldMk cId="3342820043" sldId="2257"/>
            <ac:spMk id="14" creationId="{90C70063-DCBA-A122-16BC-5FBD04797A61}"/>
          </ac:spMkLst>
        </pc:spChg>
        <pc:spChg chg="del">
          <ac:chgData name="Henderson, Barron" userId="b23a2ef6-14b2-4237-8416-58d0103a2671" providerId="ADAL" clId="{46E1A50C-4374-4D6B-BF59-F4457D4ECCBC}" dt="2024-08-08T16:59:42.913" v="2069" actId="478"/>
          <ac:spMkLst>
            <pc:docMk/>
            <pc:sldMk cId="3342820043" sldId="2257"/>
            <ac:spMk id="14" creationId="{9131FEC4-3C8B-91AC-0257-A89B028CDAD9}"/>
          </ac:spMkLst>
        </pc:spChg>
        <pc:spChg chg="del">
          <ac:chgData name="Henderson, Barron" userId="b23a2ef6-14b2-4237-8416-58d0103a2671" providerId="ADAL" clId="{46E1A50C-4374-4D6B-BF59-F4457D4ECCBC}" dt="2024-08-08T18:30:53.818" v="2936"/>
          <ac:spMkLst>
            <pc:docMk/>
            <pc:sldMk cId="3342820043" sldId="2257"/>
            <ac:spMk id="15" creationId="{E80ECA5B-3B13-621A-7E6A-E7E1ED4F8B7B}"/>
          </ac:spMkLst>
        </pc:spChg>
        <pc:spChg chg="del">
          <ac:chgData name="Henderson, Barron" userId="b23a2ef6-14b2-4237-8416-58d0103a2671" providerId="ADAL" clId="{46E1A50C-4374-4D6B-BF59-F4457D4ECCBC}" dt="2024-08-08T18:30:53.818" v="2938"/>
          <ac:spMkLst>
            <pc:docMk/>
            <pc:sldMk cId="3342820043" sldId="2257"/>
            <ac:spMk id="16" creationId="{3C236769-7468-A2C4-76F9-B47A22BBFB8B}"/>
          </ac:spMkLst>
        </pc:spChg>
        <pc:spChg chg="del mod">
          <ac:chgData name="Henderson, Barron" userId="b23a2ef6-14b2-4237-8416-58d0103a2671" providerId="ADAL" clId="{46E1A50C-4374-4D6B-BF59-F4457D4ECCBC}" dt="2024-08-08T16:59:05.153" v="2015" actId="478"/>
          <ac:spMkLst>
            <pc:docMk/>
            <pc:sldMk cId="3342820043" sldId="2257"/>
            <ac:spMk id="17" creationId="{5A9307D1-3E79-B6A4-7CF3-C2344A9CE628}"/>
          </ac:spMkLst>
        </pc:spChg>
        <pc:picChg chg="mod">
          <ac:chgData name="Henderson, Barron" userId="b23a2ef6-14b2-4237-8416-58d0103a2671" providerId="ADAL" clId="{46E1A50C-4374-4D6B-BF59-F4457D4ECCBC}" dt="2024-08-08T16:58:45.004" v="2011" actId="14826"/>
          <ac:picMkLst>
            <pc:docMk/>
            <pc:sldMk cId="3342820043" sldId="2257"/>
            <ac:picMk id="7" creationId="{C595556F-7CE5-CC22-3CF9-F4D032361FD9}"/>
          </ac:picMkLst>
        </pc:picChg>
        <pc:picChg chg="mod">
          <ac:chgData name="Henderson, Barron" userId="b23a2ef6-14b2-4237-8416-58d0103a2671" providerId="ADAL" clId="{46E1A50C-4374-4D6B-BF59-F4457D4ECCBC}" dt="2024-08-08T17:01:12.032" v="2125" actId="14826"/>
          <ac:picMkLst>
            <pc:docMk/>
            <pc:sldMk cId="3342820043" sldId="2257"/>
            <ac:picMk id="8" creationId="{A058FA5F-866C-533D-84BC-06FE46FFB45E}"/>
          </ac:picMkLst>
        </pc:picChg>
      </pc:sldChg>
      <pc:sldChg chg="new del">
        <pc:chgData name="Henderson, Barron" userId="b23a2ef6-14b2-4237-8416-58d0103a2671" providerId="ADAL" clId="{46E1A50C-4374-4D6B-BF59-F4457D4ECCBC}" dt="2024-08-20T13:58:37.075" v="3518" actId="47"/>
        <pc:sldMkLst>
          <pc:docMk/>
          <pc:sldMk cId="2666766404" sldId="2258"/>
        </pc:sldMkLst>
      </pc:sldChg>
      <pc:sldChg chg="addSp delSp modSp add mod">
        <pc:chgData name="Henderson, Barron" userId="b23a2ef6-14b2-4237-8416-58d0103a2671" providerId="ADAL" clId="{46E1A50C-4374-4D6B-BF59-F4457D4ECCBC}" dt="2024-08-20T16:24:04.274" v="3812"/>
        <pc:sldMkLst>
          <pc:docMk/>
          <pc:sldMk cId="968838697" sldId="2259"/>
        </pc:sldMkLst>
        <pc:spChg chg="mod">
          <ac:chgData name="Henderson, Barron" userId="b23a2ef6-14b2-4237-8416-58d0103a2671" providerId="ADAL" clId="{46E1A50C-4374-4D6B-BF59-F4457D4ECCBC}" dt="2024-08-20T16:16:05.659" v="3523" actId="6549"/>
          <ac:spMkLst>
            <pc:docMk/>
            <pc:sldMk cId="968838697" sldId="2259"/>
            <ac:spMk id="3" creationId="{F4CF6BA0-A061-CB58-EC59-35AFAF4E50FF}"/>
          </ac:spMkLst>
        </pc:spChg>
        <pc:spChg chg="del">
          <ac:chgData name="Henderson, Barron" userId="b23a2ef6-14b2-4237-8416-58d0103a2671" providerId="ADAL" clId="{46E1A50C-4374-4D6B-BF59-F4457D4ECCBC}" dt="2024-08-20T16:23:30.674" v="3553"/>
          <ac:spMkLst>
            <pc:docMk/>
            <pc:sldMk cId="968838697" sldId="2259"/>
            <ac:spMk id="5" creationId="{D34B86B8-B866-4853-4EBA-D949CDADD1D2}"/>
          </ac:spMkLst>
        </pc:spChg>
        <pc:spChg chg="del">
          <ac:chgData name="Henderson, Barron" userId="b23a2ef6-14b2-4237-8416-58d0103a2671" providerId="ADAL" clId="{46E1A50C-4374-4D6B-BF59-F4457D4ECCBC}" dt="2024-08-20T16:23:30.674" v="3555"/>
          <ac:spMkLst>
            <pc:docMk/>
            <pc:sldMk cId="968838697" sldId="2259"/>
            <ac:spMk id="7" creationId="{0DE63044-F1C7-420F-77A5-0505C059E1B5}"/>
          </ac:spMkLst>
        </pc:spChg>
        <pc:spChg chg="del">
          <ac:chgData name="Henderson, Barron" userId="b23a2ef6-14b2-4237-8416-58d0103a2671" providerId="ADAL" clId="{46E1A50C-4374-4D6B-BF59-F4457D4ECCBC}" dt="2024-08-20T16:24:03.975" v="3811" actId="478"/>
          <ac:spMkLst>
            <pc:docMk/>
            <pc:sldMk cId="968838697" sldId="2259"/>
            <ac:spMk id="9" creationId="{FF7E7DE1-69E3-E1A4-667C-99CFA7626A3C}"/>
          </ac:spMkLst>
        </pc:spChg>
        <pc:spChg chg="add mod">
          <ac:chgData name="Henderson, Barron" userId="b23a2ef6-14b2-4237-8416-58d0103a2671" providerId="ADAL" clId="{46E1A50C-4374-4D6B-BF59-F4457D4ECCBC}" dt="2024-08-20T16:23:30.677" v="3559"/>
          <ac:spMkLst>
            <pc:docMk/>
            <pc:sldMk cId="968838697" sldId="2259"/>
            <ac:spMk id="10" creationId="{C2651E7B-7937-B9C6-FED7-3204D44EECB6}"/>
          </ac:spMkLst>
        </pc:spChg>
        <pc:spChg chg="add mod">
          <ac:chgData name="Henderson, Barron" userId="b23a2ef6-14b2-4237-8416-58d0103a2671" providerId="ADAL" clId="{46E1A50C-4374-4D6B-BF59-F4457D4ECCBC}" dt="2024-08-20T16:23:30.678" v="3563"/>
          <ac:spMkLst>
            <pc:docMk/>
            <pc:sldMk cId="968838697" sldId="2259"/>
            <ac:spMk id="12" creationId="{777A4426-9978-C65C-851B-4C08CFE0A7FE}"/>
          </ac:spMkLst>
        </pc:spChg>
        <pc:spChg chg="add mod">
          <ac:chgData name="Henderson, Barron" userId="b23a2ef6-14b2-4237-8416-58d0103a2671" providerId="ADAL" clId="{46E1A50C-4374-4D6B-BF59-F4457D4ECCBC}" dt="2024-08-20T16:24:04.274" v="3812"/>
          <ac:spMkLst>
            <pc:docMk/>
            <pc:sldMk cId="968838697" sldId="2259"/>
            <ac:spMk id="13" creationId="{78027588-0CB6-E847-D542-0705BB3BA419}"/>
          </ac:spMkLst>
        </pc:spChg>
        <pc:picChg chg="mod">
          <ac:chgData name="Henderson, Barron" userId="b23a2ef6-14b2-4237-8416-58d0103a2671" providerId="ADAL" clId="{46E1A50C-4374-4D6B-BF59-F4457D4ECCBC}" dt="2024-08-20T16:15:52.916" v="3522" actId="14826"/>
          <ac:picMkLst>
            <pc:docMk/>
            <pc:sldMk cId="968838697" sldId="2259"/>
            <ac:picMk id="6" creationId="{6708DC2F-7113-2DC5-00C2-744689510378}"/>
          </ac:picMkLst>
        </pc:picChg>
      </pc:sldChg>
    </pc:docChg>
  </pc:docChgLst>
  <pc:docChgLst>
    <pc:chgData name="Henderson, Barron" userId="b23a2ef6-14b2-4237-8416-58d0103a2671" providerId="ADAL" clId="{32CFB27B-48A2-46F7-B686-BD1635A3286A}"/>
    <pc:docChg chg="undo redo custSel addSld delSld modSld sldOrd">
      <pc:chgData name="Henderson, Barron" userId="b23a2ef6-14b2-4237-8416-58d0103a2671" providerId="ADAL" clId="{32CFB27B-48A2-46F7-B686-BD1635A3286A}" dt="2024-10-16T18:20:05.211" v="5052"/>
      <pc:docMkLst>
        <pc:docMk/>
      </pc:docMkLst>
      <pc:sldChg chg="addSp delSp modSp mod">
        <pc:chgData name="Henderson, Barron" userId="b23a2ef6-14b2-4237-8416-58d0103a2671" providerId="ADAL" clId="{32CFB27B-48A2-46F7-B686-BD1635A3286A}" dt="2024-10-16T18:20:05.163" v="4776"/>
        <pc:sldMkLst>
          <pc:docMk/>
          <pc:sldMk cId="1914824347" sldId="256"/>
        </pc:sldMkLst>
        <pc:spChg chg="mod">
          <ac:chgData name="Henderson, Barron" userId="b23a2ef6-14b2-4237-8416-58d0103a2671" providerId="ADAL" clId="{32CFB27B-48A2-46F7-B686-BD1635A3286A}" dt="2024-10-11T22:09:22.657" v="3853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32CFB27B-48A2-46F7-B686-BD1635A3286A}" dt="2024-10-16T18:20:05.163" v="4766"/>
          <ac:spMkLst>
            <pc:docMk/>
            <pc:sldMk cId="1914824347" sldId="256"/>
            <ac:spMk id="7" creationId="{18163251-2640-A07C-EA63-199D92D85CA4}"/>
          </ac:spMkLst>
        </pc:spChg>
        <pc:spChg chg="add del mod">
          <ac:chgData name="Henderson, Barron" userId="b23a2ef6-14b2-4237-8416-58d0103a2671" providerId="ADAL" clId="{32CFB27B-48A2-46F7-B686-BD1635A3286A}" dt="2024-10-16T18:20:05.163" v="4768"/>
          <ac:spMkLst>
            <pc:docMk/>
            <pc:sldMk cId="1914824347" sldId="256"/>
            <ac:spMk id="8" creationId="{2DE59757-0ABE-9569-6D51-2540B051E520}"/>
          </ac:spMkLst>
        </pc:spChg>
        <pc:spChg chg="add mod">
          <ac:chgData name="Henderson, Barron" userId="b23a2ef6-14b2-4237-8416-58d0103a2671" providerId="ADAL" clId="{32CFB27B-48A2-46F7-B686-BD1635A3286A}" dt="2024-10-16T18:20:05.163" v="4772"/>
          <ac:spMkLst>
            <pc:docMk/>
            <pc:sldMk cId="1914824347" sldId="256"/>
            <ac:spMk id="10" creationId="{787C74BE-214A-59F9-A87B-140EBC7596B4}"/>
          </ac:spMkLst>
        </pc:spChg>
        <pc:spChg chg="del">
          <ac:chgData name="Henderson, Barron" userId="b23a2ef6-14b2-4237-8416-58d0103a2671" providerId="ADAL" clId="{32CFB27B-48A2-46F7-B686-BD1635A3286A}" dt="2024-10-11T22:07:12.753" v="3523"/>
          <ac:spMkLst>
            <pc:docMk/>
            <pc:sldMk cId="1914824347" sldId="256"/>
            <ac:spMk id="10" creationId="{E09B8282-49A6-BDA4-C6B8-9DB165080AF5}"/>
          </ac:spMkLst>
        </pc:spChg>
        <pc:spChg chg="add mod">
          <ac:chgData name="Henderson, Barron" userId="b23a2ef6-14b2-4237-8416-58d0103a2671" providerId="ADAL" clId="{32CFB27B-48A2-46F7-B686-BD1635A3286A}" dt="2024-10-16T18:20:05.163" v="4776"/>
          <ac:spMkLst>
            <pc:docMk/>
            <pc:sldMk cId="1914824347" sldId="256"/>
            <ac:spMk id="11" creationId="{0F74FBD9-C5A7-5643-B7E0-C878A5332CD8}"/>
          </ac:spMkLst>
        </pc:spChg>
        <pc:spChg chg="del">
          <ac:chgData name="Henderson, Barron" userId="b23a2ef6-14b2-4237-8416-58d0103a2671" providerId="ADAL" clId="{32CFB27B-48A2-46F7-B686-BD1635A3286A}" dt="2024-10-11T22:07:12.753" v="3525"/>
          <ac:spMkLst>
            <pc:docMk/>
            <pc:sldMk cId="1914824347" sldId="256"/>
            <ac:spMk id="11" creationId="{71408E7E-8728-DF5A-EDB0-D6A013168760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0:05.163" v="4788"/>
        <pc:sldMkLst>
          <pc:docMk/>
          <pc:sldMk cId="1419151041" sldId="257"/>
        </pc:sldMkLst>
        <pc:spChg chg="mod">
          <ac:chgData name="Henderson, Barron" userId="b23a2ef6-14b2-4237-8416-58d0103a2671" providerId="ADAL" clId="{32CFB27B-48A2-46F7-B686-BD1635A3286A}" dt="2024-10-15T01:07:34.694" v="4577" actId="20577"/>
          <ac:spMkLst>
            <pc:docMk/>
            <pc:sldMk cId="1419151041" sldId="257"/>
            <ac:spMk id="3" creationId="{19FA1AED-CD03-F981-6837-082CE9139751}"/>
          </ac:spMkLst>
        </pc:spChg>
        <pc:spChg chg="add del mod">
          <ac:chgData name="Henderson, Barron" userId="b23a2ef6-14b2-4237-8416-58d0103a2671" providerId="ADAL" clId="{32CFB27B-48A2-46F7-B686-BD1635A3286A}" dt="2024-10-16T18:20:05.163" v="4778"/>
          <ac:spMkLst>
            <pc:docMk/>
            <pc:sldMk cId="1419151041" sldId="257"/>
            <ac:spMk id="4" creationId="{91FA2CF1-18DD-C6F2-EE5C-42B5E530A047}"/>
          </ac:spMkLst>
        </pc:spChg>
        <pc:spChg chg="add mod">
          <ac:chgData name="Henderson, Barron" userId="b23a2ef6-14b2-4237-8416-58d0103a2671" providerId="ADAL" clId="{32CFB27B-48A2-46F7-B686-BD1635A3286A}" dt="2024-10-16T18:20:05.163" v="4784"/>
          <ac:spMkLst>
            <pc:docMk/>
            <pc:sldMk cId="1419151041" sldId="257"/>
            <ac:spMk id="5" creationId="{CB429896-A81D-35D9-7957-55AC778E5F98}"/>
          </ac:spMkLst>
        </pc:spChg>
        <pc:spChg chg="add mod">
          <ac:chgData name="Henderson, Barron" userId="b23a2ef6-14b2-4237-8416-58d0103a2671" providerId="ADAL" clId="{32CFB27B-48A2-46F7-B686-BD1635A3286A}" dt="2024-10-16T18:20:05.163" v="4788"/>
          <ac:spMkLst>
            <pc:docMk/>
            <pc:sldMk cId="1419151041" sldId="257"/>
            <ac:spMk id="6" creationId="{F29DA2A8-4676-867F-C538-4CC2540C26CD}"/>
          </ac:spMkLst>
        </pc:spChg>
        <pc:spChg chg="add del mod">
          <ac:chgData name="Henderson, Barron" userId="b23a2ef6-14b2-4237-8416-58d0103a2671" providerId="ADAL" clId="{32CFB27B-48A2-46F7-B686-BD1635A3286A}" dt="2024-10-16T18:20:05.163" v="4780"/>
          <ac:spMkLst>
            <pc:docMk/>
            <pc:sldMk cId="1419151041" sldId="257"/>
            <ac:spMk id="7" creationId="{3B15BA37-3721-6BC0-798D-7BC2100F9C38}"/>
          </ac:spMkLst>
        </pc:spChg>
        <pc:spChg chg="del">
          <ac:chgData name="Henderson, Barron" userId="b23a2ef6-14b2-4237-8416-58d0103a2671" providerId="ADAL" clId="{32CFB27B-48A2-46F7-B686-BD1635A3286A}" dt="2024-10-11T22:07:12.768" v="3535"/>
          <ac:spMkLst>
            <pc:docMk/>
            <pc:sldMk cId="1419151041" sldId="257"/>
            <ac:spMk id="11" creationId="{835C0AC3-F531-4ADE-04A4-809B8F6E19AE}"/>
          </ac:spMkLst>
        </pc:spChg>
        <pc:spChg chg="del">
          <ac:chgData name="Henderson, Barron" userId="b23a2ef6-14b2-4237-8416-58d0103a2671" providerId="ADAL" clId="{32CFB27B-48A2-46F7-B686-BD1635A3286A}" dt="2024-10-11T22:07:12.768" v="3537"/>
          <ac:spMkLst>
            <pc:docMk/>
            <pc:sldMk cId="1419151041" sldId="257"/>
            <ac:spMk id="12" creationId="{67B6EABD-7AD2-B3B6-C859-8CA333BE9E0B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40"/>
        <pc:sldMkLst>
          <pc:docMk/>
          <pc:sldMk cId="3011442934" sldId="258"/>
        </pc:sldMkLst>
        <pc:spChg chg="add mod">
          <ac:chgData name="Henderson, Barron" userId="b23a2ef6-14b2-4237-8416-58d0103a2671" providerId="ADAL" clId="{32CFB27B-48A2-46F7-B686-BD1635A3286A}" dt="2024-10-16T18:20:05.211" v="5036"/>
          <ac:spMkLst>
            <pc:docMk/>
            <pc:sldMk cId="3011442934" sldId="258"/>
            <ac:spMk id="2" creationId="{6A226798-F051-6FC5-58F0-7F4138FCF6DC}"/>
          </ac:spMkLst>
        </pc:spChg>
        <pc:spChg chg="add mod">
          <ac:chgData name="Henderson, Barron" userId="b23a2ef6-14b2-4237-8416-58d0103a2671" providerId="ADAL" clId="{32CFB27B-48A2-46F7-B686-BD1635A3286A}" dt="2024-10-16T18:20:05.211" v="5040"/>
          <ac:spMkLst>
            <pc:docMk/>
            <pc:sldMk cId="3011442934" sldId="258"/>
            <ac:spMk id="3" creationId="{018FF9F3-239E-F69E-4567-064D9FCCB74F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0:05.211" v="5004"/>
        <pc:sldMkLst>
          <pc:docMk/>
          <pc:sldMk cId="2013703063" sldId="264"/>
        </pc:sldMkLst>
        <pc:spChg chg="add del mod">
          <ac:chgData name="Henderson, Barron" userId="b23a2ef6-14b2-4237-8416-58d0103a2671" providerId="ADAL" clId="{32CFB27B-48A2-46F7-B686-BD1635A3286A}" dt="2024-10-16T18:20:05.195" v="4994"/>
          <ac:spMkLst>
            <pc:docMk/>
            <pc:sldMk cId="2013703063" sldId="264"/>
            <ac:spMk id="2" creationId="{E1AED7A2-E84E-D2DD-9C72-146429312372}"/>
          </ac:spMkLst>
        </pc:spChg>
        <pc:spChg chg="add del mod">
          <ac:chgData name="Henderson, Barron" userId="b23a2ef6-14b2-4237-8416-58d0103a2671" providerId="ADAL" clId="{32CFB27B-48A2-46F7-B686-BD1635A3286A}" dt="2024-10-16T18:20:05.195" v="4996"/>
          <ac:spMkLst>
            <pc:docMk/>
            <pc:sldMk cId="2013703063" sldId="264"/>
            <ac:spMk id="3" creationId="{7C0CDD29-2EE1-89DF-B757-E3808C997F68}"/>
          </ac:spMkLst>
        </pc:spChg>
        <pc:spChg chg="add mod">
          <ac:chgData name="Henderson, Barron" userId="b23a2ef6-14b2-4237-8416-58d0103a2671" providerId="ADAL" clId="{32CFB27B-48A2-46F7-B686-BD1635A3286A}" dt="2024-10-16T18:20:05.195" v="5000"/>
          <ac:spMkLst>
            <pc:docMk/>
            <pc:sldMk cId="2013703063" sldId="264"/>
            <ac:spMk id="7" creationId="{6308B455-1A2A-0795-DCC2-6675BD480BE1}"/>
          </ac:spMkLst>
        </pc:spChg>
        <pc:spChg chg="del">
          <ac:chgData name="Henderson, Barron" userId="b23a2ef6-14b2-4237-8416-58d0103a2671" providerId="ADAL" clId="{32CFB27B-48A2-46F7-B686-BD1635A3286A}" dt="2024-10-11T22:07:12.818" v="3751"/>
          <ac:spMkLst>
            <pc:docMk/>
            <pc:sldMk cId="2013703063" sldId="264"/>
            <ac:spMk id="7" creationId="{E1C39BEC-148B-3D84-F619-FC118A51AE74}"/>
          </ac:spMkLst>
        </pc:spChg>
        <pc:spChg chg="add mod">
          <ac:chgData name="Henderson, Barron" userId="b23a2ef6-14b2-4237-8416-58d0103a2671" providerId="ADAL" clId="{32CFB27B-48A2-46F7-B686-BD1635A3286A}" dt="2024-10-16T18:20:05.211" v="5004"/>
          <ac:spMkLst>
            <pc:docMk/>
            <pc:sldMk cId="2013703063" sldId="264"/>
            <ac:spMk id="8" creationId="{03FEE0B3-1498-5F6E-0C25-E231702F9BA0}"/>
          </ac:spMkLst>
        </pc:spChg>
        <pc:spChg chg="del">
          <ac:chgData name="Henderson, Barron" userId="b23a2ef6-14b2-4237-8416-58d0103a2671" providerId="ADAL" clId="{32CFB27B-48A2-46F7-B686-BD1635A3286A}" dt="2024-10-11T22:07:12.818" v="3753"/>
          <ac:spMkLst>
            <pc:docMk/>
            <pc:sldMk cId="2013703063" sldId="264"/>
            <ac:spMk id="8" creationId="{92D6EE77-55D1-6366-19B6-C19B9AE8210F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5T01:04:26.125" v="4521"/>
        <pc:sldMkLst>
          <pc:docMk/>
          <pc:sldMk cId="2716317541" sldId="288"/>
        </pc:sldMkLst>
        <pc:spChg chg="del">
          <ac:chgData name="Henderson, Barron" userId="b23a2ef6-14b2-4237-8416-58d0103a2671" providerId="ADAL" clId="{32CFB27B-48A2-46F7-B686-BD1635A3286A}" dt="2024-10-11T22:07:12.818" v="3727"/>
          <ac:spMkLst>
            <pc:docMk/>
            <pc:sldMk cId="2716317541" sldId="288"/>
            <ac:spMk id="2" creationId="{F0B92D0F-33DD-8A22-AEFD-020FB56B0763}"/>
          </ac:spMkLst>
        </pc:spChg>
        <pc:spChg chg="del">
          <ac:chgData name="Henderson, Barron" userId="b23a2ef6-14b2-4237-8416-58d0103a2671" providerId="ADAL" clId="{32CFB27B-48A2-46F7-B686-BD1635A3286A}" dt="2024-10-11T22:07:12.818" v="3729"/>
          <ac:spMkLst>
            <pc:docMk/>
            <pc:sldMk cId="2716317541" sldId="288"/>
            <ac:spMk id="5" creationId="{FCA2261A-F4A5-1B9D-B920-F257ECB8CB51}"/>
          </ac:spMkLst>
        </pc:spChg>
        <pc:spChg chg="add mod">
          <ac:chgData name="Henderson, Barron" userId="b23a2ef6-14b2-4237-8416-58d0103a2671" providerId="ADAL" clId="{32CFB27B-48A2-46F7-B686-BD1635A3286A}" dt="2024-10-11T22:07:12.818" v="3733"/>
          <ac:spMkLst>
            <pc:docMk/>
            <pc:sldMk cId="2716317541" sldId="288"/>
            <ac:spMk id="6" creationId="{6D88EC82-E5AD-03AF-B81D-024BDC6D4318}"/>
          </ac:spMkLst>
        </pc:spChg>
        <pc:spChg chg="add mod">
          <ac:chgData name="Henderson, Barron" userId="b23a2ef6-14b2-4237-8416-58d0103a2671" providerId="ADAL" clId="{32CFB27B-48A2-46F7-B686-BD1635A3286A}" dt="2024-10-11T22:07:12.818" v="3737"/>
          <ac:spMkLst>
            <pc:docMk/>
            <pc:sldMk cId="2716317541" sldId="288"/>
            <ac:spMk id="9" creationId="{59C1CF57-549B-45ED-C8FC-BBD686F27916}"/>
          </ac:spMkLst>
        </pc:sp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2264484173" sldId="293"/>
        </pc:sldMkLst>
        <pc:spChg chg="mod">
          <ac:chgData name="Henderson, Barron" userId="b23a2ef6-14b2-4237-8416-58d0103a2671" providerId="ADAL" clId="{32CFB27B-48A2-46F7-B686-BD1635A3286A}" dt="2024-10-11T19:26:23.634" v="23" actId="20577"/>
          <ac:spMkLst>
            <pc:docMk/>
            <pc:sldMk cId="2264484173" sldId="293"/>
            <ac:spMk id="3" creationId="{9B5A4407-66E2-8D26-63AD-33CAD6449D6F}"/>
          </ac:spMkLst>
        </pc:spChg>
      </pc:sldChg>
      <pc:sldChg chg="addSp delSp modSp mod modNotesTx">
        <pc:chgData name="Henderson, Barron" userId="b23a2ef6-14b2-4237-8416-58d0103a2671" providerId="ADAL" clId="{32CFB27B-48A2-46F7-B686-BD1635A3286A}" dt="2024-10-16T18:20:05.180" v="4884"/>
        <pc:sldMkLst>
          <pc:docMk/>
          <pc:sldMk cId="1429484464" sldId="300"/>
        </pc:sldMkLst>
        <pc:spChg chg="mod">
          <ac:chgData name="Henderson, Barron" userId="b23a2ef6-14b2-4237-8416-58d0103a2671" providerId="ADAL" clId="{32CFB27B-48A2-46F7-B686-BD1635A3286A}" dt="2024-10-11T20:29:19.231" v="559" actId="14100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5T01:03:47.118" v="4519" actId="20577"/>
          <ac:spMkLst>
            <pc:docMk/>
            <pc:sldMk cId="1429484464" sldId="300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84" v="3643"/>
          <ac:spMkLst>
            <pc:docMk/>
            <pc:sldMk cId="1429484464" sldId="300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6T18:20:05.180" v="4880"/>
          <ac:spMkLst>
            <pc:docMk/>
            <pc:sldMk cId="1429484464" sldId="300"/>
            <ac:spMk id="4" creationId="{745737F9-0665-E60A-576A-928E72588344}"/>
          </ac:spMkLst>
        </pc:spChg>
        <pc:spChg chg="add">
          <ac:chgData name="Henderson, Barron" userId="b23a2ef6-14b2-4237-8416-58d0103a2671" providerId="ADAL" clId="{32CFB27B-48A2-46F7-B686-BD1635A3286A}" dt="2024-10-11T19:33:21.383" v="297"/>
          <ac:spMkLst>
            <pc:docMk/>
            <pc:sldMk cId="1429484464" sldId="300"/>
            <ac:spMk id="5" creationId="{0C35829D-CE06-788A-55F0-2EA7CC8AA678}"/>
          </ac:spMkLst>
        </pc:spChg>
        <pc:spChg chg="add mod">
          <ac:chgData name="Henderson, Barron" userId="b23a2ef6-14b2-4237-8416-58d0103a2671" providerId="ADAL" clId="{32CFB27B-48A2-46F7-B686-BD1635A3286A}" dt="2024-10-16T18:20:05.180" v="4884"/>
          <ac:spMkLst>
            <pc:docMk/>
            <pc:sldMk cId="1429484464" sldId="300"/>
            <ac:spMk id="5" creationId="{655D1EE6-33FE-2DCE-09D3-92D5166620B4}"/>
          </ac:spMkLst>
        </pc:spChg>
        <pc:spChg chg="del">
          <ac:chgData name="Henderson, Barron" userId="b23a2ef6-14b2-4237-8416-58d0103a2671" providerId="ADAL" clId="{32CFB27B-48A2-46F7-B686-BD1635A3286A}" dt="2024-10-11T22:07:12.784" v="3645"/>
          <ac:spMkLst>
            <pc:docMk/>
            <pc:sldMk cId="1429484464" sldId="300"/>
            <ac:spMk id="8" creationId="{8A39D6D1-5625-EB18-1621-1F75BB2AC64A}"/>
          </ac:spMkLst>
        </pc:spChg>
        <pc:spChg chg="add">
          <ac:chgData name="Henderson, Barron" userId="b23a2ef6-14b2-4237-8416-58d0103a2671" providerId="ADAL" clId="{32CFB27B-48A2-46F7-B686-BD1635A3286A}" dt="2024-10-11T20:09:04.388" v="358"/>
          <ac:spMkLst>
            <pc:docMk/>
            <pc:sldMk cId="1429484464" sldId="300"/>
            <ac:spMk id="9" creationId="{7A9130BD-4298-1F1D-9FC6-0D260896C684}"/>
          </ac:spMkLst>
        </pc:spChg>
        <pc:spChg chg="add del mod">
          <ac:chgData name="Henderson, Barron" userId="b23a2ef6-14b2-4237-8416-58d0103a2671" providerId="ADAL" clId="{32CFB27B-48A2-46F7-B686-BD1635A3286A}" dt="2024-10-11T21:38:14.470" v="1853" actId="478"/>
          <ac:spMkLst>
            <pc:docMk/>
            <pc:sldMk cId="1429484464" sldId="300"/>
            <ac:spMk id="11" creationId="{81373325-31F6-AFC8-0FAE-1D3024FE2555}"/>
          </ac:spMkLst>
        </pc:spChg>
        <pc:spChg chg="add del mod">
          <ac:chgData name="Henderson, Barron" userId="b23a2ef6-14b2-4237-8416-58d0103a2671" providerId="ADAL" clId="{32CFB27B-48A2-46F7-B686-BD1635A3286A}" dt="2024-10-11T21:38:11.668" v="1852" actId="478"/>
          <ac:spMkLst>
            <pc:docMk/>
            <pc:sldMk cId="1429484464" sldId="300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48:23.795" v="2523" actId="207"/>
          <ac:spMkLst>
            <pc:docMk/>
            <pc:sldMk cId="1429484464" sldId="300"/>
            <ac:spMk id="16" creationId="{8766DF44-BE28-24DB-9794-88BAEF605887}"/>
          </ac:spMkLst>
        </pc:spChg>
        <pc:spChg chg="add del mod">
          <ac:chgData name="Henderson, Barron" userId="b23a2ef6-14b2-4237-8416-58d0103a2671" providerId="ADAL" clId="{32CFB27B-48A2-46F7-B686-BD1635A3286A}" dt="2024-10-11T21:49:23.094" v="2614" actId="478"/>
          <ac:spMkLst>
            <pc:docMk/>
            <pc:sldMk cId="1429484464" sldId="300"/>
            <ac:spMk id="18" creationId="{45F6F654-3361-3D64-81F7-375569128BA8}"/>
          </ac:spMkLst>
        </pc:spChg>
        <pc:spChg chg="add mod">
          <ac:chgData name="Henderson, Barron" userId="b23a2ef6-14b2-4237-8416-58d0103a2671" providerId="ADAL" clId="{32CFB27B-48A2-46F7-B686-BD1635A3286A}" dt="2024-10-11T21:50:23.898" v="2633" actId="14100"/>
          <ac:spMkLst>
            <pc:docMk/>
            <pc:sldMk cId="1429484464" sldId="300"/>
            <ac:spMk id="20" creationId="{546E8B8F-FDF8-7505-49A4-669FAC43B40E}"/>
          </ac:spMkLst>
        </pc:spChg>
        <pc:spChg chg="add mod">
          <ac:chgData name="Henderson, Barron" userId="b23a2ef6-14b2-4237-8416-58d0103a2671" providerId="ADAL" clId="{32CFB27B-48A2-46F7-B686-BD1635A3286A}" dt="2024-10-11T21:50:36.699" v="2635" actId="14100"/>
          <ac:spMkLst>
            <pc:docMk/>
            <pc:sldMk cId="1429484464" sldId="300"/>
            <ac:spMk id="21" creationId="{D0C97C79-346D-11E8-C6CA-F722B9BB72BD}"/>
          </ac:spMkLst>
        </pc:spChg>
        <pc:spChg chg="add mod">
          <ac:chgData name="Henderson, Barron" userId="b23a2ef6-14b2-4237-8416-58d0103a2671" providerId="ADAL" clId="{32CFB27B-48A2-46F7-B686-BD1635A3286A}" dt="2024-10-11T21:50:49.166" v="2637" actId="1076"/>
          <ac:spMkLst>
            <pc:docMk/>
            <pc:sldMk cId="1429484464" sldId="300"/>
            <ac:spMk id="22" creationId="{AE6490DF-E35B-446D-EE94-1411D6A1B197}"/>
          </ac:spMkLst>
        </pc:spChg>
        <pc:spChg chg="add del mod">
          <ac:chgData name="Henderson, Barron" userId="b23a2ef6-14b2-4237-8416-58d0103a2671" providerId="ADAL" clId="{32CFB27B-48A2-46F7-B686-BD1635A3286A}" dt="2024-10-16T18:20:05.180" v="4874"/>
          <ac:spMkLst>
            <pc:docMk/>
            <pc:sldMk cId="1429484464" sldId="300"/>
            <ac:spMk id="23" creationId="{31D571B2-8930-8B7C-80AD-6FF8BD04DDE6}"/>
          </ac:spMkLst>
        </pc:spChg>
        <pc:spChg chg="add del mod">
          <ac:chgData name="Henderson, Barron" userId="b23a2ef6-14b2-4237-8416-58d0103a2671" providerId="ADAL" clId="{32CFB27B-48A2-46F7-B686-BD1635A3286A}" dt="2024-10-16T18:20:05.180" v="4876"/>
          <ac:spMkLst>
            <pc:docMk/>
            <pc:sldMk cId="1429484464" sldId="300"/>
            <ac:spMk id="24" creationId="{3A0CE6BA-DB80-591F-C7B4-8011B941B72A}"/>
          </ac:spMkLst>
        </pc:spChg>
        <pc:picChg chg="add del mod">
          <ac:chgData name="Henderson, Barron" userId="b23a2ef6-14b2-4237-8416-58d0103a2671" providerId="ADAL" clId="{32CFB27B-48A2-46F7-B686-BD1635A3286A}" dt="2024-10-11T20:09:04.027" v="357" actId="478"/>
          <ac:picMkLst>
            <pc:docMk/>
            <pc:sldMk cId="1429484464" sldId="300"/>
            <ac:picMk id="7" creationId="{2D6812DA-2EE9-F1C2-4275-68C242E14415}"/>
          </ac:picMkLst>
        </pc:picChg>
        <pc:picChg chg="add del mod">
          <ac:chgData name="Henderson, Barron" userId="b23a2ef6-14b2-4237-8416-58d0103a2671" providerId="ADAL" clId="{32CFB27B-48A2-46F7-B686-BD1635A3286A}" dt="2024-10-11T20:37:47.129" v="1126" actId="14100"/>
          <ac:picMkLst>
            <pc:docMk/>
            <pc:sldMk cId="1429484464" sldId="300"/>
            <ac:picMk id="10" creationId="{D37F0BBE-1D28-021E-BB71-E24A5D93764F}"/>
          </ac:picMkLst>
        </pc:picChg>
        <pc:picChg chg="del">
          <ac:chgData name="Henderson, Barron" userId="b23a2ef6-14b2-4237-8416-58d0103a2671" providerId="ADAL" clId="{32CFB27B-48A2-46F7-B686-BD1635A3286A}" dt="2024-10-11T20:09:18.091" v="362" actId="478"/>
          <ac:picMkLst>
            <pc:docMk/>
            <pc:sldMk cId="1429484464" sldId="300"/>
            <ac:picMk id="13" creationId="{C501A7C5-5EE0-399D-0EB9-F7FC28684E15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211" v="5016"/>
        <pc:sldMkLst>
          <pc:docMk/>
          <pc:sldMk cId="3719165416" sldId="314"/>
        </pc:sldMkLst>
        <pc:spChg chg="add del mod">
          <ac:chgData name="Henderson, Barron" userId="b23a2ef6-14b2-4237-8416-58d0103a2671" providerId="ADAL" clId="{32CFB27B-48A2-46F7-B686-BD1635A3286A}" dt="2024-10-16T18:20:05.211" v="5006"/>
          <ac:spMkLst>
            <pc:docMk/>
            <pc:sldMk cId="3719165416" sldId="314"/>
            <ac:spMk id="2" creationId="{14B10685-94C8-2835-7FAC-3AA27595CEFB}"/>
          </ac:spMkLst>
        </pc:spChg>
        <pc:spChg chg="add del mod">
          <ac:chgData name="Henderson, Barron" userId="b23a2ef6-14b2-4237-8416-58d0103a2671" providerId="ADAL" clId="{32CFB27B-48A2-46F7-B686-BD1635A3286A}" dt="2024-10-16T18:20:05.211" v="5008"/>
          <ac:spMkLst>
            <pc:docMk/>
            <pc:sldMk cId="3719165416" sldId="314"/>
            <ac:spMk id="3" creationId="{CDAA3EBB-D0AD-216C-61FA-8AC0F5859A2A}"/>
          </ac:spMkLst>
        </pc:spChg>
        <pc:spChg chg="add mod">
          <ac:chgData name="Henderson, Barron" userId="b23a2ef6-14b2-4237-8416-58d0103a2671" providerId="ADAL" clId="{32CFB27B-48A2-46F7-B686-BD1635A3286A}" dt="2024-10-16T18:20:05.211" v="5012"/>
          <ac:spMkLst>
            <pc:docMk/>
            <pc:sldMk cId="3719165416" sldId="314"/>
            <ac:spMk id="7" creationId="{87ACF15B-B8C8-8B3C-8E41-F36AAB1E9B46}"/>
          </ac:spMkLst>
        </pc:spChg>
        <pc:spChg chg="del">
          <ac:chgData name="Henderson, Barron" userId="b23a2ef6-14b2-4237-8416-58d0103a2671" providerId="ADAL" clId="{32CFB27B-48A2-46F7-B686-BD1635A3286A}" dt="2024-10-11T22:07:12.818" v="3763"/>
          <ac:spMkLst>
            <pc:docMk/>
            <pc:sldMk cId="3719165416" sldId="314"/>
            <ac:spMk id="7" creationId="{A79A5F98-1DC7-7565-C63D-84DEF2078512}"/>
          </ac:spMkLst>
        </pc:spChg>
        <pc:spChg chg="del">
          <ac:chgData name="Henderson, Barron" userId="b23a2ef6-14b2-4237-8416-58d0103a2671" providerId="ADAL" clId="{32CFB27B-48A2-46F7-B686-BD1635A3286A}" dt="2024-10-11T22:07:12.818" v="3765"/>
          <ac:spMkLst>
            <pc:docMk/>
            <pc:sldMk cId="3719165416" sldId="314"/>
            <ac:spMk id="11" creationId="{0D9B79CB-EC51-B273-7DEC-0C3D0B1BAA9B}"/>
          </ac:spMkLst>
        </pc:spChg>
        <pc:spChg chg="add mod">
          <ac:chgData name="Henderson, Barron" userId="b23a2ef6-14b2-4237-8416-58d0103a2671" providerId="ADAL" clId="{32CFB27B-48A2-46F7-B686-BD1635A3286A}" dt="2024-10-16T18:20:05.211" v="5016"/>
          <ac:spMkLst>
            <pc:docMk/>
            <pc:sldMk cId="3719165416" sldId="314"/>
            <ac:spMk id="11" creationId="{6F5A9AC1-159F-F237-9653-2D0C149974B2}"/>
          </ac:spMkLst>
        </pc:spChg>
      </pc:sldChg>
      <pc:sldChg chg="addSp delSp modSp add mod delAnim modNotesTx">
        <pc:chgData name="Henderson, Barron" userId="b23a2ef6-14b2-4237-8416-58d0103a2671" providerId="ADAL" clId="{32CFB27B-48A2-46F7-B686-BD1635A3286A}" dt="2024-10-16T18:20:05.195" v="4944"/>
        <pc:sldMkLst>
          <pc:docMk/>
          <pc:sldMk cId="2648294453" sldId="318"/>
        </pc:sldMkLst>
        <pc:spChg chg="mod topLvl">
          <ac:chgData name="Henderson, Barron" userId="b23a2ef6-14b2-4237-8416-58d0103a2671" providerId="ADAL" clId="{32CFB27B-48A2-46F7-B686-BD1635A3286A}" dt="2024-10-15T01:22:59.726" v="4759" actId="1076"/>
          <ac:spMkLst>
            <pc:docMk/>
            <pc:sldMk cId="2648294453" sldId="318"/>
            <ac:spMk id="4" creationId="{68E82EEB-2777-2418-49EE-08AD89530FB6}"/>
          </ac:spMkLst>
        </pc:spChg>
        <pc:spChg chg="mod">
          <ac:chgData name="Henderson, Barron" userId="b23a2ef6-14b2-4237-8416-58d0103a2671" providerId="ADAL" clId="{32CFB27B-48A2-46F7-B686-BD1635A3286A}" dt="2024-10-15T01:23:26.040" v="4761" actId="1076"/>
          <ac:spMkLst>
            <pc:docMk/>
            <pc:sldMk cId="2648294453" sldId="318"/>
            <ac:spMk id="5" creationId="{5A61BC66-7A8A-D586-D644-BCF0B5E64AFE}"/>
          </ac:spMkLst>
        </pc:spChg>
        <pc:spChg chg="add mod">
          <ac:chgData name="Henderson, Barron" userId="b23a2ef6-14b2-4237-8416-58d0103a2671" providerId="ADAL" clId="{32CFB27B-48A2-46F7-B686-BD1635A3286A}" dt="2024-10-16T18:20:05.195" v="4940"/>
          <ac:spMkLst>
            <pc:docMk/>
            <pc:sldMk cId="2648294453" sldId="318"/>
            <ac:spMk id="6" creationId="{4853E4A4-869E-73FB-9741-BD0870A79B69}"/>
          </ac:spMkLst>
        </pc:spChg>
        <pc:spChg chg="add mod">
          <ac:chgData name="Henderson, Barron" userId="b23a2ef6-14b2-4237-8416-58d0103a2671" providerId="ADAL" clId="{32CFB27B-48A2-46F7-B686-BD1635A3286A}" dt="2024-10-16T18:20:05.195" v="4944"/>
          <ac:spMkLst>
            <pc:docMk/>
            <pc:sldMk cId="2648294453" sldId="318"/>
            <ac:spMk id="8" creationId="{EAF8C8EC-BB14-99E4-E580-DCE8A671BA85}"/>
          </ac:spMkLst>
        </pc:spChg>
        <pc:spChg chg="del">
          <ac:chgData name="Henderson, Barron" userId="b23a2ef6-14b2-4237-8416-58d0103a2671" providerId="ADAL" clId="{32CFB27B-48A2-46F7-B686-BD1635A3286A}" dt="2024-10-11T21:42:06.494" v="2131" actId="478"/>
          <ac:spMkLst>
            <pc:docMk/>
            <pc:sldMk cId="2648294453" sldId="318"/>
            <ac:spMk id="9" creationId="{A31AD1B8-7148-D8E3-5B51-56422B6C1E2F}"/>
          </ac:spMkLst>
        </pc:spChg>
        <pc:spChg chg="add mod">
          <ac:chgData name="Henderson, Barron" userId="b23a2ef6-14b2-4237-8416-58d0103a2671" providerId="ADAL" clId="{32CFB27B-48A2-46F7-B686-BD1635A3286A}" dt="2024-10-11T21:54:07.269" v="2753" actId="6549"/>
          <ac:spMkLst>
            <pc:docMk/>
            <pc:sldMk cId="2648294453" sldId="318"/>
            <ac:spMk id="10" creationId="{CF9EF891-54A9-A35C-9848-E04DF049E38E}"/>
          </ac:spMkLst>
        </pc:spChg>
        <pc:spChg chg="add del mod">
          <ac:chgData name="Henderson, Barron" userId="b23a2ef6-14b2-4237-8416-58d0103a2671" providerId="ADAL" clId="{32CFB27B-48A2-46F7-B686-BD1635A3286A}" dt="2024-10-16T18:20:05.195" v="4934"/>
          <ac:spMkLst>
            <pc:docMk/>
            <pc:sldMk cId="2648294453" sldId="318"/>
            <ac:spMk id="11" creationId="{5AD543A8-50F9-5791-3AC3-529F3BC08CA4}"/>
          </ac:spMkLst>
        </pc:spChg>
        <pc:spChg chg="add del mod">
          <ac:chgData name="Henderson, Barron" userId="b23a2ef6-14b2-4237-8416-58d0103a2671" providerId="ADAL" clId="{32CFB27B-48A2-46F7-B686-BD1635A3286A}" dt="2024-10-16T18:20:05.195" v="4936"/>
          <ac:spMkLst>
            <pc:docMk/>
            <pc:sldMk cId="2648294453" sldId="318"/>
            <ac:spMk id="13" creationId="{7BF0E9D7-73DC-2D81-2188-29DEA1FC8E64}"/>
          </ac:spMkLst>
        </pc:spChg>
        <pc:grpChg chg="del">
          <ac:chgData name="Henderson, Barron" userId="b23a2ef6-14b2-4237-8416-58d0103a2671" providerId="ADAL" clId="{32CFB27B-48A2-46F7-B686-BD1635A3286A}" dt="2024-10-15T01:22:46.328" v="4755" actId="165"/>
          <ac:grpSpMkLst>
            <pc:docMk/>
            <pc:sldMk cId="2648294453" sldId="318"/>
            <ac:grpSpMk id="6" creationId="{1999B1A0-92FC-1C7B-36F6-F0C3E7CB80CF}"/>
          </ac:grpSpMkLst>
        </pc:grpChg>
        <pc:picChg chg="mod topLvl">
          <ac:chgData name="Henderson, Barron" userId="b23a2ef6-14b2-4237-8416-58d0103a2671" providerId="ADAL" clId="{32CFB27B-48A2-46F7-B686-BD1635A3286A}" dt="2024-10-15T01:23:08.043" v="4760" actId="1076"/>
          <ac:picMkLst>
            <pc:docMk/>
            <pc:sldMk cId="2648294453" sldId="318"/>
            <ac:picMk id="2" creationId="{F761ED08-6355-8CD1-D67A-885143378E3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0" creationId="{BEA4E6B9-F1CB-5D68-F6CE-5A1C7B0DEB4E}"/>
          </ac:picMkLst>
        </pc:picChg>
        <pc:picChg chg="mod">
          <ac:chgData name="Henderson, Barron" userId="b23a2ef6-14b2-4237-8416-58d0103a2671" providerId="ADAL" clId="{32CFB27B-48A2-46F7-B686-BD1635A3286A}" dt="2024-10-15T01:22:35.548" v="4754" actId="1076"/>
          <ac:picMkLst>
            <pc:docMk/>
            <pc:sldMk cId="2648294453" sldId="318"/>
            <ac:picMk id="24" creationId="{1684BFDF-2E32-4BB7-0C27-99360377933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63" v="4800"/>
        <pc:sldMkLst>
          <pc:docMk/>
          <pc:sldMk cId="832289953" sldId="322"/>
        </pc:sldMkLst>
        <pc:spChg chg="mod">
          <ac:chgData name="Henderson, Barron" userId="b23a2ef6-14b2-4237-8416-58d0103a2671" providerId="ADAL" clId="{32CFB27B-48A2-46F7-B686-BD1635A3286A}" dt="2024-10-15T01:08:28.976" v="4660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02.396" v="4678" actId="114"/>
          <ac:spMkLst>
            <pc:docMk/>
            <pc:sldMk cId="832289953" sldId="322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32CFB27B-48A2-46F7-B686-BD1635A3286A}" dt="2024-10-16T18:20:05.163" v="4796"/>
          <ac:spMkLst>
            <pc:docMk/>
            <pc:sldMk cId="832289953" sldId="322"/>
            <ac:spMk id="5" creationId="{ED362475-1569-436A-8C50-9FB772E9CBC3}"/>
          </ac:spMkLst>
        </pc:spChg>
        <pc:spChg chg="add del mod">
          <ac:chgData name="Henderson, Barron" userId="b23a2ef6-14b2-4237-8416-58d0103a2671" providerId="ADAL" clId="{32CFB27B-48A2-46F7-B686-BD1635A3286A}" dt="2024-10-16T18:20:05.163" v="4790"/>
          <ac:spMkLst>
            <pc:docMk/>
            <pc:sldMk cId="832289953" sldId="322"/>
            <ac:spMk id="7" creationId="{58571468-4A25-2135-830B-E6852DDB4C08}"/>
          </ac:spMkLst>
        </pc:spChg>
        <pc:spChg chg="add del mod">
          <ac:chgData name="Henderson, Barron" userId="b23a2ef6-14b2-4237-8416-58d0103a2671" providerId="ADAL" clId="{32CFB27B-48A2-46F7-B686-BD1635A3286A}" dt="2024-10-16T18:20:05.163" v="4792"/>
          <ac:spMkLst>
            <pc:docMk/>
            <pc:sldMk cId="832289953" sldId="322"/>
            <ac:spMk id="8" creationId="{1FC34D9F-E4AB-0CBD-7C61-F515FF0E6154}"/>
          </ac:spMkLst>
        </pc:spChg>
        <pc:spChg chg="mod">
          <ac:chgData name="Henderson, Barron" userId="b23a2ef6-14b2-4237-8416-58d0103a2671" providerId="ADAL" clId="{32CFB27B-48A2-46F7-B686-BD1635A3286A}" dt="2024-10-14T23:58:25.910" v="4147" actId="1076"/>
          <ac:spMkLst>
            <pc:docMk/>
            <pc:sldMk cId="832289953" sldId="322"/>
            <ac:spMk id="9" creationId="{41171EA1-9B77-9FAF-7ED4-213A4AD5D7FB}"/>
          </ac:spMkLst>
        </pc:spChg>
        <pc:spChg chg="del">
          <ac:chgData name="Henderson, Barron" userId="b23a2ef6-14b2-4237-8416-58d0103a2671" providerId="ADAL" clId="{32CFB27B-48A2-46F7-B686-BD1635A3286A}" dt="2024-10-11T22:07:12.768" v="3547"/>
          <ac:spMkLst>
            <pc:docMk/>
            <pc:sldMk cId="832289953" sldId="322"/>
            <ac:spMk id="10" creationId="{73BE9B13-2FA5-0489-7107-08E55A30F5D0}"/>
          </ac:spMkLst>
        </pc:spChg>
        <pc:spChg chg="del">
          <ac:chgData name="Henderson, Barron" userId="b23a2ef6-14b2-4237-8416-58d0103a2671" providerId="ADAL" clId="{32CFB27B-48A2-46F7-B686-BD1635A3286A}" dt="2024-10-11T22:07:12.768" v="3549"/>
          <ac:spMkLst>
            <pc:docMk/>
            <pc:sldMk cId="832289953" sldId="322"/>
            <ac:spMk id="11" creationId="{19D00E97-4CFA-36C1-6A4C-6D900B3DF055}"/>
          </ac:spMkLst>
        </pc:spChg>
        <pc:spChg chg="del">
          <ac:chgData name="Henderson, Barron" userId="b23a2ef6-14b2-4237-8416-58d0103a2671" providerId="ADAL" clId="{32CFB27B-48A2-46F7-B686-BD1635A3286A}" dt="2024-10-14T13:39:09.645" v="4024" actId="478"/>
          <ac:spMkLst>
            <pc:docMk/>
            <pc:sldMk cId="832289953" sldId="322"/>
            <ac:spMk id="12" creationId="{00C7B531-2D40-6274-FE8F-4F879CF361E4}"/>
          </ac:spMkLst>
        </pc:spChg>
        <pc:spChg chg="add mod">
          <ac:chgData name="Henderson, Barron" userId="b23a2ef6-14b2-4237-8416-58d0103a2671" providerId="ADAL" clId="{32CFB27B-48A2-46F7-B686-BD1635A3286A}" dt="2024-10-15T00:01:27.558" v="4289" actId="20577"/>
          <ac:spMkLst>
            <pc:docMk/>
            <pc:sldMk cId="832289953" sldId="322"/>
            <ac:spMk id="12" creationId="{AC505C3C-A7CE-6BD0-7E82-6ACECB5E4A5D}"/>
          </ac:spMkLst>
        </pc:spChg>
        <pc:spChg chg="add mod">
          <ac:chgData name="Henderson, Barron" userId="b23a2ef6-14b2-4237-8416-58d0103a2671" providerId="ADAL" clId="{32CFB27B-48A2-46F7-B686-BD1635A3286A}" dt="2024-10-14T23:59:38.369" v="4218" actId="14100"/>
          <ac:spMkLst>
            <pc:docMk/>
            <pc:sldMk cId="832289953" sldId="322"/>
            <ac:spMk id="13" creationId="{3D8E899A-0756-43F2-29F2-90A9FC356B0D}"/>
          </ac:spMkLst>
        </pc:spChg>
        <pc:spChg chg="del mod">
          <ac:chgData name="Henderson, Barron" userId="b23a2ef6-14b2-4237-8416-58d0103a2671" providerId="ADAL" clId="{32CFB27B-48A2-46F7-B686-BD1635A3286A}" dt="2024-10-14T23:57:54.134" v="4127" actId="478"/>
          <ac:spMkLst>
            <pc:docMk/>
            <pc:sldMk cId="832289953" sldId="322"/>
            <ac:spMk id="14" creationId="{0958904B-2D03-CD8A-3F95-CE534714430B}"/>
          </ac:spMkLst>
        </pc:spChg>
        <pc:spChg chg="add mod">
          <ac:chgData name="Henderson, Barron" userId="b23a2ef6-14b2-4237-8416-58d0103a2671" providerId="ADAL" clId="{32CFB27B-48A2-46F7-B686-BD1635A3286A}" dt="2024-10-16T18:20:05.163" v="4800"/>
          <ac:spMkLst>
            <pc:docMk/>
            <pc:sldMk cId="832289953" sldId="322"/>
            <ac:spMk id="14" creationId="{E8186156-6774-A4F3-0460-C6E2E24A8D44}"/>
          </ac:spMkLst>
        </pc:spChg>
        <pc:spChg chg="add mod">
          <ac:chgData name="Henderson, Barron" userId="b23a2ef6-14b2-4237-8416-58d0103a2671" providerId="ADAL" clId="{32CFB27B-48A2-46F7-B686-BD1635A3286A}" dt="2024-10-15T00:01:39.966" v="4297" actId="20577"/>
          <ac:spMkLst>
            <pc:docMk/>
            <pc:sldMk cId="832289953" sldId="322"/>
            <ac:spMk id="15" creationId="{2329D89A-9A49-DB0E-BE4E-55B84E220D5C}"/>
          </ac:spMkLst>
        </pc:sp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5" creationId="{E706884C-028D-0601-1A04-E4510EA25AAC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0" creationId="{7CEAC007-5981-7B01-FD1C-8314D08FFE8F}"/>
          </ac:picMkLst>
        </pc:picChg>
        <pc:picChg chg="add mod">
          <ac:chgData name="Henderson, Barron" userId="b23a2ef6-14b2-4237-8416-58d0103a2671" providerId="ADAL" clId="{32CFB27B-48A2-46F7-B686-BD1635A3286A}" dt="2024-10-14T23:58:37.766" v="4149" actId="1076"/>
          <ac:picMkLst>
            <pc:docMk/>
            <pc:sldMk cId="832289953" sldId="322"/>
            <ac:picMk id="11" creationId="{EB76E54E-35D1-3188-E1DE-D39BC9551690}"/>
          </ac:picMkLst>
        </pc:picChg>
        <pc:picChg chg="mod">
          <ac:chgData name="Henderson, Barron" userId="b23a2ef6-14b2-4237-8416-58d0103a2671" providerId="ADAL" clId="{32CFB27B-48A2-46F7-B686-BD1635A3286A}" dt="2024-10-14T23:57:49.077" v="4126" actId="1035"/>
          <ac:picMkLst>
            <pc:docMk/>
            <pc:sldMk cId="832289953" sldId="322"/>
            <ac:picMk id="16" creationId="{208D7953-069D-C8DF-EB72-3107A561C664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63" v="4812"/>
        <pc:sldMkLst>
          <pc:docMk/>
          <pc:sldMk cId="1924827701" sldId="323"/>
        </pc:sldMkLst>
        <pc:spChg chg="mod">
          <ac:chgData name="Henderson, Barron" userId="b23a2ef6-14b2-4237-8416-58d0103a2671" providerId="ADAL" clId="{32CFB27B-48A2-46F7-B686-BD1635A3286A}" dt="2024-10-15T01:08:13.204" v="4645" actId="20577"/>
          <ac:spMkLst>
            <pc:docMk/>
            <pc:sldMk cId="1924827701" sldId="323"/>
            <ac:spMk id="2" creationId="{D98C47B3-E17E-A6C9-5CA9-D65A2AF3B933}"/>
          </ac:spMkLst>
        </pc:spChg>
        <pc:spChg chg="mod">
          <ac:chgData name="Henderson, Barron" userId="b23a2ef6-14b2-4237-8416-58d0103a2671" providerId="ADAL" clId="{32CFB27B-48A2-46F7-B686-BD1635A3286A}" dt="2024-10-15T01:09:51.093" v="4691" actId="15"/>
          <ac:spMkLst>
            <pc:docMk/>
            <pc:sldMk cId="1924827701" sldId="323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32CFB27B-48A2-46F7-B686-BD1635A3286A}" dt="2024-10-16T18:20:05.163" v="4808"/>
          <ac:spMkLst>
            <pc:docMk/>
            <pc:sldMk cId="1924827701" sldId="323"/>
            <ac:spMk id="4" creationId="{874DAB1F-D56B-B88B-4515-1EFA31D9FEBA}"/>
          </ac:spMkLst>
        </pc:spChg>
        <pc:spChg chg="del">
          <ac:chgData name="Henderson, Barron" userId="b23a2ef6-14b2-4237-8416-58d0103a2671" providerId="ADAL" clId="{32CFB27B-48A2-46F7-B686-BD1635A3286A}" dt="2024-10-15T00:00:51.324" v="4270" actId="478"/>
          <ac:spMkLst>
            <pc:docMk/>
            <pc:sldMk cId="1924827701" sldId="323"/>
            <ac:spMk id="4" creationId="{89F3177B-C658-382E-50E8-7BAF0752D2AB}"/>
          </ac:spMkLst>
        </pc:spChg>
        <pc:spChg chg="add del mod">
          <ac:chgData name="Henderson, Barron" userId="b23a2ef6-14b2-4237-8416-58d0103a2671" providerId="ADAL" clId="{32CFB27B-48A2-46F7-B686-BD1635A3286A}" dt="2024-10-16T18:20:05.163" v="4802"/>
          <ac:spMkLst>
            <pc:docMk/>
            <pc:sldMk cId="1924827701" sldId="323"/>
            <ac:spMk id="5" creationId="{B7B62DDA-E580-1BCC-F7F1-22CFF69B9435}"/>
          </ac:spMkLst>
        </pc:spChg>
        <pc:spChg chg="add del mod">
          <ac:chgData name="Henderson, Barron" userId="b23a2ef6-14b2-4237-8416-58d0103a2671" providerId="ADAL" clId="{32CFB27B-48A2-46F7-B686-BD1635A3286A}" dt="2024-10-16T18:20:05.163" v="4804"/>
          <ac:spMkLst>
            <pc:docMk/>
            <pc:sldMk cId="1924827701" sldId="323"/>
            <ac:spMk id="6" creationId="{9823166F-8885-B296-4F03-41A71BB1C405}"/>
          </ac:spMkLst>
        </pc:spChg>
        <pc:spChg chg="mod">
          <ac:chgData name="Henderson, Barron" userId="b23a2ef6-14b2-4237-8416-58d0103a2671" providerId="ADAL" clId="{32CFB27B-48A2-46F7-B686-BD1635A3286A}" dt="2024-10-15T01:09:27.803" v="4679" actId="21"/>
          <ac:spMkLst>
            <pc:docMk/>
            <pc:sldMk cId="1924827701" sldId="323"/>
            <ac:spMk id="8" creationId="{BBD3600C-277F-3ADC-0AE0-5D70DC029B1C}"/>
          </ac:spMkLst>
        </pc:spChg>
        <pc:spChg chg="del">
          <ac:chgData name="Henderson, Barron" userId="b23a2ef6-14b2-4237-8416-58d0103a2671" providerId="ADAL" clId="{32CFB27B-48A2-46F7-B686-BD1635A3286A}" dt="2024-10-11T22:07:12.768" v="3559"/>
          <ac:spMkLst>
            <pc:docMk/>
            <pc:sldMk cId="1924827701" sldId="323"/>
            <ac:spMk id="9" creationId="{9BDE4ABC-E226-1AA0-1AD6-13D36AD00680}"/>
          </ac:spMkLst>
        </pc:spChg>
        <pc:spChg chg="add mod">
          <ac:chgData name="Henderson, Barron" userId="b23a2ef6-14b2-4237-8416-58d0103a2671" providerId="ADAL" clId="{32CFB27B-48A2-46F7-B686-BD1635A3286A}" dt="2024-10-16T18:20:05.163" v="4812"/>
          <ac:spMkLst>
            <pc:docMk/>
            <pc:sldMk cId="1924827701" sldId="323"/>
            <ac:spMk id="10" creationId="{0A4B4A0F-8803-7BB3-ABCD-31262FE786EA}"/>
          </ac:spMkLst>
        </pc:spChg>
        <pc:spChg chg="del">
          <ac:chgData name="Henderson, Barron" userId="b23a2ef6-14b2-4237-8416-58d0103a2671" providerId="ADAL" clId="{32CFB27B-48A2-46F7-B686-BD1635A3286A}" dt="2024-10-11T22:07:12.768" v="3561"/>
          <ac:spMkLst>
            <pc:docMk/>
            <pc:sldMk cId="1924827701" sldId="323"/>
            <ac:spMk id="11" creationId="{A2B9157F-FADA-B054-2CA0-1AEDCE77773B}"/>
          </ac:spMkLst>
        </pc:spChg>
        <pc:spChg chg="add mod">
          <ac:chgData name="Henderson, Barron" userId="b23a2ef6-14b2-4237-8416-58d0103a2671" providerId="ADAL" clId="{32CFB27B-48A2-46F7-B686-BD1635A3286A}" dt="2024-10-15T00:02:30.119" v="4363" actId="20577"/>
          <ac:spMkLst>
            <pc:docMk/>
            <pc:sldMk cId="1924827701" sldId="323"/>
            <ac:spMk id="13" creationId="{AEBF7A80-9CBF-8730-AD87-99F8E333D30D}"/>
          </ac:spMkLst>
        </pc:spChg>
        <pc:spChg chg="add mod">
          <ac:chgData name="Henderson, Barron" userId="b23a2ef6-14b2-4237-8416-58d0103a2671" providerId="ADAL" clId="{32CFB27B-48A2-46F7-B686-BD1635A3286A}" dt="2024-10-15T00:02:21.755" v="4342" actId="14100"/>
          <ac:spMkLst>
            <pc:docMk/>
            <pc:sldMk cId="1924827701" sldId="323"/>
            <ac:spMk id="14" creationId="{65AF3691-0A33-592A-32C9-884353FC653C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16" creationId="{ECEA1A28-9F13-08A0-F28A-A4C1B1000A35}"/>
          </ac:spMkLst>
        </pc:spChg>
        <pc:spChg chg="del">
          <ac:chgData name="Henderson, Barron" userId="b23a2ef6-14b2-4237-8416-58d0103a2671" providerId="ADAL" clId="{32CFB27B-48A2-46F7-B686-BD1635A3286A}" dt="2024-10-15T00:00:56.331" v="4271" actId="478"/>
          <ac:spMkLst>
            <pc:docMk/>
            <pc:sldMk cId="1924827701" sldId="323"/>
            <ac:spMk id="20" creationId="{C525FA69-67E9-E66D-4A56-FBCCFA50A901}"/>
          </ac:spMkLst>
        </pc:spChg>
        <pc:spChg chg="del">
          <ac:chgData name="Henderson, Barron" userId="b23a2ef6-14b2-4237-8416-58d0103a2671" providerId="ADAL" clId="{32CFB27B-48A2-46F7-B686-BD1635A3286A}" dt="2024-10-15T00:00:38.155" v="4267" actId="478"/>
          <ac:spMkLst>
            <pc:docMk/>
            <pc:sldMk cId="1924827701" sldId="323"/>
            <ac:spMk id="21" creationId="{BC663C6C-928B-48C0-30D5-D3C67EAEE916}"/>
          </ac:spMkLst>
        </pc:spChg>
        <pc:picChg chg="add mod">
          <ac:chgData name="Henderson, Barron" userId="b23a2ef6-14b2-4237-8416-58d0103a2671" providerId="ADAL" clId="{32CFB27B-48A2-46F7-B686-BD1635A3286A}" dt="2024-10-15T00:01:05.587" v="4273" actId="14100"/>
          <ac:picMkLst>
            <pc:docMk/>
            <pc:sldMk cId="1924827701" sldId="323"/>
            <ac:picMk id="9" creationId="{5C57B66F-7F8A-4551-5513-299DEAB87760}"/>
          </ac:picMkLst>
        </pc:picChg>
        <pc:picChg chg="del">
          <ac:chgData name="Henderson, Barron" userId="b23a2ef6-14b2-4237-8416-58d0103a2671" providerId="ADAL" clId="{32CFB27B-48A2-46F7-B686-BD1635A3286A}" dt="2024-10-15T00:00:32.102" v="4266" actId="478"/>
          <ac:picMkLst>
            <pc:docMk/>
            <pc:sldMk cId="1924827701" sldId="323"/>
            <ac:picMk id="10" creationId="{D9A62B1E-CD17-EDFB-500B-7B6A33213467}"/>
          </ac:picMkLst>
        </pc:picChg>
        <pc:picChg chg="add mod">
          <ac:chgData name="Henderson, Barron" userId="b23a2ef6-14b2-4237-8416-58d0103a2671" providerId="ADAL" clId="{32CFB27B-48A2-46F7-B686-BD1635A3286A}" dt="2024-10-15T00:01:48.369" v="4298" actId="14100"/>
          <ac:picMkLst>
            <pc:docMk/>
            <pc:sldMk cId="1924827701" sldId="323"/>
            <ac:picMk id="11" creationId="{D5D813BB-F61E-E075-4F96-00E84F91215A}"/>
          </ac:picMkLst>
        </pc:picChg>
        <pc:picChg chg="del">
          <ac:chgData name="Henderson, Barron" userId="b23a2ef6-14b2-4237-8416-58d0103a2671" providerId="ADAL" clId="{32CFB27B-48A2-46F7-B686-BD1635A3286A}" dt="2024-10-15T00:00:46.955" v="4269" actId="478"/>
          <ac:picMkLst>
            <pc:docMk/>
            <pc:sldMk cId="1924827701" sldId="323"/>
            <ac:picMk id="18" creationId="{B2C0DA3E-92D8-4B4F-5241-59E75476E717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80" v="4836"/>
        <pc:sldMkLst>
          <pc:docMk/>
          <pc:sldMk cId="2027637632" sldId="333"/>
        </pc:sldMkLst>
        <pc:spChg chg="mod">
          <ac:chgData name="Henderson, Barron" userId="b23a2ef6-14b2-4237-8416-58d0103a2671" providerId="ADAL" clId="{32CFB27B-48A2-46F7-B686-BD1635A3286A}" dt="2024-10-11T21:22:21.477" v="1508" actId="20577"/>
          <ac:spMkLst>
            <pc:docMk/>
            <pc:sldMk cId="2027637632" sldId="333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6T18:20:05.180" v="4832"/>
          <ac:spMkLst>
            <pc:docMk/>
            <pc:sldMk cId="2027637632" sldId="333"/>
            <ac:spMk id="6" creationId="{9924B8B4-E87B-6221-7E9E-698581614D88}"/>
          </ac:spMkLst>
        </pc:spChg>
        <pc:spChg chg="mod">
          <ac:chgData name="Henderson, Barron" userId="b23a2ef6-14b2-4237-8416-58d0103a2671" providerId="ADAL" clId="{32CFB27B-48A2-46F7-B686-BD1635A3286A}" dt="2024-10-11T21:22:24.414" v="1510" actId="20577"/>
          <ac:spMkLst>
            <pc:docMk/>
            <pc:sldMk cId="2027637632" sldId="333"/>
            <ac:spMk id="8" creationId="{B7AF891D-4F86-4AE1-3FF7-257552A90E77}"/>
          </ac:spMkLst>
        </pc:spChg>
        <pc:spChg chg="add mod">
          <ac:chgData name="Henderson, Barron" userId="b23a2ef6-14b2-4237-8416-58d0103a2671" providerId="ADAL" clId="{32CFB27B-48A2-46F7-B686-BD1635A3286A}" dt="2024-10-16T18:20:05.180" v="4836"/>
          <ac:spMkLst>
            <pc:docMk/>
            <pc:sldMk cId="2027637632" sldId="333"/>
            <ac:spMk id="10" creationId="{46BD6BCC-7CBC-6F6D-A5F8-E03AEAA06EB0}"/>
          </ac:spMkLst>
        </pc:spChg>
        <pc:spChg chg="del">
          <ac:chgData name="Henderson, Barron" userId="b23a2ef6-14b2-4237-8416-58d0103a2671" providerId="ADAL" clId="{32CFB27B-48A2-46F7-B686-BD1635A3286A}" dt="2024-10-11T22:07:12.784" v="3595"/>
          <ac:spMkLst>
            <pc:docMk/>
            <pc:sldMk cId="2027637632" sldId="333"/>
            <ac:spMk id="10" creationId="{EA5A1D45-66E5-4777-8EAC-F9DDB1BD74C1}"/>
          </ac:spMkLst>
        </pc:spChg>
        <pc:spChg chg="del">
          <ac:chgData name="Henderson, Barron" userId="b23a2ef6-14b2-4237-8416-58d0103a2671" providerId="ADAL" clId="{32CFB27B-48A2-46F7-B686-BD1635A3286A}" dt="2024-10-11T22:07:12.784" v="3597"/>
          <ac:spMkLst>
            <pc:docMk/>
            <pc:sldMk cId="2027637632" sldId="333"/>
            <ac:spMk id="11" creationId="{2891B94C-E7AC-1B15-E356-F37991C54DD6}"/>
          </ac:spMkLst>
        </pc:spChg>
        <pc:spChg chg="add mod">
          <ac:chgData name="Henderson, Barron" userId="b23a2ef6-14b2-4237-8416-58d0103a2671" providerId="ADAL" clId="{32CFB27B-48A2-46F7-B686-BD1635A3286A}" dt="2024-10-11T21:21:30.407" v="1494" actId="1076"/>
          <ac:spMkLst>
            <pc:docMk/>
            <pc:sldMk cId="2027637632" sldId="333"/>
            <ac:spMk id="13" creationId="{677AB131-C7D0-EE47-C3FF-B737C2CCD9A9}"/>
          </ac:spMkLst>
        </pc:spChg>
        <pc:spChg chg="add del mod">
          <ac:chgData name="Henderson, Barron" userId="b23a2ef6-14b2-4237-8416-58d0103a2671" providerId="ADAL" clId="{32CFB27B-48A2-46F7-B686-BD1635A3286A}" dt="2024-10-16T18:20:05.180" v="4826"/>
          <ac:spMkLst>
            <pc:docMk/>
            <pc:sldMk cId="2027637632" sldId="333"/>
            <ac:spMk id="15" creationId="{9467D608-15CE-1C97-FF9F-C4560A3982E2}"/>
          </ac:spMkLst>
        </pc:spChg>
        <pc:spChg chg="add del mod">
          <ac:chgData name="Henderson, Barron" userId="b23a2ef6-14b2-4237-8416-58d0103a2671" providerId="ADAL" clId="{32CFB27B-48A2-46F7-B686-BD1635A3286A}" dt="2024-10-16T18:20:05.180" v="4828"/>
          <ac:spMkLst>
            <pc:docMk/>
            <pc:sldMk cId="2027637632" sldId="333"/>
            <ac:spMk id="16" creationId="{2302B6EE-A8ED-C122-213F-947FF4068B66}"/>
          </ac:spMkLst>
        </pc:spChg>
        <pc:cxnChg chg="add mod">
          <ac:chgData name="Henderson, Barron" userId="b23a2ef6-14b2-4237-8416-58d0103a2671" providerId="ADAL" clId="{32CFB27B-48A2-46F7-B686-BD1635A3286A}" dt="2024-10-11T21:21:33.130" v="1495" actId="14100"/>
          <ac:cxnSpMkLst>
            <pc:docMk/>
            <pc:sldMk cId="2027637632" sldId="333"/>
            <ac:cxnSpMk id="3" creationId="{862BC713-6A11-4365-3E6A-073457B13545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6T18:20:05.180" v="4848"/>
        <pc:sldMkLst>
          <pc:docMk/>
          <pc:sldMk cId="2882621790" sldId="334"/>
        </pc:sldMkLst>
        <pc:spChg chg="mod">
          <ac:chgData name="Henderson, Barron" userId="b23a2ef6-14b2-4237-8416-58d0103a2671" providerId="ADAL" clId="{32CFB27B-48A2-46F7-B686-BD1635A3286A}" dt="2024-10-11T21:22:10.151" v="1504" actId="20577"/>
          <ac:spMkLst>
            <pc:docMk/>
            <pc:sldMk cId="2882621790" sldId="334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6T18:20:05.180" v="4844"/>
          <ac:spMkLst>
            <pc:docMk/>
            <pc:sldMk cId="2882621790" sldId="334"/>
            <ac:spMk id="9" creationId="{7EB9EBCE-B575-4F71-7A98-0BDB412FA4DF}"/>
          </ac:spMkLst>
        </pc:spChg>
        <pc:spChg chg="del">
          <ac:chgData name="Henderson, Barron" userId="b23a2ef6-14b2-4237-8416-58d0103a2671" providerId="ADAL" clId="{32CFB27B-48A2-46F7-B686-BD1635A3286A}" dt="2024-10-11T22:07:12.784" v="3607"/>
          <ac:spMkLst>
            <pc:docMk/>
            <pc:sldMk cId="2882621790" sldId="334"/>
            <ac:spMk id="10" creationId="{3767C906-65D9-5A19-21F5-A3F997DAC3B2}"/>
          </ac:spMkLst>
        </pc:spChg>
        <pc:spChg chg="add mod">
          <ac:chgData name="Henderson, Barron" userId="b23a2ef6-14b2-4237-8416-58d0103a2671" providerId="ADAL" clId="{32CFB27B-48A2-46F7-B686-BD1635A3286A}" dt="2024-10-16T18:20:05.180" v="4848"/>
          <ac:spMkLst>
            <pc:docMk/>
            <pc:sldMk cId="2882621790" sldId="334"/>
            <ac:spMk id="10" creationId="{BD9F367F-528F-B7DE-5159-8E237C722382}"/>
          </ac:spMkLst>
        </pc:spChg>
        <pc:spChg chg="del">
          <ac:chgData name="Henderson, Barron" userId="b23a2ef6-14b2-4237-8416-58d0103a2671" providerId="ADAL" clId="{32CFB27B-48A2-46F7-B686-BD1635A3286A}" dt="2024-10-11T22:07:12.784" v="3609"/>
          <ac:spMkLst>
            <pc:docMk/>
            <pc:sldMk cId="2882621790" sldId="334"/>
            <ac:spMk id="11" creationId="{59582813-53B4-05B8-BD33-BA5C43938650}"/>
          </ac:spMkLst>
        </pc:spChg>
        <pc:spChg chg="add mod">
          <ac:chgData name="Henderson, Barron" userId="b23a2ef6-14b2-4237-8416-58d0103a2671" providerId="ADAL" clId="{32CFB27B-48A2-46F7-B686-BD1635A3286A}" dt="2024-10-11T21:21:23.501" v="1492" actId="1076"/>
          <ac:spMkLst>
            <pc:docMk/>
            <pc:sldMk cId="2882621790" sldId="334"/>
            <ac:spMk id="15" creationId="{1715ABCC-EAAF-121B-1B2C-9870D212AFF1}"/>
          </ac:spMkLst>
        </pc:spChg>
        <pc:spChg chg="add del mod">
          <ac:chgData name="Henderson, Barron" userId="b23a2ef6-14b2-4237-8416-58d0103a2671" providerId="ADAL" clId="{32CFB27B-48A2-46F7-B686-BD1635A3286A}" dt="2024-10-16T18:20:05.180" v="4838"/>
          <ac:spMkLst>
            <pc:docMk/>
            <pc:sldMk cId="2882621790" sldId="334"/>
            <ac:spMk id="16" creationId="{9E93B960-8EC0-943B-3703-6AEF8B25B658}"/>
          </ac:spMkLst>
        </pc:spChg>
        <pc:spChg chg="add del mod">
          <ac:chgData name="Henderson, Barron" userId="b23a2ef6-14b2-4237-8416-58d0103a2671" providerId="ADAL" clId="{32CFB27B-48A2-46F7-B686-BD1635A3286A}" dt="2024-10-16T18:20:05.180" v="4840"/>
          <ac:spMkLst>
            <pc:docMk/>
            <pc:sldMk cId="2882621790" sldId="334"/>
            <ac:spMk id="17" creationId="{DCCA9464-BDED-646B-22EF-F0F990D56BA5}"/>
          </ac:spMkLst>
        </pc:spChg>
        <pc:spChg chg="mod">
          <ac:chgData name="Henderson, Barron" userId="b23a2ef6-14b2-4237-8416-58d0103a2671" providerId="ADAL" clId="{32CFB27B-48A2-46F7-B686-BD1635A3286A}" dt="2024-10-11T21:22:14.815" v="1506" actId="20577"/>
          <ac:spMkLst>
            <pc:docMk/>
            <pc:sldMk cId="2882621790" sldId="334"/>
            <ac:spMk id="24" creationId="{0CE6D3F3-3989-384B-304B-AE1A7F0DD947}"/>
          </ac:spMkLst>
        </pc:spChg>
        <pc:cxnChg chg="add mod">
          <ac:chgData name="Henderson, Barron" userId="b23a2ef6-14b2-4237-8416-58d0103a2671" providerId="ADAL" clId="{32CFB27B-48A2-46F7-B686-BD1635A3286A}" dt="2024-10-11T21:21:11.048" v="1488" actId="14100"/>
          <ac:cxnSpMkLst>
            <pc:docMk/>
            <pc:sldMk cId="2882621790" sldId="334"/>
            <ac:cxnSpMk id="6" creationId="{BC840448-676E-A1F8-569A-2C66BC98D624}"/>
          </ac:cxnSpMkLst>
        </pc:cxnChg>
      </pc:sldChg>
      <pc:sldChg chg="addSp delSp modSp mod">
        <pc:chgData name="Henderson, Barron" userId="b23a2ef6-14b2-4237-8416-58d0103a2671" providerId="ADAL" clId="{32CFB27B-48A2-46F7-B686-BD1635A3286A}" dt="2024-10-16T18:20:05.180" v="4860"/>
        <pc:sldMkLst>
          <pc:docMk/>
          <pc:sldMk cId="3203780815" sldId="335"/>
        </pc:sldMkLst>
        <pc:spChg chg="mod">
          <ac:chgData name="Henderson, Barron" userId="b23a2ef6-14b2-4237-8416-58d0103a2671" providerId="ADAL" clId="{32CFB27B-48A2-46F7-B686-BD1635A3286A}" dt="2024-10-11T21:22:00.206" v="1500" actId="20577"/>
          <ac:spMkLst>
            <pc:docMk/>
            <pc:sldMk cId="3203780815" sldId="335"/>
            <ac:spMk id="5" creationId="{DA4F6C4B-0526-2123-61D4-04D01720D86C}"/>
          </ac:spMkLst>
        </pc:spChg>
        <pc:spChg chg="add mod">
          <ac:chgData name="Henderson, Barron" userId="b23a2ef6-14b2-4237-8416-58d0103a2671" providerId="ADAL" clId="{32CFB27B-48A2-46F7-B686-BD1635A3286A}" dt="2024-10-11T21:21:48.866" v="1497" actId="1076"/>
          <ac:spMkLst>
            <pc:docMk/>
            <pc:sldMk cId="3203780815" sldId="335"/>
            <ac:spMk id="9" creationId="{60B4F7E5-54DB-F4E8-48FF-0FF7776861EE}"/>
          </ac:spMkLst>
        </pc:spChg>
        <pc:spChg chg="del">
          <ac:chgData name="Henderson, Barron" userId="b23a2ef6-14b2-4237-8416-58d0103a2671" providerId="ADAL" clId="{32CFB27B-48A2-46F7-B686-BD1635A3286A}" dt="2024-10-11T22:07:12.784" v="3619"/>
          <ac:spMkLst>
            <pc:docMk/>
            <pc:sldMk cId="3203780815" sldId="335"/>
            <ac:spMk id="13" creationId="{12FCBDF4-FAA3-4679-5B00-0B503A0A01FF}"/>
          </ac:spMkLst>
        </pc:spChg>
        <pc:spChg chg="add mod">
          <ac:chgData name="Henderson, Barron" userId="b23a2ef6-14b2-4237-8416-58d0103a2671" providerId="ADAL" clId="{32CFB27B-48A2-46F7-B686-BD1635A3286A}" dt="2024-10-16T18:20:05.180" v="4856"/>
          <ac:spMkLst>
            <pc:docMk/>
            <pc:sldMk cId="3203780815" sldId="335"/>
            <ac:spMk id="13" creationId="{41EA368D-48B4-DDFA-6240-19A8C7E90B31}"/>
          </ac:spMkLst>
        </pc:spChg>
        <pc:spChg chg="add mod">
          <ac:chgData name="Henderson, Barron" userId="b23a2ef6-14b2-4237-8416-58d0103a2671" providerId="ADAL" clId="{32CFB27B-48A2-46F7-B686-BD1635A3286A}" dt="2024-10-16T18:20:05.180" v="4860"/>
          <ac:spMkLst>
            <pc:docMk/>
            <pc:sldMk cId="3203780815" sldId="335"/>
            <ac:spMk id="14" creationId="{56C4CEDA-1FFB-6417-EB4B-32EDE1B70AA3}"/>
          </ac:spMkLst>
        </pc:spChg>
        <pc:spChg chg="del">
          <ac:chgData name="Henderson, Barron" userId="b23a2ef6-14b2-4237-8416-58d0103a2671" providerId="ADAL" clId="{32CFB27B-48A2-46F7-B686-BD1635A3286A}" dt="2024-10-11T22:07:12.784" v="3621"/>
          <ac:spMkLst>
            <pc:docMk/>
            <pc:sldMk cId="3203780815" sldId="335"/>
            <ac:spMk id="14" creationId="{7302A72F-9540-624A-9353-33C781537560}"/>
          </ac:spMkLst>
        </pc:spChg>
        <pc:spChg chg="mod">
          <ac:chgData name="Henderson, Barron" userId="b23a2ef6-14b2-4237-8416-58d0103a2671" providerId="ADAL" clId="{32CFB27B-48A2-46F7-B686-BD1635A3286A}" dt="2024-10-11T21:22:03.273" v="1502" actId="20577"/>
          <ac:spMkLst>
            <pc:docMk/>
            <pc:sldMk cId="3203780815" sldId="335"/>
            <ac:spMk id="17" creationId="{F2216DAD-2F04-E766-D6EE-D9F16B26E556}"/>
          </ac:spMkLst>
        </pc:spChg>
        <pc:spChg chg="add del mod">
          <ac:chgData name="Henderson, Barron" userId="b23a2ef6-14b2-4237-8416-58d0103a2671" providerId="ADAL" clId="{32CFB27B-48A2-46F7-B686-BD1635A3286A}" dt="2024-10-16T18:20:05.180" v="4850"/>
          <ac:spMkLst>
            <pc:docMk/>
            <pc:sldMk cId="3203780815" sldId="335"/>
            <ac:spMk id="22" creationId="{D3A08377-7747-CA93-E259-7AD0A1109D0E}"/>
          </ac:spMkLst>
        </pc:spChg>
        <pc:spChg chg="add del mod">
          <ac:chgData name="Henderson, Barron" userId="b23a2ef6-14b2-4237-8416-58d0103a2671" providerId="ADAL" clId="{32CFB27B-48A2-46F7-B686-BD1635A3286A}" dt="2024-10-16T18:20:05.180" v="4852"/>
          <ac:spMkLst>
            <pc:docMk/>
            <pc:sldMk cId="3203780815" sldId="335"/>
            <ac:spMk id="23" creationId="{D0D00CF0-5718-58AF-5AA0-FC42C388C1D5}"/>
          </ac:spMkLst>
        </pc:spChg>
        <pc:cxnChg chg="add mod">
          <ac:chgData name="Henderson, Barron" userId="b23a2ef6-14b2-4237-8416-58d0103a2671" providerId="ADAL" clId="{32CFB27B-48A2-46F7-B686-BD1635A3286A}" dt="2024-10-11T21:21:52.243" v="1498" actId="14100"/>
          <ac:cxnSpMkLst>
            <pc:docMk/>
            <pc:sldMk cId="3203780815" sldId="335"/>
            <ac:cxnSpMk id="6" creationId="{EC3D8003-F4ED-AD86-4252-FCF7CD598E7B}"/>
          </ac:cxnSpMkLst>
        </pc:cxnChg>
      </pc:sldChg>
      <pc:sldChg chg="modSp del mod">
        <pc:chgData name="Henderson, Barron" userId="b23a2ef6-14b2-4237-8416-58d0103a2671" providerId="ADAL" clId="{32CFB27B-48A2-46F7-B686-BD1635A3286A}" dt="2024-10-11T20:16:36.334" v="364" actId="47"/>
        <pc:sldMkLst>
          <pc:docMk/>
          <pc:sldMk cId="3670354608" sldId="336"/>
        </pc:sldMkLst>
        <pc:spChg chg="mod">
          <ac:chgData name="Henderson, Barron" userId="b23a2ef6-14b2-4237-8416-58d0103a2671" providerId="ADAL" clId="{32CFB27B-48A2-46F7-B686-BD1635A3286A}" dt="2024-10-11T19:26:57.786" v="101" actId="114"/>
          <ac:spMkLst>
            <pc:docMk/>
            <pc:sldMk cId="3670354608" sldId="336"/>
            <ac:spMk id="3" creationId="{C1C5101E-F8D5-CD07-B785-57D32AA41A75}"/>
          </ac:spMkLst>
        </pc:spChg>
      </pc:sldChg>
      <pc:sldChg chg="del">
        <pc:chgData name="Henderson, Barron" userId="b23a2ef6-14b2-4237-8416-58d0103a2671" providerId="ADAL" clId="{32CFB27B-48A2-46F7-B686-BD1635A3286A}" dt="2024-10-11T22:06:39.668" v="3520" actId="47"/>
        <pc:sldMkLst>
          <pc:docMk/>
          <pc:sldMk cId="4002792766" sldId="337"/>
        </pc:sldMkLst>
      </pc:sldChg>
      <pc:sldChg chg="del">
        <pc:chgData name="Henderson, Barron" userId="b23a2ef6-14b2-4237-8416-58d0103a2671" providerId="ADAL" clId="{32CFB27B-48A2-46F7-B686-BD1635A3286A}" dt="2024-10-11T22:06:40.720" v="3521" actId="47"/>
        <pc:sldMkLst>
          <pc:docMk/>
          <pc:sldMk cId="84237886" sldId="338"/>
        </pc:sldMkLst>
      </pc:sldChg>
      <pc:sldChg chg="addSp delSp modSp mod ord">
        <pc:chgData name="Henderson, Barron" userId="b23a2ef6-14b2-4237-8416-58d0103a2671" providerId="ADAL" clId="{32CFB27B-48A2-46F7-B686-BD1635A3286A}" dt="2024-10-16T18:20:05.195" v="4920"/>
        <pc:sldMkLst>
          <pc:docMk/>
          <pc:sldMk cId="716915550" sldId="339"/>
        </pc:sldMkLst>
        <pc:spChg chg="add del mod">
          <ac:chgData name="Henderson, Barron" userId="b23a2ef6-14b2-4237-8416-58d0103a2671" providerId="ADAL" clId="{32CFB27B-48A2-46F7-B686-BD1635A3286A}" dt="2024-10-16T18:20:05.180" v="4910"/>
          <ac:spMkLst>
            <pc:docMk/>
            <pc:sldMk cId="716915550" sldId="339"/>
            <ac:spMk id="5" creationId="{88743205-A5EF-DFDB-E994-6ED1E36CD263}"/>
          </ac:spMkLst>
        </pc:spChg>
        <pc:spChg chg="add del mod">
          <ac:chgData name="Henderson, Barron" userId="b23a2ef6-14b2-4237-8416-58d0103a2671" providerId="ADAL" clId="{32CFB27B-48A2-46F7-B686-BD1635A3286A}" dt="2024-10-16T18:20:05.195" v="4912"/>
          <ac:spMkLst>
            <pc:docMk/>
            <pc:sldMk cId="716915550" sldId="339"/>
            <ac:spMk id="7" creationId="{5362E995-FC62-9B0A-2CB1-664F17A7B083}"/>
          </ac:spMkLst>
        </pc:spChg>
        <pc:spChg chg="del">
          <ac:chgData name="Henderson, Barron" userId="b23a2ef6-14b2-4237-8416-58d0103a2671" providerId="ADAL" clId="{32CFB27B-48A2-46F7-B686-BD1635A3286A}" dt="2024-10-11T22:07:12.768" v="3583"/>
          <ac:spMkLst>
            <pc:docMk/>
            <pc:sldMk cId="716915550" sldId="339"/>
            <ac:spMk id="10" creationId="{1828EAA9-1119-090F-AB68-C50DF73A260F}"/>
          </ac:spMkLst>
        </pc:spChg>
        <pc:spChg chg="del">
          <ac:chgData name="Henderson, Barron" userId="b23a2ef6-14b2-4237-8416-58d0103a2671" providerId="ADAL" clId="{32CFB27B-48A2-46F7-B686-BD1635A3286A}" dt="2024-10-11T22:07:12.768" v="3585"/>
          <ac:spMkLst>
            <pc:docMk/>
            <pc:sldMk cId="716915550" sldId="339"/>
            <ac:spMk id="12" creationId="{1B082A27-2B10-637D-852E-2452E6C4701D}"/>
          </ac:spMkLst>
        </pc:spChg>
        <pc:spChg chg="add mod">
          <ac:chgData name="Henderson, Barron" userId="b23a2ef6-14b2-4237-8416-58d0103a2671" providerId="ADAL" clId="{32CFB27B-48A2-46F7-B686-BD1635A3286A}" dt="2024-10-16T18:20:05.195" v="4916"/>
          <ac:spMkLst>
            <pc:docMk/>
            <pc:sldMk cId="716915550" sldId="339"/>
            <ac:spMk id="13" creationId="{D9F802E9-2FC1-A834-69BA-2C7C88A367F2}"/>
          </ac:spMkLst>
        </pc:spChg>
        <pc:spChg chg="add mod">
          <ac:chgData name="Henderson, Barron" userId="b23a2ef6-14b2-4237-8416-58d0103a2671" providerId="ADAL" clId="{32CFB27B-48A2-46F7-B686-BD1635A3286A}" dt="2024-10-16T18:20:05.195" v="4920"/>
          <ac:spMkLst>
            <pc:docMk/>
            <pc:sldMk cId="716915550" sldId="339"/>
            <ac:spMk id="15" creationId="{DD947A2D-E7A7-E1F8-95A4-5138D5881248}"/>
          </ac:spMkLst>
        </pc:spChg>
        <pc:picChg chg="mod">
          <ac:chgData name="Henderson, Barron" userId="b23a2ef6-14b2-4237-8416-58d0103a2671" providerId="ADAL" clId="{32CFB27B-48A2-46F7-B686-BD1635A3286A}" dt="2024-10-14T14:21:18.364" v="4101" actId="14826"/>
          <ac:picMkLst>
            <pc:docMk/>
            <pc:sldMk cId="716915550" sldId="339"/>
            <ac:picMk id="6" creationId="{6708DC2F-7113-2DC5-00C2-744689510378}"/>
          </ac:picMkLst>
        </pc:picChg>
      </pc:sldChg>
      <pc:sldChg chg="add del">
        <pc:chgData name="Henderson, Barron" userId="b23a2ef6-14b2-4237-8416-58d0103a2671" providerId="ADAL" clId="{32CFB27B-48A2-46F7-B686-BD1635A3286A}" dt="2024-10-11T21:30:53.770" v="1634" actId="47"/>
        <pc:sldMkLst>
          <pc:docMk/>
          <pc:sldMk cId="1880596175" sldId="360"/>
        </pc:sldMkLst>
      </pc:sldChg>
      <pc:sldChg chg="add del">
        <pc:chgData name="Henderson, Barron" userId="b23a2ef6-14b2-4237-8416-58d0103a2671" providerId="ADAL" clId="{32CFB27B-48A2-46F7-B686-BD1635A3286A}" dt="2024-10-11T21:30:56.385" v="1635" actId="47"/>
        <pc:sldMkLst>
          <pc:docMk/>
          <pc:sldMk cId="120500258" sldId="361"/>
        </pc:sldMkLst>
      </pc:sldChg>
      <pc:sldChg chg="addSp delSp modSp add mod ord modClrScheme chgLayout modNotesTx">
        <pc:chgData name="Henderson, Barron" userId="b23a2ef6-14b2-4237-8416-58d0103a2671" providerId="ADAL" clId="{32CFB27B-48A2-46F7-B686-BD1635A3286A}" dt="2024-10-16T18:20:05.195" v="4968"/>
        <pc:sldMkLst>
          <pc:docMk/>
          <pc:sldMk cId="3479742147" sldId="369"/>
        </pc:sldMkLst>
        <pc:spChg chg="del mod">
          <ac:chgData name="Henderson, Barron" userId="b23a2ef6-14b2-4237-8416-58d0103a2671" providerId="ADAL" clId="{32CFB27B-48A2-46F7-B686-BD1635A3286A}" dt="2024-10-11T21:57:22.586" v="2988" actId="478"/>
          <ac:spMkLst>
            <pc:docMk/>
            <pc:sldMk cId="3479742147" sldId="369"/>
            <ac:spMk id="3" creationId="{5A96467F-7536-CE4E-98ED-6478D112FCB2}"/>
          </ac:spMkLst>
        </pc:spChg>
        <pc:spChg chg="add mod">
          <ac:chgData name="Henderson, Barron" userId="b23a2ef6-14b2-4237-8416-58d0103a2671" providerId="ADAL" clId="{32CFB27B-48A2-46F7-B686-BD1635A3286A}" dt="2024-10-16T18:20:05.195" v="4964"/>
          <ac:spMkLst>
            <pc:docMk/>
            <pc:sldMk cId="3479742147" sldId="369"/>
            <ac:spMk id="3" creationId="{8463662A-414F-4288-EA52-2300D77023E0}"/>
          </ac:spMkLst>
        </pc:spChg>
        <pc:spChg chg="add mod ord">
          <ac:chgData name="Henderson, Barron" userId="b23a2ef6-14b2-4237-8416-58d0103a2671" providerId="ADAL" clId="{32CFB27B-48A2-46F7-B686-BD1635A3286A}" dt="2024-10-11T21:57:20.032" v="2987" actId="27636"/>
          <ac:spMkLst>
            <pc:docMk/>
            <pc:sldMk cId="3479742147" sldId="369"/>
            <ac:spMk id="5" creationId="{B489887B-5EC1-B3D4-9A82-21E0EC23B008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6" creationId="{81F146F3-3C9D-2F2A-9394-CB484F958F13}"/>
          </ac:spMkLst>
        </pc:spChg>
        <pc:spChg chg="add mod">
          <ac:chgData name="Henderson, Barron" userId="b23a2ef6-14b2-4237-8416-58d0103a2671" providerId="ADAL" clId="{32CFB27B-48A2-46F7-B686-BD1635A3286A}" dt="2024-10-16T18:20:05.195" v="4968"/>
          <ac:spMkLst>
            <pc:docMk/>
            <pc:sldMk cId="3479742147" sldId="369"/>
            <ac:spMk id="6" creationId="{D322DE4D-9B6B-C891-924C-8DC4FFE21EE3}"/>
          </ac:spMkLst>
        </pc:spChg>
        <pc:spChg chg="del mod">
          <ac:chgData name="Henderson, Barron" userId="b23a2ef6-14b2-4237-8416-58d0103a2671" providerId="ADAL" clId="{32CFB27B-48A2-46F7-B686-BD1635A3286A}" dt="2024-10-11T21:58:12.863" v="3037" actId="478"/>
          <ac:spMkLst>
            <pc:docMk/>
            <pc:sldMk cId="3479742147" sldId="369"/>
            <ac:spMk id="7" creationId="{3274C93A-3604-F15F-487D-10D943D47FB3}"/>
          </ac:spMkLst>
        </pc:spChg>
        <pc:spChg chg="add mod ord">
          <ac:chgData name="Henderson, Barron" userId="b23a2ef6-14b2-4237-8416-58d0103a2671" providerId="ADAL" clId="{32CFB27B-48A2-46F7-B686-BD1635A3286A}" dt="2024-10-11T22:05:21.761" v="3496" actId="20577"/>
          <ac:spMkLst>
            <pc:docMk/>
            <pc:sldMk cId="3479742147" sldId="369"/>
            <ac:spMk id="8" creationId="{A13D7F68-2B1F-4A96-1D24-148699B60688}"/>
          </ac:spMkLst>
        </pc:spChg>
        <pc:spChg chg="add del mod ord">
          <ac:chgData name="Henderson, Barron" userId="b23a2ef6-14b2-4237-8416-58d0103a2671" providerId="ADAL" clId="{32CFB27B-48A2-46F7-B686-BD1635A3286A}" dt="2024-10-11T21:57:27.048" v="2989" actId="478"/>
          <ac:spMkLst>
            <pc:docMk/>
            <pc:sldMk cId="3479742147" sldId="369"/>
            <ac:spMk id="9" creationId="{C15B709C-343C-A817-DA07-22D0C3F4DBDB}"/>
          </ac:spMkLst>
        </pc:spChg>
        <pc:spChg chg="del">
          <ac:chgData name="Henderson, Barron" userId="b23a2ef6-14b2-4237-8416-58d0103a2671" providerId="ADAL" clId="{32CFB27B-48A2-46F7-B686-BD1635A3286A}" dt="2024-10-11T22:05:30.493" v="3497" actId="478"/>
          <ac:spMkLst>
            <pc:docMk/>
            <pc:sldMk cId="3479742147" sldId="369"/>
            <ac:spMk id="11" creationId="{BBBB586A-1772-B77E-2D48-18F67B397A1A}"/>
          </ac:spMkLst>
        </pc:spChg>
        <pc:spChg chg="add del mod">
          <ac:chgData name="Henderson, Barron" userId="b23a2ef6-14b2-4237-8416-58d0103a2671" providerId="ADAL" clId="{32CFB27B-48A2-46F7-B686-BD1635A3286A}" dt="2024-10-16T18:20:05.195" v="4958"/>
          <ac:spMkLst>
            <pc:docMk/>
            <pc:sldMk cId="3479742147" sldId="369"/>
            <ac:spMk id="12" creationId="{84723112-4E86-378B-6176-FB84685D7F2F}"/>
          </ac:spMkLst>
        </pc:spChg>
        <pc:spChg chg="add del mod">
          <ac:chgData name="Henderson, Barron" userId="b23a2ef6-14b2-4237-8416-58d0103a2671" providerId="ADAL" clId="{32CFB27B-48A2-46F7-B686-BD1635A3286A}" dt="2024-10-16T18:20:05.195" v="4960"/>
          <ac:spMkLst>
            <pc:docMk/>
            <pc:sldMk cId="3479742147" sldId="369"/>
            <ac:spMk id="13" creationId="{844C6A4B-2BBD-7EFA-10D4-4D632131EBD0}"/>
          </ac:spMkLst>
        </pc:spChg>
        <pc:graphicFrameChg chg="mod ord modGraphic">
          <ac:chgData name="Henderson, Barron" userId="b23a2ef6-14b2-4237-8416-58d0103a2671" providerId="ADAL" clId="{32CFB27B-48A2-46F7-B686-BD1635A3286A}" dt="2024-10-11T21:58:10.081" v="3036" actId="20577"/>
          <ac:graphicFrameMkLst>
            <pc:docMk/>
            <pc:sldMk cId="3479742147" sldId="369"/>
            <ac:graphicFrameMk id="2" creationId="{03280E51-B3BF-B76E-11E7-966C6F19BAB8}"/>
          </ac:graphicFrameMkLst>
        </pc:graphicFrameChg>
        <pc:graphicFrameChg chg="mod modGraphic">
          <ac:chgData name="Henderson, Barron" userId="b23a2ef6-14b2-4237-8416-58d0103a2671" providerId="ADAL" clId="{32CFB27B-48A2-46F7-B686-BD1635A3286A}" dt="2024-10-11T21:58:06.374" v="3032" actId="20577"/>
          <ac:graphicFrameMkLst>
            <pc:docMk/>
            <pc:sldMk cId="3479742147" sldId="369"/>
            <ac:graphicFrameMk id="4" creationId="{5B34CCE5-6934-0146-A70D-1EA46749E38A}"/>
          </ac:graphicFrameMkLst>
        </pc:graphicFrameChg>
        <pc:picChg chg="mod">
          <ac:chgData name="Henderson, Barron" userId="b23a2ef6-14b2-4237-8416-58d0103a2671" providerId="ADAL" clId="{32CFB27B-48A2-46F7-B686-BD1635A3286A}" dt="2024-10-11T21:57:01.027" v="2976" actId="1076"/>
          <ac:picMkLst>
            <pc:docMk/>
            <pc:sldMk cId="3479742147" sldId="369"/>
            <ac:picMk id="10" creationId="{4D5E6682-DED3-B62F-185B-50E0472F5ECC}"/>
          </ac:picMkLst>
        </pc:picChg>
      </pc:sldChg>
      <pc:sldChg chg="add del">
        <pc:chgData name="Henderson, Barron" userId="b23a2ef6-14b2-4237-8416-58d0103a2671" providerId="ADAL" clId="{32CFB27B-48A2-46F7-B686-BD1635A3286A}" dt="2024-10-11T21:30:57.709" v="1636" actId="47"/>
        <pc:sldMkLst>
          <pc:docMk/>
          <pc:sldMk cId="2542645595" sldId="375"/>
        </pc:sldMkLst>
      </pc:sldChg>
      <pc:sldChg chg="addSp delSp modSp mod">
        <pc:chgData name="Henderson, Barron" userId="b23a2ef6-14b2-4237-8416-58d0103a2671" providerId="ADAL" clId="{32CFB27B-48A2-46F7-B686-BD1635A3286A}" dt="2024-10-16T18:20:05.180" v="4872"/>
        <pc:sldMkLst>
          <pc:docMk/>
          <pc:sldMk cId="1733954666" sldId="2253"/>
        </pc:sldMkLst>
        <pc:spChg chg="del">
          <ac:chgData name="Henderson, Barron" userId="b23a2ef6-14b2-4237-8416-58d0103a2671" providerId="ADAL" clId="{32CFB27B-48A2-46F7-B686-BD1635A3286A}" dt="2024-10-11T22:07:12.784" v="3631"/>
          <ac:spMkLst>
            <pc:docMk/>
            <pc:sldMk cId="1733954666" sldId="2253"/>
            <ac:spMk id="3" creationId="{4C9E296C-0049-2467-7ADE-04299D3466DE}"/>
          </ac:spMkLst>
        </pc:spChg>
        <pc:spChg chg="add mod">
          <ac:chgData name="Henderson, Barron" userId="b23a2ef6-14b2-4237-8416-58d0103a2671" providerId="ADAL" clId="{32CFB27B-48A2-46F7-B686-BD1635A3286A}" dt="2024-10-16T18:20:05.180" v="4868"/>
          <ac:spMkLst>
            <pc:docMk/>
            <pc:sldMk cId="1733954666" sldId="2253"/>
            <ac:spMk id="3" creationId="{F53FA03D-2840-8D77-E1E6-FBEF28B8E8F0}"/>
          </ac:spMkLst>
        </pc:spChg>
        <pc:spChg chg="del">
          <ac:chgData name="Henderson, Barron" userId="b23a2ef6-14b2-4237-8416-58d0103a2671" providerId="ADAL" clId="{32CFB27B-48A2-46F7-B686-BD1635A3286A}" dt="2024-10-11T22:07:12.784" v="3633"/>
          <ac:spMkLst>
            <pc:docMk/>
            <pc:sldMk cId="1733954666" sldId="2253"/>
            <ac:spMk id="4" creationId="{3D6D3D64-6384-9B24-D992-F8AEC6EAE7A5}"/>
          </ac:spMkLst>
        </pc:spChg>
        <pc:spChg chg="add mod">
          <ac:chgData name="Henderson, Barron" userId="b23a2ef6-14b2-4237-8416-58d0103a2671" providerId="ADAL" clId="{32CFB27B-48A2-46F7-B686-BD1635A3286A}" dt="2024-10-16T18:20:05.180" v="4872"/>
          <ac:spMkLst>
            <pc:docMk/>
            <pc:sldMk cId="1733954666" sldId="2253"/>
            <ac:spMk id="4" creationId="{93FACEB0-FF49-4951-41E2-8681CC44EDA7}"/>
          </ac:spMkLst>
        </pc:spChg>
        <pc:spChg chg="mod">
          <ac:chgData name="Henderson, Barron" userId="b23a2ef6-14b2-4237-8416-58d0103a2671" providerId="ADAL" clId="{32CFB27B-48A2-46F7-B686-BD1635A3286A}" dt="2024-10-11T20:28:26.526" v="532" actId="20577"/>
          <ac:spMkLst>
            <pc:docMk/>
            <pc:sldMk cId="1733954666" sldId="2253"/>
            <ac:spMk id="5" creationId="{DA4F6C4B-0526-2123-61D4-04D01720D86C}"/>
          </ac:spMkLst>
        </pc:spChg>
        <pc:spChg chg="add del mod">
          <ac:chgData name="Henderson, Barron" userId="b23a2ef6-14b2-4237-8416-58d0103a2671" providerId="ADAL" clId="{32CFB27B-48A2-46F7-B686-BD1635A3286A}" dt="2024-10-16T18:20:05.180" v="4862"/>
          <ac:spMkLst>
            <pc:docMk/>
            <pc:sldMk cId="1733954666" sldId="2253"/>
            <ac:spMk id="6" creationId="{B3D87E60-A1AF-CDC1-2A2B-9FE6D2A5FE4A}"/>
          </ac:spMkLst>
        </pc:spChg>
        <pc:spChg chg="add del mod">
          <ac:chgData name="Henderson, Barron" userId="b23a2ef6-14b2-4237-8416-58d0103a2671" providerId="ADAL" clId="{32CFB27B-48A2-46F7-B686-BD1635A3286A}" dt="2024-10-16T18:20:05.180" v="4864"/>
          <ac:spMkLst>
            <pc:docMk/>
            <pc:sldMk cId="1733954666" sldId="2253"/>
            <ac:spMk id="7" creationId="{3FA9A8A3-1110-91E5-6E12-7DA088865678}"/>
          </ac:spMkLst>
        </pc:spChg>
        <pc:spChg chg="mod">
          <ac:chgData name="Henderson, Barron" userId="b23a2ef6-14b2-4237-8416-58d0103a2671" providerId="ADAL" clId="{32CFB27B-48A2-46F7-B686-BD1635A3286A}" dt="2024-10-11T20:28:45.288" v="542" actId="20577"/>
          <ac:spMkLst>
            <pc:docMk/>
            <pc:sldMk cId="1733954666" sldId="2253"/>
            <ac:spMk id="28" creationId="{383EC53B-5F3F-7E7D-EB5B-58336BE62DBF}"/>
          </ac:spMkLst>
        </pc:spChg>
        <pc:spChg chg="mod">
          <ac:chgData name="Henderson, Barron" userId="b23a2ef6-14b2-4237-8416-58d0103a2671" providerId="ADAL" clId="{32CFB27B-48A2-46F7-B686-BD1635A3286A}" dt="2024-10-11T20:28:31.917" v="534" actId="20577"/>
          <ac:spMkLst>
            <pc:docMk/>
            <pc:sldMk cId="1733954666" sldId="2253"/>
            <ac:spMk id="29" creationId="{6097BF14-054D-DA37-112B-DB5700F5EFD4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6T18:20:05.180" v="4896"/>
        <pc:sldMkLst>
          <pc:docMk/>
          <pc:sldMk cId="3559958799" sldId="2254"/>
        </pc:sldMkLst>
        <pc:spChg chg="del">
          <ac:chgData name="Henderson, Barron" userId="b23a2ef6-14b2-4237-8416-58d0103a2671" providerId="ADAL" clId="{32CFB27B-48A2-46F7-B686-BD1635A3286A}" dt="2024-10-11T22:07:12.818" v="3715"/>
          <ac:spMkLst>
            <pc:docMk/>
            <pc:sldMk cId="3559958799" sldId="2254"/>
            <ac:spMk id="7" creationId="{59E11376-6686-D5DA-BDBE-B09A16CD7C07}"/>
          </ac:spMkLst>
        </pc:spChg>
        <pc:spChg chg="add mod">
          <ac:chgData name="Henderson, Barron" userId="b23a2ef6-14b2-4237-8416-58d0103a2671" providerId="ADAL" clId="{32CFB27B-48A2-46F7-B686-BD1635A3286A}" dt="2024-10-16T18:20:05.180" v="4892"/>
          <ac:spMkLst>
            <pc:docMk/>
            <pc:sldMk cId="3559958799" sldId="2254"/>
            <ac:spMk id="7" creationId="{FE1C3EF9-37ED-A348-459D-839C2D87DC17}"/>
          </ac:spMkLst>
        </pc:spChg>
        <pc:spChg chg="del">
          <ac:chgData name="Henderson, Barron" userId="b23a2ef6-14b2-4237-8416-58d0103a2671" providerId="ADAL" clId="{32CFB27B-48A2-46F7-B686-BD1635A3286A}" dt="2024-10-11T22:07:12.818" v="3717"/>
          <ac:spMkLst>
            <pc:docMk/>
            <pc:sldMk cId="3559958799" sldId="2254"/>
            <ac:spMk id="8" creationId="{0A3C5BE7-8A29-195B-698E-220711458F74}"/>
          </ac:spMkLst>
        </pc:spChg>
        <pc:spChg chg="add mod">
          <ac:chgData name="Henderson, Barron" userId="b23a2ef6-14b2-4237-8416-58d0103a2671" providerId="ADAL" clId="{32CFB27B-48A2-46F7-B686-BD1635A3286A}" dt="2024-10-16T18:20:05.180" v="4896"/>
          <ac:spMkLst>
            <pc:docMk/>
            <pc:sldMk cId="3559958799" sldId="2254"/>
            <ac:spMk id="8" creationId="{9001A13F-59F9-55E5-A068-AECDE1F4586F}"/>
          </ac:spMkLst>
        </pc:spChg>
        <pc:spChg chg="add del mod">
          <ac:chgData name="Henderson, Barron" userId="b23a2ef6-14b2-4237-8416-58d0103a2671" providerId="ADAL" clId="{32CFB27B-48A2-46F7-B686-BD1635A3286A}" dt="2024-10-16T18:20:05.180" v="4886"/>
          <ac:spMkLst>
            <pc:docMk/>
            <pc:sldMk cId="3559958799" sldId="2254"/>
            <ac:spMk id="9" creationId="{8D62BAF2-983F-89B2-78CE-1B8244938508}"/>
          </ac:spMkLst>
        </pc:spChg>
        <pc:spChg chg="add del mod">
          <ac:chgData name="Henderson, Barron" userId="b23a2ef6-14b2-4237-8416-58d0103a2671" providerId="ADAL" clId="{32CFB27B-48A2-46F7-B686-BD1635A3286A}" dt="2024-10-16T18:20:05.180" v="4888"/>
          <ac:spMkLst>
            <pc:docMk/>
            <pc:sldMk cId="3559958799" sldId="2254"/>
            <ac:spMk id="10" creationId="{8003D8E7-73D5-77A2-955B-CF1B6BEFDF83}"/>
          </ac:spMkLst>
        </pc:spChg>
      </pc:sldChg>
      <pc:sldChg chg="modSp del mod">
        <pc:chgData name="Henderson, Barron" userId="b23a2ef6-14b2-4237-8416-58d0103a2671" providerId="ADAL" clId="{32CFB27B-48A2-46F7-B686-BD1635A3286A}" dt="2024-10-11T22:06:19.973" v="3519" actId="47"/>
        <pc:sldMkLst>
          <pc:docMk/>
          <pc:sldMk cId="371916756" sldId="2255"/>
        </pc:sldMkLst>
        <pc:spChg chg="mod">
          <ac:chgData name="Henderson, Barron" userId="b23a2ef6-14b2-4237-8416-58d0103a2671" providerId="ADAL" clId="{32CFB27B-48A2-46F7-B686-BD1635A3286A}" dt="2024-10-11T22:06:16.394" v="3518" actId="20577"/>
          <ac:spMkLst>
            <pc:docMk/>
            <pc:sldMk cId="371916756" sldId="2255"/>
            <ac:spMk id="2" creationId="{A4D3CBA7-0625-2DE9-A655-EE5C05DBD0E6}"/>
          </ac:spMkLst>
        </pc:spChg>
      </pc:sldChg>
      <pc:sldChg chg="addSp delSp modSp mod ord">
        <pc:chgData name="Henderson, Barron" userId="b23a2ef6-14b2-4237-8416-58d0103a2671" providerId="ADAL" clId="{32CFB27B-48A2-46F7-B686-BD1635A3286A}" dt="2024-10-16T18:20:05.211" v="5052"/>
        <pc:sldMkLst>
          <pc:docMk/>
          <pc:sldMk cId="3342820043" sldId="2257"/>
        </pc:sldMkLst>
        <pc:spChg chg="add mod">
          <ac:chgData name="Henderson, Barron" userId="b23a2ef6-14b2-4237-8416-58d0103a2671" providerId="ADAL" clId="{32CFB27B-48A2-46F7-B686-BD1635A3286A}" dt="2024-10-16T18:20:05.211" v="5048"/>
          <ac:spMkLst>
            <pc:docMk/>
            <pc:sldMk cId="3342820043" sldId="2257"/>
            <ac:spMk id="5" creationId="{25A68A4E-523E-5ACD-3A1E-313B4379E4E6}"/>
          </ac:spMkLst>
        </pc:spChg>
        <pc:spChg chg="del">
          <ac:chgData name="Henderson, Barron" userId="b23a2ef6-14b2-4237-8416-58d0103a2671" providerId="ADAL" clId="{32CFB27B-48A2-46F7-B686-BD1635A3286A}" dt="2024-10-11T22:07:12.818" v="3739"/>
          <ac:spMkLst>
            <pc:docMk/>
            <pc:sldMk cId="3342820043" sldId="2257"/>
            <ac:spMk id="5" creationId="{A0D8B3EE-98B3-9C56-610A-15F8E3A42D1F}"/>
          </ac:spMkLst>
        </pc:spChg>
        <pc:spChg chg="add del mod">
          <ac:chgData name="Henderson, Barron" userId="b23a2ef6-14b2-4237-8416-58d0103a2671" providerId="ADAL" clId="{32CFB27B-48A2-46F7-B686-BD1635A3286A}" dt="2024-10-16T18:20:05.211" v="5042"/>
          <ac:spMkLst>
            <pc:docMk/>
            <pc:sldMk cId="3342820043" sldId="2257"/>
            <ac:spMk id="9" creationId="{D2F132C5-7E90-945C-DD56-B7D19EB12238}"/>
          </ac:spMkLst>
        </pc:spChg>
        <pc:spChg chg="add del mod">
          <ac:chgData name="Henderson, Barron" userId="b23a2ef6-14b2-4237-8416-58d0103a2671" providerId="ADAL" clId="{32CFB27B-48A2-46F7-B686-BD1635A3286A}" dt="2024-10-16T18:20:05.211" v="5044"/>
          <ac:spMkLst>
            <pc:docMk/>
            <pc:sldMk cId="3342820043" sldId="2257"/>
            <ac:spMk id="11" creationId="{943ED5C0-4202-750C-D62D-C5E54899DE54}"/>
          </ac:spMkLst>
        </pc:spChg>
        <pc:spChg chg="add mod">
          <ac:chgData name="Henderson, Barron" userId="b23a2ef6-14b2-4237-8416-58d0103a2671" providerId="ADAL" clId="{32CFB27B-48A2-46F7-B686-BD1635A3286A}" dt="2024-10-16T18:20:05.211" v="5052"/>
          <ac:spMkLst>
            <pc:docMk/>
            <pc:sldMk cId="3342820043" sldId="2257"/>
            <ac:spMk id="14" creationId="{3F1DEEBB-9F9D-4E62-450F-D7BC3D2DDEEF}"/>
          </ac:spMkLst>
        </pc:spChg>
        <pc:spChg chg="del">
          <ac:chgData name="Henderson, Barron" userId="b23a2ef6-14b2-4237-8416-58d0103a2671" providerId="ADAL" clId="{32CFB27B-48A2-46F7-B686-BD1635A3286A}" dt="2024-10-11T22:07:12.818" v="3741"/>
          <ac:spMkLst>
            <pc:docMk/>
            <pc:sldMk cId="3342820043" sldId="2257"/>
            <ac:spMk id="14" creationId="{90C70063-DCBA-A122-16BC-5FBD04797A61}"/>
          </ac:spMkLst>
        </pc:spChg>
      </pc:sldChg>
      <pc:sldChg chg="del">
        <pc:chgData name="Henderson, Barron" userId="b23a2ef6-14b2-4237-8416-58d0103a2671" providerId="ADAL" clId="{32CFB27B-48A2-46F7-B686-BD1635A3286A}" dt="2024-10-11T20:16:36.334" v="364" actId="47"/>
        <pc:sldMkLst>
          <pc:docMk/>
          <pc:sldMk cId="968838697" sldId="2259"/>
        </pc:sldMkLst>
      </pc:sldChg>
      <pc:sldChg chg="addSp delSp modSp mod">
        <pc:chgData name="Henderson, Barron" userId="b23a2ef6-14b2-4237-8416-58d0103a2671" providerId="ADAL" clId="{32CFB27B-48A2-46F7-B686-BD1635A3286A}" dt="2024-10-16T18:20:05.180" v="4824"/>
        <pc:sldMkLst>
          <pc:docMk/>
          <pc:sldMk cId="2285385791" sldId="2260"/>
        </pc:sldMkLst>
        <pc:spChg chg="add mod">
          <ac:chgData name="Henderson, Barron" userId="b23a2ef6-14b2-4237-8416-58d0103a2671" providerId="ADAL" clId="{32CFB27B-48A2-46F7-B686-BD1635A3286A}" dt="2024-10-16T18:20:05.180" v="4820"/>
          <ac:spMkLst>
            <pc:docMk/>
            <pc:sldMk cId="2285385791" sldId="2260"/>
            <ac:spMk id="4" creationId="{7C000C1F-A2C1-D9DB-3F11-9943E0B592FE}"/>
          </ac:spMkLst>
        </pc:spChg>
        <pc:spChg chg="mod">
          <ac:chgData name="Henderson, Barron" userId="b23a2ef6-14b2-4237-8416-58d0103a2671" providerId="ADAL" clId="{32CFB27B-48A2-46F7-B686-BD1635A3286A}" dt="2024-10-15T00:04:39.967" v="4489" actId="1076"/>
          <ac:spMkLst>
            <pc:docMk/>
            <pc:sldMk cId="2285385791" sldId="2260"/>
            <ac:spMk id="5" creationId="{E07AB952-16E2-EAA4-53A2-811508FCB6FF}"/>
          </ac:spMkLst>
        </pc:spChg>
        <pc:spChg chg="add mod">
          <ac:chgData name="Henderson, Barron" userId="b23a2ef6-14b2-4237-8416-58d0103a2671" providerId="ADAL" clId="{32CFB27B-48A2-46F7-B686-BD1635A3286A}" dt="2024-10-15T01:11:17.612" v="4746" actId="20577"/>
          <ac:spMkLst>
            <pc:docMk/>
            <pc:sldMk cId="2285385791" sldId="2260"/>
            <ac:spMk id="7" creationId="{00D8DBE7-6FF8-AC0C-3E9F-CD452A592E68}"/>
          </ac:spMkLst>
        </pc:spChg>
        <pc:spChg chg="add del mod">
          <ac:chgData name="Henderson, Barron" userId="b23a2ef6-14b2-4237-8416-58d0103a2671" providerId="ADAL" clId="{32CFB27B-48A2-46F7-B686-BD1635A3286A}" dt="2024-10-11T21:19:03.812" v="1469" actId="478"/>
          <ac:spMkLst>
            <pc:docMk/>
            <pc:sldMk cId="2285385791" sldId="2260"/>
            <ac:spMk id="7" creationId="{928BDD79-C65B-A14D-109E-C6BF33235EE1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8" creationId="{31C4C860-144C-A7BE-2B08-82ABEA0F4220}"/>
          </ac:spMkLst>
        </pc:spChg>
        <pc:spChg chg="add del mod">
          <ac:chgData name="Henderson, Barron" userId="b23a2ef6-14b2-4237-8416-58d0103a2671" providerId="ADAL" clId="{32CFB27B-48A2-46F7-B686-BD1635A3286A}" dt="2024-10-16T18:20:05.163" v="4814"/>
          <ac:spMkLst>
            <pc:docMk/>
            <pc:sldMk cId="2285385791" sldId="2260"/>
            <ac:spMk id="10" creationId="{850F5070-D731-844C-2D9A-7F84D4D574A6}"/>
          </ac:spMkLst>
        </pc:spChg>
        <pc:spChg chg="add mod">
          <ac:chgData name="Henderson, Barron" userId="b23a2ef6-14b2-4237-8416-58d0103a2671" providerId="ADAL" clId="{32CFB27B-48A2-46F7-B686-BD1635A3286A}" dt="2024-10-16T18:20:05.180" v="4824"/>
          <ac:spMkLst>
            <pc:docMk/>
            <pc:sldMk cId="2285385791" sldId="2260"/>
            <ac:spMk id="11" creationId="{46501375-40A5-ACE2-5E45-F067B8080E3E}"/>
          </ac:spMkLst>
        </pc:spChg>
        <pc:spChg chg="mod">
          <ac:chgData name="Henderson, Barron" userId="b23a2ef6-14b2-4237-8416-58d0103a2671" providerId="ADAL" clId="{32CFB27B-48A2-46F7-B686-BD1635A3286A}" dt="2024-10-11T21:17:35.096" v="1425" actId="27636"/>
          <ac:spMkLst>
            <pc:docMk/>
            <pc:sldMk cId="2285385791" sldId="2260"/>
            <ac:spMk id="12" creationId="{4BB0881B-D5E0-069E-697D-CDCF440097EF}"/>
          </ac:spMkLst>
        </pc:spChg>
        <pc:spChg chg="mod">
          <ac:chgData name="Henderson, Barron" userId="b23a2ef6-14b2-4237-8416-58d0103a2671" providerId="ADAL" clId="{32CFB27B-48A2-46F7-B686-BD1635A3286A}" dt="2024-10-15T00:04:45.952" v="4491" actId="1076"/>
          <ac:spMkLst>
            <pc:docMk/>
            <pc:sldMk cId="2285385791" sldId="2260"/>
            <ac:spMk id="13" creationId="{B135CF86-7D02-D7F6-8B9F-A1ECD6792977}"/>
          </ac:spMkLst>
        </pc:spChg>
        <pc:spChg chg="add del mod">
          <ac:chgData name="Henderson, Barron" userId="b23a2ef6-14b2-4237-8416-58d0103a2671" providerId="ADAL" clId="{32CFB27B-48A2-46F7-B686-BD1635A3286A}" dt="2024-10-16T18:20:05.179" v="4816"/>
          <ac:spMkLst>
            <pc:docMk/>
            <pc:sldMk cId="2285385791" sldId="2260"/>
            <ac:spMk id="14" creationId="{3CFA7769-A471-79AF-6331-359C3166A9F4}"/>
          </ac:spMkLst>
        </pc:spChg>
        <pc:spChg chg="mod">
          <ac:chgData name="Henderson, Barron" userId="b23a2ef6-14b2-4237-8416-58d0103a2671" providerId="ADAL" clId="{32CFB27B-48A2-46F7-B686-BD1635A3286A}" dt="2024-10-11T21:18:56.698" v="1468" actId="20577"/>
          <ac:spMkLst>
            <pc:docMk/>
            <pc:sldMk cId="2285385791" sldId="2260"/>
            <ac:spMk id="15" creationId="{F7A12D25-79C6-05AF-93C4-0CDCE528EC87}"/>
          </ac:spMkLst>
        </pc:spChg>
        <pc:spChg chg="del">
          <ac:chgData name="Henderson, Barron" userId="b23a2ef6-14b2-4237-8416-58d0103a2671" providerId="ADAL" clId="{32CFB27B-48A2-46F7-B686-BD1635A3286A}" dt="2024-10-11T21:18:45.641" v="1449" actId="478"/>
          <ac:spMkLst>
            <pc:docMk/>
            <pc:sldMk cId="2285385791" sldId="2260"/>
            <ac:spMk id="19" creationId="{DB289BA0-1716-51F7-2258-65DEC2EA8F5F}"/>
          </ac:spMkLst>
        </pc:spChg>
        <pc:spChg chg="mod">
          <ac:chgData name="Henderson, Barron" userId="b23a2ef6-14b2-4237-8416-58d0103a2671" providerId="ADAL" clId="{32CFB27B-48A2-46F7-B686-BD1635A3286A}" dt="2024-10-11T21:19:17.102" v="1471" actId="1076"/>
          <ac:spMkLst>
            <pc:docMk/>
            <pc:sldMk cId="2285385791" sldId="2260"/>
            <ac:spMk id="20" creationId="{8FF27B24-918D-C2F0-AF47-E4044E83CDCE}"/>
          </ac:spMkLst>
        </pc:spChg>
        <pc:spChg chg="mod">
          <ac:chgData name="Henderson, Barron" userId="b23a2ef6-14b2-4237-8416-58d0103a2671" providerId="ADAL" clId="{32CFB27B-48A2-46F7-B686-BD1635A3286A}" dt="2024-10-11T19:31:08.428" v="242" actId="20577"/>
          <ac:spMkLst>
            <pc:docMk/>
            <pc:sldMk cId="2285385791" sldId="2260"/>
            <ac:spMk id="26" creationId="{BFF9F7A8-FFAF-2B7D-23CA-36BE4BABDE24}"/>
          </ac:spMkLst>
        </pc:spChg>
        <pc:spChg chg="del mod">
          <ac:chgData name="Henderson, Barron" userId="b23a2ef6-14b2-4237-8416-58d0103a2671" providerId="ADAL" clId="{32CFB27B-48A2-46F7-B686-BD1635A3286A}" dt="2024-10-15T01:02:21.967" v="4515" actId="478"/>
          <ac:spMkLst>
            <pc:docMk/>
            <pc:sldMk cId="2285385791" sldId="2260"/>
            <ac:spMk id="27" creationId="{69BC9CC1-4C88-A460-C9D6-4F39396E4B30}"/>
          </ac:spMkLst>
        </pc:spChg>
        <pc:spChg chg="mod">
          <ac:chgData name="Henderson, Barron" userId="b23a2ef6-14b2-4237-8416-58d0103a2671" providerId="ADAL" clId="{32CFB27B-48A2-46F7-B686-BD1635A3286A}" dt="2024-10-15T00:04:34.647" v="4487" actId="14100"/>
          <ac:spMkLst>
            <pc:docMk/>
            <pc:sldMk cId="2285385791" sldId="2260"/>
            <ac:spMk id="30" creationId="{3DCC0763-E693-757E-AD24-288195C028B9}"/>
          </ac:spMkLst>
        </pc:spChg>
        <pc:spChg chg="add del mod">
          <ac:chgData name="Henderson, Barron" userId="b23a2ef6-14b2-4237-8416-58d0103a2671" providerId="ADAL" clId="{32CFB27B-48A2-46F7-B686-BD1635A3286A}" dt="2024-10-15T01:02:17.254" v="4514" actId="478"/>
          <ac:spMkLst>
            <pc:docMk/>
            <pc:sldMk cId="2285385791" sldId="2260"/>
            <ac:spMk id="31" creationId="{BD1374F7-49E9-AEBE-1C05-8629C79EBBC6}"/>
          </ac:spMkLst>
        </pc:spChg>
        <pc:spChg chg="mod">
          <ac:chgData name="Henderson, Barron" userId="b23a2ef6-14b2-4237-8416-58d0103a2671" providerId="ADAL" clId="{32CFB27B-48A2-46F7-B686-BD1635A3286A}" dt="2024-10-11T21:19:28.069" v="1477" actId="1036"/>
          <ac:spMkLst>
            <pc:docMk/>
            <pc:sldMk cId="2285385791" sldId="2260"/>
            <ac:spMk id="33" creationId="{709E7F86-505B-A3CB-BB53-4C8C064DD962}"/>
          </ac:spMkLst>
        </pc:spChg>
        <pc:spChg chg="del">
          <ac:chgData name="Henderson, Barron" userId="b23a2ef6-14b2-4237-8416-58d0103a2671" providerId="ADAL" clId="{32CFB27B-48A2-46F7-B686-BD1635A3286A}" dt="2024-10-11T22:07:12.768" v="3571"/>
          <ac:spMkLst>
            <pc:docMk/>
            <pc:sldMk cId="2285385791" sldId="2260"/>
            <ac:spMk id="36" creationId="{11E229FD-2B46-A84B-CFE2-69599077D595}"/>
          </ac:spMkLst>
        </pc:spChg>
        <pc:spChg chg="del">
          <ac:chgData name="Henderson, Barron" userId="b23a2ef6-14b2-4237-8416-58d0103a2671" providerId="ADAL" clId="{32CFB27B-48A2-46F7-B686-BD1635A3286A}" dt="2024-10-11T22:07:12.768" v="3573"/>
          <ac:spMkLst>
            <pc:docMk/>
            <pc:sldMk cId="2285385791" sldId="2260"/>
            <ac:spMk id="37" creationId="{F29B042E-D15E-CD4D-69FB-A520D52FBC87}"/>
          </ac:spMkLst>
        </pc:spChg>
        <pc:spChg chg="mod">
          <ac:chgData name="Henderson, Barron" userId="b23a2ef6-14b2-4237-8416-58d0103a2671" providerId="ADAL" clId="{32CFB27B-48A2-46F7-B686-BD1635A3286A}" dt="2024-10-11T21:19:11.245" v="1470" actId="1076"/>
          <ac:spMkLst>
            <pc:docMk/>
            <pc:sldMk cId="2285385791" sldId="2260"/>
            <ac:spMk id="38" creationId="{CAF90E71-C16E-4DB5-04A8-97FE8A8066FE}"/>
          </ac:spMkLst>
        </pc:spChg>
        <pc:picChg chg="add mod modCrop">
          <ac:chgData name="Henderson, Barron" userId="b23a2ef6-14b2-4237-8416-58d0103a2671" providerId="ADAL" clId="{32CFB27B-48A2-46F7-B686-BD1635A3286A}" dt="2024-10-15T01:10:58.006" v="4721" actId="18131"/>
          <ac:picMkLst>
            <pc:docMk/>
            <pc:sldMk cId="2285385791" sldId="2260"/>
            <ac:picMk id="3" creationId="{5BF3460F-395E-9966-58A4-9EA215CA8EDB}"/>
          </ac:picMkLst>
        </pc:picChg>
        <pc:picChg chg="add del mod">
          <ac:chgData name="Henderson, Barron" userId="b23a2ef6-14b2-4237-8416-58d0103a2671" providerId="ADAL" clId="{32CFB27B-48A2-46F7-B686-BD1635A3286A}" dt="2024-10-15T01:02:17.254" v="4514" actId="478"/>
          <ac:picMkLst>
            <pc:docMk/>
            <pc:sldMk cId="2285385791" sldId="2260"/>
            <ac:picMk id="23" creationId="{1D642BEC-B013-E83B-290A-A223BC6C3333}"/>
          </ac:picMkLst>
        </pc:picChg>
        <pc:picChg chg="mod">
          <ac:chgData name="Henderson, Barron" userId="b23a2ef6-14b2-4237-8416-58d0103a2671" providerId="ADAL" clId="{32CFB27B-48A2-46F7-B686-BD1635A3286A}" dt="2024-10-11T21:19:11.245" v="1470" actId="1076"/>
          <ac:picMkLst>
            <pc:docMk/>
            <pc:sldMk cId="2285385791" sldId="2260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32CFB27B-48A2-46F7-B686-BD1635A3286A}" dt="2024-10-11T21:19:21.847" v="1472" actId="14100"/>
          <ac:picMkLst>
            <pc:docMk/>
            <pc:sldMk cId="2285385791" sldId="2260"/>
            <ac:picMk id="1026" creationId="{8F945DBC-1758-7AA8-FEB7-077A68E93F84}"/>
          </ac:picMkLst>
        </pc:picChg>
        <pc:picChg chg="mod">
          <ac:chgData name="Henderson, Barron" userId="b23a2ef6-14b2-4237-8416-58d0103a2671" providerId="ADAL" clId="{32CFB27B-48A2-46F7-B686-BD1635A3286A}" dt="2024-10-15T01:02:27.349" v="4516" actId="14100"/>
          <ac:picMkLst>
            <pc:docMk/>
            <pc:sldMk cId="2285385791" sldId="2260"/>
            <ac:picMk id="1027" creationId="{2C33EA30-F3DE-C38F-39F8-6E462195A2DA}"/>
          </ac:picMkLst>
        </pc:picChg>
      </pc:sldChg>
      <pc:sldChg chg="addSp delSp modSp add mod ord modNotesTx">
        <pc:chgData name="Henderson, Barron" userId="b23a2ef6-14b2-4237-8416-58d0103a2671" providerId="ADAL" clId="{32CFB27B-48A2-46F7-B686-BD1635A3286A}" dt="2024-10-16T18:20:05.195" v="4992"/>
        <pc:sldMkLst>
          <pc:docMk/>
          <pc:sldMk cId="4234462339" sldId="2261"/>
        </pc:sldMkLst>
        <pc:spChg chg="mod">
          <ac:chgData name="Henderson, Barron" userId="b23a2ef6-14b2-4237-8416-58d0103a2671" providerId="ADAL" clId="{32CFB27B-48A2-46F7-B686-BD1635A3286A}" dt="2024-10-11T21:39:15.706" v="1934" actId="27636"/>
          <ac:spMkLst>
            <pc:docMk/>
            <pc:sldMk cId="4234462339" sldId="2261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2:29.520" v="4022" actId="20577"/>
          <ac:spMkLst>
            <pc:docMk/>
            <pc:sldMk cId="4234462339" sldId="2261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815" v="3703"/>
          <ac:spMkLst>
            <pc:docMk/>
            <pc:sldMk cId="4234462339" sldId="2261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6T18:20:05.195" v="4988"/>
          <ac:spMkLst>
            <pc:docMk/>
            <pc:sldMk cId="4234462339" sldId="2261"/>
            <ac:spMk id="4" creationId="{BDF0C6C3-3B0A-A701-4761-514C384C35D0}"/>
          </ac:spMkLst>
        </pc:spChg>
        <pc:spChg chg="add mod">
          <ac:chgData name="Henderson, Barron" userId="b23a2ef6-14b2-4237-8416-58d0103a2671" providerId="ADAL" clId="{32CFB27B-48A2-46F7-B686-BD1635A3286A}" dt="2024-10-16T18:20:05.195" v="4992"/>
          <ac:spMkLst>
            <pc:docMk/>
            <pc:sldMk cId="4234462339" sldId="2261"/>
            <ac:spMk id="5" creationId="{D360182E-83E5-1D4C-AC32-211A2FB10701}"/>
          </ac:spMkLst>
        </pc:spChg>
        <pc:spChg chg="add mod">
          <ac:chgData name="Henderson, Barron" userId="b23a2ef6-14b2-4237-8416-58d0103a2671" providerId="ADAL" clId="{32CFB27B-48A2-46F7-B686-BD1635A3286A}" dt="2024-10-11T21:26:34.547" v="1580" actId="14100"/>
          <ac:spMkLst>
            <pc:docMk/>
            <pc:sldMk cId="4234462339" sldId="2261"/>
            <ac:spMk id="7" creationId="{FE676505-99C5-3560-CE32-E3EEB06F886A}"/>
          </ac:spMkLst>
        </pc:spChg>
        <pc:spChg chg="del">
          <ac:chgData name="Henderson, Barron" userId="b23a2ef6-14b2-4237-8416-58d0103a2671" providerId="ADAL" clId="{32CFB27B-48A2-46F7-B686-BD1635A3286A}" dt="2024-10-11T22:07:12.815" v="3705"/>
          <ac:spMkLst>
            <pc:docMk/>
            <pc:sldMk cId="4234462339" sldId="2261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9" creationId="{06A25881-AB20-5F21-E7B1-FCB6D58B4A16}"/>
          </ac:spMkLst>
        </pc:spChg>
        <pc:spChg chg="del mod">
          <ac:chgData name="Henderson, Barron" userId="b23a2ef6-14b2-4237-8416-58d0103a2671" providerId="ADAL" clId="{32CFB27B-48A2-46F7-B686-BD1635A3286A}" dt="2024-10-11T20:42:35.745" v="1184" actId="478"/>
          <ac:spMkLst>
            <pc:docMk/>
            <pc:sldMk cId="4234462339" sldId="2261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3" creationId="{79DADA3F-5A20-95BA-E6AE-365DEAE890AA}"/>
          </ac:spMkLst>
        </pc:spChg>
        <pc:spChg chg="mod">
          <ac:chgData name="Henderson, Barron" userId="b23a2ef6-14b2-4237-8416-58d0103a2671" providerId="ADAL" clId="{32CFB27B-48A2-46F7-B686-BD1635A3286A}" dt="2024-10-11T20:43:11.439" v="1197" actId="14100"/>
          <ac:spMkLst>
            <pc:docMk/>
            <pc:sldMk cId="4234462339" sldId="2261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1:51:51.870" v="2654"/>
          <ac:spMkLst>
            <pc:docMk/>
            <pc:sldMk cId="4234462339" sldId="2261"/>
            <ac:spMk id="15" creationId="{D70CFCA2-1D5B-215C-1AE5-42A82855321A}"/>
          </ac:spMkLst>
        </pc:spChg>
        <pc:spChg chg="add del mod">
          <ac:chgData name="Henderson, Barron" userId="b23a2ef6-14b2-4237-8416-58d0103a2671" providerId="ADAL" clId="{32CFB27B-48A2-46F7-B686-BD1635A3286A}" dt="2024-10-16T18:20:05.195" v="4982"/>
          <ac:spMkLst>
            <pc:docMk/>
            <pc:sldMk cId="4234462339" sldId="2261"/>
            <ac:spMk id="16" creationId="{6EBD4B3B-B04C-679D-6E2E-2E29EAEB6D33}"/>
          </ac:spMkLst>
        </pc:spChg>
        <pc:spChg chg="add del mod">
          <ac:chgData name="Henderson, Barron" userId="b23a2ef6-14b2-4237-8416-58d0103a2671" providerId="ADAL" clId="{32CFB27B-48A2-46F7-B686-BD1635A3286A}" dt="2024-10-16T18:20:05.195" v="4984"/>
          <ac:spMkLst>
            <pc:docMk/>
            <pc:sldMk cId="4234462339" sldId="2261"/>
            <ac:spMk id="17" creationId="{9272905B-FE5A-CDD9-23E2-2FC4A15B8750}"/>
          </ac:spMkLst>
        </pc:spChg>
        <pc:picChg chg="mod">
          <ac:chgData name="Henderson, Barron" userId="b23a2ef6-14b2-4237-8416-58d0103a2671" providerId="ADAL" clId="{32CFB27B-48A2-46F7-B686-BD1635A3286A}" dt="2024-10-11T20:39:16.339" v="1131" actId="14826"/>
          <ac:picMkLst>
            <pc:docMk/>
            <pc:sldMk cId="4234462339" sldId="2261"/>
            <ac:picMk id="10" creationId="{D37F0BBE-1D28-021E-BB71-E24A5D93764F}"/>
          </ac:picMkLst>
        </pc:picChg>
      </pc:sldChg>
      <pc:sldChg chg="new del">
        <pc:chgData name="Henderson, Barron" userId="b23a2ef6-14b2-4237-8416-58d0103a2671" providerId="ADAL" clId="{32CFB27B-48A2-46F7-B686-BD1635A3286A}" dt="2024-10-11T21:23:47.484" v="1512" actId="47"/>
        <pc:sldMkLst>
          <pc:docMk/>
          <pc:sldMk cId="3098667605" sldId="2262"/>
        </pc:sldMkLst>
      </pc:sldChg>
      <pc:sldChg chg="addSp delSp modSp new mod modClrScheme chgLayout">
        <pc:chgData name="Henderson, Barron" userId="b23a2ef6-14b2-4237-8416-58d0103a2671" providerId="ADAL" clId="{32CFB27B-48A2-46F7-B686-BD1635A3286A}" dt="2024-10-16T18:20:05.195" v="4956"/>
        <pc:sldMkLst>
          <pc:docMk/>
          <pc:sldMk cId="3902309806" sldId="2262"/>
        </pc:sldMkLst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2" creationId="{A78EC334-1FAA-C748-F143-5DC62DCB2FE3}"/>
          </ac:spMkLst>
        </pc:spChg>
        <pc:spChg chg="mod ord">
          <ac:chgData name="Henderson, Barron" userId="b23a2ef6-14b2-4237-8416-58d0103a2671" providerId="ADAL" clId="{32CFB27B-48A2-46F7-B686-BD1635A3286A}" dt="2024-10-11T21:42:14.829" v="2132" actId="700"/>
          <ac:spMkLst>
            <pc:docMk/>
            <pc:sldMk cId="3902309806" sldId="2262"/>
            <ac:spMk id="3" creationId="{B30A0088-7688-1877-786B-D01B88D3F9B9}"/>
          </ac:spMkLst>
        </pc:spChg>
        <pc:spChg chg="add mod ord">
          <ac:chgData name="Henderson, Barron" userId="b23a2ef6-14b2-4237-8416-58d0103a2671" providerId="ADAL" clId="{32CFB27B-48A2-46F7-B686-BD1635A3286A}" dt="2024-10-15T00:09:12.472" v="4513" actId="1036"/>
          <ac:spMkLst>
            <pc:docMk/>
            <pc:sldMk cId="3902309806" sldId="2262"/>
            <ac:spMk id="7" creationId="{FB50B4A3-2D85-3E87-A56A-A1BC0D4F567A}"/>
          </ac:spMkLst>
        </pc:spChg>
        <pc:spChg chg="add mod ord">
          <ac:chgData name="Henderson, Barron" userId="b23a2ef6-14b2-4237-8416-58d0103a2671" providerId="ADAL" clId="{32CFB27B-48A2-46F7-B686-BD1635A3286A}" dt="2024-10-11T22:05:16.572" v="3491" actId="27636"/>
          <ac:spMkLst>
            <pc:docMk/>
            <pc:sldMk cId="3902309806" sldId="2262"/>
            <ac:spMk id="8" creationId="{C2C9CB7C-B48C-EEB3-613C-CF40DA74A8F1}"/>
          </ac:spMkLst>
        </pc:spChg>
        <pc:spChg chg="add mod">
          <ac:chgData name="Henderson, Barron" userId="b23a2ef6-14b2-4237-8416-58d0103a2671" providerId="ADAL" clId="{32CFB27B-48A2-46F7-B686-BD1635A3286A}" dt="2024-10-11T21:54:17.718" v="2755" actId="1076"/>
          <ac:spMkLst>
            <pc:docMk/>
            <pc:sldMk cId="3902309806" sldId="2262"/>
            <ac:spMk id="9" creationId="{F954C5CA-0549-43D9-359F-56B4A7775F4C}"/>
          </ac:spMkLst>
        </pc:spChg>
        <pc:spChg chg="add del mod">
          <ac:chgData name="Henderson, Barron" userId="b23a2ef6-14b2-4237-8416-58d0103a2671" providerId="ADAL" clId="{32CFB27B-48A2-46F7-B686-BD1635A3286A}" dt="2024-10-16T18:20:05.195" v="4946"/>
          <ac:spMkLst>
            <pc:docMk/>
            <pc:sldMk cId="3902309806" sldId="2262"/>
            <ac:spMk id="10" creationId="{AA875366-C7B5-CC0B-3FF8-587F7422F428}"/>
          </ac:spMkLst>
        </pc:spChg>
        <pc:spChg chg="add del mod">
          <ac:chgData name="Henderson, Barron" userId="b23a2ef6-14b2-4237-8416-58d0103a2671" providerId="ADAL" clId="{32CFB27B-48A2-46F7-B686-BD1635A3286A}" dt="2024-10-16T18:20:05.195" v="4948"/>
          <ac:spMkLst>
            <pc:docMk/>
            <pc:sldMk cId="3902309806" sldId="2262"/>
            <ac:spMk id="11" creationId="{3CD3883B-864E-61C9-8D87-375D48636688}"/>
          </ac:spMkLst>
        </pc:spChg>
        <pc:spChg chg="add mod">
          <ac:chgData name="Henderson, Barron" userId="b23a2ef6-14b2-4237-8416-58d0103a2671" providerId="ADAL" clId="{32CFB27B-48A2-46F7-B686-BD1635A3286A}" dt="2024-10-16T18:20:05.195" v="4952"/>
          <ac:spMkLst>
            <pc:docMk/>
            <pc:sldMk cId="3902309806" sldId="2262"/>
            <ac:spMk id="12" creationId="{50E9F03D-D2B5-1EE6-DF8C-39D850878389}"/>
          </ac:spMkLst>
        </pc:spChg>
        <pc:spChg chg="add mod">
          <ac:chgData name="Henderson, Barron" userId="b23a2ef6-14b2-4237-8416-58d0103a2671" providerId="ADAL" clId="{32CFB27B-48A2-46F7-B686-BD1635A3286A}" dt="2024-10-16T18:20:05.195" v="4956"/>
          <ac:spMkLst>
            <pc:docMk/>
            <pc:sldMk cId="3902309806" sldId="2262"/>
            <ac:spMk id="13" creationId="{BA8B9FF8-C6B0-73F7-A73D-0E9A7682232C}"/>
          </ac:spMkLst>
        </pc:sp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4" creationId="{E86166D3-E0F4-313B-EBA0-E5F2010F3B75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5" creationId="{2F67FC88-0BDC-0161-35BE-AC3006BB574D}"/>
          </ac:picMkLst>
        </pc:picChg>
        <pc:picChg chg="add mod modCrop">
          <ac:chgData name="Henderson, Barron" userId="b23a2ef6-14b2-4237-8416-58d0103a2671" providerId="ADAL" clId="{32CFB27B-48A2-46F7-B686-BD1635A3286A}" dt="2024-10-11T21:43:12.992" v="2161" actId="1076"/>
          <ac:picMkLst>
            <pc:docMk/>
            <pc:sldMk cId="3902309806" sldId="2262"/>
            <ac:picMk id="6" creationId="{848E6324-1257-358F-ECBA-969962DDEA44}"/>
          </ac:picMkLst>
        </pc:picChg>
      </pc:sldChg>
      <pc:sldChg chg="modSp add del mod ord">
        <pc:chgData name="Henderson, Barron" userId="b23a2ef6-14b2-4237-8416-58d0103a2671" providerId="ADAL" clId="{32CFB27B-48A2-46F7-B686-BD1635A3286A}" dt="2024-10-11T21:37:48.741" v="1851" actId="47"/>
        <pc:sldMkLst>
          <pc:docMk/>
          <pc:sldMk cId="4142453205" sldId="2263"/>
        </pc:sldMkLst>
        <pc:picChg chg="mod">
          <ac:chgData name="Henderson, Barron" userId="b23a2ef6-14b2-4237-8416-58d0103a2671" providerId="ADAL" clId="{32CFB27B-48A2-46F7-B686-BD1635A3286A}" dt="2024-10-11T21:37:06.434" v="1846" actId="14826"/>
          <ac:picMkLst>
            <pc:docMk/>
            <pc:sldMk cId="4142453205" sldId="2263"/>
            <ac:picMk id="10" creationId="{D37F0BBE-1D28-021E-BB71-E24A5D93764F}"/>
          </ac:picMkLst>
        </pc:picChg>
      </pc:sldChg>
      <pc:sldChg chg="addSp delSp modSp add del mod ord">
        <pc:chgData name="Henderson, Barron" userId="b23a2ef6-14b2-4237-8416-58d0103a2671" providerId="ADAL" clId="{32CFB27B-48A2-46F7-B686-BD1635A3286A}" dt="2024-10-11T22:11:25.394" v="3933" actId="47"/>
        <pc:sldMkLst>
          <pc:docMk/>
          <pc:sldMk cId="629300104" sldId="2264"/>
        </pc:sldMkLst>
        <pc:spChg chg="mod">
          <ac:chgData name="Henderson, Barron" userId="b23a2ef6-14b2-4237-8416-58d0103a2671" providerId="ADAL" clId="{32CFB27B-48A2-46F7-B686-BD1635A3286A}" dt="2024-10-11T21:46:50.911" v="2495" actId="27636"/>
          <ac:spMkLst>
            <pc:docMk/>
            <pc:sldMk cId="629300104" sldId="2264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0:43.317" v="3894" actId="27636"/>
          <ac:spMkLst>
            <pc:docMk/>
            <pc:sldMk cId="629300104" sldId="2264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79"/>
          <ac:spMkLst>
            <pc:docMk/>
            <pc:sldMk cId="629300104" sldId="2264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5" creationId="{5B2282F9-D552-59A6-3F71-80C32E2C7B95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7" creationId="{450F234F-EBBF-DC21-871D-001577448477}"/>
          </ac:spMkLst>
        </pc:spChg>
        <pc:spChg chg="del">
          <ac:chgData name="Henderson, Barron" userId="b23a2ef6-14b2-4237-8416-58d0103a2671" providerId="ADAL" clId="{32CFB27B-48A2-46F7-B686-BD1635A3286A}" dt="2024-10-11T22:07:12.799" v="3681"/>
          <ac:spMkLst>
            <pc:docMk/>
            <pc:sldMk cId="629300104" sldId="2264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16.972" v="2640"/>
          <ac:spMkLst>
            <pc:docMk/>
            <pc:sldMk cId="629300104" sldId="2264"/>
            <ac:spMk id="9" creationId="{7C986E79-22D2-DB5E-25C0-60306CD1E0D4}"/>
          </ac:spMkLst>
        </pc:spChg>
        <pc:spChg chg="mod">
          <ac:chgData name="Henderson, Barron" userId="b23a2ef6-14b2-4237-8416-58d0103a2671" providerId="ADAL" clId="{32CFB27B-48A2-46F7-B686-BD1635A3286A}" dt="2024-10-11T22:10:50.495" v="3895" actId="1076"/>
          <ac:spMkLst>
            <pc:docMk/>
            <pc:sldMk cId="629300104" sldId="2264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85"/>
          <ac:spMkLst>
            <pc:docMk/>
            <pc:sldMk cId="629300104" sldId="2264"/>
            <ac:spMk id="13" creationId="{926057BC-E9EE-678B-EE4E-E37EF3CC85B2}"/>
          </ac:spMkLst>
        </pc:spChg>
        <pc:spChg chg="add mod">
          <ac:chgData name="Henderson, Barron" userId="b23a2ef6-14b2-4237-8416-58d0103a2671" providerId="ADAL" clId="{32CFB27B-48A2-46F7-B686-BD1635A3286A}" dt="2024-10-11T22:07:12.799" v="3689"/>
          <ac:spMkLst>
            <pc:docMk/>
            <pc:sldMk cId="629300104" sldId="2264"/>
            <ac:spMk id="15" creationId="{A29BB529-F119-44E0-B4E6-D2AD37282C64}"/>
          </ac:spMkLst>
        </pc:spChg>
      </pc:sldChg>
      <pc:sldChg chg="addSp delSp modSp add del mod">
        <pc:chgData name="Henderson, Barron" userId="b23a2ef6-14b2-4237-8416-58d0103a2671" providerId="ADAL" clId="{32CFB27B-48A2-46F7-B686-BD1635A3286A}" dt="2024-10-15T01:29:00.047" v="4762" actId="47"/>
        <pc:sldMkLst>
          <pc:docMk/>
          <pc:sldMk cId="3814403694" sldId="2265"/>
        </pc:sldMkLst>
        <pc:spChg chg="mod">
          <ac:chgData name="Henderson, Barron" userId="b23a2ef6-14b2-4237-8416-58d0103a2671" providerId="ADAL" clId="{32CFB27B-48A2-46F7-B686-BD1635A3286A}" dt="2024-10-11T21:38:29.046" v="1889" actId="20577"/>
          <ac:spMkLst>
            <pc:docMk/>
            <pc:sldMk cId="3814403694" sldId="2265"/>
            <ac:spMk id="2" creationId="{23970AC1-B9B1-6B63-418E-DFDFB536E16D}"/>
          </ac:spMkLst>
        </pc:spChg>
        <pc:spChg chg="mod">
          <ac:chgData name="Henderson, Barron" userId="b23a2ef6-14b2-4237-8416-58d0103a2671" providerId="ADAL" clId="{32CFB27B-48A2-46F7-B686-BD1635A3286A}" dt="2024-10-11T22:11:38.150" v="3934" actId="207"/>
          <ac:spMkLst>
            <pc:docMk/>
            <pc:sldMk cId="3814403694" sldId="2265"/>
            <ac:spMk id="3" creationId="{0A04A21F-C33D-6E4D-1748-48E82AFB73C7}"/>
          </ac:spMkLst>
        </pc:spChg>
        <pc:spChg chg="del">
          <ac:chgData name="Henderson, Barron" userId="b23a2ef6-14b2-4237-8416-58d0103a2671" providerId="ADAL" clId="{32CFB27B-48A2-46F7-B686-BD1635A3286A}" dt="2024-10-11T22:07:12.799" v="3691"/>
          <ac:spMkLst>
            <pc:docMk/>
            <pc:sldMk cId="3814403694" sldId="2265"/>
            <ac:spMk id="4" creationId="{13464356-A35E-A76B-D9CB-90AE95EB949F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5" creationId="{F71C5D05-E3E9-8418-2587-F69F6352DF96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7" creationId="{92CCCD6A-8584-E47E-6789-FF6E4FD80E0D}"/>
          </ac:spMkLst>
        </pc:spChg>
        <pc:spChg chg="del">
          <ac:chgData name="Henderson, Barron" userId="b23a2ef6-14b2-4237-8416-58d0103a2671" providerId="ADAL" clId="{32CFB27B-48A2-46F7-B686-BD1635A3286A}" dt="2024-10-11T22:07:12.799" v="3693"/>
          <ac:spMkLst>
            <pc:docMk/>
            <pc:sldMk cId="3814403694" sldId="2265"/>
            <ac:spMk id="8" creationId="{8A39D6D1-5625-EB18-1621-1F75BB2AC64A}"/>
          </ac:spMkLst>
        </pc:spChg>
        <pc:spChg chg="add mod">
          <ac:chgData name="Henderson, Barron" userId="b23a2ef6-14b2-4237-8416-58d0103a2671" providerId="ADAL" clId="{32CFB27B-48A2-46F7-B686-BD1635A3286A}" dt="2024-10-11T21:51:37.101" v="2651"/>
          <ac:spMkLst>
            <pc:docMk/>
            <pc:sldMk cId="3814403694" sldId="2265"/>
            <ac:spMk id="9" creationId="{7ABAD373-BB55-991E-81A6-0E7796D328B8}"/>
          </ac:spMkLst>
        </pc:spChg>
        <pc:spChg chg="del">
          <ac:chgData name="Henderson, Barron" userId="b23a2ef6-14b2-4237-8416-58d0103a2671" providerId="ADAL" clId="{32CFB27B-48A2-46F7-B686-BD1635A3286A}" dt="2024-10-11T21:38:32.894" v="1890" actId="478"/>
          <ac:spMkLst>
            <pc:docMk/>
            <pc:sldMk cId="3814403694" sldId="2265"/>
            <ac:spMk id="11" creationId="{81373325-31F6-AFC8-0FAE-1D3024FE2555}"/>
          </ac:spMkLst>
        </pc:spChg>
        <pc:spChg chg="add mod">
          <ac:chgData name="Henderson, Barron" userId="b23a2ef6-14b2-4237-8416-58d0103a2671" providerId="ADAL" clId="{32CFB27B-48A2-46F7-B686-BD1635A3286A}" dt="2024-10-11T22:07:12.799" v="3697"/>
          <ac:spMkLst>
            <pc:docMk/>
            <pc:sldMk cId="3814403694" sldId="2265"/>
            <ac:spMk id="13" creationId="{CCABE0FC-6C79-B7BF-EE9C-C5502A2851A8}"/>
          </ac:spMkLst>
        </pc:spChg>
        <pc:spChg chg="del">
          <ac:chgData name="Henderson, Barron" userId="b23a2ef6-14b2-4237-8416-58d0103a2671" providerId="ADAL" clId="{32CFB27B-48A2-46F7-B686-BD1635A3286A}" dt="2024-10-11T21:38:39.442" v="1895" actId="478"/>
          <ac:spMkLst>
            <pc:docMk/>
            <pc:sldMk cId="3814403694" sldId="2265"/>
            <ac:spMk id="14" creationId="{0BE86B2F-5792-F3B3-ACBD-F7513FAB7589}"/>
          </ac:spMkLst>
        </pc:spChg>
        <pc:spChg chg="add mod">
          <ac:chgData name="Henderson, Barron" userId="b23a2ef6-14b2-4237-8416-58d0103a2671" providerId="ADAL" clId="{32CFB27B-48A2-46F7-B686-BD1635A3286A}" dt="2024-10-11T22:07:12.815" v="3701"/>
          <ac:spMkLst>
            <pc:docMk/>
            <pc:sldMk cId="3814403694" sldId="2265"/>
            <ac:spMk id="15" creationId="{17E85467-D661-4827-7EEE-B0F88B6E5BDE}"/>
          </ac:spMkLst>
        </pc:spChg>
        <pc:picChg chg="mod">
          <ac:chgData name="Henderson, Barron" userId="b23a2ef6-14b2-4237-8416-58d0103a2671" providerId="ADAL" clId="{32CFB27B-48A2-46F7-B686-BD1635A3286A}" dt="2024-10-11T21:37:46.255" v="1850" actId="14826"/>
          <ac:picMkLst>
            <pc:docMk/>
            <pc:sldMk cId="3814403694" sldId="2265"/>
            <ac:picMk id="10" creationId="{D37F0BBE-1D28-021E-BB71-E24A5D93764F}"/>
          </ac:picMkLst>
        </pc:picChg>
      </pc:sldChg>
      <pc:sldChg chg="addSp modSp add mod ord">
        <pc:chgData name="Henderson, Barron" userId="b23a2ef6-14b2-4237-8416-58d0103a2671" providerId="ADAL" clId="{32CFB27B-48A2-46F7-B686-BD1635A3286A}" dt="2024-10-11T22:11:21.888" v="3932" actId="27636"/>
        <pc:sldMkLst>
          <pc:docMk/>
          <pc:sldMk cId="4215876463" sldId="2266"/>
        </pc:sldMkLst>
        <pc:spChg chg="mod">
          <ac:chgData name="Henderson, Barron" userId="b23a2ef6-14b2-4237-8416-58d0103a2671" providerId="ADAL" clId="{32CFB27B-48A2-46F7-B686-BD1635A3286A}" dt="2024-10-11T22:11:21.888" v="3932" actId="27636"/>
          <ac:spMkLst>
            <pc:docMk/>
            <pc:sldMk cId="4215876463" sldId="2266"/>
            <ac:spMk id="2" creationId="{23970AC1-B9B1-6B63-418E-DFDFB536E16D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4" creationId="{E40C57F8-2A88-CA82-86E0-72C27DC80DCF}"/>
          </ac:spMkLst>
        </pc:spChg>
        <pc:spChg chg="add mod">
          <ac:chgData name="Henderson, Barron" userId="b23a2ef6-14b2-4237-8416-58d0103a2671" providerId="ADAL" clId="{32CFB27B-48A2-46F7-B686-BD1635A3286A}" dt="2024-10-11T22:11:09.929" v="3899"/>
          <ac:spMkLst>
            <pc:docMk/>
            <pc:sldMk cId="4215876463" sldId="2266"/>
            <ac:spMk id="5" creationId="{92D2CC41-91F0-D24E-63CF-C30228B5FA9C}"/>
          </ac:spMkLst>
        </pc:spChg>
      </pc:sldChg>
      <pc:sldChg chg="addSp delSp modSp add mod ord">
        <pc:chgData name="Henderson, Barron" userId="b23a2ef6-14b2-4237-8416-58d0103a2671" providerId="ADAL" clId="{32CFB27B-48A2-46F7-B686-BD1635A3286A}" dt="2024-10-16T18:20:05.180" v="4908"/>
        <pc:sldMkLst>
          <pc:docMk/>
          <pc:sldMk cId="2355449436" sldId="2267"/>
        </pc:sldMkLst>
        <pc:spChg chg="del">
          <ac:chgData name="Henderson, Barron" userId="b23a2ef6-14b2-4237-8416-58d0103a2671" providerId="ADAL" clId="{32CFB27B-48A2-46F7-B686-BD1635A3286A}" dt="2024-10-16T18:20:05.180" v="4898"/>
          <ac:spMkLst>
            <pc:docMk/>
            <pc:sldMk cId="2355449436" sldId="2267"/>
            <ac:spMk id="5" creationId="{88743205-A5EF-DFDB-E994-6ED1E36CD263}"/>
          </ac:spMkLst>
        </pc:spChg>
        <pc:spChg chg="del">
          <ac:chgData name="Henderson, Barron" userId="b23a2ef6-14b2-4237-8416-58d0103a2671" providerId="ADAL" clId="{32CFB27B-48A2-46F7-B686-BD1635A3286A}" dt="2024-10-16T18:20:05.180" v="4900"/>
          <ac:spMkLst>
            <pc:docMk/>
            <pc:sldMk cId="2355449436" sldId="2267"/>
            <ac:spMk id="7" creationId="{5362E995-FC62-9B0A-2CB1-664F17A7B083}"/>
          </ac:spMkLst>
        </pc:spChg>
        <pc:spChg chg="add mod">
          <ac:chgData name="Henderson, Barron" userId="b23a2ef6-14b2-4237-8416-58d0103a2671" providerId="ADAL" clId="{32CFB27B-48A2-46F7-B686-BD1635A3286A}" dt="2024-10-16T18:20:05.180" v="4904"/>
          <ac:spMkLst>
            <pc:docMk/>
            <pc:sldMk cId="2355449436" sldId="2267"/>
            <ac:spMk id="14" creationId="{02475DAB-EF6B-A58A-C5E8-EF225A41C50E}"/>
          </ac:spMkLst>
        </pc:spChg>
        <pc:spChg chg="add mod">
          <ac:chgData name="Henderson, Barron" userId="b23a2ef6-14b2-4237-8416-58d0103a2671" providerId="ADAL" clId="{32CFB27B-48A2-46F7-B686-BD1635A3286A}" dt="2024-10-16T18:20:05.180" v="4908"/>
          <ac:spMkLst>
            <pc:docMk/>
            <pc:sldMk cId="2355449436" sldId="2267"/>
            <ac:spMk id="15" creationId="{3A48FED6-9A01-E7E4-14A7-1C82EDF2BC8E}"/>
          </ac:spMkLst>
        </pc:spChg>
        <pc:picChg chg="mod">
          <ac:chgData name="Henderson, Barron" userId="b23a2ef6-14b2-4237-8416-58d0103a2671" providerId="ADAL" clId="{32CFB27B-48A2-46F7-B686-BD1635A3286A}" dt="2024-10-14T14:22:12.680" v="4105" actId="14826"/>
          <ac:picMkLst>
            <pc:docMk/>
            <pc:sldMk cId="2355449436" sldId="2267"/>
            <ac:picMk id="6" creationId="{6708DC2F-7113-2DC5-00C2-744689510378}"/>
          </ac:picMkLst>
        </pc:picChg>
      </pc:sldChg>
      <pc:sldChg chg="addSp delSp modSp mod">
        <pc:chgData name="Henderson, Barron" userId="b23a2ef6-14b2-4237-8416-58d0103a2671" providerId="ADAL" clId="{32CFB27B-48A2-46F7-B686-BD1635A3286A}" dt="2024-10-16T18:20:05.195" v="4932"/>
        <pc:sldMkLst>
          <pc:docMk/>
          <pc:sldMk cId="2922016252" sldId="2268"/>
        </pc:sldMkLst>
        <pc:spChg chg="add mod">
          <ac:chgData name="Henderson, Barron" userId="b23a2ef6-14b2-4237-8416-58d0103a2671" providerId="ADAL" clId="{32CFB27B-48A2-46F7-B686-BD1635A3286A}" dt="2024-10-16T18:20:05.195" v="4928"/>
          <ac:spMkLst>
            <pc:docMk/>
            <pc:sldMk cId="2922016252" sldId="2268"/>
            <ac:spMk id="4" creationId="{1FD5C417-34D9-9735-E988-6D0E052DBE0E}"/>
          </ac:spMkLst>
        </pc:spChg>
        <pc:spChg chg="add mod">
          <ac:chgData name="Henderson, Barron" userId="b23a2ef6-14b2-4237-8416-58d0103a2671" providerId="ADAL" clId="{32CFB27B-48A2-46F7-B686-BD1635A3286A}" dt="2024-10-16T18:20:05.195" v="4932"/>
          <ac:spMkLst>
            <pc:docMk/>
            <pc:sldMk cId="2922016252" sldId="2268"/>
            <ac:spMk id="5" creationId="{CDD849AA-D537-6E7F-4D97-900E0228775F}"/>
          </ac:spMkLst>
        </pc:spChg>
        <pc:spChg chg="del">
          <ac:chgData name="Henderson, Barron" userId="b23a2ef6-14b2-4237-8416-58d0103a2671" providerId="ADAL" clId="{32CFB27B-48A2-46F7-B686-BD1635A3286A}" dt="2024-10-16T18:20:05.195" v="4922"/>
          <ac:spMkLst>
            <pc:docMk/>
            <pc:sldMk cId="2922016252" sldId="2268"/>
            <ac:spMk id="23" creationId="{31D571B2-8930-8B7C-80AD-6FF8BD04DDE6}"/>
          </ac:spMkLst>
        </pc:spChg>
        <pc:spChg chg="del">
          <ac:chgData name="Henderson, Barron" userId="b23a2ef6-14b2-4237-8416-58d0103a2671" providerId="ADAL" clId="{32CFB27B-48A2-46F7-B686-BD1635A3286A}" dt="2024-10-16T18:20:05.195" v="4924"/>
          <ac:spMkLst>
            <pc:docMk/>
            <pc:sldMk cId="2922016252" sldId="2268"/>
            <ac:spMk id="24" creationId="{3A0CE6BA-DB80-591F-C7B4-8011B941B72A}"/>
          </ac:spMkLst>
        </pc:spChg>
      </pc:sldChg>
      <pc:sldChg chg="addSp delSp modSp mod">
        <pc:chgData name="Henderson, Barron" userId="b23a2ef6-14b2-4237-8416-58d0103a2671" providerId="ADAL" clId="{32CFB27B-48A2-46F7-B686-BD1635A3286A}" dt="2024-10-16T18:20:05.195" v="4980"/>
        <pc:sldMkLst>
          <pc:docMk/>
          <pc:sldMk cId="2218273589" sldId="2269"/>
        </pc:sldMkLst>
        <pc:spChg chg="add mod">
          <ac:chgData name="Henderson, Barron" userId="b23a2ef6-14b2-4237-8416-58d0103a2671" providerId="ADAL" clId="{32CFB27B-48A2-46F7-B686-BD1635A3286A}" dt="2024-10-16T18:20:05.195" v="4976"/>
          <ac:spMkLst>
            <pc:docMk/>
            <pc:sldMk cId="2218273589" sldId="2269"/>
            <ac:spMk id="7" creationId="{CBADD053-E19A-E6C5-2440-8F6907E34E43}"/>
          </ac:spMkLst>
        </pc:spChg>
        <pc:spChg chg="add mod">
          <ac:chgData name="Henderson, Barron" userId="b23a2ef6-14b2-4237-8416-58d0103a2671" providerId="ADAL" clId="{32CFB27B-48A2-46F7-B686-BD1635A3286A}" dt="2024-10-16T18:20:05.195" v="4980"/>
          <ac:spMkLst>
            <pc:docMk/>
            <pc:sldMk cId="2218273589" sldId="2269"/>
            <ac:spMk id="8" creationId="{4E8C6D80-4D31-8912-4496-87EA8258FCD4}"/>
          </ac:spMkLst>
        </pc:spChg>
        <pc:spChg chg="del">
          <ac:chgData name="Henderson, Barron" userId="b23a2ef6-14b2-4237-8416-58d0103a2671" providerId="ADAL" clId="{32CFB27B-48A2-46F7-B686-BD1635A3286A}" dt="2024-10-16T18:20:05.195" v="4970"/>
          <ac:spMkLst>
            <pc:docMk/>
            <pc:sldMk cId="2218273589" sldId="2269"/>
            <ac:spMk id="23" creationId="{31D571B2-8930-8B7C-80AD-6FF8BD04DDE6}"/>
          </ac:spMkLst>
        </pc:spChg>
        <pc:spChg chg="del">
          <ac:chgData name="Henderson, Barron" userId="b23a2ef6-14b2-4237-8416-58d0103a2671" providerId="ADAL" clId="{32CFB27B-48A2-46F7-B686-BD1635A3286A}" dt="2024-10-16T18:20:05.195" v="4972"/>
          <ac:spMkLst>
            <pc:docMk/>
            <pc:sldMk cId="2218273589" sldId="2269"/>
            <ac:spMk id="24" creationId="{3A0CE6BA-DB80-591F-C7B4-8011B941B72A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24"/>
        <pc:sldMkLst>
          <pc:docMk/>
          <pc:sldMk cId="3326628181" sldId="2270"/>
        </pc:sldMkLst>
        <pc:spChg chg="add mod">
          <ac:chgData name="Henderson, Barron" userId="b23a2ef6-14b2-4237-8416-58d0103a2671" providerId="ADAL" clId="{32CFB27B-48A2-46F7-B686-BD1635A3286A}" dt="2024-10-16T18:20:05.211" v="5020"/>
          <ac:spMkLst>
            <pc:docMk/>
            <pc:sldMk cId="3326628181" sldId="2270"/>
            <ac:spMk id="2" creationId="{5FCE3A0A-E5FB-2233-7DEE-7F1D7EECEDC7}"/>
          </ac:spMkLst>
        </pc:spChg>
        <pc:spChg chg="add mod">
          <ac:chgData name="Henderson, Barron" userId="b23a2ef6-14b2-4237-8416-58d0103a2671" providerId="ADAL" clId="{32CFB27B-48A2-46F7-B686-BD1635A3286A}" dt="2024-10-16T18:20:05.211" v="5024"/>
          <ac:spMkLst>
            <pc:docMk/>
            <pc:sldMk cId="3326628181" sldId="2270"/>
            <ac:spMk id="3" creationId="{63BAD75A-51B5-4D5D-4893-4F0E56D10DF7}"/>
          </ac:spMkLst>
        </pc:spChg>
      </pc:sldChg>
      <pc:sldChg chg="addSp modSp mod">
        <pc:chgData name="Henderson, Barron" userId="b23a2ef6-14b2-4237-8416-58d0103a2671" providerId="ADAL" clId="{32CFB27B-48A2-46F7-B686-BD1635A3286A}" dt="2024-10-16T18:20:05.211" v="5032"/>
        <pc:sldMkLst>
          <pc:docMk/>
          <pc:sldMk cId="1723444177" sldId="2271"/>
        </pc:sldMkLst>
        <pc:spChg chg="add mod">
          <ac:chgData name="Henderson, Barron" userId="b23a2ef6-14b2-4237-8416-58d0103a2671" providerId="ADAL" clId="{32CFB27B-48A2-46F7-B686-BD1635A3286A}" dt="2024-10-16T18:20:05.211" v="5028"/>
          <ac:spMkLst>
            <pc:docMk/>
            <pc:sldMk cId="1723444177" sldId="2271"/>
            <ac:spMk id="2" creationId="{E52C15E5-9BD4-EC8B-7DF0-4990BC973AD2}"/>
          </ac:spMkLst>
        </pc:spChg>
        <pc:spChg chg="add mod">
          <ac:chgData name="Henderson, Barron" userId="b23a2ef6-14b2-4237-8416-58d0103a2671" providerId="ADAL" clId="{32CFB27B-48A2-46F7-B686-BD1635A3286A}" dt="2024-10-16T18:20:05.211" v="5032"/>
          <ac:spMkLst>
            <pc:docMk/>
            <pc:sldMk cId="1723444177" sldId="2271"/>
            <ac:spMk id="3" creationId="{1BE081C9-6CA4-25DC-4F1D-74C038028EFD}"/>
          </ac:spMkLst>
        </pc:spChg>
      </pc:sldChg>
    </pc:docChg>
  </pc:docChgLst>
  <pc:docChgLst>
    <pc:chgData name="Henderson, Barron" userId="b23a2ef6-14b2-4237-8416-58d0103a2671" providerId="ADAL" clId="{56F24AFB-9756-421B-B834-C04490DFC9ED}"/>
    <pc:docChg chg="custSel addSld delSld modSld">
      <pc:chgData name="Henderson, Barron" userId="b23a2ef6-14b2-4237-8416-58d0103a2671" providerId="ADAL" clId="{56F24AFB-9756-421B-B834-C04490DFC9ED}" dt="2024-10-01T19:20:48.132" v="91" actId="21"/>
      <pc:docMkLst>
        <pc:docMk/>
      </pc:docMkLst>
      <pc:sldChg chg="modSp mod">
        <pc:chgData name="Henderson, Barron" userId="b23a2ef6-14b2-4237-8416-58d0103a2671" providerId="ADAL" clId="{56F24AFB-9756-421B-B834-C04490DFC9ED}" dt="2024-10-01T14:18:21.216" v="72" actId="20577"/>
        <pc:sldMkLst>
          <pc:docMk/>
          <pc:sldMk cId="2716317541" sldId="288"/>
        </pc:sldMkLst>
        <pc:spChg chg="mod">
          <ac:chgData name="Henderson, Barron" userId="b23a2ef6-14b2-4237-8416-58d0103a2671" providerId="ADAL" clId="{56F24AFB-9756-421B-B834-C04490DFC9ED}" dt="2024-10-01T14:18:21.216" v="72" actId="20577"/>
          <ac:spMkLst>
            <pc:docMk/>
            <pc:sldMk cId="2716317541" sldId="288"/>
            <ac:spMk id="3" creationId="{F44A123C-7C24-01EF-6CCE-B95F45225F45}"/>
          </ac:spMkLst>
        </pc:spChg>
      </pc:sldChg>
      <pc:sldChg chg="del">
        <pc:chgData name="Henderson, Barron" userId="b23a2ef6-14b2-4237-8416-58d0103a2671" providerId="ADAL" clId="{56F24AFB-9756-421B-B834-C04490DFC9ED}" dt="2024-10-01T14:12:43.056" v="1" actId="47"/>
        <pc:sldMkLst>
          <pc:docMk/>
          <pc:sldMk cId="2967666103" sldId="307"/>
        </pc:sldMkLst>
      </pc:sldChg>
      <pc:sldChg chg="modSp mod">
        <pc:chgData name="Henderson, Barron" userId="b23a2ef6-14b2-4237-8416-58d0103a2671" providerId="ADAL" clId="{56F24AFB-9756-421B-B834-C04490DFC9ED}" dt="2024-10-01T14:14:47.929" v="4" actId="14826"/>
        <pc:sldMkLst>
          <pc:docMk/>
          <pc:sldMk cId="2027637632" sldId="333"/>
        </pc:sldMkLst>
        <pc:picChg chg="mod">
          <ac:chgData name="Henderson, Barron" userId="b23a2ef6-14b2-4237-8416-58d0103a2671" providerId="ADAL" clId="{56F24AFB-9756-421B-B834-C04490DFC9ED}" dt="2024-10-01T14:14:34.575" v="3" actId="14826"/>
          <ac:picMkLst>
            <pc:docMk/>
            <pc:sldMk cId="2027637632" sldId="333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4:47.929" v="4" actId="14826"/>
          <ac:picMkLst>
            <pc:docMk/>
            <pc:sldMk cId="2027637632" sldId="333"/>
            <ac:picMk id="7" creationId="{2573F022-397E-DE6E-63A5-0D3045EEDDBE}"/>
          </ac:picMkLst>
        </pc:picChg>
        <pc:picChg chg="mod">
          <ac:chgData name="Henderson, Barron" userId="b23a2ef6-14b2-4237-8416-58d0103a2671" providerId="ADAL" clId="{56F24AFB-9756-421B-B834-C04490DFC9ED}" dt="2024-10-01T14:14:21.744" v="2" actId="14826"/>
          <ac:picMkLst>
            <pc:docMk/>
            <pc:sldMk cId="2027637632" sldId="333"/>
            <ac:picMk id="25" creationId="{4586BCAF-B917-C57D-3A55-FC1673100917}"/>
          </ac:picMkLst>
        </pc:picChg>
      </pc:sldChg>
      <pc:sldChg chg="modSp mod">
        <pc:chgData name="Henderson, Barron" userId="b23a2ef6-14b2-4237-8416-58d0103a2671" providerId="ADAL" clId="{56F24AFB-9756-421B-B834-C04490DFC9ED}" dt="2024-10-01T14:15:34.866" v="8" actId="14826"/>
        <pc:sldMkLst>
          <pc:docMk/>
          <pc:sldMk cId="2882621790" sldId="334"/>
        </pc:sldMkLst>
        <pc:picChg chg="mod">
          <ac:chgData name="Henderson, Barron" userId="b23a2ef6-14b2-4237-8416-58d0103a2671" providerId="ADAL" clId="{56F24AFB-9756-421B-B834-C04490DFC9ED}" dt="2024-10-01T14:15:01.988" v="5" actId="14826"/>
          <ac:picMkLst>
            <pc:docMk/>
            <pc:sldMk cId="2882621790" sldId="334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5:12.230" v="6" actId="14826"/>
          <ac:picMkLst>
            <pc:docMk/>
            <pc:sldMk cId="2882621790" sldId="334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34.866" v="8" actId="14826"/>
          <ac:picMkLst>
            <pc:docMk/>
            <pc:sldMk cId="2882621790" sldId="334"/>
            <ac:picMk id="23" creationId="{AEEC2688-770B-56E5-42AF-CD5667DD8FC1}"/>
          </ac:picMkLst>
        </pc:picChg>
        <pc:picChg chg="mod">
          <ac:chgData name="Henderson, Barron" userId="b23a2ef6-14b2-4237-8416-58d0103a2671" providerId="ADAL" clId="{56F24AFB-9756-421B-B834-C04490DFC9ED}" dt="2024-10-01T14:15:23.496" v="7" actId="14826"/>
          <ac:picMkLst>
            <pc:docMk/>
            <pc:sldMk cId="2882621790" sldId="334"/>
            <ac:picMk id="25" creationId="{8689CA27-DBB0-50F0-97AE-8BCE8FFBC63D}"/>
          </ac:picMkLst>
        </pc:picChg>
      </pc:sldChg>
      <pc:sldChg chg="modSp mod">
        <pc:chgData name="Henderson, Barron" userId="b23a2ef6-14b2-4237-8416-58d0103a2671" providerId="ADAL" clId="{56F24AFB-9756-421B-B834-C04490DFC9ED}" dt="2024-10-01T14:16:25.441" v="13" actId="14826"/>
        <pc:sldMkLst>
          <pc:docMk/>
          <pc:sldMk cId="3203780815" sldId="335"/>
        </pc:sldMkLst>
        <pc:picChg chg="mod">
          <ac:chgData name="Henderson, Barron" userId="b23a2ef6-14b2-4237-8416-58d0103a2671" providerId="ADAL" clId="{56F24AFB-9756-421B-B834-C04490DFC9ED}" dt="2024-10-01T14:16:02.074" v="11" actId="14826"/>
          <ac:picMkLst>
            <pc:docMk/>
            <pc:sldMk cId="3203780815" sldId="335"/>
            <ac:picMk id="3" creationId="{9E6A8379-5CED-7F68-3D6F-179D3D72B0BF}"/>
          </ac:picMkLst>
        </pc:picChg>
        <pc:picChg chg="mod">
          <ac:chgData name="Henderson, Barron" userId="b23a2ef6-14b2-4237-8416-58d0103a2671" providerId="ADAL" clId="{56F24AFB-9756-421B-B834-C04490DFC9ED}" dt="2024-10-01T14:16:13.589" v="12" actId="14826"/>
          <ac:picMkLst>
            <pc:docMk/>
            <pc:sldMk cId="3203780815" sldId="335"/>
            <ac:picMk id="4" creationId="{298EBA60-A1F8-4EAE-0F9B-6491719F8032}"/>
          </ac:picMkLst>
        </pc:picChg>
        <pc:picChg chg="mod">
          <ac:chgData name="Henderson, Barron" userId="b23a2ef6-14b2-4237-8416-58d0103a2671" providerId="ADAL" clId="{56F24AFB-9756-421B-B834-C04490DFC9ED}" dt="2024-10-01T14:15:51.224" v="10" actId="14826"/>
          <ac:picMkLst>
            <pc:docMk/>
            <pc:sldMk cId="3203780815" sldId="335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5:39.981" v="9" actId="14826"/>
          <ac:picMkLst>
            <pc:docMk/>
            <pc:sldMk cId="3203780815" sldId="335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25.441" v="13" actId="14826"/>
          <ac:picMkLst>
            <pc:docMk/>
            <pc:sldMk cId="3203780815" sldId="335"/>
            <ac:picMk id="18" creationId="{E38D347F-21B3-8DB8-7522-37B878BFCCDB}"/>
          </ac:picMkLst>
        </pc:picChg>
      </pc:sldChg>
      <pc:sldChg chg="modSp mod">
        <pc:chgData name="Henderson, Barron" userId="b23a2ef6-14b2-4237-8416-58d0103a2671" providerId="ADAL" clId="{56F24AFB-9756-421B-B834-C04490DFC9ED}" dt="2024-10-01T14:18:46.591" v="90" actId="20577"/>
        <pc:sldMkLst>
          <pc:docMk/>
          <pc:sldMk cId="4002792766" sldId="337"/>
        </pc:sldMkLst>
        <pc:spChg chg="mod">
          <ac:chgData name="Henderson, Barron" userId="b23a2ef6-14b2-4237-8416-58d0103a2671" providerId="ADAL" clId="{56F24AFB-9756-421B-B834-C04490DFC9ED}" dt="2024-10-01T14:18:46.591" v="90" actId="20577"/>
          <ac:spMkLst>
            <pc:docMk/>
            <pc:sldMk cId="4002792766" sldId="337"/>
            <ac:spMk id="3" creationId="{252827DB-FBD8-AD72-3D7B-EEE3201B05C1}"/>
          </ac:spMkLst>
        </pc:spChg>
      </pc:sldChg>
      <pc:sldChg chg="modSp mod">
        <pc:chgData name="Henderson, Barron" userId="b23a2ef6-14b2-4237-8416-58d0103a2671" providerId="ADAL" clId="{56F24AFB-9756-421B-B834-C04490DFC9ED}" dt="2024-10-01T14:17:22.242" v="17" actId="14826"/>
        <pc:sldMkLst>
          <pc:docMk/>
          <pc:sldMk cId="1733954666" sldId="2253"/>
        </pc:sldMkLst>
        <pc:picChg chg="mod">
          <ac:chgData name="Henderson, Barron" userId="b23a2ef6-14b2-4237-8416-58d0103a2671" providerId="ADAL" clId="{56F24AFB-9756-421B-B834-C04490DFC9ED}" dt="2024-10-01T14:16:57.055" v="15" actId="14826"/>
          <ac:picMkLst>
            <pc:docMk/>
            <pc:sldMk cId="1733954666" sldId="2253"/>
            <ac:picMk id="10" creationId="{FF0EEC2F-C6BF-0F39-186A-24E26C7ABB3D}"/>
          </ac:picMkLst>
        </pc:picChg>
        <pc:picChg chg="mod">
          <ac:chgData name="Henderson, Barron" userId="b23a2ef6-14b2-4237-8416-58d0103a2671" providerId="ADAL" clId="{56F24AFB-9756-421B-B834-C04490DFC9ED}" dt="2024-10-01T14:17:10.189" v="16" actId="14826"/>
          <ac:picMkLst>
            <pc:docMk/>
            <pc:sldMk cId="1733954666" sldId="2253"/>
            <ac:picMk id="16" creationId="{29A7E979-D405-1081-A900-0E107BC3717E}"/>
          </ac:picMkLst>
        </pc:picChg>
        <pc:picChg chg="mod">
          <ac:chgData name="Henderson, Barron" userId="b23a2ef6-14b2-4237-8416-58d0103a2671" providerId="ADAL" clId="{56F24AFB-9756-421B-B834-C04490DFC9ED}" dt="2024-10-01T14:16:44.676" v="14" actId="14826"/>
          <ac:picMkLst>
            <pc:docMk/>
            <pc:sldMk cId="1733954666" sldId="2253"/>
            <ac:picMk id="18" creationId="{E38D347F-21B3-8DB8-7522-37B878BFCCDB}"/>
          </ac:picMkLst>
        </pc:picChg>
        <pc:picChg chg="mod">
          <ac:chgData name="Henderson, Barron" userId="b23a2ef6-14b2-4237-8416-58d0103a2671" providerId="ADAL" clId="{56F24AFB-9756-421B-B834-C04490DFC9ED}" dt="2024-10-01T14:17:22.242" v="17" actId="14826"/>
          <ac:picMkLst>
            <pc:docMk/>
            <pc:sldMk cId="1733954666" sldId="2253"/>
            <ac:picMk id="25" creationId="{B1E0504C-C434-693C-2BE6-F3D674411B98}"/>
          </ac:picMkLst>
        </pc:picChg>
      </pc:sldChg>
      <pc:sldChg chg="modSp mod">
        <pc:chgData name="Henderson, Barron" userId="b23a2ef6-14b2-4237-8416-58d0103a2671" providerId="ADAL" clId="{56F24AFB-9756-421B-B834-C04490DFC9ED}" dt="2024-10-01T14:17:36.492" v="29" actId="20577"/>
        <pc:sldMkLst>
          <pc:docMk/>
          <pc:sldMk cId="3559958799" sldId="2254"/>
        </pc:sldMkLst>
        <pc:spChg chg="mod">
          <ac:chgData name="Henderson, Barron" userId="b23a2ef6-14b2-4237-8416-58d0103a2671" providerId="ADAL" clId="{56F24AFB-9756-421B-B834-C04490DFC9ED}" dt="2024-10-01T14:17:36.492" v="29" actId="20577"/>
          <ac:spMkLst>
            <pc:docMk/>
            <pc:sldMk cId="3559958799" sldId="2254"/>
            <ac:spMk id="2" creationId="{5CD8CD1E-733C-3331-2B40-121117470E1A}"/>
          </ac:spMkLst>
        </pc:spChg>
      </pc:sldChg>
      <pc:sldChg chg="modSp add mod">
        <pc:chgData name="Henderson, Barron" userId="b23a2ef6-14b2-4237-8416-58d0103a2671" providerId="ADAL" clId="{56F24AFB-9756-421B-B834-C04490DFC9ED}" dt="2024-10-01T19:20:48.132" v="91" actId="21"/>
        <pc:sldMkLst>
          <pc:docMk/>
          <pc:sldMk cId="2285385791" sldId="2260"/>
        </pc:sldMkLst>
        <pc:spChg chg="mod">
          <ac:chgData name="Henderson, Barron" userId="b23a2ef6-14b2-4237-8416-58d0103a2671" providerId="ADAL" clId="{56F24AFB-9756-421B-B834-C04490DFC9ED}" dt="2024-10-01T19:20:48.132" v="91" actId="21"/>
          <ac:spMkLst>
            <pc:docMk/>
            <pc:sldMk cId="2285385791" sldId="2260"/>
            <ac:spMk id="30" creationId="{3DCC0763-E693-757E-AD24-288195C028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on airnowtech.org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Meing</a:t>
            </a:r>
            <a:r>
              <a:rPr lang="en-US" dirty="0"/>
              <a:t> 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7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2020: 1472</a:t>
            </a:r>
          </a:p>
          <a:p>
            <a:r>
              <a:rPr lang="en-US" dirty="0"/>
              <a:t>2023: 532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/>
              <a:t>Available on </a:t>
            </a:r>
            <a:r>
              <a:rPr lang="en-US" i="0" dirty="0" err="1"/>
              <a:t>AirNowTech</a:t>
            </a:r>
            <a:endParaRPr lang="en-US" i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2024-10-09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tech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aqast.org/wp-content/uploads/sites/91/2022/09/emplusq322_bratburd-final.pdf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doi.org/10.1175/WAF-D-22-0114.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281115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/>
              <a:t>AirFuse</a:t>
            </a:r>
            <a:br>
              <a:rPr lang="en-US" dirty="0"/>
            </a:br>
            <a:r>
              <a:rPr lang="en-US" sz="4000" dirty="0"/>
              <a:t>A multi-pollutant fusion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0789"/>
            <a:ext cx="9144000" cy="29601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Barron H. Henderson</a:t>
            </a:r>
            <a:r>
              <a:rPr lang="en-US" baseline="30000" dirty="0"/>
              <a:t>1,4</a:t>
            </a:r>
            <a:endParaRPr lang="en-US" dirty="0"/>
          </a:p>
          <a:p>
            <a:r>
              <a:rPr lang="en-US" dirty="0"/>
              <a:t>Contributors: Phil Dickerson</a:t>
            </a:r>
            <a:r>
              <a:rPr lang="en-US" baseline="30000" dirty="0"/>
              <a:t>1,4  </a:t>
            </a:r>
            <a:r>
              <a:rPr lang="en-US" dirty="0"/>
              <a:t>Pawan Gupta</a:t>
            </a:r>
            <a:r>
              <a:rPr lang="en-US" baseline="30000" dirty="0"/>
              <a:t>2,4</a:t>
            </a:r>
            <a:r>
              <a:rPr lang="en-US" dirty="0"/>
              <a:t>, Shobha Kondragunta</a:t>
            </a:r>
            <a:r>
              <a:rPr lang="en-US" baseline="30000" dirty="0"/>
              <a:t>3,4</a:t>
            </a:r>
            <a:r>
              <a:rPr lang="en-US" dirty="0"/>
              <a:t>, Yang Liu</a:t>
            </a:r>
            <a:r>
              <a:rPr lang="en-US" baseline="30000" dirty="0"/>
              <a:t>4,6</a:t>
            </a:r>
            <a:r>
              <a:rPr lang="en-US" dirty="0"/>
              <a:t>, Meng Qi</a:t>
            </a:r>
            <a:r>
              <a:rPr lang="en-US" baseline="30000" dirty="0"/>
              <a:t>6</a:t>
            </a:r>
            <a:r>
              <a:rPr lang="en-US" dirty="0"/>
              <a:t>, Alqamah Sayeed, Hai Zhang</a:t>
            </a:r>
            <a:r>
              <a:rPr lang="en-US" baseline="30000" dirty="0"/>
              <a:t>3,4</a:t>
            </a:r>
            <a:r>
              <a:rPr lang="en-US" dirty="0"/>
              <a:t>, Janica Gordon</a:t>
            </a:r>
            <a:r>
              <a:rPr lang="en-US" baseline="30000" dirty="0"/>
              <a:t>5</a:t>
            </a:r>
            <a:r>
              <a:rPr lang="en-US" dirty="0"/>
              <a:t>, Halil Cakir</a:t>
            </a:r>
            <a:r>
              <a:rPr lang="en-US" baseline="30000" dirty="0"/>
              <a:t>1</a:t>
            </a:r>
            <a:r>
              <a:rPr lang="en-US" dirty="0"/>
              <a:t>, Brett Gantt</a:t>
            </a:r>
            <a:r>
              <a:rPr lang="en-US" baseline="30000" dirty="0"/>
              <a:t>1</a:t>
            </a:r>
            <a:r>
              <a:rPr lang="en-US" dirty="0"/>
              <a:t>, Benjamin Wells</a:t>
            </a:r>
            <a:r>
              <a:rPr lang="en-US" baseline="30000" dirty="0"/>
              <a:t>1</a:t>
            </a:r>
            <a:r>
              <a:rPr lang="en-US" dirty="0"/>
              <a:t>, Marcus Hylton</a:t>
            </a:r>
            <a:r>
              <a:rPr lang="en-US" baseline="30000" dirty="0"/>
              <a:t>7</a:t>
            </a:r>
            <a:r>
              <a:rPr lang="en-US" dirty="0"/>
              <a:t>, Youngsun Jung</a:t>
            </a:r>
            <a:r>
              <a:rPr lang="en-US" baseline="30000" dirty="0"/>
              <a:t>9</a:t>
            </a:r>
            <a:r>
              <a:rPr lang="en-US" dirty="0"/>
              <a:t>, and the HAQAST AirNow Teams</a:t>
            </a:r>
            <a:r>
              <a:rPr lang="en-US" baseline="30000" dirty="0"/>
              <a:t>4</a:t>
            </a:r>
          </a:p>
          <a:p>
            <a:pPr algn="l"/>
            <a:endParaRPr lang="en-US" baseline="30000" dirty="0"/>
          </a:p>
          <a:p>
            <a:pPr algn="l"/>
            <a:r>
              <a:rPr lang="en-US" baseline="30000" dirty="0"/>
              <a:t>1</a:t>
            </a:r>
            <a:r>
              <a:rPr lang="en-US" dirty="0"/>
              <a:t>US EPA Office of Air Quality Planning and Standards; </a:t>
            </a:r>
            <a:r>
              <a:rPr lang="en-US" baseline="30000" dirty="0"/>
              <a:t>2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National Aeronautics and Space Administration; </a:t>
            </a:r>
            <a:r>
              <a:rPr lang="en-US" baseline="30000" dirty="0"/>
              <a:t>3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National Oceanic and Atmospheric Administration / National Environmental Satellite, Data, and Information Service; </a:t>
            </a:r>
            <a:r>
              <a:rPr lang="en-US" baseline="30000" dirty="0"/>
              <a:t>4</a:t>
            </a:r>
            <a:r>
              <a:rPr lang="en-US" dirty="0"/>
              <a:t>NASA Health and Air Quality Applied Sciences Team and Tiger Teams; </a:t>
            </a:r>
            <a:r>
              <a:rPr lang="en-US" baseline="30000" dirty="0"/>
              <a:t>5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North Carolina Agricultural and Technical State University;</a:t>
            </a:r>
            <a:r>
              <a:rPr lang="en-US" dirty="0"/>
              <a:t> </a:t>
            </a:r>
            <a:r>
              <a:rPr lang="en-US" baseline="30000" dirty="0"/>
              <a:t>6</a:t>
            </a:r>
            <a:r>
              <a:rPr lang="en-US" dirty="0"/>
              <a:t>Emory University;</a:t>
            </a:r>
            <a:r>
              <a:rPr lang="en-US" baseline="30000" dirty="0"/>
              <a:t> 7</a:t>
            </a:r>
            <a:r>
              <a:rPr lang="en-US" dirty="0"/>
              <a:t>AirNow Data Management Center; </a:t>
            </a:r>
            <a:r>
              <a:rPr lang="en-US" baseline="30000" dirty="0"/>
              <a:t>9</a:t>
            </a:r>
            <a:r>
              <a:rPr lang="en-US" dirty="0"/>
              <a:t>N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ational Oceanic and Atmospheric Administration / National Weather Service</a:t>
            </a:r>
            <a:endParaRPr lang="en-US" dirty="0"/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121968-00AE-9A59-BFE6-80F87D86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787C74BE-214A-59F9-A87B-140EBC7596B4}"/>
              </a:ext>
            </a:extLst>
          </p:cNvPr>
          <p:cNvSpPr/>
          <p:nvPr/>
        </p:nvSpPr>
        <p:spPr>
          <a:xfrm>
            <a:off x="0" y="6680200"/>
            <a:ext cx="58057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0F74FBD9-C5A7-5643-B7E0-C878A5332CD8}"/>
              </a:ext>
            </a:extLst>
          </p:cNvPr>
          <p:cNvSpPr/>
          <p:nvPr/>
        </p:nvSpPr>
        <p:spPr>
          <a:xfrm>
            <a:off x="0" y="0"/>
            <a:ext cx="58057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341330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Pilot project began without satellite data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/>
              <a:t>a</a:t>
            </a:r>
            <a:r>
              <a:rPr lang="en-US" baseline="-25000" dirty="0"/>
              <a:t>g</a:t>
            </a:r>
            <a:r>
              <a:rPr lang="en-US" dirty="0"/>
              <a:t> = 0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Adding PurpleAir improved performance.</a:t>
            </a:r>
          </a:p>
          <a:p>
            <a:pPr lvl="1"/>
            <a:r>
              <a:rPr lang="en-US" dirty="0"/>
              <a:t>Optimized weight of PurpleAir</a:t>
            </a:r>
          </a:p>
          <a:p>
            <a:pPr lvl="1"/>
            <a:r>
              <a:rPr lang="en-US" dirty="0"/>
              <a:t>Statistical performance is good even without satellite</a:t>
            </a:r>
          </a:p>
          <a:p>
            <a:pPr lvl="1"/>
            <a:r>
              <a:rPr lang="en-US" dirty="0"/>
              <a:t>But, the AirNow monitor is no the best data downwind.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59025-2ECB-781C-2685-2D1BDD7B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32" y="18800"/>
            <a:ext cx="457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745737F9-0665-E60A-576A-928E72588344}"/>
              </a:ext>
            </a:extLst>
          </p:cNvPr>
          <p:cNvSpPr/>
          <p:nvPr/>
        </p:nvSpPr>
        <p:spPr>
          <a:xfrm>
            <a:off x="0" y="6680200"/>
            <a:ext cx="580571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655D1EE6-33FE-2DCE-09D3-92D5166620B4}"/>
              </a:ext>
            </a:extLst>
          </p:cNvPr>
          <p:cNvSpPr/>
          <p:nvPr/>
        </p:nvSpPr>
        <p:spPr>
          <a:xfrm>
            <a:off x="0" y="0"/>
            <a:ext cx="580571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noFill/>
        </p:spPr>
        <p:txBody>
          <a:bodyPr>
            <a:normAutofit/>
          </a:bodyPr>
          <a:lstStyle/>
          <a:p>
            <a:r>
              <a:rPr lang="en-US" dirty="0"/>
              <a:t>Pilot Validation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350" y="1163782"/>
            <a:ext cx="5703929" cy="30015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Using only </a:t>
            </a:r>
            <a:r>
              <a:rPr lang="en-US" sz="2800" dirty="0">
                <a:solidFill>
                  <a:schemeClr val="bg1"/>
                </a:solidFill>
                <a:highlight>
                  <a:srgbClr val="008000"/>
                </a:highlight>
              </a:rPr>
              <a:t>monitors</a:t>
            </a:r>
            <a:r>
              <a:rPr lang="en-US" sz="2800" dirty="0"/>
              <a:t> aVNA performing worse than IDW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Including </a:t>
            </a:r>
            <a:r>
              <a:rPr lang="en-US" sz="28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800" dirty="0"/>
              <a:t>  improves: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standard deviation,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Prediction correlation,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Root mean squared error.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387075" y="331826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387075" y="2956841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387075" y="2596925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F5EE64-E20D-A84B-7269-449F440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D73DD4-2C0D-F66E-12C3-09708B058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745" y="232662"/>
            <a:ext cx="4282589" cy="6423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B33F-EB7C-484D-F44D-CF28F66AF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671"/>
            <a:ext cx="6753741" cy="2251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7A04A8-70E2-30E7-8C3B-C74573E0EF66}"/>
              </a:ext>
            </a:extLst>
          </p:cNvPr>
          <p:cNvSpPr txBox="1"/>
          <p:nvPr/>
        </p:nvSpPr>
        <p:spPr>
          <a:xfrm>
            <a:off x="514350" y="4165300"/>
            <a:ext cx="361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Hourly National Mean Concentration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FE1C3EF9-37ED-A348-459D-839C2D87DC17}"/>
              </a:ext>
            </a:extLst>
          </p:cNvPr>
          <p:cNvSpPr/>
          <p:nvPr/>
        </p:nvSpPr>
        <p:spPr>
          <a:xfrm>
            <a:off x="0" y="6680200"/>
            <a:ext cx="638628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9001A13F-59F9-55E5-A068-AECDE1F4586F}"/>
              </a:ext>
            </a:extLst>
          </p:cNvPr>
          <p:cNvSpPr/>
          <p:nvPr/>
        </p:nvSpPr>
        <p:spPr>
          <a:xfrm>
            <a:off x="0" y="0"/>
            <a:ext cx="638628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54CC7F-1448-6F54-0692-E98CF012DA42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83C50B-FE3F-9114-5213-F9D71EFC212E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F0B14-38E9-388B-148C-9A58E968E8C5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02475DAB-EF6B-A58A-C5E8-EF225A41C50E}"/>
              </a:ext>
            </a:extLst>
          </p:cNvPr>
          <p:cNvSpPr/>
          <p:nvPr/>
        </p:nvSpPr>
        <p:spPr>
          <a:xfrm>
            <a:off x="0" y="6680200"/>
            <a:ext cx="6966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3A48FED6-9A01-E7E4-14A7-1C82EDF2BC8E}"/>
              </a:ext>
            </a:extLst>
          </p:cNvPr>
          <p:cNvSpPr/>
          <p:nvPr/>
        </p:nvSpPr>
        <p:spPr>
          <a:xfrm>
            <a:off x="0" y="0"/>
            <a:ext cx="6966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26CE-1CB9-86A6-61B7-9221B6DE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67169"/>
            <a:ext cx="6934200" cy="1325563"/>
          </a:xfrm>
        </p:spPr>
        <p:txBody>
          <a:bodyPr/>
          <a:lstStyle/>
          <a:p>
            <a:r>
              <a:rPr lang="en-US" dirty="0"/>
              <a:t>Data on: </a:t>
            </a:r>
            <a:r>
              <a:rPr lang="en-US" dirty="0">
                <a:hlinkClick r:id="rId3"/>
              </a:rPr>
              <a:t>https://airnowtech.org/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6BA0-A061-CB58-EC59-35AFAF4E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87" y="1825625"/>
            <a:ext cx="2532707" cy="4351338"/>
          </a:xfrm>
        </p:spPr>
        <p:txBody>
          <a:bodyPr/>
          <a:lstStyle/>
          <a:p>
            <a:r>
              <a:rPr lang="en-US" dirty="0"/>
              <a:t>Login to ANT</a:t>
            </a:r>
          </a:p>
          <a:p>
            <a:r>
              <a:rPr lang="en-US" dirty="0"/>
              <a:t>Choose Navigator</a:t>
            </a:r>
          </a:p>
          <a:p>
            <a:r>
              <a:rPr lang="en-US" dirty="0"/>
              <a:t>On Navigator, choose the Data Fusion tab.</a:t>
            </a:r>
          </a:p>
          <a:p>
            <a:r>
              <a:rPr lang="en-US" dirty="0"/>
              <a:t>Select an AirFuse or GOES Layer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22-B988-FA72-C107-81F7D23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236C1-3780-9E7A-AA48-54DDD808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69" y="358371"/>
            <a:ext cx="5334744" cy="11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8DC2F-7113-2DC5-00C2-74468951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491" y="1591392"/>
            <a:ext cx="8627723" cy="4637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E7DE1-69E3-E1A4-667C-99CFA7626A3C}"/>
              </a:ext>
            </a:extLst>
          </p:cNvPr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Thanks AirNow team!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ACB79A-A486-9198-9989-9FD7475A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90C16-622E-820D-1DDD-7027A03D0A54}"/>
              </a:ext>
            </a:extLst>
          </p:cNvPr>
          <p:cNvSpPr/>
          <p:nvPr/>
        </p:nvSpPr>
        <p:spPr>
          <a:xfrm rot="1410459">
            <a:off x="5636871" y="3703899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ED7F93-1F59-51F0-9CC1-A3922BF9FA66}"/>
              </a:ext>
            </a:extLst>
          </p:cNvPr>
          <p:cNvSpPr/>
          <p:nvPr/>
        </p:nvSpPr>
        <p:spPr>
          <a:xfrm rot="19172719">
            <a:off x="4349050" y="3292448"/>
            <a:ext cx="6597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5E506-C9B0-5668-AA27-A2F14D36DBDA}"/>
              </a:ext>
            </a:extLst>
          </p:cNvPr>
          <p:cNvSpPr txBox="1"/>
          <p:nvPr/>
        </p:nvSpPr>
        <p:spPr>
          <a:xfrm>
            <a:off x="3301528" y="2036453"/>
            <a:ext cx="212978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October 13 at 18Z</a:t>
            </a: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D9F802E9-2FC1-A834-69BA-2C7C88A367F2}"/>
              </a:ext>
            </a:extLst>
          </p:cNvPr>
          <p:cNvSpPr/>
          <p:nvPr/>
        </p:nvSpPr>
        <p:spPr>
          <a:xfrm>
            <a:off x="0" y="6680200"/>
            <a:ext cx="7547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DD947A2D-E7A7-E1F8-95A4-5138D5881248}"/>
              </a:ext>
            </a:extLst>
          </p:cNvPr>
          <p:cNvSpPr/>
          <p:nvPr/>
        </p:nvSpPr>
        <p:spPr>
          <a:xfrm>
            <a:off x="0" y="0"/>
            <a:ext cx="7547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Weight the ensemble of surfaces on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better with satellite!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dirty="0"/>
              <a:t>Does it matter? 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1FD5C417-34D9-9735-E988-6D0E052DBE0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CDD849AA-D537-6E7F-4D97-900E0228775F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1ED08-6355-8CD1-D67A-88514337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0"/>
          <a:stretch/>
        </p:blipFill>
        <p:spPr>
          <a:xfrm>
            <a:off x="7699279" y="1151822"/>
            <a:ext cx="641543" cy="219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82EEB-2777-2418-49EE-08AD89530FB6}"/>
              </a:ext>
            </a:extLst>
          </p:cNvPr>
          <p:cNvSpPr txBox="1"/>
          <p:nvPr/>
        </p:nvSpPr>
        <p:spPr>
          <a:xfrm>
            <a:off x="732005" y="389227"/>
            <a:ext cx="9590578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Finding anomalies in hourly surfaces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anomaly detection criteria: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1: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1.1 Large AN-GOES difference (&gt; 55.5 µg/m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1.2 Edge detection applied 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FUSED results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GOES_WGT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2: Morphological image processing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- fill the edges to capture the anomaly area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3: filter the closed edge by large AN-GWR difference again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Step4: Only keeping detected areas with connected size larger than 100</a:t>
            </a:r>
          </a:p>
        </p:txBody>
      </p:sp>
      <p:pic>
        <p:nvPicPr>
          <p:cNvPr id="20" name="Picture 19" descr="A black background with white clouds&#10;&#10;Description automatically generated">
            <a:extLst>
              <a:ext uri="{FF2B5EF4-FFF2-40B4-BE49-F238E27FC236}">
                <a16:creationId xmlns:a16="http://schemas.microsoft.com/office/drawing/2014/main" id="{BEA4E6B9-F1CB-5D68-F6CE-5A1C7B0D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3599830"/>
            <a:ext cx="3657600" cy="2194560"/>
          </a:xfrm>
          <a:prstGeom prst="rect">
            <a:avLst/>
          </a:prstGeom>
        </p:spPr>
      </p:pic>
      <p:pic>
        <p:nvPicPr>
          <p:cNvPr id="24" name="Picture 23" descr="A green and red map&#10;&#10;Description automatically generated">
            <a:extLst>
              <a:ext uri="{FF2B5EF4-FFF2-40B4-BE49-F238E27FC236}">
                <a16:creationId xmlns:a16="http://schemas.microsoft.com/office/drawing/2014/main" id="{1684BFDF-2E32-4BB7-0C27-993603779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60" y="1161959"/>
            <a:ext cx="3657600" cy="2194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DD190-546B-8DEF-C2E0-7106CB0BCEAA}"/>
              </a:ext>
            </a:extLst>
          </p:cNvPr>
          <p:cNvSpPr txBox="1"/>
          <p:nvPr/>
        </p:nvSpPr>
        <p:spPr>
          <a:xfrm>
            <a:off x="1558409" y="3636768"/>
            <a:ext cx="3968885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1: AN_WGT &lt; 0.4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Type 2: AN_WGT &gt; 0.8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1BC66-7A8A-D586-D644-BCF0B5E64AFE}"/>
              </a:ext>
            </a:extLst>
          </p:cNvPr>
          <p:cNvSpPr txBox="1"/>
          <p:nvPr/>
        </p:nvSpPr>
        <p:spPr>
          <a:xfrm>
            <a:off x="4552545" y="3578120"/>
            <a:ext cx="3316515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u="sng" dirty="0"/>
              <a:t>Type 1.1: AN &gt;&gt; GOES</a:t>
            </a:r>
          </a:p>
          <a:p>
            <a:pPr>
              <a:lnSpc>
                <a:spcPct val="130000"/>
              </a:lnSpc>
            </a:pPr>
            <a:r>
              <a:rPr lang="en-US" dirty="0"/>
              <a:t>Type 1.2: AN &lt;&lt; GOES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3E07852-E3DF-B836-1866-A7BFA9940A65}"/>
              </a:ext>
            </a:extLst>
          </p:cNvPr>
          <p:cNvSpPr/>
          <p:nvPr/>
        </p:nvSpPr>
        <p:spPr>
          <a:xfrm>
            <a:off x="4289898" y="3725689"/>
            <a:ext cx="262647" cy="5642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1ABD6D-83B7-4D14-00FC-55EBB7A3B3ED}"/>
              </a:ext>
            </a:extLst>
          </p:cNvPr>
          <p:cNvCxnSpPr/>
          <p:nvPr/>
        </p:nvCxnSpPr>
        <p:spPr>
          <a:xfrm>
            <a:off x="330740" y="5603132"/>
            <a:ext cx="1158239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9EF891-54A9-A35C-9848-E04DF049E38E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4853E4A4-869E-73FB-9741-BD0870A79B69}"/>
              </a:ext>
            </a:extLst>
          </p:cNvPr>
          <p:cNvSpPr/>
          <p:nvPr/>
        </p:nvSpPr>
        <p:spPr>
          <a:xfrm>
            <a:off x="0" y="6680200"/>
            <a:ext cx="870857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AF8C8EC-BB14-99E4-E580-DCE8A671BA85}"/>
              </a:ext>
            </a:extLst>
          </p:cNvPr>
          <p:cNvSpPr/>
          <p:nvPr/>
        </p:nvSpPr>
        <p:spPr>
          <a:xfrm>
            <a:off x="0" y="0"/>
            <a:ext cx="870857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EC334-1FAA-C748-F143-5DC62DCB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A0088-7688-1877-786B-D01B88D3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E86166D3-E0F4-313B-EBA0-E5F2010F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556590"/>
            <a:ext cx="9047922" cy="2166731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2F67FC88-0BDC-0161-35BE-AC3006BB5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2556979"/>
            <a:ext cx="9047922" cy="2166731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848E6324-1257-358F-ECBA-969962DDE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2045" b="58261"/>
          <a:stretch/>
        </p:blipFill>
        <p:spPr>
          <a:xfrm>
            <a:off x="3144078" y="4554744"/>
            <a:ext cx="9047922" cy="21667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C9CB7C-B48C-EEB3-613C-CF40DA74A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795130"/>
            <a:ext cx="3130826" cy="5381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Emory University developed an edge detection algorithm to process years of data.</a:t>
            </a:r>
          </a:p>
          <a:p>
            <a:r>
              <a:rPr lang="en-US" dirty="0"/>
              <a:t>Plume in Texas Pan Handle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2023-06-18T01Z</a:t>
            </a:r>
          </a:p>
          <a:p>
            <a:r>
              <a:rPr lang="en-US" dirty="0"/>
              <a:t>Interesting feature in west Utah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2023-06-20T18Z</a:t>
            </a:r>
            <a:endParaRPr lang="en-US" dirty="0"/>
          </a:p>
          <a:p>
            <a:r>
              <a:rPr lang="en-US" dirty="0"/>
              <a:t>Fire plume from Alberta Canada with missing data</a:t>
            </a:r>
          </a:p>
          <a:p>
            <a:pPr marL="457200" lvl="1"/>
            <a:r>
              <a:rPr lang="en-US" dirty="0">
                <a:highlight>
                  <a:srgbClr val="FFFF00"/>
                </a:highlight>
              </a:rPr>
              <a:t>2023-07-15T23Z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50B4A3-2D85-3E87-A56A-A1BC0D4F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36"/>
            <a:ext cx="10515600" cy="708301"/>
          </a:xfrm>
        </p:spPr>
        <p:txBody>
          <a:bodyPr/>
          <a:lstStyle/>
          <a:p>
            <a:r>
              <a:rPr lang="en-US" dirty="0"/>
              <a:t>Example Edge Detections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4C5CA-0549-43D9-359F-56B4A7775F4C}"/>
              </a:ext>
            </a:extLst>
          </p:cNvPr>
          <p:cNvSpPr txBox="1"/>
          <p:nvPr/>
        </p:nvSpPr>
        <p:spPr>
          <a:xfrm>
            <a:off x="8334376" y="0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50E9F03D-D2B5-1EE6-DF8C-39D850878389}"/>
              </a:ext>
            </a:extLst>
          </p:cNvPr>
          <p:cNvSpPr/>
          <p:nvPr/>
        </p:nvSpPr>
        <p:spPr>
          <a:xfrm>
            <a:off x="0" y="6680200"/>
            <a:ext cx="9289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BA8B9FF8-C6B0-73F7-A73D-0E9A7682232C}"/>
              </a:ext>
            </a:extLst>
          </p:cNvPr>
          <p:cNvSpPr/>
          <p:nvPr/>
        </p:nvSpPr>
        <p:spPr>
          <a:xfrm>
            <a:off x="0" y="0"/>
            <a:ext cx="9289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9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34CCE5-6934-0146-A70D-1EA46749E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35538"/>
              </p:ext>
            </p:extLst>
          </p:nvPr>
        </p:nvGraphicFramePr>
        <p:xfrm>
          <a:off x="8551424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D5E6682-DED3-B62F-185B-50E0472F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47" y="36767"/>
            <a:ext cx="4930753" cy="113402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280E51-B3BF-B76E-11E7-966C6F19B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71718"/>
              </p:ext>
            </p:extLst>
          </p:nvPr>
        </p:nvGraphicFramePr>
        <p:xfrm>
          <a:off x="6096000" y="1473094"/>
          <a:ext cx="3200400" cy="468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40073484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871359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7889198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27976788"/>
                    </a:ext>
                  </a:extLst>
                </a:gridCol>
              </a:tblGrid>
              <a:tr h="9261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27869"/>
                  </a:ext>
                </a:extLst>
              </a:tr>
              <a:tr h="536553">
                <a:tc vMerge="1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4317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803612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68030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13195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0513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425418"/>
                  </a:ext>
                </a:extLst>
              </a:tr>
              <a:tr h="536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1697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489887B-5EC1-B3D4-9A82-21E0EC23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Number of anomalies detected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3D7F68-2B1F-4A96-1D24-148699B606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2020, anomalies increase in the fire season when AOD retrievals are difficult.</a:t>
            </a:r>
          </a:p>
          <a:p>
            <a:pPr lvl="1"/>
            <a:r>
              <a:rPr lang="en-US" dirty="0"/>
              <a:t>Total detections 1472</a:t>
            </a:r>
          </a:p>
          <a:p>
            <a:pPr lvl="1"/>
            <a:r>
              <a:rPr lang="en-US" dirty="0"/>
              <a:t>NOAA improved QA and updated DNN</a:t>
            </a:r>
          </a:p>
          <a:p>
            <a:r>
              <a:rPr lang="en-US" dirty="0"/>
              <a:t>In 2023, fewer detections (532)</a:t>
            </a:r>
          </a:p>
          <a:p>
            <a:pPr lvl="1"/>
            <a:r>
              <a:rPr lang="en-US" dirty="0"/>
              <a:t>More often during spring and early summer.</a:t>
            </a:r>
          </a:p>
          <a:p>
            <a:r>
              <a:rPr lang="en-US" dirty="0"/>
              <a:t>Path forward</a:t>
            </a:r>
          </a:p>
          <a:p>
            <a:pPr marL="457200" lvl="1"/>
            <a:r>
              <a:rPr lang="en-US" dirty="0"/>
              <a:t>Use edge detection to identify the types of situations that cause artifacts.</a:t>
            </a:r>
          </a:p>
          <a:p>
            <a:pPr marL="457200" lvl="1"/>
            <a:r>
              <a:rPr lang="en-US" dirty="0"/>
              <a:t>Likely use edge detections to constrain interpolations.</a:t>
            </a:r>
          </a:p>
          <a:p>
            <a:pPr marL="457200" lvl="1"/>
            <a:r>
              <a:rPr lang="en-US" dirty="0"/>
              <a:t>Find weights that smoothly transition even with large differences between products.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F17E2-7E52-1E47-F94B-65DD8E48792A}"/>
              </a:ext>
            </a:extLst>
          </p:cNvPr>
          <p:cNvSpPr txBox="1"/>
          <p:nvPr/>
        </p:nvSpPr>
        <p:spPr>
          <a:xfrm>
            <a:off x="8020051" y="6415716"/>
            <a:ext cx="376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Meng Qi at Emory University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463662A-414F-4288-EA52-2300D77023E0}"/>
              </a:ext>
            </a:extLst>
          </p:cNvPr>
          <p:cNvSpPr/>
          <p:nvPr/>
        </p:nvSpPr>
        <p:spPr>
          <a:xfrm>
            <a:off x="0" y="6680200"/>
            <a:ext cx="986971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D322DE4D-9B6B-C891-924C-8DC4FFE21EE3}"/>
              </a:ext>
            </a:extLst>
          </p:cNvPr>
          <p:cNvSpPr/>
          <p:nvPr/>
        </p:nvSpPr>
        <p:spPr>
          <a:xfrm>
            <a:off x="0" y="0"/>
            <a:ext cx="986971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/>
          <a:lstStyle/>
          <a:p>
            <a:r>
              <a:rPr lang="en-US" dirty="0"/>
              <a:t>Reminder of weighting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200"/>
            <a:ext cx="6067427" cy="47561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Three scenarios to illustrate weights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Including satellite using the same functional form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a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p</a:t>
            </a:r>
            <a:r>
              <a:rPr lang="en-US" dirty="0"/>
              <a:t> = (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x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  <a:r>
              <a:rPr lang="en-US" dirty="0"/>
              <a:t> : </a:t>
            </a:r>
            <a:r>
              <a:rPr lang="en-US" dirty="0" err="1"/>
              <a:t>d'</a:t>
            </a:r>
            <a:r>
              <a:rPr lang="en-US" baseline="-25000" dirty="0" err="1"/>
              <a:t>PA</a:t>
            </a:r>
            <a:r>
              <a:rPr lang="en-US" dirty="0"/>
              <a:t> = max(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3.6)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(10 x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d'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= max(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3.6)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1 / (1 + exp(k * 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 - x</a:t>
            </a:r>
            <a:r>
              <a:rPr lang="en-US" baseline="-25000" dirty="0"/>
              <a:t>0</a:t>
            </a:r>
            <a:r>
              <a:rPr lang="en-US" dirty="0"/>
              <a:t>)))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Statistical performance is great without satellite and satellite improves performance!</a:t>
            </a:r>
          </a:p>
          <a:p>
            <a:pPr lvl="1"/>
            <a:r>
              <a:rPr lang="en-US" dirty="0"/>
              <a:t>Created artificial “hard edges” when satellite and AirNow/PurpleAir diverge.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Need method of identifying artifacts and then a new method to reduce artifacts.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47" y="7782"/>
            <a:ext cx="457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66DF44-BE28-24DB-9794-88BAEF605887}"/>
              </a:ext>
            </a:extLst>
          </p:cNvPr>
          <p:cNvSpPr txBox="1"/>
          <p:nvPr/>
        </p:nvSpPr>
        <p:spPr>
          <a:xfrm>
            <a:off x="4539945" y="6262726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*Optimized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8B8F-FDF8-7505-49A4-669FAC43B40E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97C79-346D-11E8-C6CA-F722B9BB72BD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90DF-E35B-446D-EE94-1411D6A1B197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AE2E1-B303-9076-2489-D13FA16F356E}"/>
              </a:ext>
            </a:extLst>
          </p:cNvPr>
          <p:cNvSpPr/>
          <p:nvPr/>
        </p:nvSpPr>
        <p:spPr>
          <a:xfrm>
            <a:off x="1518996" y="3594515"/>
            <a:ext cx="2777582" cy="2613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EE3BF-719C-3A41-F247-E6A0651A27E5}"/>
              </a:ext>
            </a:extLst>
          </p:cNvPr>
          <p:cNvSpPr/>
          <p:nvPr/>
        </p:nvSpPr>
        <p:spPr>
          <a:xfrm>
            <a:off x="8486775" y="2476500"/>
            <a:ext cx="610762" cy="3971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CBADD053-E19A-E6C5-2440-8F6907E34E43}"/>
              </a:ext>
            </a:extLst>
          </p:cNvPr>
          <p:cNvSpPr/>
          <p:nvPr/>
        </p:nvSpPr>
        <p:spPr>
          <a:xfrm>
            <a:off x="0" y="6680200"/>
            <a:ext cx="1045028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E8C6D80-4D31-8912-4496-87EA8258FCD4}"/>
              </a:ext>
            </a:extLst>
          </p:cNvPr>
          <p:cNvSpPr/>
          <p:nvPr/>
        </p:nvSpPr>
        <p:spPr>
          <a:xfrm>
            <a:off x="0" y="0"/>
            <a:ext cx="1045028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1330" cy="1325563"/>
          </a:xfrm>
        </p:spPr>
        <p:txBody>
          <a:bodyPr>
            <a:normAutofit/>
          </a:bodyPr>
          <a:lstStyle/>
          <a:p>
            <a:r>
              <a:rPr lang="en-US" dirty="0"/>
              <a:t>Logistic alternative weight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5842640" cy="4756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scenarios to illustrate</a:t>
            </a:r>
          </a:p>
          <a:p>
            <a:pPr lvl="1"/>
            <a:r>
              <a:rPr lang="en-US" dirty="0"/>
              <a:t>AirNow on at the left.</a:t>
            </a:r>
          </a:p>
          <a:p>
            <a:pPr lvl="1"/>
            <a:r>
              <a:rPr lang="en-US" dirty="0"/>
              <a:t>PurpleAir near and a bit downwind.</a:t>
            </a:r>
          </a:p>
          <a:p>
            <a:pPr lvl="1"/>
            <a:r>
              <a:rPr lang="en-US" dirty="0"/>
              <a:t>GOES-PM25 coverage varies</a:t>
            </a:r>
          </a:p>
          <a:p>
            <a:r>
              <a:rPr lang="en-US" dirty="0"/>
              <a:t>Y =</a:t>
            </a:r>
            <a:r>
              <a:rPr lang="el-GR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 err="1"/>
              <a:t>Y</a:t>
            </a:r>
            <a:r>
              <a:rPr lang="en-US" baseline="-25000" dirty="0" err="1"/>
              <a:t>A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P</a:t>
            </a:r>
            <a:r>
              <a:rPr lang="en-US" dirty="0" err="1"/>
              <a:t>Y</a:t>
            </a:r>
            <a:r>
              <a:rPr lang="en-US" baseline="-25000" dirty="0" err="1"/>
              <a:t>P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G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 +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endParaRPr lang="en-US" dirty="0"/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A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, k</a:t>
            </a:r>
            <a:r>
              <a:rPr lang="en-US" baseline="-25000" dirty="0"/>
              <a:t>A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P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G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k</a:t>
            </a:r>
            <a:r>
              <a:rPr lang="en-US" baseline="-25000" dirty="0" err="1"/>
              <a:t>G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Normalize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= </a:t>
            </a:r>
            <a:r>
              <a:rPr lang="en-US" dirty="0" err="1"/>
              <a:t>expit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APG</a:t>
            </a:r>
            <a:r>
              <a:rPr lang="en-US" dirty="0"/>
              <a:t>, -</a:t>
            </a:r>
            <a:r>
              <a:rPr lang="en-US" dirty="0" err="1"/>
              <a:t>k</a:t>
            </a:r>
            <a:r>
              <a:rPr lang="en-US" baseline="-25000" dirty="0" err="1"/>
              <a:t>N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N</a:t>
            </a:r>
            <a:r>
              <a:rPr lang="en-US" dirty="0"/>
              <a:t>) </a:t>
            </a:r>
          </a:p>
          <a:p>
            <a:pPr lvl="2"/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a</a:t>
            </a:r>
            <a:r>
              <a:rPr lang="en-US" baseline="-25000" dirty="0"/>
              <a:t>a</a:t>
            </a:r>
            <a:r>
              <a:rPr lang="en-US" dirty="0"/>
              <a:t> (1 -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/ (a</a:t>
            </a:r>
            <a:r>
              <a:rPr lang="en-US" baseline="-25000" dirty="0"/>
              <a:t>a</a:t>
            </a:r>
            <a:r>
              <a:rPr lang="en-US" dirty="0"/>
              <a:t> + a</a:t>
            </a:r>
            <a:r>
              <a:rPr lang="en-US" baseline="-25000" dirty="0"/>
              <a:t>p</a:t>
            </a:r>
            <a:r>
              <a:rPr lang="en-US" dirty="0"/>
              <a:t> + a</a:t>
            </a:r>
            <a:r>
              <a:rPr lang="en-US" baseline="-25000" dirty="0"/>
              <a:t>g</a:t>
            </a:r>
            <a:r>
              <a:rPr lang="en-US" dirty="0"/>
              <a:t>)</a:t>
            </a:r>
          </a:p>
          <a:p>
            <a:r>
              <a:rPr lang="en-US" dirty="0"/>
              <a:t>Ideally, optimize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r</a:t>
            </a:r>
            <a:r>
              <a:rPr lang="en-US" dirty="0"/>
              <a:t> parameters</a:t>
            </a:r>
          </a:p>
          <a:p>
            <a:r>
              <a:rPr lang="en-US" dirty="0"/>
              <a:t>Need to test with edge detection and categorize outliers.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13330C-1442-D170-2166-9737F69B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F0BBE-1D28-021E-BB71-E24A5D9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530" y="195260"/>
            <a:ext cx="4298095" cy="6447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76505-99C5-3560-CE32-E3EEB06F886A}"/>
              </a:ext>
            </a:extLst>
          </p:cNvPr>
          <p:cNvSpPr txBox="1"/>
          <p:nvPr/>
        </p:nvSpPr>
        <p:spPr>
          <a:xfrm>
            <a:off x="3632840" y="6333609"/>
            <a:ext cx="371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expit</a:t>
            </a:r>
            <a:r>
              <a:rPr lang="en-US" dirty="0"/>
              <a:t>(d, k, r) = 1 / (1 + exp(k * (d – r)))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25881-AB20-5F21-E7B1-FCB6D58B4A16}"/>
              </a:ext>
            </a:extLst>
          </p:cNvPr>
          <p:cNvSpPr txBox="1"/>
          <p:nvPr/>
        </p:nvSpPr>
        <p:spPr>
          <a:xfrm rot="5400000">
            <a:off x="10637837" y="1030973"/>
            <a:ext cx="1679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upwind of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DADA3F-5A20-95BA-E6AE-365DEAE890AA}"/>
              </a:ext>
            </a:extLst>
          </p:cNvPr>
          <p:cNvSpPr txBox="1"/>
          <p:nvPr/>
        </p:nvSpPr>
        <p:spPr>
          <a:xfrm rot="5400000">
            <a:off x="10514806" y="3085991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CFCA2-1D5B-215C-1AE5-42A82855321A}"/>
              </a:ext>
            </a:extLst>
          </p:cNvPr>
          <p:cNvSpPr txBox="1"/>
          <p:nvPr/>
        </p:nvSpPr>
        <p:spPr>
          <a:xfrm rot="5400000">
            <a:off x="10452894" y="5184024"/>
            <a:ext cx="192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Cloudy downwind of monitor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DF0C6C3-3B0A-A701-4761-514C384C35D0}"/>
              </a:ext>
            </a:extLst>
          </p:cNvPr>
          <p:cNvSpPr/>
          <p:nvPr/>
        </p:nvSpPr>
        <p:spPr>
          <a:xfrm>
            <a:off x="0" y="6680200"/>
            <a:ext cx="11030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D360182E-83E5-1D4C-AC32-211A2FB10701}"/>
              </a:ext>
            </a:extLst>
          </p:cNvPr>
          <p:cNvSpPr/>
          <p:nvPr/>
        </p:nvSpPr>
        <p:spPr>
          <a:xfrm>
            <a:off x="0" y="0"/>
            <a:ext cx="11030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4792" cy="1325563"/>
          </a:xfrm>
        </p:spPr>
        <p:txBody>
          <a:bodyPr>
            <a:normAutofit/>
          </a:bodyPr>
          <a:lstStyle/>
          <a:p>
            <a:r>
              <a:rPr lang="en-US" dirty="0"/>
              <a:t>AirFuse: hourly maps of PM</a:t>
            </a:r>
            <a:r>
              <a:rPr lang="en-US" baseline="-25000" dirty="0"/>
              <a:t>2.5</a:t>
            </a:r>
            <a:r>
              <a:rPr lang="en-US" dirty="0"/>
              <a:t> and ozone for AirNow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17431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dirty="0"/>
              <a:t>Fuses best available data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NOAA Forecast w/bias correction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AirNow monitors (~1000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PurpleAir sensors (~9k per hour)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Ozone too, but no sensor or satellite data.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B53A6E-C9BA-FC88-14E9-41008C9A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F8585-D515-2976-A0D0-53639E3E4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4"/>
          <a:stretch/>
        </p:blipFill>
        <p:spPr>
          <a:xfrm>
            <a:off x="6524128" y="643492"/>
            <a:ext cx="5053840" cy="57795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A0F394E-DBF7-3E1D-771D-2B81037C0426}"/>
              </a:ext>
            </a:extLst>
          </p:cNvPr>
          <p:cNvSpPr/>
          <p:nvPr/>
        </p:nvSpPr>
        <p:spPr>
          <a:xfrm>
            <a:off x="10189058" y="365125"/>
            <a:ext cx="1308682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4472C4"/>
                </a:solidFill>
              </a:rPr>
              <a:t>Satellite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D461A-B048-D648-47FE-89E207F9723B}"/>
              </a:ext>
            </a:extLst>
          </p:cNvPr>
          <p:cNvSpPr txBox="1"/>
          <p:nvPr/>
        </p:nvSpPr>
        <p:spPr>
          <a:xfrm>
            <a:off x="5204600" y="6247360"/>
            <a:ext cx="5953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Available on airnowtech.org since March 2024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CB429896-A81D-35D9-7957-55AC778E5F98}"/>
              </a:ext>
            </a:extLst>
          </p:cNvPr>
          <p:cNvSpPr/>
          <p:nvPr/>
        </p:nvSpPr>
        <p:spPr>
          <a:xfrm>
            <a:off x="0" y="6680200"/>
            <a:ext cx="1161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29DA2A8-4676-867F-C538-4CC2540C26CD}"/>
              </a:ext>
            </a:extLst>
          </p:cNvPr>
          <p:cNvSpPr/>
          <p:nvPr/>
        </p:nvSpPr>
        <p:spPr>
          <a:xfrm>
            <a:off x="0" y="0"/>
            <a:ext cx="1161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Fusion with PurpleAir is running as a pilot without satellite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Statistical value of PurpleAir in cross-validation is high because sensors are dense near monitors.</a:t>
            </a:r>
          </a:p>
          <a:p>
            <a:r>
              <a:rPr lang="en-US" dirty="0"/>
              <a:t>Working on ensemble weighting with HAQAST team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Evaluated GOES PM25 for real-time-applications.</a:t>
            </a:r>
          </a:p>
          <a:p>
            <a:pPr lvl="1"/>
            <a:r>
              <a:rPr lang="en-US" dirty="0"/>
              <a:t>Developed edge detection algorithm for testing weighting schemes.</a:t>
            </a:r>
          </a:p>
          <a:p>
            <a:pPr lvl="1"/>
            <a:r>
              <a:rPr lang="en-US" dirty="0"/>
              <a:t>Finalizing weighting scheme and testing updated weighting methodology.</a:t>
            </a:r>
          </a:p>
          <a:p>
            <a:pPr lvl="1"/>
            <a:r>
              <a:rPr lang="en-US" dirty="0"/>
              <a:t>Harder to statistically quantify benefit because the value is further from monitors.</a:t>
            </a:r>
          </a:p>
          <a:p>
            <a:r>
              <a:rPr lang="en-US" dirty="0"/>
              <a:t>Need your feedback on pilot!</a:t>
            </a:r>
          </a:p>
          <a:p>
            <a:pPr lvl="1"/>
            <a:r>
              <a:rPr lang="en-US" dirty="0"/>
              <a:t>Statistics will only tell us so much.</a:t>
            </a:r>
          </a:p>
          <a:p>
            <a:pPr lvl="1"/>
            <a:r>
              <a:rPr lang="en-US" dirty="0"/>
              <a:t>How does your area look?</a:t>
            </a:r>
          </a:p>
          <a:p>
            <a:pPr lvl="1"/>
            <a:r>
              <a:rPr lang="en-US" dirty="0"/>
              <a:t>When does AirFuse give weird answers?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2D7D1-719C-1CEC-13AC-B03D1C3A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308B455-1A2A-0795-DCC2-6675BD480BE1}"/>
              </a:ext>
            </a:extLst>
          </p:cNvPr>
          <p:cNvSpPr/>
          <p:nvPr/>
        </p:nvSpPr>
        <p:spPr>
          <a:xfrm>
            <a:off x="0" y="6680200"/>
            <a:ext cx="11611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03FEE0B3-1498-5F6E-0C25-E231702F9BA0}"/>
              </a:ext>
            </a:extLst>
          </p:cNvPr>
          <p:cNvSpPr/>
          <p:nvPr/>
        </p:nvSpPr>
        <p:spPr>
          <a:xfrm>
            <a:off x="0" y="0"/>
            <a:ext cx="11611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E2746B-9A63-952A-AF15-81A5AC55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87ACF15B-B8C8-8B3C-8E41-F36AAB1E9B46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6F5A9AC1-159F-F237-9653-2D0C149974B2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5FCE3A0A-E5FB-2233-7DEE-7F1D7EECEDC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BAD75A-51B5-4D5D-4893-4F0E56D10DF7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E52C15E5-9BD4-EC8B-7DF0-4990BC973AD2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1BE081C9-6CA4-25DC-4F1D-74C038028EF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050E-EF81-DAC3-AAA4-D7BA66B1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"/>
            <a:ext cx="12191999" cy="6400800"/>
          </a:xfrm>
          <a:prstGeom prst="rect">
            <a:avLst/>
          </a:prstGeom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6A226798-F051-6FC5-58F0-7F4138FCF6DC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018FF9F3-239E-F69E-4567-064D9FCCB74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4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Diurnal Variation of PM and AirFuse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CF168-14D9-CAC1-EADB-09A6746C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123C-7C24-01EF-6CCE-B95F4522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9832" cy="4127119"/>
          </a:xfrm>
        </p:spPr>
        <p:txBody>
          <a:bodyPr numCol="1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Hourly particulate matter is highest </a:t>
            </a:r>
            <a:r>
              <a:rPr lang="en-US" dirty="0"/>
              <a:t>at night during high humidity.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CMAQ forecast over does the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IDW and AirFuse w/out PurpleAir capture that variability.</a:t>
            </a:r>
          </a:p>
          <a:p>
            <a:pPr marL="285750" indent="-285750"/>
            <a:r>
              <a:rPr lang="en-US" dirty="0"/>
              <a:t>Adding PurpleAir mutes the diurnal variability.*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5556F-7CE5-CC22-3CF9-F4D03236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3926618"/>
            <a:ext cx="7510272" cy="250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8FA5F-866C-533D-84BC-06FE46F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728" y="1526890"/>
            <a:ext cx="7510272" cy="2503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DA375-FED4-0524-CA68-D89D3EF9172B}"/>
              </a:ext>
            </a:extLst>
          </p:cNvPr>
          <p:cNvSpPr txBox="1"/>
          <p:nvPr/>
        </p:nvSpPr>
        <p:spPr>
          <a:xfrm>
            <a:off x="5314950" y="3244334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Mean Conc Hour of Day [LST]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5B8B-DD80-8133-D2FC-C02C04B325CC}"/>
              </a:ext>
            </a:extLst>
          </p:cNvPr>
          <p:cNvSpPr txBox="1"/>
          <p:nvPr/>
        </p:nvSpPr>
        <p:spPr>
          <a:xfrm>
            <a:off x="5314950" y="5687671"/>
            <a:ext cx="3121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Normalized Mean Bias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2763F-6568-DF50-0620-392F87758C5B}"/>
              </a:ext>
            </a:extLst>
          </p:cNvPr>
          <p:cNvSpPr txBox="1"/>
          <p:nvPr/>
        </p:nvSpPr>
        <p:spPr>
          <a:xfrm>
            <a:off x="1780794" y="6367494"/>
            <a:ext cx="871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*Correction was developed from daily averages, so investigating update to correction.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25A68A4E-523E-5ACD-3A1E-313B4379E4E6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3F1DEEBB-9F9D-4E62-450F-D7BC3D2DDEE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087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the bias of NOAA’s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2" y="1481329"/>
            <a:ext cx="6458868" cy="5062346"/>
          </a:xfrm>
          <a:noFill/>
        </p:spPr>
        <p:txBody>
          <a:bodyPr>
            <a:normAutofit/>
          </a:bodyPr>
          <a:lstStyle/>
          <a:p>
            <a:r>
              <a:rPr lang="en-US" dirty="0"/>
              <a:t>NOAA’s National Air Quality Forecast</a:t>
            </a:r>
          </a:p>
          <a:p>
            <a:pPr lvl="1"/>
            <a:r>
              <a:rPr lang="en-US" dirty="0"/>
              <a:t>CMAQ forecasts concentration</a:t>
            </a:r>
          </a:p>
          <a:p>
            <a:pPr lvl="1"/>
            <a:r>
              <a:rPr lang="en-US" dirty="0"/>
              <a:t>Kalman filter analog system forecasts bias</a:t>
            </a:r>
          </a:p>
          <a:p>
            <a:pPr lvl="1"/>
            <a:r>
              <a:rPr lang="en-US" dirty="0"/>
              <a:t>Bias interpolated to grid cells  (</a:t>
            </a:r>
            <a:r>
              <a:rPr lang="en-US" dirty="0" err="1"/>
              <a:t>Glahn</a:t>
            </a:r>
            <a:r>
              <a:rPr lang="en-US" dirty="0"/>
              <a:t> et al.) to “correct” model</a:t>
            </a:r>
          </a:p>
          <a:p>
            <a:r>
              <a:rPr lang="en-US" dirty="0"/>
              <a:t>Why not use this directly?</a:t>
            </a:r>
          </a:p>
          <a:p>
            <a:pPr lvl="1"/>
            <a:r>
              <a:rPr lang="en-US" dirty="0"/>
              <a:t>AirFuse corrects using multiple sources.</a:t>
            </a:r>
          </a:p>
          <a:p>
            <a:pPr lvl="1"/>
            <a:r>
              <a:rPr lang="en-US" dirty="0"/>
              <a:t>In AirNow bias has already happened, so the correction can be updated.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E2E6F-3E5D-B2F4-D4D5-C39C5119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0119-CD0D-924E-49C8-06ABDAE3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8D7953-069D-C8DF-EB72-3107A561C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3152" b="92332"/>
          <a:stretch/>
        </p:blipFill>
        <p:spPr>
          <a:xfrm>
            <a:off x="8705972" y="548619"/>
            <a:ext cx="3262387" cy="451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C007-5981-7B01-FD1C-8314D08F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62" y="3819560"/>
            <a:ext cx="4675130" cy="2805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6E54E-35D1-3188-E1DE-D39BC955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228" y="1152773"/>
            <a:ext cx="4675131" cy="2805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505C3C-A7CE-6BD0-7E82-6ACECB5E4A5D}"/>
              </a:ext>
            </a:extLst>
          </p:cNvPr>
          <p:cNvSpPr txBox="1"/>
          <p:nvPr/>
        </p:nvSpPr>
        <p:spPr>
          <a:xfrm rot="16200000">
            <a:off x="6009228" y="2189115"/>
            <a:ext cx="215423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</a:t>
            </a:r>
          </a:p>
          <a:p>
            <a:pPr algn="ctr"/>
            <a:r>
              <a:rPr lang="en-US" sz="2400" dirty="0"/>
              <a:t>AirNow Obs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E899A-0756-43F2-29F2-90A9FC356B0D}"/>
              </a:ext>
            </a:extLst>
          </p:cNvPr>
          <p:cNvSpPr txBox="1"/>
          <p:nvPr/>
        </p:nvSpPr>
        <p:spPr>
          <a:xfrm rot="16200000">
            <a:off x="6077710" y="5163047"/>
            <a:ext cx="2017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Real-time Bias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71EA1-9B77-9FAF-7ED4-213A4AD5D7FB}"/>
              </a:ext>
            </a:extLst>
          </p:cNvPr>
          <p:cNvSpPr txBox="1"/>
          <p:nvPr/>
        </p:nvSpPr>
        <p:spPr>
          <a:xfrm>
            <a:off x="8555254" y="991403"/>
            <a:ext cx="3371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https://digital.mdl.nws.noaa.gov/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ED362475-1569-436A-8C50-9FB772E9CBC3}"/>
              </a:ext>
            </a:extLst>
          </p:cNvPr>
          <p:cNvSpPr/>
          <p:nvPr/>
        </p:nvSpPr>
        <p:spPr>
          <a:xfrm>
            <a:off x="0" y="6680200"/>
            <a:ext cx="174171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E8186156-6774-A4F3-0460-C6E2E24A8D44}"/>
              </a:ext>
            </a:extLst>
          </p:cNvPr>
          <p:cNvSpPr/>
          <p:nvPr/>
        </p:nvSpPr>
        <p:spPr>
          <a:xfrm>
            <a:off x="0" y="0"/>
            <a:ext cx="174171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Calculate bias from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/>
          </a:bodyPr>
          <a:lstStyle/>
          <a:p>
            <a:r>
              <a:rPr lang="en-US" dirty="0"/>
              <a:t>Schulte et al 2020 used PurpleAir</a:t>
            </a:r>
          </a:p>
          <a:p>
            <a:pPr lvl="1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Observations (O) from both AirNow and PurpleAir</a:t>
            </a:r>
          </a:p>
          <a:p>
            <a:pPr lvl="1"/>
            <a:r>
              <a:rPr lang="en-US" dirty="0"/>
              <a:t>Improved validation statistics!</a:t>
            </a:r>
          </a:p>
          <a:p>
            <a:r>
              <a:rPr lang="en-US" dirty="0"/>
              <a:t>Using the EPA national correction</a:t>
            </a:r>
          </a:p>
          <a:p>
            <a:pPr lvl="1"/>
            <a:r>
              <a:rPr lang="en-US" sz="2200" dirty="0"/>
              <a:t>Barkjohn et al. 2021 developed a national correction</a:t>
            </a:r>
          </a:p>
          <a:p>
            <a:pPr lvl="1"/>
            <a:r>
              <a:rPr lang="en-US" sz="2200" dirty="0"/>
              <a:t>When PurpleAir is less than 210 micrograms/m3, PM is reduced by 0.0862 x Relative Humidity% (50%: -4.31 and 35%: -3.02)</a:t>
            </a:r>
          </a:p>
          <a:p>
            <a:r>
              <a:rPr lang="en-US" dirty="0"/>
              <a:t>Identify bias based on </a:t>
            </a:r>
            <a:r>
              <a:rPr lang="en-US" b="1" i="1" dirty="0"/>
              <a:t>past</a:t>
            </a:r>
            <a:r>
              <a:rPr lang="en-US" dirty="0"/>
              <a:t> observations</a:t>
            </a:r>
          </a:p>
          <a:p>
            <a:pPr lvl="1"/>
            <a:r>
              <a:rPr lang="en-US" dirty="0"/>
              <a:t>Bias using near-real-time observations.</a:t>
            </a:r>
          </a:p>
          <a:p>
            <a:pPr lvl="1"/>
            <a:r>
              <a:rPr lang="en-US" dirty="0"/>
              <a:t>Interpolation using Delaunay diagram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46A79-6A72-D00B-3B72-35FE2DB1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7B66F-7F8A-4551-5513-299DEAB87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559882"/>
            <a:ext cx="4656363" cy="2793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813BB-F61E-E075-4F96-00E84F912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625" y="3421149"/>
            <a:ext cx="4656363" cy="2793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BF7A80-9CBF-8730-AD87-99F8E333D30D}"/>
              </a:ext>
            </a:extLst>
          </p:cNvPr>
          <p:cNvSpPr txBox="1"/>
          <p:nvPr/>
        </p:nvSpPr>
        <p:spPr>
          <a:xfrm>
            <a:off x="7333625" y="466606"/>
            <a:ext cx="4191625" cy="370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NAQFC+ with PurpleAir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F3691-0A33-592A-32C9-884353FC653C}"/>
              </a:ext>
            </a:extLst>
          </p:cNvPr>
          <p:cNvSpPr txBox="1"/>
          <p:nvPr/>
        </p:nvSpPr>
        <p:spPr>
          <a:xfrm>
            <a:off x="7333624" y="3318292"/>
            <a:ext cx="46563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NAQFC+ Bias According to PurpleAir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74DAB1F-D56B-B88B-4515-1EFA31D9FEBA}"/>
              </a:ext>
            </a:extLst>
          </p:cNvPr>
          <p:cNvSpPr/>
          <p:nvPr/>
        </p:nvSpPr>
        <p:spPr>
          <a:xfrm>
            <a:off x="0" y="6680200"/>
            <a:ext cx="232228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0A4B4A0F-8803-7BB3-ABCD-31262FE786EA}"/>
              </a:ext>
            </a:extLst>
          </p:cNvPr>
          <p:cNvSpPr/>
          <p:nvPr/>
        </p:nvSpPr>
        <p:spPr>
          <a:xfrm>
            <a:off x="0" y="0"/>
            <a:ext cx="232228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NOAA, HAQAST, EPA partnershiop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57" y="3274443"/>
            <a:ext cx="2866105" cy="2275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64" y="144971"/>
            <a:ext cx="10515600" cy="828087"/>
          </a:xfrm>
        </p:spPr>
        <p:txBody>
          <a:bodyPr/>
          <a:lstStyle/>
          <a:p>
            <a:r>
              <a:rPr lang="en-US" sz="4400" dirty="0"/>
              <a:t>Calculate bias from geostationary satellite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16511"/>
            <a:ext cx="2743200" cy="365125"/>
          </a:xfrm>
        </p:spPr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 dirty="0"/>
          </a:p>
        </p:txBody>
      </p:sp>
      <p:pic>
        <p:nvPicPr>
          <p:cNvPr id="1027" name="Picture 1" descr="GEOS-PM25 with machine learning bias correction as shown in AirNowTech navigator.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26090"/>
          <a:stretch/>
        </p:blipFill>
        <p:spPr bwMode="auto">
          <a:xfrm>
            <a:off x="7615850" y="947829"/>
            <a:ext cx="4409843" cy="25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GOES satellite positions and geographic weighted regression symbolic representation.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2" y="1107536"/>
            <a:ext cx="3991860" cy="16462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10343144" y="4136089"/>
            <a:ext cx="1641551" cy="67681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DA9B70-A45B-0F4E-B730-3CEA674A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12D25-79C6-05AF-93C4-0CDCE528EC87}"/>
              </a:ext>
            </a:extLst>
          </p:cNvPr>
          <p:cNvSpPr txBox="1"/>
          <p:nvPr/>
        </p:nvSpPr>
        <p:spPr>
          <a:xfrm>
            <a:off x="0" y="5713825"/>
            <a:ext cx="635835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HAQAST Tiger Team Leads: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Pawan Gupta and Yang Liu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Partners: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 Phil Dickerson and Barron Henderson (EPA), and Shobha Kondragunta (NOAA)</a:t>
            </a:r>
            <a:endParaRPr lang="en-US" b="0" i="1" dirty="0">
              <a:solidFill>
                <a:srgbClr val="333333"/>
              </a:solidFill>
              <a:effectLst/>
              <a:latin typeface="var(--uwCopyFont)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1687D9-E45E-246B-54F9-331F9504C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3523" y="1773377"/>
            <a:ext cx="986589" cy="72894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135CF86-7D02-D7F6-8B9F-A1ECD6792977}"/>
              </a:ext>
            </a:extLst>
          </p:cNvPr>
          <p:cNvSpPr/>
          <p:nvPr/>
        </p:nvSpPr>
        <p:spPr>
          <a:xfrm>
            <a:off x="4503036" y="1551493"/>
            <a:ext cx="3037456" cy="1402882"/>
          </a:xfrm>
          <a:prstGeom prst="flowChartPredefinedProcess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Machine Learning</a:t>
            </a:r>
          </a:p>
          <a:p>
            <a:pPr algn="ctr"/>
            <a:r>
              <a:rPr lang="en-US" sz="1600" dirty="0"/>
              <a:t>14 Blended</a:t>
            </a:r>
          </a:p>
          <a:p>
            <a:pPr algn="ctr"/>
            <a:r>
              <a:rPr lang="en-US" sz="1600" dirty="0"/>
              <a:t>Deep Neural Networks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152826">
            <a:off x="3586238" y="2622627"/>
            <a:ext cx="1213544" cy="728944"/>
          </a:xfrm>
          <a:prstGeom prst="rightArrow">
            <a:avLst>
              <a:gd name="adj1" fmla="val 29934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03226">
            <a:off x="3879870" y="1741058"/>
            <a:ext cx="781246" cy="728944"/>
          </a:xfrm>
          <a:prstGeom prst="rightArrow">
            <a:avLst>
              <a:gd name="adj1" fmla="val 24153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27B24-918D-C2F0-AF47-E4044E83CDCE}"/>
              </a:ext>
            </a:extLst>
          </p:cNvPr>
          <p:cNvSpPr txBox="1"/>
          <p:nvPr/>
        </p:nvSpPr>
        <p:spPr>
          <a:xfrm>
            <a:off x="3552883" y="147286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[2]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820D18-AF45-ED10-3168-845CAF549C37}"/>
              </a:ext>
            </a:extLst>
          </p:cNvPr>
          <p:cNvSpPr txBox="1"/>
          <p:nvPr/>
        </p:nvSpPr>
        <p:spPr>
          <a:xfrm>
            <a:off x="4354506" y="5121841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F9F7A8-FFAF-2B7D-23CA-36BE4BABDE24}"/>
              </a:ext>
            </a:extLst>
          </p:cNvPr>
          <p:cNvSpPr txBox="1"/>
          <p:nvPr/>
        </p:nvSpPr>
        <p:spPr>
          <a:xfrm>
            <a:off x="6926729" y="2543682"/>
            <a:ext cx="83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[3]</a:t>
            </a:r>
          </a:p>
        </p:txBody>
      </p:sp>
      <p:pic>
        <p:nvPicPr>
          <p:cNvPr id="1026" name="Picture 2" descr="NOAA's Highest-Res Weather Forecast Yet Is Also Its Most Beautiful | WIRED">
            <a:extLst>
              <a:ext uri="{FF2B5EF4-FFF2-40B4-BE49-F238E27FC236}">
                <a16:creationId xmlns:a16="http://schemas.microsoft.com/office/drawing/2014/main" id="{8F945DBC-1758-7AA8-FEB7-077A68E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7" y="2856969"/>
            <a:ext cx="3359217" cy="18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9E7F86-505B-A3CB-BB53-4C8C064DD962}"/>
              </a:ext>
            </a:extLst>
          </p:cNvPr>
          <p:cNvSpPr txBox="1"/>
          <p:nvPr/>
        </p:nvSpPr>
        <p:spPr>
          <a:xfrm>
            <a:off x="629217" y="4377526"/>
            <a:ext cx="3359217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NOAA HRRR Model (3km)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A5F19-35D0-09F5-9AA4-C3D5EC449CC8}"/>
              </a:ext>
            </a:extLst>
          </p:cNvPr>
          <p:cNvSpPr txBox="1"/>
          <p:nvPr/>
        </p:nvSpPr>
        <p:spPr>
          <a:xfrm>
            <a:off x="9461543" y="978809"/>
            <a:ext cx="2543476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Available on AirNow Tech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F90E71-C16E-4DB5-04A8-97FE8A8066FE}"/>
              </a:ext>
            </a:extLst>
          </p:cNvPr>
          <p:cNvSpPr txBox="1"/>
          <p:nvPr/>
        </p:nvSpPr>
        <p:spPr>
          <a:xfrm>
            <a:off x="391097" y="1529010"/>
            <a:ext cx="1510881" cy="369332"/>
          </a:xfrm>
          <a:prstGeom prst="rect">
            <a:avLst/>
          </a:prstGeom>
          <a:solidFill>
            <a:srgbClr val="000000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bg1"/>
                </a:solidFill>
              </a:rPr>
              <a:t>GOES AOD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3460F-395E-9966-58A4-9EA215CA8E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1039" r="-492" b="9413"/>
          <a:stretch/>
        </p:blipFill>
        <p:spPr>
          <a:xfrm>
            <a:off x="8280747" y="3682348"/>
            <a:ext cx="3806035" cy="1816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8DBE7-6FF8-AC0C-3E9F-CD452A592E68}"/>
              </a:ext>
            </a:extLst>
          </p:cNvPr>
          <p:cNvSpPr txBox="1"/>
          <p:nvPr/>
        </p:nvSpPr>
        <p:spPr>
          <a:xfrm rot="16200000">
            <a:off x="7158068" y="4407243"/>
            <a:ext cx="1819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 NAQFC Bias*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6147031" y="5819971"/>
            <a:ext cx="58579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EM Plus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doi: 10.1175/WAF-D-22-0114.1</a:t>
            </a:r>
            <a:endParaRPr lang="en-US" sz="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 (submitted); </a:t>
            </a:r>
          </a:p>
          <a:p>
            <a:pPr marL="91440" indent="-91440">
              <a:buFont typeface="+mj-lt"/>
              <a:buAutoNum type="arabicPeriod"/>
            </a:pP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7C000C1F-A2C1-D9DB-3F11-9943E0B592FE}"/>
              </a:ext>
            </a:extLst>
          </p:cNvPr>
          <p:cNvSpPr/>
          <p:nvPr/>
        </p:nvSpPr>
        <p:spPr>
          <a:xfrm>
            <a:off x="0" y="6680200"/>
            <a:ext cx="290285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46501375-40A5-ACE2-5E45-F067B8080E3E}"/>
              </a:ext>
            </a:extLst>
          </p:cNvPr>
          <p:cNvSpPr/>
          <p:nvPr/>
        </p:nvSpPr>
        <p:spPr>
          <a:xfrm>
            <a:off x="0" y="0"/>
            <a:ext cx="290285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8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373272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B9E9B7E-04EA-4CD2-BA22-A13EC6A4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3F022-397E-DE6E-63A5-0D3045EE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F891D-4F86-4AE1-3FF7-257552A90E77}"/>
              </a:ext>
            </a:extLst>
          </p:cNvPr>
          <p:cNvSpPr txBox="1"/>
          <p:nvPr/>
        </p:nvSpPr>
        <p:spPr>
          <a:xfrm>
            <a:off x="147090" y="4392469"/>
            <a:ext cx="2977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 </a:t>
            </a:r>
            <a:r>
              <a:rPr lang="en-US" sz="2400" dirty="0"/>
              <a:t>= f(model, monitor)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86BCAF-B917-C57D-3A55-FC1673100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688FE7-822E-BB2A-3782-99E694CF5AC2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17A92-83D7-AC79-05BC-B1E7ED2ED667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Monitor Bias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2BF1BE-CB93-5E57-30F1-ADD8AFC0833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124575" y="3207168"/>
            <a:ext cx="5364907" cy="1946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3F188ADA-8F5E-3FB4-95C2-FB01B8B4BDEE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2BC713-6A11-4365-3E6A-073457B13545}"/>
              </a:ext>
            </a:extLst>
          </p:cNvPr>
          <p:cNvCxnSpPr>
            <a:cxnSpLocks/>
            <a:stCxn id="13" idx="1"/>
            <a:endCxn id="29" idx="1"/>
          </p:cNvCxnSpPr>
          <p:nvPr/>
        </p:nvCxnSpPr>
        <p:spPr>
          <a:xfrm>
            <a:off x="6176160" y="1968872"/>
            <a:ext cx="2313322" cy="1238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677AB131-C7D0-EE47-C3FF-B737C2CCD9A9}"/>
              </a:ext>
            </a:extLst>
          </p:cNvPr>
          <p:cNvSpPr/>
          <p:nvPr/>
        </p:nvSpPr>
        <p:spPr>
          <a:xfrm rot="10800000">
            <a:off x="5886449" y="1490066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9924B8B4-E87B-6221-7E9E-698581614D88}"/>
              </a:ext>
            </a:extLst>
          </p:cNvPr>
          <p:cNvSpPr/>
          <p:nvPr/>
        </p:nvSpPr>
        <p:spPr>
          <a:xfrm>
            <a:off x="0" y="6680200"/>
            <a:ext cx="348342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46BD6BCC-7CBC-6F6D-A5F8-E03AEAA06EB0}"/>
              </a:ext>
            </a:extLst>
          </p:cNvPr>
          <p:cNvSpPr/>
          <p:nvPr/>
        </p:nvSpPr>
        <p:spPr>
          <a:xfrm>
            <a:off x="0" y="0"/>
            <a:ext cx="348342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933" y="3421149"/>
            <a:ext cx="3106055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B0611-E967-4E9C-E865-FB37CD4F2380}"/>
              </a:ext>
            </a:extLst>
          </p:cNvPr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ACA5C-297F-64AF-5F29-3D72B90CAFFE}"/>
              </a:ext>
            </a:extLst>
          </p:cNvPr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PurpleAir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12E4334-6CA4-19D1-4FC5-C4DF5D45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383389-388D-4C98-B83C-176FA188314F}"/>
              </a:ext>
            </a:extLst>
          </p:cNvPr>
          <p:cNvCxnSpPr>
            <a:cxnSpLocks/>
            <a:stCxn id="21" idx="1"/>
            <a:endCxn id="25" idx="3"/>
          </p:cNvCxnSpPr>
          <p:nvPr/>
        </p:nvCxnSpPr>
        <p:spPr>
          <a:xfrm flipH="1">
            <a:off x="5896555" y="3207168"/>
            <a:ext cx="2592927" cy="22995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EBA4D2A2-953D-A1CB-89E4-092BEDC9307F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EC2688-770B-56E5-42AF-CD5667DD8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E6D3F3-3989-384B-304B-AE1A7F0DD947}"/>
              </a:ext>
            </a:extLst>
          </p:cNvPr>
          <p:cNvSpPr txBox="1"/>
          <p:nvPr/>
        </p:nvSpPr>
        <p:spPr>
          <a:xfrm>
            <a:off x="322445" y="4761264"/>
            <a:ext cx="4110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89CA27-DBB0-50F0-97AE-8BCE8FFBC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16FE16-B2DC-31CA-B6C6-CA0A28749758}"/>
              </a:ext>
            </a:extLst>
          </p:cNvPr>
          <p:cNvSpPr txBox="1"/>
          <p:nvPr/>
        </p:nvSpPr>
        <p:spPr>
          <a:xfrm>
            <a:off x="2597360" y="4391932"/>
            <a:ext cx="27299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  <a:r>
              <a:rPr lang="en-US" sz="2400" dirty="0"/>
              <a:t>=f(model, sensors)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840448-676E-A1F8-569A-2C66BC98D62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962775" y="2895600"/>
            <a:ext cx="1526707" cy="311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1715ABCC-EAAF-121B-1B2C-9870D212AFF1}"/>
              </a:ext>
            </a:extLst>
          </p:cNvPr>
          <p:cNvSpPr/>
          <p:nvPr/>
        </p:nvSpPr>
        <p:spPr>
          <a:xfrm rot="10800000">
            <a:off x="6736545" y="2421882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7EB9EBCE-B575-4F71-7A98-0BDB412FA4DF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BD9F367F-528F-B7DE-5159-8E237C722382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5154" y="1490141"/>
            <a:ext cx="3106056" cy="186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574" y="3383435"/>
            <a:ext cx="3106056" cy="1863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26A5A-D9CE-C6DC-D588-F5223B8BC5E3}"/>
              </a:ext>
            </a:extLst>
          </p:cNvPr>
          <p:cNvSpPr txBox="1"/>
          <p:nvPr/>
        </p:nvSpPr>
        <p:spPr>
          <a:xfrm>
            <a:off x="8854364" y="1418897"/>
            <a:ext cx="22270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561D-7E7E-F60E-DA9C-A64FAB888115}"/>
              </a:ext>
            </a:extLst>
          </p:cNvPr>
          <p:cNvSpPr txBox="1"/>
          <p:nvPr/>
        </p:nvSpPr>
        <p:spPr>
          <a:xfrm>
            <a:off x="8854364" y="3215399"/>
            <a:ext cx="22362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GOES-PM25 Bias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216DAD-2F04-E766-D6EE-D9F16B26E556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D5F6F-EF71-1EC7-C4C6-CAC6E1CF115B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810" y="4513215"/>
            <a:ext cx="3317265" cy="19903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6E045B-7520-CF6D-4E99-9EE254F763CC}"/>
              </a:ext>
            </a:extLst>
          </p:cNvPr>
          <p:cNvSpPr txBox="1"/>
          <p:nvPr/>
        </p:nvSpPr>
        <p:spPr>
          <a:xfrm>
            <a:off x="5055920" y="4402400"/>
            <a:ext cx="2805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  <a:r>
              <a:rPr lang="en-US" sz="2400" dirty="0"/>
              <a:t> = f(model, satellite)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7861144" y="3207168"/>
            <a:ext cx="628338" cy="1379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>
            <a:off x="8489482" y="1351447"/>
            <a:ext cx="289711" cy="371144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3D8003-F4ED-AD86-4252-FCF7CD598E7B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7290237" y="3207168"/>
            <a:ext cx="1199245" cy="629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60B4F7E5-54DB-F4E8-48FF-0FF7776861EE}"/>
              </a:ext>
            </a:extLst>
          </p:cNvPr>
          <p:cNvSpPr/>
          <p:nvPr/>
        </p:nvSpPr>
        <p:spPr>
          <a:xfrm rot="10800000">
            <a:off x="7000526" y="3357638"/>
            <a:ext cx="289711" cy="95761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41EA368D-48B4-DDFA-6240-19A8C7E90B31}"/>
              </a:ext>
            </a:extLst>
          </p:cNvPr>
          <p:cNvSpPr/>
          <p:nvPr/>
        </p:nvSpPr>
        <p:spPr>
          <a:xfrm>
            <a:off x="0" y="6680200"/>
            <a:ext cx="464457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56C4CEDA-1FFB-6417-EB4B-32EDE1B70AA3}"/>
              </a:ext>
            </a:extLst>
          </p:cNvPr>
          <p:cNvSpPr/>
          <p:nvPr/>
        </p:nvSpPr>
        <p:spPr>
          <a:xfrm>
            <a:off x="0" y="0"/>
            <a:ext cx="464457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97EEE4E-4FA3-1CC1-C00A-72E6ABAF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2024-10-09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7E979-D405-1081-A900-0E107BC3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EEC2F-C6BF-0F39-186A-24E26C7AB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D347F-21B3-8DB8-7522-37B878BF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772"/>
          <a:stretch/>
        </p:blipFill>
        <p:spPr>
          <a:xfrm>
            <a:off x="5037811" y="4513215"/>
            <a:ext cx="2469894" cy="199035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DE6B8E-E6B1-9818-8CB5-27ACC373128A}"/>
              </a:ext>
            </a:extLst>
          </p:cNvPr>
          <p:cNvCxnSpPr>
            <a:cxnSpLocks/>
            <a:stCxn id="21" idx="1"/>
            <a:endCxn id="25" idx="1"/>
          </p:cNvCxnSpPr>
          <p:nvPr/>
        </p:nvCxnSpPr>
        <p:spPr>
          <a:xfrm flipV="1">
            <a:off x="6471848" y="3857655"/>
            <a:ext cx="1224843" cy="653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F7C6385D-EB4A-D78E-3731-97F322965811}"/>
              </a:ext>
            </a:extLst>
          </p:cNvPr>
          <p:cNvSpPr/>
          <p:nvPr/>
        </p:nvSpPr>
        <p:spPr>
          <a:xfrm rot="5400000">
            <a:off x="3652607" y="904482"/>
            <a:ext cx="248330" cy="7461864"/>
          </a:xfrm>
          <a:prstGeom prst="leftBrace">
            <a:avLst>
              <a:gd name="adj1" fmla="val 8333"/>
              <a:gd name="adj2" fmla="val 1388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E0504C-C434-693C-2BE6-F3D674411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691" y="2584714"/>
            <a:ext cx="4243136" cy="25458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3EC53B-5F3F-7E7D-EB5B-58336BE62DBF}"/>
              </a:ext>
            </a:extLst>
          </p:cNvPr>
          <p:cNvSpPr txBox="1"/>
          <p:nvPr/>
        </p:nvSpPr>
        <p:spPr>
          <a:xfrm>
            <a:off x="7696690" y="2525189"/>
            <a:ext cx="31413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 err="1"/>
              <a:t>Y</a:t>
            </a:r>
            <a:r>
              <a:rPr lang="en-US" sz="2400" baseline="-25000" dirty="0" err="1"/>
              <a:t>A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P</a:t>
            </a:r>
            <a:r>
              <a:rPr lang="en-US" sz="2400" dirty="0" err="1"/>
              <a:t>Y</a:t>
            </a:r>
            <a:r>
              <a:rPr lang="en-US" sz="2400" baseline="-25000" dirty="0" err="1"/>
              <a:t>P</a:t>
            </a:r>
            <a:r>
              <a:rPr lang="en-US" sz="2400" dirty="0"/>
              <a:t> + </a:t>
            </a:r>
            <a:r>
              <a:rPr lang="en-US" sz="2400" dirty="0" err="1"/>
              <a:t>w</a:t>
            </a:r>
            <a:r>
              <a:rPr lang="en-US" sz="2400" baseline="-25000" dirty="0" err="1"/>
              <a:t>G</a:t>
            </a:r>
            <a:r>
              <a:rPr lang="en-US" sz="2400" dirty="0" err="1"/>
              <a:t>Y</a:t>
            </a:r>
            <a:r>
              <a:rPr lang="en-US" sz="2400" baseline="-25000" dirty="0" err="1"/>
              <a:t>G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3215467"/>
          </a:xfrm>
        </p:spPr>
        <p:txBody>
          <a:bodyPr>
            <a:noAutofit/>
          </a:bodyPr>
          <a:lstStyle/>
          <a:p>
            <a:r>
              <a:rPr lang="en-US" sz="1800" dirty="0"/>
              <a:t>One layer from AirNow monitor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Not clustered like monitors, so VNA interpolation is not necessary.</a:t>
            </a:r>
          </a:p>
          <a:p>
            <a:r>
              <a:rPr lang="en-US" sz="2000" dirty="0"/>
              <a:t>Weight based on distance (</a:t>
            </a:r>
            <a:r>
              <a:rPr lang="en-US" sz="2000" dirty="0" err="1"/>
              <a:t>w</a:t>
            </a:r>
            <a:r>
              <a:rPr lang="en-US" sz="2000" baseline="-25000" dirty="0" err="1"/>
              <a:t>A</a:t>
            </a:r>
            <a:r>
              <a:rPr lang="en-US" sz="2000" dirty="0"/>
              <a:t>, w</a:t>
            </a:r>
            <a:r>
              <a:rPr lang="en-US" sz="2000" baseline="-25000" dirty="0"/>
              <a:t>p</a:t>
            </a:r>
            <a:r>
              <a:rPr lang="en-US" sz="2000" dirty="0"/>
              <a:t>, </a:t>
            </a:r>
            <a:r>
              <a:rPr lang="en-US" sz="2000" dirty="0" err="1"/>
              <a:t>w</a:t>
            </a:r>
            <a:r>
              <a:rPr lang="en-US" sz="2000" baseline="-25000" dirty="0" err="1"/>
              <a:t>g</a:t>
            </a:r>
            <a:r>
              <a:rPr lang="en-US" sz="20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7BF14-054D-DA37-112B-DB5700F5EFD4}"/>
              </a:ext>
            </a:extLst>
          </p:cNvPr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8920C-DD6B-4F31-28D7-4E2A8EADBF6A}"/>
              </a:ext>
            </a:extLst>
          </p:cNvPr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77E40A-DF83-B523-AB82-1C0C0A66FF2D}"/>
              </a:ext>
            </a:extLst>
          </p:cNvPr>
          <p:cNvSpPr txBox="1"/>
          <p:nvPr/>
        </p:nvSpPr>
        <p:spPr>
          <a:xfrm>
            <a:off x="5191813" y="4759579"/>
            <a:ext cx="371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Y</a:t>
            </a:r>
            <a:r>
              <a:rPr lang="en-US" sz="2400" baseline="-25000" dirty="0"/>
              <a:t>G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F53FA03D-2840-8D77-E1E6-FBEF28B8E8F0}"/>
              </a:ext>
            </a:extLst>
          </p:cNvPr>
          <p:cNvSpPr/>
          <p:nvPr/>
        </p:nvSpPr>
        <p:spPr>
          <a:xfrm>
            <a:off x="0" y="6680200"/>
            <a:ext cx="522514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93FACEB0-FF49-4951-41E2-8681CC44EDA7}"/>
              </a:ext>
            </a:extLst>
          </p:cNvPr>
          <p:cNvSpPr/>
          <p:nvPr/>
        </p:nvSpPr>
        <p:spPr>
          <a:xfrm>
            <a:off x="0" y="0"/>
            <a:ext cx="522514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5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42069</TotalTime>
  <Words>2437</Words>
  <Application>Microsoft Office PowerPoint</Application>
  <PresentationFormat>Widescreen</PresentationFormat>
  <Paragraphs>420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Google Sans</vt:lpstr>
      <vt:lpstr>inherit</vt:lpstr>
      <vt:lpstr>Times New Roman</vt:lpstr>
      <vt:lpstr>var(--uwCopyFont)</vt:lpstr>
      <vt:lpstr>Office Theme</vt:lpstr>
      <vt:lpstr>AirFuse A multi-pollutant fusion system</vt:lpstr>
      <vt:lpstr>AirFuse: hourly maps of PM2.5 and ozone for AirNow</vt:lpstr>
      <vt:lpstr>Calculate the bias of NOAA’s forecast</vt:lpstr>
      <vt:lpstr>Calculate bias from sensors</vt:lpstr>
      <vt:lpstr>Calculate bias from geostationary satellite</vt:lpstr>
      <vt:lpstr>Hourly National-scale Fusion Ensemble</vt:lpstr>
      <vt:lpstr>Hourly National-scale Fusion Ensemble</vt:lpstr>
      <vt:lpstr>Hourly National-scale Fusion Ensemble</vt:lpstr>
      <vt:lpstr>Hourly National-scale Fusion Ensemble</vt:lpstr>
      <vt:lpstr>Weight the ensemble of surfaces on distance</vt:lpstr>
      <vt:lpstr>Pilot Validation Summary</vt:lpstr>
      <vt:lpstr>Data on: https://airnowtech.org/</vt:lpstr>
      <vt:lpstr>Data on: https://airnowtech.org/</vt:lpstr>
      <vt:lpstr>Weight the ensemble of surfaces on distance</vt:lpstr>
      <vt:lpstr>PowerPoint Presentation</vt:lpstr>
      <vt:lpstr>Example Edge Detections</vt:lpstr>
      <vt:lpstr>Number of anomalies detected</vt:lpstr>
      <vt:lpstr>Reminder of weighting scheme</vt:lpstr>
      <vt:lpstr>Logistic alternative weight scheme</vt:lpstr>
      <vt:lpstr>Summary</vt:lpstr>
      <vt:lpstr>Questions?</vt:lpstr>
      <vt:lpstr>PowerPoint Presentation</vt:lpstr>
      <vt:lpstr>PowerPoint Presentation</vt:lpstr>
      <vt:lpstr>PowerPoint Presentation</vt:lpstr>
      <vt:lpstr>Diurnal Variation of PM and AirFuse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41</cp:revision>
  <dcterms:created xsi:type="dcterms:W3CDTF">2023-06-14T15:32:13Z</dcterms:created>
  <dcterms:modified xsi:type="dcterms:W3CDTF">2024-10-16T18:20:07Z</dcterms:modified>
</cp:coreProperties>
</file>