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  <p:sldMasterId id="2147483978" r:id="rId9"/>
  </p:sldMasterIdLst>
  <p:notesMasterIdLst>
    <p:notesMasterId r:id="rId19"/>
  </p:notesMasterIdLst>
  <p:handoutMasterIdLst>
    <p:handoutMasterId r:id="rId20"/>
  </p:handoutMasterIdLst>
  <p:sldIdLst>
    <p:sldId id="1248" r:id="rId10"/>
    <p:sldId id="259" r:id="rId11"/>
    <p:sldId id="1246" r:id="rId12"/>
    <p:sldId id="1249" r:id="rId13"/>
    <p:sldId id="1241" r:id="rId14"/>
    <p:sldId id="264" r:id="rId15"/>
    <p:sldId id="730" r:id="rId16"/>
    <p:sldId id="657" r:id="rId17"/>
    <p:sldId id="336" r:id="rId18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1C4C9-B720-3B48-87F5-789290319C63}" v="28" dt="2024-10-14T16:18:01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6190" autoAdjust="0"/>
  </p:normalViewPr>
  <p:slideViewPr>
    <p:cSldViewPr snapToGrid="0">
      <p:cViewPr varScale="1">
        <p:scale>
          <a:sx n="119" d="100"/>
          <a:sy n="119" d="100"/>
        </p:scale>
        <p:origin x="856" y="18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jka Meijer" userId="4c464e55-2aef-498b-a56d-12bebce7c03a" providerId="ADAL" clId="{C421C4C9-B720-3B48-87F5-789290319C63}"/>
    <pc:docChg chg="undo custSel addSld delSld modSld modMainMaster">
      <pc:chgData name="Yasjka Meijer" userId="4c464e55-2aef-498b-a56d-12bebce7c03a" providerId="ADAL" clId="{C421C4C9-B720-3B48-87F5-789290319C63}" dt="2024-10-14T16:28:15.786" v="236" actId="20577"/>
      <pc:docMkLst>
        <pc:docMk/>
      </pc:docMkLst>
      <pc:sldChg chg="addSp modSp del mod">
        <pc:chgData name="Yasjka Meijer" userId="4c464e55-2aef-498b-a56d-12bebce7c03a" providerId="ADAL" clId="{C421C4C9-B720-3B48-87F5-789290319C63}" dt="2024-10-14T16:07:57.292" v="68" actId="2696"/>
        <pc:sldMkLst>
          <pc:docMk/>
          <pc:sldMk cId="0" sldId="256"/>
        </pc:sldMkLst>
        <pc:spChg chg="mod">
          <ac:chgData name="Yasjka Meijer" userId="4c464e55-2aef-498b-a56d-12bebce7c03a" providerId="ADAL" clId="{C421C4C9-B720-3B48-87F5-789290319C63}" dt="2024-10-14T15:54:07.767" v="66" actId="14100"/>
          <ac:spMkLst>
            <pc:docMk/>
            <pc:sldMk cId="0" sldId="256"/>
            <ac:spMk id="14" creationId="{F6E46CF5-976C-4241-ACF4-876A78E66DDB}"/>
          </ac:spMkLst>
        </pc:spChg>
        <pc:picChg chg="add mod">
          <ac:chgData name="Yasjka Meijer" userId="4c464e55-2aef-498b-a56d-12bebce7c03a" providerId="ADAL" clId="{C421C4C9-B720-3B48-87F5-789290319C63}" dt="2024-10-14T15:53:38.123" v="43" actId="1076"/>
          <ac:picMkLst>
            <pc:docMk/>
            <pc:sldMk cId="0" sldId="256"/>
            <ac:picMk id="2" creationId="{A054821C-DCDA-5D69-9730-0F723EA729B0}"/>
          </ac:picMkLst>
        </pc:picChg>
        <pc:picChg chg="mod">
          <ac:chgData name="Yasjka Meijer" userId="4c464e55-2aef-498b-a56d-12bebce7c03a" providerId="ADAL" clId="{C421C4C9-B720-3B48-87F5-789290319C63}" dt="2024-10-14T15:53:29.711" v="41" actId="1076"/>
          <ac:picMkLst>
            <pc:docMk/>
            <pc:sldMk cId="0" sldId="256"/>
            <ac:picMk id="4" creationId="{D97E71F3-819A-F472-56B6-5E7D3C2BD811}"/>
          </ac:picMkLst>
        </pc:picChg>
      </pc:sldChg>
      <pc:sldChg chg="modSp mod">
        <pc:chgData name="Yasjka Meijer" userId="4c464e55-2aef-498b-a56d-12bebce7c03a" providerId="ADAL" clId="{C421C4C9-B720-3B48-87F5-789290319C63}" dt="2024-10-14T16:28:15.786" v="236" actId="20577"/>
        <pc:sldMkLst>
          <pc:docMk/>
          <pc:sldMk cId="3127655120" sldId="259"/>
        </pc:sldMkLst>
        <pc:spChg chg="mod">
          <ac:chgData name="Yasjka Meijer" userId="4c464e55-2aef-498b-a56d-12bebce7c03a" providerId="ADAL" clId="{C421C4C9-B720-3B48-87F5-789290319C63}" dt="2024-10-14T16:28:15.786" v="236" actId="20577"/>
          <ac:spMkLst>
            <pc:docMk/>
            <pc:sldMk cId="3127655120" sldId="259"/>
            <ac:spMk id="4" creationId="{A1589608-8E3B-B846-917D-E09B0B509206}"/>
          </ac:spMkLst>
        </pc:spChg>
      </pc:sldChg>
      <pc:sldChg chg="addSp delSp modSp mod">
        <pc:chgData name="Yasjka Meijer" userId="4c464e55-2aef-498b-a56d-12bebce7c03a" providerId="ADAL" clId="{C421C4C9-B720-3B48-87F5-789290319C63}" dt="2024-10-14T15:53:18.455" v="38" actId="478"/>
        <pc:sldMkLst>
          <pc:docMk/>
          <pc:sldMk cId="3018875138" sldId="264"/>
        </pc:sldMkLst>
        <pc:picChg chg="add del">
          <ac:chgData name="Yasjka Meijer" userId="4c464e55-2aef-498b-a56d-12bebce7c03a" providerId="ADAL" clId="{C421C4C9-B720-3B48-87F5-789290319C63}" dt="2024-10-14T15:53:18.455" v="38" actId="478"/>
          <ac:picMkLst>
            <pc:docMk/>
            <pc:sldMk cId="3018875138" sldId="264"/>
            <ac:picMk id="6" creationId="{FC34E119-EF83-E4CD-B917-0A55B412D1CA}"/>
          </ac:picMkLst>
        </pc:picChg>
        <pc:picChg chg="add del mod">
          <ac:chgData name="Yasjka Meijer" userId="4c464e55-2aef-498b-a56d-12bebce7c03a" providerId="ADAL" clId="{C421C4C9-B720-3B48-87F5-789290319C63}" dt="2024-10-14T15:53:17.450" v="37" actId="14100"/>
          <ac:picMkLst>
            <pc:docMk/>
            <pc:sldMk cId="3018875138" sldId="264"/>
            <ac:picMk id="1026" creationId="{27326D04-5280-40F8-8103-DD61DE5AE070}"/>
          </ac:picMkLst>
        </pc:picChg>
      </pc:sldChg>
      <pc:sldChg chg="modSp mod">
        <pc:chgData name="Yasjka Meijer" userId="4c464e55-2aef-498b-a56d-12bebce7c03a" providerId="ADAL" clId="{C421C4C9-B720-3B48-87F5-789290319C63}" dt="2024-10-14T16:23:58.873" v="181" actId="20577"/>
        <pc:sldMkLst>
          <pc:docMk/>
          <pc:sldMk cId="3240550234" sldId="657"/>
        </pc:sldMkLst>
        <pc:spChg chg="mod">
          <ac:chgData name="Yasjka Meijer" userId="4c464e55-2aef-498b-a56d-12bebce7c03a" providerId="ADAL" clId="{C421C4C9-B720-3B48-87F5-789290319C63}" dt="2024-10-14T16:23:58.873" v="181" actId="20577"/>
          <ac:spMkLst>
            <pc:docMk/>
            <pc:sldMk cId="3240550234" sldId="657"/>
            <ac:spMk id="5" creationId="{D8FE8318-1C1F-5F6E-DA94-81D08486CCD7}"/>
          </ac:spMkLst>
        </pc:spChg>
      </pc:sldChg>
      <pc:sldChg chg="modSp del mod">
        <pc:chgData name="Yasjka Meijer" userId="4c464e55-2aef-498b-a56d-12bebce7c03a" providerId="ADAL" clId="{C421C4C9-B720-3B48-87F5-789290319C63}" dt="2024-10-14T16:23:27.902" v="167" actId="2696"/>
        <pc:sldMkLst>
          <pc:docMk/>
          <pc:sldMk cId="4032255725" sldId="687"/>
        </pc:sldMkLst>
        <pc:spChg chg="mod">
          <ac:chgData name="Yasjka Meijer" userId="4c464e55-2aef-498b-a56d-12bebce7c03a" providerId="ADAL" clId="{C421C4C9-B720-3B48-87F5-789290319C63}" dt="2024-10-14T15:50:40.601" v="10" actId="58"/>
          <ac:spMkLst>
            <pc:docMk/>
            <pc:sldMk cId="4032255725" sldId="687"/>
            <ac:spMk id="2" creationId="{00000000-0000-0000-0000-000000000000}"/>
          </ac:spMkLst>
        </pc:spChg>
      </pc:sldChg>
      <pc:sldChg chg="delSp modSp del mod delAnim">
        <pc:chgData name="Yasjka Meijer" userId="4c464e55-2aef-498b-a56d-12bebce7c03a" providerId="ADAL" clId="{C421C4C9-B720-3B48-87F5-789290319C63}" dt="2024-10-14T16:23:32.096" v="168" actId="2696"/>
        <pc:sldMkLst>
          <pc:docMk/>
          <pc:sldMk cId="4009829234" sldId="688"/>
        </pc:sldMkLst>
        <pc:spChg chg="mod">
          <ac:chgData name="Yasjka Meijer" userId="4c464e55-2aef-498b-a56d-12bebce7c03a" providerId="ADAL" clId="{C421C4C9-B720-3B48-87F5-789290319C63}" dt="2024-10-14T15:50:33.075" v="9" actId="58"/>
          <ac:spMkLst>
            <pc:docMk/>
            <pc:sldMk cId="4009829234" sldId="688"/>
            <ac:spMk id="16" creationId="{FE61657F-596A-FD66-E3C6-D249D5D4B10E}"/>
          </ac:spMkLst>
        </pc:spChg>
        <pc:picChg chg="del">
          <ac:chgData name="Yasjka Meijer" userId="4c464e55-2aef-498b-a56d-12bebce7c03a" providerId="ADAL" clId="{C421C4C9-B720-3B48-87F5-789290319C63}" dt="2024-10-14T15:41:18.498" v="0" actId="478"/>
          <ac:picMkLst>
            <pc:docMk/>
            <pc:sldMk cId="4009829234" sldId="688"/>
            <ac:picMk id="7" creationId="{CBADB019-F44B-EC7B-BD96-15B513D11A3D}"/>
          </ac:picMkLst>
        </pc:picChg>
      </pc:sldChg>
      <pc:sldChg chg="addSp modSp modAnim">
        <pc:chgData name="Yasjka Meijer" userId="4c464e55-2aef-498b-a56d-12bebce7c03a" providerId="ADAL" clId="{C421C4C9-B720-3B48-87F5-789290319C63}" dt="2024-10-14T15:50:50.881" v="12" actId="767"/>
        <pc:sldMkLst>
          <pc:docMk/>
          <pc:sldMk cId="2982579419" sldId="730"/>
        </pc:sldMkLst>
        <pc:spChg chg="add mod">
          <ac:chgData name="Yasjka Meijer" userId="4c464e55-2aef-498b-a56d-12bebce7c03a" providerId="ADAL" clId="{C421C4C9-B720-3B48-87F5-789290319C63}" dt="2024-10-14T15:50:50.881" v="12" actId="767"/>
          <ac:spMkLst>
            <pc:docMk/>
            <pc:sldMk cId="2982579419" sldId="730"/>
            <ac:spMk id="7" creationId="{13FCC4B9-564F-25BF-E5B1-54FB54623F9B}"/>
          </ac:spMkLst>
        </pc:spChg>
        <pc:spChg chg="mod">
          <ac:chgData name="Yasjka Meijer" userId="4c464e55-2aef-498b-a56d-12bebce7c03a" providerId="ADAL" clId="{C421C4C9-B720-3B48-87F5-789290319C63}" dt="2024-10-14T15:43:58.035" v="4" actId="58"/>
          <ac:spMkLst>
            <pc:docMk/>
            <pc:sldMk cId="2982579419" sldId="730"/>
            <ac:spMk id="11" creationId="{00000000-0000-0000-0000-000000000000}"/>
          </ac:spMkLst>
        </pc:spChg>
      </pc:sldChg>
      <pc:sldChg chg="modSp del mod modAnim">
        <pc:chgData name="Yasjka Meijer" userId="4c464e55-2aef-498b-a56d-12bebce7c03a" providerId="ADAL" clId="{C421C4C9-B720-3B48-87F5-789290319C63}" dt="2024-10-14T16:11:37.380" v="79" actId="2696"/>
        <pc:sldMkLst>
          <pc:docMk/>
          <pc:sldMk cId="3323596861" sldId="1234"/>
        </pc:sldMkLst>
        <pc:graphicFrameChg chg="mod modGraphic">
          <ac:chgData name="Yasjka Meijer" userId="4c464e55-2aef-498b-a56d-12bebce7c03a" providerId="ADAL" clId="{C421C4C9-B720-3B48-87F5-789290319C63}" dt="2024-10-14T15:52:15.250" v="31" actId="14734"/>
          <ac:graphicFrameMkLst>
            <pc:docMk/>
            <pc:sldMk cId="3323596861" sldId="1234"/>
            <ac:graphicFrameMk id="22" creationId="{C65E27CF-AEA0-F084-7B57-8475430F6131}"/>
          </ac:graphicFrameMkLst>
        </pc:graphicFrameChg>
      </pc:sldChg>
      <pc:sldChg chg="addSp modSp mod">
        <pc:chgData name="Yasjka Meijer" userId="4c464e55-2aef-498b-a56d-12bebce7c03a" providerId="ADAL" clId="{C421C4C9-B720-3B48-87F5-789290319C63}" dt="2024-10-14T16:22:43.330" v="166" actId="14100"/>
        <pc:sldMkLst>
          <pc:docMk/>
          <pc:sldMk cId="3153196192" sldId="1241"/>
        </pc:sldMkLst>
        <pc:spChg chg="add mod">
          <ac:chgData name="Yasjka Meijer" userId="4c464e55-2aef-498b-a56d-12bebce7c03a" providerId="ADAL" clId="{C421C4C9-B720-3B48-87F5-789290319C63}" dt="2024-10-14T16:22:43.330" v="166" actId="14100"/>
          <ac:spMkLst>
            <pc:docMk/>
            <pc:sldMk cId="3153196192" sldId="1241"/>
            <ac:spMk id="11" creationId="{08506481-BF48-4BA6-BFFC-5E7F31FC3B89}"/>
          </ac:spMkLst>
        </pc:spChg>
      </pc:sldChg>
      <pc:sldChg chg="modSp del mod">
        <pc:chgData name="Yasjka Meijer" userId="4c464e55-2aef-498b-a56d-12bebce7c03a" providerId="ADAL" clId="{C421C4C9-B720-3B48-87F5-789290319C63}" dt="2024-10-14T16:11:54.860" v="81" actId="2696"/>
        <pc:sldMkLst>
          <pc:docMk/>
          <pc:sldMk cId="1237534831" sldId="1243"/>
        </pc:sldMkLst>
        <pc:spChg chg="mod">
          <ac:chgData name="Yasjka Meijer" userId="4c464e55-2aef-498b-a56d-12bebce7c03a" providerId="ADAL" clId="{C421C4C9-B720-3B48-87F5-789290319C63}" dt="2024-10-14T15:49:00.014" v="7" actId="14100"/>
          <ac:spMkLst>
            <pc:docMk/>
            <pc:sldMk cId="1237534831" sldId="1243"/>
            <ac:spMk id="8" creationId="{00000000-0000-0000-0000-000000000000}"/>
          </ac:spMkLst>
        </pc:spChg>
      </pc:sldChg>
      <pc:sldChg chg="del">
        <pc:chgData name="Yasjka Meijer" userId="4c464e55-2aef-498b-a56d-12bebce7c03a" providerId="ADAL" clId="{C421C4C9-B720-3B48-87F5-789290319C63}" dt="2024-10-14T16:11:43.938" v="80" actId="2696"/>
        <pc:sldMkLst>
          <pc:docMk/>
          <pc:sldMk cId="1089831469" sldId="1247"/>
        </pc:sldMkLst>
      </pc:sldChg>
      <pc:sldChg chg="modSp add mod modAnim">
        <pc:chgData name="Yasjka Meijer" userId="4c464e55-2aef-498b-a56d-12bebce7c03a" providerId="ADAL" clId="{C421C4C9-B720-3B48-87F5-789290319C63}" dt="2024-10-14T16:24:49.216" v="183" actId="21"/>
        <pc:sldMkLst>
          <pc:docMk/>
          <pc:sldMk cId="0" sldId="1248"/>
        </pc:sldMkLst>
        <pc:spChg chg="mod">
          <ac:chgData name="Yasjka Meijer" userId="4c464e55-2aef-498b-a56d-12bebce7c03a" providerId="ADAL" clId="{C421C4C9-B720-3B48-87F5-789290319C63}" dt="2024-10-14T16:24:49.216" v="183" actId="21"/>
          <ac:spMkLst>
            <pc:docMk/>
            <pc:sldMk cId="0" sldId="1248"/>
            <ac:spMk id="10" creationId="{E05C170F-0A0C-B8CB-000C-5E157EFDC595}"/>
          </ac:spMkLst>
        </pc:spChg>
      </pc:sldChg>
      <pc:sldChg chg="addSp delSp modSp new mod">
        <pc:chgData name="Yasjka Meijer" userId="4c464e55-2aef-498b-a56d-12bebce7c03a" providerId="ADAL" clId="{C421C4C9-B720-3B48-87F5-789290319C63}" dt="2024-10-14T16:18:13.902" v="142" actId="20577"/>
        <pc:sldMkLst>
          <pc:docMk/>
          <pc:sldMk cId="4235944040" sldId="1249"/>
        </pc:sldMkLst>
        <pc:spChg chg="mod">
          <ac:chgData name="Yasjka Meijer" userId="4c464e55-2aef-498b-a56d-12bebce7c03a" providerId="ADAL" clId="{C421C4C9-B720-3B48-87F5-789290319C63}" dt="2024-10-14T16:18:13.902" v="142" actId="20577"/>
          <ac:spMkLst>
            <pc:docMk/>
            <pc:sldMk cId="4235944040" sldId="1249"/>
            <ac:spMk id="2" creationId="{DCB62B87-FF43-47CE-EB4E-68C3E963F742}"/>
          </ac:spMkLst>
        </pc:spChg>
        <pc:spChg chg="del">
          <ac:chgData name="Yasjka Meijer" userId="4c464e55-2aef-498b-a56d-12bebce7c03a" providerId="ADAL" clId="{C421C4C9-B720-3B48-87F5-789290319C63}" dt="2024-10-14T16:16:34.232" v="83" actId="478"/>
          <ac:spMkLst>
            <pc:docMk/>
            <pc:sldMk cId="4235944040" sldId="1249"/>
            <ac:spMk id="3" creationId="{B9DEF0AE-CB6B-3FE1-9E42-0C13588C4815}"/>
          </ac:spMkLst>
        </pc:spChg>
        <pc:spChg chg="add mod">
          <ac:chgData name="Yasjka Meijer" userId="4c464e55-2aef-498b-a56d-12bebce7c03a" providerId="ADAL" clId="{C421C4C9-B720-3B48-87F5-789290319C63}" dt="2024-10-14T16:16:35.727" v="84"/>
          <ac:spMkLst>
            <pc:docMk/>
            <pc:sldMk cId="4235944040" sldId="1249"/>
            <ac:spMk id="4" creationId="{14A8C285-F21E-BC3C-B2FE-AE2348D01199}"/>
          </ac:spMkLst>
        </pc:spChg>
        <pc:spChg chg="add mod">
          <ac:chgData name="Yasjka Meijer" userId="4c464e55-2aef-498b-a56d-12bebce7c03a" providerId="ADAL" clId="{C421C4C9-B720-3B48-87F5-789290319C63}" dt="2024-10-14T16:16:43.405" v="85"/>
          <ac:spMkLst>
            <pc:docMk/>
            <pc:sldMk cId="4235944040" sldId="1249"/>
            <ac:spMk id="5" creationId="{6602D2FD-FC8B-ED4A-C68D-701F60741AE9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9" creationId="{9EABB127-3C35-5DC9-ECF6-3DD0F02F4755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11" creationId="{BD946269-0503-84EA-998C-791ABFAE5862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14" creationId="{EBE0BB14-469A-C07D-86E3-837B487C608E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17" creationId="{4DDF5EF6-7BF6-DE2E-E98C-4F0B65D7D7FE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18" creationId="{A34EF8BF-E5B5-34D5-62D0-587A8D8B0787}"/>
          </ac:spMkLst>
        </pc:spChg>
        <pc:spChg chg="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19" creationId="{490118FF-AF52-43F4-AE09-FB9715978C3D}"/>
          </ac:spMkLst>
        </pc:spChg>
        <pc:spChg chg="add 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20" creationId="{128671D0-362B-BAE9-1359-757BD5FF846E}"/>
          </ac:spMkLst>
        </pc:spChg>
        <pc:spChg chg="add mod">
          <ac:chgData name="Yasjka Meijer" userId="4c464e55-2aef-498b-a56d-12bebce7c03a" providerId="ADAL" clId="{C421C4C9-B720-3B48-87F5-789290319C63}" dt="2024-10-14T16:17:10.213" v="86"/>
          <ac:spMkLst>
            <pc:docMk/>
            <pc:sldMk cId="4235944040" sldId="1249"/>
            <ac:spMk id="21" creationId="{5AD69F2D-BABB-04D7-552A-E7C72C887769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25" creationId="{C7911682-EB10-EF8E-2D7F-42B44454010F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27" creationId="{A022CF89-EB54-08A6-491B-A56F500C3A2C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30" creationId="{0C89DC13-1513-848E-B1A8-BEB90A71EF21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33" creationId="{71ED2A62-8B5A-33FC-3EE3-7F003FCF409F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34" creationId="{F1922299-D918-C065-6FCC-72D50555D6DB}"/>
          </ac:spMkLst>
        </pc:spChg>
        <pc:spChg chg="mod">
          <ac:chgData name="Yasjka Meijer" userId="4c464e55-2aef-498b-a56d-12bebce7c03a" providerId="ADAL" clId="{C421C4C9-B720-3B48-87F5-789290319C63}" dt="2024-10-14T16:17:19.011" v="87"/>
          <ac:spMkLst>
            <pc:docMk/>
            <pc:sldMk cId="4235944040" sldId="1249"/>
            <ac:spMk id="35" creationId="{8EAD4FA9-00BD-8031-170F-F56E2504326C}"/>
          </ac:spMkLst>
        </pc:spChg>
        <pc:spChg chg="add mod">
          <ac:chgData name="Yasjka Meijer" userId="4c464e55-2aef-498b-a56d-12bebce7c03a" providerId="ADAL" clId="{C421C4C9-B720-3B48-87F5-789290319C63}" dt="2024-10-14T16:17:37.133" v="108" actId="1036"/>
          <ac:spMkLst>
            <pc:docMk/>
            <pc:sldMk cId="4235944040" sldId="1249"/>
            <ac:spMk id="36" creationId="{35AA2B8E-7935-3757-721A-60233A196B6B}"/>
          </ac:spMkLst>
        </pc:spChg>
        <pc:spChg chg="add mod">
          <ac:chgData name="Yasjka Meijer" userId="4c464e55-2aef-498b-a56d-12bebce7c03a" providerId="ADAL" clId="{C421C4C9-B720-3B48-87F5-789290319C63}" dt="2024-10-14T16:17:37.133" v="108" actId="1036"/>
          <ac:spMkLst>
            <pc:docMk/>
            <pc:sldMk cId="4235944040" sldId="1249"/>
            <ac:spMk id="37" creationId="{16290EFB-6B17-590B-2D88-84B9CC986C61}"/>
          </ac:spMkLst>
        </pc:spChg>
        <pc:grpChg chg="add mod">
          <ac:chgData name="Yasjka Meijer" userId="4c464e55-2aef-498b-a56d-12bebce7c03a" providerId="ADAL" clId="{C421C4C9-B720-3B48-87F5-789290319C63}" dt="2024-10-14T16:17:10.213" v="86"/>
          <ac:grpSpMkLst>
            <pc:docMk/>
            <pc:sldMk cId="4235944040" sldId="1249"/>
            <ac:grpSpMk id="7" creationId="{73904307-98A8-AB02-3128-5FC4FA344051}"/>
          </ac:grpSpMkLst>
        </pc:grpChg>
        <pc:grpChg chg="mod">
          <ac:chgData name="Yasjka Meijer" userId="4c464e55-2aef-498b-a56d-12bebce7c03a" providerId="ADAL" clId="{C421C4C9-B720-3B48-87F5-789290319C63}" dt="2024-10-14T16:17:10.213" v="86"/>
          <ac:grpSpMkLst>
            <pc:docMk/>
            <pc:sldMk cId="4235944040" sldId="1249"/>
            <ac:grpSpMk id="8" creationId="{6961D76B-E44D-F36F-FE61-98E9DCD074C7}"/>
          </ac:grpSpMkLst>
        </pc:grpChg>
        <pc:grpChg chg="add mod">
          <ac:chgData name="Yasjka Meijer" userId="4c464e55-2aef-498b-a56d-12bebce7c03a" providerId="ADAL" clId="{C421C4C9-B720-3B48-87F5-789290319C63}" dt="2024-10-14T16:17:10.213" v="86"/>
          <ac:grpSpMkLst>
            <pc:docMk/>
            <pc:sldMk cId="4235944040" sldId="1249"/>
            <ac:grpSpMk id="12" creationId="{F3694A99-ACC0-DD32-35AE-52DF63C68AAC}"/>
          </ac:grpSpMkLst>
        </pc:grpChg>
        <pc:grpChg chg="add mod">
          <ac:chgData name="Yasjka Meijer" userId="4c464e55-2aef-498b-a56d-12bebce7c03a" providerId="ADAL" clId="{C421C4C9-B720-3B48-87F5-789290319C63}" dt="2024-10-14T16:17:10.213" v="86"/>
          <ac:grpSpMkLst>
            <pc:docMk/>
            <pc:sldMk cId="4235944040" sldId="1249"/>
            <ac:grpSpMk id="15" creationId="{28C2BE73-0B10-50AD-D3DF-4A763864C570}"/>
          </ac:grpSpMkLst>
        </pc:grpChg>
        <pc:grpChg chg="add mod">
          <ac:chgData name="Yasjka Meijer" userId="4c464e55-2aef-498b-a56d-12bebce7c03a" providerId="ADAL" clId="{C421C4C9-B720-3B48-87F5-789290319C63}" dt="2024-10-14T16:17:37.133" v="108" actId="1036"/>
          <ac:grpSpMkLst>
            <pc:docMk/>
            <pc:sldMk cId="4235944040" sldId="1249"/>
            <ac:grpSpMk id="23" creationId="{892845B4-68E5-C66E-FBBC-5D2973B3731A}"/>
          </ac:grpSpMkLst>
        </pc:grpChg>
        <pc:grpChg chg="mod">
          <ac:chgData name="Yasjka Meijer" userId="4c464e55-2aef-498b-a56d-12bebce7c03a" providerId="ADAL" clId="{C421C4C9-B720-3B48-87F5-789290319C63}" dt="2024-10-14T16:17:19.011" v="87"/>
          <ac:grpSpMkLst>
            <pc:docMk/>
            <pc:sldMk cId="4235944040" sldId="1249"/>
            <ac:grpSpMk id="24" creationId="{C5037941-B74D-E96F-47BD-B105ECCD1B00}"/>
          </ac:grpSpMkLst>
        </pc:grpChg>
        <pc:grpChg chg="add mod">
          <ac:chgData name="Yasjka Meijer" userId="4c464e55-2aef-498b-a56d-12bebce7c03a" providerId="ADAL" clId="{C421C4C9-B720-3B48-87F5-789290319C63}" dt="2024-10-14T16:17:37.133" v="108" actId="1036"/>
          <ac:grpSpMkLst>
            <pc:docMk/>
            <pc:sldMk cId="4235944040" sldId="1249"/>
            <ac:grpSpMk id="28" creationId="{D0E24507-E082-5C26-EF95-1336F7A973D3}"/>
          </ac:grpSpMkLst>
        </pc:grpChg>
        <pc:grpChg chg="add mod">
          <ac:chgData name="Yasjka Meijer" userId="4c464e55-2aef-498b-a56d-12bebce7c03a" providerId="ADAL" clId="{C421C4C9-B720-3B48-87F5-789290319C63}" dt="2024-10-14T16:17:37.133" v="108" actId="1036"/>
          <ac:grpSpMkLst>
            <pc:docMk/>
            <pc:sldMk cId="4235944040" sldId="1249"/>
            <ac:grpSpMk id="31" creationId="{D2A2B6B1-E3C4-A525-60CC-B3A24C845FEF}"/>
          </ac:grpSpMkLst>
        </pc:grpChg>
        <pc:picChg chg="add mod">
          <ac:chgData name="Yasjka Meijer" userId="4c464e55-2aef-498b-a56d-12bebce7c03a" providerId="ADAL" clId="{C421C4C9-B720-3B48-87F5-789290319C63}" dt="2024-10-14T16:17:10.213" v="86"/>
          <ac:picMkLst>
            <pc:docMk/>
            <pc:sldMk cId="4235944040" sldId="1249"/>
            <ac:picMk id="6" creationId="{C4649C96-2CC5-E753-05BD-08BF58345FEC}"/>
          </ac:picMkLst>
        </pc:picChg>
        <pc:picChg chg="mod">
          <ac:chgData name="Yasjka Meijer" userId="4c464e55-2aef-498b-a56d-12bebce7c03a" providerId="ADAL" clId="{C421C4C9-B720-3B48-87F5-789290319C63}" dt="2024-10-14T16:17:10.213" v="86"/>
          <ac:picMkLst>
            <pc:docMk/>
            <pc:sldMk cId="4235944040" sldId="1249"/>
            <ac:picMk id="10" creationId="{ECD27C01-8FB0-62CB-2B4C-86F5C9A806CF}"/>
          </ac:picMkLst>
        </pc:picChg>
        <pc:picChg chg="mod">
          <ac:chgData name="Yasjka Meijer" userId="4c464e55-2aef-498b-a56d-12bebce7c03a" providerId="ADAL" clId="{C421C4C9-B720-3B48-87F5-789290319C63}" dt="2024-10-14T16:17:10.213" v="86"/>
          <ac:picMkLst>
            <pc:docMk/>
            <pc:sldMk cId="4235944040" sldId="1249"/>
            <ac:picMk id="13" creationId="{0771EA05-BEA4-259D-AC08-040210E98870}"/>
          </ac:picMkLst>
        </pc:picChg>
        <pc:picChg chg="mod">
          <ac:chgData name="Yasjka Meijer" userId="4c464e55-2aef-498b-a56d-12bebce7c03a" providerId="ADAL" clId="{C421C4C9-B720-3B48-87F5-789290319C63}" dt="2024-10-14T16:17:10.213" v="86"/>
          <ac:picMkLst>
            <pc:docMk/>
            <pc:sldMk cId="4235944040" sldId="1249"/>
            <ac:picMk id="16" creationId="{E800FD67-F871-2CAA-F06C-442FEC505AF2}"/>
          </ac:picMkLst>
        </pc:picChg>
        <pc:picChg chg="add mod">
          <ac:chgData name="Yasjka Meijer" userId="4c464e55-2aef-498b-a56d-12bebce7c03a" providerId="ADAL" clId="{C421C4C9-B720-3B48-87F5-789290319C63}" dt="2024-10-14T16:17:37.133" v="108" actId="1036"/>
          <ac:picMkLst>
            <pc:docMk/>
            <pc:sldMk cId="4235944040" sldId="1249"/>
            <ac:picMk id="22" creationId="{1220D78B-106C-BBEA-8F44-3BE1841116CD}"/>
          </ac:picMkLst>
        </pc:picChg>
        <pc:picChg chg="mod">
          <ac:chgData name="Yasjka Meijer" userId="4c464e55-2aef-498b-a56d-12bebce7c03a" providerId="ADAL" clId="{C421C4C9-B720-3B48-87F5-789290319C63}" dt="2024-10-14T16:17:19.011" v="87"/>
          <ac:picMkLst>
            <pc:docMk/>
            <pc:sldMk cId="4235944040" sldId="1249"/>
            <ac:picMk id="26" creationId="{87B7AA39-5A47-AB92-66A8-73A6857179DA}"/>
          </ac:picMkLst>
        </pc:picChg>
        <pc:picChg chg="mod">
          <ac:chgData name="Yasjka Meijer" userId="4c464e55-2aef-498b-a56d-12bebce7c03a" providerId="ADAL" clId="{C421C4C9-B720-3B48-87F5-789290319C63}" dt="2024-10-14T16:17:19.011" v="87"/>
          <ac:picMkLst>
            <pc:docMk/>
            <pc:sldMk cId="4235944040" sldId="1249"/>
            <ac:picMk id="29" creationId="{B9217F63-CAA1-0547-0E45-B08D700A7C1F}"/>
          </ac:picMkLst>
        </pc:picChg>
        <pc:picChg chg="mod">
          <ac:chgData name="Yasjka Meijer" userId="4c464e55-2aef-498b-a56d-12bebce7c03a" providerId="ADAL" clId="{C421C4C9-B720-3B48-87F5-789290319C63}" dt="2024-10-14T16:17:19.011" v="87"/>
          <ac:picMkLst>
            <pc:docMk/>
            <pc:sldMk cId="4235944040" sldId="1249"/>
            <ac:picMk id="32" creationId="{149F62D5-A41B-E571-10C0-0C3B06F192AD}"/>
          </ac:picMkLst>
        </pc:picChg>
        <pc:picChg chg="add mod">
          <ac:chgData name="Yasjka Meijer" userId="4c464e55-2aef-498b-a56d-12bebce7c03a" providerId="ADAL" clId="{C421C4C9-B720-3B48-87F5-789290319C63}" dt="2024-10-14T16:18:01.584" v="110"/>
          <ac:picMkLst>
            <pc:docMk/>
            <pc:sldMk cId="4235944040" sldId="1249"/>
            <ac:picMk id="38" creationId="{507195EA-3D7B-2CF7-993F-AB08CE55B3FB}"/>
          </ac:picMkLst>
        </pc:picChg>
      </pc:sldChg>
      <pc:sldMasterChg chg="delSp mod">
        <pc:chgData name="Yasjka Meijer" userId="4c464e55-2aef-498b-a56d-12bebce7c03a" providerId="ADAL" clId="{C421C4C9-B720-3B48-87F5-789290319C63}" dt="2024-10-14T15:51:07.254" v="13" actId="478"/>
        <pc:sldMasterMkLst>
          <pc:docMk/>
          <pc:sldMasterMk cId="1392104743" sldId="2147483978"/>
        </pc:sldMasterMkLst>
        <pc:spChg chg="del">
          <ac:chgData name="Yasjka Meijer" userId="4c464e55-2aef-498b-a56d-12bebce7c03a" providerId="ADAL" clId="{C421C4C9-B720-3B48-87F5-789290319C63}" dt="2024-10-14T15:51:07.254" v="13" actId="478"/>
          <ac:spMkLst>
            <pc:docMk/>
            <pc:sldMasterMk cId="1392104743" sldId="2147483978"/>
            <ac:spMk id="13" creationId="{00000000-0000-0000-0000-000000000000}"/>
          </ac:spMkLst>
        </pc:spChg>
      </pc:sldMasterChg>
      <pc:sldMasterChg chg="modSldLayout">
        <pc:chgData name="Yasjka Meijer" userId="4c464e55-2aef-498b-a56d-12bebce7c03a" providerId="ADAL" clId="{C421C4C9-B720-3B48-87F5-789290319C63}" dt="2024-10-14T16:08:23.024" v="69"/>
        <pc:sldMasterMkLst>
          <pc:docMk/>
          <pc:sldMasterMk cId="0" sldId="2147483993"/>
        </pc:sldMasterMkLst>
        <pc:sldLayoutChg chg="modAnim">
          <pc:chgData name="Yasjka Meijer" userId="4c464e55-2aef-498b-a56d-12bebce7c03a" providerId="ADAL" clId="{C421C4C9-B720-3B48-87F5-789290319C63}" dt="2024-10-14T16:08:23.024" v="69"/>
          <pc:sldLayoutMkLst>
            <pc:docMk/>
            <pc:sldMasterMk cId="0" sldId="2147483928"/>
            <pc:sldLayoutMk cId="0" sldId="214748392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10/14/24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0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grpSp>
        <p:nvGrpSpPr>
          <p:cNvPr id="41" name="Group 170">
            <a:extLst>
              <a:ext uri="{FF2B5EF4-FFF2-40B4-BE49-F238E27FC236}">
                <a16:creationId xmlns:a16="http://schemas.microsoft.com/office/drawing/2014/main" id="{B3B744C6-0973-4F56-9325-36503709D9C5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42" name="Picture 171" descr="at.png">
              <a:extLst>
                <a:ext uri="{FF2B5EF4-FFF2-40B4-BE49-F238E27FC236}">
                  <a16:creationId xmlns:a16="http://schemas.microsoft.com/office/drawing/2014/main" id="{B5B0CFD8-C3CB-47B4-9D28-CA25F3C53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2" descr="be.png">
              <a:extLst>
                <a:ext uri="{FF2B5EF4-FFF2-40B4-BE49-F238E27FC236}">
                  <a16:creationId xmlns:a16="http://schemas.microsoft.com/office/drawing/2014/main" id="{C45E3C1E-816C-4CB8-B951-27B7CF24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3" descr="ch.png">
              <a:extLst>
                <a:ext uri="{FF2B5EF4-FFF2-40B4-BE49-F238E27FC236}">
                  <a16:creationId xmlns:a16="http://schemas.microsoft.com/office/drawing/2014/main" id="{04CB944C-2016-4FF4-847D-84B3D02A5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74" descr="cz.png">
              <a:extLst>
                <a:ext uri="{FF2B5EF4-FFF2-40B4-BE49-F238E27FC236}">
                  <a16:creationId xmlns:a16="http://schemas.microsoft.com/office/drawing/2014/main" id="{7F6B9631-2851-448B-8A9E-9AFB5C3CF9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75" descr="de.png">
              <a:extLst>
                <a:ext uri="{FF2B5EF4-FFF2-40B4-BE49-F238E27FC236}">
                  <a16:creationId xmlns:a16="http://schemas.microsoft.com/office/drawing/2014/main" id="{9280F65B-B6FE-43B9-85FA-83E15209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76" descr="dk.png">
              <a:extLst>
                <a:ext uri="{FF2B5EF4-FFF2-40B4-BE49-F238E27FC236}">
                  <a16:creationId xmlns:a16="http://schemas.microsoft.com/office/drawing/2014/main" id="{345270D6-A1AE-423C-B001-A14D706F8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77" descr="ee.png">
              <a:extLst>
                <a:ext uri="{FF2B5EF4-FFF2-40B4-BE49-F238E27FC236}">
                  <a16:creationId xmlns:a16="http://schemas.microsoft.com/office/drawing/2014/main" id="{E9720694-E594-4858-817B-AFD5BB427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78" descr="es.png">
              <a:extLst>
                <a:ext uri="{FF2B5EF4-FFF2-40B4-BE49-F238E27FC236}">
                  <a16:creationId xmlns:a16="http://schemas.microsoft.com/office/drawing/2014/main" id="{F94E2827-B237-4C99-B010-7DE26DCC1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79" descr="fi.png">
              <a:extLst>
                <a:ext uri="{FF2B5EF4-FFF2-40B4-BE49-F238E27FC236}">
                  <a16:creationId xmlns:a16="http://schemas.microsoft.com/office/drawing/2014/main" id="{2FBE710C-3BBE-4EE1-85F0-543821CF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0" descr="fr.png">
              <a:extLst>
                <a:ext uri="{FF2B5EF4-FFF2-40B4-BE49-F238E27FC236}">
                  <a16:creationId xmlns:a16="http://schemas.microsoft.com/office/drawing/2014/main" id="{7ED01A0D-E5FE-4CD6-BBA2-4617900F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1" descr="gr.png">
              <a:extLst>
                <a:ext uri="{FF2B5EF4-FFF2-40B4-BE49-F238E27FC236}">
                  <a16:creationId xmlns:a16="http://schemas.microsoft.com/office/drawing/2014/main" id="{1D925DCE-3867-4F59-9E97-7C6C8E890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2" descr="hu.png">
              <a:extLst>
                <a:ext uri="{FF2B5EF4-FFF2-40B4-BE49-F238E27FC236}">
                  <a16:creationId xmlns:a16="http://schemas.microsoft.com/office/drawing/2014/main" id="{73B21AB1-7B30-434E-880C-D6451EEAAF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3" descr="ie.png">
              <a:extLst>
                <a:ext uri="{FF2B5EF4-FFF2-40B4-BE49-F238E27FC236}">
                  <a16:creationId xmlns:a16="http://schemas.microsoft.com/office/drawing/2014/main" id="{7E4F70E7-80D8-4E80-8BC8-5180B59A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84" descr="it.png">
              <a:extLst>
                <a:ext uri="{FF2B5EF4-FFF2-40B4-BE49-F238E27FC236}">
                  <a16:creationId xmlns:a16="http://schemas.microsoft.com/office/drawing/2014/main" id="{F6F5528D-59BB-41F1-840C-E3DBFFA4F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85" descr="lu.png">
              <a:extLst>
                <a:ext uri="{FF2B5EF4-FFF2-40B4-BE49-F238E27FC236}">
                  <a16:creationId xmlns:a16="http://schemas.microsoft.com/office/drawing/2014/main" id="{5F9A0BB6-45AA-49B2-8320-C7BD3B563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86" descr="nl.png">
              <a:extLst>
                <a:ext uri="{FF2B5EF4-FFF2-40B4-BE49-F238E27FC236}">
                  <a16:creationId xmlns:a16="http://schemas.microsoft.com/office/drawing/2014/main" id="{CF23BCF8-5E52-43CE-8938-F7E03FB21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87" descr="no.png">
              <a:extLst>
                <a:ext uri="{FF2B5EF4-FFF2-40B4-BE49-F238E27FC236}">
                  <a16:creationId xmlns:a16="http://schemas.microsoft.com/office/drawing/2014/main" id="{EEB48D4B-8F86-4BA0-8245-63AE9EC80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88" descr="pl.png">
              <a:extLst>
                <a:ext uri="{FF2B5EF4-FFF2-40B4-BE49-F238E27FC236}">
                  <a16:creationId xmlns:a16="http://schemas.microsoft.com/office/drawing/2014/main" id="{8FF317D1-D872-4891-A77A-414A273A8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189" descr="pt.png">
              <a:extLst>
                <a:ext uri="{FF2B5EF4-FFF2-40B4-BE49-F238E27FC236}">
                  <a16:creationId xmlns:a16="http://schemas.microsoft.com/office/drawing/2014/main" id="{18DC2CF5-35ED-4121-B046-EC136E215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190" descr="ro.png">
              <a:extLst>
                <a:ext uri="{FF2B5EF4-FFF2-40B4-BE49-F238E27FC236}">
                  <a16:creationId xmlns:a16="http://schemas.microsoft.com/office/drawing/2014/main" id="{5F054902-78EF-4CCF-9359-A8B11EAA7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191" descr="se.png">
              <a:extLst>
                <a:ext uri="{FF2B5EF4-FFF2-40B4-BE49-F238E27FC236}">
                  <a16:creationId xmlns:a16="http://schemas.microsoft.com/office/drawing/2014/main" id="{E89F7401-B6DA-4DB2-BB60-35E0BE4D0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192" descr="uk.png">
              <a:extLst>
                <a:ext uri="{FF2B5EF4-FFF2-40B4-BE49-F238E27FC236}">
                  <a16:creationId xmlns:a16="http://schemas.microsoft.com/office/drawing/2014/main" id="{EAC5D92B-0226-4633-913E-04D535240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93" descr="ca.png">
              <a:extLst>
                <a:ext uri="{FF2B5EF4-FFF2-40B4-BE49-F238E27FC236}">
                  <a16:creationId xmlns:a16="http://schemas.microsoft.com/office/drawing/2014/main" id="{9AE548EA-7BBE-4EBE-ABEE-C6746D6B2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94">
              <a:extLst>
                <a:ext uri="{FF2B5EF4-FFF2-40B4-BE49-F238E27FC236}">
                  <a16:creationId xmlns:a16="http://schemas.microsoft.com/office/drawing/2014/main" id="{B5E46B32-C552-4409-ACD4-AF594DBB4E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7" name="Picture 195" descr="si.png">
              <a:extLst>
                <a:ext uri="{FF2B5EF4-FFF2-40B4-BE49-F238E27FC236}">
                  <a16:creationId xmlns:a16="http://schemas.microsoft.com/office/drawing/2014/main" id="{E9E9700C-1AFD-4364-A052-26C33DEA28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0CF3CBB4-F6DB-4B28-8E88-00027CC62FA5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/>
        </p:blipFill>
        <p:spPr>
          <a:xfrm>
            <a:off x="2737018" y="1187356"/>
            <a:ext cx="9407889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59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urrica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b="39800"/>
          <a:stretch/>
        </p:blipFill>
        <p:spPr>
          <a:xfrm>
            <a:off x="58031" y="1173707"/>
            <a:ext cx="9432935" cy="536357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50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ntinel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" b="3249"/>
          <a:stretch/>
        </p:blipFill>
        <p:spPr>
          <a:xfrm>
            <a:off x="2732385" y="1047170"/>
            <a:ext cx="9392595" cy="547646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996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ission Contr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0164" r="1"/>
          <a:stretch/>
        </p:blipFill>
        <p:spPr>
          <a:xfrm>
            <a:off x="41055" y="1160060"/>
            <a:ext cx="9449911" cy="537004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66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  <a:solidFill>
            <a:schemeClr val="tx1"/>
          </a:solidFill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338989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424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58706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820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646" y="-42530"/>
            <a:ext cx="12260877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931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5171" y="341194"/>
            <a:ext cx="11319690" cy="652363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30981" b="-42063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2319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38513" y="6586901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3942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225338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47" y="1237128"/>
            <a:ext cx="8737980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6595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9045" y="6322495"/>
            <a:ext cx="1354376" cy="404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0002" y="6220457"/>
            <a:ext cx="1930560" cy="5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45022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2536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54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122">
            <a:extLst>
              <a:ext uri="{FF2B5EF4-FFF2-40B4-BE49-F238E27FC236}">
                <a16:creationId xmlns:a16="http://schemas.microsoft.com/office/drawing/2014/main" id="{D3533F85-6931-4FC7-A076-FE4957DAE959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7" name="Picture 123" descr="at.png">
              <a:extLst>
                <a:ext uri="{FF2B5EF4-FFF2-40B4-BE49-F238E27FC236}">
                  <a16:creationId xmlns:a16="http://schemas.microsoft.com/office/drawing/2014/main" id="{C6AE9EEC-D67D-4355-8792-E50A858B7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124" descr="be.png">
              <a:extLst>
                <a:ext uri="{FF2B5EF4-FFF2-40B4-BE49-F238E27FC236}">
                  <a16:creationId xmlns:a16="http://schemas.microsoft.com/office/drawing/2014/main" id="{32CCC81B-4E19-460A-BABA-6B4229B47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5" descr="ch.png">
              <a:extLst>
                <a:ext uri="{FF2B5EF4-FFF2-40B4-BE49-F238E27FC236}">
                  <a16:creationId xmlns:a16="http://schemas.microsoft.com/office/drawing/2014/main" id="{B701145A-AF6C-462F-AA05-F50E61A8B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6" descr="cz.png">
              <a:extLst>
                <a:ext uri="{FF2B5EF4-FFF2-40B4-BE49-F238E27FC236}">
                  <a16:creationId xmlns:a16="http://schemas.microsoft.com/office/drawing/2014/main" id="{5103740A-333E-48FE-8D1D-2F28DF386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7" descr="de.png">
              <a:extLst>
                <a:ext uri="{FF2B5EF4-FFF2-40B4-BE49-F238E27FC236}">
                  <a16:creationId xmlns:a16="http://schemas.microsoft.com/office/drawing/2014/main" id="{8964BC34-00BE-4C13-8C86-B4E95C91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8" descr="dk.png">
              <a:extLst>
                <a:ext uri="{FF2B5EF4-FFF2-40B4-BE49-F238E27FC236}">
                  <a16:creationId xmlns:a16="http://schemas.microsoft.com/office/drawing/2014/main" id="{7F190ED5-7AA5-427E-93A3-653E44CB3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9" descr="ee.png">
              <a:extLst>
                <a:ext uri="{FF2B5EF4-FFF2-40B4-BE49-F238E27FC236}">
                  <a16:creationId xmlns:a16="http://schemas.microsoft.com/office/drawing/2014/main" id="{BD22C7B1-E606-48E6-8540-3F7E4DE6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30" descr="es.png">
              <a:extLst>
                <a:ext uri="{FF2B5EF4-FFF2-40B4-BE49-F238E27FC236}">
                  <a16:creationId xmlns:a16="http://schemas.microsoft.com/office/drawing/2014/main" id="{1E4A64BB-AB73-4843-B2C7-E15E16535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1" descr="fi.png">
              <a:extLst>
                <a:ext uri="{FF2B5EF4-FFF2-40B4-BE49-F238E27FC236}">
                  <a16:creationId xmlns:a16="http://schemas.microsoft.com/office/drawing/2014/main" id="{3FEF554A-F29F-4AEE-AB7C-1BAE2858F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2" descr="fr.png">
              <a:extLst>
                <a:ext uri="{FF2B5EF4-FFF2-40B4-BE49-F238E27FC236}">
                  <a16:creationId xmlns:a16="http://schemas.microsoft.com/office/drawing/2014/main" id="{13A7DC88-54DB-43EC-A888-08C71758AF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3" descr="gr.png">
              <a:extLst>
                <a:ext uri="{FF2B5EF4-FFF2-40B4-BE49-F238E27FC236}">
                  <a16:creationId xmlns:a16="http://schemas.microsoft.com/office/drawing/2014/main" id="{265B3EF7-5300-4E42-9627-61E0FDE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4" descr="hu.png">
              <a:extLst>
                <a:ext uri="{FF2B5EF4-FFF2-40B4-BE49-F238E27FC236}">
                  <a16:creationId xmlns:a16="http://schemas.microsoft.com/office/drawing/2014/main" id="{F1E4CC9A-0573-4933-8755-E27C43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5" descr="ie.png">
              <a:extLst>
                <a:ext uri="{FF2B5EF4-FFF2-40B4-BE49-F238E27FC236}">
                  <a16:creationId xmlns:a16="http://schemas.microsoft.com/office/drawing/2014/main" id="{7F651F7B-0C22-4791-AF50-75BFB1255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6" descr="it.png">
              <a:extLst>
                <a:ext uri="{FF2B5EF4-FFF2-40B4-BE49-F238E27FC236}">
                  <a16:creationId xmlns:a16="http://schemas.microsoft.com/office/drawing/2014/main" id="{25C99B22-0C39-4332-A57B-06A47344E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7" descr="lu.png">
              <a:extLst>
                <a:ext uri="{FF2B5EF4-FFF2-40B4-BE49-F238E27FC236}">
                  <a16:creationId xmlns:a16="http://schemas.microsoft.com/office/drawing/2014/main" id="{21689DF9-F15D-4BAF-B6A6-CA42BFFA3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8" descr="nl.png">
              <a:extLst>
                <a:ext uri="{FF2B5EF4-FFF2-40B4-BE49-F238E27FC236}">
                  <a16:creationId xmlns:a16="http://schemas.microsoft.com/office/drawing/2014/main" id="{ABC777CE-FFC1-4317-B409-4524EED0B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9" descr="no.png">
              <a:extLst>
                <a:ext uri="{FF2B5EF4-FFF2-40B4-BE49-F238E27FC236}">
                  <a16:creationId xmlns:a16="http://schemas.microsoft.com/office/drawing/2014/main" id="{E5E38C9B-F103-4185-B4D6-7527CE3C7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40" descr="pl.png">
              <a:extLst>
                <a:ext uri="{FF2B5EF4-FFF2-40B4-BE49-F238E27FC236}">
                  <a16:creationId xmlns:a16="http://schemas.microsoft.com/office/drawing/2014/main" id="{3C7C4380-9B4B-4C05-B8E0-C86868C29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1" descr="pt.png">
              <a:extLst>
                <a:ext uri="{FF2B5EF4-FFF2-40B4-BE49-F238E27FC236}">
                  <a16:creationId xmlns:a16="http://schemas.microsoft.com/office/drawing/2014/main" id="{0448D8CA-1D7C-491D-9EB4-65D5C16F0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2" descr="ro.png">
              <a:extLst>
                <a:ext uri="{FF2B5EF4-FFF2-40B4-BE49-F238E27FC236}">
                  <a16:creationId xmlns:a16="http://schemas.microsoft.com/office/drawing/2014/main" id="{CDEFCCB2-BE52-439D-BAC9-81389C49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3" descr="se.png">
              <a:extLst>
                <a:ext uri="{FF2B5EF4-FFF2-40B4-BE49-F238E27FC236}">
                  <a16:creationId xmlns:a16="http://schemas.microsoft.com/office/drawing/2014/main" id="{050D1A89-31BC-4415-A088-537078B4A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4" descr="uk.png">
              <a:extLst>
                <a:ext uri="{FF2B5EF4-FFF2-40B4-BE49-F238E27FC236}">
                  <a16:creationId xmlns:a16="http://schemas.microsoft.com/office/drawing/2014/main" id="{58A1A19C-B1A3-4CCD-B2B2-F4844E7E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5" descr="ca.png">
              <a:extLst>
                <a:ext uri="{FF2B5EF4-FFF2-40B4-BE49-F238E27FC236}">
                  <a16:creationId xmlns:a16="http://schemas.microsoft.com/office/drawing/2014/main" id="{34354E10-A4BB-4DDB-80A4-C411DEE40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6">
              <a:extLst>
                <a:ext uri="{FF2B5EF4-FFF2-40B4-BE49-F238E27FC236}">
                  <a16:creationId xmlns:a16="http://schemas.microsoft.com/office/drawing/2014/main" id="{43C55647-0E52-4E86-9BF9-25F0FF291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1" name="Picture 147" descr="si.png">
              <a:extLst>
                <a:ext uri="{FF2B5EF4-FFF2-40B4-BE49-F238E27FC236}">
                  <a16:creationId xmlns:a16="http://schemas.microsoft.com/office/drawing/2014/main" id="{AEC4CEAC-A457-4B68-BF82-F64B850C4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B14E059E-A27E-41E4-B3EC-84E9D24E35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122">
            <a:extLst>
              <a:ext uri="{FF2B5EF4-FFF2-40B4-BE49-F238E27FC236}">
                <a16:creationId xmlns:a16="http://schemas.microsoft.com/office/drawing/2014/main" id="{7FB9EDA0-89A3-4D5E-8582-01B787AA5E9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40" name="Picture 123" descr="at.png">
              <a:extLst>
                <a:ext uri="{FF2B5EF4-FFF2-40B4-BE49-F238E27FC236}">
                  <a16:creationId xmlns:a16="http://schemas.microsoft.com/office/drawing/2014/main" id="{30CBF021-6EB5-4D60-BB21-157B1C042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4" descr="be.png">
              <a:extLst>
                <a:ext uri="{FF2B5EF4-FFF2-40B4-BE49-F238E27FC236}">
                  <a16:creationId xmlns:a16="http://schemas.microsoft.com/office/drawing/2014/main" id="{449E9EE1-9498-4E36-99A1-CC19C4F9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5" descr="ch.png">
              <a:extLst>
                <a:ext uri="{FF2B5EF4-FFF2-40B4-BE49-F238E27FC236}">
                  <a16:creationId xmlns:a16="http://schemas.microsoft.com/office/drawing/2014/main" id="{BF33A33E-DB69-40AF-A232-FD625CB394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6" descr="cz.png">
              <a:extLst>
                <a:ext uri="{FF2B5EF4-FFF2-40B4-BE49-F238E27FC236}">
                  <a16:creationId xmlns:a16="http://schemas.microsoft.com/office/drawing/2014/main" id="{DB8F2DEF-7DCC-48C7-84D7-3D899E1DE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7" descr="de.png">
              <a:extLst>
                <a:ext uri="{FF2B5EF4-FFF2-40B4-BE49-F238E27FC236}">
                  <a16:creationId xmlns:a16="http://schemas.microsoft.com/office/drawing/2014/main" id="{0125C480-F8B4-4FEF-B062-AD631D865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8" descr="dk.png">
              <a:extLst>
                <a:ext uri="{FF2B5EF4-FFF2-40B4-BE49-F238E27FC236}">
                  <a16:creationId xmlns:a16="http://schemas.microsoft.com/office/drawing/2014/main" id="{7D478CFA-4A3D-48A7-8453-CFE9F4D0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29" descr="ee.png">
              <a:extLst>
                <a:ext uri="{FF2B5EF4-FFF2-40B4-BE49-F238E27FC236}">
                  <a16:creationId xmlns:a16="http://schemas.microsoft.com/office/drawing/2014/main" id="{F89B31A1-9478-41FE-9377-64E813536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0" descr="es.png">
              <a:extLst>
                <a:ext uri="{FF2B5EF4-FFF2-40B4-BE49-F238E27FC236}">
                  <a16:creationId xmlns:a16="http://schemas.microsoft.com/office/drawing/2014/main" id="{35226DB1-F535-41FB-BF59-E79CF6EA0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1" descr="fi.png">
              <a:extLst>
                <a:ext uri="{FF2B5EF4-FFF2-40B4-BE49-F238E27FC236}">
                  <a16:creationId xmlns:a16="http://schemas.microsoft.com/office/drawing/2014/main" id="{407F5C0E-C93B-40C3-83FB-D649CA12B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2" descr="fr.png">
              <a:extLst>
                <a:ext uri="{FF2B5EF4-FFF2-40B4-BE49-F238E27FC236}">
                  <a16:creationId xmlns:a16="http://schemas.microsoft.com/office/drawing/2014/main" id="{D13BA759-35E1-4202-93A7-A3EA9E964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3" descr="gr.png">
              <a:extLst>
                <a:ext uri="{FF2B5EF4-FFF2-40B4-BE49-F238E27FC236}">
                  <a16:creationId xmlns:a16="http://schemas.microsoft.com/office/drawing/2014/main" id="{95AD088E-1510-4C8E-A4B8-7D2D938AB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4" descr="hu.png">
              <a:extLst>
                <a:ext uri="{FF2B5EF4-FFF2-40B4-BE49-F238E27FC236}">
                  <a16:creationId xmlns:a16="http://schemas.microsoft.com/office/drawing/2014/main" id="{EC1E1AEA-0765-4987-BEF2-04D2E8E9E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5" descr="ie.png">
              <a:extLst>
                <a:ext uri="{FF2B5EF4-FFF2-40B4-BE49-F238E27FC236}">
                  <a16:creationId xmlns:a16="http://schemas.microsoft.com/office/drawing/2014/main" id="{1555B209-148E-4747-8295-114756240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6" descr="it.png">
              <a:extLst>
                <a:ext uri="{FF2B5EF4-FFF2-40B4-BE49-F238E27FC236}">
                  <a16:creationId xmlns:a16="http://schemas.microsoft.com/office/drawing/2014/main" id="{27C29EE6-CFDD-468A-960D-620EB90C9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7" descr="lu.png">
              <a:extLst>
                <a:ext uri="{FF2B5EF4-FFF2-40B4-BE49-F238E27FC236}">
                  <a16:creationId xmlns:a16="http://schemas.microsoft.com/office/drawing/2014/main" id="{CBFDBC8F-7FFB-4799-87F0-476F2755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8" descr="nl.png">
              <a:extLst>
                <a:ext uri="{FF2B5EF4-FFF2-40B4-BE49-F238E27FC236}">
                  <a16:creationId xmlns:a16="http://schemas.microsoft.com/office/drawing/2014/main" id="{F852D6A6-CE68-42D1-9E08-5B1B4CB81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39" descr="no.png">
              <a:extLst>
                <a:ext uri="{FF2B5EF4-FFF2-40B4-BE49-F238E27FC236}">
                  <a16:creationId xmlns:a16="http://schemas.microsoft.com/office/drawing/2014/main" id="{15A4B8E4-CCD5-4EF8-9912-0368D432D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0" descr="pl.png">
              <a:extLst>
                <a:ext uri="{FF2B5EF4-FFF2-40B4-BE49-F238E27FC236}">
                  <a16:creationId xmlns:a16="http://schemas.microsoft.com/office/drawing/2014/main" id="{2D3E1082-C515-4285-80C5-E3FA8DCC7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1" descr="pt.png">
              <a:extLst>
                <a:ext uri="{FF2B5EF4-FFF2-40B4-BE49-F238E27FC236}">
                  <a16:creationId xmlns:a16="http://schemas.microsoft.com/office/drawing/2014/main" id="{2414DE5A-A283-4AFB-939D-605EFC6D2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2" descr="ro.png">
              <a:extLst>
                <a:ext uri="{FF2B5EF4-FFF2-40B4-BE49-F238E27FC236}">
                  <a16:creationId xmlns:a16="http://schemas.microsoft.com/office/drawing/2014/main" id="{CF40D39F-5B4E-47F8-B4D3-7CFDB5641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3" descr="se.png">
              <a:extLst>
                <a:ext uri="{FF2B5EF4-FFF2-40B4-BE49-F238E27FC236}">
                  <a16:creationId xmlns:a16="http://schemas.microsoft.com/office/drawing/2014/main" id="{EC146608-00C4-4962-84E1-DFD15906F7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4" descr="uk.png">
              <a:extLst>
                <a:ext uri="{FF2B5EF4-FFF2-40B4-BE49-F238E27FC236}">
                  <a16:creationId xmlns:a16="http://schemas.microsoft.com/office/drawing/2014/main" id="{0658A477-DC8D-4A19-9FD9-D971BA089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5" descr="ca.png">
              <a:extLst>
                <a:ext uri="{FF2B5EF4-FFF2-40B4-BE49-F238E27FC236}">
                  <a16:creationId xmlns:a16="http://schemas.microsoft.com/office/drawing/2014/main" id="{E1CA7940-1A73-4F68-8087-A963CE6B3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146">
              <a:extLst>
                <a:ext uri="{FF2B5EF4-FFF2-40B4-BE49-F238E27FC236}">
                  <a16:creationId xmlns:a16="http://schemas.microsoft.com/office/drawing/2014/main" id="{51EC6D10-C47F-42B8-AFDD-26FDBE99E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5" name="Picture 147" descr="si.png">
              <a:extLst>
                <a:ext uri="{FF2B5EF4-FFF2-40B4-BE49-F238E27FC236}">
                  <a16:creationId xmlns:a16="http://schemas.microsoft.com/office/drawing/2014/main" id="{412DFCC4-DEDD-470C-B1FF-CCB4915E0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8F688038-E69C-45A1-B9E8-668298D9477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5919"/>
            <a:ext cx="1620000" cy="105919"/>
          </a:xfrm>
          <a:prstGeom prst="rect">
            <a:avLst/>
          </a:prstGeom>
        </p:spPr>
      </p:pic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8609F970-88C7-476D-82E1-1036AC8CAE2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66E65784-FD04-4350-AD92-F0B82AB5A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4B6CFEA0-14E9-4275-A19B-8D9F82B9C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A8B479D1-BBCE-429F-A237-97B9A748AA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5E12F77F-2532-4874-8B46-1F62FFD7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67EB12BF-3708-4D0D-BF5B-32CA4FEDE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5CDBC77C-839C-409C-9C01-3DB1A5612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6FDB66D3-AA86-405A-A1B2-BD2580AE0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658FB52F-7A6E-4ACD-830E-E0AB0142D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12C4D64-EB07-4748-9725-405FD70F16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DA053B2C-CBE7-4EDF-BFE7-0C6D1DE52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C9DEA4D5-EBCB-4DDF-B09A-3BA43214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C22F2D0C-B5FD-47F8-B81F-01ADFB9C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80AE0363-7A39-466E-963D-165D710EE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4DE6A983-379C-4973-A3CB-5B0B953D0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323C98A7-0B95-4D26-982A-86ECF7B0C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6A33FE1C-0C58-4822-B7C2-1EDD4C30EA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6E455369-2330-4F76-BC8C-BA1967B36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2516A663-F5C1-4404-BBC7-723047CC3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5C524023-EA9A-4833-A715-9DD2B9E3B2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027592AF-15EA-4DAE-B030-B44A15E4B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B63F0418-729E-4990-B012-BF1485AC7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26091826-9100-48EE-8263-5F0394686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4D0CCBE1-06D4-4135-834C-80AE239408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48A9CEE-3BC8-4751-B260-87185639B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47" descr="si.png">
              <a:extLst>
                <a:ext uri="{FF2B5EF4-FFF2-40B4-BE49-F238E27FC236}">
                  <a16:creationId xmlns:a16="http://schemas.microsoft.com/office/drawing/2014/main" id="{C70705EB-C62C-46C3-AA8F-F39363E49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4646" y="4"/>
            <a:ext cx="11430692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51" y="1139429"/>
            <a:ext cx="11659133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597341" y="641569"/>
            <a:ext cx="1564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copernicus.eumetsat.int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88633" y="6649210"/>
            <a:ext cx="312216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50849" y="6593587"/>
            <a:ext cx="610801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6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7AD432-13F1-474D-85E8-170489326EFF}"/>
              </a:ext>
            </a:extLst>
          </p:cNvPr>
          <p:cNvSpPr/>
          <p:nvPr/>
        </p:nvSpPr>
        <p:spPr>
          <a:xfrm>
            <a:off x="1" y="1"/>
            <a:ext cx="1824764" cy="88611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AEDDF-565B-3745-BEDC-4E46E21E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" y="114738"/>
            <a:ext cx="1676513" cy="611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E46CF5-976C-4241-ACF4-876A78E66DDB}"/>
              </a:ext>
            </a:extLst>
          </p:cNvPr>
          <p:cNvSpPr txBox="1">
            <a:spLocks/>
          </p:cNvSpPr>
          <p:nvPr/>
        </p:nvSpPr>
        <p:spPr>
          <a:xfrm>
            <a:off x="8035238" y="4449211"/>
            <a:ext cx="3900891" cy="19434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2000" kern="0" dirty="0" err="1">
                <a:solidFill>
                  <a:schemeClr val="bg1"/>
                </a:solidFill>
              </a:rPr>
              <a:t>Dr.</a:t>
            </a:r>
            <a:r>
              <a:rPr lang="en-GB" sz="2000" kern="0" dirty="0">
                <a:solidFill>
                  <a:schemeClr val="bg1"/>
                </a:solidFill>
              </a:rPr>
              <a:t> Yasjka Meijer</a:t>
            </a: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European Space Agency (ESA)</a:t>
            </a: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CO2M Mission Scientist</a:t>
            </a:r>
          </a:p>
          <a:p>
            <a:pPr algn="r">
              <a:spcBef>
                <a:spcPts val="0"/>
              </a:spcBef>
            </a:pPr>
            <a:endParaRPr lang="en-GB" sz="2000" kern="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AC-VC 20, Washington, USA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5C170F-0A0C-B8CB-000C-5E157EFDC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32" y="2993781"/>
            <a:ext cx="11361669" cy="1015663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Copernicus CO2M mission</a:t>
            </a:r>
            <a:b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24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Aerosol observations (</a:t>
            </a:r>
            <a:r>
              <a:rPr lang="en-GB" sz="2400" b="1" i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3.09)</a:t>
            </a:r>
            <a:endParaRPr lang="en-NL" sz="3200" dirty="0"/>
          </a:p>
        </p:txBody>
      </p:sp>
      <p:pic>
        <p:nvPicPr>
          <p:cNvPr id="2" name="Picture 2" descr="CO2M patch">
            <a:extLst>
              <a:ext uri="{FF2B5EF4-FFF2-40B4-BE49-F238E27FC236}">
                <a16:creationId xmlns:a16="http://schemas.microsoft.com/office/drawing/2014/main" id="{A054821C-DCDA-5D69-9730-0F723EA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38" y="114738"/>
            <a:ext cx="2547713" cy="25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922F-4F88-F94E-98D5-4240877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Monitoring (CO2M) Mission</a:t>
            </a:r>
            <a:endParaRPr lang="en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589608-8E3B-B846-917D-E09B0B509206}"/>
              </a:ext>
            </a:extLst>
          </p:cNvPr>
          <p:cNvSpPr txBox="1">
            <a:spLocks/>
          </p:cNvSpPr>
          <p:nvPr/>
        </p:nvSpPr>
        <p:spPr bwMode="auto">
          <a:xfrm>
            <a:off x="341207" y="946674"/>
            <a:ext cx="10782200" cy="54777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Detection of emitting hot spots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Monitoring the hot spot emissions </a:t>
            </a:r>
            <a:endParaRPr lang="en-GB" sz="2000" b="1" kern="0" dirty="0">
              <a:solidFill>
                <a:srgbClr val="002060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emission changes against local reduction targets</a:t>
            </a:r>
            <a:endParaRPr lang="en-GB" sz="2000" kern="0" dirty="0">
              <a:solidFill>
                <a:srgbClr val="00468C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the national emissions and changes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  <a:br>
              <a:rPr lang="en-GB" sz="2000" b="1" kern="0" dirty="0">
                <a:solidFill>
                  <a:srgbClr val="002060"/>
                </a:solidFill>
              </a:rPr>
            </a:br>
            <a:endParaRPr lang="en-GB" sz="2000" b="1" kern="0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  <a:spcAft>
                <a:spcPts val="1797"/>
              </a:spcAft>
            </a:pPr>
            <a:r>
              <a:rPr lang="en-GB" sz="2200" dirty="0">
                <a:solidFill>
                  <a:srgbClr val="C00000"/>
                </a:solidFill>
              </a:rPr>
              <a:t>System requirements </a:t>
            </a:r>
            <a:r>
              <a:rPr lang="en-GB" sz="22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GB" sz="2200" dirty="0">
                <a:solidFill>
                  <a:srgbClr val="0070C0"/>
                </a:solidFill>
                <a:sym typeface="Wingdings" pitchFamily="2" charset="2"/>
              </a:rPr>
              <a:t>Mission Requirements 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Implementation </a:t>
            </a:r>
            <a:r>
              <a:rPr lang="en-GB" sz="2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200" dirty="0">
                <a:solidFill>
                  <a:srgbClr val="00B050"/>
                </a:solidFill>
                <a:sym typeface="Wingdings" pitchFamily="2" charset="2"/>
              </a:rPr>
              <a:t>Performance</a:t>
            </a:r>
            <a:br>
              <a:rPr lang="en-GB" sz="2200" kern="0" dirty="0">
                <a:solidFill>
                  <a:srgbClr val="00468C"/>
                </a:solidFill>
              </a:rPr>
            </a:br>
            <a:br>
              <a:rPr lang="en-GB" sz="2200" kern="0" dirty="0">
                <a:solidFill>
                  <a:srgbClr val="00468C"/>
                </a:solidFill>
              </a:rPr>
            </a:br>
            <a:r>
              <a:rPr lang="en-GB" sz="2200" kern="0" dirty="0">
                <a:solidFill>
                  <a:srgbClr val="00468C"/>
                </a:solidFill>
              </a:rPr>
              <a:t>NB mission requirements need to be met 3-sigma &amp; anywhere in the swath</a:t>
            </a:r>
          </a:p>
          <a:p>
            <a:pPr algn="ctr">
              <a:spcBef>
                <a:spcPts val="0"/>
              </a:spcBef>
              <a:spcAft>
                <a:spcPts val="1197"/>
              </a:spcAft>
            </a:pPr>
            <a:r>
              <a:rPr lang="en-GB" sz="2200" kern="0" dirty="0">
                <a:solidFill>
                  <a:srgbClr val="00468C"/>
                </a:solidFill>
              </a:rPr>
              <a:t>Today I present on aerosol from CO2M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A5E298A1-1EAB-D449-A875-12E8F593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6010">
            <a:off x="10052394" y="1401543"/>
            <a:ext cx="997466" cy="1368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F98C7-79C6-7345-9CA7-942FA6EB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11" y="155726"/>
            <a:ext cx="1422350" cy="5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73" y="1402391"/>
            <a:ext cx="5475076" cy="4209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2953" y="5676035"/>
            <a:ext cx="1665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</a:t>
            </a:r>
            <a:r>
              <a:rPr lang="en-US" sz="1200" dirty="0" err="1"/>
              <a:t>TASiF</a:t>
            </a:r>
            <a:endParaRPr lang="en-US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6000" y="1460182"/>
            <a:ext cx="6754955" cy="328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eaLnBrk="0" hangingPunct="0"/>
            <a:r>
              <a:rPr lang="en-GB" sz="18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Payload Components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3 band (1 NIR, 2 SWIR) </a:t>
            </a:r>
            <a:b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</a:b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co-located push-broom imaging spectrometer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(NO2I)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VIS band implemented as fourth band in CO2I  instrument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ulti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-A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ngle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P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olarimeter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(MAP)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aerosol observations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CL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oud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IM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(CLIM)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low cloud &amp; cirrus detection</a:t>
            </a:r>
          </a:p>
          <a:p>
            <a:pPr marL="342900" eaLnBrk="0" hangingPunct="0">
              <a:buFont typeface="Arial" panose="020B0604020202020204" pitchFamily="34" charset="0"/>
              <a:buChar char="•"/>
            </a:pPr>
            <a:endParaRPr lang="en-GB" sz="900" kern="0" dirty="0">
              <a:solidFill>
                <a:schemeClr val="tx1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32BF6-8661-3578-5FA2-DA804ED9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860" y="154800"/>
            <a:ext cx="8409939" cy="565200"/>
          </a:xfrm>
        </p:spPr>
        <p:txBody>
          <a:bodyPr/>
          <a:lstStyle/>
          <a:p>
            <a:r>
              <a:rPr lang="en-GB" dirty="0"/>
              <a:t>Payload Implementation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F31F1-9931-E02F-3B55-A79DCE3E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47191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62B87-FF43-47CE-EB4E-68C3E963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286" y="154800"/>
            <a:ext cx="8162513" cy="565200"/>
          </a:xfrm>
        </p:spPr>
        <p:txBody>
          <a:bodyPr/>
          <a:lstStyle/>
          <a:p>
            <a:r>
              <a:rPr lang="en-NL" dirty="0"/>
              <a:t>Aerosol for GHG monitoring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02D2FD-FC8B-ED4A-C68D-701F60741AE9}"/>
              </a:ext>
            </a:extLst>
          </p:cNvPr>
          <p:cNvSpPr txBox="1">
            <a:spLocks/>
          </p:cNvSpPr>
          <p:nvPr/>
        </p:nvSpPr>
        <p:spPr bwMode="auto">
          <a:xfrm>
            <a:off x="246580" y="1155843"/>
            <a:ext cx="11610602" cy="506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-457189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2133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107997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87675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67353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34703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4639617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6pPr>
            <a:lvl7pPr marL="5249202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7pPr>
            <a:lvl8pPr marL="5858787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8pPr>
            <a:lvl9pPr marL="6468372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Aerosol &amp; cloud scattering</a:t>
            </a:r>
            <a:r>
              <a:rPr kumimoji="0" lang="en-GB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Light path correction is very important. Heritage missions without MAP 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require bias correction and strict quality filtering for AOD&lt;0.3.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Thin cirrus &amp; small cloud fractions also impact the retrieval beyond 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required XCO</a:t>
            </a:r>
            <a:r>
              <a:rPr kumimoji="0" lang="en-GB" sz="1600" b="0" i="0" u="none" strike="noStrike" kern="0" cap="none" spc="0" normalizeH="0" baseline="-2500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error budget.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CO2M, Light path correction by measuring effective aerosol &amp; clouds: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Higher accuracy CO</a:t>
            </a:r>
            <a:r>
              <a:rPr kumimoji="0" lang="en-GB" sz="1600" b="1" i="0" u="none" strike="noStrike" kern="0" cap="none" spc="0" normalizeH="0" baseline="-2500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2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 data (less posterior bias correction)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More data and also at higher aerosol loading; up to 0.5 AOD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Cloud cover of CO</a:t>
            </a:r>
            <a:r>
              <a:rPr kumimoji="0" lang="en-GB" sz="1600" b="1" i="0" u="none" strike="noStrike" kern="0" cap="none" spc="0" normalizeH="0" baseline="-2500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2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 pixel 1 – 5%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  <a:sym typeface="Wingdings" panose="05000000000000000000" pitchFamily="2" charset="2"/>
            </a:endParaRP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20D78B-106C-BBEA-8F44-3BE184111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999" y="1181624"/>
            <a:ext cx="4169848" cy="207751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92845B4-68E5-C66E-FBBC-5D2973B3731A}"/>
              </a:ext>
            </a:extLst>
          </p:cNvPr>
          <p:cNvGrpSpPr/>
          <p:nvPr/>
        </p:nvGrpSpPr>
        <p:grpSpPr>
          <a:xfrm>
            <a:off x="1344167" y="4177103"/>
            <a:ext cx="1253272" cy="1560125"/>
            <a:chOff x="2451775" y="3081465"/>
            <a:chExt cx="744104" cy="103458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5037941-B74D-E96F-47BD-B105ECCD1B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6010">
              <a:off x="2451775" y="3081465"/>
              <a:ext cx="744104" cy="1034585"/>
              <a:chOff x="6229952" y="843558"/>
              <a:chExt cx="2583697" cy="359230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7B7AA39-5A47-AB92-66A8-73A685717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9952" y="883422"/>
                <a:ext cx="2513456" cy="3552445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22CF89-EB54-08A6-491B-A56F500C3A2C}"/>
                  </a:ext>
                </a:extLst>
              </p:cNvPr>
              <p:cNvSpPr/>
              <p:nvPr/>
            </p:nvSpPr>
            <p:spPr>
              <a:xfrm>
                <a:off x="6444208" y="843558"/>
                <a:ext cx="2369441" cy="3480436"/>
              </a:xfrm>
              <a:prstGeom prst="rect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911682-EB10-EF8E-2D7F-42B44454010F}"/>
                </a:ext>
              </a:extLst>
            </p:cNvPr>
            <p:cNvSpPr txBox="1"/>
            <p:nvPr/>
          </p:nvSpPr>
          <p:spPr>
            <a:xfrm rot="1626010">
              <a:off x="2612732" y="3524060"/>
              <a:ext cx="433236" cy="25176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MRD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E24507-E082-5C26-EF95-1336F7A973D3}"/>
              </a:ext>
            </a:extLst>
          </p:cNvPr>
          <p:cNvGrpSpPr/>
          <p:nvPr/>
        </p:nvGrpSpPr>
        <p:grpSpPr>
          <a:xfrm>
            <a:off x="8495445" y="3325933"/>
            <a:ext cx="3092667" cy="682801"/>
            <a:chOff x="4615691" y="5904970"/>
            <a:chExt cx="4348922" cy="71707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9217F63-CAA1-0547-0E45-B08D700A7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5"/>
            <a:stretch/>
          </p:blipFill>
          <p:spPr>
            <a:xfrm>
              <a:off x="4615691" y="5904970"/>
              <a:ext cx="4348922" cy="3318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89DC13-1513-848E-B1A8-BEB90A71EF21}"/>
                </a:ext>
              </a:extLst>
            </p:cNvPr>
            <p:cNvSpPr txBox="1"/>
            <p:nvPr/>
          </p:nvSpPr>
          <p:spPr>
            <a:xfrm>
              <a:off x="4723718" y="6223332"/>
              <a:ext cx="4179646" cy="39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67" dirty="0">
                  <a:solidFill>
                    <a:srgbClr val="1C4072"/>
                  </a:solidFill>
                  <a:latin typeface="Verdana"/>
                </a:rPr>
                <a:t>0.0          0.5         1.0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2A2B6B1-E3C4-A525-60CC-B3A24C845FEF}"/>
              </a:ext>
            </a:extLst>
          </p:cNvPr>
          <p:cNvGrpSpPr/>
          <p:nvPr/>
        </p:nvGrpSpPr>
        <p:grpSpPr>
          <a:xfrm>
            <a:off x="4280014" y="3938002"/>
            <a:ext cx="3338255" cy="2432738"/>
            <a:chOff x="4259842" y="3604504"/>
            <a:chExt cx="3338255" cy="24327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49F62D5-A41B-E571-10C0-0C3B06F1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9263" y="3604504"/>
              <a:ext cx="3218834" cy="23808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ED2A62-8B5A-33FC-3EE3-7F003FCF409F}"/>
                </a:ext>
              </a:extLst>
            </p:cNvPr>
            <p:cNvSpPr txBox="1"/>
            <p:nvPr/>
          </p:nvSpPr>
          <p:spPr>
            <a:xfrm rot="16200000">
              <a:off x="3656985" y="4554043"/>
              <a:ext cx="1462260" cy="256545"/>
            </a:xfrm>
            <a:prstGeom prst="rect">
              <a:avLst/>
            </a:prstGeom>
            <a:solidFill>
              <a:srgbClr val="D5D6D2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XCO</a:t>
              </a:r>
              <a:r>
                <a:rPr kumimoji="0" lang="en-US" sz="1067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2</a:t>
              </a: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 bias (ppm)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922299-D918-C065-6FCC-72D50555D6DB}"/>
                </a:ext>
              </a:extLst>
            </p:cNvPr>
            <p:cNvSpPr txBox="1"/>
            <p:nvPr/>
          </p:nvSpPr>
          <p:spPr>
            <a:xfrm>
              <a:off x="5179373" y="5780697"/>
              <a:ext cx="1931939" cy="256545"/>
            </a:xfrm>
            <a:prstGeom prst="rect">
              <a:avLst/>
            </a:prstGeom>
            <a:solidFill>
              <a:srgbClr val="D5D6D2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Aerosol amount (AOD)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AD4FA9-00BD-8031-170F-F56E2504326C}"/>
                </a:ext>
              </a:extLst>
            </p:cNvPr>
            <p:cNvSpPr txBox="1"/>
            <p:nvPr/>
          </p:nvSpPr>
          <p:spPr>
            <a:xfrm>
              <a:off x="6178791" y="4073844"/>
              <a:ext cx="1059906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</a:rPr>
                <a:t>With MAP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rgbClr val="E37222"/>
                  </a:solidFill>
                  <a:effectLst/>
                  <a:uLnTx/>
                  <a:uFillTx/>
                  <a:latin typeface="Verdana"/>
                </a:rPr>
                <a:t>Without MAP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5AA2B8E-7935-3757-721A-60233A196B6B}"/>
              </a:ext>
            </a:extLst>
          </p:cNvPr>
          <p:cNvSpPr txBox="1"/>
          <p:nvPr/>
        </p:nvSpPr>
        <p:spPr>
          <a:xfrm>
            <a:off x="9077809" y="3961611"/>
            <a:ext cx="1931939" cy="256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67" b="1" dirty="0">
                <a:solidFill>
                  <a:srgbClr val="000000"/>
                </a:solidFill>
                <a:latin typeface="Verdana"/>
              </a:rPr>
              <a:t>Aerosol amount (AOD)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290EFB-6B17-590B-2D88-84B9CC986C61}"/>
              </a:ext>
            </a:extLst>
          </p:cNvPr>
          <p:cNvSpPr txBox="1"/>
          <p:nvPr/>
        </p:nvSpPr>
        <p:spPr>
          <a:xfrm>
            <a:off x="7678752" y="4043455"/>
            <a:ext cx="132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Credits: SRON, Utrecht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7195EA-3D7B-2CF7-993F-AB08CE55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423594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EA2C5-2C95-934B-8823-D6269E97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8693" r="15767"/>
          <a:stretch/>
        </p:blipFill>
        <p:spPr>
          <a:xfrm>
            <a:off x="3498638" y="2924468"/>
            <a:ext cx="3302992" cy="1993192"/>
          </a:xfrm>
          <a:prstGeom prst="rect">
            <a:avLst/>
          </a:prstGeom>
        </p:spPr>
      </p:pic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1861072" y="154800"/>
            <a:ext cx="8463727" cy="565200"/>
          </a:xfrm>
        </p:spPr>
        <p:txBody>
          <a:bodyPr>
            <a:normAutofit/>
          </a:bodyPr>
          <a:lstStyle/>
          <a:p>
            <a:r>
              <a:rPr lang="en-GB" dirty="0"/>
              <a:t>Multi Angle Polarimeter (</a:t>
            </a:r>
            <a:r>
              <a:rPr lang="en-GB" dirty="0" err="1"/>
              <a:t>TASiUK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957432"/>
            <a:ext cx="11764800" cy="19307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Multi-angle polarimeter (MAP) implementation: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Compact</a:t>
            </a: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push broom imager: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 viewing angles (+/- 60º), plus 8 more @larger angles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Spatial resolution: 4x4 km2 and sampling &lt; 1x1 km2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focal plane assembly combining polarization &amp; spectral filtering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spectral bands in VIS and NIR (+1 for co-reg with CO2I)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polarisations (0º, 60º, 120º) sampled by µ-polarizers at detector pixel-level</a:t>
            </a:r>
            <a:b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810AF-9021-5237-96F9-F897D66D8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71" y="2738653"/>
            <a:ext cx="2840292" cy="2260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7C093-BD94-FFBA-692E-7F727BE3775C}"/>
              </a:ext>
            </a:extLst>
          </p:cNvPr>
          <p:cNvSpPr txBox="1"/>
          <p:nvPr/>
        </p:nvSpPr>
        <p:spPr>
          <a:xfrm>
            <a:off x="1" y="5021709"/>
            <a:ext cx="1079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/>
              <a:t>MAP OU STM in mechanical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C5F13-5EA3-D0F9-0613-31474F660C7C}"/>
              </a:ext>
            </a:extLst>
          </p:cNvPr>
          <p:cNvPicPr/>
          <p:nvPr/>
        </p:nvPicPr>
        <p:blipFill rotWithShape="1">
          <a:blip r:embed="rId6"/>
          <a:srcRect r="3916"/>
          <a:stretch/>
        </p:blipFill>
        <p:spPr>
          <a:xfrm>
            <a:off x="7075205" y="3028517"/>
            <a:ext cx="4859950" cy="336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469AB-BCE4-3B6D-212C-0C920B1782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8"/>
          <a:stretch/>
        </p:blipFill>
        <p:spPr>
          <a:xfrm>
            <a:off x="1216312" y="5021709"/>
            <a:ext cx="5858893" cy="1405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CB1D84-D91E-F5C0-A5EC-3BC6DF9A63C4}"/>
              </a:ext>
            </a:extLst>
          </p:cNvPr>
          <p:cNvSpPr/>
          <p:nvPr/>
        </p:nvSpPr>
        <p:spPr>
          <a:xfrm>
            <a:off x="6093086" y="4875862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  <a:defRPr/>
            </a:pPr>
            <a:r>
              <a:rPr lang="en-US" sz="1000" b="1" dirty="0">
                <a:solidFill>
                  <a:srgbClr val="335E6F"/>
                </a:solidFill>
              </a:rPr>
              <a:t>Credit © TAS-UK</a:t>
            </a:r>
            <a:endParaRPr lang="en-US" sz="1000" b="1" dirty="0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414D1-1AAA-BD57-9701-73A6B712AD06}"/>
              </a:ext>
            </a:extLst>
          </p:cNvPr>
          <p:cNvSpPr txBox="1"/>
          <p:nvPr/>
        </p:nvSpPr>
        <p:spPr>
          <a:xfrm>
            <a:off x="10801764" y="2738653"/>
            <a:ext cx="97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Credits:</a:t>
            </a:r>
          </a:p>
          <a:p>
            <a:pPr algn="r"/>
            <a:r>
              <a:rPr lang="en-US" sz="1200" dirty="0"/>
              <a:t>TAS-UK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489178-AB26-59F6-A33F-B9A0AD791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19692"/>
              </p:ext>
            </p:extLst>
          </p:nvPr>
        </p:nvGraphicFramePr>
        <p:xfrm>
          <a:off x="8008923" y="83396"/>
          <a:ext cx="2741510" cy="26982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/>
                </a:tc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Wavelength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410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443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490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555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VNIR-5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670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VNIR-6*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753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VNIR-7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865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6F7D4-1560-C6AF-B716-1FB5B141C107}"/>
              </a:ext>
            </a:extLst>
          </p:cNvPr>
          <p:cNvGrpSpPr/>
          <p:nvPr/>
        </p:nvGrpSpPr>
        <p:grpSpPr>
          <a:xfrm>
            <a:off x="6112669" y="879740"/>
            <a:ext cx="1498582" cy="635000"/>
            <a:chOff x="6112669" y="879740"/>
            <a:chExt cx="1498582" cy="635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758F51-CA0F-16A4-6296-230B5A67EEEE}"/>
                </a:ext>
              </a:extLst>
            </p:cNvPr>
            <p:cNvSpPr txBox="1"/>
            <p:nvPr/>
          </p:nvSpPr>
          <p:spPr>
            <a:xfrm>
              <a:off x="6112669" y="1012574"/>
              <a:ext cx="1100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CDR</a:t>
              </a:r>
              <a:r>
                <a:rPr lang="en-GB" sz="18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</a:t>
              </a:r>
              <a:endParaRPr lang="en-NL" dirty="0"/>
            </a:p>
          </p:txBody>
        </p:sp>
        <p:pic>
          <p:nvPicPr>
            <p:cNvPr id="1026" name="Picture 2" descr="Checkmark button">
              <a:extLst>
                <a:ext uri="{FF2B5EF4-FFF2-40B4-BE49-F238E27FC236}">
                  <a16:creationId xmlns:a16="http://schemas.microsoft.com/office/drawing/2014/main" id="{697FEB4C-E6DE-0A4E-6443-DFF89BC34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251" y="879740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A8971-A886-0A25-32EA-D5484298F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06481-BF48-4BA6-BFFC-5E7F31FC3B89}"/>
              </a:ext>
            </a:extLst>
          </p:cNvPr>
          <p:cNvSpPr txBox="1"/>
          <p:nvPr/>
        </p:nvSpPr>
        <p:spPr>
          <a:xfrm>
            <a:off x="53834" y="5987996"/>
            <a:ext cx="4690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tabLst/>
              <a:defRPr/>
            </a:pPr>
            <a:r>
              <a:rPr lang="en-US" sz="1600" kern="0" dirty="0">
                <a:solidFill>
                  <a:srgbClr val="4D4F53"/>
                </a:solidFill>
                <a:latin typeface="Verdana"/>
                <a:cs typeface="Verdana"/>
              </a:rPr>
              <a:t>Required total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DoLP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error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&lt;0.0035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19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DFF1-9D87-074C-AC7E-C12375DD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986" y="154800"/>
            <a:ext cx="7882813" cy="565200"/>
          </a:xfrm>
        </p:spPr>
        <p:txBody>
          <a:bodyPr/>
          <a:lstStyle/>
          <a:p>
            <a:r>
              <a:rPr lang="en-GB" dirty="0"/>
              <a:t>Copernicus CO2M Mission – Status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10E4E-9AE8-9E4B-ABD6-F9F10BC12801}"/>
              </a:ext>
            </a:extLst>
          </p:cNvPr>
          <p:cNvSpPr txBox="1"/>
          <p:nvPr/>
        </p:nvSpPr>
        <p:spPr>
          <a:xfrm>
            <a:off x="216000" y="1011874"/>
            <a:ext cx="57580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00B0F0"/>
              </a:buClr>
              <a:defRPr/>
            </a:pPr>
            <a:r>
              <a:rPr lang="en-US" b="1" dirty="0">
                <a:solidFill>
                  <a:srgbClr val="335E6E"/>
                </a:solidFill>
                <a:latin typeface="Verdana" charset="0"/>
                <a:ea typeface="MS PGothic" charset="-128"/>
              </a:rPr>
              <a:t>Project status: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Constellation</a:t>
            </a: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 of satellites 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Each satellite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&gt;266 km swath</a:t>
            </a:r>
            <a:endParaRPr lang="en-US" b="1" dirty="0">
              <a:solidFill>
                <a:srgbClr val="335E6E"/>
              </a:solidFill>
              <a:latin typeface="Verdana" charset="0"/>
              <a:ea typeface="MS PGothic" charset="-128"/>
            </a:endParaRP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First and second satellite will have their </a:t>
            </a:r>
            <a:b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</a:b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Flight Acceptance expected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mid 2026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Third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satellite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APPROVED!!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029D01-90E7-7B48-9252-AAC4AB1FFE31}"/>
              </a:ext>
            </a:extLst>
          </p:cNvPr>
          <p:cNvSpPr txBox="1"/>
          <p:nvPr/>
        </p:nvSpPr>
        <p:spPr>
          <a:xfrm>
            <a:off x="10077919" y="6097943"/>
            <a:ext cx="165437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100" dirty="0"/>
              <a:t>Credits: EMPA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0925A-F9C4-EA4F-B36A-BDECD2FB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4279201"/>
            <a:ext cx="2475389" cy="4579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6EEFCC-F7D8-F24D-B755-035C9EE188C8}"/>
              </a:ext>
            </a:extLst>
          </p:cNvPr>
          <p:cNvSpPr/>
          <p:nvPr/>
        </p:nvSpPr>
        <p:spPr>
          <a:xfrm>
            <a:off x="216000" y="3073977"/>
            <a:ext cx="6440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Copernicus data </a:t>
            </a:r>
            <a:r>
              <a:rPr lang="en-GB" dirty="0">
                <a:solidFill>
                  <a:schemeClr val="tx2"/>
                </a:solidFill>
              </a:rPr>
              <a:t>is made freely available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 to any person and organisation around the world</a:t>
            </a:r>
            <a:endParaRPr lang="en-NL" dirty="0">
              <a:solidFill>
                <a:schemeClr val="tx2"/>
              </a:solidFill>
            </a:endParaRP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EUMETSAT</a:t>
            </a:r>
            <a:r>
              <a:rPr lang="en-GB" dirty="0">
                <a:solidFill>
                  <a:schemeClr val="tx2"/>
                </a:solidFill>
              </a:rPr>
              <a:t> performs operational data processing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3DDFAEC-8178-28B1-AD32-1CA5E0BC7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078204"/>
              </p:ext>
            </p:extLst>
          </p:nvPr>
        </p:nvGraphicFramePr>
        <p:xfrm>
          <a:off x="6448025" y="955292"/>
          <a:ext cx="5561313" cy="2449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123">
                  <a:extLst>
                    <a:ext uri="{9D8B030D-6E8A-4147-A177-3AD203B41FA5}">
                      <a16:colId xmlns:a16="http://schemas.microsoft.com/office/drawing/2014/main" val="2913718302"/>
                    </a:ext>
                  </a:extLst>
                </a:gridCol>
              </a:tblGrid>
              <a:tr h="467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Product</a:t>
                      </a:r>
                      <a:endParaRPr lang="en-GB" sz="18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9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noProof="0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Precision</a:t>
                      </a:r>
                      <a:endParaRPr lang="en-GB" sz="1900" b="1" noProof="0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ppm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CH</a:t>
                      </a:r>
                      <a:r>
                        <a:rPr lang="en-GB" sz="1600" baseline="-25000" noProof="0" dirty="0">
                          <a:effectLst/>
                        </a:rPr>
                        <a:t>4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ppb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noProof="0" dirty="0">
                          <a:effectLst/>
                        </a:rPr>
                        <a:t>NO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baseline="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7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1.5 10</a:t>
                      </a:r>
                      <a:r>
                        <a:rPr lang="en-US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GB" sz="1400" baseline="0" noProof="0" dirty="0">
                          <a:effectLst/>
                        </a:rPr>
                        <a:t>molecules cm</a:t>
                      </a:r>
                      <a:r>
                        <a:rPr lang="en-GB" sz="1400" baseline="30000" noProof="0" dirty="0">
                          <a:effectLst/>
                        </a:rPr>
                        <a:t>-2</a:t>
                      </a:r>
                      <a:endParaRPr lang="en-GB" sz="1700" kern="1200" baseline="300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Vegetation </a:t>
                      </a:r>
                      <a:r>
                        <a:rPr lang="en-GB" sz="1600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SIF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</a:t>
                      </a:r>
                      <a:r>
                        <a:rPr lang="en-GB" sz="1400" kern="1200" baseline="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sr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Aerosol </a:t>
                      </a: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params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 AOD, 500 m LH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2962595184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fraction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clouds &amp; cirrus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47978766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C34E119-EF83-E4CD-B917-0A55B412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4" r="3334"/>
          <a:stretch/>
        </p:blipFill>
        <p:spPr>
          <a:xfrm>
            <a:off x="2850877" y="4315957"/>
            <a:ext cx="4082247" cy="2020452"/>
          </a:xfrm>
          <a:prstGeom prst="rect">
            <a:avLst/>
          </a:prstGeom>
        </p:spPr>
      </p:pic>
      <p:pic>
        <p:nvPicPr>
          <p:cNvPr id="9" name="Picture 8" descr="A green planet with different colors&#10;&#10;Description automatically generated">
            <a:extLst>
              <a:ext uri="{FF2B5EF4-FFF2-40B4-BE49-F238E27FC236}">
                <a16:creationId xmlns:a16="http://schemas.microsoft.com/office/drawing/2014/main" id="{724C6949-0C7C-5CE0-CE4A-01C97838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00" y="3501885"/>
            <a:ext cx="4615213" cy="259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96067-DEFB-751B-2F71-BC6C9AEF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01887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EUMETSAT CO2M MDPS </a:t>
            </a:r>
            <a:r>
              <a:rPr lang="en-GB" dirty="0"/>
              <a:t>scientific processing tasks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910" y="4414058"/>
            <a:ext cx="10889672" cy="947376"/>
            <a:chOff x="530241" y="4414058"/>
            <a:chExt cx="10889672" cy="947376"/>
          </a:xfrm>
        </p:grpSpPr>
        <p:sp>
          <p:nvSpPr>
            <p:cNvPr id="3" name="TextBox 2"/>
            <p:cNvSpPr txBox="1"/>
            <p:nvPr/>
          </p:nvSpPr>
          <p:spPr>
            <a:xfrm>
              <a:off x="530241" y="4530437"/>
              <a:ext cx="2385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Below this level: everything is co-registered or provided at the CO2I/NO2I spectrometer footprint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0241" y="4414058"/>
              <a:ext cx="10889672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843C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426368" y="1178835"/>
            <a:ext cx="2357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CO2M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 Data Processing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256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Make one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“hyper-GHG/NO</a:t>
            </a:r>
            <a:r>
              <a:rPr lang="en-GB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-instrument”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 of three!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510BA-024B-449C-38B0-25F2AA8C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56" y="558770"/>
            <a:ext cx="7961473" cy="61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708BF-5C1A-44A4-F983-AE017C5D5CCA}"/>
              </a:ext>
            </a:extLst>
          </p:cNvPr>
          <p:cNvSpPr/>
          <p:nvPr/>
        </p:nvSpPr>
        <p:spPr bwMode="auto">
          <a:xfrm>
            <a:off x="7150895" y="2362200"/>
            <a:ext cx="1762125" cy="20518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>
              <a:ln w="0"/>
              <a:solidFill>
                <a:srgbClr val="00B5E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B5B6-FEA5-5C6D-4D87-3B9E752E9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313" y="33613"/>
            <a:ext cx="1544285" cy="5629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29825794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1" y="850304"/>
            <a:ext cx="5858359" cy="58583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4" y="850304"/>
            <a:ext cx="5550011" cy="55500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1771" y="874456"/>
            <a:ext cx="2212979" cy="255454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CO2M MAP L1B</a:t>
            </a:r>
          </a:p>
          <a:p>
            <a:pPr>
              <a:defRPr/>
            </a:pP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granules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(total 6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Nadir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</a:t>
            </a: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1473" y="948300"/>
            <a:ext cx="2941407" cy="20621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CO2M MAP L1C</a:t>
            </a: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granules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(total 6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Nadir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</a:t>
            </a: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Co-registered </a:t>
            </a:r>
            <a:r>
              <a:rPr lang="de-DE" sz="1600" dirty="0" err="1">
                <a:solidFill>
                  <a:srgbClr val="002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endParaRPr lang="de-DE" sz="160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8318-1C1F-5F6E-DA94-81D08486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2"/>
            <a:ext cx="11399520" cy="640079"/>
          </a:xfrm>
        </p:spPr>
        <p:txBody>
          <a:bodyPr/>
          <a:lstStyle/>
          <a:p>
            <a:r>
              <a:rPr lang="en-GB" dirty="0"/>
              <a:t>Early results from synthetic data (aerosol L1c)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F1905-2ABF-9D61-283D-B9F9DC96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13" y="33613"/>
            <a:ext cx="1544285" cy="5629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2405502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B2B6F-C413-0743-AFC2-A733D460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89"/>
            <a:ext cx="12225338" cy="687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A3730-4217-A44F-8745-541C3E10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048" y="6157734"/>
            <a:ext cx="4062371" cy="553998"/>
          </a:xfrm>
        </p:spPr>
        <p:txBody>
          <a:bodyPr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THANK     YOU</a:t>
            </a:r>
          </a:p>
        </p:txBody>
      </p:sp>
    </p:spTree>
    <p:extLst>
      <p:ext uri="{BB962C8B-B14F-4D97-AF65-F5344CB8AC3E}">
        <p14:creationId xmlns:p14="http://schemas.microsoft.com/office/powerpoint/2010/main" val="2112626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F87C116E-5A6A-4F86-8433-A5C53B55799B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8DAA971D-5408-4A5E-AB48-C0736A85ECDE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2874C2FE-32B0-4D1D-B2AC-E9F0B82FEEF4}"/>
    </a:ext>
  </a:extLst>
</a:theme>
</file>

<file path=ppt/theme/theme5.xml><?xml version="1.0" encoding="utf-8"?>
<a:theme xmlns:a="http://schemas.openxmlformats.org/drawingml/2006/main" name="4_Cooperation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" id="{CD2DD0DC-055B-402D-8CA1-9539C648DDC1}" vid="{239806D4-584D-466C-8943-45A22743C5D0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PKKMWAM5UKCP-1108600927-1783</_dlc_DocId>
    <_dlc_DocIdUrl xmlns="ddc99d1b-0883-4f2c-a8e6-6d8ebaa0e5d6">
      <Url>https://esateamsite.sso.esa.int/support/EOT2018/_layouts/15/DocIdRedir.aspx?ID=PKKMWAM5UKCP-1108600927-1783</Url>
      <Description>PKKMWAM5UKCP-1108600927-1783</Description>
    </_dlc_DocIdUrl>
  </documentManagement>
</p:properties>
</file>

<file path=customXml/itemProps1.xml><?xml version="1.0" encoding="utf-8"?>
<ds:datastoreItem xmlns:ds="http://schemas.openxmlformats.org/officeDocument/2006/customXml" ds:itemID="{A321D49D-8130-422B-992D-0BE209AA9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AE18A-0D6C-4581-A0F6-4D7ACD5230C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sharepoint/v4"/>
    <ds:schemaRef ds:uri="http://schemas.microsoft.com/sharepoint/v3/fields"/>
    <ds:schemaRef ds:uri="ddc99d1b-0883-4f2c-a8e6-6d8ebaa0e5d6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2817</TotalTime>
  <Words>587</Words>
  <Application>Microsoft Macintosh PowerPoint</Application>
  <PresentationFormat>Custom</PresentationFormat>
  <Paragraphs>130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Arial</vt:lpstr>
      <vt:lpstr>Calibri</vt:lpstr>
      <vt:lpstr>Century Gothic</vt:lpstr>
      <vt:lpstr>Dosis</vt:lpstr>
      <vt:lpstr>Georgia</vt:lpstr>
      <vt:lpstr>Roboto</vt:lpstr>
      <vt:lpstr>Tahoma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4_Cooperation Template</vt:lpstr>
      <vt:lpstr>Copernicus CO2M mission Aerosol observations (3.09)</vt:lpstr>
      <vt:lpstr>CO2 Monitoring (CO2M) Mission</vt:lpstr>
      <vt:lpstr>Payload Implementation</vt:lpstr>
      <vt:lpstr>Aerosol for GHG monitoring</vt:lpstr>
      <vt:lpstr>Multi Angle Polarimeter (TASiUK)</vt:lpstr>
      <vt:lpstr>Copernicus CO2M Mission – Status</vt:lpstr>
      <vt:lpstr>EUMETSAT CO2M MDPS scientific processing tasks</vt:lpstr>
      <vt:lpstr>Early results from synthetic data (aerosol L1c)</vt:lpstr>
      <vt:lpstr>THANK     YOU</vt:lpstr>
    </vt:vector>
  </TitlesOfParts>
  <Manager/>
  <Company>European Space Agency (ESA)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Greenhouse Gas Monitoring with the Copernicus CO2 Monitoring (CO2M) Mission</dc:title>
  <dc:subject>Anthropogenic Greenhouse Gas Monitoring with the Copernicus CO2 Monitoring (CO2M) Mission</dc:subject>
  <dc:creator>Yasjka Meijer, PhD</dc:creator>
  <cp:keywords>Copernicus, CO2M, ESA, EC</cp:keywords>
  <dc:description/>
  <cp:lastModifiedBy>Yasjka Meijer</cp:lastModifiedBy>
  <cp:revision>23</cp:revision>
  <cp:lastPrinted>2008-08-26T16:26:23Z</cp:lastPrinted>
  <dcterms:created xsi:type="dcterms:W3CDTF">2022-01-18T12:12:53Z</dcterms:created>
  <dcterms:modified xsi:type="dcterms:W3CDTF">2024-10-14T16:35:42Z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2020-08-05T10:00:00Z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d715bb44-82b0-42e2-aa7d-0f2a192d81f4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PKKMWAM5UKCP-1108600927-925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