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202" r:id="rId5"/>
    <p:sldMasterId id="2147483661" r:id="rId6"/>
    <p:sldMasterId id="2147484508" r:id="rId7"/>
  </p:sldMasterIdLst>
  <p:notesMasterIdLst>
    <p:notesMasterId r:id="rId20"/>
  </p:notesMasterIdLst>
  <p:handoutMasterIdLst>
    <p:handoutMasterId r:id="rId21"/>
  </p:handoutMasterIdLst>
  <p:sldIdLst>
    <p:sldId id="2145706717" r:id="rId8"/>
    <p:sldId id="2145706693" r:id="rId9"/>
    <p:sldId id="2145706650" r:id="rId10"/>
    <p:sldId id="2145706704" r:id="rId11"/>
    <p:sldId id="2145706557" r:id="rId12"/>
    <p:sldId id="2145706547" r:id="rId13"/>
    <p:sldId id="2145706590" r:id="rId14"/>
    <p:sldId id="2145706716" r:id="rId15"/>
    <p:sldId id="2145706440" r:id="rId16"/>
    <p:sldId id="2145706519" r:id="rId17"/>
    <p:sldId id="2145706718" r:id="rId18"/>
    <p:sldId id="2145706417" r:id="rId19"/>
  </p:sldIdLst>
  <p:sldSz cx="9144000" cy="5143500" type="screen16x9"/>
  <p:notesSz cx="7315200" cy="9601200"/>
  <p:defaultTextStyle>
    <a:defPPr>
      <a:defRPr lang="it-IT"/>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583">
          <p15:clr>
            <a:srgbClr val="A4A3A4"/>
          </p15:clr>
        </p15:guide>
        <p15:guide id="2" pos="295"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01320-A28C-5B6C-4752-442D0C22CC28}" name="Thorsen, Tyler J. (LARC-E304)" initials="" userId="S::tthorsen@ndc.nasa.gov::d700d56f-4056-4b46-acab-335ffd0c950c" providerId="AD"/>
  <p188:author id="{AF79DD29-1D2F-EB0D-88DA-A80B373D18AD}" name="Scola, Salvatore (LARC-D208)" initials="SS(D" userId="S::sscola@ndc.nasa.gov::6ec63b8c-afa3-4aa0-8757-7b23699d2af0" providerId="AD"/>
  <p188:author id="{A1CE0483-BB6B-1378-910F-B0C3D103FE5A}" name="Richard Hare" initials="RH" userId="S::rjhare@ndc.nasa.gov::2eb4b13d-f94f-4a1b-a75e-f2c1e946a60b" providerId="AD"/>
  <p188:author id="{E3ED328C-E84E-650A-88B3-17A0F01A8B64}" name="Trepte, Charles R. (LARC-E304)" initials="T(" userId="S::ctrepte@ndc.nasa.gov::87fa63a8-85ee-4fed-830f-454be9b0231f" providerId="AD"/>
  <p188:author id="{4AE8EB9F-BF94-7D29-BA6B-674BF2FD6216}" name="Hall, Stephen (LARC-E305)" initials="HS(E" userId="S::srhall2@ndc.nasa.gov::0b3ed32c-1c0e-477a-b03b-2cbd4be4d99c" providerId="AD"/>
  <p188:author id="{B5D65EDC-5E31-832E-C60A-4F8B397DE833}" name="Smith, John A. (LARC-E304)" initials="" userId="S::jasmit42@ndc.nasa.gov::27f33dc7-fc66-4603-b8fc-8dc4f5324ee5" providerId="AD"/>
  <p188:author id="{50066DE7-E565-A129-31BB-2A835F0FB97B}" name="Petzar, Paul J. (LARC-D203)" initials="P(" userId="S::ppetzar@ndc.nasa.gov::c5811730-8b52-4676-9a1d-9dc9a89ea85c" providerId="AD"/>
  <p188:author id="{87AEE4F1-71CC-18A5-855D-30AA8E2DC933}" name="Hostetler, Chris A. (LARC-E304)" initials="HCA(E" userId="S::chostetl@ndc.nasa.gov::11269b30-8e3a-4384-9118-adafcf28a2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el Riccio Beatrice" initials="DRB"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71"/>
    <a:srgbClr val="E7D5EA"/>
    <a:srgbClr val="DEECF7"/>
    <a:srgbClr val="FFF3CC"/>
    <a:srgbClr val="FFE3FF"/>
    <a:srgbClr val="FFFFFF"/>
    <a:srgbClr val="E2F1DB"/>
    <a:srgbClr val="FFE0D3"/>
    <a:srgbClr val="6B3D9C"/>
    <a:srgbClr val="E41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Stile 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78095"/>
  </p:normalViewPr>
  <p:slideViewPr>
    <p:cSldViewPr snapToGrid="0">
      <p:cViewPr varScale="1">
        <p:scale>
          <a:sx n="131" d="100"/>
          <a:sy n="131" d="100"/>
        </p:scale>
        <p:origin x="1976" y="184"/>
      </p:cViewPr>
      <p:guideLst>
        <p:guide orient="horz" pos="3583"/>
        <p:guide pos="295"/>
      </p:guideLst>
    </p:cSldViewPr>
  </p:slideViewPr>
  <p:notesTextViewPr>
    <p:cViewPr>
      <p:scale>
        <a:sx n="1" d="1"/>
        <a:sy n="1" d="1"/>
      </p:scale>
      <p:origin x="0" y="0"/>
    </p:cViewPr>
  </p:notesTextViewPr>
  <p:notesViewPr>
    <p:cSldViewPr snapToGrid="0">
      <p:cViewPr>
        <p:scale>
          <a:sx n="198" d="100"/>
          <a:sy n="198" d="100"/>
        </p:scale>
        <p:origin x="1008" y="24"/>
      </p:cViewPr>
      <p:guideLst>
        <p:guide orient="horz" pos="3025"/>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5847" tIns="47923" rIns="95847" bIns="47923"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4143589" y="1"/>
            <a:ext cx="3169920" cy="480060"/>
          </a:xfrm>
          <a:prstGeom prst="rect">
            <a:avLst/>
          </a:prstGeom>
        </p:spPr>
        <p:txBody>
          <a:bodyPr vert="horz" wrap="square" lIns="95847" tIns="47923" rIns="95847" bIns="47923" numCol="1" anchor="t" anchorCtr="0" compatLnSpc="1">
            <a:prstTxWarp prst="textNoShape">
              <a:avLst/>
            </a:prstTxWarp>
          </a:bodyPr>
          <a:lstStyle>
            <a:lvl1pPr algn="r">
              <a:defRPr sz="1200"/>
            </a:lvl1pPr>
          </a:lstStyle>
          <a:p>
            <a:fld id="{9306B416-8334-4297-B81B-4188A451A60C}" type="datetime1">
              <a:rPr lang="en-US"/>
              <a:pPr/>
              <a:t>10/14/24</a:t>
            </a:fld>
            <a:endParaRPr lang="en-US"/>
          </a:p>
        </p:txBody>
      </p:sp>
      <p:sp>
        <p:nvSpPr>
          <p:cNvPr id="4" name="Footer Placeholder 3"/>
          <p:cNvSpPr>
            <a:spLocks noGrp="1"/>
          </p:cNvSpPr>
          <p:nvPr>
            <p:ph type="ftr" sz="quarter" idx="2"/>
          </p:nvPr>
        </p:nvSpPr>
        <p:spPr>
          <a:xfrm>
            <a:off x="2" y="9119476"/>
            <a:ext cx="3169920" cy="480060"/>
          </a:xfrm>
          <a:prstGeom prst="rect">
            <a:avLst/>
          </a:prstGeom>
        </p:spPr>
        <p:txBody>
          <a:bodyPr vert="horz" lIns="95847" tIns="47923" rIns="95847" bIns="47923"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143589" y="9119476"/>
            <a:ext cx="3169920" cy="480060"/>
          </a:xfrm>
          <a:prstGeom prst="rect">
            <a:avLst/>
          </a:prstGeom>
        </p:spPr>
        <p:txBody>
          <a:bodyPr vert="horz" wrap="square" lIns="95847" tIns="47923" rIns="95847" bIns="47923" numCol="1" anchor="b" anchorCtr="0" compatLnSpc="1">
            <a:prstTxWarp prst="textNoShape">
              <a:avLst/>
            </a:prstTxWarp>
          </a:bodyPr>
          <a:lstStyle>
            <a:lvl1pPr algn="r">
              <a:defRPr sz="1200"/>
            </a:lvl1pPr>
          </a:lstStyle>
          <a:p>
            <a:fld id="{9F5232D3-7836-4B1E-A099-DEC880FF1998}" type="slidenum">
              <a:rPr lang="en-US"/>
              <a:pPr/>
              <a:t>‹#›</a:t>
            </a:fld>
            <a:endParaRPr lang="en-US"/>
          </a:p>
        </p:txBody>
      </p:sp>
    </p:spTree>
    <p:extLst>
      <p:ext uri="{BB962C8B-B14F-4D97-AF65-F5344CB8AC3E}">
        <p14:creationId xmlns:p14="http://schemas.microsoft.com/office/powerpoint/2010/main" val="139992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2" y="1"/>
            <a:ext cx="3169920" cy="480060"/>
          </a:xfrm>
          <a:prstGeom prst="rect">
            <a:avLst/>
          </a:prstGeom>
        </p:spPr>
        <p:txBody>
          <a:bodyPr vert="horz" wrap="square" lIns="95847" tIns="47923" rIns="95847" bIns="47923"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Segnaposto data 2"/>
          <p:cNvSpPr>
            <a:spLocks noGrp="1"/>
          </p:cNvSpPr>
          <p:nvPr>
            <p:ph type="dt" idx="1"/>
          </p:nvPr>
        </p:nvSpPr>
        <p:spPr>
          <a:xfrm>
            <a:off x="4143589" y="1"/>
            <a:ext cx="3169920" cy="480060"/>
          </a:xfrm>
          <a:prstGeom prst="rect">
            <a:avLst/>
          </a:prstGeom>
        </p:spPr>
        <p:txBody>
          <a:bodyPr vert="horz" wrap="square" lIns="95847" tIns="47923" rIns="95847" bIns="47923" numCol="1" anchor="t" anchorCtr="0" compatLnSpc="1">
            <a:prstTxWarp prst="textNoShape">
              <a:avLst/>
            </a:prstTxWarp>
          </a:bodyPr>
          <a:lstStyle>
            <a:lvl1pPr algn="r">
              <a:defRPr sz="1200"/>
            </a:lvl1pPr>
          </a:lstStyle>
          <a:p>
            <a:fld id="{FC1A6F20-703F-4173-AD04-DAC64B8E4BF2}" type="datetime1">
              <a:rPr lang="it-IT"/>
              <a:pPr/>
              <a:t>14/10/24</a:t>
            </a:fld>
            <a:endParaRPr lang="it-IT"/>
          </a:p>
        </p:txBody>
      </p:sp>
      <p:sp>
        <p:nvSpPr>
          <p:cNvPr id="4" name="Segnaposto immagine diapositiva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wrap="square" lIns="95847" tIns="47923" rIns="95847" bIns="47923" numCol="1" anchor="ctr" anchorCtr="0" compatLnSpc="1">
            <a:prstTxWarp prst="textNoShape">
              <a:avLst/>
            </a:prstTxWarp>
          </a:bodyPr>
          <a:lstStyle/>
          <a:p>
            <a:pPr lvl="0"/>
            <a:endParaRPr lang="en-US" noProof="0"/>
          </a:p>
        </p:txBody>
      </p:sp>
      <p:sp>
        <p:nvSpPr>
          <p:cNvPr id="5" name="Segnaposto note 4"/>
          <p:cNvSpPr>
            <a:spLocks noGrp="1"/>
          </p:cNvSpPr>
          <p:nvPr>
            <p:ph type="body" sz="quarter" idx="3"/>
          </p:nvPr>
        </p:nvSpPr>
        <p:spPr>
          <a:xfrm>
            <a:off x="731521" y="4560571"/>
            <a:ext cx="5852160" cy="4320540"/>
          </a:xfrm>
          <a:prstGeom prst="rect">
            <a:avLst/>
          </a:prstGeom>
        </p:spPr>
        <p:txBody>
          <a:bodyPr vert="horz" wrap="square" lIns="95847" tIns="47923" rIns="95847" bIns="47923" numCol="1" anchor="t" anchorCtr="0" compatLnSpc="1">
            <a:prstTxWarp prst="textNoShape">
              <a:avLst/>
            </a:prstTxWarp>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2" y="9119476"/>
            <a:ext cx="3169920" cy="480060"/>
          </a:xfrm>
          <a:prstGeom prst="rect">
            <a:avLst/>
          </a:prstGeom>
        </p:spPr>
        <p:txBody>
          <a:bodyPr vert="horz" wrap="square" lIns="95847" tIns="47923" rIns="95847" bIns="47923"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 name="Segnaposto numero diapositiva 6"/>
          <p:cNvSpPr>
            <a:spLocks noGrp="1"/>
          </p:cNvSpPr>
          <p:nvPr>
            <p:ph type="sldNum" sz="quarter" idx="5"/>
          </p:nvPr>
        </p:nvSpPr>
        <p:spPr>
          <a:xfrm>
            <a:off x="4143589" y="9119476"/>
            <a:ext cx="3169920" cy="480060"/>
          </a:xfrm>
          <a:prstGeom prst="rect">
            <a:avLst/>
          </a:prstGeom>
        </p:spPr>
        <p:txBody>
          <a:bodyPr vert="horz" wrap="square" lIns="95847" tIns="47923" rIns="95847" bIns="47923" numCol="1" anchor="b" anchorCtr="0" compatLnSpc="1">
            <a:prstTxWarp prst="textNoShape">
              <a:avLst/>
            </a:prstTxWarp>
          </a:bodyPr>
          <a:lstStyle>
            <a:lvl1pPr algn="r">
              <a:defRPr sz="1200"/>
            </a:lvl1pPr>
          </a:lstStyle>
          <a:p>
            <a:fld id="{8C18E062-BBD6-4F08-BFFA-3263573559BD}" type="slidenum">
              <a:rPr lang="it-IT"/>
              <a:pPr/>
              <a:t>‹#›</a:t>
            </a:fld>
            <a:endParaRPr lang="it-IT"/>
          </a:p>
        </p:txBody>
      </p:sp>
    </p:spTree>
    <p:extLst>
      <p:ext uri="{BB962C8B-B14F-4D97-AF65-F5344CB8AC3E}">
        <p14:creationId xmlns:p14="http://schemas.microsoft.com/office/powerpoint/2010/main" val="247795703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3145592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10</a:t>
            </a:fld>
            <a:endParaRPr lang="it-IT"/>
          </a:p>
        </p:txBody>
      </p:sp>
    </p:spTree>
    <p:extLst>
      <p:ext uri="{BB962C8B-B14F-4D97-AF65-F5344CB8AC3E}">
        <p14:creationId xmlns:p14="http://schemas.microsoft.com/office/powerpoint/2010/main" val="265491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11</a:t>
            </a:fld>
            <a:endParaRPr lang="it-IT"/>
          </a:p>
        </p:txBody>
      </p:sp>
    </p:spTree>
    <p:extLst>
      <p:ext uri="{BB962C8B-B14F-4D97-AF65-F5344CB8AC3E}">
        <p14:creationId xmlns:p14="http://schemas.microsoft.com/office/powerpoint/2010/main" val="1916087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QE, optical efficiency, bandwidth</a:t>
            </a: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12</a:t>
            </a:fld>
            <a:endParaRPr lang="en-US"/>
          </a:p>
        </p:txBody>
      </p:sp>
    </p:spTree>
    <p:extLst>
      <p:ext uri="{BB962C8B-B14F-4D97-AF65-F5344CB8AC3E}">
        <p14:creationId xmlns:p14="http://schemas.microsoft.com/office/powerpoint/2010/main" val="217949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the CALIGOLA project (NASA)</a:t>
            </a:r>
          </a:p>
        </p:txBody>
      </p:sp>
      <p:sp>
        <p:nvSpPr>
          <p:cNvPr id="4" name="Slide Number Placeholder 3"/>
          <p:cNvSpPr>
            <a:spLocks noGrp="1"/>
          </p:cNvSpPr>
          <p:nvPr>
            <p:ph type="sldNum" sz="quarter" idx="5"/>
          </p:nvPr>
        </p:nvSpPr>
        <p:spPr/>
        <p:txBody>
          <a:bodyPr/>
          <a:lstStyle/>
          <a:p>
            <a:fld id="{8C18E062-BBD6-4F08-BFFA-3263573559BD}" type="slidenum">
              <a:rPr lang="it-IT" smtClean="0"/>
              <a:pPr/>
              <a:t>2</a:t>
            </a:fld>
            <a:endParaRPr lang="it-IT"/>
          </a:p>
        </p:txBody>
      </p:sp>
    </p:spTree>
    <p:extLst>
      <p:ext uri="{BB962C8B-B14F-4D97-AF65-F5344CB8AC3E}">
        <p14:creationId xmlns:p14="http://schemas.microsoft.com/office/powerpoint/2010/main" val="268198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 Courtesy of the CALIGOLA project (NASA)</a:t>
            </a:r>
          </a:p>
        </p:txBody>
      </p:sp>
      <p:sp>
        <p:nvSpPr>
          <p:cNvPr id="4" name="Slide Number Placeholder 3"/>
          <p:cNvSpPr>
            <a:spLocks noGrp="1"/>
          </p:cNvSpPr>
          <p:nvPr>
            <p:ph type="sldNum" sz="quarter" idx="5"/>
          </p:nvPr>
        </p:nvSpPr>
        <p:spPr/>
        <p:txBody>
          <a:bodyPr/>
          <a:lstStyle/>
          <a:p>
            <a:fld id="{8C18E062-BBD6-4F08-BFFA-3263573559BD}" type="slidenum">
              <a:rPr lang="it-IT" smtClean="0"/>
              <a:pPr/>
              <a:t>3</a:t>
            </a:fld>
            <a:endParaRPr lang="it-IT"/>
          </a:p>
        </p:txBody>
      </p:sp>
    </p:spTree>
    <p:extLst>
      <p:ext uri="{BB962C8B-B14F-4D97-AF65-F5344CB8AC3E}">
        <p14:creationId xmlns:p14="http://schemas.microsoft.com/office/powerpoint/2010/main" val="369025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the CALIPSO Mission (NASA)</a:t>
            </a:r>
          </a:p>
        </p:txBody>
      </p:sp>
      <p:sp>
        <p:nvSpPr>
          <p:cNvPr id="4" name="Slide Number Placeholder 3"/>
          <p:cNvSpPr>
            <a:spLocks noGrp="1"/>
          </p:cNvSpPr>
          <p:nvPr>
            <p:ph type="sldNum" sz="quarter" idx="5"/>
          </p:nvPr>
        </p:nvSpPr>
        <p:spPr/>
        <p:txBody>
          <a:bodyPr/>
          <a:lstStyle/>
          <a:p>
            <a:fld id="{8C18E062-BBD6-4F08-BFFA-3263573559BD}" type="slidenum">
              <a:rPr lang="it-IT" smtClean="0"/>
              <a:pPr/>
              <a:t>4</a:t>
            </a:fld>
            <a:endParaRPr lang="it-IT"/>
          </a:p>
        </p:txBody>
      </p:sp>
    </p:spTree>
    <p:extLst>
      <p:ext uri="{BB962C8B-B14F-4D97-AF65-F5344CB8AC3E}">
        <p14:creationId xmlns:p14="http://schemas.microsoft.com/office/powerpoint/2010/main" val="76196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Graphic:  Courtesy of the CALIPSO Mission (NASA)</a:t>
            </a:r>
          </a:p>
          <a:p>
            <a:endParaRPr lang="en-US"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5</a:t>
            </a:fld>
            <a:endParaRPr lang="it-IT"/>
          </a:p>
        </p:txBody>
      </p:sp>
    </p:spTree>
    <p:extLst>
      <p:ext uri="{BB962C8B-B14F-4D97-AF65-F5344CB8AC3E}">
        <p14:creationId xmlns:p14="http://schemas.microsoft.com/office/powerpoint/2010/main" val="123891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Image:  Courtesy of the CALIPSO Mission (NASA)</a:t>
            </a:r>
          </a:p>
          <a:p>
            <a:r>
              <a:rPr lang="en-US" dirty="0"/>
              <a:t>All else equal, Raman scattering is ~5x stronger when stimulated by 355nm light rather than 532nm </a:t>
            </a:r>
          </a:p>
        </p:txBody>
      </p:sp>
      <p:sp>
        <p:nvSpPr>
          <p:cNvPr id="4" name="Slide Number Placeholder 3"/>
          <p:cNvSpPr>
            <a:spLocks noGrp="1"/>
          </p:cNvSpPr>
          <p:nvPr>
            <p:ph type="sldNum" sz="quarter" idx="5"/>
          </p:nvPr>
        </p:nvSpPr>
        <p:spPr/>
        <p:txBody>
          <a:bodyPr/>
          <a:lstStyle/>
          <a:p>
            <a:fld id="{8C18E062-BBD6-4F08-BFFA-3263573559BD}" type="slidenum">
              <a:rPr lang="it-IT" smtClean="0"/>
              <a:pPr/>
              <a:t>6</a:t>
            </a:fld>
            <a:endParaRPr lang="it-IT"/>
          </a:p>
        </p:txBody>
      </p:sp>
    </p:spTree>
    <p:extLst>
      <p:ext uri="{BB962C8B-B14F-4D97-AF65-F5344CB8AC3E}">
        <p14:creationId xmlns:p14="http://schemas.microsoft.com/office/powerpoint/2010/main" val="27319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Smoke image from NOAA : https://</a:t>
            </a:r>
            <a:r>
              <a:rPr lang="en-US" dirty="0" err="1"/>
              <a:t>csl.noaa.gov</a:t>
            </a:r>
            <a:r>
              <a:rPr lang="en-US" dirty="0"/>
              <a:t>/projects/</a:t>
            </a:r>
            <a:r>
              <a:rPr lang="en-US" dirty="0" err="1"/>
              <a:t>firex-aq</a:t>
            </a:r>
            <a:r>
              <a:rPr lang="en-US" dirty="0"/>
              <a:t>/</a:t>
            </a:r>
          </a:p>
          <a:p>
            <a:endParaRPr lang="en-US" dirty="0"/>
          </a:p>
          <a:p>
            <a:r>
              <a:rPr lang="en-US" dirty="0"/>
              <a:t>Image with trees from </a:t>
            </a:r>
            <a:r>
              <a:rPr lang="en-US" dirty="0" err="1"/>
              <a:t>www.pexels.com</a:t>
            </a:r>
            <a:r>
              <a:rPr lang="en-US" dirty="0"/>
              <a:t>/royalty-free-images. (pexels-jplenio-1126386.jpg).    See license use agreement. https://</a:t>
            </a:r>
            <a:r>
              <a:rPr lang="en-US" dirty="0" err="1"/>
              <a:t>www.pexels.com</a:t>
            </a:r>
            <a:r>
              <a:rPr lang="en-US" dirty="0"/>
              <a:t>/license/</a:t>
            </a:r>
          </a:p>
          <a:p>
            <a:endParaRPr lang="en-US" dirty="0"/>
          </a:p>
          <a:p>
            <a:r>
              <a:rPr lang="en-US" dirty="0"/>
              <a:t>Bottom two images from NASA</a:t>
            </a:r>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123201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18E062-BBD6-4F08-BFFA-3263573559BD}" type="slidenum">
              <a:rPr lang="it-IT" smtClean="0"/>
              <a:pPr/>
              <a:t>8</a:t>
            </a:fld>
            <a:endParaRPr lang="it-IT"/>
          </a:p>
        </p:txBody>
      </p:sp>
    </p:spTree>
    <p:extLst>
      <p:ext uri="{BB962C8B-B14F-4D97-AF65-F5344CB8AC3E}">
        <p14:creationId xmlns:p14="http://schemas.microsoft.com/office/powerpoint/2010/main" val="197682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collected during NASA field </a:t>
            </a:r>
            <a:r>
              <a:rPr lang="en-US" dirty="0" err="1"/>
              <a:t>mission.FIRE</a:t>
            </a:r>
            <a:r>
              <a:rPr lang="en-US" dirty="0"/>
              <a:t>-AQ and from NASA Global Modeling and Assimilation Office </a:t>
            </a:r>
          </a:p>
          <a:p>
            <a:endParaRPr lang="en-US" dirty="0"/>
          </a:p>
          <a:p>
            <a:r>
              <a:rPr lang="en-US" dirty="0"/>
              <a:t>Image on the Top Left  (from NOAA). https://</a:t>
            </a:r>
            <a:r>
              <a:rPr lang="en-US" dirty="0" err="1"/>
              <a:t>www.google.com</a:t>
            </a:r>
            <a:r>
              <a:rPr lang="en-US" dirty="0"/>
              <a:t>/</a:t>
            </a:r>
            <a:r>
              <a:rPr lang="en-US" dirty="0" err="1"/>
              <a:t>url?sa</a:t>
            </a:r>
            <a:r>
              <a:rPr lang="en-US" dirty="0"/>
              <a:t>=</a:t>
            </a:r>
            <a:r>
              <a:rPr lang="en-US" dirty="0" err="1"/>
              <a:t>i&amp;url</a:t>
            </a:r>
            <a:r>
              <a:rPr lang="en-US" dirty="0"/>
              <a:t>=https%3A%2F%2Fcsl.noaa.gov%2Fprojects%2Ffirex-aq%2Fscience%2Fmotivation.html&amp;psig=AOvVaw0SMszQJ2mNBqMejaS3RBjG&amp;ust=1726845178156000&amp;source=</a:t>
            </a:r>
            <a:r>
              <a:rPr lang="en-US" dirty="0" err="1"/>
              <a:t>images&amp;cd</a:t>
            </a:r>
            <a:r>
              <a:rPr lang="en-US" dirty="0"/>
              <a:t>=</a:t>
            </a:r>
            <a:r>
              <a:rPr lang="en-US" dirty="0" err="1"/>
              <a:t>vfe&amp;opi</a:t>
            </a:r>
            <a:r>
              <a:rPr lang="en-US" dirty="0"/>
              <a:t>=89978449&amp;ved=0CBQQjRxqFwoTCJDI_96lz4gDFQAAAAAdAAAAABAJ</a:t>
            </a:r>
          </a:p>
          <a:p>
            <a:endParaRPr lang="en-US" dirty="0"/>
          </a:p>
          <a:p>
            <a:endParaRPr lang="en-US" dirty="0"/>
          </a:p>
          <a:p>
            <a:r>
              <a:rPr lang="en-US" dirty="0"/>
              <a:t>IMAGE of Aircraft flight –from NASA: </a:t>
            </a:r>
          </a:p>
          <a:p>
            <a:r>
              <a:rPr lang="en-US" dirty="0"/>
              <a:t>https://</a:t>
            </a:r>
            <a:r>
              <a:rPr lang="en-US" dirty="0" err="1"/>
              <a:t>www.nasa.gov</a:t>
            </a:r>
            <a:r>
              <a:rPr lang="en-US" dirty="0"/>
              <a:t>/image-article/nasas-science-aircraft-flies-over-thomas-fire-california-4/</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268802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con titolo">
    <p:spTree>
      <p:nvGrpSpPr>
        <p:cNvPr id="1" name=""/>
        <p:cNvGrpSpPr/>
        <p:nvPr/>
      </p:nvGrpSpPr>
      <p:grpSpPr>
        <a:xfrm>
          <a:off x="0" y="0"/>
          <a:ext cx="0" cy="0"/>
          <a:chOff x="0" y="0"/>
          <a:chExt cx="0" cy="0"/>
        </a:xfrm>
      </p:grpSpPr>
      <p:sp>
        <p:nvSpPr>
          <p:cNvPr id="6" name="TextBox 11"/>
          <p:cNvSpPr txBox="1">
            <a:spLocks noChangeArrowheads="1"/>
          </p:cNvSpPr>
          <p:nvPr userDrawn="1"/>
        </p:nvSpPr>
        <p:spPr bwMode="auto">
          <a:xfrm>
            <a:off x="8480425" y="454819"/>
            <a:ext cx="184666" cy="46166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p>
        </p:txBody>
      </p:sp>
      <p:sp>
        <p:nvSpPr>
          <p:cNvPr id="2" name="Rettangolo 1">
            <a:extLst>
              <a:ext uri="{FF2B5EF4-FFF2-40B4-BE49-F238E27FC236}">
                <a16:creationId xmlns:a16="http://schemas.microsoft.com/office/drawing/2014/main" id="{C24219A3-1298-40AE-8F52-8119F8220963}"/>
              </a:ext>
            </a:extLst>
          </p:cNvPr>
          <p:cNvSpPr/>
          <p:nvPr userDrawn="1"/>
        </p:nvSpPr>
        <p:spPr>
          <a:xfrm>
            <a:off x="179512" y="250042"/>
            <a:ext cx="4032448" cy="1152128"/>
          </a:xfrm>
          <a:prstGeom prst="rect">
            <a:avLst/>
          </a:prstGeom>
          <a:solidFill>
            <a:srgbClr val="003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extLst>
    <p:ext uri="{DCECCB84-F9BA-43D5-87BE-67443E8EF086}">
      <p15:sldGuideLst xmlns:p15="http://schemas.microsoft.com/office/powerpoint/2012/main">
        <p15:guide id="1" orient="horz" pos="2527" userDrawn="1">
          <p15:clr>
            <a:srgbClr val="FBAE40"/>
          </p15:clr>
        </p15:guide>
        <p15:guide id="2" pos="5420" userDrawn="1">
          <p15:clr>
            <a:srgbClr val="FBAE40"/>
          </p15:clr>
        </p15:guide>
        <p15:guide id="3" orient="horz" pos="25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EA10E352-3643-4262-9D86-CCC26D600134}" type="datetimeFigureOut">
              <a:rPr lang="en-US" smtClean="0"/>
              <a:t>10/14/24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6BA1C675-8131-402B-AEB7-3E69EF92C5A4}" type="slidenum">
              <a:rPr lang="en-US" smtClean="0"/>
              <a:t>‹#›</a:t>
            </a:fld>
            <a:endParaRPr lang="en-US"/>
          </a:p>
        </p:txBody>
      </p:sp>
    </p:spTree>
    <p:extLst>
      <p:ext uri="{BB962C8B-B14F-4D97-AF65-F5344CB8AC3E}">
        <p14:creationId xmlns:p14="http://schemas.microsoft.com/office/powerpoint/2010/main" val="386310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9223"/>
            <a:ext cx="9132707" cy="543284"/>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46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omparison">
    <p:spTree>
      <p:nvGrpSpPr>
        <p:cNvPr id="1" name=""/>
        <p:cNvGrpSpPr/>
        <p:nvPr/>
      </p:nvGrpSpPr>
      <p:grpSpPr>
        <a:xfrm>
          <a:off x="0" y="0"/>
          <a:ext cx="0" cy="0"/>
          <a:chOff x="0" y="0"/>
          <a:chExt cx="0" cy="0"/>
        </a:xfrm>
      </p:grpSpPr>
      <p:sp>
        <p:nvSpPr>
          <p:cNvPr id="13" name="Title 1"/>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14" name="Segnaposto contenuto 2"/>
          <p:cNvSpPr>
            <a:spLocks noGrp="1"/>
          </p:cNvSpPr>
          <p:nvPr>
            <p:ph idx="1"/>
          </p:nvPr>
        </p:nvSpPr>
        <p:spPr>
          <a:xfrm>
            <a:off x="395536" y="1061686"/>
            <a:ext cx="8208912" cy="3166249"/>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83406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4_Comparison">
    <p:spTree>
      <p:nvGrpSpPr>
        <p:cNvPr id="1" name=""/>
        <p:cNvGrpSpPr/>
        <p:nvPr/>
      </p:nvGrpSpPr>
      <p:grpSpPr>
        <a:xfrm>
          <a:off x="0" y="0"/>
          <a:ext cx="0" cy="0"/>
          <a:chOff x="0" y="0"/>
          <a:chExt cx="0" cy="0"/>
        </a:xfrm>
      </p:grpSpPr>
      <p:sp>
        <p:nvSpPr>
          <p:cNvPr id="13" name="Title 1"/>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14" name="Segnaposto contenuto 2"/>
          <p:cNvSpPr>
            <a:spLocks noGrp="1"/>
          </p:cNvSpPr>
          <p:nvPr>
            <p:ph idx="1"/>
          </p:nvPr>
        </p:nvSpPr>
        <p:spPr>
          <a:xfrm>
            <a:off x="395536" y="1061686"/>
            <a:ext cx="8208912" cy="3166249"/>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67215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A09A-F030-294A-8C70-3AE406303A10}"/>
              </a:ext>
            </a:extLst>
          </p:cNvPr>
          <p:cNvSpPr>
            <a:spLocks noGrp="1"/>
          </p:cNvSpPr>
          <p:nvPr>
            <p:ph type="title" hasCustomPrompt="1"/>
          </p:nvPr>
        </p:nvSpPr>
        <p:spPr>
          <a:xfrm>
            <a:off x="1691680" y="1779662"/>
            <a:ext cx="6696744" cy="432048"/>
          </a:xfrm>
          <a:prstGeom prst="rect">
            <a:avLst/>
          </a:prstGeom>
        </p:spPr>
        <p:txBody>
          <a:bodyPr vert="horz"/>
          <a:lstStyle>
            <a:lvl1pPr algn="l">
              <a:defRPr sz="2800" b="1">
                <a:solidFill>
                  <a:schemeClr val="bg1"/>
                </a:solidFill>
                <a:latin typeface="Arial" panose="020B0604020202020204" pitchFamily="34" charset="0"/>
                <a:cs typeface="Arial" panose="020B0604020202020204" pitchFamily="34" charset="0"/>
              </a:defRPr>
            </a:lvl1pPr>
          </a:lstStyle>
          <a:p>
            <a:r>
              <a:rPr lang="it-IT" err="1"/>
              <a:t>Thank</a:t>
            </a:r>
            <a:r>
              <a:rPr lang="it-IT"/>
              <a:t> </a:t>
            </a:r>
            <a:r>
              <a:rPr lang="it-IT" err="1"/>
              <a:t>you</a:t>
            </a:r>
            <a:r>
              <a:rPr lang="it-IT"/>
              <a:t> for </a:t>
            </a:r>
            <a:r>
              <a:rPr lang="it-IT" err="1"/>
              <a:t>your</a:t>
            </a:r>
            <a:r>
              <a:rPr lang="it-IT"/>
              <a:t> </a:t>
            </a:r>
            <a:r>
              <a:rPr lang="it-IT" err="1"/>
              <a:t>attention</a:t>
            </a:r>
            <a:endParaRPr lang="en-US"/>
          </a:p>
        </p:txBody>
      </p:sp>
      <p:sp>
        <p:nvSpPr>
          <p:cNvPr id="3" name="Segnaposto testo 15">
            <a:extLst>
              <a:ext uri="{FF2B5EF4-FFF2-40B4-BE49-F238E27FC236}">
                <a16:creationId xmlns:a16="http://schemas.microsoft.com/office/drawing/2014/main" id="{3EAE5865-37B7-5F40-A026-EA20B031599F}"/>
              </a:ext>
            </a:extLst>
          </p:cNvPr>
          <p:cNvSpPr>
            <a:spLocks noGrp="1"/>
          </p:cNvSpPr>
          <p:nvPr>
            <p:ph type="body" sz="quarter" idx="10" hasCustomPrompt="1"/>
          </p:nvPr>
        </p:nvSpPr>
        <p:spPr>
          <a:xfrm>
            <a:off x="1691680" y="2629780"/>
            <a:ext cx="6696744" cy="936104"/>
          </a:xfrm>
          <a:prstGeom prst="rect">
            <a:avLst/>
          </a:prstGeom>
        </p:spPr>
        <p:txBody>
          <a:bodyPr/>
          <a:lstStyle>
            <a:lvl1pPr>
              <a:buNone/>
              <a:defRPr sz="1200" b="0" i="0">
                <a:solidFill>
                  <a:schemeClr val="bg1"/>
                </a:solidFill>
                <a:latin typeface="+mn-lt"/>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a:t>ASI</a:t>
            </a:r>
          </a:p>
          <a:p>
            <a:pPr lvl="0"/>
            <a:r>
              <a:rPr lang="it-IT"/>
              <a:t>Agenzia Spaziale Italiana</a:t>
            </a:r>
          </a:p>
          <a:p>
            <a:pPr lvl="0"/>
            <a:r>
              <a:rPr lang="it-IT"/>
              <a:t>Via del Politecnico </a:t>
            </a:r>
            <a:r>
              <a:rPr lang="it-IT" err="1"/>
              <a:t>snc</a:t>
            </a:r>
            <a:r>
              <a:rPr lang="it-IT"/>
              <a:t> </a:t>
            </a:r>
          </a:p>
          <a:p>
            <a:pPr lvl="0"/>
            <a:r>
              <a:rPr lang="it-IT"/>
              <a:t>00133 Roma, Italia </a:t>
            </a:r>
          </a:p>
        </p:txBody>
      </p:sp>
      <p:sp>
        <p:nvSpPr>
          <p:cNvPr id="4" name="Segnaposto testo 15">
            <a:extLst>
              <a:ext uri="{FF2B5EF4-FFF2-40B4-BE49-F238E27FC236}">
                <a16:creationId xmlns:a16="http://schemas.microsoft.com/office/drawing/2014/main" id="{A761BE08-8F0D-254E-B215-3D817105E1E4}"/>
              </a:ext>
            </a:extLst>
          </p:cNvPr>
          <p:cNvSpPr>
            <a:spLocks noGrp="1"/>
          </p:cNvSpPr>
          <p:nvPr>
            <p:ph type="body" sz="quarter" idx="11" hasCustomPrompt="1"/>
          </p:nvPr>
        </p:nvSpPr>
        <p:spPr>
          <a:xfrm>
            <a:off x="1691680" y="4011613"/>
            <a:ext cx="6696744" cy="247886"/>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err="1"/>
              <a:t>www.asi.it</a:t>
            </a:r>
            <a:endParaRPr lang="it-IT"/>
          </a:p>
        </p:txBody>
      </p:sp>
      <p:sp>
        <p:nvSpPr>
          <p:cNvPr id="6" name="Segnaposto testo 15">
            <a:extLst>
              <a:ext uri="{FF2B5EF4-FFF2-40B4-BE49-F238E27FC236}">
                <a16:creationId xmlns:a16="http://schemas.microsoft.com/office/drawing/2014/main" id="{F9DFF676-DC19-2742-A699-33571C7DEA81}"/>
              </a:ext>
            </a:extLst>
          </p:cNvPr>
          <p:cNvSpPr>
            <a:spLocks noGrp="1"/>
          </p:cNvSpPr>
          <p:nvPr>
            <p:ph type="body" sz="quarter" idx="12" hasCustomPrompt="1"/>
          </p:nvPr>
        </p:nvSpPr>
        <p:spPr>
          <a:xfrm>
            <a:off x="1691680" y="4259499"/>
            <a:ext cx="6696744" cy="53634"/>
          </a:xfrm>
          <a:prstGeom prst="rect">
            <a:avLst/>
          </a:prstGeom>
        </p:spPr>
        <p:txBody>
          <a:bodyPr/>
          <a:lstStyle>
            <a:lvl1pPr>
              <a:buNone/>
              <a:defRPr sz="1200" b="0" i="0">
                <a:solidFill>
                  <a:schemeClr val="bg1"/>
                </a:solidFill>
                <a:latin typeface="Arial" panose="020B0604020202020204" pitchFamily="34" charset="0"/>
                <a:cs typeface="Arial" pitchFamily="34" charset="0"/>
              </a:defRPr>
            </a:lvl1pPr>
            <a:lvl2pPr>
              <a:defRPr sz="1600">
                <a:solidFill>
                  <a:srgbClr val="50555A"/>
                </a:solidFill>
                <a:latin typeface="Arial" pitchFamily="34" charset="0"/>
                <a:cs typeface="Arial" pitchFamily="34" charset="0"/>
              </a:defRPr>
            </a:lvl2pPr>
            <a:lvl3pPr>
              <a:defRPr sz="1600">
                <a:solidFill>
                  <a:srgbClr val="50555A"/>
                </a:solidFill>
                <a:latin typeface="Arial" pitchFamily="34" charset="0"/>
                <a:cs typeface="Arial" pitchFamily="34" charset="0"/>
              </a:defRPr>
            </a:lvl3pPr>
            <a:lvl4pPr>
              <a:defRPr sz="1600">
                <a:solidFill>
                  <a:srgbClr val="50555A"/>
                </a:solidFill>
                <a:latin typeface="Arial" pitchFamily="34" charset="0"/>
                <a:cs typeface="Arial" pitchFamily="34" charset="0"/>
              </a:defRPr>
            </a:lvl4pPr>
            <a:lvl5pPr>
              <a:defRPr sz="1600">
                <a:solidFill>
                  <a:srgbClr val="50555A"/>
                </a:solidFill>
                <a:latin typeface="Arial" pitchFamily="34" charset="0"/>
                <a:cs typeface="Arial" pitchFamily="34" charset="0"/>
              </a:defRPr>
            </a:lvl5pPr>
          </a:lstStyle>
          <a:p>
            <a:pPr lvl="0"/>
            <a:r>
              <a:rPr lang="it-IT" err="1"/>
              <a:t>gg.mm.aaaa</a:t>
            </a:r>
            <a:r>
              <a:rPr lang="it-IT"/>
              <a:t> – clic to </a:t>
            </a:r>
            <a:r>
              <a:rPr lang="it-IT" err="1"/>
              <a:t>edit</a:t>
            </a:r>
            <a:r>
              <a:rPr lang="it-IT"/>
              <a:t> the date</a:t>
            </a:r>
          </a:p>
        </p:txBody>
      </p:sp>
    </p:spTree>
    <p:extLst>
      <p:ext uri="{BB962C8B-B14F-4D97-AF65-F5344CB8AC3E}">
        <p14:creationId xmlns:p14="http://schemas.microsoft.com/office/powerpoint/2010/main" val="424368154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14" name="Segnaposto contenuto 2"/>
          <p:cNvSpPr>
            <a:spLocks noGrp="1"/>
          </p:cNvSpPr>
          <p:nvPr>
            <p:ph idx="1"/>
          </p:nvPr>
        </p:nvSpPr>
        <p:spPr>
          <a:xfrm>
            <a:off x="395536" y="1061686"/>
            <a:ext cx="8208912" cy="3166249"/>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76078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
        <p:nvSpPr>
          <p:cNvPr id="13" name="Title 1"/>
          <p:cNvSpPr>
            <a:spLocks noGrp="1"/>
          </p:cNvSpPr>
          <p:nvPr>
            <p:ph type="title"/>
          </p:nvPr>
        </p:nvSpPr>
        <p:spPr>
          <a:xfrm>
            <a:off x="395536" y="75394"/>
            <a:ext cx="8327276" cy="42721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14" name="Segnaposto contenuto 2"/>
          <p:cNvSpPr>
            <a:spLocks noGrp="1"/>
          </p:cNvSpPr>
          <p:nvPr>
            <p:ph idx="1" hasCustomPrompt="1"/>
          </p:nvPr>
        </p:nvSpPr>
        <p:spPr>
          <a:xfrm>
            <a:off x="395536" y="723379"/>
            <a:ext cx="8327276" cy="3504557"/>
          </a:xfrm>
          <a:prstGeom prst="rect">
            <a:avLst/>
          </a:prstGeom>
        </p:spPr>
        <p:txBody>
          <a:bodyPr/>
          <a:lstStyle>
            <a:lvl1pPr>
              <a:buFont typeface="Arial" panose="020B0604020202020204" pitchFamily="34" charset="0"/>
              <a:buChar char="•"/>
              <a:defRPr sz="1650">
                <a:solidFill>
                  <a:schemeClr val="tx1"/>
                </a:solidFill>
                <a:latin typeface="Arial" panose="020B0604020202020204" pitchFamily="34" charset="0"/>
                <a:cs typeface="Arial" panose="020B0604020202020204" pitchFamily="34" charset="0"/>
              </a:defRPr>
            </a:lvl1pPr>
            <a:lvl2pPr>
              <a:defRPr sz="1650">
                <a:solidFill>
                  <a:schemeClr val="tx1"/>
                </a:solidFill>
                <a:latin typeface="Arial" panose="020B0604020202020204" pitchFamily="34" charset="0"/>
                <a:cs typeface="Arial" panose="020B0604020202020204" pitchFamily="34" charset="0"/>
              </a:defRPr>
            </a:lvl2pPr>
            <a:lvl3pPr marL="1171553" indent="-257175">
              <a:buFont typeface="Arial" panose="020B0604020202020204" pitchFamily="34" charset="0"/>
              <a:buChar char="•"/>
              <a:defRPr sz="1650">
                <a:solidFill>
                  <a:schemeClr val="tx1"/>
                </a:solidFill>
                <a:latin typeface="Arial" panose="020B0604020202020204" pitchFamily="34" charset="0"/>
                <a:cs typeface="Arial" panose="020B0604020202020204" pitchFamily="34" charset="0"/>
              </a:defRPr>
            </a:lvl3pPr>
            <a:lvl4pPr>
              <a:defRPr sz="1650">
                <a:solidFill>
                  <a:schemeClr val="tx1"/>
                </a:solidFill>
                <a:latin typeface="Arial" panose="020B0604020202020204" pitchFamily="34" charset="0"/>
                <a:cs typeface="Arial" panose="020B0604020202020204" pitchFamily="34" charset="0"/>
              </a:defRPr>
            </a:lvl4pPr>
            <a:lvl5pPr>
              <a:defRPr sz="165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75621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3" y="1059584"/>
            <a:ext cx="3851207" cy="3168352"/>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a:p>
        </p:txBody>
      </p:sp>
      <p:sp>
        <p:nvSpPr>
          <p:cNvPr id="7" name="Segnaposto contenuto 2"/>
          <p:cNvSpPr>
            <a:spLocks noGrp="1"/>
          </p:cNvSpPr>
          <p:nvPr>
            <p:ph idx="1"/>
          </p:nvPr>
        </p:nvSpPr>
        <p:spPr>
          <a:xfrm>
            <a:off x="4439616" y="1059584"/>
            <a:ext cx="4236072" cy="3168351"/>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Text Placeholder 2"/>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0" name="Text Placeholder 2">
            <a:extLst>
              <a:ext uri="{FF2B5EF4-FFF2-40B4-BE49-F238E27FC236}">
                <a16:creationId xmlns:a16="http://schemas.microsoft.com/office/drawing/2014/main" id="{57F983FB-23E6-6B4A-9367-BFCFAC3C07E7}"/>
              </a:ext>
            </a:extLst>
          </p:cNvPr>
          <p:cNvSpPr>
            <a:spLocks noGrp="1"/>
          </p:cNvSpPr>
          <p:nvPr>
            <p:ph type="body" idx="15" hasCustomPrompt="1"/>
          </p:nvPr>
        </p:nvSpPr>
        <p:spPr>
          <a:xfrm>
            <a:off x="468315" y="4227935"/>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Click to </a:t>
            </a:r>
            <a:r>
              <a:rPr lang="it-IT" err="1"/>
              <a:t>edit</a:t>
            </a:r>
            <a:r>
              <a:rPr lang="it-IT"/>
              <a:t> </a:t>
            </a:r>
            <a:r>
              <a:rPr lang="it-IT" err="1"/>
              <a:t>caption</a:t>
            </a:r>
            <a:r>
              <a:rPr lang="it-IT"/>
              <a:t> text</a:t>
            </a:r>
          </a:p>
        </p:txBody>
      </p:sp>
      <p:sp>
        <p:nvSpPr>
          <p:cNvPr id="11" name="Title 1">
            <a:extLst>
              <a:ext uri="{FF2B5EF4-FFF2-40B4-BE49-F238E27FC236}">
                <a16:creationId xmlns:a16="http://schemas.microsoft.com/office/drawing/2014/main" id="{6E54DC80-9607-824A-8A33-939869FE40CA}"/>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4055169597"/>
      </p:ext>
    </p:extLst>
  </p:cSld>
  <p:clrMapOvr>
    <a:masterClrMapping/>
  </p:clrMapOvr>
  <p:extLst>
    <p:ext uri="{DCECCB84-F9BA-43D5-87BE-67443E8EF086}">
      <p15:sldGuideLst xmlns:p15="http://schemas.microsoft.com/office/powerpoint/2012/main">
        <p15:guide id="1" pos="295">
          <p15:clr>
            <a:srgbClr val="FBAE40"/>
          </p15:clr>
        </p15:guide>
        <p15:guide id="2" pos="54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
        <p:nvSpPr>
          <p:cNvPr id="14" name="Segnaposto contenuto 2"/>
          <p:cNvSpPr>
            <a:spLocks noGrp="1"/>
          </p:cNvSpPr>
          <p:nvPr>
            <p:ph idx="1"/>
          </p:nvPr>
        </p:nvSpPr>
        <p:spPr>
          <a:xfrm>
            <a:off x="395536" y="1061685"/>
            <a:ext cx="8208912" cy="3166249"/>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2" y="1599642"/>
            <a:ext cx="3995222"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a:p>
        </p:txBody>
      </p:sp>
      <p:sp>
        <p:nvSpPr>
          <p:cNvPr id="7" name="Segnaposto contenuto 2"/>
          <p:cNvSpPr>
            <a:spLocks noGrp="1"/>
          </p:cNvSpPr>
          <p:nvPr>
            <p:ph idx="1"/>
          </p:nvPr>
        </p:nvSpPr>
        <p:spPr>
          <a:xfrm>
            <a:off x="4664907" y="1599642"/>
            <a:ext cx="4020816"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Segnaposto testo 3"/>
          <p:cNvSpPr>
            <a:spLocks noGrp="1"/>
          </p:cNvSpPr>
          <p:nvPr>
            <p:ph type="body" sz="half" idx="2"/>
          </p:nvPr>
        </p:nvSpPr>
        <p:spPr>
          <a:xfrm>
            <a:off x="395535" y="1275606"/>
            <a:ext cx="8290189"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09" indent="0">
              <a:buNone/>
              <a:defRPr sz="1200"/>
            </a:lvl2pPr>
            <a:lvl3pPr marL="913409" indent="0">
              <a:buNone/>
              <a:defRPr sz="1000"/>
            </a:lvl3pPr>
            <a:lvl4pPr marL="1370113" indent="0">
              <a:buNone/>
              <a:defRPr sz="900"/>
            </a:lvl4pPr>
            <a:lvl5pPr marL="1826816" indent="0">
              <a:buNone/>
              <a:defRPr sz="900"/>
            </a:lvl5pPr>
            <a:lvl6pPr marL="2283522" indent="0">
              <a:buNone/>
              <a:defRPr sz="900"/>
            </a:lvl6pPr>
            <a:lvl7pPr marL="2740226" indent="0">
              <a:buNone/>
              <a:defRPr sz="900"/>
            </a:lvl7pPr>
            <a:lvl8pPr marL="3196930" indent="0">
              <a:buNone/>
              <a:defRPr sz="900"/>
            </a:lvl8pPr>
            <a:lvl9pPr marL="3653635" indent="0">
              <a:buNone/>
              <a:defRPr sz="900"/>
            </a:lvl9pPr>
          </a:lstStyle>
          <a:p>
            <a:pPr lvl="0"/>
            <a:r>
              <a:rPr lang="en-US"/>
              <a:t>Click to edit Master text styles</a:t>
            </a:r>
          </a:p>
        </p:txBody>
      </p:sp>
      <p:sp>
        <p:nvSpPr>
          <p:cNvPr id="14" name="Text Placeholder 12"/>
          <p:cNvSpPr>
            <a:spLocks noGrp="1"/>
          </p:cNvSpPr>
          <p:nvPr>
            <p:ph type="body" sz="quarter" idx="14"/>
          </p:nvPr>
        </p:nvSpPr>
        <p:spPr>
          <a:xfrm>
            <a:off x="395535" y="959294"/>
            <a:ext cx="829018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8" name="Text Placeholder 2">
            <a:extLst>
              <a:ext uri="{FF2B5EF4-FFF2-40B4-BE49-F238E27FC236}">
                <a16:creationId xmlns:a16="http://schemas.microsoft.com/office/drawing/2014/main" id="{A0E4AD63-9DA3-AB41-844A-9E3E077F3272}"/>
              </a:ext>
            </a:extLst>
          </p:cNvPr>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1" name="Title 1">
            <a:extLst>
              <a:ext uri="{FF2B5EF4-FFF2-40B4-BE49-F238E27FC236}">
                <a16:creationId xmlns:a16="http://schemas.microsoft.com/office/drawing/2014/main" id="{B7F94017-0A2F-F340-80CE-6E9D51C04FC2}"/>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1499792315"/>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4" y="1419623"/>
            <a:ext cx="8208141" cy="2808313"/>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7" name="Text Placeholder 2">
            <a:extLst>
              <a:ext uri="{FF2B5EF4-FFF2-40B4-BE49-F238E27FC236}">
                <a16:creationId xmlns:a16="http://schemas.microsoft.com/office/drawing/2014/main" id="{F32BA001-9166-7F4C-BE31-669F1296BAF8}"/>
              </a:ext>
            </a:extLst>
          </p:cNvPr>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1" name="Text Placeholder 12">
            <a:extLst>
              <a:ext uri="{FF2B5EF4-FFF2-40B4-BE49-F238E27FC236}">
                <a16:creationId xmlns:a16="http://schemas.microsoft.com/office/drawing/2014/main" id="{F1E1856F-5248-5E4B-86A0-BDEAB1E212F2}"/>
              </a:ext>
            </a:extLst>
          </p:cNvPr>
          <p:cNvSpPr>
            <a:spLocks noGrp="1"/>
          </p:cNvSpPr>
          <p:nvPr>
            <p:ph type="body" sz="quarter" idx="14"/>
          </p:nvPr>
        </p:nvSpPr>
        <p:spPr>
          <a:xfrm>
            <a:off x="395535"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5" y="4227935"/>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Click to </a:t>
            </a:r>
            <a:r>
              <a:rPr lang="it-IT" err="1"/>
              <a:t>edit</a:t>
            </a:r>
            <a:r>
              <a:rPr lang="it-IT"/>
              <a:t> </a:t>
            </a:r>
            <a:r>
              <a:rPr lang="it-IT" err="1"/>
              <a:t>caption</a:t>
            </a:r>
            <a:r>
              <a:rPr lang="it-IT"/>
              <a:t> text</a:t>
            </a:r>
          </a:p>
        </p:txBody>
      </p:sp>
      <p:sp>
        <p:nvSpPr>
          <p:cNvPr id="15" name="Title 1">
            <a:extLst>
              <a:ext uri="{FF2B5EF4-FFF2-40B4-BE49-F238E27FC236}">
                <a16:creationId xmlns:a16="http://schemas.microsoft.com/office/drawing/2014/main" id="{9466E3A9-CE73-7C47-BEDC-E0B57392B634}"/>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1073996690"/>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4" y="573319"/>
            <a:ext cx="8208141" cy="3654617"/>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5" y="4227935"/>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Click to </a:t>
            </a:r>
            <a:r>
              <a:rPr lang="it-IT" err="1"/>
              <a:t>edit</a:t>
            </a:r>
            <a:r>
              <a:rPr lang="it-IT"/>
              <a:t> </a:t>
            </a:r>
            <a:r>
              <a:rPr lang="it-IT" err="1"/>
              <a:t>caption</a:t>
            </a:r>
            <a:r>
              <a:rPr lang="it-IT"/>
              <a:t> text</a:t>
            </a:r>
          </a:p>
        </p:txBody>
      </p:sp>
    </p:spTree>
    <p:extLst>
      <p:ext uri="{BB962C8B-B14F-4D97-AF65-F5344CB8AC3E}">
        <p14:creationId xmlns:p14="http://schemas.microsoft.com/office/powerpoint/2010/main" val="2452351929"/>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Segnaposto immagine 2"/>
          <p:cNvSpPr>
            <a:spLocks noGrp="1"/>
          </p:cNvSpPr>
          <p:nvPr>
            <p:ph type="pic" idx="15"/>
          </p:nvPr>
        </p:nvSpPr>
        <p:spPr>
          <a:xfrm>
            <a:off x="4644009" y="1599642"/>
            <a:ext cx="4032448" cy="2628292"/>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8" name="Text Placeholder 2">
            <a:extLst>
              <a:ext uri="{FF2B5EF4-FFF2-40B4-BE49-F238E27FC236}">
                <a16:creationId xmlns:a16="http://schemas.microsoft.com/office/drawing/2014/main" id="{442E1083-97F2-3D4E-B83D-F1952CCF6DE0}"/>
              </a:ext>
            </a:extLst>
          </p:cNvPr>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1" name="Segnaposto testo 3">
            <a:extLst>
              <a:ext uri="{FF2B5EF4-FFF2-40B4-BE49-F238E27FC236}">
                <a16:creationId xmlns:a16="http://schemas.microsoft.com/office/drawing/2014/main" id="{CDEFC6C9-205F-BC4E-8D56-73E09857FEE1}"/>
              </a:ext>
            </a:extLst>
          </p:cNvPr>
          <p:cNvSpPr>
            <a:spLocks noGrp="1"/>
          </p:cNvSpPr>
          <p:nvPr>
            <p:ph type="body" sz="half" idx="2"/>
          </p:nvPr>
        </p:nvSpPr>
        <p:spPr>
          <a:xfrm>
            <a:off x="395535" y="1275606"/>
            <a:ext cx="8280920"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09" indent="0">
              <a:buNone/>
              <a:defRPr sz="1200"/>
            </a:lvl2pPr>
            <a:lvl3pPr marL="913409" indent="0">
              <a:buNone/>
              <a:defRPr sz="1000"/>
            </a:lvl3pPr>
            <a:lvl4pPr marL="1370113" indent="0">
              <a:buNone/>
              <a:defRPr sz="900"/>
            </a:lvl4pPr>
            <a:lvl5pPr marL="1826816" indent="0">
              <a:buNone/>
              <a:defRPr sz="900"/>
            </a:lvl5pPr>
            <a:lvl6pPr marL="2283522" indent="0">
              <a:buNone/>
              <a:defRPr sz="900"/>
            </a:lvl6pPr>
            <a:lvl7pPr marL="2740226" indent="0">
              <a:buNone/>
              <a:defRPr sz="900"/>
            </a:lvl7pPr>
            <a:lvl8pPr marL="3196930" indent="0">
              <a:buNone/>
              <a:defRPr sz="900"/>
            </a:lvl8pPr>
            <a:lvl9pPr marL="3653635" indent="0">
              <a:buNone/>
              <a:defRPr sz="900"/>
            </a:lvl9pPr>
          </a:lstStyle>
          <a:p>
            <a:pPr lvl="0"/>
            <a:r>
              <a:rPr lang="en-US"/>
              <a:t>Click to edit Master text styles</a:t>
            </a:r>
          </a:p>
        </p:txBody>
      </p:sp>
      <p:sp>
        <p:nvSpPr>
          <p:cNvPr id="13" name="Text Placeholder 12">
            <a:extLst>
              <a:ext uri="{FF2B5EF4-FFF2-40B4-BE49-F238E27FC236}">
                <a16:creationId xmlns:a16="http://schemas.microsoft.com/office/drawing/2014/main" id="{F400C3D4-6223-CE42-91C1-F95EFA4B8878}"/>
              </a:ext>
            </a:extLst>
          </p:cNvPr>
          <p:cNvSpPr>
            <a:spLocks noGrp="1"/>
          </p:cNvSpPr>
          <p:nvPr>
            <p:ph type="body" sz="quarter" idx="14"/>
          </p:nvPr>
        </p:nvSpPr>
        <p:spPr>
          <a:xfrm>
            <a:off x="395535"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5" name="Segnaposto immagine 5">
            <a:extLst>
              <a:ext uri="{FF2B5EF4-FFF2-40B4-BE49-F238E27FC236}">
                <a16:creationId xmlns:a16="http://schemas.microsoft.com/office/drawing/2014/main" id="{1B10D579-842A-4B48-B0F5-D234479975F1}"/>
              </a:ext>
            </a:extLst>
          </p:cNvPr>
          <p:cNvSpPr>
            <a:spLocks noGrp="1"/>
          </p:cNvSpPr>
          <p:nvPr>
            <p:ph type="pic" sz="quarter" idx="11" hasCustomPrompt="1"/>
          </p:nvPr>
        </p:nvSpPr>
        <p:spPr>
          <a:xfrm>
            <a:off x="468313" y="1599642"/>
            <a:ext cx="3851207" cy="2628293"/>
          </a:xfrm>
          <a:prstGeom prst="rect">
            <a:avLst/>
          </a:prstGeom>
        </p:spPr>
        <p:txBody>
          <a:bodyPr/>
          <a:lstStyle>
            <a:lvl1pPr marL="342892" marR="0" indent="-342892" algn="l" defTabSz="457189"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892" marR="0" lvl="0" indent="-342892" algn="l" defTabSz="457189" rtl="0" eaLnBrk="0" fontAlgn="base" latinLnBrk="0" hangingPunct="0">
              <a:lnSpc>
                <a:spcPct val="100000"/>
              </a:lnSpc>
              <a:spcBef>
                <a:spcPct val="20000"/>
              </a:spcBef>
              <a:spcAft>
                <a:spcPct val="0"/>
              </a:spcAft>
              <a:buClrTx/>
              <a:buSzTx/>
              <a:buFont typeface="Arial" pitchFamily="34" charset="0"/>
              <a:buNone/>
              <a:tabLst/>
              <a:defRPr/>
            </a:pPr>
            <a:r>
              <a:rPr lang="en-US" noProof="0"/>
              <a:t>Click icon to add picture</a:t>
            </a:r>
            <a:endParaRPr lang="it-IT" noProof="0"/>
          </a:p>
        </p:txBody>
      </p:sp>
      <p:sp>
        <p:nvSpPr>
          <p:cNvPr id="16" name="Text Placeholder 2">
            <a:extLst>
              <a:ext uri="{FF2B5EF4-FFF2-40B4-BE49-F238E27FC236}">
                <a16:creationId xmlns:a16="http://schemas.microsoft.com/office/drawing/2014/main" id="{60EA1746-3C72-294E-8342-57A447405CA5}"/>
              </a:ext>
            </a:extLst>
          </p:cNvPr>
          <p:cNvSpPr>
            <a:spLocks noGrp="1"/>
          </p:cNvSpPr>
          <p:nvPr>
            <p:ph type="body" idx="15" hasCustomPrompt="1"/>
          </p:nvPr>
        </p:nvSpPr>
        <p:spPr>
          <a:xfrm>
            <a:off x="468315" y="4227935"/>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Click to </a:t>
            </a:r>
            <a:r>
              <a:rPr lang="it-IT" err="1"/>
              <a:t>edit</a:t>
            </a:r>
            <a:r>
              <a:rPr lang="it-IT"/>
              <a:t> </a:t>
            </a:r>
            <a:r>
              <a:rPr lang="it-IT" err="1"/>
              <a:t>caption</a:t>
            </a:r>
            <a:r>
              <a:rPr lang="it-IT"/>
              <a:t> text</a:t>
            </a:r>
          </a:p>
        </p:txBody>
      </p:sp>
      <p:sp>
        <p:nvSpPr>
          <p:cNvPr id="18" name="Title 1">
            <a:extLst>
              <a:ext uri="{FF2B5EF4-FFF2-40B4-BE49-F238E27FC236}">
                <a16:creationId xmlns:a16="http://schemas.microsoft.com/office/drawing/2014/main" id="{BBEEB274-AD17-864E-8FD7-A1C628190B6D}"/>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2252057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Segnaposto contenuto 2"/>
          <p:cNvSpPr>
            <a:spLocks noGrp="1"/>
          </p:cNvSpPr>
          <p:nvPr>
            <p:ph idx="16"/>
          </p:nvPr>
        </p:nvSpPr>
        <p:spPr>
          <a:xfrm>
            <a:off x="3267965" y="1419622"/>
            <a:ext cx="5387370" cy="2808314"/>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Text Placeholder 12">
            <a:extLst>
              <a:ext uri="{FF2B5EF4-FFF2-40B4-BE49-F238E27FC236}">
                <a16:creationId xmlns:a16="http://schemas.microsoft.com/office/drawing/2014/main" id="{5E0359C5-8E4C-4C4E-A5AE-A1970DE46C9F}"/>
              </a:ext>
            </a:extLst>
          </p:cNvPr>
          <p:cNvSpPr>
            <a:spLocks noGrp="1"/>
          </p:cNvSpPr>
          <p:nvPr>
            <p:ph type="body" sz="quarter" idx="14"/>
          </p:nvPr>
        </p:nvSpPr>
        <p:spPr>
          <a:xfrm>
            <a:off x="395535"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4" name="Text Placeholder 2">
            <a:extLst>
              <a:ext uri="{FF2B5EF4-FFF2-40B4-BE49-F238E27FC236}">
                <a16:creationId xmlns:a16="http://schemas.microsoft.com/office/drawing/2014/main" id="{9C0B0334-8301-6941-9A1E-B64BFBD72BA3}"/>
              </a:ext>
            </a:extLst>
          </p:cNvPr>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6" name="Segnaposto immagine 5">
            <a:extLst>
              <a:ext uri="{FF2B5EF4-FFF2-40B4-BE49-F238E27FC236}">
                <a16:creationId xmlns:a16="http://schemas.microsoft.com/office/drawing/2014/main" id="{BA62F23F-AF0F-D348-BE4B-C5E4460760DF}"/>
              </a:ext>
            </a:extLst>
          </p:cNvPr>
          <p:cNvSpPr>
            <a:spLocks noGrp="1"/>
          </p:cNvSpPr>
          <p:nvPr>
            <p:ph type="pic" sz="quarter" idx="11" hasCustomPrompt="1"/>
          </p:nvPr>
        </p:nvSpPr>
        <p:spPr>
          <a:xfrm>
            <a:off x="468313" y="1419622"/>
            <a:ext cx="2731344" cy="2808313"/>
          </a:xfrm>
          <a:prstGeom prst="rect">
            <a:avLst/>
          </a:prstGeom>
        </p:spPr>
        <p:txBody>
          <a:bodyPr/>
          <a:lstStyle>
            <a:lvl1pPr marL="342892" marR="0" indent="-342892" algn="l" defTabSz="457189"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892" marR="0" lvl="0" indent="-342892" algn="l" defTabSz="457189" rtl="0" eaLnBrk="0" fontAlgn="base" latinLnBrk="0" hangingPunct="0">
              <a:lnSpc>
                <a:spcPct val="100000"/>
              </a:lnSpc>
              <a:spcBef>
                <a:spcPct val="20000"/>
              </a:spcBef>
              <a:spcAft>
                <a:spcPct val="0"/>
              </a:spcAft>
              <a:buClrTx/>
              <a:buSzTx/>
              <a:buFont typeface="Arial" pitchFamily="34" charset="0"/>
              <a:buNone/>
              <a:tabLst/>
              <a:defRPr/>
            </a:pPr>
            <a:r>
              <a:rPr lang="en-US" noProof="0"/>
              <a:t>Click icon to add picture</a:t>
            </a:r>
            <a:endParaRPr lang="it-IT" noProof="0"/>
          </a:p>
        </p:txBody>
      </p:sp>
      <p:sp>
        <p:nvSpPr>
          <p:cNvPr id="18" name="Title 1">
            <a:extLst>
              <a:ext uri="{FF2B5EF4-FFF2-40B4-BE49-F238E27FC236}">
                <a16:creationId xmlns:a16="http://schemas.microsoft.com/office/drawing/2014/main" id="{E06F54B9-34EC-B149-832B-A23E4B82CD6B}"/>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2061562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7301" y="1423374"/>
            <a:ext cx="2628000" cy="2552534"/>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10" name="Segnaposto immagine 2"/>
          <p:cNvSpPr>
            <a:spLocks noGrp="1"/>
          </p:cNvSpPr>
          <p:nvPr>
            <p:ph type="pic" idx="17"/>
          </p:nvPr>
        </p:nvSpPr>
        <p:spPr>
          <a:xfrm>
            <a:off x="3257877" y="1419623"/>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12" name="Segnaposto immagine 2"/>
          <p:cNvSpPr>
            <a:spLocks noGrp="1"/>
          </p:cNvSpPr>
          <p:nvPr>
            <p:ph type="pic" idx="18"/>
          </p:nvPr>
        </p:nvSpPr>
        <p:spPr>
          <a:xfrm>
            <a:off x="6048454" y="1419623"/>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09" indent="0">
              <a:buNone/>
              <a:defRPr sz="2800"/>
            </a:lvl2pPr>
            <a:lvl3pPr marL="913409" indent="0">
              <a:buNone/>
              <a:defRPr sz="2400"/>
            </a:lvl3pPr>
            <a:lvl4pPr marL="1370113" indent="0">
              <a:buNone/>
              <a:defRPr sz="2000"/>
            </a:lvl4pPr>
            <a:lvl5pPr marL="1826816" indent="0">
              <a:buNone/>
              <a:defRPr sz="2000"/>
            </a:lvl5pPr>
            <a:lvl6pPr marL="2283522" indent="0">
              <a:buNone/>
              <a:defRPr sz="2000"/>
            </a:lvl6pPr>
            <a:lvl7pPr marL="2740226" indent="0">
              <a:buNone/>
              <a:defRPr sz="2000"/>
            </a:lvl7pPr>
            <a:lvl8pPr marL="3196930" indent="0">
              <a:buNone/>
              <a:defRPr sz="2000"/>
            </a:lvl8pPr>
            <a:lvl9pPr marL="3653635" indent="0">
              <a:buNone/>
              <a:defRPr sz="2000"/>
            </a:lvl9pPr>
          </a:lstStyle>
          <a:p>
            <a:pPr lvl="0"/>
            <a:r>
              <a:rPr lang="en-US" noProof="0"/>
              <a:t>Click icon to add picture</a:t>
            </a:r>
            <a:endParaRPr lang="it-IT" noProof="0"/>
          </a:p>
        </p:txBody>
      </p:sp>
      <p:sp>
        <p:nvSpPr>
          <p:cNvPr id="13" name="Text Placeholder 12"/>
          <p:cNvSpPr>
            <a:spLocks noGrp="1"/>
          </p:cNvSpPr>
          <p:nvPr>
            <p:ph type="body" sz="quarter" idx="19"/>
          </p:nvPr>
        </p:nvSpPr>
        <p:spPr>
          <a:xfrm>
            <a:off x="467301" y="4083919"/>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5" name="Text Placeholder 12"/>
          <p:cNvSpPr>
            <a:spLocks noGrp="1"/>
          </p:cNvSpPr>
          <p:nvPr>
            <p:ph type="body" sz="quarter" idx="20"/>
          </p:nvPr>
        </p:nvSpPr>
        <p:spPr>
          <a:xfrm>
            <a:off x="3258155" y="4083919"/>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a:t>
            </a:r>
            <a:r>
              <a:rPr lang="it-IT" err="1"/>
              <a:t>to</a:t>
            </a:r>
            <a:r>
              <a:rPr lang="it-IT"/>
              <a:t> </a:t>
            </a:r>
            <a:r>
              <a:rPr lang="it-IT" err="1"/>
              <a:t>edit</a:t>
            </a:r>
            <a:r>
              <a:rPr lang="it-IT"/>
              <a:t> Master text </a:t>
            </a:r>
            <a:r>
              <a:rPr lang="it-IT" err="1"/>
              <a:t>styles</a:t>
            </a:r>
            <a:endParaRPr lang="it-IT"/>
          </a:p>
        </p:txBody>
      </p:sp>
      <p:sp>
        <p:nvSpPr>
          <p:cNvPr id="16" name="Text Placeholder 12"/>
          <p:cNvSpPr>
            <a:spLocks noGrp="1"/>
          </p:cNvSpPr>
          <p:nvPr>
            <p:ph type="body" sz="quarter" idx="21"/>
          </p:nvPr>
        </p:nvSpPr>
        <p:spPr>
          <a:xfrm>
            <a:off x="6048454" y="4083919"/>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a:t>
            </a:r>
            <a:r>
              <a:rPr lang="it-IT" err="1"/>
              <a:t>to</a:t>
            </a:r>
            <a:r>
              <a:rPr lang="it-IT"/>
              <a:t> </a:t>
            </a:r>
            <a:r>
              <a:rPr lang="it-IT" err="1"/>
              <a:t>edit</a:t>
            </a:r>
            <a:r>
              <a:rPr lang="it-IT"/>
              <a:t> Master text </a:t>
            </a:r>
            <a:r>
              <a:rPr lang="it-IT" err="1"/>
              <a:t>styles</a:t>
            </a:r>
            <a:endParaRPr lang="it-IT"/>
          </a:p>
        </p:txBody>
      </p:sp>
      <p:sp>
        <p:nvSpPr>
          <p:cNvPr id="14" name="Text Placeholder 2">
            <a:extLst>
              <a:ext uri="{FF2B5EF4-FFF2-40B4-BE49-F238E27FC236}">
                <a16:creationId xmlns:a16="http://schemas.microsoft.com/office/drawing/2014/main" id="{6CED040E-0AB2-2841-933B-02A4D05A314A}"/>
              </a:ext>
            </a:extLst>
          </p:cNvPr>
          <p:cNvSpPr>
            <a:spLocks noGrp="1"/>
          </p:cNvSpPr>
          <p:nvPr>
            <p:ph type="body" idx="12" hasCustomPrompt="1"/>
          </p:nvPr>
        </p:nvSpPr>
        <p:spPr>
          <a:xfrm>
            <a:off x="4511624" y="4729191"/>
            <a:ext cx="4164831" cy="265760"/>
          </a:xfrm>
          <a:prstGeom prst="rect">
            <a:avLst/>
          </a:prstGeom>
        </p:spPr>
        <p:txBody>
          <a:bodyPr lIns="0" bIns="0" anchor="b">
            <a:normAutofit/>
          </a:bodyPr>
          <a:lstStyle>
            <a:lvl1pPr marL="0" indent="0" algn="r">
              <a:spcBef>
                <a:spcPts val="0"/>
              </a:spcBef>
              <a:buNone/>
              <a:defRPr sz="900" b="0" i="0">
                <a:solidFill>
                  <a:srgbClr val="003571"/>
                </a:solidFill>
                <a:latin typeface="Arial" panose="020B0604020202020204" pitchFamily="34" charset="0"/>
                <a:cs typeface="Arial" panose="020B0604020202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sz="900"/>
              <a:t>F2F#1 Rome, 2023 </a:t>
            </a:r>
            <a:r>
              <a:rPr lang="it-IT" sz="900" err="1"/>
              <a:t>Oct</a:t>
            </a:r>
            <a:r>
              <a:rPr lang="it-IT" sz="900"/>
              <a:t> 26th-27st</a:t>
            </a:r>
            <a:endParaRPr lang="it-IT"/>
          </a:p>
        </p:txBody>
      </p:sp>
      <p:sp>
        <p:nvSpPr>
          <p:cNvPr id="17" name="Text Placeholder 12">
            <a:extLst>
              <a:ext uri="{FF2B5EF4-FFF2-40B4-BE49-F238E27FC236}">
                <a16:creationId xmlns:a16="http://schemas.microsoft.com/office/drawing/2014/main" id="{781CAA46-CF18-204F-A26D-B9F99C94FEC3}"/>
              </a:ext>
            </a:extLst>
          </p:cNvPr>
          <p:cNvSpPr>
            <a:spLocks noGrp="1"/>
          </p:cNvSpPr>
          <p:nvPr>
            <p:ph type="body" sz="quarter" idx="14"/>
          </p:nvPr>
        </p:nvSpPr>
        <p:spPr>
          <a:xfrm>
            <a:off x="395535"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Galileo ASI" pitchFamily="2" charset="77"/>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20" name="Title 1">
            <a:extLst>
              <a:ext uri="{FF2B5EF4-FFF2-40B4-BE49-F238E27FC236}">
                <a16:creationId xmlns:a16="http://schemas.microsoft.com/office/drawing/2014/main" id="{12542C70-8A76-3248-8B8E-DB3A8EA05219}"/>
              </a:ext>
            </a:extLst>
          </p:cNvPr>
          <p:cNvSpPr>
            <a:spLocks noGrp="1"/>
          </p:cNvSpPr>
          <p:nvPr>
            <p:ph type="title"/>
          </p:nvPr>
        </p:nvSpPr>
        <p:spPr>
          <a:xfrm>
            <a:off x="395536" y="427688"/>
            <a:ext cx="8208912" cy="669724"/>
          </a:xfrm>
          <a:prstGeom prst="rect">
            <a:avLst/>
          </a:prstGeom>
        </p:spPr>
        <p:txBody>
          <a:bodyPr/>
          <a:lstStyle>
            <a:lvl1pPr algn="l">
              <a:defRPr sz="2400" b="1" i="0">
                <a:solidFill>
                  <a:srgbClr val="003571"/>
                </a:solidFill>
                <a:latin typeface="Galileo ASI" pitchFamily="2" charset="77"/>
                <a:cs typeface="Arial"/>
              </a:defRPr>
            </a:lvl1pPr>
          </a:lstStyle>
          <a:p>
            <a:r>
              <a:rPr lang="it-IT"/>
              <a:t>Click to </a:t>
            </a:r>
            <a:r>
              <a:rPr lang="it-IT" err="1"/>
              <a:t>edit</a:t>
            </a:r>
            <a:r>
              <a:rPr lang="it-IT"/>
              <a:t> Master </a:t>
            </a:r>
            <a:r>
              <a:rPr lang="it-IT" err="1"/>
              <a:t>title</a:t>
            </a:r>
            <a:r>
              <a:rPr lang="it-IT"/>
              <a:t> style</a:t>
            </a:r>
            <a:endParaRPr lang="en-US"/>
          </a:p>
        </p:txBody>
      </p:sp>
    </p:spTree>
    <p:extLst>
      <p:ext uri="{BB962C8B-B14F-4D97-AF65-F5344CB8AC3E}">
        <p14:creationId xmlns:p14="http://schemas.microsoft.com/office/powerpoint/2010/main" val="3741567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9A0383-26F5-39F2-4F46-F12D6F02650D}"/>
              </a:ext>
            </a:extLst>
          </p:cNvPr>
          <p:cNvSpPr/>
          <p:nvPr userDrawn="1"/>
        </p:nvSpPr>
        <p:spPr>
          <a:xfrm>
            <a:off x="1" y="4477578"/>
            <a:ext cx="9144000" cy="6659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01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2" y="1059583"/>
            <a:ext cx="3851207" cy="3168352"/>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a:p>
        </p:txBody>
      </p:sp>
      <p:sp>
        <p:nvSpPr>
          <p:cNvPr id="7" name="Segnaposto contenuto 2"/>
          <p:cNvSpPr>
            <a:spLocks noGrp="1"/>
          </p:cNvSpPr>
          <p:nvPr>
            <p:ph idx="1"/>
          </p:nvPr>
        </p:nvSpPr>
        <p:spPr>
          <a:xfrm>
            <a:off x="4439616" y="1059583"/>
            <a:ext cx="4236072" cy="3168351"/>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Text Placeholder 2">
            <a:extLst>
              <a:ext uri="{FF2B5EF4-FFF2-40B4-BE49-F238E27FC236}">
                <a16:creationId xmlns:a16="http://schemas.microsoft.com/office/drawing/2014/main" id="{57F983FB-23E6-6B4A-9367-BFCFAC3C07E7}"/>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a:t>
            </a:r>
            <a:r>
              <a:rPr lang="it-IT" err="1"/>
              <a:t>edit</a:t>
            </a:r>
            <a:r>
              <a:rPr lang="it-IT"/>
              <a:t> </a:t>
            </a:r>
            <a:r>
              <a:rPr lang="it-IT" err="1"/>
              <a:t>caption</a:t>
            </a:r>
            <a:r>
              <a:rPr lang="it-IT"/>
              <a:t> text</a:t>
            </a:r>
          </a:p>
        </p:txBody>
      </p:sp>
      <p:sp>
        <p:nvSpPr>
          <p:cNvPr id="11" name="Title 1">
            <a:extLst>
              <a:ext uri="{FF2B5EF4-FFF2-40B4-BE49-F238E27FC236}">
                <a16:creationId xmlns:a16="http://schemas.microsoft.com/office/drawing/2014/main" id="{6E54DC80-9607-824A-8A33-939869FE40CA}"/>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extLst>
    <p:ext uri="{DCECCB84-F9BA-43D5-87BE-67443E8EF086}">
      <p15:sldGuideLst xmlns:p15="http://schemas.microsoft.com/office/powerpoint/2012/main">
        <p15:guide id="1" pos="295" userDrawn="1">
          <p15:clr>
            <a:srgbClr val="FBAE40"/>
          </p15:clr>
        </p15:guide>
        <p15:guide id="2" pos="54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68312" y="1599642"/>
            <a:ext cx="3995222"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stStyle>
          <a:p>
            <a:pPr lvl="0"/>
            <a:endParaRPr lang="it-IT" noProof="0"/>
          </a:p>
        </p:txBody>
      </p:sp>
      <p:sp>
        <p:nvSpPr>
          <p:cNvPr id="7" name="Segnaposto contenuto 2"/>
          <p:cNvSpPr>
            <a:spLocks noGrp="1"/>
          </p:cNvSpPr>
          <p:nvPr>
            <p:ph idx="1"/>
          </p:nvPr>
        </p:nvSpPr>
        <p:spPr>
          <a:xfrm>
            <a:off x="4664907" y="1599642"/>
            <a:ext cx="4020816" cy="2628293"/>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Segnaposto testo 3"/>
          <p:cNvSpPr>
            <a:spLocks noGrp="1"/>
          </p:cNvSpPr>
          <p:nvPr>
            <p:ph type="body" sz="half" idx="2"/>
          </p:nvPr>
        </p:nvSpPr>
        <p:spPr>
          <a:xfrm>
            <a:off x="395534" y="1275606"/>
            <a:ext cx="8290189"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lvl="0"/>
            <a:r>
              <a:rPr lang="en-US"/>
              <a:t>Click to edit Master text styles</a:t>
            </a:r>
          </a:p>
        </p:txBody>
      </p:sp>
      <p:sp>
        <p:nvSpPr>
          <p:cNvPr id="14" name="Text Placeholder 12"/>
          <p:cNvSpPr>
            <a:spLocks noGrp="1"/>
          </p:cNvSpPr>
          <p:nvPr>
            <p:ph type="body" sz="quarter" idx="14"/>
          </p:nvPr>
        </p:nvSpPr>
        <p:spPr>
          <a:xfrm>
            <a:off x="395534" y="959294"/>
            <a:ext cx="829018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1" name="Title 1">
            <a:extLst>
              <a:ext uri="{FF2B5EF4-FFF2-40B4-BE49-F238E27FC236}">
                <a16:creationId xmlns:a16="http://schemas.microsoft.com/office/drawing/2014/main" id="{B7F94017-0A2F-F340-80CE-6E9D51C04FC2}"/>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3" y="1419622"/>
            <a:ext cx="8208141" cy="2808313"/>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1" name="Text Placeholder 12">
            <a:extLst>
              <a:ext uri="{FF2B5EF4-FFF2-40B4-BE49-F238E27FC236}">
                <a16:creationId xmlns:a16="http://schemas.microsoft.com/office/drawing/2014/main" id="{F1E1856F-5248-5E4B-86A0-BDEAB1E212F2}"/>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a:t>
            </a:r>
            <a:r>
              <a:rPr lang="it-IT" err="1"/>
              <a:t>edit</a:t>
            </a:r>
            <a:r>
              <a:rPr lang="it-IT"/>
              <a:t> </a:t>
            </a:r>
            <a:r>
              <a:rPr lang="it-IT" err="1"/>
              <a:t>caption</a:t>
            </a:r>
            <a:r>
              <a:rPr lang="it-IT"/>
              <a:t> text</a:t>
            </a:r>
          </a:p>
        </p:txBody>
      </p:sp>
      <p:sp>
        <p:nvSpPr>
          <p:cNvPr id="15" name="Title 1">
            <a:extLst>
              <a:ext uri="{FF2B5EF4-FFF2-40B4-BE49-F238E27FC236}">
                <a16:creationId xmlns:a16="http://schemas.microsoft.com/office/drawing/2014/main" id="{9466E3A9-CE73-7C47-BEDC-E0B57392B634}"/>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8313" y="573318"/>
            <a:ext cx="8208141" cy="3654617"/>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4" name="Text Placeholder 2">
            <a:extLst>
              <a:ext uri="{FF2B5EF4-FFF2-40B4-BE49-F238E27FC236}">
                <a16:creationId xmlns:a16="http://schemas.microsoft.com/office/drawing/2014/main" id="{98F63EC3-7739-7741-932C-A1C7C5BE1181}"/>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a:t>
            </a:r>
            <a:r>
              <a:rPr lang="it-IT" err="1"/>
              <a:t>edit</a:t>
            </a:r>
            <a:r>
              <a:rPr lang="it-IT"/>
              <a:t> </a:t>
            </a:r>
            <a:r>
              <a:rPr lang="it-IT" err="1"/>
              <a:t>caption</a:t>
            </a:r>
            <a:r>
              <a:rPr lang="it-IT"/>
              <a:t> text</a:t>
            </a:r>
          </a:p>
        </p:txBody>
      </p:sp>
    </p:spTree>
    <p:extLst>
      <p:ext uri="{BB962C8B-B14F-4D97-AF65-F5344CB8AC3E}">
        <p14:creationId xmlns:p14="http://schemas.microsoft.com/office/powerpoint/2010/main" val="1450250238"/>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Segnaposto immagine 2"/>
          <p:cNvSpPr>
            <a:spLocks noGrp="1"/>
          </p:cNvSpPr>
          <p:nvPr>
            <p:ph type="pic" idx="15"/>
          </p:nvPr>
        </p:nvSpPr>
        <p:spPr>
          <a:xfrm>
            <a:off x="4644008" y="1599642"/>
            <a:ext cx="4032448" cy="2628292"/>
          </a:xfrm>
          <a:prstGeom prst="rect">
            <a:avLst/>
          </a:prstGeom>
        </p:spPr>
        <p:txBody>
          <a:bodyPr rtlCol="0">
            <a:normAutofit/>
          </a:bodyPr>
          <a:lstStyle>
            <a:lvl1pPr marL="0" indent="0">
              <a:buNone/>
              <a:defRPr sz="14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1" name="Segnaposto testo 3">
            <a:extLst>
              <a:ext uri="{FF2B5EF4-FFF2-40B4-BE49-F238E27FC236}">
                <a16:creationId xmlns:a16="http://schemas.microsoft.com/office/drawing/2014/main" id="{CDEFC6C9-205F-BC4E-8D56-73E09857FEE1}"/>
              </a:ext>
            </a:extLst>
          </p:cNvPr>
          <p:cNvSpPr>
            <a:spLocks noGrp="1"/>
          </p:cNvSpPr>
          <p:nvPr>
            <p:ph type="body" sz="half" idx="2"/>
          </p:nvPr>
        </p:nvSpPr>
        <p:spPr>
          <a:xfrm>
            <a:off x="395534" y="1275606"/>
            <a:ext cx="8280920" cy="243000"/>
          </a:xfrm>
          <a:prstGeom prst="rect">
            <a:avLst/>
          </a:prstGeom>
        </p:spPr>
        <p:txBody>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1200"/>
            </a:lvl2pPr>
            <a:lvl3pPr marL="913432" indent="0">
              <a:buNone/>
              <a:defRPr sz="1000"/>
            </a:lvl3pPr>
            <a:lvl4pPr marL="1370147" indent="0">
              <a:buNone/>
              <a:defRPr sz="900"/>
            </a:lvl4pPr>
            <a:lvl5pPr marL="1826862" indent="0">
              <a:buNone/>
              <a:defRPr sz="900"/>
            </a:lvl5pPr>
            <a:lvl6pPr marL="2283579" indent="0">
              <a:buNone/>
              <a:defRPr sz="900"/>
            </a:lvl6pPr>
            <a:lvl7pPr marL="2740294" indent="0">
              <a:buNone/>
              <a:defRPr sz="900"/>
            </a:lvl7pPr>
            <a:lvl8pPr marL="3197010" indent="0">
              <a:buNone/>
              <a:defRPr sz="900"/>
            </a:lvl8pPr>
            <a:lvl9pPr marL="3653726" indent="0">
              <a:buNone/>
              <a:defRPr sz="900"/>
            </a:lvl9pPr>
          </a:lstStyle>
          <a:p>
            <a:pPr lvl="0"/>
            <a:r>
              <a:rPr lang="en-US"/>
              <a:t>Click to edit Master text styles</a:t>
            </a:r>
          </a:p>
        </p:txBody>
      </p:sp>
      <p:sp>
        <p:nvSpPr>
          <p:cNvPr id="13" name="Text Placeholder 12">
            <a:extLst>
              <a:ext uri="{FF2B5EF4-FFF2-40B4-BE49-F238E27FC236}">
                <a16:creationId xmlns:a16="http://schemas.microsoft.com/office/drawing/2014/main" id="{F400C3D4-6223-CE42-91C1-F95EFA4B8878}"/>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5" name="Segnaposto immagine 5">
            <a:extLst>
              <a:ext uri="{FF2B5EF4-FFF2-40B4-BE49-F238E27FC236}">
                <a16:creationId xmlns:a16="http://schemas.microsoft.com/office/drawing/2014/main" id="{1B10D579-842A-4B48-B0F5-D234479975F1}"/>
              </a:ext>
            </a:extLst>
          </p:cNvPr>
          <p:cNvSpPr>
            <a:spLocks noGrp="1"/>
          </p:cNvSpPr>
          <p:nvPr>
            <p:ph type="pic" sz="quarter" idx="11" hasCustomPrompt="1"/>
          </p:nvPr>
        </p:nvSpPr>
        <p:spPr>
          <a:xfrm>
            <a:off x="468312" y="1599641"/>
            <a:ext cx="3851207" cy="2628293"/>
          </a:xfrm>
          <a:prstGeom prst="rect">
            <a:avLst/>
          </a:prstGeom>
        </p:spPr>
        <p:txBody>
          <a:bodyPr/>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en-US" noProof="0"/>
              <a:t>Click icon to add picture</a:t>
            </a:r>
            <a:endParaRPr lang="it-IT" noProof="0"/>
          </a:p>
        </p:txBody>
      </p:sp>
      <p:sp>
        <p:nvSpPr>
          <p:cNvPr id="16" name="Text Placeholder 2">
            <a:extLst>
              <a:ext uri="{FF2B5EF4-FFF2-40B4-BE49-F238E27FC236}">
                <a16:creationId xmlns:a16="http://schemas.microsoft.com/office/drawing/2014/main" id="{60EA1746-3C72-294E-8342-57A447405CA5}"/>
              </a:ext>
            </a:extLst>
          </p:cNvPr>
          <p:cNvSpPr>
            <a:spLocks noGrp="1"/>
          </p:cNvSpPr>
          <p:nvPr>
            <p:ph type="body" idx="15" hasCustomPrompt="1"/>
          </p:nvPr>
        </p:nvSpPr>
        <p:spPr>
          <a:xfrm>
            <a:off x="468314" y="4227934"/>
            <a:ext cx="8208142" cy="207925"/>
          </a:xfrm>
          <a:prstGeom prst="rect">
            <a:avLst/>
          </a:prstGeom>
        </p:spPr>
        <p:txBody>
          <a:bodyPr lIns="0" bIns="0" anchor="b">
            <a:normAutofit/>
          </a:bodyPr>
          <a:lstStyle>
            <a:lvl1pPr marL="0" indent="0" algn="l">
              <a:spcBef>
                <a:spcPts val="0"/>
              </a:spcBef>
              <a:buNone/>
              <a:defRPr sz="900" b="0" i="1">
                <a:solidFill>
                  <a:srgbClr val="00357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a:t>
            </a:r>
            <a:r>
              <a:rPr lang="it-IT" err="1"/>
              <a:t>edit</a:t>
            </a:r>
            <a:r>
              <a:rPr lang="it-IT"/>
              <a:t> </a:t>
            </a:r>
            <a:r>
              <a:rPr lang="it-IT" err="1"/>
              <a:t>caption</a:t>
            </a:r>
            <a:r>
              <a:rPr lang="it-IT"/>
              <a:t> text</a:t>
            </a:r>
          </a:p>
        </p:txBody>
      </p:sp>
      <p:sp>
        <p:nvSpPr>
          <p:cNvPr id="18" name="Title 1">
            <a:extLst>
              <a:ext uri="{FF2B5EF4-FFF2-40B4-BE49-F238E27FC236}">
                <a16:creationId xmlns:a16="http://schemas.microsoft.com/office/drawing/2014/main" id="{BBEEB274-AD17-864E-8FD7-A1C628190B6D}"/>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Segnaposto contenuto 2"/>
          <p:cNvSpPr>
            <a:spLocks noGrp="1"/>
          </p:cNvSpPr>
          <p:nvPr>
            <p:ph idx="16"/>
          </p:nvPr>
        </p:nvSpPr>
        <p:spPr>
          <a:xfrm>
            <a:off x="3267965" y="1419621"/>
            <a:ext cx="5387370" cy="2808314"/>
          </a:xfrm>
          <a:prstGeom prst="rect">
            <a:avLst/>
          </a:prstGeom>
        </p:spPr>
        <p:txBody>
          <a:bodyPr/>
          <a:lstStyle>
            <a:lvl1pPr>
              <a:buNone/>
              <a:defRPr sz="1400">
                <a:solidFill>
                  <a:schemeClr val="tx1"/>
                </a:solidFill>
                <a:latin typeface="Arial" panose="020B0604020202020204" pitchFamily="34" charset="0"/>
                <a:cs typeface="Arial" panose="020B0604020202020204" pitchFamily="34" charset="0"/>
              </a:defRPr>
            </a:lvl1pPr>
            <a:lvl2pPr>
              <a:defRPr sz="1400">
                <a:solidFill>
                  <a:schemeClr val="tx1"/>
                </a:solidFill>
                <a:latin typeface="Arial" panose="020B0604020202020204" pitchFamily="34" charset="0"/>
                <a:cs typeface="Arial" panose="020B0604020202020204" pitchFamily="34" charset="0"/>
              </a:defRPr>
            </a:lvl2pPr>
            <a:lvl3pPr>
              <a:buNone/>
              <a:defRPr sz="1400">
                <a:solidFill>
                  <a:schemeClr val="tx1"/>
                </a:solidFill>
                <a:latin typeface="Arial" panose="020B0604020202020204" pitchFamily="34" charset="0"/>
                <a:cs typeface="Arial" panose="020B0604020202020204" pitchFamily="34" charset="0"/>
              </a:defRPr>
            </a:lvl3pPr>
            <a:lvl4pPr>
              <a:defRPr sz="1400">
                <a:solidFill>
                  <a:schemeClr val="tx1"/>
                </a:solidFill>
                <a:latin typeface="Arial" panose="020B0604020202020204" pitchFamily="34" charset="0"/>
                <a:cs typeface="Arial" panose="020B0604020202020204" pitchFamily="34" charset="0"/>
              </a:defRPr>
            </a:lvl4pPr>
            <a:lvl5pPr>
              <a:defRPr sz="1400">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Text Placeholder 12">
            <a:extLst>
              <a:ext uri="{FF2B5EF4-FFF2-40B4-BE49-F238E27FC236}">
                <a16:creationId xmlns:a16="http://schemas.microsoft.com/office/drawing/2014/main" id="{5E0359C5-8E4C-4C4E-A5AE-A1970DE46C9F}"/>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6" name="Segnaposto immagine 5">
            <a:extLst>
              <a:ext uri="{FF2B5EF4-FFF2-40B4-BE49-F238E27FC236}">
                <a16:creationId xmlns:a16="http://schemas.microsoft.com/office/drawing/2014/main" id="{BA62F23F-AF0F-D348-BE4B-C5E4460760DF}"/>
              </a:ext>
            </a:extLst>
          </p:cNvPr>
          <p:cNvSpPr>
            <a:spLocks noGrp="1"/>
          </p:cNvSpPr>
          <p:nvPr>
            <p:ph type="pic" sz="quarter" idx="11" hasCustomPrompt="1"/>
          </p:nvPr>
        </p:nvSpPr>
        <p:spPr>
          <a:xfrm>
            <a:off x="468313" y="1419621"/>
            <a:ext cx="2731344" cy="2808313"/>
          </a:xfrm>
          <a:prstGeom prst="rect">
            <a:avLst/>
          </a:prstGeom>
        </p:spPr>
        <p:txBody>
          <a:bodyPr/>
          <a:lstStyle>
            <a:lvl1pPr marL="342900" marR="0" indent="-342900" algn="l" defTabSz="457200" rtl="0" eaLnBrk="0" fontAlgn="base" latinLnBrk="0" hangingPunct="0">
              <a:lnSpc>
                <a:spcPct val="100000"/>
              </a:lnSpc>
              <a:spcBef>
                <a:spcPct val="20000"/>
              </a:spcBef>
              <a:spcAft>
                <a:spcPct val="0"/>
              </a:spcAft>
              <a:buClrTx/>
              <a:buSzTx/>
              <a:buFont typeface="Arial" pitchFamily="34" charset="0"/>
              <a:buNone/>
              <a:tabLst/>
              <a:defRPr sz="1400">
                <a:solidFill>
                  <a:schemeClr val="tx1"/>
                </a:solidFill>
                <a:latin typeface="Arial" panose="020B0604020202020204" pitchFamily="34" charset="0"/>
                <a:cs typeface="Arial" panose="020B0604020202020204" pitchFamily="34" charset="0"/>
              </a:defRPr>
            </a:lvl1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None/>
              <a:tabLst/>
              <a:defRPr/>
            </a:pPr>
            <a:r>
              <a:rPr lang="en-US" noProof="0"/>
              <a:t>Click icon to add picture</a:t>
            </a:r>
            <a:endParaRPr lang="it-IT" noProof="0"/>
          </a:p>
        </p:txBody>
      </p:sp>
      <p:sp>
        <p:nvSpPr>
          <p:cNvPr id="18" name="Title 1">
            <a:extLst>
              <a:ext uri="{FF2B5EF4-FFF2-40B4-BE49-F238E27FC236}">
                <a16:creationId xmlns:a16="http://schemas.microsoft.com/office/drawing/2014/main" id="{E06F54B9-34EC-B149-832B-A23E4B82CD6B}"/>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Arial" panose="020B0604020202020204" pitchFamily="34" charset="0"/>
                <a:cs typeface="Arial" panose="020B0604020202020204" pitchFamily="34" charset="0"/>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67301" y="1423373"/>
            <a:ext cx="2628000" cy="2552534"/>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0" name="Segnaposto immagine 2"/>
          <p:cNvSpPr>
            <a:spLocks noGrp="1"/>
          </p:cNvSpPr>
          <p:nvPr>
            <p:ph type="pic" idx="17"/>
          </p:nvPr>
        </p:nvSpPr>
        <p:spPr>
          <a:xfrm>
            <a:off x="3257877" y="1419622"/>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2" name="Segnaposto immagine 2"/>
          <p:cNvSpPr>
            <a:spLocks noGrp="1"/>
          </p:cNvSpPr>
          <p:nvPr>
            <p:ph type="pic" idx="18"/>
          </p:nvPr>
        </p:nvSpPr>
        <p:spPr>
          <a:xfrm>
            <a:off x="6048454" y="1419622"/>
            <a:ext cx="2628000" cy="2556286"/>
          </a:xfrm>
          <a:prstGeom prst="rect">
            <a:avLst/>
          </a:prstGeom>
        </p:spPr>
        <p:txBody>
          <a:bodyPr rtlCol="0">
            <a:normAutofit/>
          </a:bodyPr>
          <a:lstStyle>
            <a:lvl1pPr marL="0" indent="0">
              <a:buNone/>
              <a:defRPr sz="1200">
                <a:solidFill>
                  <a:schemeClr val="tx1"/>
                </a:solidFill>
                <a:latin typeface="Arial" panose="020B0604020202020204" pitchFamily="34" charset="0"/>
                <a:cs typeface="Arial" panose="020B0604020202020204" pitchFamily="34" charset="0"/>
              </a:defRPr>
            </a:lvl1pPr>
            <a:lvl2pPr marL="456720" indent="0">
              <a:buNone/>
              <a:defRPr sz="2800"/>
            </a:lvl2pPr>
            <a:lvl3pPr marL="913432" indent="0">
              <a:buNone/>
              <a:defRPr sz="2400"/>
            </a:lvl3pPr>
            <a:lvl4pPr marL="1370147" indent="0">
              <a:buNone/>
              <a:defRPr sz="2000"/>
            </a:lvl4pPr>
            <a:lvl5pPr marL="1826862" indent="0">
              <a:buNone/>
              <a:defRPr sz="2000"/>
            </a:lvl5pPr>
            <a:lvl6pPr marL="2283579" indent="0">
              <a:buNone/>
              <a:defRPr sz="2000"/>
            </a:lvl6pPr>
            <a:lvl7pPr marL="2740294" indent="0">
              <a:buNone/>
              <a:defRPr sz="2000"/>
            </a:lvl7pPr>
            <a:lvl8pPr marL="3197010" indent="0">
              <a:buNone/>
              <a:defRPr sz="2000"/>
            </a:lvl8pPr>
            <a:lvl9pPr marL="3653726" indent="0">
              <a:buNone/>
              <a:defRPr sz="2000"/>
            </a:lvl9pPr>
          </a:lstStyle>
          <a:p>
            <a:pPr lvl="0"/>
            <a:r>
              <a:rPr lang="en-US" noProof="0"/>
              <a:t>Click icon to add picture</a:t>
            </a:r>
            <a:endParaRPr lang="it-IT" noProof="0"/>
          </a:p>
        </p:txBody>
      </p:sp>
      <p:sp>
        <p:nvSpPr>
          <p:cNvPr id="13" name="Text Placeholder 12"/>
          <p:cNvSpPr>
            <a:spLocks noGrp="1"/>
          </p:cNvSpPr>
          <p:nvPr>
            <p:ph type="body" sz="quarter" idx="19"/>
          </p:nvPr>
        </p:nvSpPr>
        <p:spPr>
          <a:xfrm>
            <a:off x="467301"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15" name="Text Placeholder 12"/>
          <p:cNvSpPr>
            <a:spLocks noGrp="1"/>
          </p:cNvSpPr>
          <p:nvPr>
            <p:ph type="body" sz="quarter" idx="20"/>
          </p:nvPr>
        </p:nvSpPr>
        <p:spPr>
          <a:xfrm>
            <a:off x="3258155"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a:t>
            </a:r>
            <a:r>
              <a:rPr lang="it-IT" err="1"/>
              <a:t>to</a:t>
            </a:r>
            <a:r>
              <a:rPr lang="it-IT"/>
              <a:t> </a:t>
            </a:r>
            <a:r>
              <a:rPr lang="it-IT" err="1"/>
              <a:t>edit</a:t>
            </a:r>
            <a:r>
              <a:rPr lang="it-IT"/>
              <a:t> Master text </a:t>
            </a:r>
            <a:r>
              <a:rPr lang="it-IT" err="1"/>
              <a:t>styles</a:t>
            </a:r>
            <a:endParaRPr lang="it-IT"/>
          </a:p>
        </p:txBody>
      </p:sp>
      <p:sp>
        <p:nvSpPr>
          <p:cNvPr id="16" name="Text Placeholder 12"/>
          <p:cNvSpPr>
            <a:spLocks noGrp="1"/>
          </p:cNvSpPr>
          <p:nvPr>
            <p:ph type="body" sz="quarter" idx="21"/>
          </p:nvPr>
        </p:nvSpPr>
        <p:spPr>
          <a:xfrm>
            <a:off x="6048454" y="4083918"/>
            <a:ext cx="2628000" cy="23083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900" b="0" smtClean="0">
                <a:solidFill>
                  <a:schemeClr val="tx1"/>
                </a:solidFill>
                <a:latin typeface="Arial" panose="020B0604020202020204" pitchFamily="34" charset="0"/>
                <a:cs typeface="Arial" panose="020B0604020202020204" pitchFamily="34" charset="0"/>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a:t>
            </a:r>
            <a:r>
              <a:rPr lang="it-IT" err="1"/>
              <a:t>to</a:t>
            </a:r>
            <a:r>
              <a:rPr lang="it-IT"/>
              <a:t> </a:t>
            </a:r>
            <a:r>
              <a:rPr lang="it-IT" err="1"/>
              <a:t>edit</a:t>
            </a:r>
            <a:r>
              <a:rPr lang="it-IT"/>
              <a:t> Master text </a:t>
            </a:r>
            <a:r>
              <a:rPr lang="it-IT" err="1"/>
              <a:t>styles</a:t>
            </a:r>
            <a:endParaRPr lang="it-IT"/>
          </a:p>
        </p:txBody>
      </p:sp>
      <p:sp>
        <p:nvSpPr>
          <p:cNvPr id="17" name="Text Placeholder 12">
            <a:extLst>
              <a:ext uri="{FF2B5EF4-FFF2-40B4-BE49-F238E27FC236}">
                <a16:creationId xmlns:a16="http://schemas.microsoft.com/office/drawing/2014/main" id="{781CAA46-CF18-204F-A26D-B9F99C94FEC3}"/>
              </a:ext>
            </a:extLst>
          </p:cNvPr>
          <p:cNvSpPr>
            <a:spLocks noGrp="1"/>
          </p:cNvSpPr>
          <p:nvPr>
            <p:ph type="body" sz="quarter" idx="14"/>
          </p:nvPr>
        </p:nvSpPr>
        <p:spPr>
          <a:xfrm>
            <a:off x="395534" y="959294"/>
            <a:ext cx="828092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600" b="1" i="1" smtClean="0">
                <a:solidFill>
                  <a:srgbClr val="007FBA"/>
                </a:solidFill>
                <a:latin typeface="Galileo ASI" pitchFamily="2" charset="77"/>
                <a:cs typeface="Arial"/>
              </a:defRPr>
            </a:lvl1pPr>
            <a:lvl2pPr>
              <a:defRPr lang="en-US" sz="4400" smtClean="0">
                <a:latin typeface="Calibri" pitchFamily="34" charset="0"/>
              </a:defRPr>
            </a:lvl2pPr>
            <a:lvl3pPr>
              <a:defRPr lang="en-US" sz="4400" smtClean="0">
                <a:latin typeface="Calibri" pitchFamily="34" charset="0"/>
              </a:defRPr>
            </a:lvl3pPr>
            <a:lvl4pPr>
              <a:defRPr lang="en-US" sz="4400" smtClean="0">
                <a:latin typeface="Calibri" pitchFamily="34" charset="0"/>
              </a:defRPr>
            </a:lvl4pPr>
            <a:lvl5pPr>
              <a:defRPr lang="it-IT" sz="4400">
                <a:latin typeface="Calibri" pitchFamily="34" charset="0"/>
              </a:defRPr>
            </a:lvl5pPr>
          </a:lstStyle>
          <a:p>
            <a:pPr lvl="0"/>
            <a:r>
              <a:rPr lang="it-IT"/>
              <a:t>Click to </a:t>
            </a:r>
            <a:r>
              <a:rPr lang="it-IT" err="1"/>
              <a:t>edit</a:t>
            </a:r>
            <a:r>
              <a:rPr lang="it-IT"/>
              <a:t> Master text </a:t>
            </a:r>
            <a:r>
              <a:rPr lang="it-IT" err="1"/>
              <a:t>styles</a:t>
            </a:r>
            <a:endParaRPr lang="it-IT"/>
          </a:p>
        </p:txBody>
      </p:sp>
      <p:sp>
        <p:nvSpPr>
          <p:cNvPr id="20" name="Title 1">
            <a:extLst>
              <a:ext uri="{FF2B5EF4-FFF2-40B4-BE49-F238E27FC236}">
                <a16:creationId xmlns:a16="http://schemas.microsoft.com/office/drawing/2014/main" id="{12542C70-8A76-3248-8B8E-DB3A8EA05219}"/>
              </a:ext>
            </a:extLst>
          </p:cNvPr>
          <p:cNvSpPr>
            <a:spLocks noGrp="1"/>
          </p:cNvSpPr>
          <p:nvPr>
            <p:ph type="title"/>
          </p:nvPr>
        </p:nvSpPr>
        <p:spPr>
          <a:xfrm>
            <a:off x="395536" y="427687"/>
            <a:ext cx="8208912" cy="669724"/>
          </a:xfrm>
          <a:prstGeom prst="rect">
            <a:avLst/>
          </a:prstGeom>
        </p:spPr>
        <p:txBody>
          <a:bodyPr/>
          <a:lstStyle>
            <a:lvl1pPr algn="l">
              <a:defRPr sz="2400" b="1" i="0">
                <a:solidFill>
                  <a:srgbClr val="003571"/>
                </a:solidFill>
                <a:latin typeface="Galileo ASI" pitchFamily="2" charset="77"/>
                <a:cs typeface="Arial"/>
              </a:defRPr>
            </a:lvl1pPr>
          </a:lstStyle>
          <a:p>
            <a:r>
              <a:rPr lang="it-IT"/>
              <a:t>Click to </a:t>
            </a:r>
            <a:r>
              <a:rPr lang="it-IT" err="1"/>
              <a:t>edit</a:t>
            </a:r>
            <a:r>
              <a:rPr lang="it-IT"/>
              <a:t> Master </a:t>
            </a:r>
            <a:r>
              <a:rPr lang="it-IT" err="1"/>
              <a:t>title</a:t>
            </a:r>
            <a:r>
              <a:rPr lang="it-IT"/>
              <a:t>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9.sv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8.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4.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preferRelativeResize="0">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000" y="-2250"/>
            <a:ext cx="9152001" cy="5148000"/>
          </a:xfrm>
          <a:prstGeom prst="rect">
            <a:avLst/>
          </a:prstGeom>
          <a:noFill/>
          <a:ln w="9525">
            <a:noFill/>
            <a:miter lim="800000"/>
            <a:headEnd/>
            <a:tailEnd/>
          </a:ln>
        </p:spPr>
      </p:pic>
      <p:pic>
        <p:nvPicPr>
          <p:cNvPr id="3" name="Picture 4">
            <a:extLst>
              <a:ext uri="{FF2B5EF4-FFF2-40B4-BE49-F238E27FC236}">
                <a16:creationId xmlns:a16="http://schemas.microsoft.com/office/drawing/2014/main" id="{2B062D8C-E0E9-EA4B-AF8C-C141D6AB0E84}"/>
              </a:ext>
            </a:extLst>
          </p:cNvPr>
          <p:cNvPicPr preferRelativeResize="0">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5789" y="0"/>
            <a:ext cx="9152000" cy="5148000"/>
          </a:xfrm>
          <a:prstGeom prst="rect">
            <a:avLst/>
          </a:prstGeom>
          <a:noFill/>
          <a:ln w="9525">
            <a:noFill/>
            <a:miter lim="800000"/>
            <a:headEnd/>
            <a:tailEnd/>
          </a:ln>
        </p:spPr>
      </p:pic>
      <p:pic>
        <p:nvPicPr>
          <p:cNvPr id="4" name="Picture 4">
            <a:extLst>
              <a:ext uri="{FF2B5EF4-FFF2-40B4-BE49-F238E27FC236}">
                <a16:creationId xmlns:a16="http://schemas.microsoft.com/office/drawing/2014/main" id="{E6DB15FE-2BDB-CB45-B4D5-12DEFD8A7B47}"/>
              </a:ext>
            </a:extLst>
          </p:cNvPr>
          <p:cNvPicPr preferRelativeResize="0">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4000" y="-20538"/>
            <a:ext cx="9152000" cy="5148000"/>
          </a:xfrm>
          <a:prstGeom prst="rect">
            <a:avLst/>
          </a:prstGeom>
          <a:noFill/>
          <a:ln w="9525">
            <a:noFill/>
            <a:miter lim="800000"/>
            <a:headEnd/>
            <a:tailEnd/>
          </a:ln>
        </p:spPr>
      </p:pic>
      <p:pic>
        <p:nvPicPr>
          <p:cNvPr id="2" name="Immagine 5">
            <a:extLst>
              <a:ext uri="{FF2B5EF4-FFF2-40B4-BE49-F238E27FC236}">
                <a16:creationId xmlns:a16="http://schemas.microsoft.com/office/drawing/2014/main" id="{AD1587E9-338F-B704-C1C4-8E7DDD7FA309}"/>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Effect>
                      <a14:brightnessContrast bright="73000"/>
                    </a14:imgEffect>
                  </a14:imgLayer>
                </a14:imgProps>
              </a:ext>
              <a:ext uri="{28A0092B-C50C-407E-A947-70E740481C1C}">
                <a14:useLocalDpi xmlns:a14="http://schemas.microsoft.com/office/drawing/2010/main"/>
              </a:ext>
            </a:extLst>
          </a:blip>
          <a:stretch>
            <a:fillRect/>
          </a:stretch>
        </p:blipFill>
        <p:spPr>
          <a:xfrm>
            <a:off x="323528" y="1030511"/>
            <a:ext cx="1658665" cy="292967"/>
          </a:xfrm>
          <a:prstGeom prst="rect">
            <a:avLst/>
          </a:prstGeom>
        </p:spPr>
      </p:pic>
      <p:sp>
        <p:nvSpPr>
          <p:cNvPr id="6" name="Titolo 2">
            <a:extLst>
              <a:ext uri="{FF2B5EF4-FFF2-40B4-BE49-F238E27FC236}">
                <a16:creationId xmlns:a16="http://schemas.microsoft.com/office/drawing/2014/main" id="{865E0C2D-D584-DC9D-A9AB-5C5AE9CEB209}"/>
              </a:ext>
            </a:extLst>
          </p:cNvPr>
          <p:cNvSpPr txBox="1">
            <a:spLocks/>
          </p:cNvSpPr>
          <p:nvPr userDrawn="1"/>
        </p:nvSpPr>
        <p:spPr>
          <a:xfrm>
            <a:off x="233107" y="2089286"/>
            <a:ext cx="4338893" cy="1008112"/>
          </a:xfrm>
          <a:prstGeom prst="rect">
            <a:avLst/>
          </a:prstGeom>
        </p:spPr>
        <p:txBody>
          <a:bodyPr/>
          <a:lstStyle>
            <a:lvl1pPr algn="l" defTabSz="457200" rtl="0" eaLnBrk="0" fontAlgn="base" hangingPunct="0">
              <a:spcBef>
                <a:spcPct val="0"/>
              </a:spcBef>
              <a:spcAft>
                <a:spcPct val="0"/>
              </a:spcAft>
              <a:defRPr sz="1600" b="1" kern="1200">
                <a:solidFill>
                  <a:schemeClr val="bg1"/>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a:lstStyle>
          <a:p>
            <a:pPr algn="ctr"/>
            <a:r>
              <a:rPr lang="it-IT" sz="2000">
                <a:solidFill>
                  <a:schemeClr val="bg1">
                    <a:lumMod val="75000"/>
                  </a:schemeClr>
                </a:solidFill>
              </a:rPr>
              <a:t>CALIGOLA</a:t>
            </a:r>
            <a:br>
              <a:rPr lang="it-IT">
                <a:solidFill>
                  <a:schemeClr val="bg1">
                    <a:lumMod val="75000"/>
                  </a:schemeClr>
                </a:solidFill>
              </a:rPr>
            </a:br>
            <a:r>
              <a:rPr lang="en-US" sz="1600">
                <a:solidFill>
                  <a:schemeClr val="bg1"/>
                </a:solidFill>
              </a:rPr>
              <a:t>C</a:t>
            </a:r>
            <a:r>
              <a:rPr lang="en-US" sz="1600" b="0">
                <a:solidFill>
                  <a:schemeClr val="bg1">
                    <a:lumMod val="75000"/>
                  </a:schemeClr>
                </a:solidFill>
              </a:rPr>
              <a:t>loud </a:t>
            </a:r>
            <a:r>
              <a:rPr lang="en-US" sz="1600">
                <a:solidFill>
                  <a:schemeClr val="bg1"/>
                </a:solidFill>
              </a:rPr>
              <a:t>A</a:t>
            </a:r>
            <a:r>
              <a:rPr lang="en-US" sz="1600" b="0">
                <a:solidFill>
                  <a:schemeClr val="bg1">
                    <a:lumMod val="75000"/>
                  </a:schemeClr>
                </a:solidFill>
              </a:rPr>
              <a:t>erosol </a:t>
            </a:r>
            <a:r>
              <a:rPr lang="en-US" sz="1600">
                <a:solidFill>
                  <a:schemeClr val="bg1"/>
                </a:solidFill>
              </a:rPr>
              <a:t>LI</a:t>
            </a:r>
            <a:r>
              <a:rPr lang="en-US" sz="1600" b="0">
                <a:solidFill>
                  <a:schemeClr val="bg1">
                    <a:lumMod val="75000"/>
                  </a:schemeClr>
                </a:solidFill>
              </a:rPr>
              <a:t>dar for </a:t>
            </a:r>
            <a:r>
              <a:rPr lang="en-US" sz="1600">
                <a:solidFill>
                  <a:schemeClr val="bg1"/>
                </a:solidFill>
              </a:rPr>
              <a:t>G</a:t>
            </a:r>
            <a:r>
              <a:rPr lang="en-US" sz="1600" b="0">
                <a:solidFill>
                  <a:schemeClr val="bg1">
                    <a:lumMod val="75000"/>
                  </a:schemeClr>
                </a:solidFill>
              </a:rPr>
              <a:t>lobal scale </a:t>
            </a:r>
            <a:r>
              <a:rPr lang="en-US" sz="1600">
                <a:solidFill>
                  <a:schemeClr val="bg1"/>
                </a:solidFill>
              </a:rPr>
              <a:t>O</a:t>
            </a:r>
            <a:r>
              <a:rPr lang="en-US" sz="1600" b="0">
                <a:solidFill>
                  <a:schemeClr val="bg1">
                    <a:lumMod val="75000"/>
                  </a:schemeClr>
                </a:solidFill>
              </a:rPr>
              <a:t>bservation </a:t>
            </a:r>
            <a:br>
              <a:rPr lang="en-US" sz="1600" b="0">
                <a:solidFill>
                  <a:schemeClr val="bg1">
                    <a:lumMod val="75000"/>
                  </a:schemeClr>
                </a:solidFill>
              </a:rPr>
            </a:br>
            <a:r>
              <a:rPr lang="en-US" sz="1600" b="0">
                <a:solidFill>
                  <a:schemeClr val="bg1">
                    <a:lumMod val="75000"/>
                  </a:schemeClr>
                </a:solidFill>
              </a:rPr>
              <a:t>of the ocean-</a:t>
            </a:r>
            <a:r>
              <a:rPr lang="en-US" sz="1600">
                <a:solidFill>
                  <a:schemeClr val="bg1"/>
                </a:solidFill>
              </a:rPr>
              <a:t>L</a:t>
            </a:r>
            <a:r>
              <a:rPr lang="en-US" sz="1600" b="0">
                <a:solidFill>
                  <a:schemeClr val="bg1">
                    <a:lumMod val="75000"/>
                  </a:schemeClr>
                </a:solidFill>
              </a:rPr>
              <a:t>and-</a:t>
            </a:r>
            <a:r>
              <a:rPr lang="en-US" sz="1600">
                <a:solidFill>
                  <a:schemeClr val="bg1"/>
                </a:solidFill>
              </a:rPr>
              <a:t>A</a:t>
            </a:r>
            <a:r>
              <a:rPr lang="en-US" sz="1600" b="0">
                <a:solidFill>
                  <a:schemeClr val="bg1">
                    <a:lumMod val="75000"/>
                  </a:schemeClr>
                </a:solidFill>
              </a:rPr>
              <a:t>tmosphere system</a:t>
            </a:r>
            <a:endParaRPr lang="it-IT" b="0">
              <a:solidFill>
                <a:schemeClr val="bg1">
                  <a:lumMod val="75000"/>
                </a:schemeClr>
              </a:solidFill>
            </a:endParaRPr>
          </a:p>
        </p:txBody>
      </p:sp>
      <p:grpSp>
        <p:nvGrpSpPr>
          <p:cNvPr id="7" name="Gruppo 22">
            <a:extLst>
              <a:ext uri="{FF2B5EF4-FFF2-40B4-BE49-F238E27FC236}">
                <a16:creationId xmlns:a16="http://schemas.microsoft.com/office/drawing/2014/main" id="{D5F9C0AA-E6A6-C7E4-FE42-D329C9D3EBD0}"/>
              </a:ext>
            </a:extLst>
          </p:cNvPr>
          <p:cNvGrpSpPr/>
          <p:nvPr userDrawn="1"/>
        </p:nvGrpSpPr>
        <p:grpSpPr>
          <a:xfrm>
            <a:off x="2195620" y="974741"/>
            <a:ext cx="1762008" cy="399909"/>
            <a:chOff x="2492620" y="4713045"/>
            <a:chExt cx="1762008" cy="399909"/>
          </a:xfrm>
        </p:grpSpPr>
        <p:pic>
          <p:nvPicPr>
            <p:cNvPr id="8" name="Picture 2" descr="logo UniBas">
              <a:extLst>
                <a:ext uri="{FF2B5EF4-FFF2-40B4-BE49-F238E27FC236}">
                  <a16:creationId xmlns:a16="http://schemas.microsoft.com/office/drawing/2014/main" id="{56F805FE-1684-69A2-BF41-0E620B2E97C8}"/>
                </a:ext>
              </a:extLst>
            </p:cNvPr>
            <p:cNvPicPr>
              <a:picLocks noChangeAspect="1" noChangeArrowheads="1"/>
            </p:cNvPicPr>
            <p:nvPr userDrawn="1"/>
          </p:nvPicPr>
          <p:blipFill>
            <a:blip r:embed="rId8" cstate="screen">
              <a:extLst>
                <a:ext uri="{BEBA8EAE-BF5A-486C-A8C5-ECC9F3942E4B}">
                  <a14:imgProps xmlns:a14="http://schemas.microsoft.com/office/drawing/2010/main">
                    <a14:imgLayer r:embed="rId9">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492620" y="4713045"/>
              <a:ext cx="391120" cy="399909"/>
            </a:xfrm>
            <a:prstGeom prst="rect">
              <a:avLst/>
            </a:prstGeom>
            <a:noFill/>
          </p:spPr>
        </p:pic>
        <p:sp>
          <p:nvSpPr>
            <p:cNvPr id="11" name="CasellaDiTesto 24">
              <a:extLst>
                <a:ext uri="{FF2B5EF4-FFF2-40B4-BE49-F238E27FC236}">
                  <a16:creationId xmlns:a16="http://schemas.microsoft.com/office/drawing/2014/main" id="{CFE638E8-9587-B645-42C6-900DC2566B15}"/>
                </a:ext>
              </a:extLst>
            </p:cNvPr>
            <p:cNvSpPr txBox="1"/>
            <p:nvPr userDrawn="1"/>
          </p:nvSpPr>
          <p:spPr>
            <a:xfrm>
              <a:off x="2883740" y="4728333"/>
              <a:ext cx="1370888" cy="369332"/>
            </a:xfrm>
            <a:prstGeom prst="rect">
              <a:avLst/>
            </a:prstGeom>
            <a:noFill/>
          </p:spPr>
          <p:txBody>
            <a:bodyPr wrap="none" rtlCol="0">
              <a:spAutoFit/>
            </a:bodyPr>
            <a:lstStyle/>
            <a:p>
              <a:r>
                <a:rPr lang="it-IT" sz="900">
                  <a:solidFill>
                    <a:schemeClr val="bg1"/>
                  </a:solidFill>
                </a:rPr>
                <a:t>Università degli studi di</a:t>
              </a:r>
            </a:p>
            <a:p>
              <a:r>
                <a:rPr lang="it-IT" sz="900">
                  <a:solidFill>
                    <a:schemeClr val="bg1"/>
                  </a:solidFill>
                </a:rPr>
                <a:t>Basilicata</a:t>
              </a:r>
            </a:p>
          </p:txBody>
        </p:sp>
      </p:grpSp>
      <p:grpSp>
        <p:nvGrpSpPr>
          <p:cNvPr id="14" name="Gruppo 25">
            <a:extLst>
              <a:ext uri="{FF2B5EF4-FFF2-40B4-BE49-F238E27FC236}">
                <a16:creationId xmlns:a16="http://schemas.microsoft.com/office/drawing/2014/main" id="{5B659FD0-AB96-2CCD-8F4C-27FF030D9CB1}"/>
              </a:ext>
            </a:extLst>
          </p:cNvPr>
          <p:cNvGrpSpPr/>
          <p:nvPr userDrawn="1"/>
        </p:nvGrpSpPr>
        <p:grpSpPr>
          <a:xfrm>
            <a:off x="2003676" y="1423396"/>
            <a:ext cx="670384" cy="659792"/>
            <a:chOff x="2657750" y="3230805"/>
            <a:chExt cx="792088" cy="792088"/>
          </a:xfrm>
        </p:grpSpPr>
        <p:grpSp>
          <p:nvGrpSpPr>
            <p:cNvPr id="15" name="Gruppo 26">
              <a:extLst>
                <a:ext uri="{FF2B5EF4-FFF2-40B4-BE49-F238E27FC236}">
                  <a16:creationId xmlns:a16="http://schemas.microsoft.com/office/drawing/2014/main" id="{656C19CA-2883-F739-92AD-E8EA3F80151C}"/>
                </a:ext>
              </a:extLst>
            </p:cNvPr>
            <p:cNvGrpSpPr/>
            <p:nvPr userDrawn="1"/>
          </p:nvGrpSpPr>
          <p:grpSpPr>
            <a:xfrm>
              <a:off x="2657750" y="3230805"/>
              <a:ext cx="792088" cy="792088"/>
              <a:chOff x="4072316" y="508486"/>
              <a:chExt cx="792088" cy="792088"/>
            </a:xfrm>
          </p:grpSpPr>
          <p:sp>
            <p:nvSpPr>
              <p:cNvPr id="23" name="Figura a mano libera: forma 32">
                <a:extLst>
                  <a:ext uri="{FF2B5EF4-FFF2-40B4-BE49-F238E27FC236}">
                    <a16:creationId xmlns:a16="http://schemas.microsoft.com/office/drawing/2014/main" id="{90A94168-DE59-BF74-35FA-86CA34F219F4}"/>
                  </a:ext>
                </a:extLst>
              </p:cNvPr>
              <p:cNvSpPr/>
              <p:nvPr/>
            </p:nvSpPr>
            <p:spPr>
              <a:xfrm>
                <a:off x="4155233" y="994871"/>
                <a:ext cx="609600" cy="173970"/>
              </a:xfrm>
              <a:custGeom>
                <a:avLst/>
                <a:gdLst>
                  <a:gd name="connsiteX0" fmla="*/ 0 w 609600"/>
                  <a:gd name="connsiteY0" fmla="*/ 131023 h 173970"/>
                  <a:gd name="connsiteX1" fmla="*/ 199053 w 609600"/>
                  <a:gd name="connsiteY1" fmla="*/ 394 h 173970"/>
                  <a:gd name="connsiteX2" fmla="*/ 398106 w 609600"/>
                  <a:gd name="connsiteY2" fmla="*/ 168345 h 173970"/>
                  <a:gd name="connsiteX3" fmla="*/ 572277 w 609600"/>
                  <a:gd name="connsiteY3" fmla="*/ 137243 h 173970"/>
                  <a:gd name="connsiteX4" fmla="*/ 609600 w 609600"/>
                  <a:gd name="connsiteY4" fmla="*/ 168345 h 17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73970">
                    <a:moveTo>
                      <a:pt x="0" y="131023"/>
                    </a:moveTo>
                    <a:cubicBezTo>
                      <a:pt x="66351" y="62598"/>
                      <a:pt x="132702" y="-5826"/>
                      <a:pt x="199053" y="394"/>
                    </a:cubicBezTo>
                    <a:cubicBezTo>
                      <a:pt x="265404" y="6614"/>
                      <a:pt x="335902" y="145537"/>
                      <a:pt x="398106" y="168345"/>
                    </a:cubicBezTo>
                    <a:cubicBezTo>
                      <a:pt x="460310" y="191153"/>
                      <a:pt x="537028" y="137243"/>
                      <a:pt x="572277" y="137243"/>
                    </a:cubicBezTo>
                    <a:cubicBezTo>
                      <a:pt x="607526" y="137243"/>
                      <a:pt x="608563" y="152794"/>
                      <a:pt x="609600" y="168345"/>
                    </a:cubicBezTo>
                  </a:path>
                </a:pathLst>
              </a:custGeom>
              <a:noFill/>
              <a:ln>
                <a:solidFill>
                  <a:srgbClr val="7B52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Figura a mano libera: forma 33">
                <a:extLst>
                  <a:ext uri="{FF2B5EF4-FFF2-40B4-BE49-F238E27FC236}">
                    <a16:creationId xmlns:a16="http://schemas.microsoft.com/office/drawing/2014/main" id="{144F9A45-A778-6E32-94D5-CA314C0AD8C2}"/>
                  </a:ext>
                </a:extLst>
              </p:cNvPr>
              <p:cNvSpPr/>
              <p:nvPr/>
            </p:nvSpPr>
            <p:spPr>
              <a:xfrm>
                <a:off x="4072316" y="862194"/>
                <a:ext cx="792087" cy="169855"/>
              </a:xfrm>
              <a:custGeom>
                <a:avLst/>
                <a:gdLst>
                  <a:gd name="connsiteX0" fmla="*/ 0 w 727788"/>
                  <a:gd name="connsiteY0" fmla="*/ 57338 h 169855"/>
                  <a:gd name="connsiteX1" fmla="*/ 205273 w 727788"/>
                  <a:gd name="connsiteY1" fmla="*/ 88440 h 169855"/>
                  <a:gd name="connsiteX2" fmla="*/ 416767 w 727788"/>
                  <a:gd name="connsiteY2" fmla="*/ 1355 h 169855"/>
                  <a:gd name="connsiteX3" fmla="*/ 597159 w 727788"/>
                  <a:gd name="connsiteY3" fmla="*/ 169306 h 169855"/>
                  <a:gd name="connsiteX4" fmla="*/ 727788 w 727788"/>
                  <a:gd name="connsiteY4" fmla="*/ 44898 h 16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88" h="169855">
                    <a:moveTo>
                      <a:pt x="0" y="57338"/>
                    </a:moveTo>
                    <a:cubicBezTo>
                      <a:pt x="67906" y="77554"/>
                      <a:pt x="135812" y="97771"/>
                      <a:pt x="205273" y="88440"/>
                    </a:cubicBezTo>
                    <a:cubicBezTo>
                      <a:pt x="274734" y="79110"/>
                      <a:pt x="351453" y="-12123"/>
                      <a:pt x="416767" y="1355"/>
                    </a:cubicBezTo>
                    <a:cubicBezTo>
                      <a:pt x="482081" y="14833"/>
                      <a:pt x="545322" y="162049"/>
                      <a:pt x="597159" y="169306"/>
                    </a:cubicBezTo>
                    <a:cubicBezTo>
                      <a:pt x="648996" y="176563"/>
                      <a:pt x="688392" y="110730"/>
                      <a:pt x="727788" y="44898"/>
                    </a:cubicBezTo>
                  </a:path>
                </a:pathLst>
              </a:custGeom>
              <a:noFill/>
              <a:ln>
                <a:solidFill>
                  <a:srgbClr val="007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Ovale 34">
                <a:extLst>
                  <a:ext uri="{FF2B5EF4-FFF2-40B4-BE49-F238E27FC236}">
                    <a16:creationId xmlns:a16="http://schemas.microsoft.com/office/drawing/2014/main" id="{98258FA4-7F96-3845-FFFC-64F4CC285B3C}"/>
                  </a:ext>
                </a:extLst>
              </p:cNvPr>
              <p:cNvSpPr/>
              <p:nvPr/>
            </p:nvSpPr>
            <p:spPr>
              <a:xfrm>
                <a:off x="4072316" y="508486"/>
                <a:ext cx="792088" cy="792088"/>
              </a:xfrm>
              <a:prstGeom prst="ellipse">
                <a:avLst/>
              </a:prstGeom>
              <a:noFill/>
              <a:ln w="19050">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17" name="Gruppo 27">
              <a:extLst>
                <a:ext uri="{FF2B5EF4-FFF2-40B4-BE49-F238E27FC236}">
                  <a16:creationId xmlns:a16="http://schemas.microsoft.com/office/drawing/2014/main" id="{FE9E3ABA-A53F-3F41-0ACB-2F58496177DD}"/>
                </a:ext>
              </a:extLst>
            </p:cNvPr>
            <p:cNvGrpSpPr/>
            <p:nvPr userDrawn="1"/>
          </p:nvGrpSpPr>
          <p:grpSpPr>
            <a:xfrm rot="1318848">
              <a:off x="2927275" y="3447419"/>
              <a:ext cx="360040" cy="288032"/>
              <a:chOff x="3707904" y="1563638"/>
              <a:chExt cx="360040" cy="288032"/>
            </a:xfrm>
          </p:grpSpPr>
          <p:cxnSp>
            <p:nvCxnSpPr>
              <p:cNvPr id="19" name="Connettore diritto 29">
                <a:extLst>
                  <a:ext uri="{FF2B5EF4-FFF2-40B4-BE49-F238E27FC236}">
                    <a16:creationId xmlns:a16="http://schemas.microsoft.com/office/drawing/2014/main" id="{0662CB91-754A-9D76-FE5A-32490A028726}"/>
                  </a:ext>
                </a:extLst>
              </p:cNvPr>
              <p:cNvCxnSpPr>
                <a:cxnSpLocks/>
              </p:cNvCxnSpPr>
              <p:nvPr userDrawn="1"/>
            </p:nvCxnSpPr>
            <p:spPr>
              <a:xfrm flipV="1">
                <a:off x="3707904" y="1563638"/>
                <a:ext cx="360040" cy="14401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ttore diritto 30">
                <a:extLst>
                  <a:ext uri="{FF2B5EF4-FFF2-40B4-BE49-F238E27FC236}">
                    <a16:creationId xmlns:a16="http://schemas.microsoft.com/office/drawing/2014/main" id="{89968EDD-8474-F775-3F3B-AC1E2204EE4A}"/>
                  </a:ext>
                </a:extLst>
              </p:cNvPr>
              <p:cNvCxnSpPr>
                <a:cxnSpLocks/>
              </p:cNvCxnSpPr>
              <p:nvPr userDrawn="1"/>
            </p:nvCxnSpPr>
            <p:spPr>
              <a:xfrm>
                <a:off x="3707904" y="1707654"/>
                <a:ext cx="360040" cy="0"/>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1" name="Connettore diritto 31">
                <a:extLst>
                  <a:ext uri="{FF2B5EF4-FFF2-40B4-BE49-F238E27FC236}">
                    <a16:creationId xmlns:a16="http://schemas.microsoft.com/office/drawing/2014/main" id="{4362464B-234A-24B9-63BB-2F198CA21F93}"/>
                  </a:ext>
                </a:extLst>
              </p:cNvPr>
              <p:cNvCxnSpPr>
                <a:cxnSpLocks/>
              </p:cNvCxnSpPr>
              <p:nvPr userDrawn="1"/>
            </p:nvCxnSpPr>
            <p:spPr>
              <a:xfrm>
                <a:off x="3707904" y="1707654"/>
                <a:ext cx="360040" cy="144016"/>
              </a:xfrm>
              <a:prstGeom prst="line">
                <a:avLst/>
              </a:prstGeom>
              <a:ln w="12700">
                <a:solidFill>
                  <a:srgbClr val="7030A0"/>
                </a:solidFill>
              </a:ln>
            </p:spPr>
            <p:style>
              <a:lnRef idx="2">
                <a:schemeClr val="accent1"/>
              </a:lnRef>
              <a:fillRef idx="0">
                <a:schemeClr val="accent1"/>
              </a:fillRef>
              <a:effectRef idx="1">
                <a:schemeClr val="accent1"/>
              </a:effectRef>
              <a:fontRef idx="minor">
                <a:schemeClr val="tx1"/>
              </a:fontRef>
            </p:style>
          </p:cxnSp>
        </p:grpSp>
        <p:pic>
          <p:nvPicPr>
            <p:cNvPr id="18" name="Elemento grafico 28" descr="Satellite">
              <a:extLst>
                <a:ext uri="{FF2B5EF4-FFF2-40B4-BE49-F238E27FC236}">
                  <a16:creationId xmlns:a16="http://schemas.microsoft.com/office/drawing/2014/main" id="{B7B689E5-84BD-E43B-3D59-715A2C34613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3846150">
              <a:off x="2744477" y="3352581"/>
              <a:ext cx="303024" cy="303024"/>
            </a:xfrm>
            <a:prstGeom prst="rect">
              <a:avLst/>
            </a:prstGeom>
          </p:spPr>
        </p:pic>
      </p:grpSp>
    </p:spTree>
  </p:cSld>
  <p:clrMap bg1="lt1" tx1="dk1" bg2="lt2" tx2="dk2" accent1="accent1" accent2="accent2" accent3="accent3" accent4="accent4" accent5="accent5" accent6="accent6" hlink="hlink" folHlink="folHlink"/>
  <p:sldLayoutIdLst>
    <p:sldLayoutId id="2147484440" r:id="rId1"/>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lnSpc>
          <a:spcPts val="2100"/>
        </a:lnSpc>
        <a:spcBef>
          <a:spcPct val="0"/>
        </a:spcBef>
        <a:spcAft>
          <a:spcPct val="0"/>
        </a:spcAft>
        <a:buFont typeface="Arial" pitchFamily="34" charset="0"/>
        <a:buChar char="•"/>
        <a:defRPr sz="1600" b="1" kern="1200">
          <a:solidFill>
            <a:schemeClr val="bg1"/>
          </a:solidFill>
          <a:latin typeface="Times New Roman"/>
          <a:ea typeface="ＭＳ Ｐゴシック" charset="-128"/>
          <a:cs typeface="Times New Roman"/>
        </a:defRPr>
      </a:lvl1pPr>
      <a:lvl2pPr marL="742950" indent="-285750" algn="l" defTabSz="457200" rtl="0" eaLnBrk="0" fontAlgn="base" hangingPunct="0">
        <a:lnSpc>
          <a:spcPts val="2100"/>
        </a:lnSpc>
        <a:spcBef>
          <a:spcPct val="20000"/>
        </a:spcBef>
        <a:spcAft>
          <a:spcPct val="0"/>
        </a:spcAft>
        <a:buFont typeface="Arial" pitchFamily="34" charset="0"/>
        <a:buChar char="–"/>
        <a:defRPr sz="16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pg num"/>
          <p:cNvSpPr txBox="1">
            <a:spLocks noChangeArrowheads="1"/>
          </p:cNvSpPr>
          <p:nvPr/>
        </p:nvSpPr>
        <p:spPr bwMode="auto">
          <a:xfrm>
            <a:off x="8750834" y="4876006"/>
            <a:ext cx="285662" cy="138499"/>
          </a:xfrm>
          <a:prstGeom prst="rect">
            <a:avLst/>
          </a:prstGeom>
          <a:solidFill>
            <a:schemeClr val="bg1"/>
          </a:solidFill>
          <a:ln>
            <a:noFill/>
          </a:ln>
        </p:spPr>
        <p:txBody>
          <a:bodyPr wrap="square" lIns="0" tIns="0" rIns="0" bIns="0" anchor="b">
            <a:spAutoFit/>
          </a:bodyPr>
          <a:lstStyle/>
          <a:p>
            <a:pPr algn="ctr"/>
            <a:fld id="{E7E4AC88-19C6-40A4-9EF0-FC456228FC9F}" type="slidenum">
              <a:rPr lang="it-IT" sz="900" kern="1200">
                <a:solidFill>
                  <a:srgbClr val="003571"/>
                </a:solidFill>
                <a:latin typeface="Raleway" panose="020B0503030101060003" pitchFamily="34" charset="77"/>
              </a:rPr>
              <a:pPr algn="ctr"/>
              <a:t>‹#›</a:t>
            </a:fld>
            <a:endParaRPr lang="it-IT" sz="900" kern="1200">
              <a:solidFill>
                <a:srgbClr val="003571"/>
              </a:solidFill>
              <a:latin typeface="Raleway" panose="020B0503030101060003" pitchFamily="34" charset="77"/>
            </a:endParaRPr>
          </a:p>
        </p:txBody>
      </p:sp>
      <p:grpSp>
        <p:nvGrpSpPr>
          <p:cNvPr id="3" name="Gruppo 20">
            <a:extLst>
              <a:ext uri="{FF2B5EF4-FFF2-40B4-BE49-F238E27FC236}">
                <a16:creationId xmlns:a16="http://schemas.microsoft.com/office/drawing/2014/main" id="{78BCD660-BB71-024E-78C8-6EC2C6A3F105}"/>
              </a:ext>
            </a:extLst>
          </p:cNvPr>
          <p:cNvGrpSpPr/>
          <p:nvPr userDrawn="1"/>
        </p:nvGrpSpPr>
        <p:grpSpPr>
          <a:xfrm>
            <a:off x="179512" y="123478"/>
            <a:ext cx="576064" cy="561559"/>
            <a:chOff x="2657750" y="3230805"/>
            <a:chExt cx="792088" cy="792088"/>
          </a:xfrm>
        </p:grpSpPr>
        <p:grpSp>
          <p:nvGrpSpPr>
            <p:cNvPr id="5" name="Gruppo 21">
              <a:extLst>
                <a:ext uri="{FF2B5EF4-FFF2-40B4-BE49-F238E27FC236}">
                  <a16:creationId xmlns:a16="http://schemas.microsoft.com/office/drawing/2014/main" id="{6DA8D74D-7262-04A7-FB8F-A782ABD9E2ED}"/>
                </a:ext>
              </a:extLst>
            </p:cNvPr>
            <p:cNvGrpSpPr/>
            <p:nvPr userDrawn="1"/>
          </p:nvGrpSpPr>
          <p:grpSpPr>
            <a:xfrm>
              <a:off x="2657750" y="3230805"/>
              <a:ext cx="792088" cy="792088"/>
              <a:chOff x="4072316" y="508486"/>
              <a:chExt cx="792088" cy="792088"/>
            </a:xfrm>
          </p:grpSpPr>
          <p:sp>
            <p:nvSpPr>
              <p:cNvPr id="12" name="Figura a mano libera: forma 27">
                <a:extLst>
                  <a:ext uri="{FF2B5EF4-FFF2-40B4-BE49-F238E27FC236}">
                    <a16:creationId xmlns:a16="http://schemas.microsoft.com/office/drawing/2014/main" id="{B7430627-4929-74CF-4FCF-58450DEC5671}"/>
                  </a:ext>
                </a:extLst>
              </p:cNvPr>
              <p:cNvSpPr/>
              <p:nvPr/>
            </p:nvSpPr>
            <p:spPr>
              <a:xfrm>
                <a:off x="4155233" y="994871"/>
                <a:ext cx="609600" cy="173970"/>
              </a:xfrm>
              <a:custGeom>
                <a:avLst/>
                <a:gdLst>
                  <a:gd name="connsiteX0" fmla="*/ 0 w 609600"/>
                  <a:gd name="connsiteY0" fmla="*/ 131023 h 173970"/>
                  <a:gd name="connsiteX1" fmla="*/ 199053 w 609600"/>
                  <a:gd name="connsiteY1" fmla="*/ 394 h 173970"/>
                  <a:gd name="connsiteX2" fmla="*/ 398106 w 609600"/>
                  <a:gd name="connsiteY2" fmla="*/ 168345 h 173970"/>
                  <a:gd name="connsiteX3" fmla="*/ 572277 w 609600"/>
                  <a:gd name="connsiteY3" fmla="*/ 137243 h 173970"/>
                  <a:gd name="connsiteX4" fmla="*/ 609600 w 609600"/>
                  <a:gd name="connsiteY4" fmla="*/ 168345 h 17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173970">
                    <a:moveTo>
                      <a:pt x="0" y="131023"/>
                    </a:moveTo>
                    <a:cubicBezTo>
                      <a:pt x="66351" y="62598"/>
                      <a:pt x="132702" y="-5826"/>
                      <a:pt x="199053" y="394"/>
                    </a:cubicBezTo>
                    <a:cubicBezTo>
                      <a:pt x="265404" y="6614"/>
                      <a:pt x="335902" y="145537"/>
                      <a:pt x="398106" y="168345"/>
                    </a:cubicBezTo>
                    <a:cubicBezTo>
                      <a:pt x="460310" y="191153"/>
                      <a:pt x="537028" y="137243"/>
                      <a:pt x="572277" y="137243"/>
                    </a:cubicBezTo>
                    <a:cubicBezTo>
                      <a:pt x="607526" y="137243"/>
                      <a:pt x="608563" y="152794"/>
                      <a:pt x="609600" y="168345"/>
                    </a:cubicBezTo>
                  </a:path>
                </a:pathLst>
              </a:custGeom>
              <a:noFill/>
              <a:ln>
                <a:solidFill>
                  <a:srgbClr val="7B522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igura a mano libera: forma 28">
                <a:extLst>
                  <a:ext uri="{FF2B5EF4-FFF2-40B4-BE49-F238E27FC236}">
                    <a16:creationId xmlns:a16="http://schemas.microsoft.com/office/drawing/2014/main" id="{4DB161D9-35F3-52E6-A47E-9DF39347C0F9}"/>
                  </a:ext>
                </a:extLst>
              </p:cNvPr>
              <p:cNvSpPr/>
              <p:nvPr/>
            </p:nvSpPr>
            <p:spPr>
              <a:xfrm>
                <a:off x="4072316" y="862194"/>
                <a:ext cx="792087" cy="169855"/>
              </a:xfrm>
              <a:custGeom>
                <a:avLst/>
                <a:gdLst>
                  <a:gd name="connsiteX0" fmla="*/ 0 w 727788"/>
                  <a:gd name="connsiteY0" fmla="*/ 57338 h 169855"/>
                  <a:gd name="connsiteX1" fmla="*/ 205273 w 727788"/>
                  <a:gd name="connsiteY1" fmla="*/ 88440 h 169855"/>
                  <a:gd name="connsiteX2" fmla="*/ 416767 w 727788"/>
                  <a:gd name="connsiteY2" fmla="*/ 1355 h 169855"/>
                  <a:gd name="connsiteX3" fmla="*/ 597159 w 727788"/>
                  <a:gd name="connsiteY3" fmla="*/ 169306 h 169855"/>
                  <a:gd name="connsiteX4" fmla="*/ 727788 w 727788"/>
                  <a:gd name="connsiteY4" fmla="*/ 44898 h 16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88" h="169855">
                    <a:moveTo>
                      <a:pt x="0" y="57338"/>
                    </a:moveTo>
                    <a:cubicBezTo>
                      <a:pt x="67906" y="77554"/>
                      <a:pt x="135812" y="97771"/>
                      <a:pt x="205273" y="88440"/>
                    </a:cubicBezTo>
                    <a:cubicBezTo>
                      <a:pt x="274734" y="79110"/>
                      <a:pt x="351453" y="-12123"/>
                      <a:pt x="416767" y="1355"/>
                    </a:cubicBezTo>
                    <a:cubicBezTo>
                      <a:pt x="482081" y="14833"/>
                      <a:pt x="545322" y="162049"/>
                      <a:pt x="597159" y="169306"/>
                    </a:cubicBezTo>
                    <a:cubicBezTo>
                      <a:pt x="648996" y="176563"/>
                      <a:pt x="688392" y="110730"/>
                      <a:pt x="727788" y="44898"/>
                    </a:cubicBezTo>
                  </a:path>
                </a:pathLst>
              </a:custGeom>
              <a:noFill/>
              <a:ln>
                <a:solidFill>
                  <a:srgbClr val="007FB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Ovale 29">
                <a:extLst>
                  <a:ext uri="{FF2B5EF4-FFF2-40B4-BE49-F238E27FC236}">
                    <a16:creationId xmlns:a16="http://schemas.microsoft.com/office/drawing/2014/main" id="{9F50A83F-35C8-D56B-6CC0-1486BA726381}"/>
                  </a:ext>
                </a:extLst>
              </p:cNvPr>
              <p:cNvSpPr/>
              <p:nvPr/>
            </p:nvSpPr>
            <p:spPr>
              <a:xfrm>
                <a:off x="4072316" y="508486"/>
                <a:ext cx="792088" cy="792088"/>
              </a:xfrm>
              <a:prstGeom prst="ellipse">
                <a:avLst/>
              </a:prstGeom>
              <a:no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6" name="Gruppo 22">
              <a:extLst>
                <a:ext uri="{FF2B5EF4-FFF2-40B4-BE49-F238E27FC236}">
                  <a16:creationId xmlns:a16="http://schemas.microsoft.com/office/drawing/2014/main" id="{857504F2-98DD-9699-3D93-45009847DC70}"/>
                </a:ext>
              </a:extLst>
            </p:cNvPr>
            <p:cNvGrpSpPr/>
            <p:nvPr userDrawn="1"/>
          </p:nvGrpSpPr>
          <p:grpSpPr>
            <a:xfrm rot="1318848">
              <a:off x="2927275" y="3447419"/>
              <a:ext cx="360040" cy="288032"/>
              <a:chOff x="3707904" y="1563638"/>
              <a:chExt cx="360040" cy="288032"/>
            </a:xfrm>
          </p:grpSpPr>
          <p:cxnSp>
            <p:nvCxnSpPr>
              <p:cNvPr id="9" name="Connettore diritto 24">
                <a:extLst>
                  <a:ext uri="{FF2B5EF4-FFF2-40B4-BE49-F238E27FC236}">
                    <a16:creationId xmlns:a16="http://schemas.microsoft.com/office/drawing/2014/main" id="{D73DF938-B736-1007-5AC0-09AB48000E0B}"/>
                  </a:ext>
                </a:extLst>
              </p:cNvPr>
              <p:cNvCxnSpPr>
                <a:cxnSpLocks/>
              </p:cNvCxnSpPr>
              <p:nvPr userDrawn="1"/>
            </p:nvCxnSpPr>
            <p:spPr>
              <a:xfrm flipV="1">
                <a:off x="3707904" y="1563638"/>
                <a:ext cx="360040" cy="14401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diritto 25">
                <a:extLst>
                  <a:ext uri="{FF2B5EF4-FFF2-40B4-BE49-F238E27FC236}">
                    <a16:creationId xmlns:a16="http://schemas.microsoft.com/office/drawing/2014/main" id="{B628C09B-11B4-C839-31E7-EEAA2184E9AC}"/>
                  </a:ext>
                </a:extLst>
              </p:cNvPr>
              <p:cNvCxnSpPr>
                <a:cxnSpLocks/>
              </p:cNvCxnSpPr>
              <p:nvPr userDrawn="1"/>
            </p:nvCxnSpPr>
            <p:spPr>
              <a:xfrm>
                <a:off x="3707904" y="1707654"/>
                <a:ext cx="360040" cy="0"/>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 name="Connettore diritto 26">
                <a:extLst>
                  <a:ext uri="{FF2B5EF4-FFF2-40B4-BE49-F238E27FC236}">
                    <a16:creationId xmlns:a16="http://schemas.microsoft.com/office/drawing/2014/main" id="{2B9F3CE8-C969-FFA3-567E-DF7D87CDB703}"/>
                  </a:ext>
                </a:extLst>
              </p:cNvPr>
              <p:cNvCxnSpPr>
                <a:cxnSpLocks/>
              </p:cNvCxnSpPr>
              <p:nvPr userDrawn="1"/>
            </p:nvCxnSpPr>
            <p:spPr>
              <a:xfrm>
                <a:off x="3707904" y="1707654"/>
                <a:ext cx="360040" cy="144016"/>
              </a:xfrm>
              <a:prstGeom prst="line">
                <a:avLst/>
              </a:prstGeom>
              <a:ln w="12700">
                <a:solidFill>
                  <a:srgbClr val="7030A0"/>
                </a:solidFill>
              </a:ln>
            </p:spPr>
            <p:style>
              <a:lnRef idx="2">
                <a:schemeClr val="accent1"/>
              </a:lnRef>
              <a:fillRef idx="0">
                <a:schemeClr val="accent1"/>
              </a:fillRef>
              <a:effectRef idx="1">
                <a:schemeClr val="accent1"/>
              </a:effectRef>
              <a:fontRef idx="minor">
                <a:schemeClr val="tx1"/>
              </a:fontRef>
            </p:style>
          </p:cxnSp>
        </p:grpSp>
        <p:pic>
          <p:nvPicPr>
            <p:cNvPr id="7" name="Elemento grafico 23" descr="Satellite">
              <a:extLst>
                <a:ext uri="{FF2B5EF4-FFF2-40B4-BE49-F238E27FC236}">
                  <a16:creationId xmlns:a16="http://schemas.microsoft.com/office/drawing/2014/main" id="{10BA775F-55A8-E7B1-AA2F-13C2C4885A56}"/>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3846150">
              <a:off x="2744477" y="3352581"/>
              <a:ext cx="303024" cy="303024"/>
            </a:xfrm>
            <a:prstGeom prst="rect">
              <a:avLst/>
            </a:prstGeom>
            <a:effectLst/>
          </p:spPr>
        </p:pic>
      </p:grpSp>
    </p:spTree>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92" r:id="rId5"/>
    <p:sldLayoutId id="2147484435" r:id="rId6"/>
    <p:sldLayoutId id="2147484436" r:id="rId7"/>
    <p:sldLayoutId id="2147484437" r:id="rId8"/>
    <p:sldLayoutId id="2147484441" r:id="rId9"/>
    <p:sldLayoutId id="2147484553" r:id="rId10"/>
    <p:sldLayoutId id="2147484554" r:id="rId11"/>
    <p:sldLayoutId id="2147484558" r:id="rId12"/>
    <p:sldLayoutId id="2147484559"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extBox 10"/>
          <p:cNvSpPr txBox="1">
            <a:spLocks noChangeArrowheads="1"/>
          </p:cNvSpPr>
          <p:nvPr userDrawn="1"/>
        </p:nvSpPr>
        <p:spPr bwMode="auto">
          <a:xfrm>
            <a:off x="508000" y="3499760"/>
            <a:ext cx="5327650" cy="26161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a:solidFill>
                  <a:srgbClr val="000000"/>
                </a:solidFill>
              </a:rPr>
              <a:t>THANK</a:t>
            </a:r>
            <a:r>
              <a:rPr lang="en-US" sz="1100" b="1">
                <a:solidFill>
                  <a:srgbClr val="000000"/>
                </a:solidFill>
              </a:rPr>
              <a:t> YOU </a:t>
            </a:r>
            <a:r>
              <a:rPr lang="en-US" sz="1100">
                <a:solidFill>
                  <a:srgbClr val="000000"/>
                </a:solidFill>
              </a:rPr>
              <a:t>FOR YOUR ATTENTION</a:t>
            </a:r>
            <a:endParaRPr lang="en-US" sz="1100" b="1">
              <a:solidFill>
                <a:srgbClr val="000000"/>
              </a:solidFill>
            </a:endParaRPr>
          </a:p>
        </p:txBody>
      </p:sp>
      <p:pic>
        <p:nvPicPr>
          <p:cNvPr id="6" name="Picture 4">
            <a:extLst>
              <a:ext uri="{FF2B5EF4-FFF2-40B4-BE49-F238E27FC236}">
                <a16:creationId xmlns:a16="http://schemas.microsoft.com/office/drawing/2014/main" id="{D5E779B5-510B-434B-BFC0-83836DDDAF6A}"/>
              </a:ext>
            </a:extLst>
          </p:cNvPr>
          <p:cNvPicPr preferRelativeResize="0">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4000" y="-2250"/>
            <a:ext cx="9152001" cy="5148000"/>
          </a:xfrm>
          <a:prstGeom prst="rect">
            <a:avLst/>
          </a:prstGeom>
          <a:noFill/>
          <a:ln w="9525">
            <a:noFill/>
            <a:miter lim="800000"/>
            <a:headEnd/>
            <a:tailEnd/>
          </a:ln>
        </p:spPr>
      </p:pic>
      <p:pic>
        <p:nvPicPr>
          <p:cNvPr id="4" name="Picture 4">
            <a:extLst>
              <a:ext uri="{FF2B5EF4-FFF2-40B4-BE49-F238E27FC236}">
                <a16:creationId xmlns:a16="http://schemas.microsoft.com/office/drawing/2014/main" id="{D457B66F-9C53-AB43-B194-6A00C4C35BE2}"/>
              </a:ext>
            </a:extLst>
          </p:cNvPr>
          <p:cNvPicPr preferRelativeResize="0">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0" y="0"/>
            <a:ext cx="9152000" cy="5148000"/>
          </a:xfrm>
          <a:prstGeom prst="rect">
            <a:avLst/>
          </a:prstGeom>
          <a:noFill/>
          <a:ln w="9525">
            <a:noFill/>
            <a:miter lim="800000"/>
            <a:headEnd/>
            <a:tailEnd/>
          </a:ln>
          <a:effectLst/>
        </p:spPr>
      </p:pic>
      <p:sp>
        <p:nvSpPr>
          <p:cNvPr id="2" name="Rettangolo 1">
            <a:extLst>
              <a:ext uri="{FF2B5EF4-FFF2-40B4-BE49-F238E27FC236}">
                <a16:creationId xmlns:a16="http://schemas.microsoft.com/office/drawing/2014/main" id="{A3E44A76-B375-48D4-9CFD-31E7DEA3748A}"/>
              </a:ext>
            </a:extLst>
          </p:cNvPr>
          <p:cNvSpPr/>
          <p:nvPr userDrawn="1"/>
        </p:nvSpPr>
        <p:spPr>
          <a:xfrm>
            <a:off x="251520" y="267494"/>
            <a:ext cx="1656184" cy="936104"/>
          </a:xfrm>
          <a:prstGeom prst="rect">
            <a:avLst/>
          </a:prstGeom>
          <a:solidFill>
            <a:srgbClr val="0035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 bg1="lt1" tx1="dk1" bg2="lt2" tx2="dk2" accent1="accent1" accent2="accent2" accent3="accent3" accent4="accent4" accent5="accent5" accent6="accent6" hlink="hlink" folHlink="folHlink"/>
  <p:sldLayoutIdLst>
    <p:sldLayoutId id="2147484439" r:id="rId1"/>
    <p:sldLayoutId id="2147484491" r:id="rId2"/>
  </p:sldLayoutIdLst>
  <p:txStyles>
    <p:titleStyle>
      <a:lvl1pPr algn="l" defTabSz="457200" rtl="0" eaLnBrk="0" fontAlgn="base" hangingPunct="0">
        <a:spcBef>
          <a:spcPct val="0"/>
        </a:spcBef>
        <a:spcAft>
          <a:spcPct val="0"/>
        </a:spcAft>
        <a:defRPr sz="9600" kern="1200">
          <a:solidFill>
            <a:schemeClr val="tx2"/>
          </a:solidFill>
          <a:latin typeface="Arial (Intestazioni)"/>
          <a:ea typeface="ＭＳ Ｐゴシック" charset="-128"/>
          <a:cs typeface="Arial (Intestazioni)"/>
        </a:defRPr>
      </a:lvl1pPr>
      <a:lvl2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2pPr>
      <a:lvl3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3pPr>
      <a:lvl4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4pPr>
      <a:lvl5pPr algn="l" defTabSz="457200" rtl="0" eaLnBrk="0" fontAlgn="base" hangingPunct="0">
        <a:spcBef>
          <a:spcPct val="0"/>
        </a:spcBef>
        <a:spcAft>
          <a:spcPct val="0"/>
        </a:spcAft>
        <a:defRPr sz="9600">
          <a:solidFill>
            <a:schemeClr val="tx2"/>
          </a:solidFill>
          <a:latin typeface="Arial (Intestazioni)" charset="0"/>
          <a:ea typeface="ＭＳ Ｐゴシック" charset="-128"/>
          <a:cs typeface="Arial (Intestazioni)" charset="0"/>
        </a:defRPr>
      </a:lvl5pPr>
      <a:lvl6pPr marL="4572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6pPr>
      <a:lvl7pPr marL="9144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7pPr>
      <a:lvl8pPr marL="13716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8pPr>
      <a:lvl9pPr marL="1828800" algn="l" defTabSz="457200" rtl="0" fontAlgn="base">
        <a:spcBef>
          <a:spcPct val="0"/>
        </a:spcBef>
        <a:spcAft>
          <a:spcPct val="0"/>
        </a:spcAft>
        <a:defRPr sz="1600" b="1">
          <a:solidFill>
            <a:schemeClr val="bg1"/>
          </a:solidFill>
          <a:latin typeface="Arial" charset="0"/>
          <a:ea typeface="ＭＳ Ｐゴシック" charset="-128"/>
          <a:cs typeface="ＭＳ Ｐゴシック" charset="-128"/>
        </a:defRPr>
      </a:lvl9pPr>
    </p:titleStyle>
    <p:bodyStyle>
      <a:lvl1pPr marL="342900" indent="-342900" algn="l" defTabSz="457200" rtl="0" eaLnBrk="0" fontAlgn="base" hangingPunct="0">
        <a:spcBef>
          <a:spcPct val="0"/>
        </a:spcBef>
        <a:spcAft>
          <a:spcPct val="0"/>
        </a:spcAft>
        <a:buFont typeface="Arial" pitchFamily="34" charset="0"/>
        <a:buChar char="•"/>
        <a:defRPr sz="800" b="1" kern="1200">
          <a:solidFill>
            <a:schemeClr val="bg1"/>
          </a:solidFill>
          <a:latin typeface="Times New Roman"/>
          <a:ea typeface="ＭＳ Ｐゴシック" charset="-128"/>
          <a:cs typeface="Times New Roman"/>
        </a:defRPr>
      </a:lvl1pPr>
      <a:lvl2pPr marL="742950" indent="-285750" algn="l" defTabSz="457200" rtl="0" eaLnBrk="0" fontAlgn="base" hangingPunct="0">
        <a:spcBef>
          <a:spcPct val="20000"/>
        </a:spcBef>
        <a:spcAft>
          <a:spcPct val="0"/>
        </a:spcAft>
        <a:buFont typeface="Arial" pitchFamily="34" charset="0"/>
        <a:buChar char="–"/>
        <a:defRPr sz="800" kern="1200">
          <a:solidFill>
            <a:schemeClr val="bg1"/>
          </a:solidFill>
          <a:latin typeface="Times New Roman"/>
          <a:ea typeface="ＭＳ Ｐゴシック" charset="-128"/>
          <a:cs typeface="Times New Roman"/>
        </a:defRPr>
      </a:lvl2pPr>
      <a:lvl3pPr marL="269875" indent="-4763" algn="l" defTabSz="457200" rtl="0" eaLnBrk="0" fontAlgn="base" hangingPunct="0">
        <a:lnSpc>
          <a:spcPts val="2100"/>
        </a:lnSpc>
        <a:spcBef>
          <a:spcPct val="20000"/>
        </a:spcBef>
        <a:spcAft>
          <a:spcPct val="0"/>
        </a:spcAft>
        <a:buFont typeface="Arial" pitchFamily="34" charset="0"/>
        <a:buChar char="•"/>
        <a:defRPr sz="1400" kern="1200">
          <a:solidFill>
            <a:schemeClr val="bg1"/>
          </a:solidFill>
          <a:latin typeface="Times New Roman"/>
          <a:ea typeface="ＭＳ Ｐゴシック" charset="-128"/>
          <a:cs typeface="Times New Roman"/>
        </a:defRPr>
      </a:lvl3pPr>
      <a:lvl4pPr marL="539750" indent="-269875" algn="l" defTabSz="457200" rtl="0" eaLnBrk="0" fontAlgn="base" hangingPunct="0">
        <a:lnSpc>
          <a:spcPts val="2100"/>
        </a:lnSpc>
        <a:spcBef>
          <a:spcPct val="20000"/>
        </a:spcBef>
        <a:spcAft>
          <a:spcPct val="0"/>
        </a:spcAft>
        <a:buFont typeface="Arial" pitchFamily="34" charset="0"/>
        <a:buAutoNum type="arabicPeriod"/>
        <a:defRPr sz="1400" kern="1200">
          <a:solidFill>
            <a:schemeClr val="bg1"/>
          </a:solidFill>
          <a:latin typeface="Times New Roman"/>
          <a:ea typeface="ＭＳ Ｐゴシック" charset="-128"/>
          <a:cs typeface="Times New Roman"/>
        </a:defRPr>
      </a:lvl4pPr>
      <a:lvl5pPr marL="720725" indent="-180975" algn="l" defTabSz="457200" rtl="0" eaLnBrk="0" fontAlgn="base" hangingPunct="0">
        <a:lnSpc>
          <a:spcPts val="2100"/>
        </a:lnSpc>
        <a:spcBef>
          <a:spcPct val="20000"/>
        </a:spcBef>
        <a:spcAft>
          <a:spcPct val="0"/>
        </a:spcAft>
        <a:buFont typeface="Arial" pitchFamily="34" charset="0"/>
        <a:buChar char="»"/>
        <a:defRPr sz="1200" kern="1200">
          <a:solidFill>
            <a:schemeClr val="bg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4604" y="4261"/>
            <a:ext cx="9134143" cy="5137955"/>
          </a:xfrm>
          <a:prstGeom prst="rect">
            <a:avLst/>
          </a:prstGeom>
        </p:spPr>
      </p:pic>
      <p:sp>
        <p:nvSpPr>
          <p:cNvPr id="15" name="pg num"/>
          <p:cNvSpPr txBox="1">
            <a:spLocks noChangeArrowheads="1"/>
          </p:cNvSpPr>
          <p:nvPr/>
        </p:nvSpPr>
        <p:spPr bwMode="auto">
          <a:xfrm>
            <a:off x="8750835" y="4876007"/>
            <a:ext cx="285662" cy="138499"/>
          </a:xfrm>
          <a:prstGeom prst="rect">
            <a:avLst/>
          </a:prstGeom>
          <a:solidFill>
            <a:schemeClr val="bg1"/>
          </a:solidFill>
          <a:ln>
            <a:noFill/>
          </a:ln>
        </p:spPr>
        <p:txBody>
          <a:bodyPr wrap="square" lIns="0" tIns="0" rIns="0" bIns="0" anchor="b">
            <a:spAutoFit/>
          </a:bodyPr>
          <a:lstStyle/>
          <a:p>
            <a:pPr algn="ctr"/>
            <a:fld id="{E7E4AC88-19C6-40A4-9EF0-FC456228FC9F}" type="slidenum">
              <a:rPr lang="it-IT" sz="900" kern="1200">
                <a:solidFill>
                  <a:srgbClr val="003571"/>
                </a:solidFill>
                <a:latin typeface="Raleway" panose="020B0503030101060003" pitchFamily="34" charset="77"/>
              </a:rPr>
              <a:pPr algn="ctr"/>
              <a:t>‹#›</a:t>
            </a:fld>
            <a:endParaRPr lang="it-IT" sz="900" kern="1200">
              <a:solidFill>
                <a:srgbClr val="003571"/>
              </a:solidFill>
              <a:latin typeface="Raleway" panose="020B0503030101060003" pitchFamily="34" charset="77"/>
            </a:endParaRPr>
          </a:p>
        </p:txBody>
      </p:sp>
      <p:sp>
        <p:nvSpPr>
          <p:cNvPr id="13" name="Text Placeholder 2">
            <a:extLst>
              <a:ext uri="{FF2B5EF4-FFF2-40B4-BE49-F238E27FC236}">
                <a16:creationId xmlns:a16="http://schemas.microsoft.com/office/drawing/2014/main" id="{4B5FC4B6-B21D-482E-99DC-79D134C6C457}"/>
              </a:ext>
            </a:extLst>
          </p:cNvPr>
          <p:cNvSpPr txBox="1">
            <a:spLocks/>
          </p:cNvSpPr>
          <p:nvPr userDrawn="1"/>
        </p:nvSpPr>
        <p:spPr>
          <a:xfrm>
            <a:off x="6254526" y="4748746"/>
            <a:ext cx="2413828" cy="265760"/>
          </a:xfrm>
          <a:prstGeom prst="rect">
            <a:avLst/>
          </a:prstGeom>
        </p:spPr>
        <p:txBody>
          <a:bodyPr lIns="0" bIns="0" anchor="b">
            <a:normAutofit/>
          </a:bodyPr>
          <a:lstStyle>
            <a:lvl1pPr marL="0" indent="0" algn="r" defTabSz="457200" rtl="0" eaLnBrk="0" fontAlgn="base" hangingPunct="0">
              <a:spcBef>
                <a:spcPts val="0"/>
              </a:spcBef>
              <a:spcAft>
                <a:spcPct val="0"/>
              </a:spcAft>
              <a:buFont typeface="Arial" pitchFamily="34" charset="0"/>
              <a:buNone/>
              <a:defRPr sz="900" b="0" i="0" kern="1200">
                <a:solidFill>
                  <a:srgbClr val="003571"/>
                </a:solidFill>
                <a:latin typeface="Arial" panose="020B0604020202020204" pitchFamily="34" charset="0"/>
                <a:ea typeface="ＭＳ Ｐゴシック" charset="0"/>
                <a:cs typeface="Arial" panose="020B0604020202020204" pitchFamily="34" charset="0"/>
              </a:defRPr>
            </a:lvl1pPr>
            <a:lvl2pPr marL="457200" indent="0" algn="l" defTabSz="457200" rtl="0" eaLnBrk="0" fontAlgn="base" hangingPunct="0">
              <a:spcBef>
                <a:spcPct val="20000"/>
              </a:spcBef>
              <a:spcAft>
                <a:spcPct val="0"/>
              </a:spcAft>
              <a:buFont typeface="Arial" pitchFamily="34" charset="0"/>
              <a:buNone/>
              <a:defRPr sz="2000" b="1"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 typeface="Arial" pitchFamily="34" charset="0"/>
              <a:buNone/>
              <a:defRPr sz="1800" b="1"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 typeface="Arial" pitchFamily="34" charset="0"/>
              <a:buNone/>
              <a:defRPr sz="1600" b="1" kern="1200">
                <a:solidFill>
                  <a:schemeClr val="tx1"/>
                </a:solidFill>
                <a:latin typeface="+mn-lt"/>
                <a:ea typeface="ＭＳ Ｐゴシック" charset="0"/>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it-IT" sz="900"/>
              <a:t>ASI-NASA F2F#1 Rome, 2023 </a:t>
            </a:r>
            <a:r>
              <a:rPr lang="it-IT" sz="900" err="1"/>
              <a:t>Oct</a:t>
            </a:r>
            <a:r>
              <a:rPr lang="it-IT" sz="900"/>
              <a:t> 26th-27th</a:t>
            </a:r>
          </a:p>
        </p:txBody>
      </p:sp>
      <p:sp>
        <p:nvSpPr>
          <p:cNvPr id="8" name="Rettangolo 7">
            <a:extLst>
              <a:ext uri="{FF2B5EF4-FFF2-40B4-BE49-F238E27FC236}">
                <a16:creationId xmlns:a16="http://schemas.microsoft.com/office/drawing/2014/main" id="{98E183EF-7A23-454A-9DF3-28A7539B0AFA}"/>
              </a:ext>
            </a:extLst>
          </p:cNvPr>
          <p:cNvSpPr/>
          <p:nvPr userDrawn="1"/>
        </p:nvSpPr>
        <p:spPr>
          <a:xfrm>
            <a:off x="323529" y="4698562"/>
            <a:ext cx="2304256" cy="393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Tree>
    <p:extLst>
      <p:ext uri="{BB962C8B-B14F-4D97-AF65-F5344CB8AC3E}">
        <p14:creationId xmlns:p14="http://schemas.microsoft.com/office/powerpoint/2010/main" val="2230265645"/>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Lst>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89"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89"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defTabSz="45718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31" indent="-285743" algn="l" defTabSz="45718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2972" indent="-228594" algn="l" defTabSz="45718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348" indent="-228594" algn="l" defTabSz="45718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41C2D-C91B-C969-BAA4-29411CDCB87C}"/>
              </a:ext>
            </a:extLst>
          </p:cNvPr>
          <p:cNvSpPr>
            <a:spLocks noGrp="1"/>
          </p:cNvSpPr>
          <p:nvPr>
            <p:ph type="ctrTitle"/>
          </p:nvPr>
        </p:nvSpPr>
        <p:spPr>
          <a:xfrm>
            <a:off x="293150" y="666250"/>
            <a:ext cx="8615749" cy="621225"/>
          </a:xfrm>
        </p:spPr>
        <p:txBody>
          <a:bodyPr>
            <a:normAutofit fontScale="90000"/>
          </a:bodyPr>
          <a:lstStyle/>
          <a:p>
            <a:pPr>
              <a:lnSpc>
                <a:spcPct val="115000"/>
              </a:lnSpc>
              <a:spcBef>
                <a:spcPts val="0"/>
              </a:spcBef>
              <a:spcAft>
                <a:spcPts val="600"/>
              </a:spcAft>
            </a:pPr>
            <a:r>
              <a:rPr lang="en-US" sz="3000" b="1" kern="100" dirty="0">
                <a:solidFill>
                  <a:srgbClr val="003571"/>
                </a:solidFill>
                <a:latin typeface="Arial" panose="020B0604020202020204" pitchFamily="34" charset="0"/>
                <a:ea typeface="Aptos" panose="020B0004020202020204" pitchFamily="34" charset="0"/>
                <a:cs typeface="Arial" panose="020B0604020202020204" pitchFamily="34" charset="0"/>
              </a:rPr>
              <a:t>CALIGOLA: A New Spaceborne Lidar Mission</a:t>
            </a:r>
            <a:br>
              <a:rPr lang="en-US" sz="3000" b="1" kern="100" dirty="0">
                <a:solidFill>
                  <a:srgbClr val="003571"/>
                </a:solidFill>
                <a:latin typeface="Arial" panose="020B0604020202020204" pitchFamily="34" charset="0"/>
                <a:ea typeface="Aptos" panose="020B0004020202020204" pitchFamily="34" charset="0"/>
                <a:cs typeface="Arial" panose="020B0604020202020204" pitchFamily="34" charset="0"/>
              </a:rPr>
            </a:br>
            <a:endParaRPr lang="en-US" sz="2600" b="1" kern="100" dirty="0">
              <a:solidFill>
                <a:srgbClr val="003571"/>
              </a:solidFill>
              <a:latin typeface="Arial" panose="020B0604020202020204" pitchFamily="34" charset="0"/>
              <a:ea typeface="Aptos" panose="020B00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542107E-623F-B9B9-703B-EAD4BBC16DCF}"/>
              </a:ext>
            </a:extLst>
          </p:cNvPr>
          <p:cNvPicPr>
            <a:picLocks noChangeAspect="1"/>
          </p:cNvPicPr>
          <p:nvPr/>
        </p:nvPicPr>
        <p:blipFill>
          <a:blip r:embed="rId3"/>
          <a:srcRect/>
          <a:stretch/>
        </p:blipFill>
        <p:spPr>
          <a:xfrm>
            <a:off x="7922408" y="4469133"/>
            <a:ext cx="1089038" cy="510486"/>
          </a:xfrm>
          <a:prstGeom prst="rect">
            <a:avLst/>
          </a:prstGeom>
        </p:spPr>
      </p:pic>
      <p:pic>
        <p:nvPicPr>
          <p:cNvPr id="16" name="Picture 64" descr="Macintosh HD:Users:kagammage:Documents:Customer work:JOBS ON REVIEW:B1999-simms:Diversity_templates:PowerPoint:Meatball_CMYK_1inch.gif">
            <a:extLst>
              <a:ext uri="{FF2B5EF4-FFF2-40B4-BE49-F238E27FC236}">
                <a16:creationId xmlns:a16="http://schemas.microsoft.com/office/drawing/2014/main" id="{7E1F2DE4-DCDC-2A49-CE05-1E927C5FBA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906" y="4511524"/>
            <a:ext cx="639596" cy="521195"/>
          </a:xfrm>
          <a:prstGeom prst="rect">
            <a:avLst/>
          </a:prstGeom>
          <a:noFill/>
          <a:ln w="9525">
            <a:noFill/>
            <a:miter lim="800000"/>
            <a:headEnd/>
            <a:tailEnd/>
          </a:ln>
        </p:spPr>
      </p:pic>
      <p:sp>
        <p:nvSpPr>
          <p:cNvPr id="20" name="TextBox 19">
            <a:extLst>
              <a:ext uri="{FF2B5EF4-FFF2-40B4-BE49-F238E27FC236}">
                <a16:creationId xmlns:a16="http://schemas.microsoft.com/office/drawing/2014/main" id="{A87B6124-8ABD-91CA-E22D-8C7CAC0731B5}"/>
              </a:ext>
            </a:extLst>
          </p:cNvPr>
          <p:cNvSpPr txBox="1"/>
          <p:nvPr/>
        </p:nvSpPr>
        <p:spPr>
          <a:xfrm>
            <a:off x="841247" y="3371046"/>
            <a:ext cx="7424928" cy="1049133"/>
          </a:xfrm>
          <a:prstGeom prst="rect">
            <a:avLst/>
          </a:prstGeom>
          <a:noFill/>
        </p:spPr>
        <p:txBody>
          <a:bodyPr wrap="square">
            <a:spAutoFit/>
          </a:bodyPr>
          <a:lstStyle/>
          <a:p>
            <a:pPr marL="0" marR="0">
              <a:lnSpc>
                <a:spcPct val="115000"/>
              </a:lnSpc>
              <a:spcBef>
                <a:spcPts val="0"/>
              </a:spcBef>
              <a:spcAft>
                <a:spcPts val="0"/>
              </a:spcAft>
            </a:pPr>
            <a:r>
              <a:rPr lang="en-US" sz="1100" i="1" kern="0" baseline="30000" dirty="0">
                <a:solidFill>
                  <a:srgbClr val="003571"/>
                </a:solidFill>
                <a:effectLst/>
                <a:ea typeface="Times New Roman" panose="02020603050405020304" pitchFamily="18" charset="0"/>
                <a:cs typeface="Arial" panose="020B0604020202020204" pitchFamily="34" charset="0"/>
              </a:rPr>
              <a:t>(1)</a:t>
            </a:r>
            <a:r>
              <a:rPr lang="en-US" sz="1100" i="1" kern="0" dirty="0">
                <a:solidFill>
                  <a:srgbClr val="003571"/>
                </a:solidFill>
                <a:effectLst/>
                <a:ea typeface="Times New Roman" panose="02020603050405020304" pitchFamily="18" charset="0"/>
                <a:cs typeface="Arial" panose="020B0604020202020204" pitchFamily="34" charset="0"/>
              </a:rPr>
              <a:t>NASA Langley Research Center, </a:t>
            </a:r>
            <a:r>
              <a:rPr lang="en-US" sz="1100" i="1" kern="0" baseline="30000" dirty="0">
                <a:solidFill>
                  <a:srgbClr val="003571"/>
                </a:solidFill>
                <a:effectLst/>
                <a:ea typeface="Times New Roman" panose="02020603050405020304" pitchFamily="18" charset="0"/>
                <a:cs typeface="Arial" panose="020B0604020202020204" pitchFamily="34" charset="0"/>
              </a:rPr>
              <a:t>(2)</a:t>
            </a:r>
            <a:r>
              <a:rPr lang="en-US" sz="1100" i="1" kern="0" dirty="0" err="1">
                <a:solidFill>
                  <a:srgbClr val="003571"/>
                </a:solidFill>
                <a:effectLst/>
                <a:ea typeface="Times New Roman" panose="02020603050405020304" pitchFamily="18" charset="0"/>
                <a:cs typeface="Arial" panose="020B0604020202020204" pitchFamily="34" charset="0"/>
              </a:rPr>
              <a:t>Università</a:t>
            </a:r>
            <a:r>
              <a:rPr lang="en-US" sz="1100" i="1" kern="0" dirty="0">
                <a:solidFill>
                  <a:srgbClr val="003571"/>
                </a:solidFill>
                <a:effectLst/>
                <a:ea typeface="Times New Roman" panose="02020603050405020304" pitchFamily="18" charset="0"/>
                <a:cs typeface="Arial" panose="020B0604020202020204" pitchFamily="34" charset="0"/>
              </a:rPr>
              <a:t> </a:t>
            </a:r>
            <a:r>
              <a:rPr lang="en-US" sz="1100" i="1" kern="0" dirty="0" err="1">
                <a:solidFill>
                  <a:srgbClr val="003571"/>
                </a:solidFill>
                <a:effectLst/>
                <a:ea typeface="Times New Roman" panose="02020603050405020304" pitchFamily="18" charset="0"/>
                <a:cs typeface="Arial" panose="020B0604020202020204" pitchFamily="34" charset="0"/>
              </a:rPr>
              <a:t>della</a:t>
            </a:r>
            <a:r>
              <a:rPr lang="en-US" sz="1100" i="1" kern="0" dirty="0">
                <a:solidFill>
                  <a:srgbClr val="003571"/>
                </a:solidFill>
                <a:effectLst/>
                <a:ea typeface="Times New Roman" panose="02020603050405020304" pitchFamily="18" charset="0"/>
                <a:cs typeface="Arial" panose="020B0604020202020204" pitchFamily="34" charset="0"/>
              </a:rPr>
              <a:t> Basilicata, Potenza, Italy, </a:t>
            </a:r>
            <a:r>
              <a:rPr lang="en-US" sz="1100" i="1" kern="0" baseline="30000" dirty="0">
                <a:solidFill>
                  <a:srgbClr val="003571"/>
                </a:solidFill>
                <a:effectLst/>
                <a:ea typeface="Times New Roman" panose="02020603050405020304" pitchFamily="18" charset="0"/>
                <a:cs typeface="Arial" panose="020B0604020202020204" pitchFamily="34" charset="0"/>
              </a:rPr>
              <a:t>(3)</a:t>
            </a:r>
            <a:r>
              <a:rPr lang="en-US" sz="1100" i="1" kern="0" dirty="0">
                <a:solidFill>
                  <a:srgbClr val="003571"/>
                </a:solidFill>
                <a:effectLst/>
                <a:ea typeface="Times New Roman" panose="02020603050405020304" pitchFamily="18" charset="0"/>
                <a:cs typeface="Arial" panose="020B0604020202020204" pitchFamily="34" charset="0"/>
              </a:rPr>
              <a:t>CNR Institute of Atmospheric Sciences and Climate, Rome, Italy, </a:t>
            </a:r>
            <a:r>
              <a:rPr lang="en-US" sz="1100" i="1" kern="0" baseline="30000" dirty="0">
                <a:solidFill>
                  <a:srgbClr val="003571"/>
                </a:solidFill>
                <a:effectLst/>
                <a:ea typeface="Times New Roman" panose="02020603050405020304" pitchFamily="18" charset="0"/>
                <a:cs typeface="Arial" panose="020B0604020202020204" pitchFamily="34" charset="0"/>
              </a:rPr>
              <a:t>(4)</a:t>
            </a:r>
            <a:r>
              <a:rPr lang="en-US" sz="1100" i="1" kern="0" dirty="0" err="1">
                <a:solidFill>
                  <a:srgbClr val="003571"/>
                </a:solidFill>
                <a:effectLst/>
                <a:ea typeface="Times New Roman" panose="02020603050405020304" pitchFamily="18" charset="0"/>
                <a:cs typeface="Arial" panose="020B0604020202020204" pitchFamily="34" charset="0"/>
              </a:rPr>
              <a:t>Consiglio</a:t>
            </a:r>
            <a:r>
              <a:rPr lang="en-US" sz="1100" i="1" kern="0" dirty="0">
                <a:solidFill>
                  <a:srgbClr val="003571"/>
                </a:solidFill>
                <a:effectLst/>
                <a:ea typeface="Times New Roman" panose="02020603050405020304" pitchFamily="18" charset="0"/>
                <a:cs typeface="Arial" panose="020B0604020202020204" pitchFamily="34" charset="0"/>
              </a:rPr>
              <a:t> Nazionale </a:t>
            </a:r>
            <a:r>
              <a:rPr lang="en-US" sz="1100" i="1" kern="0" dirty="0" err="1">
                <a:solidFill>
                  <a:srgbClr val="003571"/>
                </a:solidFill>
                <a:effectLst/>
                <a:ea typeface="Times New Roman" panose="02020603050405020304" pitchFamily="18" charset="0"/>
                <a:cs typeface="Arial" panose="020B0604020202020204" pitchFamily="34" charset="0"/>
              </a:rPr>
              <a:t>delle</a:t>
            </a:r>
            <a:r>
              <a:rPr lang="en-US" sz="1100" i="1" kern="0" dirty="0">
                <a:solidFill>
                  <a:srgbClr val="003571"/>
                </a:solidFill>
                <a:effectLst/>
                <a:ea typeface="Times New Roman" panose="02020603050405020304" pitchFamily="18" charset="0"/>
                <a:cs typeface="Arial" panose="020B0604020202020204" pitchFamily="34" charset="0"/>
              </a:rPr>
              <a:t> </a:t>
            </a:r>
            <a:r>
              <a:rPr lang="en-US" sz="1100" i="1" kern="0" dirty="0" err="1">
                <a:solidFill>
                  <a:srgbClr val="003571"/>
                </a:solidFill>
                <a:effectLst/>
                <a:ea typeface="Times New Roman" panose="02020603050405020304" pitchFamily="18" charset="0"/>
                <a:cs typeface="Arial" panose="020B0604020202020204" pitchFamily="34" charset="0"/>
              </a:rPr>
              <a:t>Ricerche</a:t>
            </a:r>
            <a:r>
              <a:rPr lang="en-US" sz="1100" i="1" kern="0" dirty="0">
                <a:solidFill>
                  <a:srgbClr val="003571"/>
                </a:solidFill>
                <a:effectLst/>
                <a:ea typeface="Times New Roman" panose="02020603050405020304" pitchFamily="18" charset="0"/>
                <a:cs typeface="Arial" panose="020B0604020202020204" pitchFamily="34" charset="0"/>
              </a:rPr>
              <a:t>, Potenza, Italy, </a:t>
            </a:r>
            <a:r>
              <a:rPr lang="en-US" sz="1100" i="1" kern="0" baseline="30000" dirty="0">
                <a:solidFill>
                  <a:srgbClr val="003571"/>
                </a:solidFill>
                <a:effectLst/>
                <a:ea typeface="Times New Roman" panose="02020603050405020304" pitchFamily="18" charset="0"/>
                <a:cs typeface="Arial" panose="020B0604020202020204" pitchFamily="34" charset="0"/>
              </a:rPr>
              <a:t>(5)</a:t>
            </a:r>
            <a:r>
              <a:rPr lang="en-US" sz="1100" i="1" kern="0" dirty="0">
                <a:solidFill>
                  <a:srgbClr val="003571"/>
                </a:solidFill>
                <a:effectLst/>
                <a:ea typeface="Times New Roman" panose="02020603050405020304" pitchFamily="18" charset="0"/>
                <a:cs typeface="Arial" panose="020B0604020202020204" pitchFamily="34" charset="0"/>
              </a:rPr>
              <a:t>Institute of Marine Sciences, Italian National Research Council, Rome, Italy, </a:t>
            </a:r>
            <a:r>
              <a:rPr lang="en-US" sz="1100" i="1" kern="0" baseline="30000" dirty="0">
                <a:solidFill>
                  <a:srgbClr val="003571"/>
                </a:solidFill>
                <a:effectLst/>
                <a:ea typeface="Times New Roman" panose="02020603050405020304" pitchFamily="18" charset="0"/>
                <a:cs typeface="Arial" panose="020B0604020202020204" pitchFamily="34" charset="0"/>
              </a:rPr>
              <a:t>(6)</a:t>
            </a:r>
            <a:r>
              <a:rPr lang="en-US" sz="1100" i="1" kern="0" dirty="0">
                <a:solidFill>
                  <a:srgbClr val="003571"/>
                </a:solidFill>
                <a:effectLst/>
                <a:ea typeface="Times New Roman" panose="02020603050405020304" pitchFamily="18" charset="0"/>
                <a:cs typeface="Arial" panose="020B0604020202020204" pitchFamily="34" charset="0"/>
              </a:rPr>
              <a:t>CNR- IMAA, Potenza, Italy, </a:t>
            </a:r>
            <a:r>
              <a:rPr lang="en-US" sz="1100" i="1" kern="0" baseline="30000" dirty="0">
                <a:solidFill>
                  <a:srgbClr val="003571"/>
                </a:solidFill>
                <a:effectLst/>
                <a:ea typeface="Times New Roman" panose="02020603050405020304" pitchFamily="18" charset="0"/>
                <a:cs typeface="Arial" panose="020B0604020202020204" pitchFamily="34" charset="0"/>
              </a:rPr>
              <a:t>(7)</a:t>
            </a:r>
            <a:r>
              <a:rPr lang="en-US" sz="1100" i="1" kern="0" dirty="0">
                <a:solidFill>
                  <a:srgbClr val="003571"/>
                </a:solidFill>
                <a:effectLst/>
                <a:ea typeface="Times New Roman" panose="02020603050405020304" pitchFamily="18" charset="0"/>
                <a:cs typeface="Arial" panose="020B0604020202020204" pitchFamily="34" charset="0"/>
              </a:rPr>
              <a:t>NASA/ Goddard Space Flight Center, </a:t>
            </a:r>
            <a:r>
              <a:rPr lang="en-US" sz="1100" i="1" kern="0" baseline="30000" dirty="0">
                <a:solidFill>
                  <a:srgbClr val="003571"/>
                </a:solidFill>
                <a:effectLst/>
                <a:ea typeface="Times New Roman" panose="02020603050405020304" pitchFamily="18" charset="0"/>
                <a:cs typeface="Arial" panose="020B0604020202020204" pitchFamily="34" charset="0"/>
              </a:rPr>
              <a:t>(8)</a:t>
            </a:r>
            <a:r>
              <a:rPr lang="en-US" sz="1100" i="1" kern="0" dirty="0">
                <a:solidFill>
                  <a:srgbClr val="003571"/>
                </a:solidFill>
                <a:effectLst/>
                <a:ea typeface="Times New Roman" panose="02020603050405020304" pitchFamily="18" charset="0"/>
                <a:cs typeface="Arial" panose="020B0604020202020204" pitchFamily="34" charset="0"/>
              </a:rPr>
              <a:t>Oregon State University, USA, </a:t>
            </a:r>
            <a:r>
              <a:rPr lang="en-US" sz="1100" i="1" kern="0" baseline="30000" dirty="0">
                <a:solidFill>
                  <a:srgbClr val="003571"/>
                </a:solidFill>
                <a:effectLst/>
                <a:ea typeface="Times New Roman" panose="02020603050405020304" pitchFamily="18" charset="0"/>
                <a:cs typeface="Arial" panose="020B0604020202020204" pitchFamily="34" charset="0"/>
              </a:rPr>
              <a:t>(9)</a:t>
            </a:r>
            <a:r>
              <a:rPr lang="en-US" sz="1100" i="1" kern="0" dirty="0">
                <a:solidFill>
                  <a:srgbClr val="003571"/>
                </a:solidFill>
                <a:effectLst/>
                <a:ea typeface="Times New Roman" panose="02020603050405020304" pitchFamily="18" charset="0"/>
                <a:cs typeface="Arial" panose="020B0604020202020204" pitchFamily="34" charset="0"/>
              </a:rPr>
              <a:t>University of Utah, USA </a:t>
            </a:r>
            <a:r>
              <a:rPr lang="en-US" sz="1100" i="1" kern="0" baseline="30000" dirty="0">
                <a:solidFill>
                  <a:srgbClr val="003571"/>
                </a:solidFill>
                <a:effectLst/>
                <a:ea typeface="Times New Roman" panose="02020603050405020304" pitchFamily="18" charset="0"/>
                <a:cs typeface="Arial" panose="020B0604020202020204" pitchFamily="34" charset="0"/>
              </a:rPr>
              <a:t>(10)</a:t>
            </a:r>
            <a:r>
              <a:rPr lang="en-US" sz="1100" i="1" kern="0" dirty="0">
                <a:solidFill>
                  <a:srgbClr val="003571"/>
                </a:solidFill>
                <a:effectLst/>
                <a:ea typeface="Times New Roman" panose="02020603050405020304" pitchFamily="18" charset="0"/>
                <a:cs typeface="Arial" panose="020B0604020202020204" pitchFamily="34" charset="0"/>
              </a:rPr>
              <a:t>University of Wisconsin-Madison, USA, </a:t>
            </a:r>
            <a:r>
              <a:rPr lang="en-US" sz="1100" i="1" kern="0" baseline="30000" dirty="0">
                <a:solidFill>
                  <a:srgbClr val="003571"/>
                </a:solidFill>
                <a:effectLst/>
                <a:ea typeface="Times New Roman" panose="02020603050405020304" pitchFamily="18" charset="0"/>
                <a:cs typeface="Arial" panose="020B0604020202020204" pitchFamily="34" charset="0"/>
              </a:rPr>
              <a:t>(11)</a:t>
            </a:r>
            <a:r>
              <a:rPr lang="en-US" sz="1100" i="1" kern="0" dirty="0" err="1">
                <a:solidFill>
                  <a:srgbClr val="003571"/>
                </a:solidFill>
                <a:effectLst/>
                <a:ea typeface="Times New Roman" panose="02020603050405020304" pitchFamily="18" charset="0"/>
                <a:cs typeface="Arial" panose="020B0604020202020204" pitchFamily="34" charset="0"/>
              </a:rPr>
              <a:t>Agenzia</a:t>
            </a:r>
            <a:r>
              <a:rPr lang="en-US" sz="1100" i="1" kern="0" dirty="0">
                <a:solidFill>
                  <a:srgbClr val="003571"/>
                </a:solidFill>
                <a:effectLst/>
                <a:ea typeface="Times New Roman" panose="02020603050405020304" pitchFamily="18" charset="0"/>
                <a:cs typeface="Arial" panose="020B0604020202020204" pitchFamily="34" charset="0"/>
              </a:rPr>
              <a:t> </a:t>
            </a:r>
            <a:r>
              <a:rPr lang="en-US" sz="1100" i="1" kern="0" dirty="0" err="1">
                <a:solidFill>
                  <a:srgbClr val="003571"/>
                </a:solidFill>
                <a:effectLst/>
                <a:ea typeface="Times New Roman" panose="02020603050405020304" pitchFamily="18" charset="0"/>
                <a:cs typeface="Arial" panose="020B0604020202020204" pitchFamily="34" charset="0"/>
              </a:rPr>
              <a:t>Spaziale</a:t>
            </a:r>
            <a:r>
              <a:rPr lang="en-US" sz="1100" i="1" kern="0" dirty="0">
                <a:solidFill>
                  <a:srgbClr val="003571"/>
                </a:solidFill>
                <a:effectLst/>
                <a:ea typeface="Times New Roman" panose="02020603050405020304" pitchFamily="18" charset="0"/>
                <a:cs typeface="Arial" panose="020B0604020202020204" pitchFamily="34" charset="0"/>
              </a:rPr>
              <a:t> </a:t>
            </a:r>
            <a:r>
              <a:rPr lang="en-US" sz="1100" i="1" kern="0" dirty="0" err="1">
                <a:solidFill>
                  <a:srgbClr val="003571"/>
                </a:solidFill>
                <a:effectLst/>
                <a:ea typeface="Times New Roman" panose="02020603050405020304" pitchFamily="18" charset="0"/>
                <a:cs typeface="Arial" panose="020B0604020202020204" pitchFamily="34" charset="0"/>
              </a:rPr>
              <a:t>Italiana</a:t>
            </a:r>
            <a:r>
              <a:rPr lang="en-US" sz="1100" i="1" kern="0" dirty="0">
                <a:solidFill>
                  <a:srgbClr val="003571"/>
                </a:solidFill>
                <a:effectLst/>
                <a:ea typeface="Times New Roman" panose="02020603050405020304" pitchFamily="18" charset="0"/>
                <a:cs typeface="Arial" panose="020B0604020202020204" pitchFamily="34" charset="0"/>
              </a:rPr>
              <a:t>, Rome, Italy, </a:t>
            </a:r>
            <a:r>
              <a:rPr lang="en-US" sz="1100" i="1" kern="0" baseline="30000" dirty="0">
                <a:solidFill>
                  <a:srgbClr val="003571"/>
                </a:solidFill>
                <a:effectLst/>
                <a:ea typeface="Times New Roman" panose="02020603050405020304" pitchFamily="18" charset="0"/>
                <a:cs typeface="Arial" panose="020B0604020202020204" pitchFamily="34" charset="0"/>
              </a:rPr>
              <a:t>(12)</a:t>
            </a:r>
            <a:r>
              <a:rPr lang="en-US" sz="1100" i="1" kern="0" dirty="0">
                <a:solidFill>
                  <a:srgbClr val="003571"/>
                </a:solidFill>
                <a:effectLst/>
                <a:ea typeface="Times New Roman" panose="02020603050405020304" pitchFamily="18" charset="0"/>
                <a:cs typeface="Arial" panose="020B0604020202020204" pitchFamily="34" charset="0"/>
              </a:rPr>
              <a:t>Leonardo S.p.A., </a:t>
            </a:r>
            <a:r>
              <a:rPr lang="en-US" sz="1100" i="1" kern="0" dirty="0" err="1">
                <a:solidFill>
                  <a:srgbClr val="003571"/>
                </a:solidFill>
                <a:effectLst/>
                <a:ea typeface="Times New Roman" panose="02020603050405020304" pitchFamily="18" charset="0"/>
                <a:cs typeface="Arial" panose="020B0604020202020204" pitchFamily="34" charset="0"/>
              </a:rPr>
              <a:t>Pomezia</a:t>
            </a:r>
            <a:r>
              <a:rPr lang="en-US" sz="1100" i="1" kern="0" dirty="0">
                <a:solidFill>
                  <a:srgbClr val="003571"/>
                </a:solidFill>
                <a:effectLst/>
                <a:ea typeface="Times New Roman" panose="02020603050405020304" pitchFamily="18" charset="0"/>
                <a:cs typeface="Arial" panose="020B0604020202020204" pitchFamily="34" charset="0"/>
              </a:rPr>
              <a:t>, Italy, </a:t>
            </a:r>
            <a:r>
              <a:rPr lang="en-US" sz="1100" i="1" kern="0" baseline="30000" dirty="0">
                <a:solidFill>
                  <a:srgbClr val="003571"/>
                </a:solidFill>
                <a:effectLst/>
                <a:ea typeface="Times New Roman" panose="02020603050405020304" pitchFamily="18" charset="0"/>
                <a:cs typeface="Arial" panose="020B0604020202020204" pitchFamily="34" charset="0"/>
              </a:rPr>
              <a:t>(13)</a:t>
            </a:r>
            <a:r>
              <a:rPr lang="en-US" sz="1100" i="1" kern="0" dirty="0">
                <a:solidFill>
                  <a:srgbClr val="003571"/>
                </a:solidFill>
                <a:effectLst/>
                <a:ea typeface="Times New Roman" panose="02020603050405020304" pitchFamily="18" charset="0"/>
                <a:cs typeface="Arial" panose="020B0604020202020204" pitchFamily="34" charset="0"/>
              </a:rPr>
              <a:t>NASA Headquarters </a:t>
            </a:r>
            <a:endParaRPr lang="en-US" sz="1100" kern="100" dirty="0">
              <a:solidFill>
                <a:srgbClr val="003571"/>
              </a:solidFill>
              <a:effectLst/>
              <a:ea typeface="Aptos" panose="020B00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9F8344B-AFD5-7287-1044-74A3739956F9}"/>
              </a:ext>
            </a:extLst>
          </p:cNvPr>
          <p:cNvSpPr txBox="1"/>
          <p:nvPr/>
        </p:nvSpPr>
        <p:spPr>
          <a:xfrm>
            <a:off x="541325" y="2011679"/>
            <a:ext cx="8105242" cy="1369606"/>
          </a:xfrm>
          <a:prstGeom prst="rect">
            <a:avLst/>
          </a:prstGeom>
          <a:noFill/>
        </p:spPr>
        <p:txBody>
          <a:bodyPr wrap="square" rtlCol="0">
            <a:spAutoFit/>
          </a:bodyPr>
          <a:lstStyle/>
          <a:p>
            <a:r>
              <a:rPr lang="en-US" sz="1200" b="1" kern="0" dirty="0">
                <a:solidFill>
                  <a:srgbClr val="003571"/>
                </a:solidFill>
                <a:effectLst/>
                <a:ea typeface="Times New Roman" panose="02020603050405020304" pitchFamily="18" charset="0"/>
                <a:cs typeface="Arial" panose="020B0604020202020204" pitchFamily="34" charset="0"/>
              </a:rPr>
              <a:t>Chip Trepte</a:t>
            </a:r>
            <a:r>
              <a:rPr lang="en-US" sz="1200" b="1" kern="0" baseline="30000" dirty="0">
                <a:solidFill>
                  <a:srgbClr val="003571"/>
                </a:solidFill>
                <a:effectLst/>
                <a:ea typeface="Times New Roman" panose="02020603050405020304" pitchFamily="18" charset="0"/>
                <a:cs typeface="Arial" panose="020B0604020202020204" pitchFamily="34" charset="0"/>
              </a:rPr>
              <a:t>1</a:t>
            </a:r>
            <a:r>
              <a:rPr lang="en-US" sz="1200" b="1" kern="0" dirty="0">
                <a:solidFill>
                  <a:srgbClr val="003571"/>
                </a:solidFill>
                <a:effectLst/>
                <a:ea typeface="Times New Roman" panose="02020603050405020304" pitchFamily="18" charset="0"/>
                <a:cs typeface="Arial" panose="020B0604020202020204" pitchFamily="34" charset="0"/>
              </a:rPr>
              <a:t>, </a:t>
            </a:r>
            <a:r>
              <a:rPr lang="en-US" sz="1200" kern="0" dirty="0">
                <a:solidFill>
                  <a:srgbClr val="003571"/>
                </a:solidFill>
                <a:effectLst/>
                <a:ea typeface="Times New Roman" panose="02020603050405020304" pitchFamily="18" charset="0"/>
                <a:cs typeface="Arial" panose="020B0604020202020204" pitchFamily="34" charset="0"/>
              </a:rPr>
              <a:t>Paolo Di Girolamo</a:t>
            </a:r>
            <a:r>
              <a:rPr lang="en-US" sz="1200" kern="0" baseline="30000" dirty="0">
                <a:solidFill>
                  <a:srgbClr val="003571"/>
                </a:solidFill>
                <a:effectLst/>
                <a:ea typeface="Times New Roman" panose="02020603050405020304" pitchFamily="18" charset="0"/>
                <a:cs typeface="Arial" panose="020B0604020202020204" pitchFamily="34" charset="0"/>
              </a:rPr>
              <a:t>2</a:t>
            </a:r>
            <a:r>
              <a:rPr lang="en-US" sz="1200" kern="0" dirty="0">
                <a:solidFill>
                  <a:srgbClr val="003571"/>
                </a:solidFill>
                <a:effectLst/>
                <a:ea typeface="Times New Roman" panose="02020603050405020304" pitchFamily="18" charset="0"/>
                <a:cs typeface="Arial" panose="020B0604020202020204" pitchFamily="34" charset="0"/>
              </a:rPr>
              <a:t>, Davide Dionisi</a:t>
            </a:r>
            <a:r>
              <a:rPr lang="en-US" sz="1200" kern="0" baseline="30000" dirty="0">
                <a:solidFill>
                  <a:srgbClr val="003571"/>
                </a:solidFill>
                <a:effectLst/>
                <a:ea typeface="Times New Roman" panose="02020603050405020304" pitchFamily="18" charset="0"/>
                <a:cs typeface="Arial" panose="020B0604020202020204" pitchFamily="34" charset="0"/>
              </a:rPr>
              <a:t>3</a:t>
            </a:r>
            <a:r>
              <a:rPr lang="en-US" sz="1200" kern="0" dirty="0">
                <a:solidFill>
                  <a:srgbClr val="003571"/>
                </a:solidFill>
                <a:effectLst/>
                <a:ea typeface="Times New Roman" panose="02020603050405020304" pitchFamily="18" charset="0"/>
                <a:cs typeface="Arial" panose="020B0604020202020204" pitchFamily="34" charset="0"/>
              </a:rPr>
              <a:t>, Simone Lolli</a:t>
            </a:r>
            <a:r>
              <a:rPr lang="en-US" sz="1200" kern="0" baseline="30000" dirty="0">
                <a:solidFill>
                  <a:srgbClr val="003571"/>
                </a:solidFill>
                <a:effectLst/>
                <a:ea typeface="Times New Roman" panose="02020603050405020304" pitchFamily="18" charset="0"/>
                <a:cs typeface="Arial" panose="020B0604020202020204" pitchFamily="34" charset="0"/>
              </a:rPr>
              <a:t>4</a:t>
            </a:r>
            <a:r>
              <a:rPr lang="en-US" sz="1200" kern="0" dirty="0">
                <a:solidFill>
                  <a:srgbClr val="003571"/>
                </a:solidFill>
                <a:effectLst/>
                <a:ea typeface="Times New Roman" panose="02020603050405020304" pitchFamily="18" charset="0"/>
                <a:cs typeface="Arial" panose="020B0604020202020204" pitchFamily="34" charset="0"/>
              </a:rPr>
              <a:t>, Donato Summa</a:t>
            </a:r>
            <a:r>
              <a:rPr lang="en-US" sz="1200" kern="0" baseline="30000" dirty="0">
                <a:solidFill>
                  <a:srgbClr val="003571"/>
                </a:solidFill>
                <a:effectLst/>
                <a:ea typeface="Times New Roman" panose="02020603050405020304" pitchFamily="18" charset="0"/>
                <a:cs typeface="Arial" panose="020B0604020202020204" pitchFamily="34" charset="0"/>
              </a:rPr>
              <a:t>5</a:t>
            </a:r>
            <a:r>
              <a:rPr lang="en-US" sz="1200" kern="0" dirty="0">
                <a:solidFill>
                  <a:srgbClr val="003571"/>
                </a:solidFill>
                <a:effectLst/>
                <a:ea typeface="Times New Roman" panose="02020603050405020304" pitchFamily="18" charset="0"/>
                <a:cs typeface="Arial" panose="020B0604020202020204" pitchFamily="34" charset="0"/>
              </a:rPr>
              <a:t>, Marco Di Paolantonio</a:t>
            </a:r>
            <a:r>
              <a:rPr lang="en-US" sz="1200" kern="0" baseline="30000" dirty="0">
                <a:solidFill>
                  <a:srgbClr val="003571"/>
                </a:solidFill>
                <a:effectLst/>
                <a:ea typeface="Times New Roman" panose="02020603050405020304" pitchFamily="18" charset="0"/>
                <a:cs typeface="Arial" panose="020B0604020202020204" pitchFamily="34" charset="0"/>
              </a:rPr>
              <a:t>5</a:t>
            </a:r>
            <a:r>
              <a:rPr lang="en-US" sz="1200" kern="0" dirty="0">
                <a:solidFill>
                  <a:srgbClr val="003571"/>
                </a:solidFill>
                <a:effectLst/>
                <a:ea typeface="Times New Roman" panose="02020603050405020304" pitchFamily="18" charset="0"/>
                <a:cs typeface="Arial" panose="020B0604020202020204" pitchFamily="34" charset="0"/>
              </a:rPr>
              <a:t>, Lucia Mona</a:t>
            </a:r>
            <a:r>
              <a:rPr lang="en-US" sz="1200" kern="0" baseline="30000" dirty="0">
                <a:solidFill>
                  <a:srgbClr val="003571"/>
                </a:solidFill>
                <a:effectLst/>
                <a:ea typeface="Times New Roman" panose="02020603050405020304" pitchFamily="18" charset="0"/>
                <a:cs typeface="Arial" panose="020B0604020202020204" pitchFamily="34" charset="0"/>
              </a:rPr>
              <a:t>6</a:t>
            </a:r>
            <a:r>
              <a:rPr lang="en-US" sz="1200" kern="0" dirty="0">
                <a:solidFill>
                  <a:srgbClr val="003571"/>
                </a:solidFill>
                <a:effectLst/>
                <a:ea typeface="Times New Roman" panose="02020603050405020304" pitchFamily="18" charset="0"/>
                <a:cs typeface="Arial" panose="020B0604020202020204" pitchFamily="34" charset="0"/>
              </a:rPr>
              <a:t>, Rosalia Santoleri</a:t>
            </a:r>
            <a:r>
              <a:rPr lang="en-US" sz="1200" kern="0" baseline="30000" dirty="0">
                <a:solidFill>
                  <a:srgbClr val="003571"/>
                </a:solidFill>
                <a:effectLst/>
                <a:ea typeface="Times New Roman" panose="02020603050405020304" pitchFamily="18" charset="0"/>
                <a:cs typeface="Arial" panose="020B0604020202020204" pitchFamily="34" charset="0"/>
              </a:rPr>
              <a:t>3</a:t>
            </a:r>
            <a:r>
              <a:rPr lang="en-US" sz="1200" kern="0" dirty="0">
                <a:solidFill>
                  <a:srgbClr val="003571"/>
                </a:solidFill>
                <a:effectLst/>
                <a:ea typeface="Times New Roman" panose="02020603050405020304" pitchFamily="18" charset="0"/>
                <a:cs typeface="Arial" panose="020B0604020202020204" pitchFamily="34" charset="0"/>
              </a:rPr>
              <a:t>, Chris A Hostetler</a:t>
            </a:r>
            <a:r>
              <a:rPr lang="en-US" sz="1200" kern="0" baseline="30000" dirty="0">
                <a:solidFill>
                  <a:srgbClr val="003571"/>
                </a:solidFill>
                <a:effectLst/>
                <a:ea typeface="Times New Roman" panose="02020603050405020304" pitchFamily="18" charset="0"/>
                <a:cs typeface="Arial" panose="020B0604020202020204" pitchFamily="34" charset="0"/>
              </a:rPr>
              <a:t>1</a:t>
            </a:r>
            <a:r>
              <a:rPr lang="en-US" sz="1200" kern="0" dirty="0">
                <a:solidFill>
                  <a:srgbClr val="003571"/>
                </a:solidFill>
                <a:effectLst/>
                <a:ea typeface="Times New Roman" panose="02020603050405020304" pitchFamily="18" charset="0"/>
                <a:cs typeface="Arial" panose="020B0604020202020204" pitchFamily="34" charset="0"/>
              </a:rPr>
              <a:t>, Tyler Thorsen</a:t>
            </a:r>
            <a:r>
              <a:rPr lang="en-US" sz="1200" kern="0" baseline="30000" dirty="0">
                <a:solidFill>
                  <a:srgbClr val="003571"/>
                </a:solidFill>
                <a:effectLst/>
                <a:ea typeface="Times New Roman" panose="02020603050405020304" pitchFamily="18" charset="0"/>
                <a:cs typeface="Arial" panose="020B0604020202020204" pitchFamily="34" charset="0"/>
              </a:rPr>
              <a:t>1</a:t>
            </a:r>
            <a:r>
              <a:rPr lang="en-US" sz="1200" kern="0" dirty="0">
                <a:solidFill>
                  <a:srgbClr val="003571"/>
                </a:solidFill>
                <a:effectLst/>
                <a:ea typeface="Times New Roman" panose="02020603050405020304" pitchFamily="18" charset="0"/>
                <a:cs typeface="Arial" panose="020B0604020202020204" pitchFamily="34" charset="0"/>
              </a:rPr>
              <a:t>, John A Smith</a:t>
            </a:r>
            <a:r>
              <a:rPr lang="en-US" sz="1200" kern="0" baseline="30000" dirty="0">
                <a:solidFill>
                  <a:srgbClr val="003571"/>
                </a:solidFill>
                <a:effectLst/>
                <a:ea typeface="Times New Roman" panose="02020603050405020304" pitchFamily="18" charset="0"/>
                <a:cs typeface="Arial" panose="020B0604020202020204" pitchFamily="34" charset="0"/>
              </a:rPr>
              <a:t>1</a:t>
            </a:r>
            <a:r>
              <a:rPr lang="en-US" sz="1200" kern="0" dirty="0">
                <a:solidFill>
                  <a:srgbClr val="003571"/>
                </a:solidFill>
                <a:effectLst/>
                <a:ea typeface="Times New Roman" panose="02020603050405020304" pitchFamily="18" charset="0"/>
                <a:cs typeface="Arial" panose="020B0604020202020204" pitchFamily="34" charset="0"/>
              </a:rPr>
              <a:t>, </a:t>
            </a:r>
            <a:r>
              <a:rPr lang="en-US" sz="1200" kern="0" dirty="0" err="1">
                <a:solidFill>
                  <a:srgbClr val="003571"/>
                </a:solidFill>
                <a:effectLst/>
                <a:ea typeface="Times New Roman" panose="02020603050405020304" pitchFamily="18" charset="0"/>
                <a:cs typeface="Arial" panose="020B0604020202020204" pitchFamily="34" charset="0"/>
              </a:rPr>
              <a:t>Yongxiang</a:t>
            </a:r>
            <a:r>
              <a:rPr lang="en-US" sz="1200" kern="0" dirty="0">
                <a:solidFill>
                  <a:srgbClr val="003571"/>
                </a:solidFill>
                <a:effectLst/>
                <a:ea typeface="Times New Roman" panose="02020603050405020304" pitchFamily="18" charset="0"/>
                <a:cs typeface="Arial" panose="020B0604020202020204" pitchFamily="34" charset="0"/>
              </a:rPr>
              <a:t> Hu</a:t>
            </a:r>
            <a:r>
              <a:rPr lang="en-US" sz="1200" kern="0" baseline="30000" dirty="0">
                <a:solidFill>
                  <a:srgbClr val="003571"/>
                </a:solidFill>
                <a:effectLst/>
                <a:ea typeface="Times New Roman" panose="02020603050405020304" pitchFamily="18" charset="0"/>
                <a:cs typeface="Arial" panose="020B0604020202020204" pitchFamily="34" charset="0"/>
              </a:rPr>
              <a:t>1</a:t>
            </a:r>
            <a:r>
              <a:rPr lang="en-US" sz="1200" kern="0" dirty="0">
                <a:solidFill>
                  <a:srgbClr val="003571"/>
                </a:solidFill>
                <a:effectLst/>
                <a:ea typeface="Times New Roman" panose="02020603050405020304" pitchFamily="18" charset="0"/>
                <a:cs typeface="Arial" panose="020B0604020202020204" pitchFamily="34" charset="0"/>
              </a:rPr>
              <a:t>, Scott A Braun</a:t>
            </a:r>
            <a:r>
              <a:rPr lang="en-US" sz="1200" kern="0" baseline="30000" dirty="0">
                <a:solidFill>
                  <a:srgbClr val="003571"/>
                </a:solidFill>
                <a:effectLst/>
                <a:ea typeface="Times New Roman" panose="02020603050405020304" pitchFamily="18" charset="0"/>
                <a:cs typeface="Arial" panose="020B0604020202020204" pitchFamily="34" charset="0"/>
              </a:rPr>
              <a:t>7</a:t>
            </a:r>
            <a:r>
              <a:rPr lang="en-US" sz="1200" kern="0" dirty="0">
                <a:solidFill>
                  <a:srgbClr val="003571"/>
                </a:solidFill>
                <a:effectLst/>
                <a:ea typeface="Times New Roman" panose="02020603050405020304" pitchFamily="18" charset="0"/>
                <a:cs typeface="Arial" panose="020B0604020202020204" pitchFamily="34" charset="0"/>
              </a:rPr>
              <a:t>, Michael Behrenfeld</a:t>
            </a:r>
            <a:r>
              <a:rPr lang="en-US" sz="1200" kern="0" baseline="30000" dirty="0">
                <a:solidFill>
                  <a:srgbClr val="003571"/>
                </a:solidFill>
                <a:effectLst/>
                <a:ea typeface="Times New Roman" panose="02020603050405020304" pitchFamily="18" charset="0"/>
                <a:cs typeface="Arial" panose="020B0604020202020204" pitchFamily="34" charset="0"/>
              </a:rPr>
              <a:t>8</a:t>
            </a:r>
            <a:r>
              <a:rPr lang="en-US" sz="1200" kern="0" dirty="0">
                <a:solidFill>
                  <a:srgbClr val="003571"/>
                </a:solidFill>
                <a:effectLst/>
                <a:ea typeface="Times New Roman" panose="02020603050405020304" pitchFamily="18" charset="0"/>
                <a:cs typeface="Arial" panose="020B0604020202020204" pitchFamily="34" charset="0"/>
              </a:rPr>
              <a:t>, Gerald G Mace</a:t>
            </a:r>
            <a:r>
              <a:rPr lang="en-US" sz="1200" kern="0" baseline="30000" dirty="0">
                <a:solidFill>
                  <a:srgbClr val="003571"/>
                </a:solidFill>
                <a:effectLst/>
                <a:ea typeface="Times New Roman" panose="02020603050405020304" pitchFamily="18" charset="0"/>
                <a:cs typeface="Arial" panose="020B0604020202020204" pitchFamily="34" charset="0"/>
              </a:rPr>
              <a:t>9</a:t>
            </a:r>
            <a:r>
              <a:rPr lang="en-US" sz="1200" kern="0" dirty="0">
                <a:solidFill>
                  <a:srgbClr val="003571"/>
                </a:solidFill>
                <a:effectLst/>
                <a:ea typeface="Times New Roman" panose="02020603050405020304" pitchFamily="18" charset="0"/>
                <a:cs typeface="Arial" panose="020B0604020202020204" pitchFamily="34" charset="0"/>
              </a:rPr>
              <a:t>, Robert Holz</a:t>
            </a:r>
            <a:r>
              <a:rPr lang="en-US" sz="1200" kern="0" baseline="30000" dirty="0">
                <a:solidFill>
                  <a:srgbClr val="003571"/>
                </a:solidFill>
                <a:effectLst/>
                <a:ea typeface="Times New Roman" panose="02020603050405020304" pitchFamily="18" charset="0"/>
                <a:cs typeface="Arial" panose="020B0604020202020204" pitchFamily="34" charset="0"/>
              </a:rPr>
              <a:t>10</a:t>
            </a:r>
            <a:r>
              <a:rPr lang="en-US" sz="1200" kern="0" dirty="0">
                <a:solidFill>
                  <a:srgbClr val="003571"/>
                </a:solidFill>
                <a:effectLst/>
                <a:ea typeface="Times New Roman" panose="02020603050405020304" pitchFamily="18" charset="0"/>
                <a:cs typeface="Arial" panose="020B0604020202020204" pitchFamily="34" charset="0"/>
              </a:rPr>
              <a:t>, Simona Zoffoli</a:t>
            </a:r>
            <a:r>
              <a:rPr lang="en-US" sz="1200" kern="0" baseline="30000" dirty="0">
                <a:solidFill>
                  <a:srgbClr val="003571"/>
                </a:solidFill>
                <a:effectLst/>
                <a:ea typeface="Times New Roman" panose="02020603050405020304" pitchFamily="18" charset="0"/>
                <a:cs typeface="Arial" panose="020B0604020202020204" pitchFamily="34" charset="0"/>
              </a:rPr>
              <a:t>11</a:t>
            </a:r>
            <a:r>
              <a:rPr lang="en-US" sz="1200" kern="0" dirty="0">
                <a:solidFill>
                  <a:srgbClr val="003571"/>
                </a:solidFill>
                <a:effectLst/>
                <a:ea typeface="Times New Roman" panose="02020603050405020304" pitchFamily="18" charset="0"/>
                <a:cs typeface="Arial" panose="020B0604020202020204" pitchFamily="34" charset="0"/>
              </a:rPr>
              <a:t>, Francesco Tataranni</a:t>
            </a:r>
            <a:r>
              <a:rPr lang="en-US" sz="1200" kern="0" baseline="30000" dirty="0">
                <a:solidFill>
                  <a:srgbClr val="003571"/>
                </a:solidFill>
                <a:effectLst/>
                <a:ea typeface="Times New Roman" panose="02020603050405020304" pitchFamily="18" charset="0"/>
                <a:cs typeface="Arial" panose="020B0604020202020204" pitchFamily="34" charset="0"/>
              </a:rPr>
              <a:t>11</a:t>
            </a:r>
            <a:r>
              <a:rPr lang="en-US" sz="1200" kern="0" dirty="0">
                <a:solidFill>
                  <a:srgbClr val="003571"/>
                </a:solidFill>
                <a:effectLst/>
                <a:ea typeface="Times New Roman" panose="02020603050405020304" pitchFamily="18" charset="0"/>
                <a:cs typeface="Arial" panose="020B0604020202020204" pitchFamily="34" charset="0"/>
              </a:rPr>
              <a:t>, Francesco Longo</a:t>
            </a:r>
            <a:r>
              <a:rPr lang="en-US" sz="1200" kern="0" baseline="30000" dirty="0">
                <a:solidFill>
                  <a:srgbClr val="003571"/>
                </a:solidFill>
                <a:effectLst/>
                <a:ea typeface="Times New Roman" panose="02020603050405020304" pitchFamily="18" charset="0"/>
                <a:cs typeface="Arial" panose="020B0604020202020204" pitchFamily="34" charset="0"/>
              </a:rPr>
              <a:t>11</a:t>
            </a:r>
            <a:r>
              <a:rPr lang="en-US" sz="1200" kern="0" dirty="0">
                <a:solidFill>
                  <a:srgbClr val="003571"/>
                </a:solidFill>
                <a:effectLst/>
                <a:ea typeface="Times New Roman" panose="02020603050405020304" pitchFamily="18" charset="0"/>
                <a:cs typeface="Arial" panose="020B0604020202020204" pitchFamily="34" charset="0"/>
              </a:rPr>
              <a:t>, Sara Venafra</a:t>
            </a:r>
            <a:r>
              <a:rPr lang="en-US" sz="1200" kern="0" baseline="30000" dirty="0">
                <a:solidFill>
                  <a:srgbClr val="003571"/>
                </a:solidFill>
                <a:effectLst/>
                <a:ea typeface="Times New Roman" panose="02020603050405020304" pitchFamily="18" charset="0"/>
                <a:cs typeface="Arial" panose="020B0604020202020204" pitchFamily="34" charset="0"/>
              </a:rPr>
              <a:t>11,8</a:t>
            </a:r>
            <a:r>
              <a:rPr lang="en-US" sz="1200" kern="0" dirty="0">
                <a:solidFill>
                  <a:srgbClr val="003571"/>
                </a:solidFill>
                <a:effectLst/>
                <a:ea typeface="Times New Roman" panose="02020603050405020304" pitchFamily="18" charset="0"/>
                <a:cs typeface="Arial" panose="020B0604020202020204" pitchFamily="34" charset="0"/>
              </a:rPr>
              <a:t>, Francesco Coppola</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Valentina Sacchieri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Alessandro Perna</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Peter Coppo</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Guglielmo Landi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Emanuele Capuano</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Gianluca Aroldi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Matteo Burresi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Paolo Mosciarello</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Antonio Dattoli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Luca Zerilli</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Alberto Cosentino</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Pasquale Ferrara</a:t>
            </a:r>
            <a:r>
              <a:rPr lang="en-US" sz="1200" kern="0" baseline="30000" dirty="0">
                <a:solidFill>
                  <a:srgbClr val="003571"/>
                </a:solidFill>
                <a:effectLst/>
                <a:ea typeface="Times New Roman" panose="02020603050405020304" pitchFamily="18" charset="0"/>
                <a:cs typeface="Arial" panose="020B0604020202020204" pitchFamily="34" charset="0"/>
              </a:rPr>
              <a:t>12</a:t>
            </a:r>
            <a:r>
              <a:rPr lang="en-US" sz="1200" kern="0" dirty="0">
                <a:solidFill>
                  <a:srgbClr val="003571"/>
                </a:solidFill>
                <a:effectLst/>
                <a:ea typeface="Times New Roman" panose="02020603050405020304" pitchFamily="18" charset="0"/>
                <a:cs typeface="Arial" panose="020B0604020202020204" pitchFamily="34" charset="0"/>
              </a:rPr>
              <a:t>, Stephen Hall</a:t>
            </a:r>
            <a:r>
              <a:rPr lang="en-US" sz="1200" kern="0" baseline="30000" dirty="0">
                <a:solidFill>
                  <a:srgbClr val="003571"/>
                </a:solidFill>
                <a:effectLst/>
                <a:ea typeface="Times New Roman" panose="02020603050405020304" pitchFamily="18" charset="0"/>
                <a:cs typeface="Arial" panose="020B0604020202020204" pitchFamily="34" charset="0"/>
              </a:rPr>
              <a:t>1</a:t>
            </a:r>
            <a:r>
              <a:rPr lang="en-US" sz="1200" kern="0" dirty="0">
                <a:solidFill>
                  <a:srgbClr val="003571"/>
                </a:solidFill>
                <a:effectLst/>
                <a:ea typeface="Times New Roman" panose="02020603050405020304" pitchFamily="18" charset="0"/>
                <a:cs typeface="Arial" panose="020B0604020202020204" pitchFamily="34" charset="0"/>
              </a:rPr>
              <a:t>, Laura Lorenzoni</a:t>
            </a:r>
            <a:r>
              <a:rPr lang="en-US" sz="1200" kern="0" baseline="30000" dirty="0">
                <a:solidFill>
                  <a:srgbClr val="003571"/>
                </a:solidFill>
                <a:effectLst/>
                <a:ea typeface="Times New Roman" panose="02020603050405020304" pitchFamily="18" charset="0"/>
                <a:cs typeface="Arial" panose="020B0604020202020204" pitchFamily="34" charset="0"/>
              </a:rPr>
              <a:t>13</a:t>
            </a:r>
            <a:r>
              <a:rPr lang="en-US" sz="1200" kern="0" dirty="0">
                <a:solidFill>
                  <a:srgbClr val="003571"/>
                </a:solidFill>
                <a:effectLst/>
                <a:ea typeface="Times New Roman" panose="02020603050405020304" pitchFamily="18" charset="0"/>
                <a:cs typeface="Arial" panose="020B0604020202020204" pitchFamily="34" charset="0"/>
              </a:rPr>
              <a:t>, Hal Maring</a:t>
            </a:r>
            <a:r>
              <a:rPr lang="en-US" sz="1200" kern="0" baseline="30000" dirty="0">
                <a:solidFill>
                  <a:srgbClr val="003571"/>
                </a:solidFill>
                <a:effectLst/>
                <a:ea typeface="Times New Roman" panose="02020603050405020304" pitchFamily="18" charset="0"/>
                <a:cs typeface="Arial" panose="020B0604020202020204" pitchFamily="34" charset="0"/>
              </a:rPr>
              <a:t>13</a:t>
            </a:r>
            <a:endParaRPr lang="en-US" sz="1200" kern="100" dirty="0">
              <a:solidFill>
                <a:srgbClr val="003571"/>
              </a:solidFill>
              <a:effectLst/>
              <a:ea typeface="Aptos" panose="020B0004020202020204" pitchFamily="34" charset="0"/>
              <a:cs typeface="Arial" panose="020B0604020202020204" pitchFamily="34" charset="0"/>
            </a:endParaRPr>
          </a:p>
          <a:p>
            <a:endParaRPr lang="en-US" sz="1100" dirty="0"/>
          </a:p>
        </p:txBody>
      </p:sp>
      <p:sp>
        <p:nvSpPr>
          <p:cNvPr id="24" name="TextBox 23">
            <a:extLst>
              <a:ext uri="{FF2B5EF4-FFF2-40B4-BE49-F238E27FC236}">
                <a16:creationId xmlns:a16="http://schemas.microsoft.com/office/drawing/2014/main" id="{70161468-787E-135B-FFF6-B33D5E924CBA}"/>
              </a:ext>
            </a:extLst>
          </p:cNvPr>
          <p:cNvSpPr txBox="1"/>
          <p:nvPr/>
        </p:nvSpPr>
        <p:spPr>
          <a:xfrm>
            <a:off x="1199693" y="1148487"/>
            <a:ext cx="6634886" cy="646331"/>
          </a:xfrm>
          <a:prstGeom prst="rect">
            <a:avLst/>
          </a:prstGeom>
          <a:noFill/>
        </p:spPr>
        <p:txBody>
          <a:bodyPr wrap="square" rtlCol="0">
            <a:spAutoFit/>
          </a:bodyPr>
          <a:lstStyle/>
          <a:p>
            <a:pPr algn="ct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C</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loud </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A</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erosol </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Li</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dar for </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G</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lobal scale </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O</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bservations of the ocean-</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L</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and-</a:t>
            </a:r>
            <a:r>
              <a:rPr lang="en-US" sz="1800" b="1" kern="100" dirty="0">
                <a:solidFill>
                  <a:srgbClr val="003571"/>
                </a:solidFill>
                <a:latin typeface="Arial" panose="020B0604020202020204" pitchFamily="34" charset="0"/>
                <a:ea typeface="Aptos" panose="020B0004020202020204" pitchFamily="34" charset="0"/>
                <a:cs typeface="Arial" panose="020B0604020202020204" pitchFamily="34" charset="0"/>
              </a:rPr>
              <a:t>A</a:t>
            </a:r>
            <a:r>
              <a:rPr lang="en-US" sz="1800" kern="100" dirty="0">
                <a:solidFill>
                  <a:srgbClr val="003571"/>
                </a:solidFill>
                <a:latin typeface="Arial" panose="020B0604020202020204" pitchFamily="34" charset="0"/>
                <a:ea typeface="Aptos" panose="020B0004020202020204" pitchFamily="34" charset="0"/>
                <a:cs typeface="Arial" panose="020B0604020202020204" pitchFamily="34" charset="0"/>
              </a:rPr>
              <a:t>tmosphere system)</a:t>
            </a:r>
            <a:endParaRPr lang="en-US" sz="1800" dirty="0"/>
          </a:p>
        </p:txBody>
      </p:sp>
    </p:spTree>
    <p:extLst>
      <p:ext uri="{BB962C8B-B14F-4D97-AF65-F5344CB8AC3E}">
        <p14:creationId xmlns:p14="http://schemas.microsoft.com/office/powerpoint/2010/main" val="366856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CCD16B-80C0-EF25-7F66-33A283D1445B}"/>
              </a:ext>
            </a:extLst>
          </p:cNvPr>
          <p:cNvSpPr>
            <a:spLocks noGrp="1"/>
          </p:cNvSpPr>
          <p:nvPr>
            <p:ph type="title"/>
          </p:nvPr>
        </p:nvSpPr>
        <p:spPr>
          <a:xfrm>
            <a:off x="402662" y="138389"/>
            <a:ext cx="8208912" cy="669724"/>
          </a:xfrm>
        </p:spPr>
        <p:txBody>
          <a:bodyPr>
            <a:normAutofit/>
          </a:bodyPr>
          <a:lstStyle/>
          <a:p>
            <a:pPr algn="ctr"/>
            <a:r>
              <a:rPr lang="en-US" sz="2700" dirty="0">
                <a:latin typeface="+mj-lt"/>
              </a:rPr>
              <a:t>Summary</a:t>
            </a:r>
          </a:p>
        </p:txBody>
      </p:sp>
      <p:sp>
        <p:nvSpPr>
          <p:cNvPr id="8" name="Content Placeholder 7">
            <a:extLst>
              <a:ext uri="{FF2B5EF4-FFF2-40B4-BE49-F238E27FC236}">
                <a16:creationId xmlns:a16="http://schemas.microsoft.com/office/drawing/2014/main" id="{4604188C-C6F2-E2C6-590C-2E705466B850}"/>
              </a:ext>
            </a:extLst>
          </p:cNvPr>
          <p:cNvSpPr>
            <a:spLocks noGrp="1"/>
          </p:cNvSpPr>
          <p:nvPr>
            <p:ph idx="1"/>
          </p:nvPr>
        </p:nvSpPr>
        <p:spPr>
          <a:xfrm>
            <a:off x="215112" y="867494"/>
            <a:ext cx="7732100" cy="3502638"/>
          </a:xfrm>
        </p:spPr>
        <p:txBody>
          <a:bodyPr vert="horz" lIns="68580" tIns="34290" rIns="68580" bIns="34290" rtlCol="0" anchor="t">
            <a:normAutofit/>
          </a:bodyPr>
          <a:lstStyle/>
          <a:p>
            <a:pPr marL="282568" indent="-223832">
              <a:lnSpc>
                <a:spcPct val="105000"/>
              </a:lnSpc>
              <a:spcBef>
                <a:spcPts val="0"/>
              </a:spcBef>
              <a:spcAft>
                <a:spcPts val="300"/>
              </a:spcAft>
              <a:buFont typeface="Arial" panose="020B0604020202020204" pitchFamily="34" charset="0"/>
              <a:buChar char="•"/>
            </a:pPr>
            <a:r>
              <a:rPr lang="en-US" sz="1950" b="1" dirty="0">
                <a:solidFill>
                  <a:srgbClr val="003571"/>
                </a:solidFill>
                <a:latin typeface="Calibri" panose="020F0502020204030204" pitchFamily="34" charset="0"/>
                <a:cs typeface="Calibri" panose="020F0502020204030204" pitchFamily="34" charset="0"/>
              </a:rPr>
              <a:t> </a:t>
            </a:r>
            <a:r>
              <a:rPr lang="en-US" sz="1950" b="1" dirty="0">
                <a:solidFill>
                  <a:srgbClr val="FF0000"/>
                </a:solidFill>
                <a:latin typeface="Calibri" panose="020F0502020204030204" pitchFamily="34" charset="0"/>
                <a:cs typeface="Calibri" panose="020F0502020204030204" pitchFamily="34" charset="0"/>
              </a:rPr>
              <a:t>CALIGOLA</a:t>
            </a:r>
            <a:r>
              <a:rPr lang="en-US" sz="1950" dirty="0">
                <a:solidFill>
                  <a:srgbClr val="003571"/>
                </a:solidFill>
                <a:latin typeface="Calibri" panose="020F0502020204030204" pitchFamily="34" charset="0"/>
                <a:cs typeface="Calibri" panose="020F0502020204030204" pitchFamily="34" charset="0"/>
              </a:rPr>
              <a:t> is an exciting </a:t>
            </a:r>
            <a:r>
              <a:rPr lang="en-US" sz="1950" b="1" dirty="0">
                <a:solidFill>
                  <a:srgbClr val="003571"/>
                </a:solidFill>
                <a:latin typeface="Calibri" panose="020F0502020204030204" pitchFamily="34" charset="0"/>
                <a:cs typeface="Calibri" panose="020F0502020204030204" pitchFamily="34" charset="0"/>
              </a:rPr>
              <a:t>new spaceborne Raman/elastic/fluorescence lidar </a:t>
            </a:r>
            <a:r>
              <a:rPr lang="en-US" sz="1950" dirty="0">
                <a:solidFill>
                  <a:srgbClr val="003571"/>
                </a:solidFill>
                <a:latin typeface="Calibri" panose="020F0502020204030204" pitchFamily="34" charset="0"/>
                <a:cs typeface="Calibri" panose="020F0502020204030204" pitchFamily="34" charset="0"/>
              </a:rPr>
              <a:t>mission that seeks to provide profile measurements on aerosols, clouds, marine biology as well as new information on vegetation stress and snowpack needed to advance an understanding of the coupled Earth System. </a:t>
            </a:r>
          </a:p>
          <a:p>
            <a:pPr marL="282568" indent="-223832">
              <a:lnSpc>
                <a:spcPct val="105000"/>
              </a:lnSpc>
              <a:spcBef>
                <a:spcPts val="0"/>
              </a:spcBef>
              <a:spcAft>
                <a:spcPts val="300"/>
              </a:spcAft>
              <a:buFont typeface="Arial" panose="020B0604020202020204" pitchFamily="34" charset="0"/>
              <a:buChar char="•"/>
            </a:pPr>
            <a:r>
              <a:rPr lang="en-US" sz="1950" b="1" dirty="0">
                <a:solidFill>
                  <a:srgbClr val="003571"/>
                </a:solidFill>
                <a:latin typeface="Calibri" panose="020F0502020204030204" pitchFamily="34" charset="0"/>
                <a:cs typeface="Calibri" panose="020F0502020204030204" pitchFamily="34" charset="0"/>
              </a:rPr>
              <a:t>Strong partnership between ASI and NASA</a:t>
            </a:r>
            <a:r>
              <a:rPr lang="en-US" sz="1950" dirty="0">
                <a:solidFill>
                  <a:srgbClr val="003571"/>
                </a:solidFill>
                <a:latin typeface="Calibri" panose="020F0502020204030204" pitchFamily="34" charset="0"/>
                <a:cs typeface="Calibri" panose="020F0502020204030204" pitchFamily="34" charset="0"/>
              </a:rPr>
              <a:t>.</a:t>
            </a:r>
          </a:p>
          <a:p>
            <a:pPr marL="582605" lvl="1" indent="-223832">
              <a:lnSpc>
                <a:spcPct val="105000"/>
              </a:lnSpc>
              <a:spcBef>
                <a:spcPts val="0"/>
              </a:spcBef>
              <a:spcAft>
                <a:spcPts val="300"/>
              </a:spcAft>
              <a:buFont typeface="Arial" panose="020B0604020202020204" pitchFamily="34" charset="0"/>
              <a:buChar char="•"/>
            </a:pPr>
            <a:r>
              <a:rPr lang="en-US" sz="1650" dirty="0">
                <a:solidFill>
                  <a:srgbClr val="003571"/>
                </a:solidFill>
                <a:latin typeface="Calibri" panose="020F0502020204030204" pitchFamily="34" charset="0"/>
                <a:cs typeface="Calibri" panose="020F0502020204030204" pitchFamily="34" charset="0"/>
              </a:rPr>
              <a:t>ASI: spacecraft, launch vehicle, laser, optics, ground segment and science</a:t>
            </a:r>
          </a:p>
          <a:p>
            <a:pPr marL="582605" lvl="1" indent="-223832">
              <a:lnSpc>
                <a:spcPct val="105000"/>
              </a:lnSpc>
              <a:spcBef>
                <a:spcPts val="0"/>
              </a:spcBef>
              <a:spcAft>
                <a:spcPts val="300"/>
              </a:spcAft>
              <a:buFont typeface="Arial" panose="020B0604020202020204" pitchFamily="34" charset="0"/>
              <a:buChar char="•"/>
            </a:pPr>
            <a:r>
              <a:rPr lang="en-US" sz="1650" dirty="0">
                <a:solidFill>
                  <a:srgbClr val="003571"/>
                </a:solidFill>
                <a:latin typeface="Calibri" panose="020F0502020204030204" pitchFamily="34" charset="0"/>
                <a:cs typeface="Calibri" panose="020F0502020204030204" pitchFamily="34" charset="0"/>
              </a:rPr>
              <a:t>NASA: detector system, downlink support, science</a:t>
            </a:r>
          </a:p>
          <a:p>
            <a:pPr marL="282568" indent="-223832">
              <a:lnSpc>
                <a:spcPct val="105000"/>
              </a:lnSpc>
              <a:spcBef>
                <a:spcPts val="0"/>
              </a:spcBef>
              <a:spcAft>
                <a:spcPts val="300"/>
              </a:spcAft>
              <a:buFont typeface="Arial" panose="020B0604020202020204" pitchFamily="34" charset="0"/>
              <a:buChar char="•"/>
            </a:pPr>
            <a:r>
              <a:rPr lang="en-US" sz="1950" b="1" dirty="0">
                <a:solidFill>
                  <a:srgbClr val="003571"/>
                </a:solidFill>
                <a:latin typeface="Calibri" panose="020F0502020204030204" pitchFamily="34" charset="0"/>
                <a:cs typeface="Calibri" panose="020F0502020204030204" pitchFamily="34" charset="0"/>
              </a:rPr>
              <a:t>Completed Mission Concept Study </a:t>
            </a:r>
            <a:r>
              <a:rPr lang="en-US" sz="1950" dirty="0">
                <a:solidFill>
                  <a:srgbClr val="003571"/>
                </a:solidFill>
                <a:latin typeface="Calibri" panose="020F0502020204030204" pitchFamily="34" charset="0"/>
                <a:cs typeface="Calibri" panose="020F0502020204030204" pitchFamily="34" charset="0"/>
              </a:rPr>
              <a:t>(September 2024)</a:t>
            </a:r>
          </a:p>
          <a:p>
            <a:pPr marL="582605" lvl="1" indent="-223832">
              <a:lnSpc>
                <a:spcPct val="105000"/>
              </a:lnSpc>
              <a:spcBef>
                <a:spcPts val="0"/>
              </a:spcBef>
              <a:spcAft>
                <a:spcPts val="300"/>
              </a:spcAft>
              <a:buFont typeface="Arial" panose="020B0604020202020204" pitchFamily="34" charset="0"/>
              <a:buChar char="•"/>
            </a:pPr>
            <a:r>
              <a:rPr lang="en-US" sz="1650" dirty="0">
                <a:solidFill>
                  <a:srgbClr val="003571"/>
                </a:solidFill>
                <a:latin typeface="Calibri" panose="020F0502020204030204" pitchFamily="34" charset="0"/>
                <a:cs typeface="Calibri" panose="020F0502020204030204" pitchFamily="34" charset="0"/>
              </a:rPr>
              <a:t>NASA intends to support a passive measurement mission and active cloud measurement system to fly with CALIGOLA.  Details are still under development.</a:t>
            </a:r>
            <a:endParaRPr lang="en-US" sz="2000" i="1" dirty="0"/>
          </a:p>
        </p:txBody>
      </p:sp>
      <p:pic>
        <p:nvPicPr>
          <p:cNvPr id="6" name="Picture 5">
            <a:extLst>
              <a:ext uri="{FF2B5EF4-FFF2-40B4-BE49-F238E27FC236}">
                <a16:creationId xmlns:a16="http://schemas.microsoft.com/office/drawing/2014/main" id="{2DF57424-B6A3-EC7B-A561-C2EB1FE60FD8}"/>
              </a:ext>
            </a:extLst>
          </p:cNvPr>
          <p:cNvPicPr>
            <a:picLocks noChangeAspect="1"/>
          </p:cNvPicPr>
          <p:nvPr/>
        </p:nvPicPr>
        <p:blipFill>
          <a:blip r:embed="rId3"/>
          <a:srcRect/>
          <a:stretch/>
        </p:blipFill>
        <p:spPr>
          <a:xfrm>
            <a:off x="1002038" y="4489129"/>
            <a:ext cx="1089038" cy="510486"/>
          </a:xfrm>
          <a:prstGeom prst="rect">
            <a:avLst/>
          </a:prstGeom>
        </p:spPr>
      </p:pic>
      <p:pic>
        <p:nvPicPr>
          <p:cNvPr id="9" name="Picture 64" descr="Macintosh HD:Users:kagammage:Documents:Customer work:JOBS ON REVIEW:B1999-simms:Diversity_templates:PowerPoint:Meatball_CMYK_1inch.gif">
            <a:extLst>
              <a:ext uri="{FF2B5EF4-FFF2-40B4-BE49-F238E27FC236}">
                <a16:creationId xmlns:a16="http://schemas.microsoft.com/office/drawing/2014/main" id="{3525E6A5-52D2-E80B-46CE-0FFCD0C5F4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070" y="4471937"/>
            <a:ext cx="639596" cy="521195"/>
          </a:xfrm>
          <a:prstGeom prst="rect">
            <a:avLst/>
          </a:prstGeom>
          <a:noFill/>
          <a:ln w="9525">
            <a:noFill/>
            <a:miter lim="800000"/>
            <a:headEnd/>
            <a:tailEnd/>
          </a:ln>
        </p:spPr>
      </p:pic>
    </p:spTree>
    <p:extLst>
      <p:ext uri="{BB962C8B-B14F-4D97-AF65-F5344CB8AC3E}">
        <p14:creationId xmlns:p14="http://schemas.microsoft.com/office/powerpoint/2010/main" val="170159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DAB05-9705-1F3B-E84E-E8C026A2D1B6}"/>
              </a:ext>
            </a:extLst>
          </p:cNvPr>
          <p:cNvSpPr>
            <a:spLocks noGrp="1"/>
          </p:cNvSpPr>
          <p:nvPr>
            <p:ph type="title"/>
          </p:nvPr>
        </p:nvSpPr>
        <p:spPr/>
        <p:txBody>
          <a:bodyPr/>
          <a:lstStyle/>
          <a:p>
            <a:pPr algn="ctr"/>
            <a:r>
              <a:rPr lang="en-US" dirty="0"/>
              <a:t>Backup slides</a:t>
            </a:r>
          </a:p>
        </p:txBody>
      </p:sp>
    </p:spTree>
    <p:extLst>
      <p:ext uri="{BB962C8B-B14F-4D97-AF65-F5344CB8AC3E}">
        <p14:creationId xmlns:p14="http://schemas.microsoft.com/office/powerpoint/2010/main" val="295172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747-27AA-00EF-4544-EAB3F37C9BD5}"/>
              </a:ext>
            </a:extLst>
          </p:cNvPr>
          <p:cNvSpPr>
            <a:spLocks noGrp="1"/>
          </p:cNvSpPr>
          <p:nvPr>
            <p:ph type="title"/>
          </p:nvPr>
        </p:nvSpPr>
        <p:spPr>
          <a:xfrm>
            <a:off x="11293" y="1"/>
            <a:ext cx="9132707" cy="543284"/>
          </a:xfrm>
        </p:spPr>
        <p:txBody>
          <a:bodyPr>
            <a:normAutofit/>
          </a:bodyPr>
          <a:lstStyle/>
          <a:p>
            <a:pPr algn="ctr"/>
            <a:r>
              <a:rPr lang="en-US" sz="2850" b="1" dirty="0">
                <a:solidFill>
                  <a:srgbClr val="003571"/>
                </a:solidFill>
              </a:rPr>
              <a:t>Evaluating Elastic Channels SNR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4633FAA-D6BD-1E9B-DB4C-79850812FA4A}"/>
                  </a:ext>
                </a:extLst>
              </p:cNvPr>
              <p:cNvSpPr txBox="1"/>
              <p:nvPr/>
            </p:nvSpPr>
            <p:spPr>
              <a:xfrm>
                <a:off x="0" y="2173163"/>
                <a:ext cx="4826282" cy="139717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panose="02040503050406030204" pitchFamily="18" charset="0"/>
                            </a:rPr>
                            <m:t>𝑅𝐶</m:t>
                          </m:r>
                        </m:e>
                        <m:sub>
                          <m:r>
                            <a:rPr lang="en-US" sz="1500" i="1">
                              <a:latin typeface="Cambria Math" panose="02040503050406030204" pitchFamily="18" charset="0"/>
                            </a:rPr>
                            <m:t>𝑛</m:t>
                          </m:r>
                        </m:sub>
                      </m:sSub>
                      <m:r>
                        <a:rPr lang="en-US" sz="1500" i="1">
                          <a:latin typeface="Cambria Math" panose="02040503050406030204" pitchFamily="18" charset="0"/>
                        </a:rPr>
                        <m:t>=</m:t>
                      </m:r>
                      <m:f>
                        <m:fPr>
                          <m:ctrlPr>
                            <a:rPr lang="en-US" sz="1500" i="1">
                              <a:latin typeface="Cambria Math" panose="02040503050406030204" pitchFamily="18" charset="0"/>
                            </a:rPr>
                          </m:ctrlPr>
                        </m:fPr>
                        <m:num>
                          <m:rad>
                            <m:radPr>
                              <m:degHide m:val="on"/>
                              <m:ctrlPr>
                                <a:rPr lang="en-US" sz="1500" i="1">
                                  <a:latin typeface="Cambria Math" panose="02040503050406030204" pitchFamily="18" charset="0"/>
                                </a:rPr>
                              </m:ctrlPr>
                            </m:radPr>
                            <m:deg/>
                            <m:e>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𝑃</m:t>
                                      </m:r>
                                    </m:e>
                                    <m:sub>
                                      <m:r>
                                        <a:rPr lang="en-US" sz="1500" i="1">
                                          <a:latin typeface="Cambria Math" panose="02040503050406030204" pitchFamily="18" charset="0"/>
                                        </a:rPr>
                                        <m:t>𝑛</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rPr>
                                        <m:t>𝑃</m:t>
                                      </m:r>
                                    </m:e>
                                    <m:sub>
                                      <m:r>
                                        <a:rPr lang="en-US" sz="1500" i="1">
                                          <a:latin typeface="Cambria Math" panose="02040503050406030204" pitchFamily="18" charset="0"/>
                                        </a:rPr>
                                        <m:t>𝑐</m:t>
                                      </m:r>
                                    </m:sub>
                                  </m:sSub>
                                </m:den>
                              </m:f>
                              <m:f>
                                <m:fPr>
                                  <m:ctrlPr>
                                    <a:rPr lang="en-US" sz="1500" i="1">
                                      <a:latin typeface="Cambria Math" panose="02040503050406030204" pitchFamily="18" charset="0"/>
                                    </a:rPr>
                                  </m:ctrlPr>
                                </m:fPr>
                                <m:num>
                                  <m:sSubSup>
                                    <m:sSubSupPr>
                                      <m:ctrlPr>
                                        <a:rPr lang="en-US" sz="1500" i="1">
                                          <a:latin typeface="Cambria Math" panose="02040503050406030204" pitchFamily="18" charset="0"/>
                                        </a:rPr>
                                      </m:ctrlPr>
                                    </m:sSubSupPr>
                                    <m:e>
                                      <m:r>
                                        <a:rPr lang="en-US" sz="1500" i="1">
                                          <a:latin typeface="Cambria Math" panose="02040503050406030204" pitchFamily="18" charset="0"/>
                                        </a:rPr>
                                        <m:t>𝐴</m:t>
                                      </m:r>
                                    </m:e>
                                    <m:sub>
                                      <m:r>
                                        <a:rPr lang="en-US" sz="1500" i="1">
                                          <a:latin typeface="Cambria Math" panose="02040503050406030204" pitchFamily="18" charset="0"/>
                                        </a:rPr>
                                        <m:t>𝑛</m:t>
                                      </m:r>
                                    </m:sub>
                                    <m:sup>
                                      <m:r>
                                        <a:rPr lang="en-US" sz="1500" i="1">
                                          <a:latin typeface="Cambria Math" panose="02040503050406030204" pitchFamily="18" charset="0"/>
                                        </a:rPr>
                                        <m:t>2</m:t>
                                      </m:r>
                                    </m:sup>
                                  </m:sSubSup>
                                </m:num>
                                <m:den>
                                  <m:sSubSup>
                                    <m:sSubSupPr>
                                      <m:ctrlPr>
                                        <a:rPr lang="en-US" sz="1500" i="1">
                                          <a:latin typeface="Cambria Math" panose="02040503050406030204" pitchFamily="18" charset="0"/>
                                        </a:rPr>
                                      </m:ctrlPr>
                                    </m:sSubSupPr>
                                    <m:e>
                                      <m:r>
                                        <a:rPr lang="en-US" sz="1500" i="1">
                                          <a:latin typeface="Cambria Math" panose="02040503050406030204" pitchFamily="18" charset="0"/>
                                        </a:rPr>
                                        <m:t>𝐴</m:t>
                                      </m:r>
                                    </m:e>
                                    <m:sub>
                                      <m:r>
                                        <a:rPr lang="en-US" sz="1500" i="1">
                                          <a:latin typeface="Cambria Math" panose="02040503050406030204" pitchFamily="18" charset="0"/>
                                        </a:rPr>
                                        <m:t>𝑐</m:t>
                                      </m:r>
                                    </m:sub>
                                    <m:sup>
                                      <m:r>
                                        <a:rPr lang="en-US" sz="1500" i="1">
                                          <a:latin typeface="Cambria Math" panose="02040503050406030204" pitchFamily="18" charset="0"/>
                                        </a:rPr>
                                        <m:t>2</m:t>
                                      </m:r>
                                    </m:sup>
                                  </m:sSubSup>
                                </m:den>
                              </m:f>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𝑄𝐸</m:t>
                                      </m:r>
                                    </m:e>
                                    <m:sub>
                                      <m:r>
                                        <a:rPr lang="en-US" sz="1500" i="1">
                                          <a:latin typeface="Cambria Math" panose="02040503050406030204" pitchFamily="18" charset="0"/>
                                        </a:rPr>
                                        <m:t>𝑛</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rPr>
                                        <m:t>𝑄𝐸</m:t>
                                      </m:r>
                                    </m:e>
                                    <m:sub>
                                      <m:r>
                                        <a:rPr lang="en-US" sz="1500" i="1">
                                          <a:latin typeface="Cambria Math" panose="02040503050406030204" pitchFamily="18" charset="0"/>
                                        </a:rPr>
                                        <m:t>𝑐</m:t>
                                      </m:r>
                                    </m:sub>
                                  </m:sSub>
                                </m:den>
                              </m:f>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𝜂</m:t>
                                      </m:r>
                                    </m:e>
                                    <m:sub>
                                      <m:r>
                                        <a:rPr lang="en-US" sz="1500" i="1">
                                          <a:latin typeface="Cambria Math" panose="02040503050406030204" pitchFamily="18" charset="0"/>
                                        </a:rPr>
                                        <m:t>𝑛</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𝜂</m:t>
                                      </m:r>
                                    </m:e>
                                    <m:sub>
                                      <m:r>
                                        <a:rPr lang="en-US" sz="1500" i="1">
                                          <a:latin typeface="Cambria Math" panose="02040503050406030204" pitchFamily="18" charset="0"/>
                                        </a:rPr>
                                        <m:t>𝑐</m:t>
                                      </m:r>
                                    </m:sub>
                                  </m:sSub>
                                </m:den>
                              </m:f>
                              <m:f>
                                <m:fPr>
                                  <m:ctrlPr>
                                    <a:rPr lang="en-US" sz="1500" i="1">
                                      <a:solidFill>
                                        <a:srgbClr val="7030A0"/>
                                      </a:solidFill>
                                      <a:latin typeface="Cambria Math" panose="02040503050406030204" pitchFamily="18" charset="0"/>
                                    </a:rPr>
                                  </m:ctrlPr>
                                </m:fPr>
                                <m:num>
                                  <m:sSubSup>
                                    <m:sSubSupPr>
                                      <m:ctrlPr>
                                        <a:rPr lang="en-US" sz="1500" i="1">
                                          <a:solidFill>
                                            <a:srgbClr val="7030A0"/>
                                          </a:solidFill>
                                          <a:latin typeface="Cambria Math" panose="02040503050406030204" pitchFamily="18" charset="0"/>
                                        </a:rPr>
                                      </m:ctrlPr>
                                    </m:sSubSupPr>
                                    <m:e>
                                      <m:r>
                                        <a:rPr lang="en-US" sz="1500" i="1">
                                          <a:solidFill>
                                            <a:srgbClr val="7030A0"/>
                                          </a:solidFill>
                                          <a:latin typeface="Cambria Math" panose="02040503050406030204" pitchFamily="18" charset="0"/>
                                        </a:rPr>
                                        <m:t>𝑅</m:t>
                                      </m:r>
                                    </m:e>
                                    <m:sub>
                                      <m:r>
                                        <a:rPr lang="en-US" sz="1500" i="1">
                                          <a:solidFill>
                                            <a:srgbClr val="7030A0"/>
                                          </a:solidFill>
                                          <a:latin typeface="Cambria Math" panose="02040503050406030204" pitchFamily="18" charset="0"/>
                                        </a:rPr>
                                        <m:t>𝑐</m:t>
                                      </m:r>
                                    </m:sub>
                                    <m:sup>
                                      <m:r>
                                        <a:rPr lang="en-US" sz="1500" i="1">
                                          <a:solidFill>
                                            <a:srgbClr val="7030A0"/>
                                          </a:solidFill>
                                          <a:latin typeface="Cambria Math" panose="02040503050406030204" pitchFamily="18" charset="0"/>
                                        </a:rPr>
                                        <m:t>2</m:t>
                                      </m:r>
                                    </m:sup>
                                  </m:sSubSup>
                                </m:num>
                                <m:den>
                                  <m:sSubSup>
                                    <m:sSubSupPr>
                                      <m:ctrlPr>
                                        <a:rPr lang="en-US" sz="1500" i="1">
                                          <a:solidFill>
                                            <a:srgbClr val="7030A0"/>
                                          </a:solidFill>
                                          <a:latin typeface="Cambria Math" panose="02040503050406030204" pitchFamily="18" charset="0"/>
                                        </a:rPr>
                                      </m:ctrlPr>
                                    </m:sSubSupPr>
                                    <m:e>
                                      <m:r>
                                        <a:rPr lang="en-US" sz="1500" i="1">
                                          <a:solidFill>
                                            <a:srgbClr val="7030A0"/>
                                          </a:solidFill>
                                          <a:latin typeface="Cambria Math" panose="02040503050406030204" pitchFamily="18" charset="0"/>
                                        </a:rPr>
                                        <m:t>𝑅</m:t>
                                      </m:r>
                                    </m:e>
                                    <m:sub>
                                      <m:r>
                                        <a:rPr lang="en-US" sz="1500" i="1">
                                          <a:solidFill>
                                            <a:srgbClr val="7030A0"/>
                                          </a:solidFill>
                                          <a:latin typeface="Cambria Math" panose="02040503050406030204" pitchFamily="18" charset="0"/>
                                        </a:rPr>
                                        <m:t>𝑛</m:t>
                                      </m:r>
                                    </m:sub>
                                    <m:sup>
                                      <m:r>
                                        <a:rPr lang="en-US" sz="1500" i="1">
                                          <a:solidFill>
                                            <a:srgbClr val="7030A0"/>
                                          </a:solidFill>
                                          <a:latin typeface="Cambria Math" panose="02040503050406030204" pitchFamily="18" charset="0"/>
                                        </a:rPr>
                                        <m:t>2</m:t>
                                      </m:r>
                                    </m:sup>
                                  </m:sSubSup>
                                </m:den>
                              </m:f>
                              <m:f>
                                <m:fPr>
                                  <m:ctrlPr>
                                    <a:rPr lang="en-US" sz="1500" i="1">
                                      <a:latin typeface="Cambria Math" panose="02040503050406030204" pitchFamily="18" charset="0"/>
                                    </a:rPr>
                                  </m:ctrlPr>
                                </m:fPr>
                                <m:num>
                                  <m:sSubSup>
                                    <m:sSubSupPr>
                                      <m:ctrlPr>
                                        <a:rPr lang="en-US" sz="1500" i="1">
                                          <a:latin typeface="Cambria Math" panose="02040503050406030204" pitchFamily="18" charset="0"/>
                                        </a:rPr>
                                      </m:ctrlPr>
                                    </m:sSubSup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rPr>
                                        <m:t>𝑛</m:t>
                                      </m:r>
                                    </m:sub>
                                    <m:sup>
                                      <m:r>
                                        <a:rPr lang="en-US" sz="1500" i="1">
                                          <a:latin typeface="Cambria Math" panose="02040503050406030204" pitchFamily="18" charset="0"/>
                                        </a:rPr>
                                        <m:t>2</m:t>
                                      </m:r>
                                    </m:sup>
                                  </m:sSubSup>
                                </m:num>
                                <m:den>
                                  <m:sSubSup>
                                    <m:sSubSupPr>
                                      <m:ctrlPr>
                                        <a:rPr lang="en-US" sz="1500" i="1">
                                          <a:latin typeface="Cambria Math" panose="02040503050406030204" pitchFamily="18" charset="0"/>
                                        </a:rPr>
                                      </m:ctrlPr>
                                    </m:sSubSup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rPr>
                                        <m:t>𝑐</m:t>
                                      </m:r>
                                    </m:sub>
                                    <m:sup>
                                      <m:r>
                                        <a:rPr lang="en-US" sz="1500" i="1">
                                          <a:latin typeface="Cambria Math" panose="02040503050406030204" pitchFamily="18" charset="0"/>
                                        </a:rPr>
                                        <m:t>2</m:t>
                                      </m:r>
                                    </m:sup>
                                  </m:sSubSup>
                                </m:den>
                              </m:f>
                            </m:e>
                          </m:rad>
                        </m:num>
                        <m:den>
                          <m:rad>
                            <m:radPr>
                              <m:degHide m:val="on"/>
                              <m:ctrlPr>
                                <a:rPr lang="en-US" sz="1500" i="1">
                                  <a:latin typeface="Cambria Math" panose="02040503050406030204" pitchFamily="18" charset="0"/>
                                </a:rPr>
                              </m:ctrlPr>
                            </m:radPr>
                            <m:deg/>
                            <m:e>
                              <m:r>
                                <a:rPr lang="en-US" sz="1500" i="1">
                                  <a:latin typeface="Cambria Math" panose="02040503050406030204" pitchFamily="18" charset="0"/>
                                </a:rPr>
                                <m:t>1+</m:t>
                              </m:r>
                              <m:sSub>
                                <m:sSubPr>
                                  <m:ctrlPr>
                                    <a:rPr lang="en-US" sz="1500" i="1">
                                      <a:latin typeface="Cambria Math" panose="02040503050406030204" pitchFamily="18" charset="0"/>
                                    </a:rPr>
                                  </m:ctrlPr>
                                </m:sSubPr>
                                <m:e>
                                  <m:r>
                                    <a:rPr lang="en-US" sz="1500" i="1">
                                      <a:solidFill>
                                        <a:srgbClr val="C00000"/>
                                      </a:solidFill>
                                      <a:latin typeface="Cambria Math" panose="02040503050406030204" pitchFamily="18" charset="0"/>
                                    </a:rPr>
                                    <m:t>𝐵𝑆𝑅</m:t>
                                  </m:r>
                                </m:e>
                                <m:sub>
                                  <m:r>
                                    <a:rPr lang="en-US" sz="1500" i="1">
                                      <a:solidFill>
                                        <a:srgbClr val="C00000"/>
                                      </a:solidFill>
                                      <a:latin typeface="Cambria Math" panose="02040503050406030204" pitchFamily="18" charset="0"/>
                                    </a:rPr>
                                    <m:t>𝑐</m:t>
                                  </m:r>
                                </m:sub>
                              </m:sSub>
                              <m:f>
                                <m:fPr>
                                  <m:ctrlPr>
                                    <a:rPr lang="en-US" sz="1500" i="1">
                                      <a:solidFill>
                                        <a:srgbClr val="7030A0"/>
                                      </a:solidFill>
                                      <a:latin typeface="Cambria Math" panose="02040503050406030204" pitchFamily="18" charset="0"/>
                                    </a:rPr>
                                  </m:ctrlPr>
                                </m:fPr>
                                <m:num>
                                  <m:sSub>
                                    <m:sSubPr>
                                      <m:ctrlPr>
                                        <a:rPr lang="en-US" sz="1500" i="1">
                                          <a:solidFill>
                                            <a:srgbClr val="7030A0"/>
                                          </a:solidFill>
                                          <a:latin typeface="Cambria Math" panose="02040503050406030204" pitchFamily="18" charset="0"/>
                                        </a:rPr>
                                      </m:ctrlPr>
                                    </m:sSubPr>
                                    <m:e>
                                      <m:r>
                                        <a:rPr lang="en-US" sz="1500" i="1">
                                          <a:solidFill>
                                            <a:srgbClr val="7030A0"/>
                                          </a:solidFill>
                                          <a:latin typeface="Cambria Math" panose="02040503050406030204" pitchFamily="18" charset="0"/>
                                          <a:ea typeface="Cambria Math" panose="02040503050406030204" pitchFamily="18" charset="0"/>
                                        </a:rPr>
                                        <m:t>𝜇</m:t>
                                      </m:r>
                                    </m:e>
                                    <m:sub>
                                      <m:r>
                                        <a:rPr lang="en-US" sz="1500" i="1">
                                          <a:solidFill>
                                            <a:srgbClr val="7030A0"/>
                                          </a:solidFill>
                                          <a:latin typeface="Cambria Math" panose="02040503050406030204" pitchFamily="18" charset="0"/>
                                        </a:rPr>
                                        <m:t>𝑛</m:t>
                                      </m:r>
                                    </m:sub>
                                  </m:sSub>
                                </m:num>
                                <m:den>
                                  <m:sSub>
                                    <m:sSubPr>
                                      <m:ctrlPr>
                                        <a:rPr lang="en-US" sz="1500" i="1">
                                          <a:solidFill>
                                            <a:srgbClr val="7030A0"/>
                                          </a:solidFill>
                                          <a:latin typeface="Cambria Math" panose="02040503050406030204" pitchFamily="18" charset="0"/>
                                        </a:rPr>
                                      </m:ctrlPr>
                                    </m:sSubPr>
                                    <m:e>
                                      <m:r>
                                        <a:rPr lang="en-US" sz="1500" i="1">
                                          <a:solidFill>
                                            <a:srgbClr val="7030A0"/>
                                          </a:solidFill>
                                          <a:latin typeface="Cambria Math" panose="02040503050406030204" pitchFamily="18" charset="0"/>
                                          <a:ea typeface="Cambria Math" panose="02040503050406030204" pitchFamily="18" charset="0"/>
                                        </a:rPr>
                                        <m:t>𝜇</m:t>
                                      </m:r>
                                    </m:e>
                                    <m:sub>
                                      <m:r>
                                        <a:rPr lang="en-US" sz="1500" i="1">
                                          <a:solidFill>
                                            <a:srgbClr val="7030A0"/>
                                          </a:solidFill>
                                          <a:latin typeface="Cambria Math" panose="02040503050406030204" pitchFamily="18" charset="0"/>
                                        </a:rPr>
                                        <m:t>𝑐</m:t>
                                      </m:r>
                                    </m:sub>
                                  </m:sSub>
                                </m:den>
                              </m:f>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𝑃</m:t>
                                      </m:r>
                                    </m:e>
                                    <m:sub>
                                      <m:r>
                                        <a:rPr lang="en-US" sz="1500" i="1">
                                          <a:latin typeface="Cambria Math" panose="02040503050406030204" pitchFamily="18" charset="0"/>
                                        </a:rPr>
                                        <m:t>𝑐</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rPr>
                                        <m:t>𝑃</m:t>
                                      </m:r>
                                    </m:e>
                                    <m:sub>
                                      <m:r>
                                        <a:rPr lang="en-US" sz="1500" i="1">
                                          <a:latin typeface="Cambria Math" panose="02040503050406030204" pitchFamily="18" charset="0"/>
                                        </a:rPr>
                                        <m:t>𝑛</m:t>
                                      </m:r>
                                    </m:sub>
                                  </m:sSub>
                                </m:den>
                              </m:f>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𝑟</m:t>
                                      </m:r>
                                    </m:e>
                                    <m:sub>
                                      <m:r>
                                        <a:rPr lang="en-US" sz="1500" i="1">
                                          <a:latin typeface="Cambria Math" panose="02040503050406030204" pitchFamily="18" charset="0"/>
                                        </a:rPr>
                                        <m:t>𝑛</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rPr>
                                        <m:t>𝑟</m:t>
                                      </m:r>
                                    </m:e>
                                    <m:sub>
                                      <m:r>
                                        <a:rPr lang="en-US" sz="1500" i="1">
                                          <a:latin typeface="Cambria Math" panose="02040503050406030204" pitchFamily="18" charset="0"/>
                                        </a:rPr>
                                        <m:t>𝑐</m:t>
                                      </m:r>
                                    </m:sub>
                                  </m:sSub>
                                </m:den>
                              </m:f>
                              <m:f>
                                <m:fPr>
                                  <m:ctrlPr>
                                    <a:rPr lang="en-US" sz="1500" i="1">
                                      <a:latin typeface="Cambria Math" panose="02040503050406030204" pitchFamily="18" charset="0"/>
                                    </a:rPr>
                                  </m:ctrlPr>
                                </m:fPr>
                                <m:num>
                                  <m:sSub>
                                    <m:sSubPr>
                                      <m:ctrlPr>
                                        <a:rPr lang="en-US" sz="1500" i="1">
                                          <a:latin typeface="Cambria Math" panose="02040503050406030204" pitchFamily="18" charset="0"/>
                                        </a:rPr>
                                      </m:ctrlPr>
                                    </m:sSubPr>
                                    <m:e>
                                      <m:r>
                                        <a:rPr lang="en-US" sz="1500" i="1">
                                          <a:latin typeface="Cambria Math" panose="02040503050406030204" pitchFamily="18" charset="0"/>
                                        </a:rPr>
                                        <m:t>𝐵</m:t>
                                      </m:r>
                                    </m:e>
                                    <m:sub>
                                      <m:r>
                                        <a:rPr lang="en-US" sz="1500" i="1">
                                          <a:latin typeface="Cambria Math" panose="02040503050406030204" pitchFamily="18" charset="0"/>
                                        </a:rPr>
                                        <m:t>𝑛</m:t>
                                      </m:r>
                                    </m:sub>
                                  </m:sSub>
                                </m:num>
                                <m:den>
                                  <m:sSub>
                                    <m:sSubPr>
                                      <m:ctrlPr>
                                        <a:rPr lang="en-US" sz="1500" i="1">
                                          <a:latin typeface="Cambria Math" panose="02040503050406030204" pitchFamily="18" charset="0"/>
                                        </a:rPr>
                                      </m:ctrlPr>
                                    </m:sSubPr>
                                    <m:e>
                                      <m:r>
                                        <a:rPr lang="en-US" sz="1500" i="1">
                                          <a:latin typeface="Cambria Math" panose="02040503050406030204" pitchFamily="18" charset="0"/>
                                        </a:rPr>
                                        <m:t>𝐵</m:t>
                                      </m:r>
                                    </m:e>
                                    <m:sub>
                                      <m:r>
                                        <a:rPr lang="en-US" sz="1500" i="1">
                                          <a:latin typeface="Cambria Math" panose="02040503050406030204" pitchFamily="18" charset="0"/>
                                        </a:rPr>
                                        <m:t>𝑐</m:t>
                                      </m:r>
                                    </m:sub>
                                  </m:sSub>
                                </m:den>
                              </m:f>
                              <m:f>
                                <m:fPr>
                                  <m:ctrlPr>
                                    <a:rPr lang="en-US" sz="1500" i="1">
                                      <a:latin typeface="Cambria Math" panose="02040503050406030204" pitchFamily="18" charset="0"/>
                                    </a:rPr>
                                  </m:ctrlPr>
                                </m:fPr>
                                <m:num>
                                  <m:sSubSup>
                                    <m:sSubSupPr>
                                      <m:ctrlPr>
                                        <a:rPr lang="en-US" sz="1500" i="1">
                                          <a:latin typeface="Cambria Math" panose="02040503050406030204" pitchFamily="18" charset="0"/>
                                        </a:rPr>
                                      </m:ctrlPr>
                                    </m:sSubSupPr>
                                    <m:e>
                                      <m:r>
                                        <a:rPr lang="en-US" sz="1500" i="1">
                                          <a:latin typeface="Cambria Math" panose="02040503050406030204" pitchFamily="18" charset="0"/>
                                        </a:rPr>
                                        <m:t>𝑓</m:t>
                                      </m:r>
                                    </m:e>
                                    <m:sub>
                                      <m:r>
                                        <a:rPr lang="en-US" sz="1500" i="1">
                                          <a:latin typeface="Cambria Math" panose="02040503050406030204" pitchFamily="18" charset="0"/>
                                        </a:rPr>
                                        <m:t>𝑛</m:t>
                                      </m:r>
                                    </m:sub>
                                    <m:sup>
                                      <m:r>
                                        <a:rPr lang="en-US" sz="1500" i="1">
                                          <a:latin typeface="Cambria Math" panose="02040503050406030204" pitchFamily="18" charset="0"/>
                                        </a:rPr>
                                        <m:t>2</m:t>
                                      </m:r>
                                    </m:sup>
                                  </m:sSubSup>
                                </m:num>
                                <m:den>
                                  <m:sSubSup>
                                    <m:sSubSupPr>
                                      <m:ctrlPr>
                                        <a:rPr lang="en-US" sz="1500" i="1">
                                          <a:latin typeface="Cambria Math" panose="02040503050406030204" pitchFamily="18" charset="0"/>
                                        </a:rPr>
                                      </m:ctrlPr>
                                    </m:sSubSupPr>
                                    <m:e>
                                      <m:r>
                                        <a:rPr lang="en-US" sz="1500" i="1">
                                          <a:latin typeface="Cambria Math" panose="02040503050406030204" pitchFamily="18" charset="0"/>
                                        </a:rPr>
                                        <m:t>𝑓</m:t>
                                      </m:r>
                                    </m:e>
                                    <m:sub>
                                      <m:r>
                                        <a:rPr lang="en-US" sz="1500" i="1">
                                          <a:latin typeface="Cambria Math" panose="02040503050406030204" pitchFamily="18" charset="0"/>
                                        </a:rPr>
                                        <m:t>𝑐</m:t>
                                      </m:r>
                                    </m:sub>
                                    <m:sup>
                                      <m:r>
                                        <a:rPr lang="en-US" sz="1500" i="1">
                                          <a:latin typeface="Cambria Math" panose="02040503050406030204" pitchFamily="18" charset="0"/>
                                        </a:rPr>
                                        <m:t>2</m:t>
                                      </m:r>
                                    </m:sup>
                                  </m:sSubSup>
                                </m:den>
                              </m:f>
                              <m:f>
                                <m:fPr>
                                  <m:ctrlPr>
                                    <a:rPr lang="en-US" sz="1500" i="1">
                                      <a:solidFill>
                                        <a:srgbClr val="7030A0"/>
                                      </a:solidFill>
                                      <a:latin typeface="Cambria Math" panose="02040503050406030204" pitchFamily="18" charset="0"/>
                                    </a:rPr>
                                  </m:ctrlPr>
                                </m:fPr>
                                <m:num>
                                  <m:sSubSup>
                                    <m:sSubSupPr>
                                      <m:ctrlPr>
                                        <a:rPr lang="en-US" sz="1500" i="1">
                                          <a:solidFill>
                                            <a:srgbClr val="7030A0"/>
                                          </a:solidFill>
                                          <a:latin typeface="Cambria Math" panose="02040503050406030204" pitchFamily="18" charset="0"/>
                                        </a:rPr>
                                      </m:ctrlPr>
                                    </m:sSubSupPr>
                                    <m:e>
                                      <m:r>
                                        <a:rPr lang="en-US" sz="1500" i="1">
                                          <a:solidFill>
                                            <a:srgbClr val="7030A0"/>
                                          </a:solidFill>
                                          <a:latin typeface="Cambria Math" panose="02040503050406030204" pitchFamily="18" charset="0"/>
                                        </a:rPr>
                                        <m:t>𝑅</m:t>
                                      </m:r>
                                    </m:e>
                                    <m:sub>
                                      <m:r>
                                        <a:rPr lang="en-US" sz="1500" i="1">
                                          <a:solidFill>
                                            <a:srgbClr val="7030A0"/>
                                          </a:solidFill>
                                          <a:latin typeface="Cambria Math" panose="02040503050406030204" pitchFamily="18" charset="0"/>
                                        </a:rPr>
                                        <m:t>𝑛</m:t>
                                      </m:r>
                                    </m:sub>
                                    <m:sup>
                                      <m:r>
                                        <a:rPr lang="en-US" sz="1500" i="1">
                                          <a:solidFill>
                                            <a:srgbClr val="7030A0"/>
                                          </a:solidFill>
                                          <a:latin typeface="Cambria Math" panose="02040503050406030204" pitchFamily="18" charset="0"/>
                                        </a:rPr>
                                        <m:t>2</m:t>
                                      </m:r>
                                    </m:sup>
                                  </m:sSubSup>
                                </m:num>
                                <m:den>
                                  <m:sSubSup>
                                    <m:sSubSupPr>
                                      <m:ctrlPr>
                                        <a:rPr lang="en-US" sz="1500" i="1">
                                          <a:solidFill>
                                            <a:srgbClr val="7030A0"/>
                                          </a:solidFill>
                                          <a:latin typeface="Cambria Math" panose="02040503050406030204" pitchFamily="18" charset="0"/>
                                        </a:rPr>
                                      </m:ctrlPr>
                                    </m:sSubSupPr>
                                    <m:e>
                                      <m:r>
                                        <a:rPr lang="en-US" sz="1500" i="1">
                                          <a:solidFill>
                                            <a:srgbClr val="7030A0"/>
                                          </a:solidFill>
                                          <a:latin typeface="Cambria Math" panose="02040503050406030204" pitchFamily="18" charset="0"/>
                                        </a:rPr>
                                        <m:t>𝑅</m:t>
                                      </m:r>
                                    </m:e>
                                    <m:sub>
                                      <m:r>
                                        <a:rPr lang="en-US" sz="1500" i="1">
                                          <a:solidFill>
                                            <a:srgbClr val="7030A0"/>
                                          </a:solidFill>
                                          <a:latin typeface="Cambria Math" panose="02040503050406030204" pitchFamily="18" charset="0"/>
                                        </a:rPr>
                                        <m:t>𝑐</m:t>
                                      </m:r>
                                    </m:sub>
                                    <m:sup>
                                      <m:r>
                                        <a:rPr lang="en-US" sz="1500" i="1">
                                          <a:solidFill>
                                            <a:srgbClr val="7030A0"/>
                                          </a:solidFill>
                                          <a:latin typeface="Cambria Math" panose="02040503050406030204" pitchFamily="18" charset="0"/>
                                        </a:rPr>
                                        <m:t>2</m:t>
                                      </m:r>
                                    </m:sup>
                                  </m:sSubSup>
                                </m:den>
                              </m:f>
                              <m:f>
                                <m:fPr>
                                  <m:ctrlPr>
                                    <a:rPr lang="en-US" sz="1500" i="1">
                                      <a:latin typeface="Cambria Math" panose="02040503050406030204" pitchFamily="18" charset="0"/>
                                    </a:rPr>
                                  </m:ctrlPr>
                                </m:fPr>
                                <m:num>
                                  <m:sSubSup>
                                    <m:sSubSupPr>
                                      <m:ctrlPr>
                                        <a:rPr lang="en-US" sz="1500" i="1">
                                          <a:latin typeface="Cambria Math" panose="02040503050406030204" pitchFamily="18" charset="0"/>
                                        </a:rPr>
                                      </m:ctrlPr>
                                    </m:sSubSup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rPr>
                                        <m:t>𝑐</m:t>
                                      </m:r>
                                    </m:sub>
                                    <m:sup>
                                      <m:r>
                                        <a:rPr lang="en-US" sz="1500" i="1">
                                          <a:latin typeface="Cambria Math" panose="02040503050406030204" pitchFamily="18" charset="0"/>
                                        </a:rPr>
                                        <m:t>2</m:t>
                                      </m:r>
                                    </m:sup>
                                  </m:sSubSup>
                                </m:num>
                                <m:den>
                                  <m:sSubSup>
                                    <m:sSubSupPr>
                                      <m:ctrlPr>
                                        <a:rPr lang="en-US" sz="1500" i="1">
                                          <a:latin typeface="Cambria Math" panose="02040503050406030204" pitchFamily="18" charset="0"/>
                                        </a:rPr>
                                      </m:ctrlPr>
                                    </m:sSubSupPr>
                                    <m:e>
                                      <m:r>
                                        <a:rPr lang="en-US" sz="1500" i="1">
                                          <a:latin typeface="Cambria Math" panose="02040503050406030204" pitchFamily="18" charset="0"/>
                                          <a:ea typeface="Cambria Math" panose="02040503050406030204" pitchFamily="18" charset="0"/>
                                        </a:rPr>
                                        <m:t>𝜙</m:t>
                                      </m:r>
                                    </m:e>
                                    <m:sub>
                                      <m:r>
                                        <a:rPr lang="en-US" sz="1500" i="1">
                                          <a:latin typeface="Cambria Math" panose="02040503050406030204" pitchFamily="18" charset="0"/>
                                        </a:rPr>
                                        <m:t>𝑛</m:t>
                                      </m:r>
                                    </m:sub>
                                    <m:sup>
                                      <m:r>
                                        <a:rPr lang="en-US" sz="1500" i="1">
                                          <a:latin typeface="Cambria Math" panose="02040503050406030204" pitchFamily="18" charset="0"/>
                                        </a:rPr>
                                        <m:t>2</m:t>
                                      </m:r>
                                    </m:sup>
                                  </m:sSubSup>
                                </m:den>
                              </m:f>
                            </m:e>
                          </m:rad>
                        </m:den>
                      </m:f>
                    </m:oMath>
                  </m:oMathPara>
                </a14:m>
                <a:endParaRPr lang="en-US" sz="1500" dirty="0"/>
              </a:p>
            </p:txBody>
          </p:sp>
        </mc:Choice>
        <mc:Fallback xmlns="">
          <p:sp>
            <p:nvSpPr>
              <p:cNvPr id="4" name="TextBox 3">
                <a:extLst>
                  <a:ext uri="{FF2B5EF4-FFF2-40B4-BE49-F238E27FC236}">
                    <a16:creationId xmlns:a16="http://schemas.microsoft.com/office/drawing/2014/main" id="{E4633FAA-D6BD-1E9B-DB4C-79850812FA4A}"/>
                  </a:ext>
                </a:extLst>
              </p:cNvPr>
              <p:cNvSpPr txBox="1">
                <a:spLocks noRot="1" noChangeAspect="1" noMove="1" noResize="1" noEditPoints="1" noAdjustHandles="1" noChangeArrowheads="1" noChangeShapeType="1" noTextEdit="1"/>
              </p:cNvSpPr>
              <p:nvPr/>
            </p:nvSpPr>
            <p:spPr>
              <a:xfrm>
                <a:off x="0" y="2173163"/>
                <a:ext cx="4826282" cy="1397177"/>
              </a:xfrm>
              <a:prstGeom prst="rect">
                <a:avLst/>
              </a:prstGeom>
              <a:blipFill>
                <a:blip r:embed="rId4"/>
                <a:stretch>
                  <a:fillRect/>
                </a:stretch>
              </a:blipFill>
            </p:spPr>
            <p:txBody>
              <a:bodyPr/>
              <a:lstStyle/>
              <a:p>
                <a:r>
                  <a:rPr lang="en-US">
                    <a:noFill/>
                  </a:rPr>
                  <a:t> </a:t>
                </a:r>
              </a:p>
            </p:txBody>
          </p:sp>
        </mc:Fallback>
      </mc:AlternateContent>
      <p:sp>
        <p:nvSpPr>
          <p:cNvPr id="15" name="Content Placeholder 2">
            <a:extLst>
              <a:ext uri="{FF2B5EF4-FFF2-40B4-BE49-F238E27FC236}">
                <a16:creationId xmlns:a16="http://schemas.microsoft.com/office/drawing/2014/main" id="{3D9F8906-513B-0D24-0B02-385774C4B7BF}"/>
              </a:ext>
            </a:extLst>
          </p:cNvPr>
          <p:cNvSpPr>
            <a:spLocks noGrp="1"/>
          </p:cNvSpPr>
          <p:nvPr>
            <p:ph idx="1"/>
          </p:nvPr>
        </p:nvSpPr>
        <p:spPr>
          <a:xfrm>
            <a:off x="131100" y="790529"/>
            <a:ext cx="4966340" cy="1397210"/>
          </a:xfrm>
        </p:spPr>
        <p:txBody>
          <a:bodyPr>
            <a:normAutofit fontScale="85000" lnSpcReduction="10000"/>
          </a:bodyPr>
          <a:lstStyle/>
          <a:p>
            <a:r>
              <a:rPr lang="en-US" sz="1800" dirty="0"/>
              <a:t>AOS Target is daytime SNR = CALIOP nighttime SNR</a:t>
            </a:r>
          </a:p>
          <a:p>
            <a:pPr lvl="1">
              <a:spcAft>
                <a:spcPts val="600"/>
              </a:spcAft>
            </a:pPr>
            <a:r>
              <a:rPr lang="en-US" sz="1500" dirty="0"/>
              <a:t>Satisfying this depends on the variability/magnitude of the daytime background</a:t>
            </a:r>
          </a:p>
          <a:p>
            <a:r>
              <a:rPr lang="en-US" sz="1800" dirty="0"/>
              <a:t>SNR of new (subscript “n”) lidar relative to CALIOP (subscript “c”) nighttime SNR:</a:t>
            </a:r>
          </a:p>
          <a:p>
            <a:endParaRPr lang="en-US" sz="1800" dirty="0"/>
          </a:p>
          <a:p>
            <a:endParaRPr lang="en-US" sz="1800" dirty="0"/>
          </a:p>
        </p:txBody>
      </p:sp>
      <p:sp>
        <p:nvSpPr>
          <p:cNvPr id="16" name="Content Placeholder 2">
            <a:extLst>
              <a:ext uri="{FF2B5EF4-FFF2-40B4-BE49-F238E27FC236}">
                <a16:creationId xmlns:a16="http://schemas.microsoft.com/office/drawing/2014/main" id="{8107B52C-5C69-0A69-2989-CE55970E69E4}"/>
              </a:ext>
            </a:extLst>
          </p:cNvPr>
          <p:cNvSpPr txBox="1">
            <a:spLocks/>
          </p:cNvSpPr>
          <p:nvPr/>
        </p:nvSpPr>
        <p:spPr>
          <a:xfrm>
            <a:off x="120864" y="3692694"/>
            <a:ext cx="4874217" cy="1148694"/>
          </a:xfrm>
          <a:prstGeom prst="rect">
            <a:avLst/>
          </a:prstGeom>
        </p:spPr>
        <p:txBody>
          <a:bodyPr vert="horz" lIns="68580" tIns="34290" rIns="68580" bIns="3429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500" b="1" dirty="0"/>
              <a:t>Black: lidar instrument parameters (laser power, rep. rate, telescope size, detector efficiency, </a:t>
            </a:r>
            <a:r>
              <a:rPr lang="en-US" sz="1500" b="1" dirty="0" err="1"/>
              <a:t>etc</a:t>
            </a:r>
            <a:r>
              <a:rPr lang="en-US" sz="1500" b="1" dirty="0"/>
              <a:t>…) </a:t>
            </a:r>
          </a:p>
          <a:p>
            <a:pPr lvl="1"/>
            <a:r>
              <a:rPr lang="en-US" sz="1500" b="1" dirty="0">
                <a:solidFill>
                  <a:srgbClr val="7030A0"/>
                </a:solidFill>
              </a:rPr>
              <a:t>Purple: Orbit parameters (altitude, crossing time)</a:t>
            </a:r>
          </a:p>
          <a:p>
            <a:pPr lvl="1"/>
            <a:r>
              <a:rPr lang="en-US" sz="1500" b="1" dirty="0">
                <a:solidFill>
                  <a:srgbClr val="C00001"/>
                </a:solidFill>
              </a:rPr>
              <a:t>Red: CALIOP-observed background-to-signal ratio </a:t>
            </a:r>
            <a:br>
              <a:rPr lang="en-US" sz="1500" b="1" dirty="0">
                <a:solidFill>
                  <a:srgbClr val="C00001"/>
                </a:solidFill>
              </a:rPr>
            </a:br>
            <a:r>
              <a:rPr lang="en-US" sz="1500" b="1" dirty="0">
                <a:solidFill>
                  <a:srgbClr val="C00001"/>
                </a:solidFill>
              </a:rPr>
              <a:t>(i.e. scene brightness)</a:t>
            </a:r>
          </a:p>
          <a:p>
            <a:endParaRPr lang="en-US" sz="1800" dirty="0"/>
          </a:p>
          <a:p>
            <a:endParaRPr lang="en-US" sz="1800" dirty="0"/>
          </a:p>
          <a:p>
            <a:endParaRPr lang="en-US" sz="1800" dirty="0"/>
          </a:p>
        </p:txBody>
      </p:sp>
      <p:sp>
        <p:nvSpPr>
          <p:cNvPr id="3" name="TextBox 2">
            <a:extLst>
              <a:ext uri="{FF2B5EF4-FFF2-40B4-BE49-F238E27FC236}">
                <a16:creationId xmlns:a16="http://schemas.microsoft.com/office/drawing/2014/main" id="{83C6616E-A380-BBE0-30E7-2D7FBAF7D924}"/>
              </a:ext>
            </a:extLst>
          </p:cNvPr>
          <p:cNvSpPr txBox="1"/>
          <p:nvPr/>
        </p:nvSpPr>
        <p:spPr>
          <a:xfrm>
            <a:off x="270164" y="2504210"/>
            <a:ext cx="1049482" cy="992579"/>
          </a:xfrm>
          <a:prstGeom prst="rect">
            <a:avLst/>
          </a:prstGeom>
          <a:solidFill>
            <a:schemeClr val="bg1"/>
          </a:solidFill>
        </p:spPr>
        <p:txBody>
          <a:bodyPr wrap="square" rtlCol="0">
            <a:spAutoFit/>
          </a:bodyPr>
          <a:lstStyle/>
          <a:p>
            <a:r>
              <a:rPr lang="en-US" sz="1350" dirty="0"/>
              <a:t>SNR to CALIPSO at night</a:t>
            </a:r>
          </a:p>
          <a:p>
            <a:endParaRPr lang="en-US" sz="1800" dirty="0"/>
          </a:p>
        </p:txBody>
      </p:sp>
      <p:sp>
        <p:nvSpPr>
          <p:cNvPr id="9" name="Rectangle 2">
            <a:extLst>
              <a:ext uri="{FF2B5EF4-FFF2-40B4-BE49-F238E27FC236}">
                <a16:creationId xmlns:a16="http://schemas.microsoft.com/office/drawing/2014/main" id="{B4FD8154-129F-9AC5-9DC0-016F4F5467FF}"/>
              </a:ext>
            </a:extLst>
          </p:cNvPr>
          <p:cNvSpPr>
            <a:spLocks noChangeArrowheads="1"/>
          </p:cNvSpPr>
          <p:nvPr/>
        </p:nvSpPr>
        <p:spPr bwMode="auto">
          <a:xfrm>
            <a:off x="1" y="-167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grpSp>
        <p:nvGrpSpPr>
          <p:cNvPr id="5" name="Group 4">
            <a:extLst>
              <a:ext uri="{FF2B5EF4-FFF2-40B4-BE49-F238E27FC236}">
                <a16:creationId xmlns:a16="http://schemas.microsoft.com/office/drawing/2014/main" id="{0F27283C-F571-446F-E8F3-320D56E7714A}"/>
              </a:ext>
            </a:extLst>
          </p:cNvPr>
          <p:cNvGrpSpPr/>
          <p:nvPr/>
        </p:nvGrpSpPr>
        <p:grpSpPr>
          <a:xfrm>
            <a:off x="5335666" y="745792"/>
            <a:ext cx="3720553" cy="3920891"/>
            <a:chOff x="5335666" y="745792"/>
            <a:chExt cx="3720553" cy="3920891"/>
          </a:xfrm>
        </p:grpSpPr>
        <p:pic>
          <p:nvPicPr>
            <p:cNvPr id="1025" name="Picture 1">
              <a:extLst>
                <a:ext uri="{FF2B5EF4-FFF2-40B4-BE49-F238E27FC236}">
                  <a16:creationId xmlns:a16="http://schemas.microsoft.com/office/drawing/2014/main" id="{FC5E2FF7-D31C-8BA5-25D2-266A5848FA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5666" y="745792"/>
              <a:ext cx="3720553" cy="3920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E5EE35-69F3-2138-FEE4-8F776FC52759}"/>
                </a:ext>
              </a:extLst>
            </p:cNvPr>
            <p:cNvSpPr txBox="1"/>
            <p:nvPr/>
          </p:nvSpPr>
          <p:spPr>
            <a:xfrm>
              <a:off x="5591452" y="3314373"/>
              <a:ext cx="1723998" cy="461665"/>
            </a:xfrm>
            <a:prstGeom prst="rect">
              <a:avLst/>
            </a:prstGeom>
            <a:noFill/>
          </p:spPr>
          <p:txBody>
            <a:bodyPr wrap="none" rtlCol="0">
              <a:spAutoFit/>
            </a:bodyPr>
            <a:lstStyle/>
            <a:p>
              <a:pPr algn="r"/>
              <a:r>
                <a:rPr lang="en-US" sz="1200" b="1" dirty="0">
                  <a:solidFill>
                    <a:srgbClr val="79C378"/>
                  </a:solidFill>
                </a:rPr>
                <a:t>CALIOP on CALIPSO</a:t>
              </a:r>
              <a:br>
                <a:rPr lang="en-US" sz="1200" b="1" dirty="0">
                  <a:solidFill>
                    <a:srgbClr val="79C378"/>
                  </a:solidFill>
                </a:rPr>
              </a:br>
              <a:r>
                <a:rPr lang="en-US" sz="1200" b="1" dirty="0">
                  <a:solidFill>
                    <a:srgbClr val="79C378"/>
                  </a:solidFill>
                </a:rPr>
                <a:t> @ 705 km</a:t>
              </a:r>
            </a:p>
          </p:txBody>
        </p:sp>
        <p:sp>
          <p:nvSpPr>
            <p:cNvPr id="7" name="TextBox 6">
              <a:extLst>
                <a:ext uri="{FF2B5EF4-FFF2-40B4-BE49-F238E27FC236}">
                  <a16:creationId xmlns:a16="http://schemas.microsoft.com/office/drawing/2014/main" id="{FFEEA180-5210-308C-0D7C-8DE0C7E07A68}"/>
                </a:ext>
              </a:extLst>
            </p:cNvPr>
            <p:cNvSpPr txBox="1"/>
            <p:nvPr/>
          </p:nvSpPr>
          <p:spPr>
            <a:xfrm>
              <a:off x="6972145" y="2693790"/>
              <a:ext cx="1623008" cy="461665"/>
            </a:xfrm>
            <a:prstGeom prst="rect">
              <a:avLst/>
            </a:prstGeom>
            <a:noFill/>
          </p:spPr>
          <p:txBody>
            <a:bodyPr wrap="none" rtlCol="0">
              <a:spAutoFit/>
            </a:bodyPr>
            <a:lstStyle/>
            <a:p>
              <a:r>
                <a:rPr lang="en-US" sz="1200" b="1" dirty="0">
                  <a:solidFill>
                    <a:srgbClr val="FF0000"/>
                  </a:solidFill>
                </a:rPr>
                <a:t>Minimum </a:t>
              </a:r>
              <a:br>
                <a:rPr lang="en-US" sz="1200" b="1" dirty="0">
                  <a:solidFill>
                    <a:srgbClr val="FF0000"/>
                  </a:solidFill>
                </a:rPr>
              </a:br>
              <a:r>
                <a:rPr lang="en-US" sz="1200" b="1" dirty="0">
                  <a:solidFill>
                    <a:srgbClr val="FF0000"/>
                  </a:solidFill>
                </a:rPr>
                <a:t>(CALIOP @ 450 km)</a:t>
              </a:r>
            </a:p>
          </p:txBody>
        </p:sp>
        <p:sp>
          <p:nvSpPr>
            <p:cNvPr id="12" name="TextBox 11">
              <a:extLst>
                <a:ext uri="{FF2B5EF4-FFF2-40B4-BE49-F238E27FC236}">
                  <a16:creationId xmlns:a16="http://schemas.microsoft.com/office/drawing/2014/main" id="{E78E8FE2-8679-6D10-A6B7-CB591E639B3D}"/>
                </a:ext>
              </a:extLst>
            </p:cNvPr>
            <p:cNvSpPr txBox="1"/>
            <p:nvPr/>
          </p:nvSpPr>
          <p:spPr>
            <a:xfrm>
              <a:off x="7389291" y="1920835"/>
              <a:ext cx="1555939" cy="276999"/>
            </a:xfrm>
            <a:prstGeom prst="rect">
              <a:avLst/>
            </a:prstGeom>
            <a:noFill/>
          </p:spPr>
          <p:txBody>
            <a:bodyPr wrap="none" rtlCol="0">
              <a:spAutoFit/>
            </a:bodyPr>
            <a:lstStyle/>
            <a:p>
              <a:r>
                <a:rPr lang="en-US" sz="1200" b="1" dirty="0">
                  <a:solidFill>
                    <a:schemeClr val="bg1">
                      <a:lumMod val="50000"/>
                    </a:schemeClr>
                  </a:solidFill>
                </a:rPr>
                <a:t>CALIGOLA 532 nm</a:t>
              </a:r>
            </a:p>
          </p:txBody>
        </p:sp>
        <p:sp>
          <p:nvSpPr>
            <p:cNvPr id="13" name="TextBox 12">
              <a:extLst>
                <a:ext uri="{FF2B5EF4-FFF2-40B4-BE49-F238E27FC236}">
                  <a16:creationId xmlns:a16="http://schemas.microsoft.com/office/drawing/2014/main" id="{82DF112A-525C-CB5A-4B13-829406C67DEB}"/>
                </a:ext>
              </a:extLst>
            </p:cNvPr>
            <p:cNvSpPr txBox="1"/>
            <p:nvPr/>
          </p:nvSpPr>
          <p:spPr>
            <a:xfrm>
              <a:off x="7400026" y="1142018"/>
              <a:ext cx="1555939" cy="276999"/>
            </a:xfrm>
            <a:prstGeom prst="rect">
              <a:avLst/>
            </a:prstGeom>
            <a:noFill/>
          </p:spPr>
          <p:txBody>
            <a:bodyPr wrap="none" rtlCol="0">
              <a:spAutoFit/>
            </a:bodyPr>
            <a:lstStyle/>
            <a:p>
              <a:r>
                <a:rPr lang="en-US" sz="1200" b="1" dirty="0">
                  <a:solidFill>
                    <a:srgbClr val="B66B00"/>
                  </a:solidFill>
                </a:rPr>
                <a:t>CALIGOLA 355 nm</a:t>
              </a:r>
            </a:p>
          </p:txBody>
        </p:sp>
        <p:sp>
          <p:nvSpPr>
            <p:cNvPr id="14" name="TextBox 13">
              <a:extLst>
                <a:ext uri="{FF2B5EF4-FFF2-40B4-BE49-F238E27FC236}">
                  <a16:creationId xmlns:a16="http://schemas.microsoft.com/office/drawing/2014/main" id="{B89BB204-D805-7890-16B0-6B1BD9783662}"/>
                </a:ext>
              </a:extLst>
            </p:cNvPr>
            <p:cNvSpPr txBox="1"/>
            <p:nvPr/>
          </p:nvSpPr>
          <p:spPr>
            <a:xfrm>
              <a:off x="6324818" y="1690230"/>
              <a:ext cx="642933" cy="276999"/>
            </a:xfrm>
            <a:prstGeom prst="rect">
              <a:avLst/>
            </a:prstGeom>
            <a:noFill/>
          </p:spPr>
          <p:txBody>
            <a:bodyPr wrap="none" rtlCol="0">
              <a:spAutoFit/>
            </a:bodyPr>
            <a:lstStyle/>
            <a:p>
              <a:r>
                <a:rPr lang="en-US" sz="1200" b="1"/>
                <a:t>Target</a:t>
              </a:r>
            </a:p>
          </p:txBody>
        </p:sp>
        <p:cxnSp>
          <p:nvCxnSpPr>
            <p:cNvPr id="8" name="Straight Arrow Connector 7">
              <a:extLst>
                <a:ext uri="{FF2B5EF4-FFF2-40B4-BE49-F238E27FC236}">
                  <a16:creationId xmlns:a16="http://schemas.microsoft.com/office/drawing/2014/main" id="{394161BD-35DA-EB36-B804-738F12E4FA1F}"/>
                </a:ext>
              </a:extLst>
            </p:cNvPr>
            <p:cNvCxnSpPr/>
            <p:nvPr/>
          </p:nvCxnSpPr>
          <p:spPr>
            <a:xfrm>
              <a:off x="7109460" y="883920"/>
              <a:ext cx="1897380" cy="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3F0E3B-AA1F-C238-C2EE-4B3249A6270E}"/>
                </a:ext>
              </a:extLst>
            </p:cNvPr>
            <p:cNvSpPr txBox="1"/>
            <p:nvPr/>
          </p:nvSpPr>
          <p:spPr>
            <a:xfrm>
              <a:off x="8252460" y="822960"/>
              <a:ext cx="705642" cy="265457"/>
            </a:xfrm>
            <a:prstGeom prst="rect">
              <a:avLst/>
            </a:prstGeom>
            <a:noFill/>
          </p:spPr>
          <p:txBody>
            <a:bodyPr wrap="none" rtlCol="0">
              <a:spAutoFit/>
            </a:bodyPr>
            <a:lstStyle/>
            <a:p>
              <a:r>
                <a:rPr lang="en-US" sz="1125" dirty="0"/>
                <a:t>Daylight</a:t>
              </a:r>
            </a:p>
          </p:txBody>
        </p:sp>
      </p:grpSp>
    </p:spTree>
    <p:extLst>
      <p:ext uri="{BB962C8B-B14F-4D97-AF65-F5344CB8AC3E}">
        <p14:creationId xmlns:p14="http://schemas.microsoft.com/office/powerpoint/2010/main" val="334360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D30332C-277C-8FA5-26C8-9FB81BBD7413}"/>
              </a:ext>
            </a:extLst>
          </p:cNvPr>
          <p:cNvPicPr>
            <a:picLocks noGrp="1" noChangeAspect="1"/>
          </p:cNvPicPr>
          <p:nvPr>
            <p:ph idx="1"/>
          </p:nvPr>
        </p:nvPicPr>
        <p:blipFill>
          <a:blip r:embed="rId3"/>
          <a:stretch>
            <a:fillRect/>
          </a:stretch>
        </p:blipFill>
        <p:spPr>
          <a:xfrm>
            <a:off x="5988599" y="784706"/>
            <a:ext cx="2868151" cy="4015331"/>
          </a:xfrm>
        </p:spPr>
      </p:pic>
      <p:sp>
        <p:nvSpPr>
          <p:cNvPr id="5" name="Title 4">
            <a:extLst>
              <a:ext uri="{FF2B5EF4-FFF2-40B4-BE49-F238E27FC236}">
                <a16:creationId xmlns:a16="http://schemas.microsoft.com/office/drawing/2014/main" id="{0AB6F5A3-CA24-6039-7787-75DBBEE1D191}"/>
              </a:ext>
            </a:extLst>
          </p:cNvPr>
          <p:cNvSpPr>
            <a:spLocks noGrp="1"/>
          </p:cNvSpPr>
          <p:nvPr>
            <p:ph type="title"/>
          </p:nvPr>
        </p:nvSpPr>
        <p:spPr>
          <a:xfrm>
            <a:off x="523307" y="0"/>
            <a:ext cx="8208912" cy="669724"/>
          </a:xfrm>
        </p:spPr>
        <p:txBody>
          <a:bodyPr lIns="91440" tIns="45720" rIns="91440" bIns="45720" anchor="t"/>
          <a:lstStyle/>
          <a:p>
            <a:pPr algn="ctr"/>
            <a:r>
              <a:rPr lang="en-US" sz="3000" dirty="0">
                <a:ea typeface="ＭＳ Ｐゴシック"/>
              </a:rPr>
              <a:t>CALIGOLA</a:t>
            </a:r>
          </a:p>
          <a:p>
            <a:pPr algn="ctr"/>
            <a:r>
              <a:rPr lang="en-US" sz="1600" i="1" dirty="0">
                <a:ea typeface="ＭＳ Ｐゴシック"/>
              </a:rPr>
              <a:t>Advancing Earth System Science</a:t>
            </a:r>
          </a:p>
          <a:p>
            <a:endParaRPr lang="en-US" dirty="0"/>
          </a:p>
        </p:txBody>
      </p:sp>
      <p:sp>
        <p:nvSpPr>
          <p:cNvPr id="6" name="TextBox 5">
            <a:extLst>
              <a:ext uri="{FF2B5EF4-FFF2-40B4-BE49-F238E27FC236}">
                <a16:creationId xmlns:a16="http://schemas.microsoft.com/office/drawing/2014/main" id="{D9ED96BA-8619-AE54-89A4-DDBDA838506F}"/>
              </a:ext>
            </a:extLst>
          </p:cNvPr>
          <p:cNvSpPr txBox="1"/>
          <p:nvPr/>
        </p:nvSpPr>
        <p:spPr>
          <a:xfrm>
            <a:off x="235670" y="911543"/>
            <a:ext cx="5561815" cy="3965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92100" indent="-292100">
              <a:spcAft>
                <a:spcPts val="800"/>
              </a:spcAft>
            </a:pPr>
            <a:r>
              <a:rPr lang="en-US" sz="1500" dirty="0">
                <a:latin typeface="Arial"/>
                <a:ea typeface="ＭＳ Ｐゴシック"/>
                <a:cs typeface="Arial"/>
              </a:rPr>
              <a:t>• </a:t>
            </a:r>
            <a:r>
              <a:rPr lang="en-US" sz="1500" dirty="0">
                <a:latin typeface="Arial"/>
                <a:ea typeface="Calibri"/>
                <a:cs typeface="Arial"/>
              </a:rPr>
              <a:t>CALIGOLA is an </a:t>
            </a:r>
            <a:r>
              <a:rPr lang="en-US" sz="1500" b="1" dirty="0">
                <a:latin typeface="Arial"/>
                <a:ea typeface="Calibri"/>
                <a:cs typeface="Arial"/>
              </a:rPr>
              <a:t>interdisciplinary Earth Sciences mission</a:t>
            </a:r>
            <a:r>
              <a:rPr lang="en-US" sz="1500" dirty="0">
                <a:latin typeface="Arial"/>
                <a:ea typeface="Calibri"/>
                <a:cs typeface="Arial"/>
              </a:rPr>
              <a:t> significantly advancing global knowledge on the coupled atmosphere-ocean-land system.</a:t>
            </a:r>
          </a:p>
          <a:p>
            <a:pPr marL="292100" indent="-292100">
              <a:spcAft>
                <a:spcPts val="800"/>
              </a:spcAft>
            </a:pPr>
            <a:r>
              <a:rPr lang="en-US" sz="1500" dirty="0">
                <a:latin typeface="Arial"/>
                <a:ea typeface="ＭＳ Ｐゴシック"/>
                <a:cs typeface="Arial"/>
              </a:rPr>
              <a:t>• </a:t>
            </a:r>
            <a:r>
              <a:rPr lang="en-US" sz="1500" b="1" dirty="0">
                <a:latin typeface="Arial"/>
                <a:ea typeface="Calibri"/>
                <a:cs typeface="Arial"/>
              </a:rPr>
              <a:t>First spaceborne Raman-elastic-fluorescence lidar </a:t>
            </a:r>
            <a:r>
              <a:rPr lang="en-US" sz="1500" dirty="0">
                <a:latin typeface="Arial"/>
                <a:ea typeface="Calibri"/>
                <a:cs typeface="Arial"/>
              </a:rPr>
              <a:t>enabled through a partnership between ASI and NASA.</a:t>
            </a:r>
          </a:p>
          <a:p>
            <a:pPr marL="292100" indent="-292100">
              <a:spcAft>
                <a:spcPts val="800"/>
              </a:spcAft>
            </a:pPr>
            <a:r>
              <a:rPr lang="en-US" sz="1500" dirty="0">
                <a:latin typeface="Arial"/>
                <a:ea typeface="ＭＳ Ｐゴシック"/>
                <a:cs typeface="Arial"/>
              </a:rPr>
              <a:t>• Provides </a:t>
            </a:r>
            <a:r>
              <a:rPr lang="en-US" sz="1500" b="1" dirty="0">
                <a:latin typeface="Arial"/>
                <a:ea typeface="ＭＳ Ｐゴシック"/>
                <a:cs typeface="Arial"/>
              </a:rPr>
              <a:t>improved </a:t>
            </a:r>
            <a:r>
              <a:rPr lang="en-US" sz="1500" b="1" dirty="0">
                <a:latin typeface="Arial"/>
                <a:ea typeface="Calibri"/>
                <a:cs typeface="Arial"/>
              </a:rPr>
              <a:t>vertical profile measurements</a:t>
            </a:r>
            <a:r>
              <a:rPr lang="en-US" sz="1500" dirty="0">
                <a:latin typeface="Arial"/>
                <a:ea typeface="Calibri"/>
                <a:cs typeface="Arial"/>
              </a:rPr>
              <a:t> of atmospheric particles (aerosols) and clouds to better understand their roles in climate, weather, and air quality.  </a:t>
            </a:r>
          </a:p>
          <a:p>
            <a:pPr marL="292100" indent="-292100">
              <a:spcAft>
                <a:spcPts val="800"/>
              </a:spcAft>
            </a:pPr>
            <a:r>
              <a:rPr lang="en-US" sz="1500" dirty="0">
                <a:latin typeface="Arial"/>
                <a:ea typeface="ＭＳ Ｐゴシック"/>
                <a:cs typeface="Arial"/>
              </a:rPr>
              <a:t>• </a:t>
            </a:r>
            <a:r>
              <a:rPr lang="en-US" sz="1500" dirty="0">
                <a:latin typeface="Arial"/>
                <a:ea typeface="Calibri"/>
                <a:cs typeface="Arial"/>
              </a:rPr>
              <a:t>Provides the </a:t>
            </a:r>
            <a:r>
              <a:rPr lang="en-US" sz="1500" b="1" dirty="0">
                <a:latin typeface="Arial"/>
                <a:ea typeface="Calibri"/>
                <a:cs typeface="Arial"/>
              </a:rPr>
              <a:t>first profile observations of the world’s oceans </a:t>
            </a:r>
            <a:r>
              <a:rPr lang="en-US" sz="1500" dirty="0">
                <a:latin typeface="Arial"/>
                <a:ea typeface="Calibri"/>
                <a:cs typeface="Arial"/>
              </a:rPr>
              <a:t>revealing unprecedented insights on the health and productivity of phytoplankton and zooplankton, their impact on fisheries, and role in Earth’s carbon cycle.</a:t>
            </a:r>
          </a:p>
          <a:p>
            <a:pPr marL="292100" indent="-292100">
              <a:spcAft>
                <a:spcPts val="800"/>
              </a:spcAft>
            </a:pPr>
            <a:r>
              <a:rPr lang="en-US" sz="1500" dirty="0">
                <a:latin typeface="Arial"/>
                <a:ea typeface="ＭＳ Ｐゴシック"/>
                <a:cs typeface="Arial"/>
              </a:rPr>
              <a:t>• </a:t>
            </a:r>
            <a:r>
              <a:rPr lang="en-US" sz="1500" dirty="0">
                <a:latin typeface="Arial"/>
                <a:ea typeface="Calibri"/>
                <a:cs typeface="Arial"/>
              </a:rPr>
              <a:t>Offers </a:t>
            </a:r>
            <a:r>
              <a:rPr lang="en-US" sz="1500" b="1" dirty="0">
                <a:latin typeface="Arial"/>
                <a:ea typeface="Calibri"/>
                <a:cs typeface="Arial"/>
              </a:rPr>
              <a:t>new land measurement capabilities </a:t>
            </a:r>
            <a:r>
              <a:rPr lang="en-US" sz="1500" dirty="0">
                <a:latin typeface="Arial"/>
                <a:ea typeface="Calibri"/>
                <a:cs typeface="Arial"/>
              </a:rPr>
              <a:t>on natural and agricultural plant health and refined estimates of snow depth and snow water content.</a:t>
            </a:r>
          </a:p>
        </p:txBody>
      </p:sp>
    </p:spTree>
    <p:extLst>
      <p:ext uri="{BB962C8B-B14F-4D97-AF65-F5344CB8AC3E}">
        <p14:creationId xmlns:p14="http://schemas.microsoft.com/office/powerpoint/2010/main" val="3022435990"/>
      </p:ext>
    </p:extLst>
  </p:cSld>
  <p:clrMapOvr>
    <a:masterClrMapping/>
  </p:clrMapOvr>
  <mc:AlternateContent xmlns:mc="http://schemas.openxmlformats.org/markup-compatibility/2006" xmlns:p14="http://schemas.microsoft.com/office/powerpoint/2010/main">
    <mc:Choice Requires="p14">
      <p:transition spd="slow" p14:dur="2000" advTm="8"/>
    </mc:Choice>
    <mc:Fallback xmlns="">
      <p:transition spd="slow" advTm="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69600F-2DFC-B128-B52E-A6F410E92C23}"/>
              </a:ext>
            </a:extLst>
          </p:cNvPr>
          <p:cNvPicPr>
            <a:picLocks noChangeAspect="1"/>
          </p:cNvPicPr>
          <p:nvPr/>
        </p:nvPicPr>
        <p:blipFill>
          <a:blip r:embed="rId3"/>
          <a:stretch>
            <a:fillRect/>
          </a:stretch>
        </p:blipFill>
        <p:spPr>
          <a:xfrm>
            <a:off x="-2830" y="0"/>
            <a:ext cx="9146830" cy="5137980"/>
          </a:xfrm>
          <a:prstGeom prst="rect">
            <a:avLst/>
          </a:prstGeom>
        </p:spPr>
      </p:pic>
      <p:sp>
        <p:nvSpPr>
          <p:cNvPr id="7" name="Title 1">
            <a:extLst>
              <a:ext uri="{FF2B5EF4-FFF2-40B4-BE49-F238E27FC236}">
                <a16:creationId xmlns:a16="http://schemas.microsoft.com/office/drawing/2014/main" id="{C5752A72-EAD9-452F-FAF3-87F5F0C35FA9}"/>
              </a:ext>
            </a:extLst>
          </p:cNvPr>
          <p:cNvSpPr txBox="1">
            <a:spLocks/>
          </p:cNvSpPr>
          <p:nvPr/>
        </p:nvSpPr>
        <p:spPr>
          <a:xfrm>
            <a:off x="-2830" y="0"/>
            <a:ext cx="3003938" cy="1296962"/>
          </a:xfrm>
          <a:prstGeom prst="rect">
            <a:avLst/>
          </a:prstGeom>
        </p:spPr>
        <p:txBody>
          <a:bodyPr/>
          <a:lstStyle>
            <a:lvl1pPr algn="l" defTabSz="457200" rtl="0" eaLnBrk="0" fontAlgn="base" hangingPunct="0">
              <a:spcBef>
                <a:spcPct val="0"/>
              </a:spcBef>
              <a:spcAft>
                <a:spcPct val="0"/>
              </a:spcAft>
              <a:defRPr sz="2400" b="1" i="0" kern="1200">
                <a:solidFill>
                  <a:srgbClr val="00357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500">
                <a:ln w="3175">
                  <a:noFill/>
                </a:ln>
                <a:solidFill>
                  <a:schemeClr val="tx1"/>
                </a:solidFill>
              </a:rPr>
              <a:t>Multidisciplinary Decadal Survey Science </a:t>
            </a:r>
          </a:p>
        </p:txBody>
      </p:sp>
    </p:spTree>
    <p:extLst>
      <p:ext uri="{BB962C8B-B14F-4D97-AF65-F5344CB8AC3E}">
        <p14:creationId xmlns:p14="http://schemas.microsoft.com/office/powerpoint/2010/main" val="421894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FB91A-E33E-4B94-F434-80B2D5AA1C19}"/>
              </a:ext>
            </a:extLst>
          </p:cNvPr>
          <p:cNvSpPr>
            <a:spLocks noGrp="1"/>
          </p:cNvSpPr>
          <p:nvPr>
            <p:ph type="title"/>
          </p:nvPr>
        </p:nvSpPr>
        <p:spPr>
          <a:xfrm>
            <a:off x="557634" y="128429"/>
            <a:ext cx="8208912" cy="669724"/>
          </a:xfrm>
        </p:spPr>
        <p:txBody>
          <a:bodyPr/>
          <a:lstStyle/>
          <a:p>
            <a:pPr algn="ctr"/>
            <a:r>
              <a:rPr lang="en-US" dirty="0"/>
              <a:t>Measurement Capabilities Beyond CALIPSO</a:t>
            </a:r>
          </a:p>
        </p:txBody>
      </p:sp>
      <p:sp>
        <p:nvSpPr>
          <p:cNvPr id="8" name="TextBox 7">
            <a:extLst>
              <a:ext uri="{FF2B5EF4-FFF2-40B4-BE49-F238E27FC236}">
                <a16:creationId xmlns:a16="http://schemas.microsoft.com/office/drawing/2014/main" id="{87A58D44-1CC2-BF0C-8AEE-6ED125665CFB}"/>
              </a:ext>
            </a:extLst>
          </p:cNvPr>
          <p:cNvSpPr txBox="1"/>
          <p:nvPr/>
        </p:nvSpPr>
        <p:spPr>
          <a:xfrm>
            <a:off x="204422" y="909341"/>
            <a:ext cx="5359160" cy="3734356"/>
          </a:xfrm>
          <a:prstGeom prst="rect">
            <a:avLst/>
          </a:prstGeom>
          <a:noFill/>
        </p:spPr>
        <p:txBody>
          <a:bodyPr wrap="square" lIns="91440" tIns="45720" rIns="91440" bIns="45720" anchor="t">
            <a:spAutoFit/>
          </a:bodyPr>
          <a:lstStyle/>
          <a:p>
            <a:pPr marL="285750" indent="-285750">
              <a:spcAft>
                <a:spcPts val="800"/>
              </a:spcAft>
              <a:buFont typeface="Arial" panose="020B0604020202020204" pitchFamily="34" charset="0"/>
              <a:buChar char="•"/>
            </a:pPr>
            <a:r>
              <a:rPr lang="en-US" sz="1500" dirty="0">
                <a:solidFill>
                  <a:srgbClr val="003571"/>
                </a:solidFill>
                <a:latin typeface="Arial"/>
                <a:ea typeface="ＭＳ Ｐゴシック"/>
                <a:cs typeface="Arial"/>
              </a:rPr>
              <a:t>Improved calibrated profile measurements of attenuated backscatter for day/night conditions.</a:t>
            </a:r>
          </a:p>
          <a:p>
            <a:pPr marL="285750" indent="-285750">
              <a:spcAft>
                <a:spcPts val="800"/>
              </a:spcAft>
              <a:buFont typeface="Arial" panose="020B0604020202020204" pitchFamily="34" charset="0"/>
              <a:buChar char="•"/>
            </a:pPr>
            <a:r>
              <a:rPr lang="en-US" sz="1500" dirty="0">
                <a:solidFill>
                  <a:srgbClr val="003571"/>
                </a:solidFill>
                <a:latin typeface="Arial"/>
                <a:ea typeface="ＭＳ Ｐゴシック"/>
                <a:cs typeface="Arial"/>
              </a:rPr>
              <a:t>Improved daytime sensitivity (SNR) to identify aerosol layers missed by CALIPSO.</a:t>
            </a:r>
          </a:p>
          <a:p>
            <a:pPr marL="285750" indent="-285750">
              <a:spcAft>
                <a:spcPts val="800"/>
              </a:spcAft>
              <a:buFont typeface="Arial" panose="020B0604020202020204" pitchFamily="34" charset="0"/>
              <a:buChar char="•"/>
            </a:pPr>
            <a:r>
              <a:rPr lang="en-US" sz="1500" dirty="0">
                <a:solidFill>
                  <a:srgbClr val="003571"/>
                </a:solidFill>
                <a:latin typeface="Arial"/>
                <a:ea typeface="ＭＳ Ｐゴシック"/>
                <a:cs typeface="Arial"/>
              </a:rPr>
              <a:t>Finer vertical/horizontal resolution in lower atmosphere to better characterize aerosols near the surface and to determine microphysical properties of liquid water clouds.</a:t>
            </a:r>
          </a:p>
          <a:p>
            <a:pPr marL="285750" indent="-285750">
              <a:spcAft>
                <a:spcPts val="800"/>
              </a:spcAft>
              <a:buFont typeface="Arial" panose="020B0604020202020204" pitchFamily="34" charset="0"/>
              <a:buChar char="•"/>
            </a:pPr>
            <a:r>
              <a:rPr lang="en-US" sz="1500" dirty="0">
                <a:solidFill>
                  <a:srgbClr val="003571"/>
                </a:solidFill>
                <a:latin typeface="Arial"/>
                <a:ea typeface="ＭＳ Ｐゴシック"/>
                <a:cs typeface="Arial"/>
              </a:rPr>
              <a:t>Improved ability to characterize aerosol typing for air quality assessments and better capability to discriminate between aerosol and clouds.</a:t>
            </a:r>
          </a:p>
          <a:p>
            <a:pPr marL="285750" indent="-285750">
              <a:spcAft>
                <a:spcPts val="800"/>
              </a:spcAft>
              <a:buFont typeface="Arial" panose="020B0604020202020204" pitchFamily="34" charset="0"/>
              <a:buChar char="•"/>
            </a:pPr>
            <a:r>
              <a:rPr lang="en-US" sz="1500" dirty="0">
                <a:solidFill>
                  <a:srgbClr val="003571"/>
                </a:solidFill>
                <a:latin typeface="Arial"/>
                <a:ea typeface="ＭＳ Ｐゴシック"/>
                <a:cs typeface="Arial"/>
              </a:rPr>
              <a:t>Wider detector dynamic range capable of quantifying backscatter from liquid clouds and ocean surface reflectance to support more accurate estimates of integrated aerosol optical properties.</a:t>
            </a:r>
            <a:r>
              <a:rPr lang="en-US" sz="1400" dirty="0">
                <a:solidFill>
                  <a:srgbClr val="003571"/>
                </a:solidFill>
                <a:latin typeface="Arial"/>
                <a:ea typeface="ＭＳ Ｐゴシック"/>
                <a:cs typeface="Arial"/>
              </a:rPr>
              <a:t> </a:t>
            </a:r>
          </a:p>
        </p:txBody>
      </p:sp>
      <p:pic>
        <p:nvPicPr>
          <p:cNvPr id="3" name="Picture 2" descr="A blue planet with red lines around it&#10;&#10;Description automatically generated">
            <a:extLst>
              <a:ext uri="{FF2B5EF4-FFF2-40B4-BE49-F238E27FC236}">
                <a16:creationId xmlns:a16="http://schemas.microsoft.com/office/drawing/2014/main" id="{6A87B1FD-D9CD-C19D-503D-F4AFDC523F5E}"/>
              </a:ext>
            </a:extLst>
          </p:cNvPr>
          <p:cNvPicPr>
            <a:picLocks noChangeAspect="1"/>
          </p:cNvPicPr>
          <p:nvPr/>
        </p:nvPicPr>
        <p:blipFill>
          <a:blip r:embed="rId3"/>
          <a:stretch>
            <a:fillRect/>
          </a:stretch>
        </p:blipFill>
        <p:spPr>
          <a:xfrm>
            <a:off x="5740978" y="1060913"/>
            <a:ext cx="3220142" cy="3220142"/>
          </a:xfrm>
          <a:prstGeom prst="rect">
            <a:avLst/>
          </a:prstGeom>
        </p:spPr>
      </p:pic>
      <p:sp>
        <p:nvSpPr>
          <p:cNvPr id="2" name="TextBox 1">
            <a:extLst>
              <a:ext uri="{FF2B5EF4-FFF2-40B4-BE49-F238E27FC236}">
                <a16:creationId xmlns:a16="http://schemas.microsoft.com/office/drawing/2014/main" id="{E1659F20-EA04-7993-29A8-583080589804}"/>
              </a:ext>
            </a:extLst>
          </p:cNvPr>
          <p:cNvSpPr txBox="1"/>
          <p:nvPr/>
        </p:nvSpPr>
        <p:spPr>
          <a:xfrm>
            <a:off x="7853082" y="4242547"/>
            <a:ext cx="986167" cy="261610"/>
          </a:xfrm>
          <a:prstGeom prst="rect">
            <a:avLst/>
          </a:prstGeom>
          <a:noFill/>
        </p:spPr>
        <p:txBody>
          <a:bodyPr wrap="none" rtlCol="0">
            <a:spAutoFit/>
          </a:bodyPr>
          <a:lstStyle/>
          <a:p>
            <a:r>
              <a:rPr lang="en-US" sz="1100" dirty="0">
                <a:solidFill>
                  <a:srgbClr val="003571"/>
                </a:solidFill>
              </a:rPr>
              <a:t>Credit NASA</a:t>
            </a:r>
          </a:p>
        </p:txBody>
      </p:sp>
    </p:spTree>
    <p:extLst>
      <p:ext uri="{BB962C8B-B14F-4D97-AF65-F5344CB8AC3E}">
        <p14:creationId xmlns:p14="http://schemas.microsoft.com/office/powerpoint/2010/main" val="35673635"/>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spd="slow" advTm="17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 name="Can 1550">
            <a:extLst>
              <a:ext uri="{FF2B5EF4-FFF2-40B4-BE49-F238E27FC236}">
                <a16:creationId xmlns:a16="http://schemas.microsoft.com/office/drawing/2014/main" id="{DF754DB2-2256-47C8-6AB8-C25E8CA45862}"/>
              </a:ext>
            </a:extLst>
          </p:cNvPr>
          <p:cNvSpPr/>
          <p:nvPr/>
        </p:nvSpPr>
        <p:spPr>
          <a:xfrm>
            <a:off x="3181640" y="3105306"/>
            <a:ext cx="2875294" cy="1380818"/>
          </a:xfrm>
          <a:prstGeom prst="can">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2" name="Oval 1551">
            <a:extLst>
              <a:ext uri="{FF2B5EF4-FFF2-40B4-BE49-F238E27FC236}">
                <a16:creationId xmlns:a16="http://schemas.microsoft.com/office/drawing/2014/main" id="{08AADED1-C847-48D2-D448-C0D2DFD4C083}"/>
              </a:ext>
            </a:extLst>
          </p:cNvPr>
          <p:cNvSpPr/>
          <p:nvPr/>
        </p:nvSpPr>
        <p:spPr>
          <a:xfrm>
            <a:off x="3186343" y="3107463"/>
            <a:ext cx="2877744" cy="34016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0" name="Oval 1549">
            <a:extLst>
              <a:ext uri="{FF2B5EF4-FFF2-40B4-BE49-F238E27FC236}">
                <a16:creationId xmlns:a16="http://schemas.microsoft.com/office/drawing/2014/main" id="{ED580E12-252D-24C7-CA18-A532A0A4765E}"/>
              </a:ext>
            </a:extLst>
          </p:cNvPr>
          <p:cNvSpPr/>
          <p:nvPr/>
        </p:nvSpPr>
        <p:spPr>
          <a:xfrm>
            <a:off x="3179190" y="2071316"/>
            <a:ext cx="2877744" cy="34016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A976D-4DD4-C3C4-79FA-12110E2417D2}"/>
              </a:ext>
            </a:extLst>
          </p:cNvPr>
          <p:cNvSpPr>
            <a:spLocks noGrp="1"/>
          </p:cNvSpPr>
          <p:nvPr>
            <p:ph type="title"/>
          </p:nvPr>
        </p:nvSpPr>
        <p:spPr>
          <a:xfrm>
            <a:off x="1076445" y="85642"/>
            <a:ext cx="7060655" cy="412369"/>
          </a:xfrm>
        </p:spPr>
        <p:txBody>
          <a:bodyPr/>
          <a:lstStyle/>
          <a:p>
            <a:pPr algn="ctr"/>
            <a:r>
              <a:rPr lang="en-US" dirty="0"/>
              <a:t>Physics Exploited by CALIGOLA</a:t>
            </a:r>
            <a:endParaRPr lang="en-US" b="0" dirty="0"/>
          </a:p>
        </p:txBody>
      </p:sp>
      <p:sp>
        <p:nvSpPr>
          <p:cNvPr id="29" name="Can 28">
            <a:extLst>
              <a:ext uri="{FF2B5EF4-FFF2-40B4-BE49-F238E27FC236}">
                <a16:creationId xmlns:a16="http://schemas.microsoft.com/office/drawing/2014/main" id="{1A8CCDAB-F575-044A-93D1-84C088D956BD}"/>
              </a:ext>
            </a:extLst>
          </p:cNvPr>
          <p:cNvSpPr/>
          <p:nvPr/>
        </p:nvSpPr>
        <p:spPr>
          <a:xfrm>
            <a:off x="3181640" y="2068450"/>
            <a:ext cx="2875294" cy="1380818"/>
          </a:xfrm>
          <a:prstGeom prst="can">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89" name="Group 1388">
            <a:extLst>
              <a:ext uri="{FF2B5EF4-FFF2-40B4-BE49-F238E27FC236}">
                <a16:creationId xmlns:a16="http://schemas.microsoft.com/office/drawing/2014/main" id="{F2E70AC1-41D8-2091-6769-F2F70828FFB3}"/>
              </a:ext>
            </a:extLst>
          </p:cNvPr>
          <p:cNvGrpSpPr/>
          <p:nvPr/>
        </p:nvGrpSpPr>
        <p:grpSpPr>
          <a:xfrm>
            <a:off x="3228251" y="609826"/>
            <a:ext cx="2859807" cy="276999"/>
            <a:chOff x="4413832" y="1656019"/>
            <a:chExt cx="2859807" cy="276999"/>
          </a:xfrm>
        </p:grpSpPr>
        <p:sp>
          <p:nvSpPr>
            <p:cNvPr id="1205" name="TextBox 1204">
              <a:extLst>
                <a:ext uri="{FF2B5EF4-FFF2-40B4-BE49-F238E27FC236}">
                  <a16:creationId xmlns:a16="http://schemas.microsoft.com/office/drawing/2014/main" id="{0A960176-B140-700B-4DE1-E3FB59A919CB}"/>
                </a:ext>
              </a:extLst>
            </p:cNvPr>
            <p:cNvSpPr txBox="1"/>
            <p:nvPr/>
          </p:nvSpPr>
          <p:spPr>
            <a:xfrm>
              <a:off x="4413832" y="1656019"/>
              <a:ext cx="976354" cy="276999"/>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200"/>
                <a:t>Transmitter</a:t>
              </a:r>
            </a:p>
          </p:txBody>
        </p:sp>
        <p:sp>
          <p:nvSpPr>
            <p:cNvPr id="1206" name="TextBox 1205">
              <a:extLst>
                <a:ext uri="{FF2B5EF4-FFF2-40B4-BE49-F238E27FC236}">
                  <a16:creationId xmlns:a16="http://schemas.microsoft.com/office/drawing/2014/main" id="{F0FF840E-3DAB-9143-9920-58A13681841B}"/>
                </a:ext>
              </a:extLst>
            </p:cNvPr>
            <p:cNvSpPr txBox="1"/>
            <p:nvPr/>
          </p:nvSpPr>
          <p:spPr>
            <a:xfrm>
              <a:off x="5390186" y="1656019"/>
              <a:ext cx="1883453" cy="276999"/>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200"/>
                <a:t>Receiver</a:t>
              </a:r>
            </a:p>
          </p:txBody>
        </p:sp>
      </p:grpSp>
      <p:grpSp>
        <p:nvGrpSpPr>
          <p:cNvPr id="1284" name="Group 1283">
            <a:extLst>
              <a:ext uri="{FF2B5EF4-FFF2-40B4-BE49-F238E27FC236}">
                <a16:creationId xmlns:a16="http://schemas.microsoft.com/office/drawing/2014/main" id="{4C0BB917-DF2B-A7FC-8C80-675C599A5D82}"/>
              </a:ext>
            </a:extLst>
          </p:cNvPr>
          <p:cNvGrpSpPr/>
          <p:nvPr/>
        </p:nvGrpSpPr>
        <p:grpSpPr>
          <a:xfrm>
            <a:off x="3217139" y="2411060"/>
            <a:ext cx="2759277" cy="961170"/>
            <a:chOff x="1753494" y="2755905"/>
            <a:chExt cx="2759277" cy="961170"/>
          </a:xfrm>
        </p:grpSpPr>
        <p:sp>
          <p:nvSpPr>
            <p:cNvPr id="1195" name="Oval 1194">
              <a:extLst>
                <a:ext uri="{FF2B5EF4-FFF2-40B4-BE49-F238E27FC236}">
                  <a16:creationId xmlns:a16="http://schemas.microsoft.com/office/drawing/2014/main" id="{C6980CB8-CEEF-FA34-0874-BA00535F2585}"/>
                </a:ext>
              </a:extLst>
            </p:cNvPr>
            <p:cNvSpPr/>
            <p:nvPr/>
          </p:nvSpPr>
          <p:spPr>
            <a:xfrm>
              <a:off x="4032080" y="289136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6" name="Oval 1195">
              <a:extLst>
                <a:ext uri="{FF2B5EF4-FFF2-40B4-BE49-F238E27FC236}">
                  <a16:creationId xmlns:a16="http://schemas.microsoft.com/office/drawing/2014/main" id="{8E577959-1C6D-30D8-19C4-AED19F0DD333}"/>
                </a:ext>
              </a:extLst>
            </p:cNvPr>
            <p:cNvSpPr/>
            <p:nvPr/>
          </p:nvSpPr>
          <p:spPr>
            <a:xfrm>
              <a:off x="4188713" y="291359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7" name="Oval 1196">
              <a:extLst>
                <a:ext uri="{FF2B5EF4-FFF2-40B4-BE49-F238E27FC236}">
                  <a16:creationId xmlns:a16="http://schemas.microsoft.com/office/drawing/2014/main" id="{26D5761C-A0CE-8ABD-48FE-34DF8867985D}"/>
                </a:ext>
              </a:extLst>
            </p:cNvPr>
            <p:cNvSpPr/>
            <p:nvPr/>
          </p:nvSpPr>
          <p:spPr>
            <a:xfrm>
              <a:off x="4408846" y="301624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8" name="Oval 1197">
              <a:extLst>
                <a:ext uri="{FF2B5EF4-FFF2-40B4-BE49-F238E27FC236}">
                  <a16:creationId xmlns:a16="http://schemas.microsoft.com/office/drawing/2014/main" id="{A4ED2CCE-4E68-DB96-F7BF-8361FC67B0AA}"/>
                </a:ext>
              </a:extLst>
            </p:cNvPr>
            <p:cNvSpPr/>
            <p:nvPr/>
          </p:nvSpPr>
          <p:spPr>
            <a:xfrm>
              <a:off x="4061713" y="30987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9" name="Oval 1198">
              <a:extLst>
                <a:ext uri="{FF2B5EF4-FFF2-40B4-BE49-F238E27FC236}">
                  <a16:creationId xmlns:a16="http://schemas.microsoft.com/office/drawing/2014/main" id="{80B9F48E-E8AF-81E2-E050-6B0582D66424}"/>
                </a:ext>
              </a:extLst>
            </p:cNvPr>
            <p:cNvSpPr/>
            <p:nvPr/>
          </p:nvSpPr>
          <p:spPr>
            <a:xfrm>
              <a:off x="4217288" y="310514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0" name="Oval 1199">
              <a:extLst>
                <a:ext uri="{FF2B5EF4-FFF2-40B4-BE49-F238E27FC236}">
                  <a16:creationId xmlns:a16="http://schemas.microsoft.com/office/drawing/2014/main" id="{56152FE5-1D9B-562C-59B7-32C8A52CBDD1}"/>
                </a:ext>
              </a:extLst>
            </p:cNvPr>
            <p:cNvSpPr/>
            <p:nvPr/>
          </p:nvSpPr>
          <p:spPr>
            <a:xfrm>
              <a:off x="4001388" y="330834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1" name="Oval 1200">
              <a:extLst>
                <a:ext uri="{FF2B5EF4-FFF2-40B4-BE49-F238E27FC236}">
                  <a16:creationId xmlns:a16="http://schemas.microsoft.com/office/drawing/2014/main" id="{F8864614-E6CC-CCAE-0AC8-5CA063D0B553}"/>
                </a:ext>
              </a:extLst>
            </p:cNvPr>
            <p:cNvSpPr/>
            <p:nvPr/>
          </p:nvSpPr>
          <p:spPr>
            <a:xfrm>
              <a:off x="4255388" y="330940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2" name="Oval 1201">
              <a:extLst>
                <a:ext uri="{FF2B5EF4-FFF2-40B4-BE49-F238E27FC236}">
                  <a16:creationId xmlns:a16="http://schemas.microsoft.com/office/drawing/2014/main" id="{26408255-99F7-B074-4B53-5952718DFC3E}"/>
                </a:ext>
              </a:extLst>
            </p:cNvPr>
            <p:cNvSpPr/>
            <p:nvPr/>
          </p:nvSpPr>
          <p:spPr>
            <a:xfrm>
              <a:off x="4475521" y="32003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3" name="Oval 1202">
              <a:extLst>
                <a:ext uri="{FF2B5EF4-FFF2-40B4-BE49-F238E27FC236}">
                  <a16:creationId xmlns:a16="http://schemas.microsoft.com/office/drawing/2014/main" id="{57A32C8A-C279-BA3A-234A-4EC03E81D7AD}"/>
                </a:ext>
              </a:extLst>
            </p:cNvPr>
            <p:cNvSpPr/>
            <p:nvPr/>
          </p:nvSpPr>
          <p:spPr>
            <a:xfrm>
              <a:off x="4124155" y="352848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4" name="Oval 1203">
              <a:extLst>
                <a:ext uri="{FF2B5EF4-FFF2-40B4-BE49-F238E27FC236}">
                  <a16:creationId xmlns:a16="http://schemas.microsoft.com/office/drawing/2014/main" id="{02583A4D-A0C4-252B-FC94-846C0A7FEEAB}"/>
                </a:ext>
              </a:extLst>
            </p:cNvPr>
            <p:cNvSpPr/>
            <p:nvPr/>
          </p:nvSpPr>
          <p:spPr>
            <a:xfrm>
              <a:off x="4283963" y="342053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7" name="Oval 1206">
              <a:extLst>
                <a:ext uri="{FF2B5EF4-FFF2-40B4-BE49-F238E27FC236}">
                  <a16:creationId xmlns:a16="http://schemas.microsoft.com/office/drawing/2014/main" id="{27CD93FC-C0F3-6CDB-D3CC-3686C17B4EFA}"/>
                </a:ext>
              </a:extLst>
            </p:cNvPr>
            <p:cNvSpPr/>
            <p:nvPr/>
          </p:nvSpPr>
          <p:spPr>
            <a:xfrm>
              <a:off x="4269145" y="277706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8" name="Oval 1207">
              <a:extLst>
                <a:ext uri="{FF2B5EF4-FFF2-40B4-BE49-F238E27FC236}">
                  <a16:creationId xmlns:a16="http://schemas.microsoft.com/office/drawing/2014/main" id="{3442C5E8-826E-B244-74FC-BD01E9D5E0B5}"/>
                </a:ext>
              </a:extLst>
            </p:cNvPr>
            <p:cNvSpPr/>
            <p:nvPr/>
          </p:nvSpPr>
          <p:spPr>
            <a:xfrm>
              <a:off x="4425778" y="279929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9" name="Oval 1208">
              <a:extLst>
                <a:ext uri="{FF2B5EF4-FFF2-40B4-BE49-F238E27FC236}">
                  <a16:creationId xmlns:a16="http://schemas.microsoft.com/office/drawing/2014/main" id="{9E9BC47C-7572-6BC1-5614-C2A9806A6BCE}"/>
                </a:ext>
              </a:extLst>
            </p:cNvPr>
            <p:cNvSpPr/>
            <p:nvPr/>
          </p:nvSpPr>
          <p:spPr>
            <a:xfrm>
              <a:off x="4294546" y="358139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0" name="Oval 1209">
              <a:extLst>
                <a:ext uri="{FF2B5EF4-FFF2-40B4-BE49-F238E27FC236}">
                  <a16:creationId xmlns:a16="http://schemas.microsoft.com/office/drawing/2014/main" id="{B5857C07-9289-235A-2D68-A6520AB8E7A4}"/>
                </a:ext>
              </a:extLst>
            </p:cNvPr>
            <p:cNvSpPr/>
            <p:nvPr/>
          </p:nvSpPr>
          <p:spPr>
            <a:xfrm>
              <a:off x="4451179" y="36036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1" name="Oval 1210">
              <a:extLst>
                <a:ext uri="{FF2B5EF4-FFF2-40B4-BE49-F238E27FC236}">
                  <a16:creationId xmlns:a16="http://schemas.microsoft.com/office/drawing/2014/main" id="{7BC11F55-786E-3B2E-A71C-219096EE8980}"/>
                </a:ext>
              </a:extLst>
            </p:cNvPr>
            <p:cNvSpPr/>
            <p:nvPr/>
          </p:nvSpPr>
          <p:spPr>
            <a:xfrm>
              <a:off x="4455411" y="344275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4" name="Oval 1223">
              <a:extLst>
                <a:ext uri="{FF2B5EF4-FFF2-40B4-BE49-F238E27FC236}">
                  <a16:creationId xmlns:a16="http://schemas.microsoft.com/office/drawing/2014/main" id="{44FF81AB-5DBD-AD20-1030-2F21F0B22DAC}"/>
                </a:ext>
              </a:extLst>
            </p:cNvPr>
            <p:cNvSpPr/>
            <p:nvPr/>
          </p:nvSpPr>
          <p:spPr>
            <a:xfrm>
              <a:off x="3439415" y="294216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5" name="Oval 1224">
              <a:extLst>
                <a:ext uri="{FF2B5EF4-FFF2-40B4-BE49-F238E27FC236}">
                  <a16:creationId xmlns:a16="http://schemas.microsoft.com/office/drawing/2014/main" id="{3778F376-82E8-139E-0735-950DA6915831}"/>
                </a:ext>
              </a:extLst>
            </p:cNvPr>
            <p:cNvSpPr/>
            <p:nvPr/>
          </p:nvSpPr>
          <p:spPr>
            <a:xfrm>
              <a:off x="3596048" y="29643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6" name="Oval 1225">
              <a:extLst>
                <a:ext uri="{FF2B5EF4-FFF2-40B4-BE49-F238E27FC236}">
                  <a16:creationId xmlns:a16="http://schemas.microsoft.com/office/drawing/2014/main" id="{5A15EE97-9DC2-621D-9019-909126B5772F}"/>
                </a:ext>
              </a:extLst>
            </p:cNvPr>
            <p:cNvSpPr/>
            <p:nvPr/>
          </p:nvSpPr>
          <p:spPr>
            <a:xfrm>
              <a:off x="3816181" y="30670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7" name="Oval 1226">
              <a:extLst>
                <a:ext uri="{FF2B5EF4-FFF2-40B4-BE49-F238E27FC236}">
                  <a16:creationId xmlns:a16="http://schemas.microsoft.com/office/drawing/2014/main" id="{39638441-2385-5675-6CC2-8406A15D7962}"/>
                </a:ext>
              </a:extLst>
            </p:cNvPr>
            <p:cNvSpPr/>
            <p:nvPr/>
          </p:nvSpPr>
          <p:spPr>
            <a:xfrm>
              <a:off x="3469048" y="314960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8" name="Oval 1227">
              <a:extLst>
                <a:ext uri="{FF2B5EF4-FFF2-40B4-BE49-F238E27FC236}">
                  <a16:creationId xmlns:a16="http://schemas.microsoft.com/office/drawing/2014/main" id="{AD84D765-C35E-E08A-7508-5B6F9D498AD7}"/>
                </a:ext>
              </a:extLst>
            </p:cNvPr>
            <p:cNvSpPr/>
            <p:nvPr/>
          </p:nvSpPr>
          <p:spPr>
            <a:xfrm>
              <a:off x="3624623" y="31559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9" name="Oval 1228">
              <a:extLst>
                <a:ext uri="{FF2B5EF4-FFF2-40B4-BE49-F238E27FC236}">
                  <a16:creationId xmlns:a16="http://schemas.microsoft.com/office/drawing/2014/main" id="{F9457083-B854-09F0-CD3E-0711CB07F877}"/>
                </a:ext>
              </a:extLst>
            </p:cNvPr>
            <p:cNvSpPr/>
            <p:nvPr/>
          </p:nvSpPr>
          <p:spPr>
            <a:xfrm>
              <a:off x="3408723" y="335915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0" name="Oval 1229">
              <a:extLst>
                <a:ext uri="{FF2B5EF4-FFF2-40B4-BE49-F238E27FC236}">
                  <a16:creationId xmlns:a16="http://schemas.microsoft.com/office/drawing/2014/main" id="{DB171010-1A77-22B1-DE49-49417598426F}"/>
                </a:ext>
              </a:extLst>
            </p:cNvPr>
            <p:cNvSpPr/>
            <p:nvPr/>
          </p:nvSpPr>
          <p:spPr>
            <a:xfrm>
              <a:off x="3662723" y="336020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1" name="Oval 1230">
              <a:extLst>
                <a:ext uri="{FF2B5EF4-FFF2-40B4-BE49-F238E27FC236}">
                  <a16:creationId xmlns:a16="http://schemas.microsoft.com/office/drawing/2014/main" id="{07F6ED0F-5200-F9D2-F87C-579630DB25E1}"/>
                </a:ext>
              </a:extLst>
            </p:cNvPr>
            <p:cNvSpPr/>
            <p:nvPr/>
          </p:nvSpPr>
          <p:spPr>
            <a:xfrm>
              <a:off x="3882856" y="325120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2" name="Oval 1231">
              <a:extLst>
                <a:ext uri="{FF2B5EF4-FFF2-40B4-BE49-F238E27FC236}">
                  <a16:creationId xmlns:a16="http://schemas.microsoft.com/office/drawing/2014/main" id="{0099CF94-C306-1E00-B38E-0E6DC0648D4F}"/>
                </a:ext>
              </a:extLst>
            </p:cNvPr>
            <p:cNvSpPr/>
            <p:nvPr/>
          </p:nvSpPr>
          <p:spPr>
            <a:xfrm>
              <a:off x="3531490" y="357928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3" name="Oval 1232">
              <a:extLst>
                <a:ext uri="{FF2B5EF4-FFF2-40B4-BE49-F238E27FC236}">
                  <a16:creationId xmlns:a16="http://schemas.microsoft.com/office/drawing/2014/main" id="{F9CAE6C1-2BB4-C360-4322-ED679635F63B}"/>
                </a:ext>
              </a:extLst>
            </p:cNvPr>
            <p:cNvSpPr/>
            <p:nvPr/>
          </p:nvSpPr>
          <p:spPr>
            <a:xfrm>
              <a:off x="3691298" y="347133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4" name="Oval 1233">
              <a:extLst>
                <a:ext uri="{FF2B5EF4-FFF2-40B4-BE49-F238E27FC236}">
                  <a16:creationId xmlns:a16="http://schemas.microsoft.com/office/drawing/2014/main" id="{298A2BD2-F590-ABBA-8BA1-8D0DCBF3E216}"/>
                </a:ext>
              </a:extLst>
            </p:cNvPr>
            <p:cNvSpPr/>
            <p:nvPr/>
          </p:nvSpPr>
          <p:spPr>
            <a:xfrm>
              <a:off x="3676480" y="282786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5" name="Oval 1234">
              <a:extLst>
                <a:ext uri="{FF2B5EF4-FFF2-40B4-BE49-F238E27FC236}">
                  <a16:creationId xmlns:a16="http://schemas.microsoft.com/office/drawing/2014/main" id="{FECD4D3D-2750-A39C-78FA-BF3D8D280A36}"/>
                </a:ext>
              </a:extLst>
            </p:cNvPr>
            <p:cNvSpPr/>
            <p:nvPr/>
          </p:nvSpPr>
          <p:spPr>
            <a:xfrm>
              <a:off x="3833113" y="28500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6" name="Oval 1235">
              <a:extLst>
                <a:ext uri="{FF2B5EF4-FFF2-40B4-BE49-F238E27FC236}">
                  <a16:creationId xmlns:a16="http://schemas.microsoft.com/office/drawing/2014/main" id="{DFA65E7A-6493-03AD-8C3D-02CC3FB62881}"/>
                </a:ext>
              </a:extLst>
            </p:cNvPr>
            <p:cNvSpPr/>
            <p:nvPr/>
          </p:nvSpPr>
          <p:spPr>
            <a:xfrm>
              <a:off x="3701881" y="36321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7" name="Oval 1236">
              <a:extLst>
                <a:ext uri="{FF2B5EF4-FFF2-40B4-BE49-F238E27FC236}">
                  <a16:creationId xmlns:a16="http://schemas.microsoft.com/office/drawing/2014/main" id="{E91B0C1C-5167-C8A2-A977-596D0A020DEE}"/>
                </a:ext>
              </a:extLst>
            </p:cNvPr>
            <p:cNvSpPr/>
            <p:nvPr/>
          </p:nvSpPr>
          <p:spPr>
            <a:xfrm>
              <a:off x="3858514" y="365442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8" name="Oval 1237">
              <a:extLst>
                <a:ext uri="{FF2B5EF4-FFF2-40B4-BE49-F238E27FC236}">
                  <a16:creationId xmlns:a16="http://schemas.microsoft.com/office/drawing/2014/main" id="{9C2CB076-987D-0308-A3EB-FDAEBB5CE6ED}"/>
                </a:ext>
              </a:extLst>
            </p:cNvPr>
            <p:cNvSpPr/>
            <p:nvPr/>
          </p:nvSpPr>
          <p:spPr>
            <a:xfrm>
              <a:off x="3862746" y="349355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9" name="Oval 1238">
              <a:extLst>
                <a:ext uri="{FF2B5EF4-FFF2-40B4-BE49-F238E27FC236}">
                  <a16:creationId xmlns:a16="http://schemas.microsoft.com/office/drawing/2014/main" id="{8CBB96D6-5A85-0A59-F974-6A7D83A0A031}"/>
                </a:ext>
              </a:extLst>
            </p:cNvPr>
            <p:cNvSpPr/>
            <p:nvPr/>
          </p:nvSpPr>
          <p:spPr>
            <a:xfrm>
              <a:off x="2855216" y="29675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0" name="Oval 1239">
              <a:extLst>
                <a:ext uri="{FF2B5EF4-FFF2-40B4-BE49-F238E27FC236}">
                  <a16:creationId xmlns:a16="http://schemas.microsoft.com/office/drawing/2014/main" id="{1EF1CE9F-71BB-C0C4-7E94-C9FB23DD6185}"/>
                </a:ext>
              </a:extLst>
            </p:cNvPr>
            <p:cNvSpPr/>
            <p:nvPr/>
          </p:nvSpPr>
          <p:spPr>
            <a:xfrm>
              <a:off x="3011849" y="298979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1" name="Oval 1240">
              <a:extLst>
                <a:ext uri="{FF2B5EF4-FFF2-40B4-BE49-F238E27FC236}">
                  <a16:creationId xmlns:a16="http://schemas.microsoft.com/office/drawing/2014/main" id="{B4F42BDE-F8EB-E009-2AF0-E77DEBF48062}"/>
                </a:ext>
              </a:extLst>
            </p:cNvPr>
            <p:cNvSpPr/>
            <p:nvPr/>
          </p:nvSpPr>
          <p:spPr>
            <a:xfrm>
              <a:off x="3231982" y="309245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2" name="Oval 1241">
              <a:extLst>
                <a:ext uri="{FF2B5EF4-FFF2-40B4-BE49-F238E27FC236}">
                  <a16:creationId xmlns:a16="http://schemas.microsoft.com/office/drawing/2014/main" id="{EBD6CD1B-5D80-3B9B-9C43-B5A627ECC8E7}"/>
                </a:ext>
              </a:extLst>
            </p:cNvPr>
            <p:cNvSpPr/>
            <p:nvPr/>
          </p:nvSpPr>
          <p:spPr>
            <a:xfrm>
              <a:off x="2884849" y="31750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3" name="Oval 1242">
              <a:extLst>
                <a:ext uri="{FF2B5EF4-FFF2-40B4-BE49-F238E27FC236}">
                  <a16:creationId xmlns:a16="http://schemas.microsoft.com/office/drawing/2014/main" id="{15BC7953-F3AD-3EFA-24B5-2177C8A83E35}"/>
                </a:ext>
              </a:extLst>
            </p:cNvPr>
            <p:cNvSpPr/>
            <p:nvPr/>
          </p:nvSpPr>
          <p:spPr>
            <a:xfrm>
              <a:off x="3040424" y="318135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4" name="Oval 1243">
              <a:extLst>
                <a:ext uri="{FF2B5EF4-FFF2-40B4-BE49-F238E27FC236}">
                  <a16:creationId xmlns:a16="http://schemas.microsoft.com/office/drawing/2014/main" id="{3090CDCE-A3DE-14BB-5D1A-11947BE19949}"/>
                </a:ext>
              </a:extLst>
            </p:cNvPr>
            <p:cNvSpPr/>
            <p:nvPr/>
          </p:nvSpPr>
          <p:spPr>
            <a:xfrm>
              <a:off x="2824524" y="33845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5" name="Oval 1244">
              <a:extLst>
                <a:ext uri="{FF2B5EF4-FFF2-40B4-BE49-F238E27FC236}">
                  <a16:creationId xmlns:a16="http://schemas.microsoft.com/office/drawing/2014/main" id="{3E8FEA85-3DF7-49C4-F8E5-2B9424FD9A28}"/>
                </a:ext>
              </a:extLst>
            </p:cNvPr>
            <p:cNvSpPr/>
            <p:nvPr/>
          </p:nvSpPr>
          <p:spPr>
            <a:xfrm>
              <a:off x="3078524" y="338561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6" name="Oval 1245">
              <a:extLst>
                <a:ext uri="{FF2B5EF4-FFF2-40B4-BE49-F238E27FC236}">
                  <a16:creationId xmlns:a16="http://schemas.microsoft.com/office/drawing/2014/main" id="{B091DF66-C55D-6292-D4EB-B926A6813A73}"/>
                </a:ext>
              </a:extLst>
            </p:cNvPr>
            <p:cNvSpPr/>
            <p:nvPr/>
          </p:nvSpPr>
          <p:spPr>
            <a:xfrm>
              <a:off x="3298657" y="32766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7" name="Oval 1246">
              <a:extLst>
                <a:ext uri="{FF2B5EF4-FFF2-40B4-BE49-F238E27FC236}">
                  <a16:creationId xmlns:a16="http://schemas.microsoft.com/office/drawing/2014/main" id="{343CC8C0-0B3D-5635-BF62-80C990187DD8}"/>
                </a:ext>
              </a:extLst>
            </p:cNvPr>
            <p:cNvSpPr/>
            <p:nvPr/>
          </p:nvSpPr>
          <p:spPr>
            <a:xfrm>
              <a:off x="2947291" y="360468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8" name="Oval 1247">
              <a:extLst>
                <a:ext uri="{FF2B5EF4-FFF2-40B4-BE49-F238E27FC236}">
                  <a16:creationId xmlns:a16="http://schemas.microsoft.com/office/drawing/2014/main" id="{0D34F8DF-A0A9-42D9-73A3-7823614532A5}"/>
                </a:ext>
              </a:extLst>
            </p:cNvPr>
            <p:cNvSpPr/>
            <p:nvPr/>
          </p:nvSpPr>
          <p:spPr>
            <a:xfrm>
              <a:off x="3107099" y="349673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9" name="Oval 1248">
              <a:extLst>
                <a:ext uri="{FF2B5EF4-FFF2-40B4-BE49-F238E27FC236}">
                  <a16:creationId xmlns:a16="http://schemas.microsoft.com/office/drawing/2014/main" id="{FA4F78D0-B479-FDEB-A4D3-6C0C88D32D7D}"/>
                </a:ext>
              </a:extLst>
            </p:cNvPr>
            <p:cNvSpPr/>
            <p:nvPr/>
          </p:nvSpPr>
          <p:spPr>
            <a:xfrm>
              <a:off x="3092281" y="28532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0" name="Oval 1249">
              <a:extLst>
                <a:ext uri="{FF2B5EF4-FFF2-40B4-BE49-F238E27FC236}">
                  <a16:creationId xmlns:a16="http://schemas.microsoft.com/office/drawing/2014/main" id="{29791E7C-0E56-046F-F85C-36BAB374F705}"/>
                </a:ext>
              </a:extLst>
            </p:cNvPr>
            <p:cNvSpPr/>
            <p:nvPr/>
          </p:nvSpPr>
          <p:spPr>
            <a:xfrm>
              <a:off x="3248914" y="287549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1" name="Oval 1250">
              <a:extLst>
                <a:ext uri="{FF2B5EF4-FFF2-40B4-BE49-F238E27FC236}">
                  <a16:creationId xmlns:a16="http://schemas.microsoft.com/office/drawing/2014/main" id="{28575F39-E524-4992-9DFD-6500226C9F84}"/>
                </a:ext>
              </a:extLst>
            </p:cNvPr>
            <p:cNvSpPr/>
            <p:nvPr/>
          </p:nvSpPr>
          <p:spPr>
            <a:xfrm>
              <a:off x="3117682" y="365760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2" name="Oval 1251">
              <a:extLst>
                <a:ext uri="{FF2B5EF4-FFF2-40B4-BE49-F238E27FC236}">
                  <a16:creationId xmlns:a16="http://schemas.microsoft.com/office/drawing/2014/main" id="{13E74B71-B98E-E3F5-809C-F7F9EABB75E4}"/>
                </a:ext>
              </a:extLst>
            </p:cNvPr>
            <p:cNvSpPr/>
            <p:nvPr/>
          </p:nvSpPr>
          <p:spPr>
            <a:xfrm>
              <a:off x="3274315" y="367982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3" name="Oval 1252">
              <a:extLst>
                <a:ext uri="{FF2B5EF4-FFF2-40B4-BE49-F238E27FC236}">
                  <a16:creationId xmlns:a16="http://schemas.microsoft.com/office/drawing/2014/main" id="{C47942A7-F810-8D49-C3EA-18351EFECD07}"/>
                </a:ext>
              </a:extLst>
            </p:cNvPr>
            <p:cNvSpPr/>
            <p:nvPr/>
          </p:nvSpPr>
          <p:spPr>
            <a:xfrm>
              <a:off x="3278547" y="351895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4" name="Oval 1253">
              <a:extLst>
                <a:ext uri="{FF2B5EF4-FFF2-40B4-BE49-F238E27FC236}">
                  <a16:creationId xmlns:a16="http://schemas.microsoft.com/office/drawing/2014/main" id="{CD2E9797-5C6E-1D87-19D0-741B54A20B45}"/>
                </a:ext>
              </a:extLst>
            </p:cNvPr>
            <p:cNvSpPr/>
            <p:nvPr/>
          </p:nvSpPr>
          <p:spPr>
            <a:xfrm>
              <a:off x="2326052" y="29506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5" name="Oval 1254">
              <a:extLst>
                <a:ext uri="{FF2B5EF4-FFF2-40B4-BE49-F238E27FC236}">
                  <a16:creationId xmlns:a16="http://schemas.microsoft.com/office/drawing/2014/main" id="{58607B5B-31AC-438C-345A-E7E8F3F5E53D}"/>
                </a:ext>
              </a:extLst>
            </p:cNvPr>
            <p:cNvSpPr/>
            <p:nvPr/>
          </p:nvSpPr>
          <p:spPr>
            <a:xfrm>
              <a:off x="2482685" y="297286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6" name="Oval 1255">
              <a:extLst>
                <a:ext uri="{FF2B5EF4-FFF2-40B4-BE49-F238E27FC236}">
                  <a16:creationId xmlns:a16="http://schemas.microsoft.com/office/drawing/2014/main" id="{53C0CD87-994F-15B8-B84B-09EE9CED8894}"/>
                </a:ext>
              </a:extLst>
            </p:cNvPr>
            <p:cNvSpPr/>
            <p:nvPr/>
          </p:nvSpPr>
          <p:spPr>
            <a:xfrm>
              <a:off x="2702818" y="30755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7" name="Oval 1256">
              <a:extLst>
                <a:ext uri="{FF2B5EF4-FFF2-40B4-BE49-F238E27FC236}">
                  <a16:creationId xmlns:a16="http://schemas.microsoft.com/office/drawing/2014/main" id="{2E84E240-6798-2A2B-3067-11A65CBF7264}"/>
                </a:ext>
              </a:extLst>
            </p:cNvPr>
            <p:cNvSpPr/>
            <p:nvPr/>
          </p:nvSpPr>
          <p:spPr>
            <a:xfrm>
              <a:off x="2355685" y="315807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8" name="Oval 1257">
              <a:extLst>
                <a:ext uri="{FF2B5EF4-FFF2-40B4-BE49-F238E27FC236}">
                  <a16:creationId xmlns:a16="http://schemas.microsoft.com/office/drawing/2014/main" id="{748DCD37-A308-61A7-4692-9F40FE090FCB}"/>
                </a:ext>
              </a:extLst>
            </p:cNvPr>
            <p:cNvSpPr/>
            <p:nvPr/>
          </p:nvSpPr>
          <p:spPr>
            <a:xfrm>
              <a:off x="2511260" y="31644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9" name="Oval 1258">
              <a:extLst>
                <a:ext uri="{FF2B5EF4-FFF2-40B4-BE49-F238E27FC236}">
                  <a16:creationId xmlns:a16="http://schemas.microsoft.com/office/drawing/2014/main" id="{14DB37A1-FD25-5266-347B-E1F2DB8C2497}"/>
                </a:ext>
              </a:extLst>
            </p:cNvPr>
            <p:cNvSpPr/>
            <p:nvPr/>
          </p:nvSpPr>
          <p:spPr>
            <a:xfrm>
              <a:off x="2295360" y="336762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0" name="Oval 1259">
              <a:extLst>
                <a:ext uri="{FF2B5EF4-FFF2-40B4-BE49-F238E27FC236}">
                  <a16:creationId xmlns:a16="http://schemas.microsoft.com/office/drawing/2014/main" id="{28A07B99-A93E-FD1D-8098-ECE7DD0194BA}"/>
                </a:ext>
              </a:extLst>
            </p:cNvPr>
            <p:cNvSpPr/>
            <p:nvPr/>
          </p:nvSpPr>
          <p:spPr>
            <a:xfrm>
              <a:off x="2549360" y="336867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1" name="Oval 1260">
              <a:extLst>
                <a:ext uri="{FF2B5EF4-FFF2-40B4-BE49-F238E27FC236}">
                  <a16:creationId xmlns:a16="http://schemas.microsoft.com/office/drawing/2014/main" id="{FC3171C9-F925-0188-D836-861511CA7D86}"/>
                </a:ext>
              </a:extLst>
            </p:cNvPr>
            <p:cNvSpPr/>
            <p:nvPr/>
          </p:nvSpPr>
          <p:spPr>
            <a:xfrm>
              <a:off x="2769493" y="325967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2" name="Oval 1261">
              <a:extLst>
                <a:ext uri="{FF2B5EF4-FFF2-40B4-BE49-F238E27FC236}">
                  <a16:creationId xmlns:a16="http://schemas.microsoft.com/office/drawing/2014/main" id="{CF7E33AD-D268-99B5-56B9-EEA3ABE5284B}"/>
                </a:ext>
              </a:extLst>
            </p:cNvPr>
            <p:cNvSpPr/>
            <p:nvPr/>
          </p:nvSpPr>
          <p:spPr>
            <a:xfrm>
              <a:off x="2418127" y="358775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3" name="Oval 1262">
              <a:extLst>
                <a:ext uri="{FF2B5EF4-FFF2-40B4-BE49-F238E27FC236}">
                  <a16:creationId xmlns:a16="http://schemas.microsoft.com/office/drawing/2014/main" id="{7B6254BA-3137-E58A-D8F3-111C90A2BE56}"/>
                </a:ext>
              </a:extLst>
            </p:cNvPr>
            <p:cNvSpPr/>
            <p:nvPr/>
          </p:nvSpPr>
          <p:spPr>
            <a:xfrm>
              <a:off x="2577935" y="34798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4" name="Oval 1263">
              <a:extLst>
                <a:ext uri="{FF2B5EF4-FFF2-40B4-BE49-F238E27FC236}">
                  <a16:creationId xmlns:a16="http://schemas.microsoft.com/office/drawing/2014/main" id="{5D76A564-E87F-BD44-F157-185738D8F9CB}"/>
                </a:ext>
              </a:extLst>
            </p:cNvPr>
            <p:cNvSpPr/>
            <p:nvPr/>
          </p:nvSpPr>
          <p:spPr>
            <a:xfrm>
              <a:off x="2563117" y="28363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5" name="Oval 1264">
              <a:extLst>
                <a:ext uri="{FF2B5EF4-FFF2-40B4-BE49-F238E27FC236}">
                  <a16:creationId xmlns:a16="http://schemas.microsoft.com/office/drawing/2014/main" id="{092E489A-41EE-2DB6-4A3E-5C74F536A871}"/>
                </a:ext>
              </a:extLst>
            </p:cNvPr>
            <p:cNvSpPr/>
            <p:nvPr/>
          </p:nvSpPr>
          <p:spPr>
            <a:xfrm>
              <a:off x="2719750" y="285856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6" name="Oval 1265">
              <a:extLst>
                <a:ext uri="{FF2B5EF4-FFF2-40B4-BE49-F238E27FC236}">
                  <a16:creationId xmlns:a16="http://schemas.microsoft.com/office/drawing/2014/main" id="{54B74E38-2CF0-1565-80B6-1B742708DD02}"/>
                </a:ext>
              </a:extLst>
            </p:cNvPr>
            <p:cNvSpPr/>
            <p:nvPr/>
          </p:nvSpPr>
          <p:spPr>
            <a:xfrm>
              <a:off x="2588518" y="364066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7" name="Oval 1266">
              <a:extLst>
                <a:ext uri="{FF2B5EF4-FFF2-40B4-BE49-F238E27FC236}">
                  <a16:creationId xmlns:a16="http://schemas.microsoft.com/office/drawing/2014/main" id="{248104A8-348C-53F4-3D39-225425E91E82}"/>
                </a:ext>
              </a:extLst>
            </p:cNvPr>
            <p:cNvSpPr/>
            <p:nvPr/>
          </p:nvSpPr>
          <p:spPr>
            <a:xfrm>
              <a:off x="2745151" y="366289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8" name="Oval 1267">
              <a:extLst>
                <a:ext uri="{FF2B5EF4-FFF2-40B4-BE49-F238E27FC236}">
                  <a16:creationId xmlns:a16="http://schemas.microsoft.com/office/drawing/2014/main" id="{CD9019E6-FE20-FAAB-0704-27483F4456CC}"/>
                </a:ext>
              </a:extLst>
            </p:cNvPr>
            <p:cNvSpPr/>
            <p:nvPr/>
          </p:nvSpPr>
          <p:spPr>
            <a:xfrm>
              <a:off x="2749383" y="3502027"/>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9" name="Oval 1268">
              <a:extLst>
                <a:ext uri="{FF2B5EF4-FFF2-40B4-BE49-F238E27FC236}">
                  <a16:creationId xmlns:a16="http://schemas.microsoft.com/office/drawing/2014/main" id="{96FBF304-128D-4456-AE00-EBC618E264DB}"/>
                </a:ext>
              </a:extLst>
            </p:cNvPr>
            <p:cNvSpPr/>
            <p:nvPr/>
          </p:nvSpPr>
          <p:spPr>
            <a:xfrm>
              <a:off x="1784186" y="287020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0" name="Oval 1269">
              <a:extLst>
                <a:ext uri="{FF2B5EF4-FFF2-40B4-BE49-F238E27FC236}">
                  <a16:creationId xmlns:a16="http://schemas.microsoft.com/office/drawing/2014/main" id="{03AAC12B-28E7-B7A9-C813-5A83D2EEF8C6}"/>
                </a:ext>
              </a:extLst>
            </p:cNvPr>
            <p:cNvSpPr/>
            <p:nvPr/>
          </p:nvSpPr>
          <p:spPr>
            <a:xfrm>
              <a:off x="1940819" y="289243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1" name="Oval 1270">
              <a:extLst>
                <a:ext uri="{FF2B5EF4-FFF2-40B4-BE49-F238E27FC236}">
                  <a16:creationId xmlns:a16="http://schemas.microsoft.com/office/drawing/2014/main" id="{2BB6C4D2-7A45-FAD7-2A43-F0628A6C22FE}"/>
                </a:ext>
              </a:extLst>
            </p:cNvPr>
            <p:cNvSpPr/>
            <p:nvPr/>
          </p:nvSpPr>
          <p:spPr>
            <a:xfrm>
              <a:off x="2160952" y="299508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2" name="Oval 1271">
              <a:extLst>
                <a:ext uri="{FF2B5EF4-FFF2-40B4-BE49-F238E27FC236}">
                  <a16:creationId xmlns:a16="http://schemas.microsoft.com/office/drawing/2014/main" id="{F084198F-68FB-1B66-D55A-B852B9D50990}"/>
                </a:ext>
              </a:extLst>
            </p:cNvPr>
            <p:cNvSpPr/>
            <p:nvPr/>
          </p:nvSpPr>
          <p:spPr>
            <a:xfrm>
              <a:off x="1813819" y="30776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3" name="Oval 1272">
              <a:extLst>
                <a:ext uri="{FF2B5EF4-FFF2-40B4-BE49-F238E27FC236}">
                  <a16:creationId xmlns:a16="http://schemas.microsoft.com/office/drawing/2014/main" id="{EA972324-846C-BB08-21A7-111B9D9C913D}"/>
                </a:ext>
              </a:extLst>
            </p:cNvPr>
            <p:cNvSpPr/>
            <p:nvPr/>
          </p:nvSpPr>
          <p:spPr>
            <a:xfrm>
              <a:off x="1969394" y="308398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4" name="Oval 1273">
              <a:extLst>
                <a:ext uri="{FF2B5EF4-FFF2-40B4-BE49-F238E27FC236}">
                  <a16:creationId xmlns:a16="http://schemas.microsoft.com/office/drawing/2014/main" id="{85417D02-59B2-DC75-B4B2-B5D38E30F867}"/>
                </a:ext>
              </a:extLst>
            </p:cNvPr>
            <p:cNvSpPr/>
            <p:nvPr/>
          </p:nvSpPr>
          <p:spPr>
            <a:xfrm>
              <a:off x="1753494" y="3287187"/>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5" name="Oval 1274">
              <a:extLst>
                <a:ext uri="{FF2B5EF4-FFF2-40B4-BE49-F238E27FC236}">
                  <a16:creationId xmlns:a16="http://schemas.microsoft.com/office/drawing/2014/main" id="{E913F382-B644-FEBB-0DBF-8CA8CEF943A2}"/>
                </a:ext>
              </a:extLst>
            </p:cNvPr>
            <p:cNvSpPr/>
            <p:nvPr/>
          </p:nvSpPr>
          <p:spPr>
            <a:xfrm>
              <a:off x="2007494" y="328824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6" name="Oval 1275">
              <a:extLst>
                <a:ext uri="{FF2B5EF4-FFF2-40B4-BE49-F238E27FC236}">
                  <a16:creationId xmlns:a16="http://schemas.microsoft.com/office/drawing/2014/main" id="{37B1B60A-B417-9E3C-D079-3A1A857CAB6B}"/>
                </a:ext>
              </a:extLst>
            </p:cNvPr>
            <p:cNvSpPr/>
            <p:nvPr/>
          </p:nvSpPr>
          <p:spPr>
            <a:xfrm>
              <a:off x="2227627" y="31792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7" name="Oval 1276">
              <a:extLst>
                <a:ext uri="{FF2B5EF4-FFF2-40B4-BE49-F238E27FC236}">
                  <a16:creationId xmlns:a16="http://schemas.microsoft.com/office/drawing/2014/main" id="{46076CEE-9DBE-4ED4-EF46-1E57573C1E17}"/>
                </a:ext>
              </a:extLst>
            </p:cNvPr>
            <p:cNvSpPr/>
            <p:nvPr/>
          </p:nvSpPr>
          <p:spPr>
            <a:xfrm>
              <a:off x="1876261" y="35073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8" name="Oval 1277">
              <a:extLst>
                <a:ext uri="{FF2B5EF4-FFF2-40B4-BE49-F238E27FC236}">
                  <a16:creationId xmlns:a16="http://schemas.microsoft.com/office/drawing/2014/main" id="{65163684-FB45-17A0-7FDE-D455382C8095}"/>
                </a:ext>
              </a:extLst>
            </p:cNvPr>
            <p:cNvSpPr/>
            <p:nvPr/>
          </p:nvSpPr>
          <p:spPr>
            <a:xfrm>
              <a:off x="2036069" y="33993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9" name="Oval 1278">
              <a:extLst>
                <a:ext uri="{FF2B5EF4-FFF2-40B4-BE49-F238E27FC236}">
                  <a16:creationId xmlns:a16="http://schemas.microsoft.com/office/drawing/2014/main" id="{CC2F05CD-7235-AF8A-23B1-D737DECC7415}"/>
                </a:ext>
              </a:extLst>
            </p:cNvPr>
            <p:cNvSpPr/>
            <p:nvPr/>
          </p:nvSpPr>
          <p:spPr>
            <a:xfrm>
              <a:off x="2021251" y="275590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80" name="Oval 1279">
              <a:extLst>
                <a:ext uri="{FF2B5EF4-FFF2-40B4-BE49-F238E27FC236}">
                  <a16:creationId xmlns:a16="http://schemas.microsoft.com/office/drawing/2014/main" id="{F1A76A3A-96AE-96B1-1E6A-EBCE36366F44}"/>
                </a:ext>
              </a:extLst>
            </p:cNvPr>
            <p:cNvSpPr/>
            <p:nvPr/>
          </p:nvSpPr>
          <p:spPr>
            <a:xfrm>
              <a:off x="2177884" y="277813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81" name="Oval 1280">
              <a:extLst>
                <a:ext uri="{FF2B5EF4-FFF2-40B4-BE49-F238E27FC236}">
                  <a16:creationId xmlns:a16="http://schemas.microsoft.com/office/drawing/2014/main" id="{011F56F6-CF09-BCAA-5226-E765F172E444}"/>
                </a:ext>
              </a:extLst>
            </p:cNvPr>
            <p:cNvSpPr/>
            <p:nvPr/>
          </p:nvSpPr>
          <p:spPr>
            <a:xfrm>
              <a:off x="2046652" y="356023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82" name="Oval 1281">
              <a:extLst>
                <a:ext uri="{FF2B5EF4-FFF2-40B4-BE49-F238E27FC236}">
                  <a16:creationId xmlns:a16="http://schemas.microsoft.com/office/drawing/2014/main" id="{8CB918A8-E8FF-84EE-1C9D-8FB5FB582613}"/>
                </a:ext>
              </a:extLst>
            </p:cNvPr>
            <p:cNvSpPr/>
            <p:nvPr/>
          </p:nvSpPr>
          <p:spPr>
            <a:xfrm>
              <a:off x="2203285" y="358246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83" name="Oval 1282">
              <a:extLst>
                <a:ext uri="{FF2B5EF4-FFF2-40B4-BE49-F238E27FC236}">
                  <a16:creationId xmlns:a16="http://schemas.microsoft.com/office/drawing/2014/main" id="{66B8DF28-EE1C-7EB5-C2A4-5054DE0E4275}"/>
                </a:ext>
              </a:extLst>
            </p:cNvPr>
            <p:cNvSpPr/>
            <p:nvPr/>
          </p:nvSpPr>
          <p:spPr>
            <a:xfrm>
              <a:off x="2207517" y="34215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grpSp>
        <p:nvGrpSpPr>
          <p:cNvPr id="1342" name="Group 1341">
            <a:extLst>
              <a:ext uri="{FF2B5EF4-FFF2-40B4-BE49-F238E27FC236}">
                <a16:creationId xmlns:a16="http://schemas.microsoft.com/office/drawing/2014/main" id="{391EE3D5-C5AE-877B-6E02-BB54CB651A22}"/>
              </a:ext>
            </a:extLst>
          </p:cNvPr>
          <p:cNvGrpSpPr/>
          <p:nvPr/>
        </p:nvGrpSpPr>
        <p:grpSpPr>
          <a:xfrm>
            <a:off x="3217139" y="2374234"/>
            <a:ext cx="2787841" cy="1036316"/>
            <a:chOff x="1720695" y="2700871"/>
            <a:chExt cx="2787841" cy="1036316"/>
          </a:xfrm>
        </p:grpSpPr>
        <p:sp>
          <p:nvSpPr>
            <p:cNvPr id="1212" name="Oval 1211">
              <a:extLst>
                <a:ext uri="{FF2B5EF4-FFF2-40B4-BE49-F238E27FC236}">
                  <a16:creationId xmlns:a16="http://schemas.microsoft.com/office/drawing/2014/main" id="{A2CDF47A-1CA0-403E-3533-57D8949145E1}"/>
                </a:ext>
              </a:extLst>
            </p:cNvPr>
            <p:cNvSpPr/>
            <p:nvPr/>
          </p:nvSpPr>
          <p:spPr>
            <a:xfrm rot="5400000">
              <a:off x="3845814" y="2815171"/>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3" name="Oval 1212">
              <a:extLst>
                <a:ext uri="{FF2B5EF4-FFF2-40B4-BE49-F238E27FC236}">
                  <a16:creationId xmlns:a16="http://schemas.microsoft.com/office/drawing/2014/main" id="{4266F25D-0071-1F1E-4FCD-8ADC2D6A122C}"/>
                </a:ext>
              </a:extLst>
            </p:cNvPr>
            <p:cNvSpPr/>
            <p:nvPr/>
          </p:nvSpPr>
          <p:spPr>
            <a:xfrm rot="5400000">
              <a:off x="4002447" y="3057528"/>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4" name="Oval 1213">
              <a:extLst>
                <a:ext uri="{FF2B5EF4-FFF2-40B4-BE49-F238E27FC236}">
                  <a16:creationId xmlns:a16="http://schemas.microsoft.com/office/drawing/2014/main" id="{AC97EC14-F598-32D4-7C18-9940CE05BFD1}"/>
                </a:ext>
              </a:extLst>
            </p:cNvPr>
            <p:cNvSpPr/>
            <p:nvPr/>
          </p:nvSpPr>
          <p:spPr>
            <a:xfrm rot="5400000">
              <a:off x="4362280" y="3075519"/>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5" name="Oval 1214">
              <a:extLst>
                <a:ext uri="{FF2B5EF4-FFF2-40B4-BE49-F238E27FC236}">
                  <a16:creationId xmlns:a16="http://schemas.microsoft.com/office/drawing/2014/main" id="{790BC039-FB05-298C-B9B3-11553B463807}"/>
                </a:ext>
              </a:extLst>
            </p:cNvPr>
            <p:cNvSpPr/>
            <p:nvPr/>
          </p:nvSpPr>
          <p:spPr>
            <a:xfrm rot="5400000">
              <a:off x="3701881" y="3200403"/>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7" name="Oval 1216">
              <a:extLst>
                <a:ext uri="{FF2B5EF4-FFF2-40B4-BE49-F238E27FC236}">
                  <a16:creationId xmlns:a16="http://schemas.microsoft.com/office/drawing/2014/main" id="{988F0EAF-9259-8FAB-1E9C-13D9852F77DC}"/>
                </a:ext>
              </a:extLst>
            </p:cNvPr>
            <p:cNvSpPr/>
            <p:nvPr/>
          </p:nvSpPr>
          <p:spPr>
            <a:xfrm rot="5400000">
              <a:off x="4082879" y="2700871"/>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8" name="Oval 1217">
              <a:extLst>
                <a:ext uri="{FF2B5EF4-FFF2-40B4-BE49-F238E27FC236}">
                  <a16:creationId xmlns:a16="http://schemas.microsoft.com/office/drawing/2014/main" id="{2BB78D56-01EE-F9A6-DF8C-12DC9D6775FD}"/>
                </a:ext>
              </a:extLst>
            </p:cNvPr>
            <p:cNvSpPr/>
            <p:nvPr/>
          </p:nvSpPr>
          <p:spPr>
            <a:xfrm rot="5400000">
              <a:off x="4239512" y="2820462"/>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99" name="Oval 1298">
              <a:extLst>
                <a:ext uri="{FF2B5EF4-FFF2-40B4-BE49-F238E27FC236}">
                  <a16:creationId xmlns:a16="http://schemas.microsoft.com/office/drawing/2014/main" id="{A0C73226-9705-1949-A71D-58851BBDD12A}"/>
                </a:ext>
              </a:extLst>
            </p:cNvPr>
            <p:cNvSpPr/>
            <p:nvPr/>
          </p:nvSpPr>
          <p:spPr>
            <a:xfrm rot="5400000">
              <a:off x="3883915" y="3327404"/>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0" name="Oval 1299">
              <a:extLst>
                <a:ext uri="{FF2B5EF4-FFF2-40B4-BE49-F238E27FC236}">
                  <a16:creationId xmlns:a16="http://schemas.microsoft.com/office/drawing/2014/main" id="{F953550C-C609-0D94-EB83-8894B5C977EC}"/>
                </a:ext>
              </a:extLst>
            </p:cNvPr>
            <p:cNvSpPr/>
            <p:nvPr/>
          </p:nvSpPr>
          <p:spPr>
            <a:xfrm rot="5400000">
              <a:off x="4040548" y="3569761"/>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1" name="Oval 1300">
              <a:extLst>
                <a:ext uri="{FF2B5EF4-FFF2-40B4-BE49-F238E27FC236}">
                  <a16:creationId xmlns:a16="http://schemas.microsoft.com/office/drawing/2014/main" id="{D9D8BB3B-A4B2-6BDE-5E32-5D655A7ADA00}"/>
                </a:ext>
              </a:extLst>
            </p:cNvPr>
            <p:cNvSpPr/>
            <p:nvPr/>
          </p:nvSpPr>
          <p:spPr>
            <a:xfrm rot="5400000">
              <a:off x="4400381" y="3587752"/>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2" name="Oval 1301">
              <a:extLst>
                <a:ext uri="{FF2B5EF4-FFF2-40B4-BE49-F238E27FC236}">
                  <a16:creationId xmlns:a16="http://schemas.microsoft.com/office/drawing/2014/main" id="{14E037F0-A125-9CF0-D625-0BE58E4D8FC9}"/>
                </a:ext>
              </a:extLst>
            </p:cNvPr>
            <p:cNvSpPr/>
            <p:nvPr/>
          </p:nvSpPr>
          <p:spPr>
            <a:xfrm rot="5400000">
              <a:off x="3739982" y="3644903"/>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3" name="Oval 1302">
              <a:extLst>
                <a:ext uri="{FF2B5EF4-FFF2-40B4-BE49-F238E27FC236}">
                  <a16:creationId xmlns:a16="http://schemas.microsoft.com/office/drawing/2014/main" id="{CE1277B2-4A3F-1F22-0BCA-E04C10908594}"/>
                </a:ext>
              </a:extLst>
            </p:cNvPr>
            <p:cNvSpPr/>
            <p:nvPr/>
          </p:nvSpPr>
          <p:spPr>
            <a:xfrm rot="5400000">
              <a:off x="4471286" y="275802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5" name="Oval 1304">
              <a:extLst>
                <a:ext uri="{FF2B5EF4-FFF2-40B4-BE49-F238E27FC236}">
                  <a16:creationId xmlns:a16="http://schemas.microsoft.com/office/drawing/2014/main" id="{E05BE567-41A5-F294-79A1-0970CE3BB3DC}"/>
                </a:ext>
              </a:extLst>
            </p:cNvPr>
            <p:cNvSpPr/>
            <p:nvPr/>
          </p:nvSpPr>
          <p:spPr>
            <a:xfrm rot="5400000">
              <a:off x="4277613" y="333269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6" name="Oval 1305">
              <a:extLst>
                <a:ext uri="{FF2B5EF4-FFF2-40B4-BE49-F238E27FC236}">
                  <a16:creationId xmlns:a16="http://schemas.microsoft.com/office/drawing/2014/main" id="{CAD42723-C88F-8506-FD38-615B156A677F}"/>
                </a:ext>
              </a:extLst>
            </p:cNvPr>
            <p:cNvSpPr/>
            <p:nvPr/>
          </p:nvSpPr>
          <p:spPr>
            <a:xfrm rot="5400000">
              <a:off x="2948352" y="287020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7" name="Oval 1306">
              <a:extLst>
                <a:ext uri="{FF2B5EF4-FFF2-40B4-BE49-F238E27FC236}">
                  <a16:creationId xmlns:a16="http://schemas.microsoft.com/office/drawing/2014/main" id="{94489E1A-B5D5-A326-5B49-2E1FE7692D4A}"/>
                </a:ext>
              </a:extLst>
            </p:cNvPr>
            <p:cNvSpPr/>
            <p:nvPr/>
          </p:nvSpPr>
          <p:spPr>
            <a:xfrm rot="5400000">
              <a:off x="3104985" y="3112562"/>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8" name="Oval 1307">
              <a:extLst>
                <a:ext uri="{FF2B5EF4-FFF2-40B4-BE49-F238E27FC236}">
                  <a16:creationId xmlns:a16="http://schemas.microsoft.com/office/drawing/2014/main" id="{AFB3A7E1-55D7-F582-391B-61D43A98F825}"/>
                </a:ext>
              </a:extLst>
            </p:cNvPr>
            <p:cNvSpPr/>
            <p:nvPr/>
          </p:nvSpPr>
          <p:spPr>
            <a:xfrm rot="5400000">
              <a:off x="3464818" y="3130553"/>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09" name="Oval 1308">
              <a:extLst>
                <a:ext uri="{FF2B5EF4-FFF2-40B4-BE49-F238E27FC236}">
                  <a16:creationId xmlns:a16="http://schemas.microsoft.com/office/drawing/2014/main" id="{425D8935-6D30-4DFA-C7B9-9DBCD6DA5DB0}"/>
                </a:ext>
              </a:extLst>
            </p:cNvPr>
            <p:cNvSpPr/>
            <p:nvPr/>
          </p:nvSpPr>
          <p:spPr>
            <a:xfrm rot="5400000">
              <a:off x="2804419" y="3255437"/>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0" name="Oval 1309">
              <a:extLst>
                <a:ext uri="{FF2B5EF4-FFF2-40B4-BE49-F238E27FC236}">
                  <a16:creationId xmlns:a16="http://schemas.microsoft.com/office/drawing/2014/main" id="{4567D8FB-7C52-36B9-9900-C6A75557693D}"/>
                </a:ext>
              </a:extLst>
            </p:cNvPr>
            <p:cNvSpPr/>
            <p:nvPr/>
          </p:nvSpPr>
          <p:spPr>
            <a:xfrm rot="5400000">
              <a:off x="3185417" y="275590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1" name="Oval 1310">
              <a:extLst>
                <a:ext uri="{FF2B5EF4-FFF2-40B4-BE49-F238E27FC236}">
                  <a16:creationId xmlns:a16="http://schemas.microsoft.com/office/drawing/2014/main" id="{23959C80-B098-D9CC-B0AF-4CA3124B3A7E}"/>
                </a:ext>
              </a:extLst>
            </p:cNvPr>
            <p:cNvSpPr/>
            <p:nvPr/>
          </p:nvSpPr>
          <p:spPr>
            <a:xfrm rot="5400000">
              <a:off x="3342050" y="2875496"/>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2" name="Oval 1311">
              <a:extLst>
                <a:ext uri="{FF2B5EF4-FFF2-40B4-BE49-F238E27FC236}">
                  <a16:creationId xmlns:a16="http://schemas.microsoft.com/office/drawing/2014/main" id="{4C26D386-05CD-B5C1-E72D-9A0B00255D19}"/>
                </a:ext>
              </a:extLst>
            </p:cNvPr>
            <p:cNvSpPr/>
            <p:nvPr/>
          </p:nvSpPr>
          <p:spPr>
            <a:xfrm rot="5400000">
              <a:off x="2986453" y="3382438"/>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3" name="Oval 1312">
              <a:extLst>
                <a:ext uri="{FF2B5EF4-FFF2-40B4-BE49-F238E27FC236}">
                  <a16:creationId xmlns:a16="http://schemas.microsoft.com/office/drawing/2014/main" id="{2926782D-A78F-39ED-2107-EDBB9A0ACF0A}"/>
                </a:ext>
              </a:extLst>
            </p:cNvPr>
            <p:cNvSpPr/>
            <p:nvPr/>
          </p:nvSpPr>
          <p:spPr>
            <a:xfrm rot="5400000">
              <a:off x="3143086" y="362479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4" name="Oval 1313">
              <a:extLst>
                <a:ext uri="{FF2B5EF4-FFF2-40B4-BE49-F238E27FC236}">
                  <a16:creationId xmlns:a16="http://schemas.microsoft.com/office/drawing/2014/main" id="{19586740-379A-90D1-CE4E-113A70C800E7}"/>
                </a:ext>
              </a:extLst>
            </p:cNvPr>
            <p:cNvSpPr/>
            <p:nvPr/>
          </p:nvSpPr>
          <p:spPr>
            <a:xfrm rot="5400000">
              <a:off x="3502919" y="3642786"/>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5" name="Oval 1314">
              <a:extLst>
                <a:ext uri="{FF2B5EF4-FFF2-40B4-BE49-F238E27FC236}">
                  <a16:creationId xmlns:a16="http://schemas.microsoft.com/office/drawing/2014/main" id="{E935C841-BACD-8BA4-6A5F-5A30B529DA87}"/>
                </a:ext>
              </a:extLst>
            </p:cNvPr>
            <p:cNvSpPr/>
            <p:nvPr/>
          </p:nvSpPr>
          <p:spPr>
            <a:xfrm rot="5400000">
              <a:off x="2842520" y="3699937"/>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6" name="Oval 1315">
              <a:extLst>
                <a:ext uri="{FF2B5EF4-FFF2-40B4-BE49-F238E27FC236}">
                  <a16:creationId xmlns:a16="http://schemas.microsoft.com/office/drawing/2014/main" id="{5170E6C0-0AA0-042C-90A7-24A392E43E34}"/>
                </a:ext>
              </a:extLst>
            </p:cNvPr>
            <p:cNvSpPr/>
            <p:nvPr/>
          </p:nvSpPr>
          <p:spPr>
            <a:xfrm rot="5400000">
              <a:off x="3573824" y="2813059"/>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7" name="Oval 1316">
              <a:extLst>
                <a:ext uri="{FF2B5EF4-FFF2-40B4-BE49-F238E27FC236}">
                  <a16:creationId xmlns:a16="http://schemas.microsoft.com/office/drawing/2014/main" id="{791A03D8-4ECD-00DD-9B1C-0253EBD2789D}"/>
                </a:ext>
              </a:extLst>
            </p:cNvPr>
            <p:cNvSpPr/>
            <p:nvPr/>
          </p:nvSpPr>
          <p:spPr>
            <a:xfrm rot="5400000">
              <a:off x="3380151" y="3387729"/>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8" name="Oval 1317">
              <a:extLst>
                <a:ext uri="{FF2B5EF4-FFF2-40B4-BE49-F238E27FC236}">
                  <a16:creationId xmlns:a16="http://schemas.microsoft.com/office/drawing/2014/main" id="{04EF568A-5D62-F98A-82B3-07E10B5835A6}"/>
                </a:ext>
              </a:extLst>
            </p:cNvPr>
            <p:cNvSpPr/>
            <p:nvPr/>
          </p:nvSpPr>
          <p:spPr>
            <a:xfrm rot="5400000">
              <a:off x="2046657" y="2857504"/>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19" name="Oval 1318">
              <a:extLst>
                <a:ext uri="{FF2B5EF4-FFF2-40B4-BE49-F238E27FC236}">
                  <a16:creationId xmlns:a16="http://schemas.microsoft.com/office/drawing/2014/main" id="{B23C8651-8A72-5845-581A-EF07863DCCEE}"/>
                </a:ext>
              </a:extLst>
            </p:cNvPr>
            <p:cNvSpPr/>
            <p:nvPr/>
          </p:nvSpPr>
          <p:spPr>
            <a:xfrm rot="5400000">
              <a:off x="2203290" y="3099861"/>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0" name="Oval 1319">
              <a:extLst>
                <a:ext uri="{FF2B5EF4-FFF2-40B4-BE49-F238E27FC236}">
                  <a16:creationId xmlns:a16="http://schemas.microsoft.com/office/drawing/2014/main" id="{72243DE5-C3D0-4959-969C-2D87E0518AF3}"/>
                </a:ext>
              </a:extLst>
            </p:cNvPr>
            <p:cNvSpPr/>
            <p:nvPr/>
          </p:nvSpPr>
          <p:spPr>
            <a:xfrm rot="5400000">
              <a:off x="2563123" y="3117852"/>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1" name="Oval 1320">
              <a:extLst>
                <a:ext uri="{FF2B5EF4-FFF2-40B4-BE49-F238E27FC236}">
                  <a16:creationId xmlns:a16="http://schemas.microsoft.com/office/drawing/2014/main" id="{6A0E5E3B-92B5-DFF4-9DD0-86CFE7CC0ECC}"/>
                </a:ext>
              </a:extLst>
            </p:cNvPr>
            <p:cNvSpPr/>
            <p:nvPr/>
          </p:nvSpPr>
          <p:spPr>
            <a:xfrm rot="5400000">
              <a:off x="1902724" y="3242736"/>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2" name="Oval 1321">
              <a:extLst>
                <a:ext uri="{FF2B5EF4-FFF2-40B4-BE49-F238E27FC236}">
                  <a16:creationId xmlns:a16="http://schemas.microsoft.com/office/drawing/2014/main" id="{DE3693CD-1B7A-480C-3285-6E1491C75484}"/>
                </a:ext>
              </a:extLst>
            </p:cNvPr>
            <p:cNvSpPr/>
            <p:nvPr/>
          </p:nvSpPr>
          <p:spPr>
            <a:xfrm rot="5400000">
              <a:off x="2283722" y="2743204"/>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3" name="Oval 1322">
              <a:extLst>
                <a:ext uri="{FF2B5EF4-FFF2-40B4-BE49-F238E27FC236}">
                  <a16:creationId xmlns:a16="http://schemas.microsoft.com/office/drawing/2014/main" id="{3A9F9737-431D-9984-22D0-AD8C30796FDF}"/>
                </a:ext>
              </a:extLst>
            </p:cNvPr>
            <p:cNvSpPr/>
            <p:nvPr/>
          </p:nvSpPr>
          <p:spPr>
            <a:xfrm rot="5400000">
              <a:off x="2440355" y="286279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4" name="Oval 1323">
              <a:extLst>
                <a:ext uri="{FF2B5EF4-FFF2-40B4-BE49-F238E27FC236}">
                  <a16:creationId xmlns:a16="http://schemas.microsoft.com/office/drawing/2014/main" id="{55DADEA9-C601-E05D-3F3A-D89C2AC8B9EC}"/>
                </a:ext>
              </a:extLst>
            </p:cNvPr>
            <p:cNvSpPr/>
            <p:nvPr/>
          </p:nvSpPr>
          <p:spPr>
            <a:xfrm rot="5400000">
              <a:off x="2084758" y="3369737"/>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5" name="Oval 1324">
              <a:extLst>
                <a:ext uri="{FF2B5EF4-FFF2-40B4-BE49-F238E27FC236}">
                  <a16:creationId xmlns:a16="http://schemas.microsoft.com/office/drawing/2014/main" id="{52375479-E8CE-5D72-6E2A-785F3D6AD626}"/>
                </a:ext>
              </a:extLst>
            </p:cNvPr>
            <p:cNvSpPr/>
            <p:nvPr/>
          </p:nvSpPr>
          <p:spPr>
            <a:xfrm rot="5400000">
              <a:off x="2241391" y="3612094"/>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6" name="Oval 1325">
              <a:extLst>
                <a:ext uri="{FF2B5EF4-FFF2-40B4-BE49-F238E27FC236}">
                  <a16:creationId xmlns:a16="http://schemas.microsoft.com/office/drawing/2014/main" id="{FD37187E-2011-4AFC-8185-9C04E3B16526}"/>
                </a:ext>
              </a:extLst>
            </p:cNvPr>
            <p:cNvSpPr/>
            <p:nvPr/>
          </p:nvSpPr>
          <p:spPr>
            <a:xfrm rot="5400000">
              <a:off x="2601224" y="363008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8" name="Oval 1327">
              <a:extLst>
                <a:ext uri="{FF2B5EF4-FFF2-40B4-BE49-F238E27FC236}">
                  <a16:creationId xmlns:a16="http://schemas.microsoft.com/office/drawing/2014/main" id="{EC99D13D-30C3-5B9F-5283-7DE94E418D2C}"/>
                </a:ext>
              </a:extLst>
            </p:cNvPr>
            <p:cNvSpPr/>
            <p:nvPr/>
          </p:nvSpPr>
          <p:spPr>
            <a:xfrm rot="5400000">
              <a:off x="2672129" y="2800358"/>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29" name="Oval 1328">
              <a:extLst>
                <a:ext uri="{FF2B5EF4-FFF2-40B4-BE49-F238E27FC236}">
                  <a16:creationId xmlns:a16="http://schemas.microsoft.com/office/drawing/2014/main" id="{6DF58FA9-D21D-5BD5-868C-2B900A8672C4}"/>
                </a:ext>
              </a:extLst>
            </p:cNvPr>
            <p:cNvSpPr/>
            <p:nvPr/>
          </p:nvSpPr>
          <p:spPr>
            <a:xfrm rot="5400000">
              <a:off x="2478456" y="3375028"/>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32" name="Oval 1331">
              <a:extLst>
                <a:ext uri="{FF2B5EF4-FFF2-40B4-BE49-F238E27FC236}">
                  <a16:creationId xmlns:a16="http://schemas.microsoft.com/office/drawing/2014/main" id="{3641B1AD-DBE2-21B1-42C0-95101AAE5224}"/>
                </a:ext>
              </a:extLst>
            </p:cNvPr>
            <p:cNvSpPr/>
            <p:nvPr/>
          </p:nvSpPr>
          <p:spPr>
            <a:xfrm rot="5400000">
              <a:off x="1720695" y="3037419"/>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38" name="Oval 1337">
              <a:extLst>
                <a:ext uri="{FF2B5EF4-FFF2-40B4-BE49-F238E27FC236}">
                  <a16:creationId xmlns:a16="http://schemas.microsoft.com/office/drawing/2014/main" id="{F0FC99AB-7592-B1B2-50DF-24EBE8C309AD}"/>
                </a:ext>
              </a:extLst>
            </p:cNvPr>
            <p:cNvSpPr/>
            <p:nvPr/>
          </p:nvSpPr>
          <p:spPr>
            <a:xfrm rot="5400000">
              <a:off x="1758796" y="3549652"/>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0" name="Oval 1339">
              <a:extLst>
                <a:ext uri="{FF2B5EF4-FFF2-40B4-BE49-F238E27FC236}">
                  <a16:creationId xmlns:a16="http://schemas.microsoft.com/office/drawing/2014/main" id="{E30758CD-3E3A-0337-BA74-8D37DF1BFA65}"/>
                </a:ext>
              </a:extLst>
            </p:cNvPr>
            <p:cNvSpPr/>
            <p:nvPr/>
          </p:nvSpPr>
          <p:spPr>
            <a:xfrm rot="5400000">
              <a:off x="1829701" y="2719925"/>
              <a:ext cx="37250" cy="3725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grpSp>
        <p:nvGrpSpPr>
          <p:cNvPr id="1361" name="Group 1360">
            <a:extLst>
              <a:ext uri="{FF2B5EF4-FFF2-40B4-BE49-F238E27FC236}">
                <a16:creationId xmlns:a16="http://schemas.microsoft.com/office/drawing/2014/main" id="{6FCE8900-0330-3B48-652F-36A3AA0CDA75}"/>
              </a:ext>
            </a:extLst>
          </p:cNvPr>
          <p:cNvGrpSpPr/>
          <p:nvPr/>
        </p:nvGrpSpPr>
        <p:grpSpPr>
          <a:xfrm>
            <a:off x="3240365" y="2332614"/>
            <a:ext cx="2668751" cy="1094140"/>
            <a:chOff x="1755431" y="2652888"/>
            <a:chExt cx="2668751" cy="1094140"/>
          </a:xfrm>
        </p:grpSpPr>
        <p:sp>
          <p:nvSpPr>
            <p:cNvPr id="1057" name="Triangle 1056">
              <a:extLst>
                <a:ext uri="{FF2B5EF4-FFF2-40B4-BE49-F238E27FC236}">
                  <a16:creationId xmlns:a16="http://schemas.microsoft.com/office/drawing/2014/main" id="{40AD2911-53A8-0936-2D9D-71BCF20FE8B3}"/>
                </a:ext>
              </a:extLst>
            </p:cNvPr>
            <p:cNvSpPr/>
            <p:nvPr/>
          </p:nvSpPr>
          <p:spPr>
            <a:xfrm rot="11419895">
              <a:off x="2563696" y="2781734"/>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3" name="Oval 1342">
              <a:extLst>
                <a:ext uri="{FF2B5EF4-FFF2-40B4-BE49-F238E27FC236}">
                  <a16:creationId xmlns:a16="http://schemas.microsoft.com/office/drawing/2014/main" id="{332A6683-6276-CCEE-5628-35DD771D04C6}"/>
                </a:ext>
              </a:extLst>
            </p:cNvPr>
            <p:cNvSpPr/>
            <p:nvPr/>
          </p:nvSpPr>
          <p:spPr>
            <a:xfrm>
              <a:off x="3258280" y="3234197"/>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4" name="Triangle 1343">
              <a:extLst>
                <a:ext uri="{FF2B5EF4-FFF2-40B4-BE49-F238E27FC236}">
                  <a16:creationId xmlns:a16="http://schemas.microsoft.com/office/drawing/2014/main" id="{E79BBDC0-DA1A-5331-BD03-7D785A99D814}"/>
                </a:ext>
              </a:extLst>
            </p:cNvPr>
            <p:cNvSpPr/>
            <p:nvPr/>
          </p:nvSpPr>
          <p:spPr>
            <a:xfrm rot="8643241">
              <a:off x="3510641" y="2902222"/>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5" name="Oval 1344">
              <a:extLst>
                <a:ext uri="{FF2B5EF4-FFF2-40B4-BE49-F238E27FC236}">
                  <a16:creationId xmlns:a16="http://schemas.microsoft.com/office/drawing/2014/main" id="{2EA178BA-8B30-CC27-C143-84C87FA18360}"/>
                </a:ext>
              </a:extLst>
            </p:cNvPr>
            <p:cNvSpPr/>
            <p:nvPr/>
          </p:nvSpPr>
          <p:spPr>
            <a:xfrm>
              <a:off x="2712041" y="2960276"/>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6" name="Triangle 1345">
              <a:extLst>
                <a:ext uri="{FF2B5EF4-FFF2-40B4-BE49-F238E27FC236}">
                  <a16:creationId xmlns:a16="http://schemas.microsoft.com/office/drawing/2014/main" id="{A711FD6C-0E99-18F9-3BA3-94F2B5DD167C}"/>
                </a:ext>
              </a:extLst>
            </p:cNvPr>
            <p:cNvSpPr/>
            <p:nvPr/>
          </p:nvSpPr>
          <p:spPr>
            <a:xfrm rot="14537797">
              <a:off x="3061486" y="2969503"/>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7" name="Oval 1346">
              <a:extLst>
                <a:ext uri="{FF2B5EF4-FFF2-40B4-BE49-F238E27FC236}">
                  <a16:creationId xmlns:a16="http://schemas.microsoft.com/office/drawing/2014/main" id="{CF228649-C0B8-41CF-9902-A358E2A6A715}"/>
                </a:ext>
              </a:extLst>
            </p:cNvPr>
            <p:cNvSpPr/>
            <p:nvPr/>
          </p:nvSpPr>
          <p:spPr>
            <a:xfrm>
              <a:off x="1755431" y="2652888"/>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8" name="Triangle 1347">
              <a:extLst>
                <a:ext uri="{FF2B5EF4-FFF2-40B4-BE49-F238E27FC236}">
                  <a16:creationId xmlns:a16="http://schemas.microsoft.com/office/drawing/2014/main" id="{F10BB8FD-D888-14A7-8B37-B4B2CA322F81}"/>
                </a:ext>
              </a:extLst>
            </p:cNvPr>
            <p:cNvSpPr/>
            <p:nvPr/>
          </p:nvSpPr>
          <p:spPr>
            <a:xfrm rot="11419895">
              <a:off x="1773709" y="3165617"/>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49" name="Oval 1348">
              <a:extLst>
                <a:ext uri="{FF2B5EF4-FFF2-40B4-BE49-F238E27FC236}">
                  <a16:creationId xmlns:a16="http://schemas.microsoft.com/office/drawing/2014/main" id="{95A4FA01-13A7-65C5-6D51-3760FFCBA5CF}"/>
                </a:ext>
              </a:extLst>
            </p:cNvPr>
            <p:cNvSpPr/>
            <p:nvPr/>
          </p:nvSpPr>
          <p:spPr>
            <a:xfrm>
              <a:off x="1902566" y="2911684"/>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0" name="Triangle 1349">
              <a:extLst>
                <a:ext uri="{FF2B5EF4-FFF2-40B4-BE49-F238E27FC236}">
                  <a16:creationId xmlns:a16="http://schemas.microsoft.com/office/drawing/2014/main" id="{E2035C17-4A49-85E2-7B7B-09F1AF92F6C5}"/>
                </a:ext>
              </a:extLst>
            </p:cNvPr>
            <p:cNvSpPr/>
            <p:nvPr/>
          </p:nvSpPr>
          <p:spPr>
            <a:xfrm rot="8643241">
              <a:off x="2616262" y="3218796"/>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1" name="Oval 1350">
              <a:extLst>
                <a:ext uri="{FF2B5EF4-FFF2-40B4-BE49-F238E27FC236}">
                  <a16:creationId xmlns:a16="http://schemas.microsoft.com/office/drawing/2014/main" id="{398BFEF5-DAB6-9303-4E18-5DACC525DCD1}"/>
                </a:ext>
              </a:extLst>
            </p:cNvPr>
            <p:cNvSpPr/>
            <p:nvPr/>
          </p:nvSpPr>
          <p:spPr>
            <a:xfrm>
              <a:off x="2213675" y="3287376"/>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2" name="Triangle 1351">
              <a:extLst>
                <a:ext uri="{FF2B5EF4-FFF2-40B4-BE49-F238E27FC236}">
                  <a16:creationId xmlns:a16="http://schemas.microsoft.com/office/drawing/2014/main" id="{8B8DBFF4-A9F0-FD9F-F8A1-6AC3750C5D34}"/>
                </a:ext>
              </a:extLst>
            </p:cNvPr>
            <p:cNvSpPr/>
            <p:nvPr/>
          </p:nvSpPr>
          <p:spPr>
            <a:xfrm rot="14537797">
              <a:off x="2327628" y="3609868"/>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3" name="Oval 1352">
              <a:extLst>
                <a:ext uri="{FF2B5EF4-FFF2-40B4-BE49-F238E27FC236}">
                  <a16:creationId xmlns:a16="http://schemas.microsoft.com/office/drawing/2014/main" id="{34A4A789-89E5-D698-2CDA-89522D7D1953}"/>
                </a:ext>
              </a:extLst>
            </p:cNvPr>
            <p:cNvSpPr/>
            <p:nvPr/>
          </p:nvSpPr>
          <p:spPr>
            <a:xfrm>
              <a:off x="4287022" y="2808322"/>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4" name="Triangle 1353">
              <a:extLst>
                <a:ext uri="{FF2B5EF4-FFF2-40B4-BE49-F238E27FC236}">
                  <a16:creationId xmlns:a16="http://schemas.microsoft.com/office/drawing/2014/main" id="{FE122625-BCF4-B0C4-9824-8974A388A4D5}"/>
                </a:ext>
              </a:extLst>
            </p:cNvPr>
            <p:cNvSpPr/>
            <p:nvPr/>
          </p:nvSpPr>
          <p:spPr>
            <a:xfrm rot="11419895">
              <a:off x="3846891" y="3309227"/>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5" name="Oval 1354">
              <a:extLst>
                <a:ext uri="{FF2B5EF4-FFF2-40B4-BE49-F238E27FC236}">
                  <a16:creationId xmlns:a16="http://schemas.microsoft.com/office/drawing/2014/main" id="{6F2F1306-4296-3471-ED92-0C2FB1482FC5}"/>
                </a:ext>
              </a:extLst>
            </p:cNvPr>
            <p:cNvSpPr/>
            <p:nvPr/>
          </p:nvSpPr>
          <p:spPr>
            <a:xfrm>
              <a:off x="3882170" y="2824911"/>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6" name="Triangle 1355">
              <a:extLst>
                <a:ext uri="{FF2B5EF4-FFF2-40B4-BE49-F238E27FC236}">
                  <a16:creationId xmlns:a16="http://schemas.microsoft.com/office/drawing/2014/main" id="{63B68360-36CB-EE66-51D4-80ECC921B92B}"/>
                </a:ext>
              </a:extLst>
            </p:cNvPr>
            <p:cNvSpPr/>
            <p:nvPr/>
          </p:nvSpPr>
          <p:spPr>
            <a:xfrm rot="8643241">
              <a:off x="4240347" y="3343962"/>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7" name="Oval 1356">
              <a:extLst>
                <a:ext uri="{FF2B5EF4-FFF2-40B4-BE49-F238E27FC236}">
                  <a16:creationId xmlns:a16="http://schemas.microsoft.com/office/drawing/2014/main" id="{F42B4BD3-37FD-7CC5-B1A6-B39BA6C61F39}"/>
                </a:ext>
              </a:extLst>
            </p:cNvPr>
            <p:cNvSpPr/>
            <p:nvPr/>
          </p:nvSpPr>
          <p:spPr>
            <a:xfrm>
              <a:off x="3534080" y="3550490"/>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358" name="Triangle 1357">
              <a:extLst>
                <a:ext uri="{FF2B5EF4-FFF2-40B4-BE49-F238E27FC236}">
                  <a16:creationId xmlns:a16="http://schemas.microsoft.com/office/drawing/2014/main" id="{C5814D51-9BC8-F042-CA8F-D48D4797DD67}"/>
                </a:ext>
              </a:extLst>
            </p:cNvPr>
            <p:cNvSpPr/>
            <p:nvPr/>
          </p:nvSpPr>
          <p:spPr>
            <a:xfrm rot="14537797">
              <a:off x="2909791" y="3461750"/>
              <a:ext cx="137160" cy="137160"/>
            </a:xfrm>
            <a:prstGeom prst="triangl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27" name="Oval 1026">
              <a:extLst>
                <a:ext uri="{FF2B5EF4-FFF2-40B4-BE49-F238E27FC236}">
                  <a16:creationId xmlns:a16="http://schemas.microsoft.com/office/drawing/2014/main" id="{83083F3C-F114-FE54-FE69-495BC2952888}"/>
                </a:ext>
              </a:extLst>
            </p:cNvPr>
            <p:cNvSpPr/>
            <p:nvPr/>
          </p:nvSpPr>
          <p:spPr>
            <a:xfrm>
              <a:off x="1911758" y="3455804"/>
              <a:ext cx="137160" cy="137160"/>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sp>
        <p:nvSpPr>
          <p:cNvPr id="1365" name="TextBox 1364">
            <a:extLst>
              <a:ext uri="{FF2B5EF4-FFF2-40B4-BE49-F238E27FC236}">
                <a16:creationId xmlns:a16="http://schemas.microsoft.com/office/drawing/2014/main" id="{DCC0FA1C-4C9C-7117-FAA7-BCFC10CAFBA5}"/>
              </a:ext>
            </a:extLst>
          </p:cNvPr>
          <p:cNvSpPr txBox="1"/>
          <p:nvPr/>
        </p:nvSpPr>
        <p:spPr>
          <a:xfrm rot="16200000">
            <a:off x="3017833" y="1373777"/>
            <a:ext cx="986213" cy="276999"/>
          </a:xfrm>
          <a:prstGeom prst="rect">
            <a:avLst/>
          </a:prstGeom>
          <a:noFill/>
          <a:ln w="12700">
            <a:noFill/>
          </a:ln>
          <a:effectLst/>
        </p:spPr>
        <p:txBody>
          <a:bodyPr wrap="square" rtlCol="0">
            <a:spAutoFit/>
          </a:bodyPr>
          <a:lstStyle/>
          <a:p>
            <a:pPr algn="ctr"/>
            <a:r>
              <a:rPr lang="en-US" sz="1200"/>
              <a:t>Laser pulse</a:t>
            </a:r>
          </a:p>
        </p:txBody>
      </p:sp>
      <p:grpSp>
        <p:nvGrpSpPr>
          <p:cNvPr id="1549" name="Group 1548">
            <a:extLst>
              <a:ext uri="{FF2B5EF4-FFF2-40B4-BE49-F238E27FC236}">
                <a16:creationId xmlns:a16="http://schemas.microsoft.com/office/drawing/2014/main" id="{E5B1F01E-7A91-E801-B1E6-7F27C2ACAE52}"/>
              </a:ext>
            </a:extLst>
          </p:cNvPr>
          <p:cNvGrpSpPr/>
          <p:nvPr/>
        </p:nvGrpSpPr>
        <p:grpSpPr>
          <a:xfrm>
            <a:off x="3680101" y="905764"/>
            <a:ext cx="48343" cy="1996582"/>
            <a:chOff x="693466" y="1465985"/>
            <a:chExt cx="0" cy="1403887"/>
          </a:xfrm>
        </p:grpSpPr>
        <p:cxnSp>
          <p:nvCxnSpPr>
            <p:cNvPr id="1221" name="Straight Connector 1220">
              <a:extLst>
                <a:ext uri="{FF2B5EF4-FFF2-40B4-BE49-F238E27FC236}">
                  <a16:creationId xmlns:a16="http://schemas.microsoft.com/office/drawing/2014/main" id="{08942C57-9C80-A0B1-9027-E4D805B97D85}"/>
                </a:ext>
              </a:extLst>
            </p:cNvPr>
            <p:cNvCxnSpPr>
              <a:cxnSpLocks/>
            </p:cNvCxnSpPr>
            <p:nvPr/>
          </p:nvCxnSpPr>
          <p:spPr>
            <a:xfrm>
              <a:off x="693466" y="1465985"/>
              <a:ext cx="0" cy="706261"/>
            </a:xfrm>
            <a:prstGeom prst="line">
              <a:avLst/>
            </a:prstGeom>
            <a:ln w="50800">
              <a:solidFill>
                <a:srgbClr val="7F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FA2A78D-0A33-EAF0-1B51-E55C1F86120B}"/>
                </a:ext>
              </a:extLst>
            </p:cNvPr>
            <p:cNvCxnSpPr>
              <a:cxnSpLocks/>
            </p:cNvCxnSpPr>
            <p:nvPr/>
          </p:nvCxnSpPr>
          <p:spPr>
            <a:xfrm>
              <a:off x="693466" y="2172246"/>
              <a:ext cx="0" cy="697626"/>
            </a:xfrm>
            <a:prstGeom prst="straightConnector1">
              <a:avLst/>
            </a:prstGeom>
            <a:ln w="50800">
              <a:solidFill>
                <a:srgbClr val="7F00FF"/>
              </a:solidFill>
              <a:tailEnd type="stealth" w="lg" len="lg"/>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3F279D7A-2674-6945-9880-2223C83297D8}"/>
              </a:ext>
            </a:extLst>
          </p:cNvPr>
          <p:cNvCxnSpPr>
            <a:cxnSpLocks/>
          </p:cNvCxnSpPr>
          <p:nvPr/>
        </p:nvCxnSpPr>
        <p:spPr>
          <a:xfrm flipV="1">
            <a:off x="4265555" y="892391"/>
            <a:ext cx="0" cy="1356961"/>
          </a:xfrm>
          <a:prstGeom prst="straightConnector1">
            <a:avLst/>
          </a:prstGeom>
          <a:ln w="38100">
            <a:solidFill>
              <a:srgbClr val="7F00F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74" name="Straight Arrow Connector 1373">
            <a:extLst>
              <a:ext uri="{FF2B5EF4-FFF2-40B4-BE49-F238E27FC236}">
                <a16:creationId xmlns:a16="http://schemas.microsoft.com/office/drawing/2014/main" id="{CEFF8EC3-978C-2809-9625-C5CB6A3E371C}"/>
              </a:ext>
            </a:extLst>
          </p:cNvPr>
          <p:cNvCxnSpPr>
            <a:cxnSpLocks/>
          </p:cNvCxnSpPr>
          <p:nvPr/>
        </p:nvCxnSpPr>
        <p:spPr>
          <a:xfrm flipH="1" flipV="1">
            <a:off x="4553157" y="892391"/>
            <a:ext cx="2749" cy="1356961"/>
          </a:xfrm>
          <a:prstGeom prst="straightConnector1">
            <a:avLst/>
          </a:prstGeom>
          <a:ln w="38100">
            <a:solidFill>
              <a:srgbClr val="7F00FF"/>
            </a:solidFill>
            <a:prstDash val="sysDot"/>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80" name="Straight Connector 1379">
            <a:extLst>
              <a:ext uri="{FF2B5EF4-FFF2-40B4-BE49-F238E27FC236}">
                <a16:creationId xmlns:a16="http://schemas.microsoft.com/office/drawing/2014/main" id="{94E4C983-E649-8F67-096C-9D921421449D}"/>
              </a:ext>
            </a:extLst>
          </p:cNvPr>
          <p:cNvCxnSpPr>
            <a:cxnSpLocks/>
          </p:cNvCxnSpPr>
          <p:nvPr/>
        </p:nvCxnSpPr>
        <p:spPr>
          <a:xfrm flipH="1">
            <a:off x="3007461" y="769829"/>
            <a:ext cx="1" cy="510294"/>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5" name="Straight Connector 1384">
            <a:extLst>
              <a:ext uri="{FF2B5EF4-FFF2-40B4-BE49-F238E27FC236}">
                <a16:creationId xmlns:a16="http://schemas.microsoft.com/office/drawing/2014/main" id="{457C4FB0-5973-7604-D060-63E409E3BF52}"/>
              </a:ext>
            </a:extLst>
          </p:cNvPr>
          <p:cNvCxnSpPr>
            <a:cxnSpLocks/>
          </p:cNvCxnSpPr>
          <p:nvPr/>
        </p:nvCxnSpPr>
        <p:spPr>
          <a:xfrm rot="5400000">
            <a:off x="3007461" y="672472"/>
            <a:ext cx="0" cy="182789"/>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87" name="Straight Connector 1386">
            <a:extLst>
              <a:ext uri="{FF2B5EF4-FFF2-40B4-BE49-F238E27FC236}">
                <a16:creationId xmlns:a16="http://schemas.microsoft.com/office/drawing/2014/main" id="{A36B07AE-18EC-B759-3EAE-268B0047DDEA}"/>
              </a:ext>
            </a:extLst>
          </p:cNvPr>
          <p:cNvCxnSpPr>
            <a:cxnSpLocks/>
          </p:cNvCxnSpPr>
          <p:nvPr/>
        </p:nvCxnSpPr>
        <p:spPr>
          <a:xfrm rot="5400000">
            <a:off x="3007461" y="4218664"/>
            <a:ext cx="0" cy="182789"/>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391" name="TextBox 1390">
            <a:extLst>
              <a:ext uri="{FF2B5EF4-FFF2-40B4-BE49-F238E27FC236}">
                <a16:creationId xmlns:a16="http://schemas.microsoft.com/office/drawing/2014/main" id="{EF2D063C-1822-E97A-EB72-4550BB35BBCA}"/>
              </a:ext>
            </a:extLst>
          </p:cNvPr>
          <p:cNvSpPr txBox="1"/>
          <p:nvPr/>
        </p:nvSpPr>
        <p:spPr>
          <a:xfrm rot="16200000">
            <a:off x="3849738" y="1449847"/>
            <a:ext cx="1153861" cy="261610"/>
          </a:xfrm>
          <a:prstGeom prst="rect">
            <a:avLst/>
          </a:prstGeom>
          <a:noFill/>
          <a:ln w="12700">
            <a:noFill/>
          </a:ln>
          <a:effectLst/>
        </p:spPr>
        <p:txBody>
          <a:bodyPr wrap="square" rtlCol="0">
            <a:spAutoFit/>
          </a:bodyPr>
          <a:lstStyle/>
          <a:p>
            <a:pPr algn="ctr"/>
            <a:r>
              <a:rPr lang="en-US" sz="1100"/>
              <a:t>Depolarization </a:t>
            </a:r>
          </a:p>
        </p:txBody>
      </p:sp>
      <p:cxnSp>
        <p:nvCxnSpPr>
          <p:cNvPr id="1394" name="Straight Arrow Connector 1393">
            <a:extLst>
              <a:ext uri="{FF2B5EF4-FFF2-40B4-BE49-F238E27FC236}">
                <a16:creationId xmlns:a16="http://schemas.microsoft.com/office/drawing/2014/main" id="{D19F9DC6-1C3C-86A8-3103-91C7CF514A30}"/>
              </a:ext>
            </a:extLst>
          </p:cNvPr>
          <p:cNvCxnSpPr>
            <a:cxnSpLocks/>
          </p:cNvCxnSpPr>
          <p:nvPr/>
        </p:nvCxnSpPr>
        <p:spPr>
          <a:xfrm flipV="1">
            <a:off x="4919374" y="1415899"/>
            <a:ext cx="0" cy="833453"/>
          </a:xfrm>
          <a:prstGeom prst="straightConnector1">
            <a:avLst/>
          </a:prstGeom>
          <a:ln w="25400">
            <a:solidFill>
              <a:srgbClr val="4755FB"/>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04" name="Straight Arrow Connector 1403">
            <a:extLst>
              <a:ext uri="{FF2B5EF4-FFF2-40B4-BE49-F238E27FC236}">
                <a16:creationId xmlns:a16="http://schemas.microsoft.com/office/drawing/2014/main" id="{166CAF6D-20B0-D31C-E036-05DB2D7DEA1A}"/>
              </a:ext>
            </a:extLst>
          </p:cNvPr>
          <p:cNvCxnSpPr>
            <a:cxnSpLocks/>
          </p:cNvCxnSpPr>
          <p:nvPr/>
        </p:nvCxnSpPr>
        <p:spPr>
          <a:xfrm flipV="1">
            <a:off x="4998353" y="1233019"/>
            <a:ext cx="0" cy="1016333"/>
          </a:xfrm>
          <a:prstGeom prst="straightConnector1">
            <a:avLst/>
          </a:prstGeom>
          <a:ln w="25400">
            <a:solidFill>
              <a:srgbClr val="08BDE8"/>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05" name="Straight Arrow Connector 1404">
            <a:extLst>
              <a:ext uri="{FF2B5EF4-FFF2-40B4-BE49-F238E27FC236}">
                <a16:creationId xmlns:a16="http://schemas.microsoft.com/office/drawing/2014/main" id="{5852BE41-A2A8-718B-07FD-7E74FF212C84}"/>
              </a:ext>
            </a:extLst>
          </p:cNvPr>
          <p:cNvCxnSpPr>
            <a:cxnSpLocks/>
          </p:cNvCxnSpPr>
          <p:nvPr/>
        </p:nvCxnSpPr>
        <p:spPr>
          <a:xfrm flipV="1">
            <a:off x="5077602" y="1071444"/>
            <a:ext cx="0" cy="1186367"/>
          </a:xfrm>
          <a:prstGeom prst="straightConnector1">
            <a:avLst/>
          </a:prstGeom>
          <a:ln w="25400">
            <a:solidFill>
              <a:srgbClr val="5EFAC5"/>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0" name="Straight Arrow Connector 1409">
            <a:extLst>
              <a:ext uri="{FF2B5EF4-FFF2-40B4-BE49-F238E27FC236}">
                <a16:creationId xmlns:a16="http://schemas.microsoft.com/office/drawing/2014/main" id="{08241899-88A2-1857-4C3C-DBB37819AE61}"/>
              </a:ext>
            </a:extLst>
          </p:cNvPr>
          <p:cNvCxnSpPr>
            <a:cxnSpLocks/>
          </p:cNvCxnSpPr>
          <p:nvPr/>
        </p:nvCxnSpPr>
        <p:spPr>
          <a:xfrm flipV="1">
            <a:off x="5153695" y="903919"/>
            <a:ext cx="0" cy="1349899"/>
          </a:xfrm>
          <a:prstGeom prst="straightConnector1">
            <a:avLst/>
          </a:prstGeom>
          <a:ln w="25400">
            <a:solidFill>
              <a:srgbClr val="C1EA8C"/>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1" name="Straight Arrow Connector 1410">
            <a:extLst>
              <a:ext uri="{FF2B5EF4-FFF2-40B4-BE49-F238E27FC236}">
                <a16:creationId xmlns:a16="http://schemas.microsoft.com/office/drawing/2014/main" id="{8584A76A-C17E-15A4-7B69-B8861D70FA80}"/>
              </a:ext>
            </a:extLst>
          </p:cNvPr>
          <p:cNvCxnSpPr>
            <a:cxnSpLocks/>
          </p:cNvCxnSpPr>
          <p:nvPr/>
        </p:nvCxnSpPr>
        <p:spPr>
          <a:xfrm flipV="1">
            <a:off x="5235293" y="1062985"/>
            <a:ext cx="0" cy="1186367"/>
          </a:xfrm>
          <a:prstGeom prst="straightConnector1">
            <a:avLst/>
          </a:prstGeom>
          <a:ln w="25400">
            <a:solidFill>
              <a:srgbClr val="F6BD67"/>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2" name="Straight Arrow Connector 1411">
            <a:extLst>
              <a:ext uri="{FF2B5EF4-FFF2-40B4-BE49-F238E27FC236}">
                <a16:creationId xmlns:a16="http://schemas.microsoft.com/office/drawing/2014/main" id="{51C86CC5-814E-6832-29A7-3F6D45BA6CEB}"/>
              </a:ext>
            </a:extLst>
          </p:cNvPr>
          <p:cNvCxnSpPr>
            <a:cxnSpLocks/>
          </p:cNvCxnSpPr>
          <p:nvPr/>
        </p:nvCxnSpPr>
        <p:spPr>
          <a:xfrm flipV="1">
            <a:off x="5312954" y="1216114"/>
            <a:ext cx="0" cy="1016333"/>
          </a:xfrm>
          <a:prstGeom prst="straightConnector1">
            <a:avLst/>
          </a:prstGeom>
          <a:ln w="25400">
            <a:solidFill>
              <a:srgbClr val="FF8343"/>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413" name="Straight Arrow Connector 1412">
            <a:extLst>
              <a:ext uri="{FF2B5EF4-FFF2-40B4-BE49-F238E27FC236}">
                <a16:creationId xmlns:a16="http://schemas.microsoft.com/office/drawing/2014/main" id="{40F03B72-2F7F-4B22-3433-D4C61DB2C4C1}"/>
              </a:ext>
            </a:extLst>
          </p:cNvPr>
          <p:cNvCxnSpPr>
            <a:cxnSpLocks/>
          </p:cNvCxnSpPr>
          <p:nvPr/>
        </p:nvCxnSpPr>
        <p:spPr>
          <a:xfrm flipV="1">
            <a:off x="5384920" y="1395474"/>
            <a:ext cx="0" cy="833453"/>
          </a:xfrm>
          <a:prstGeom prst="straightConnector1">
            <a:avLst/>
          </a:prstGeom>
          <a:ln w="25400">
            <a:solidFill>
              <a:srgbClr val="FF442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525" name="Oval 1524">
            <a:extLst>
              <a:ext uri="{FF2B5EF4-FFF2-40B4-BE49-F238E27FC236}">
                <a16:creationId xmlns:a16="http://schemas.microsoft.com/office/drawing/2014/main" id="{8AC0373C-BA03-92D0-370E-EB649B451EBD}"/>
              </a:ext>
            </a:extLst>
          </p:cNvPr>
          <p:cNvSpPr/>
          <p:nvPr/>
        </p:nvSpPr>
        <p:spPr>
          <a:xfrm>
            <a:off x="5970186" y="263167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26" name="TextBox 1525">
            <a:extLst>
              <a:ext uri="{FF2B5EF4-FFF2-40B4-BE49-F238E27FC236}">
                <a16:creationId xmlns:a16="http://schemas.microsoft.com/office/drawing/2014/main" id="{DDAD57E2-D7B4-DF34-955E-E04400F35E40}"/>
              </a:ext>
            </a:extLst>
          </p:cNvPr>
          <p:cNvSpPr txBox="1"/>
          <p:nvPr/>
        </p:nvSpPr>
        <p:spPr>
          <a:xfrm rot="16200000">
            <a:off x="4523560" y="1697962"/>
            <a:ext cx="629056" cy="246221"/>
          </a:xfrm>
          <a:prstGeom prst="rect">
            <a:avLst/>
          </a:prstGeom>
          <a:noFill/>
          <a:ln w="12700">
            <a:noFill/>
          </a:ln>
          <a:effectLst/>
        </p:spPr>
        <p:txBody>
          <a:bodyPr wrap="square" rtlCol="0">
            <a:spAutoFit/>
          </a:bodyPr>
          <a:lstStyle/>
          <a:p>
            <a:pPr algn="ctr"/>
            <a:r>
              <a:rPr lang="en-US" sz="1000"/>
              <a:t>Raman</a:t>
            </a:r>
          </a:p>
        </p:txBody>
      </p:sp>
      <p:sp>
        <p:nvSpPr>
          <p:cNvPr id="1555" name="Oval 1554">
            <a:extLst>
              <a:ext uri="{FF2B5EF4-FFF2-40B4-BE49-F238E27FC236}">
                <a16:creationId xmlns:a16="http://schemas.microsoft.com/office/drawing/2014/main" id="{4E34997D-51AB-3593-B638-B5E6F7991CBD}"/>
              </a:ext>
            </a:extLst>
          </p:cNvPr>
          <p:cNvSpPr/>
          <p:nvPr/>
        </p:nvSpPr>
        <p:spPr>
          <a:xfrm>
            <a:off x="3180170" y="4143090"/>
            <a:ext cx="2877744" cy="340167"/>
          </a:xfrm>
          <a:prstGeom prst="ellipse">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7" name="TextBox 1556">
            <a:extLst>
              <a:ext uri="{FF2B5EF4-FFF2-40B4-BE49-F238E27FC236}">
                <a16:creationId xmlns:a16="http://schemas.microsoft.com/office/drawing/2014/main" id="{A765076B-B6FB-EC58-9333-B44FA0D2C56E}"/>
              </a:ext>
            </a:extLst>
          </p:cNvPr>
          <p:cNvSpPr txBox="1"/>
          <p:nvPr/>
        </p:nvSpPr>
        <p:spPr>
          <a:xfrm rot="16200000">
            <a:off x="2234346" y="2359990"/>
            <a:ext cx="986213" cy="276999"/>
          </a:xfrm>
          <a:prstGeom prst="rect">
            <a:avLst/>
          </a:prstGeom>
          <a:noFill/>
          <a:ln w="12700">
            <a:noFill/>
          </a:ln>
          <a:effectLst/>
        </p:spPr>
        <p:txBody>
          <a:bodyPr wrap="square" rtlCol="0">
            <a:spAutoFit/>
          </a:bodyPr>
          <a:lstStyle/>
          <a:p>
            <a:pPr algn="ctr"/>
            <a:r>
              <a:rPr lang="en-US" sz="1200"/>
              <a:t>Altitude</a:t>
            </a:r>
          </a:p>
        </p:txBody>
      </p:sp>
      <p:sp>
        <p:nvSpPr>
          <p:cNvPr id="1558" name="TextBox 1557">
            <a:extLst>
              <a:ext uri="{FF2B5EF4-FFF2-40B4-BE49-F238E27FC236}">
                <a16:creationId xmlns:a16="http://schemas.microsoft.com/office/drawing/2014/main" id="{B61278A2-FCAA-6AF2-C1B3-56D51F49DF2E}"/>
              </a:ext>
            </a:extLst>
          </p:cNvPr>
          <p:cNvSpPr txBox="1"/>
          <p:nvPr/>
        </p:nvSpPr>
        <p:spPr>
          <a:xfrm>
            <a:off x="2440055" y="694616"/>
            <a:ext cx="455341" cy="138499"/>
          </a:xfrm>
          <a:prstGeom prst="rect">
            <a:avLst/>
          </a:prstGeom>
          <a:noFill/>
          <a:ln w="12700">
            <a:noFill/>
          </a:ln>
          <a:effectLst/>
        </p:spPr>
        <p:txBody>
          <a:bodyPr wrap="square" lIns="0" tIns="0" rIns="0" bIns="0" rtlCol="0">
            <a:spAutoFit/>
          </a:bodyPr>
          <a:lstStyle/>
          <a:p>
            <a:pPr algn="r"/>
            <a:r>
              <a:rPr lang="en-US" sz="900"/>
              <a:t>450 km</a:t>
            </a:r>
          </a:p>
        </p:txBody>
      </p:sp>
      <p:sp>
        <p:nvSpPr>
          <p:cNvPr id="1559" name="TextBox 1558">
            <a:extLst>
              <a:ext uri="{FF2B5EF4-FFF2-40B4-BE49-F238E27FC236}">
                <a16:creationId xmlns:a16="http://schemas.microsoft.com/office/drawing/2014/main" id="{672DC343-32DC-0394-648D-6BEA000BB743}"/>
              </a:ext>
            </a:extLst>
          </p:cNvPr>
          <p:cNvSpPr txBox="1"/>
          <p:nvPr/>
        </p:nvSpPr>
        <p:spPr>
          <a:xfrm>
            <a:off x="2430569" y="4234090"/>
            <a:ext cx="455341" cy="138499"/>
          </a:xfrm>
          <a:prstGeom prst="rect">
            <a:avLst/>
          </a:prstGeom>
          <a:noFill/>
          <a:ln w="12700">
            <a:noFill/>
          </a:ln>
          <a:effectLst/>
        </p:spPr>
        <p:txBody>
          <a:bodyPr wrap="square" lIns="0" tIns="0" rIns="0" bIns="0" rtlCol="0">
            <a:spAutoFit/>
          </a:bodyPr>
          <a:lstStyle/>
          <a:p>
            <a:pPr algn="r"/>
            <a:r>
              <a:rPr lang="en-US" sz="900"/>
              <a:t>0 km</a:t>
            </a:r>
          </a:p>
        </p:txBody>
      </p:sp>
      <p:cxnSp>
        <p:nvCxnSpPr>
          <p:cNvPr id="1560" name="Straight Connector 1559">
            <a:extLst>
              <a:ext uri="{FF2B5EF4-FFF2-40B4-BE49-F238E27FC236}">
                <a16:creationId xmlns:a16="http://schemas.microsoft.com/office/drawing/2014/main" id="{1344435C-F6FA-E333-4CB8-B5F5F195FAB7}"/>
              </a:ext>
            </a:extLst>
          </p:cNvPr>
          <p:cNvCxnSpPr>
            <a:cxnSpLocks/>
          </p:cNvCxnSpPr>
          <p:nvPr/>
        </p:nvCxnSpPr>
        <p:spPr>
          <a:xfrm>
            <a:off x="3007461" y="1512276"/>
            <a:ext cx="0" cy="2791063"/>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563" name="Freeform 1562">
            <a:extLst>
              <a:ext uri="{FF2B5EF4-FFF2-40B4-BE49-F238E27FC236}">
                <a16:creationId xmlns:a16="http://schemas.microsoft.com/office/drawing/2014/main" id="{C27BCFFD-6554-A3DB-1F23-D273181E5C89}"/>
              </a:ext>
            </a:extLst>
          </p:cNvPr>
          <p:cNvSpPr/>
          <p:nvPr/>
        </p:nvSpPr>
        <p:spPr>
          <a:xfrm rot="17059716">
            <a:off x="2973222" y="1194457"/>
            <a:ext cx="57684" cy="181329"/>
          </a:xfrm>
          <a:custGeom>
            <a:avLst/>
            <a:gdLst>
              <a:gd name="connsiteX0" fmla="*/ 0 w 273831"/>
              <a:gd name="connsiteY0" fmla="*/ 0 h 493874"/>
              <a:gd name="connsiteX1" fmla="*/ 195594 w 273831"/>
              <a:gd name="connsiteY1" fmla="*/ 151585 h 493874"/>
              <a:gd name="connsiteX2" fmla="*/ 107577 w 273831"/>
              <a:gd name="connsiteY2" fmla="*/ 376518 h 493874"/>
              <a:gd name="connsiteX3" fmla="*/ 273831 w 273831"/>
              <a:gd name="connsiteY3" fmla="*/ 493874 h 493874"/>
            </a:gdLst>
            <a:ahLst/>
            <a:cxnLst>
              <a:cxn ang="0">
                <a:pos x="connsiteX0" y="connsiteY0"/>
              </a:cxn>
              <a:cxn ang="0">
                <a:pos x="connsiteX1" y="connsiteY1"/>
              </a:cxn>
              <a:cxn ang="0">
                <a:pos x="connsiteX2" y="connsiteY2"/>
              </a:cxn>
              <a:cxn ang="0">
                <a:pos x="connsiteX3" y="connsiteY3"/>
              </a:cxn>
            </a:cxnLst>
            <a:rect l="l" t="t" r="r" b="b"/>
            <a:pathLst>
              <a:path w="273831" h="493874">
                <a:moveTo>
                  <a:pt x="0" y="0"/>
                </a:moveTo>
                <a:cubicBezTo>
                  <a:pt x="88832" y="44416"/>
                  <a:pt x="177665" y="88832"/>
                  <a:pt x="195594" y="151585"/>
                </a:cubicBezTo>
                <a:cubicBezTo>
                  <a:pt x="213523" y="214338"/>
                  <a:pt x="94538" y="319470"/>
                  <a:pt x="107577" y="376518"/>
                </a:cubicBezTo>
                <a:cubicBezTo>
                  <a:pt x="120616" y="433566"/>
                  <a:pt x="197223" y="463720"/>
                  <a:pt x="273831" y="493874"/>
                </a:cubicBezTo>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5" name="Freeform 1564">
            <a:extLst>
              <a:ext uri="{FF2B5EF4-FFF2-40B4-BE49-F238E27FC236}">
                <a16:creationId xmlns:a16="http://schemas.microsoft.com/office/drawing/2014/main" id="{242A5279-01DA-F730-6100-CCE8F263BA42}"/>
              </a:ext>
            </a:extLst>
          </p:cNvPr>
          <p:cNvSpPr/>
          <p:nvPr/>
        </p:nvSpPr>
        <p:spPr>
          <a:xfrm rot="17059716">
            <a:off x="2981855" y="1421612"/>
            <a:ext cx="57684" cy="181329"/>
          </a:xfrm>
          <a:custGeom>
            <a:avLst/>
            <a:gdLst>
              <a:gd name="connsiteX0" fmla="*/ 0 w 273831"/>
              <a:gd name="connsiteY0" fmla="*/ 0 h 493874"/>
              <a:gd name="connsiteX1" fmla="*/ 195594 w 273831"/>
              <a:gd name="connsiteY1" fmla="*/ 151585 h 493874"/>
              <a:gd name="connsiteX2" fmla="*/ 107577 w 273831"/>
              <a:gd name="connsiteY2" fmla="*/ 376518 h 493874"/>
              <a:gd name="connsiteX3" fmla="*/ 273831 w 273831"/>
              <a:gd name="connsiteY3" fmla="*/ 493874 h 493874"/>
            </a:gdLst>
            <a:ahLst/>
            <a:cxnLst>
              <a:cxn ang="0">
                <a:pos x="connsiteX0" y="connsiteY0"/>
              </a:cxn>
              <a:cxn ang="0">
                <a:pos x="connsiteX1" y="connsiteY1"/>
              </a:cxn>
              <a:cxn ang="0">
                <a:pos x="connsiteX2" y="connsiteY2"/>
              </a:cxn>
              <a:cxn ang="0">
                <a:pos x="connsiteX3" y="connsiteY3"/>
              </a:cxn>
            </a:cxnLst>
            <a:rect l="l" t="t" r="r" b="b"/>
            <a:pathLst>
              <a:path w="273831" h="493874">
                <a:moveTo>
                  <a:pt x="0" y="0"/>
                </a:moveTo>
                <a:cubicBezTo>
                  <a:pt x="88832" y="44416"/>
                  <a:pt x="177665" y="88832"/>
                  <a:pt x="195594" y="151585"/>
                </a:cubicBezTo>
                <a:cubicBezTo>
                  <a:pt x="213523" y="214338"/>
                  <a:pt x="94538" y="319470"/>
                  <a:pt x="107577" y="376518"/>
                </a:cubicBezTo>
                <a:cubicBezTo>
                  <a:pt x="120616" y="433566"/>
                  <a:pt x="197223" y="463720"/>
                  <a:pt x="273831" y="493874"/>
                </a:cubicBezTo>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6" name="Straight Connector 1565">
            <a:extLst>
              <a:ext uri="{FF2B5EF4-FFF2-40B4-BE49-F238E27FC236}">
                <a16:creationId xmlns:a16="http://schemas.microsoft.com/office/drawing/2014/main" id="{246283E2-DC58-74EF-BBFE-8B3A83217198}"/>
              </a:ext>
            </a:extLst>
          </p:cNvPr>
          <p:cNvCxnSpPr>
            <a:cxnSpLocks/>
          </p:cNvCxnSpPr>
          <p:nvPr/>
        </p:nvCxnSpPr>
        <p:spPr>
          <a:xfrm rot="5400000">
            <a:off x="3010696" y="2122270"/>
            <a:ext cx="0" cy="182789"/>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67" name="Straight Connector 1566">
            <a:extLst>
              <a:ext uri="{FF2B5EF4-FFF2-40B4-BE49-F238E27FC236}">
                <a16:creationId xmlns:a16="http://schemas.microsoft.com/office/drawing/2014/main" id="{68E4A03A-4936-BAD0-A130-1784315E6F28}"/>
              </a:ext>
            </a:extLst>
          </p:cNvPr>
          <p:cNvCxnSpPr>
            <a:cxnSpLocks/>
          </p:cNvCxnSpPr>
          <p:nvPr/>
        </p:nvCxnSpPr>
        <p:spPr>
          <a:xfrm rot="5400000">
            <a:off x="3010696" y="3189344"/>
            <a:ext cx="0" cy="182789"/>
          </a:xfrm>
          <a:prstGeom prst="line">
            <a:avLst/>
          </a:prstGeom>
          <a:ln w="254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568" name="Group 1567">
            <a:extLst>
              <a:ext uri="{FF2B5EF4-FFF2-40B4-BE49-F238E27FC236}">
                <a16:creationId xmlns:a16="http://schemas.microsoft.com/office/drawing/2014/main" id="{F8396A84-FEE3-BB2E-BCA5-470EDF3FD6E9}"/>
              </a:ext>
            </a:extLst>
          </p:cNvPr>
          <p:cNvGrpSpPr/>
          <p:nvPr/>
        </p:nvGrpSpPr>
        <p:grpSpPr>
          <a:xfrm>
            <a:off x="3210240" y="3424317"/>
            <a:ext cx="2759277" cy="961170"/>
            <a:chOff x="1753494" y="2755905"/>
            <a:chExt cx="2759277" cy="961170"/>
          </a:xfrm>
        </p:grpSpPr>
        <p:sp>
          <p:nvSpPr>
            <p:cNvPr id="1569" name="Oval 1568">
              <a:extLst>
                <a:ext uri="{FF2B5EF4-FFF2-40B4-BE49-F238E27FC236}">
                  <a16:creationId xmlns:a16="http://schemas.microsoft.com/office/drawing/2014/main" id="{D6C28689-0842-D9BC-423C-479EA9C652AD}"/>
                </a:ext>
              </a:extLst>
            </p:cNvPr>
            <p:cNvSpPr/>
            <p:nvPr/>
          </p:nvSpPr>
          <p:spPr>
            <a:xfrm>
              <a:off x="4032080" y="289136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0" name="Oval 1569">
              <a:extLst>
                <a:ext uri="{FF2B5EF4-FFF2-40B4-BE49-F238E27FC236}">
                  <a16:creationId xmlns:a16="http://schemas.microsoft.com/office/drawing/2014/main" id="{F9FF1318-82DC-B993-D1AA-0F254C002035}"/>
                </a:ext>
              </a:extLst>
            </p:cNvPr>
            <p:cNvSpPr/>
            <p:nvPr/>
          </p:nvSpPr>
          <p:spPr>
            <a:xfrm>
              <a:off x="4188713" y="291359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1" name="Oval 1570">
              <a:extLst>
                <a:ext uri="{FF2B5EF4-FFF2-40B4-BE49-F238E27FC236}">
                  <a16:creationId xmlns:a16="http://schemas.microsoft.com/office/drawing/2014/main" id="{3035EEE5-14CB-36A1-D5F3-7FC355A92DA2}"/>
                </a:ext>
              </a:extLst>
            </p:cNvPr>
            <p:cNvSpPr/>
            <p:nvPr/>
          </p:nvSpPr>
          <p:spPr>
            <a:xfrm>
              <a:off x="4408846" y="301624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2" name="Oval 1571">
              <a:extLst>
                <a:ext uri="{FF2B5EF4-FFF2-40B4-BE49-F238E27FC236}">
                  <a16:creationId xmlns:a16="http://schemas.microsoft.com/office/drawing/2014/main" id="{3148ED2C-4335-C784-B1E8-EDE678E24252}"/>
                </a:ext>
              </a:extLst>
            </p:cNvPr>
            <p:cNvSpPr/>
            <p:nvPr/>
          </p:nvSpPr>
          <p:spPr>
            <a:xfrm>
              <a:off x="4061713" y="30987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3" name="Oval 1572">
              <a:extLst>
                <a:ext uri="{FF2B5EF4-FFF2-40B4-BE49-F238E27FC236}">
                  <a16:creationId xmlns:a16="http://schemas.microsoft.com/office/drawing/2014/main" id="{E2B8F4A6-002F-77B5-BAF3-724DE7EF00AD}"/>
                </a:ext>
              </a:extLst>
            </p:cNvPr>
            <p:cNvSpPr/>
            <p:nvPr/>
          </p:nvSpPr>
          <p:spPr>
            <a:xfrm>
              <a:off x="4217288" y="310514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4" name="Oval 1573">
              <a:extLst>
                <a:ext uri="{FF2B5EF4-FFF2-40B4-BE49-F238E27FC236}">
                  <a16:creationId xmlns:a16="http://schemas.microsoft.com/office/drawing/2014/main" id="{6BCFA645-89EB-140D-78BA-A40BB05D6555}"/>
                </a:ext>
              </a:extLst>
            </p:cNvPr>
            <p:cNvSpPr/>
            <p:nvPr/>
          </p:nvSpPr>
          <p:spPr>
            <a:xfrm>
              <a:off x="4001388" y="330834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5" name="Oval 1574">
              <a:extLst>
                <a:ext uri="{FF2B5EF4-FFF2-40B4-BE49-F238E27FC236}">
                  <a16:creationId xmlns:a16="http://schemas.microsoft.com/office/drawing/2014/main" id="{F96A61E2-DA0F-4684-5CC0-D8BC3F025BAB}"/>
                </a:ext>
              </a:extLst>
            </p:cNvPr>
            <p:cNvSpPr/>
            <p:nvPr/>
          </p:nvSpPr>
          <p:spPr>
            <a:xfrm>
              <a:off x="4255388" y="330940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6" name="Oval 1575">
              <a:extLst>
                <a:ext uri="{FF2B5EF4-FFF2-40B4-BE49-F238E27FC236}">
                  <a16:creationId xmlns:a16="http://schemas.microsoft.com/office/drawing/2014/main" id="{EAA1E6DC-92AB-AE7B-912A-B8634597870F}"/>
                </a:ext>
              </a:extLst>
            </p:cNvPr>
            <p:cNvSpPr/>
            <p:nvPr/>
          </p:nvSpPr>
          <p:spPr>
            <a:xfrm>
              <a:off x="4475521" y="32003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7" name="Oval 1576">
              <a:extLst>
                <a:ext uri="{FF2B5EF4-FFF2-40B4-BE49-F238E27FC236}">
                  <a16:creationId xmlns:a16="http://schemas.microsoft.com/office/drawing/2014/main" id="{15866118-F107-3A0A-5592-0892835EF3B5}"/>
                </a:ext>
              </a:extLst>
            </p:cNvPr>
            <p:cNvSpPr/>
            <p:nvPr/>
          </p:nvSpPr>
          <p:spPr>
            <a:xfrm>
              <a:off x="4124155" y="352848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8" name="Oval 1577">
              <a:extLst>
                <a:ext uri="{FF2B5EF4-FFF2-40B4-BE49-F238E27FC236}">
                  <a16:creationId xmlns:a16="http://schemas.microsoft.com/office/drawing/2014/main" id="{1C23250F-50F7-1AA4-8849-51BD5368F4B6}"/>
                </a:ext>
              </a:extLst>
            </p:cNvPr>
            <p:cNvSpPr/>
            <p:nvPr/>
          </p:nvSpPr>
          <p:spPr>
            <a:xfrm>
              <a:off x="4283963" y="342053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79" name="Oval 1578">
              <a:extLst>
                <a:ext uri="{FF2B5EF4-FFF2-40B4-BE49-F238E27FC236}">
                  <a16:creationId xmlns:a16="http://schemas.microsoft.com/office/drawing/2014/main" id="{C4E9335B-43E8-C719-F5BC-6EC54CDB3F2F}"/>
                </a:ext>
              </a:extLst>
            </p:cNvPr>
            <p:cNvSpPr/>
            <p:nvPr/>
          </p:nvSpPr>
          <p:spPr>
            <a:xfrm>
              <a:off x="4269145" y="277706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0" name="Oval 1579">
              <a:extLst>
                <a:ext uri="{FF2B5EF4-FFF2-40B4-BE49-F238E27FC236}">
                  <a16:creationId xmlns:a16="http://schemas.microsoft.com/office/drawing/2014/main" id="{4E7231EA-C088-2CAA-C1AC-2FDC61A1CDEC}"/>
                </a:ext>
              </a:extLst>
            </p:cNvPr>
            <p:cNvSpPr/>
            <p:nvPr/>
          </p:nvSpPr>
          <p:spPr>
            <a:xfrm>
              <a:off x="4425778" y="279929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1" name="Oval 1580">
              <a:extLst>
                <a:ext uri="{FF2B5EF4-FFF2-40B4-BE49-F238E27FC236}">
                  <a16:creationId xmlns:a16="http://schemas.microsoft.com/office/drawing/2014/main" id="{3BA0F8C3-F06D-CAAE-B110-254A0CA6E2E5}"/>
                </a:ext>
              </a:extLst>
            </p:cNvPr>
            <p:cNvSpPr/>
            <p:nvPr/>
          </p:nvSpPr>
          <p:spPr>
            <a:xfrm>
              <a:off x="4294546" y="358139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2" name="Oval 1581">
              <a:extLst>
                <a:ext uri="{FF2B5EF4-FFF2-40B4-BE49-F238E27FC236}">
                  <a16:creationId xmlns:a16="http://schemas.microsoft.com/office/drawing/2014/main" id="{BC80DCC2-1738-32C3-2B33-4E8FCE0DADB1}"/>
                </a:ext>
              </a:extLst>
            </p:cNvPr>
            <p:cNvSpPr/>
            <p:nvPr/>
          </p:nvSpPr>
          <p:spPr>
            <a:xfrm>
              <a:off x="4451179" y="36036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3" name="Oval 1582">
              <a:extLst>
                <a:ext uri="{FF2B5EF4-FFF2-40B4-BE49-F238E27FC236}">
                  <a16:creationId xmlns:a16="http://schemas.microsoft.com/office/drawing/2014/main" id="{96CCEACB-1157-151E-1C87-C397BEACDA1A}"/>
                </a:ext>
              </a:extLst>
            </p:cNvPr>
            <p:cNvSpPr/>
            <p:nvPr/>
          </p:nvSpPr>
          <p:spPr>
            <a:xfrm>
              <a:off x="4455411" y="344275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4" name="Oval 1583">
              <a:extLst>
                <a:ext uri="{FF2B5EF4-FFF2-40B4-BE49-F238E27FC236}">
                  <a16:creationId xmlns:a16="http://schemas.microsoft.com/office/drawing/2014/main" id="{A63C4A2C-C8FB-0E9D-3C5C-8A1F734565A0}"/>
                </a:ext>
              </a:extLst>
            </p:cNvPr>
            <p:cNvSpPr/>
            <p:nvPr/>
          </p:nvSpPr>
          <p:spPr>
            <a:xfrm>
              <a:off x="3439415" y="294216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5" name="Oval 1584">
              <a:extLst>
                <a:ext uri="{FF2B5EF4-FFF2-40B4-BE49-F238E27FC236}">
                  <a16:creationId xmlns:a16="http://schemas.microsoft.com/office/drawing/2014/main" id="{C676E309-F96F-72D1-3829-8434DA447C73}"/>
                </a:ext>
              </a:extLst>
            </p:cNvPr>
            <p:cNvSpPr/>
            <p:nvPr/>
          </p:nvSpPr>
          <p:spPr>
            <a:xfrm>
              <a:off x="3596048" y="29643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6" name="Oval 1585">
              <a:extLst>
                <a:ext uri="{FF2B5EF4-FFF2-40B4-BE49-F238E27FC236}">
                  <a16:creationId xmlns:a16="http://schemas.microsoft.com/office/drawing/2014/main" id="{8B291EA6-C467-87B1-2F2C-D6BD2804E65C}"/>
                </a:ext>
              </a:extLst>
            </p:cNvPr>
            <p:cNvSpPr/>
            <p:nvPr/>
          </p:nvSpPr>
          <p:spPr>
            <a:xfrm>
              <a:off x="3816181" y="30670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7" name="Oval 1586">
              <a:extLst>
                <a:ext uri="{FF2B5EF4-FFF2-40B4-BE49-F238E27FC236}">
                  <a16:creationId xmlns:a16="http://schemas.microsoft.com/office/drawing/2014/main" id="{333B5F8F-B339-54AF-693F-EE439027389A}"/>
                </a:ext>
              </a:extLst>
            </p:cNvPr>
            <p:cNvSpPr/>
            <p:nvPr/>
          </p:nvSpPr>
          <p:spPr>
            <a:xfrm>
              <a:off x="3469048" y="314960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8" name="Oval 1587">
              <a:extLst>
                <a:ext uri="{FF2B5EF4-FFF2-40B4-BE49-F238E27FC236}">
                  <a16:creationId xmlns:a16="http://schemas.microsoft.com/office/drawing/2014/main" id="{B1540B49-DF4B-074A-8692-63FAA53E0C87}"/>
                </a:ext>
              </a:extLst>
            </p:cNvPr>
            <p:cNvSpPr/>
            <p:nvPr/>
          </p:nvSpPr>
          <p:spPr>
            <a:xfrm>
              <a:off x="3624623" y="31559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89" name="Oval 1588">
              <a:extLst>
                <a:ext uri="{FF2B5EF4-FFF2-40B4-BE49-F238E27FC236}">
                  <a16:creationId xmlns:a16="http://schemas.microsoft.com/office/drawing/2014/main" id="{8CCD2496-DDA7-E3F3-6035-3BBB21E38286}"/>
                </a:ext>
              </a:extLst>
            </p:cNvPr>
            <p:cNvSpPr/>
            <p:nvPr/>
          </p:nvSpPr>
          <p:spPr>
            <a:xfrm>
              <a:off x="3408723" y="335915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0" name="Oval 1589">
              <a:extLst>
                <a:ext uri="{FF2B5EF4-FFF2-40B4-BE49-F238E27FC236}">
                  <a16:creationId xmlns:a16="http://schemas.microsoft.com/office/drawing/2014/main" id="{AFBB09EC-0077-362F-5D96-BFD906973C63}"/>
                </a:ext>
              </a:extLst>
            </p:cNvPr>
            <p:cNvSpPr/>
            <p:nvPr/>
          </p:nvSpPr>
          <p:spPr>
            <a:xfrm>
              <a:off x="3662723" y="336020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1" name="Oval 1590">
              <a:extLst>
                <a:ext uri="{FF2B5EF4-FFF2-40B4-BE49-F238E27FC236}">
                  <a16:creationId xmlns:a16="http://schemas.microsoft.com/office/drawing/2014/main" id="{93EBC5B0-D95C-B0CA-1D1F-1EF4C13ABA10}"/>
                </a:ext>
              </a:extLst>
            </p:cNvPr>
            <p:cNvSpPr/>
            <p:nvPr/>
          </p:nvSpPr>
          <p:spPr>
            <a:xfrm>
              <a:off x="3882856" y="325120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2" name="Oval 1591">
              <a:extLst>
                <a:ext uri="{FF2B5EF4-FFF2-40B4-BE49-F238E27FC236}">
                  <a16:creationId xmlns:a16="http://schemas.microsoft.com/office/drawing/2014/main" id="{EA47EDBD-1756-D589-0B84-F42A233D7900}"/>
                </a:ext>
              </a:extLst>
            </p:cNvPr>
            <p:cNvSpPr/>
            <p:nvPr/>
          </p:nvSpPr>
          <p:spPr>
            <a:xfrm>
              <a:off x="3531490" y="357928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3" name="Oval 1592">
              <a:extLst>
                <a:ext uri="{FF2B5EF4-FFF2-40B4-BE49-F238E27FC236}">
                  <a16:creationId xmlns:a16="http://schemas.microsoft.com/office/drawing/2014/main" id="{079B3E71-8122-6E3C-F402-07C116A6E759}"/>
                </a:ext>
              </a:extLst>
            </p:cNvPr>
            <p:cNvSpPr/>
            <p:nvPr/>
          </p:nvSpPr>
          <p:spPr>
            <a:xfrm>
              <a:off x="3691298" y="347133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4" name="Oval 1593">
              <a:extLst>
                <a:ext uri="{FF2B5EF4-FFF2-40B4-BE49-F238E27FC236}">
                  <a16:creationId xmlns:a16="http://schemas.microsoft.com/office/drawing/2014/main" id="{B4B33B44-D17B-1853-10E5-2FE93508094B}"/>
                </a:ext>
              </a:extLst>
            </p:cNvPr>
            <p:cNvSpPr/>
            <p:nvPr/>
          </p:nvSpPr>
          <p:spPr>
            <a:xfrm>
              <a:off x="3676480" y="282786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5" name="Oval 1594">
              <a:extLst>
                <a:ext uri="{FF2B5EF4-FFF2-40B4-BE49-F238E27FC236}">
                  <a16:creationId xmlns:a16="http://schemas.microsoft.com/office/drawing/2014/main" id="{8B42F9F4-4414-EA02-7B84-606234E6A1C7}"/>
                </a:ext>
              </a:extLst>
            </p:cNvPr>
            <p:cNvSpPr/>
            <p:nvPr/>
          </p:nvSpPr>
          <p:spPr>
            <a:xfrm>
              <a:off x="3833113" y="28500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6" name="Oval 1595">
              <a:extLst>
                <a:ext uri="{FF2B5EF4-FFF2-40B4-BE49-F238E27FC236}">
                  <a16:creationId xmlns:a16="http://schemas.microsoft.com/office/drawing/2014/main" id="{A889AF83-ADB6-9586-5909-DCCC8EB71DC1}"/>
                </a:ext>
              </a:extLst>
            </p:cNvPr>
            <p:cNvSpPr/>
            <p:nvPr/>
          </p:nvSpPr>
          <p:spPr>
            <a:xfrm>
              <a:off x="3701881" y="363219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7" name="Oval 1596">
              <a:extLst>
                <a:ext uri="{FF2B5EF4-FFF2-40B4-BE49-F238E27FC236}">
                  <a16:creationId xmlns:a16="http://schemas.microsoft.com/office/drawing/2014/main" id="{48F5C993-9A7C-5218-10CE-9DF1CEF4F4C0}"/>
                </a:ext>
              </a:extLst>
            </p:cNvPr>
            <p:cNvSpPr/>
            <p:nvPr/>
          </p:nvSpPr>
          <p:spPr>
            <a:xfrm>
              <a:off x="3858514" y="365442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8" name="Oval 1597">
              <a:extLst>
                <a:ext uri="{FF2B5EF4-FFF2-40B4-BE49-F238E27FC236}">
                  <a16:creationId xmlns:a16="http://schemas.microsoft.com/office/drawing/2014/main" id="{7CBEEB69-ABEA-A18F-46D5-B706D811CB23}"/>
                </a:ext>
              </a:extLst>
            </p:cNvPr>
            <p:cNvSpPr/>
            <p:nvPr/>
          </p:nvSpPr>
          <p:spPr>
            <a:xfrm>
              <a:off x="3862746" y="349355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599" name="Oval 1598">
              <a:extLst>
                <a:ext uri="{FF2B5EF4-FFF2-40B4-BE49-F238E27FC236}">
                  <a16:creationId xmlns:a16="http://schemas.microsoft.com/office/drawing/2014/main" id="{0494AC6D-B70F-41AE-1F51-524CC8CF38EF}"/>
                </a:ext>
              </a:extLst>
            </p:cNvPr>
            <p:cNvSpPr/>
            <p:nvPr/>
          </p:nvSpPr>
          <p:spPr>
            <a:xfrm>
              <a:off x="2855216" y="29675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0" name="Oval 1599">
              <a:extLst>
                <a:ext uri="{FF2B5EF4-FFF2-40B4-BE49-F238E27FC236}">
                  <a16:creationId xmlns:a16="http://schemas.microsoft.com/office/drawing/2014/main" id="{E8967223-9172-C2CB-FFB7-0F5080624EF7}"/>
                </a:ext>
              </a:extLst>
            </p:cNvPr>
            <p:cNvSpPr/>
            <p:nvPr/>
          </p:nvSpPr>
          <p:spPr>
            <a:xfrm>
              <a:off x="3011849" y="298979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1" name="Oval 1600">
              <a:extLst>
                <a:ext uri="{FF2B5EF4-FFF2-40B4-BE49-F238E27FC236}">
                  <a16:creationId xmlns:a16="http://schemas.microsoft.com/office/drawing/2014/main" id="{B8ACE0E3-AECB-C6BE-55FE-F565678C81AF}"/>
                </a:ext>
              </a:extLst>
            </p:cNvPr>
            <p:cNvSpPr/>
            <p:nvPr/>
          </p:nvSpPr>
          <p:spPr>
            <a:xfrm>
              <a:off x="3231982" y="309245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2" name="Oval 1601">
              <a:extLst>
                <a:ext uri="{FF2B5EF4-FFF2-40B4-BE49-F238E27FC236}">
                  <a16:creationId xmlns:a16="http://schemas.microsoft.com/office/drawing/2014/main" id="{96D46154-1074-0F7E-308D-FC798ECA3B03}"/>
                </a:ext>
              </a:extLst>
            </p:cNvPr>
            <p:cNvSpPr/>
            <p:nvPr/>
          </p:nvSpPr>
          <p:spPr>
            <a:xfrm>
              <a:off x="2884849" y="31750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3" name="Oval 1602">
              <a:extLst>
                <a:ext uri="{FF2B5EF4-FFF2-40B4-BE49-F238E27FC236}">
                  <a16:creationId xmlns:a16="http://schemas.microsoft.com/office/drawing/2014/main" id="{6FC4C73E-549F-E180-0FD1-7D3D35931AAC}"/>
                </a:ext>
              </a:extLst>
            </p:cNvPr>
            <p:cNvSpPr/>
            <p:nvPr/>
          </p:nvSpPr>
          <p:spPr>
            <a:xfrm>
              <a:off x="3040424" y="318135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4" name="Oval 1603">
              <a:extLst>
                <a:ext uri="{FF2B5EF4-FFF2-40B4-BE49-F238E27FC236}">
                  <a16:creationId xmlns:a16="http://schemas.microsoft.com/office/drawing/2014/main" id="{519272BD-E3E9-508A-6CC8-A35EE3A6602E}"/>
                </a:ext>
              </a:extLst>
            </p:cNvPr>
            <p:cNvSpPr/>
            <p:nvPr/>
          </p:nvSpPr>
          <p:spPr>
            <a:xfrm>
              <a:off x="2824524" y="3384552"/>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5" name="Oval 1604">
              <a:extLst>
                <a:ext uri="{FF2B5EF4-FFF2-40B4-BE49-F238E27FC236}">
                  <a16:creationId xmlns:a16="http://schemas.microsoft.com/office/drawing/2014/main" id="{749D2214-DB8D-576C-39EA-3EF22125A0C8}"/>
                </a:ext>
              </a:extLst>
            </p:cNvPr>
            <p:cNvSpPr/>
            <p:nvPr/>
          </p:nvSpPr>
          <p:spPr>
            <a:xfrm>
              <a:off x="3078524" y="338561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6" name="Oval 1605">
              <a:extLst>
                <a:ext uri="{FF2B5EF4-FFF2-40B4-BE49-F238E27FC236}">
                  <a16:creationId xmlns:a16="http://schemas.microsoft.com/office/drawing/2014/main" id="{65343B9B-9D64-DF59-6368-14BCF8B198B7}"/>
                </a:ext>
              </a:extLst>
            </p:cNvPr>
            <p:cNvSpPr/>
            <p:nvPr/>
          </p:nvSpPr>
          <p:spPr>
            <a:xfrm>
              <a:off x="3298657" y="32766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7" name="Oval 1606">
              <a:extLst>
                <a:ext uri="{FF2B5EF4-FFF2-40B4-BE49-F238E27FC236}">
                  <a16:creationId xmlns:a16="http://schemas.microsoft.com/office/drawing/2014/main" id="{0869A195-476F-236E-A1CF-E34570A4B764}"/>
                </a:ext>
              </a:extLst>
            </p:cNvPr>
            <p:cNvSpPr/>
            <p:nvPr/>
          </p:nvSpPr>
          <p:spPr>
            <a:xfrm>
              <a:off x="2947291" y="3604686"/>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8" name="Oval 1607">
              <a:extLst>
                <a:ext uri="{FF2B5EF4-FFF2-40B4-BE49-F238E27FC236}">
                  <a16:creationId xmlns:a16="http://schemas.microsoft.com/office/drawing/2014/main" id="{26B5B3B9-4553-F6B0-FAE6-3FD975AABD55}"/>
                </a:ext>
              </a:extLst>
            </p:cNvPr>
            <p:cNvSpPr/>
            <p:nvPr/>
          </p:nvSpPr>
          <p:spPr>
            <a:xfrm>
              <a:off x="3107099" y="349673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09" name="Oval 1608">
              <a:extLst>
                <a:ext uri="{FF2B5EF4-FFF2-40B4-BE49-F238E27FC236}">
                  <a16:creationId xmlns:a16="http://schemas.microsoft.com/office/drawing/2014/main" id="{21858254-0110-FC6F-0853-708C2D2CF8E7}"/>
                </a:ext>
              </a:extLst>
            </p:cNvPr>
            <p:cNvSpPr/>
            <p:nvPr/>
          </p:nvSpPr>
          <p:spPr>
            <a:xfrm>
              <a:off x="3092281" y="28532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0" name="Oval 1609">
              <a:extLst>
                <a:ext uri="{FF2B5EF4-FFF2-40B4-BE49-F238E27FC236}">
                  <a16:creationId xmlns:a16="http://schemas.microsoft.com/office/drawing/2014/main" id="{AB80218E-A752-9BE8-A55C-8204E67474DB}"/>
                </a:ext>
              </a:extLst>
            </p:cNvPr>
            <p:cNvSpPr/>
            <p:nvPr/>
          </p:nvSpPr>
          <p:spPr>
            <a:xfrm>
              <a:off x="3248914" y="287549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1" name="Oval 1610">
              <a:extLst>
                <a:ext uri="{FF2B5EF4-FFF2-40B4-BE49-F238E27FC236}">
                  <a16:creationId xmlns:a16="http://schemas.microsoft.com/office/drawing/2014/main" id="{181415AA-7480-6013-B2E5-AC769DD851CB}"/>
                </a:ext>
              </a:extLst>
            </p:cNvPr>
            <p:cNvSpPr/>
            <p:nvPr/>
          </p:nvSpPr>
          <p:spPr>
            <a:xfrm>
              <a:off x="3117682" y="365760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2" name="Oval 1611">
              <a:extLst>
                <a:ext uri="{FF2B5EF4-FFF2-40B4-BE49-F238E27FC236}">
                  <a16:creationId xmlns:a16="http://schemas.microsoft.com/office/drawing/2014/main" id="{2DBEE113-D71D-E6D4-4EBD-D1DD37207C69}"/>
                </a:ext>
              </a:extLst>
            </p:cNvPr>
            <p:cNvSpPr/>
            <p:nvPr/>
          </p:nvSpPr>
          <p:spPr>
            <a:xfrm>
              <a:off x="3274315" y="367982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3" name="Oval 1612">
              <a:extLst>
                <a:ext uri="{FF2B5EF4-FFF2-40B4-BE49-F238E27FC236}">
                  <a16:creationId xmlns:a16="http://schemas.microsoft.com/office/drawing/2014/main" id="{F7B74C1B-010A-5B79-B974-9E6641A22933}"/>
                </a:ext>
              </a:extLst>
            </p:cNvPr>
            <p:cNvSpPr/>
            <p:nvPr/>
          </p:nvSpPr>
          <p:spPr>
            <a:xfrm>
              <a:off x="3278547" y="3518959"/>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4" name="Oval 1613">
              <a:extLst>
                <a:ext uri="{FF2B5EF4-FFF2-40B4-BE49-F238E27FC236}">
                  <a16:creationId xmlns:a16="http://schemas.microsoft.com/office/drawing/2014/main" id="{9D772A40-6AE1-7961-0A00-08DE8B3C6520}"/>
                </a:ext>
              </a:extLst>
            </p:cNvPr>
            <p:cNvSpPr/>
            <p:nvPr/>
          </p:nvSpPr>
          <p:spPr>
            <a:xfrm>
              <a:off x="2326052" y="29506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5" name="Oval 1614">
              <a:extLst>
                <a:ext uri="{FF2B5EF4-FFF2-40B4-BE49-F238E27FC236}">
                  <a16:creationId xmlns:a16="http://schemas.microsoft.com/office/drawing/2014/main" id="{B11B7E6C-019F-7C3F-8A3C-86BCC42BBBAD}"/>
                </a:ext>
              </a:extLst>
            </p:cNvPr>
            <p:cNvSpPr/>
            <p:nvPr/>
          </p:nvSpPr>
          <p:spPr>
            <a:xfrm>
              <a:off x="2482685" y="297286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6" name="Oval 1615">
              <a:extLst>
                <a:ext uri="{FF2B5EF4-FFF2-40B4-BE49-F238E27FC236}">
                  <a16:creationId xmlns:a16="http://schemas.microsoft.com/office/drawing/2014/main" id="{149409BC-4DD5-6EEF-912F-421E2832E273}"/>
                </a:ext>
              </a:extLst>
            </p:cNvPr>
            <p:cNvSpPr/>
            <p:nvPr/>
          </p:nvSpPr>
          <p:spPr>
            <a:xfrm>
              <a:off x="2702818" y="30755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7" name="Oval 1616">
              <a:extLst>
                <a:ext uri="{FF2B5EF4-FFF2-40B4-BE49-F238E27FC236}">
                  <a16:creationId xmlns:a16="http://schemas.microsoft.com/office/drawing/2014/main" id="{FF85712F-8731-EB09-B7EB-04B0842E7439}"/>
                </a:ext>
              </a:extLst>
            </p:cNvPr>
            <p:cNvSpPr/>
            <p:nvPr/>
          </p:nvSpPr>
          <p:spPr>
            <a:xfrm>
              <a:off x="2355685" y="315807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8" name="Oval 1617">
              <a:extLst>
                <a:ext uri="{FF2B5EF4-FFF2-40B4-BE49-F238E27FC236}">
                  <a16:creationId xmlns:a16="http://schemas.microsoft.com/office/drawing/2014/main" id="{8E153DA3-2CD3-0D8D-72E5-47AC1E46BEEA}"/>
                </a:ext>
              </a:extLst>
            </p:cNvPr>
            <p:cNvSpPr/>
            <p:nvPr/>
          </p:nvSpPr>
          <p:spPr>
            <a:xfrm>
              <a:off x="2511260" y="31644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19" name="Oval 1618">
              <a:extLst>
                <a:ext uri="{FF2B5EF4-FFF2-40B4-BE49-F238E27FC236}">
                  <a16:creationId xmlns:a16="http://schemas.microsoft.com/office/drawing/2014/main" id="{3B522EF1-4D16-0DF2-40B4-7541F1B079FD}"/>
                </a:ext>
              </a:extLst>
            </p:cNvPr>
            <p:cNvSpPr/>
            <p:nvPr/>
          </p:nvSpPr>
          <p:spPr>
            <a:xfrm>
              <a:off x="2295360" y="336762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0" name="Oval 1619">
              <a:extLst>
                <a:ext uri="{FF2B5EF4-FFF2-40B4-BE49-F238E27FC236}">
                  <a16:creationId xmlns:a16="http://schemas.microsoft.com/office/drawing/2014/main" id="{D26AE54D-50CB-683B-D454-A9B0BB0426FB}"/>
                </a:ext>
              </a:extLst>
            </p:cNvPr>
            <p:cNvSpPr/>
            <p:nvPr/>
          </p:nvSpPr>
          <p:spPr>
            <a:xfrm>
              <a:off x="2549360" y="336867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1" name="Oval 1620">
              <a:extLst>
                <a:ext uri="{FF2B5EF4-FFF2-40B4-BE49-F238E27FC236}">
                  <a16:creationId xmlns:a16="http://schemas.microsoft.com/office/drawing/2014/main" id="{682DCF74-97A9-46DA-2253-8ACDAFE1EB0C}"/>
                </a:ext>
              </a:extLst>
            </p:cNvPr>
            <p:cNvSpPr/>
            <p:nvPr/>
          </p:nvSpPr>
          <p:spPr>
            <a:xfrm>
              <a:off x="2769493" y="325967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2" name="Oval 1621">
              <a:extLst>
                <a:ext uri="{FF2B5EF4-FFF2-40B4-BE49-F238E27FC236}">
                  <a16:creationId xmlns:a16="http://schemas.microsoft.com/office/drawing/2014/main" id="{15BE1134-9D4D-7661-5DF1-46636B4BEC38}"/>
                </a:ext>
              </a:extLst>
            </p:cNvPr>
            <p:cNvSpPr/>
            <p:nvPr/>
          </p:nvSpPr>
          <p:spPr>
            <a:xfrm>
              <a:off x="2418127" y="358775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3" name="Oval 1622">
              <a:extLst>
                <a:ext uri="{FF2B5EF4-FFF2-40B4-BE49-F238E27FC236}">
                  <a16:creationId xmlns:a16="http://schemas.microsoft.com/office/drawing/2014/main" id="{EABF022D-68FC-46EE-7E15-63A1278AC831}"/>
                </a:ext>
              </a:extLst>
            </p:cNvPr>
            <p:cNvSpPr/>
            <p:nvPr/>
          </p:nvSpPr>
          <p:spPr>
            <a:xfrm>
              <a:off x="2577935" y="347980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4" name="Oval 1623">
              <a:extLst>
                <a:ext uri="{FF2B5EF4-FFF2-40B4-BE49-F238E27FC236}">
                  <a16:creationId xmlns:a16="http://schemas.microsoft.com/office/drawing/2014/main" id="{ADC27B6E-D2CC-FEFE-8930-10ED730203DE}"/>
                </a:ext>
              </a:extLst>
            </p:cNvPr>
            <p:cNvSpPr/>
            <p:nvPr/>
          </p:nvSpPr>
          <p:spPr>
            <a:xfrm>
              <a:off x="2563117" y="28363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5" name="Oval 1624">
              <a:extLst>
                <a:ext uri="{FF2B5EF4-FFF2-40B4-BE49-F238E27FC236}">
                  <a16:creationId xmlns:a16="http://schemas.microsoft.com/office/drawing/2014/main" id="{414FA1EE-D050-B943-C3BB-0779EE9D10CD}"/>
                </a:ext>
              </a:extLst>
            </p:cNvPr>
            <p:cNvSpPr/>
            <p:nvPr/>
          </p:nvSpPr>
          <p:spPr>
            <a:xfrm>
              <a:off x="2719750" y="285856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6" name="Oval 1625">
              <a:extLst>
                <a:ext uri="{FF2B5EF4-FFF2-40B4-BE49-F238E27FC236}">
                  <a16:creationId xmlns:a16="http://schemas.microsoft.com/office/drawing/2014/main" id="{BBE8093D-FC2F-A75A-6A38-C8E10055C2D9}"/>
                </a:ext>
              </a:extLst>
            </p:cNvPr>
            <p:cNvSpPr/>
            <p:nvPr/>
          </p:nvSpPr>
          <p:spPr>
            <a:xfrm>
              <a:off x="2588518" y="364066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7" name="Oval 1626">
              <a:extLst>
                <a:ext uri="{FF2B5EF4-FFF2-40B4-BE49-F238E27FC236}">
                  <a16:creationId xmlns:a16="http://schemas.microsoft.com/office/drawing/2014/main" id="{25259DD7-338E-0965-9686-7ACA1F418A59}"/>
                </a:ext>
              </a:extLst>
            </p:cNvPr>
            <p:cNvSpPr/>
            <p:nvPr/>
          </p:nvSpPr>
          <p:spPr>
            <a:xfrm>
              <a:off x="2745151" y="3662893"/>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8" name="Oval 1627">
              <a:extLst>
                <a:ext uri="{FF2B5EF4-FFF2-40B4-BE49-F238E27FC236}">
                  <a16:creationId xmlns:a16="http://schemas.microsoft.com/office/drawing/2014/main" id="{C004129D-B04E-24F5-7E0A-2D758F59AD2C}"/>
                </a:ext>
              </a:extLst>
            </p:cNvPr>
            <p:cNvSpPr/>
            <p:nvPr/>
          </p:nvSpPr>
          <p:spPr>
            <a:xfrm>
              <a:off x="2749383" y="3502027"/>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29" name="Oval 1628">
              <a:extLst>
                <a:ext uri="{FF2B5EF4-FFF2-40B4-BE49-F238E27FC236}">
                  <a16:creationId xmlns:a16="http://schemas.microsoft.com/office/drawing/2014/main" id="{9223B36A-B242-E1E2-D45D-8A58153C90B7}"/>
                </a:ext>
              </a:extLst>
            </p:cNvPr>
            <p:cNvSpPr/>
            <p:nvPr/>
          </p:nvSpPr>
          <p:spPr>
            <a:xfrm>
              <a:off x="1784186" y="287020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0" name="Oval 1629">
              <a:extLst>
                <a:ext uri="{FF2B5EF4-FFF2-40B4-BE49-F238E27FC236}">
                  <a16:creationId xmlns:a16="http://schemas.microsoft.com/office/drawing/2014/main" id="{F8FC13B4-77F6-A115-04AF-711329CCF479}"/>
                </a:ext>
              </a:extLst>
            </p:cNvPr>
            <p:cNvSpPr/>
            <p:nvPr/>
          </p:nvSpPr>
          <p:spPr>
            <a:xfrm>
              <a:off x="1940819" y="289243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1" name="Oval 1630">
              <a:extLst>
                <a:ext uri="{FF2B5EF4-FFF2-40B4-BE49-F238E27FC236}">
                  <a16:creationId xmlns:a16="http://schemas.microsoft.com/office/drawing/2014/main" id="{A36E5FAC-DDAA-74A9-A5D4-95D8034A8F30}"/>
                </a:ext>
              </a:extLst>
            </p:cNvPr>
            <p:cNvSpPr/>
            <p:nvPr/>
          </p:nvSpPr>
          <p:spPr>
            <a:xfrm>
              <a:off x="2160952" y="299508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2" name="Oval 1631">
              <a:extLst>
                <a:ext uri="{FF2B5EF4-FFF2-40B4-BE49-F238E27FC236}">
                  <a16:creationId xmlns:a16="http://schemas.microsoft.com/office/drawing/2014/main" id="{A6163A5C-797B-C187-97D8-D519EE575838}"/>
                </a:ext>
              </a:extLst>
            </p:cNvPr>
            <p:cNvSpPr/>
            <p:nvPr/>
          </p:nvSpPr>
          <p:spPr>
            <a:xfrm>
              <a:off x="1813819" y="30776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3" name="Oval 1632">
              <a:extLst>
                <a:ext uri="{FF2B5EF4-FFF2-40B4-BE49-F238E27FC236}">
                  <a16:creationId xmlns:a16="http://schemas.microsoft.com/office/drawing/2014/main" id="{C14BC1C9-C09D-C702-84F4-EB1C6BE5A751}"/>
                </a:ext>
              </a:extLst>
            </p:cNvPr>
            <p:cNvSpPr/>
            <p:nvPr/>
          </p:nvSpPr>
          <p:spPr>
            <a:xfrm>
              <a:off x="1969394" y="308398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4" name="Oval 1633">
              <a:extLst>
                <a:ext uri="{FF2B5EF4-FFF2-40B4-BE49-F238E27FC236}">
                  <a16:creationId xmlns:a16="http://schemas.microsoft.com/office/drawing/2014/main" id="{B8719D93-C75B-0520-854C-202C1EBDFFD6}"/>
                </a:ext>
              </a:extLst>
            </p:cNvPr>
            <p:cNvSpPr/>
            <p:nvPr/>
          </p:nvSpPr>
          <p:spPr>
            <a:xfrm>
              <a:off x="1753494" y="3287187"/>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5" name="Oval 1634">
              <a:extLst>
                <a:ext uri="{FF2B5EF4-FFF2-40B4-BE49-F238E27FC236}">
                  <a16:creationId xmlns:a16="http://schemas.microsoft.com/office/drawing/2014/main" id="{C57F6815-DC92-1E1B-9FF4-E9430642B171}"/>
                </a:ext>
              </a:extLst>
            </p:cNvPr>
            <p:cNvSpPr/>
            <p:nvPr/>
          </p:nvSpPr>
          <p:spPr>
            <a:xfrm>
              <a:off x="2007494" y="328824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6" name="Oval 1635">
              <a:extLst>
                <a:ext uri="{FF2B5EF4-FFF2-40B4-BE49-F238E27FC236}">
                  <a16:creationId xmlns:a16="http://schemas.microsoft.com/office/drawing/2014/main" id="{C19F3215-D29C-07F5-ABE3-E3262A8DE317}"/>
                </a:ext>
              </a:extLst>
            </p:cNvPr>
            <p:cNvSpPr/>
            <p:nvPr/>
          </p:nvSpPr>
          <p:spPr>
            <a:xfrm>
              <a:off x="2227627" y="3179238"/>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7" name="Oval 1636">
              <a:extLst>
                <a:ext uri="{FF2B5EF4-FFF2-40B4-BE49-F238E27FC236}">
                  <a16:creationId xmlns:a16="http://schemas.microsoft.com/office/drawing/2014/main" id="{AF28E2BC-F263-6EE4-5361-DEBAA23C3FBA}"/>
                </a:ext>
              </a:extLst>
            </p:cNvPr>
            <p:cNvSpPr/>
            <p:nvPr/>
          </p:nvSpPr>
          <p:spPr>
            <a:xfrm>
              <a:off x="1876261" y="3507321"/>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8" name="Oval 1637">
              <a:extLst>
                <a:ext uri="{FF2B5EF4-FFF2-40B4-BE49-F238E27FC236}">
                  <a16:creationId xmlns:a16="http://schemas.microsoft.com/office/drawing/2014/main" id="{C1BFB268-CB1F-B2A1-A5BC-63EE73FF8B0A}"/>
                </a:ext>
              </a:extLst>
            </p:cNvPr>
            <p:cNvSpPr/>
            <p:nvPr/>
          </p:nvSpPr>
          <p:spPr>
            <a:xfrm>
              <a:off x="2036069" y="339937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39" name="Oval 1638">
              <a:extLst>
                <a:ext uri="{FF2B5EF4-FFF2-40B4-BE49-F238E27FC236}">
                  <a16:creationId xmlns:a16="http://schemas.microsoft.com/office/drawing/2014/main" id="{80FBC50F-F6EE-CDDC-4499-90316C3DC440}"/>
                </a:ext>
              </a:extLst>
            </p:cNvPr>
            <p:cNvSpPr/>
            <p:nvPr/>
          </p:nvSpPr>
          <p:spPr>
            <a:xfrm>
              <a:off x="2021251" y="275590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40" name="Oval 1639">
              <a:extLst>
                <a:ext uri="{FF2B5EF4-FFF2-40B4-BE49-F238E27FC236}">
                  <a16:creationId xmlns:a16="http://schemas.microsoft.com/office/drawing/2014/main" id="{93AA0661-0C04-A3B7-6EF9-A4361E4E39C2}"/>
                </a:ext>
              </a:extLst>
            </p:cNvPr>
            <p:cNvSpPr/>
            <p:nvPr/>
          </p:nvSpPr>
          <p:spPr>
            <a:xfrm>
              <a:off x="2177884" y="277813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41" name="Oval 1640">
              <a:extLst>
                <a:ext uri="{FF2B5EF4-FFF2-40B4-BE49-F238E27FC236}">
                  <a16:creationId xmlns:a16="http://schemas.microsoft.com/office/drawing/2014/main" id="{190A2C44-5BEC-FE71-8481-215C1295A02A}"/>
                </a:ext>
              </a:extLst>
            </p:cNvPr>
            <p:cNvSpPr/>
            <p:nvPr/>
          </p:nvSpPr>
          <p:spPr>
            <a:xfrm>
              <a:off x="2046652" y="3560235"/>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42" name="Oval 1641">
              <a:extLst>
                <a:ext uri="{FF2B5EF4-FFF2-40B4-BE49-F238E27FC236}">
                  <a16:creationId xmlns:a16="http://schemas.microsoft.com/office/drawing/2014/main" id="{603776A5-868C-24BD-C231-9D19B8665D16}"/>
                </a:ext>
              </a:extLst>
            </p:cNvPr>
            <p:cNvSpPr/>
            <p:nvPr/>
          </p:nvSpPr>
          <p:spPr>
            <a:xfrm>
              <a:off x="2203285" y="3582460"/>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643" name="Oval 1642">
              <a:extLst>
                <a:ext uri="{FF2B5EF4-FFF2-40B4-BE49-F238E27FC236}">
                  <a16:creationId xmlns:a16="http://schemas.microsoft.com/office/drawing/2014/main" id="{B4E97055-B66F-A433-3C7F-A49B8BD68F8A}"/>
                </a:ext>
              </a:extLst>
            </p:cNvPr>
            <p:cNvSpPr/>
            <p:nvPr/>
          </p:nvSpPr>
          <p:spPr>
            <a:xfrm>
              <a:off x="2207517" y="3421594"/>
              <a:ext cx="37250" cy="3725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sp>
        <p:nvSpPr>
          <p:cNvPr id="3" name="TextBox 2">
            <a:extLst>
              <a:ext uri="{FF2B5EF4-FFF2-40B4-BE49-F238E27FC236}">
                <a16:creationId xmlns:a16="http://schemas.microsoft.com/office/drawing/2014/main" id="{EB38DC94-D145-F6A8-80B3-BB07995D9474}"/>
              </a:ext>
            </a:extLst>
          </p:cNvPr>
          <p:cNvSpPr txBox="1"/>
          <p:nvPr/>
        </p:nvSpPr>
        <p:spPr>
          <a:xfrm>
            <a:off x="102758" y="1320092"/>
            <a:ext cx="2400658" cy="2893100"/>
          </a:xfrm>
          <a:prstGeom prst="rect">
            <a:avLst/>
          </a:prstGeom>
          <a:noFill/>
          <a:ln w="12700">
            <a:noFill/>
          </a:ln>
          <a:effectLst/>
        </p:spPr>
        <p:txBody>
          <a:bodyPr wrap="square" rtlCol="0">
            <a:spAutoFit/>
          </a:bodyPr>
          <a:lstStyle/>
          <a:p>
            <a:r>
              <a:rPr lang="en-US" sz="1400" b="1"/>
              <a:t>Elastic scattering:</a:t>
            </a:r>
            <a:r>
              <a:rPr lang="en-US" sz="1400"/>
              <a:t> change in light’s direction</a:t>
            </a:r>
            <a:br>
              <a:rPr lang="en-US" sz="1400"/>
            </a:br>
            <a:endParaRPr lang="en-US" sz="1400"/>
          </a:p>
          <a:p>
            <a:r>
              <a:rPr lang="en-US" sz="1400" b="1"/>
              <a:t>Depolarization:</a:t>
            </a:r>
            <a:r>
              <a:rPr lang="en-US" sz="1400"/>
              <a:t> change in light’s polarization state</a:t>
            </a:r>
          </a:p>
          <a:p>
            <a:br>
              <a:rPr lang="en-US" sz="1400"/>
            </a:br>
            <a:r>
              <a:rPr lang="en-US" sz="1400" b="1"/>
              <a:t>Raman scattering</a:t>
            </a:r>
            <a:r>
              <a:rPr lang="en-US" sz="1400"/>
              <a:t>: change in light’s direction </a:t>
            </a:r>
            <a:r>
              <a:rPr lang="en-US" sz="1400" i="1"/>
              <a:t>and </a:t>
            </a:r>
            <a:r>
              <a:rPr lang="en-US" sz="1400"/>
              <a:t>an exchange of energy</a:t>
            </a:r>
            <a:endParaRPr lang="en-US" sz="1400" i="1"/>
          </a:p>
          <a:p>
            <a:pPr marL="285750" indent="-285750">
              <a:buFont typeface="Arial" panose="020B0604020202020204" pitchFamily="34" charset="0"/>
              <a:buChar char="•"/>
            </a:pPr>
            <a:endParaRPr lang="en-US" sz="1400" i="1"/>
          </a:p>
          <a:p>
            <a:r>
              <a:rPr lang="en-US" sz="1400" b="1"/>
              <a:t>Fluorescence</a:t>
            </a:r>
            <a:r>
              <a:rPr lang="en-US" sz="1400"/>
              <a:t>: emission of light that has been absorbed</a:t>
            </a:r>
          </a:p>
        </p:txBody>
      </p:sp>
      <p:sp>
        <p:nvSpPr>
          <p:cNvPr id="4" name="TextBox 3">
            <a:extLst>
              <a:ext uri="{FF2B5EF4-FFF2-40B4-BE49-F238E27FC236}">
                <a16:creationId xmlns:a16="http://schemas.microsoft.com/office/drawing/2014/main" id="{23FE2552-61FB-D17E-99EF-5D3614BE326A}"/>
              </a:ext>
            </a:extLst>
          </p:cNvPr>
          <p:cNvSpPr txBox="1"/>
          <p:nvPr/>
        </p:nvSpPr>
        <p:spPr>
          <a:xfrm>
            <a:off x="6350978" y="3148512"/>
            <a:ext cx="2685166" cy="1384995"/>
          </a:xfrm>
          <a:prstGeom prst="rect">
            <a:avLst/>
          </a:prstGeom>
          <a:noFill/>
          <a:ln w="12700">
            <a:noFill/>
          </a:ln>
          <a:effectLst/>
        </p:spPr>
        <p:txBody>
          <a:bodyPr wrap="square" rtlCol="0">
            <a:spAutoFit/>
          </a:bodyPr>
          <a:lstStyle/>
          <a:p>
            <a:r>
              <a:rPr lang="en-US" sz="1400" b="1"/>
              <a:t>Fluorescence spectrum: </a:t>
            </a:r>
            <a:r>
              <a:rPr lang="en-US" sz="1400"/>
              <a:t>specific to a species, only some species fluoresce </a:t>
            </a:r>
            <a:br>
              <a:rPr lang="en-US" sz="1400"/>
            </a:br>
            <a:r>
              <a:rPr lang="en-US" sz="1400"/>
              <a:t>→ </a:t>
            </a:r>
            <a:r>
              <a:rPr lang="en-US" sz="1400" b="1"/>
              <a:t>unique fingerprint</a:t>
            </a:r>
          </a:p>
          <a:p>
            <a:pPr marL="285750" indent="-285750">
              <a:buFont typeface="Arial" panose="020B0604020202020204" pitchFamily="34" charset="0"/>
              <a:buChar char="•"/>
            </a:pPr>
            <a:r>
              <a:rPr lang="en-US" sz="1400"/>
              <a:t>Identifier of the type particle in the volume</a:t>
            </a:r>
          </a:p>
        </p:txBody>
      </p:sp>
      <p:sp>
        <p:nvSpPr>
          <p:cNvPr id="5" name="TextBox 4">
            <a:extLst>
              <a:ext uri="{FF2B5EF4-FFF2-40B4-BE49-F238E27FC236}">
                <a16:creationId xmlns:a16="http://schemas.microsoft.com/office/drawing/2014/main" id="{B71186B2-832A-21F4-6617-7F6DEC35EB9A}"/>
              </a:ext>
            </a:extLst>
          </p:cNvPr>
          <p:cNvSpPr txBox="1"/>
          <p:nvPr/>
        </p:nvSpPr>
        <p:spPr>
          <a:xfrm rot="16200000">
            <a:off x="3616302" y="1408706"/>
            <a:ext cx="986213" cy="311688"/>
          </a:xfrm>
          <a:prstGeom prst="rect">
            <a:avLst/>
          </a:prstGeom>
          <a:noFill/>
          <a:ln w="12700">
            <a:noFill/>
          </a:ln>
          <a:effectLst/>
        </p:spPr>
        <p:txBody>
          <a:bodyPr wrap="square" lIns="91440" tIns="45720" rIns="91440" bIns="45720" rtlCol="0" anchor="t">
            <a:spAutoFit/>
          </a:bodyPr>
          <a:lstStyle/>
          <a:p>
            <a:pPr algn="ctr">
              <a:lnSpc>
                <a:spcPct val="57395"/>
              </a:lnSpc>
            </a:pPr>
            <a:r>
              <a:rPr lang="en-US" sz="1200"/>
              <a:t>Elastic</a:t>
            </a:r>
            <a:br>
              <a:rPr lang="en-US" sz="1200"/>
            </a:br>
            <a:r>
              <a:rPr lang="en-US" sz="1200"/>
              <a:t>Backscatter </a:t>
            </a:r>
            <a:endParaRPr lang="en-US"/>
          </a:p>
        </p:txBody>
      </p:sp>
      <p:cxnSp>
        <p:nvCxnSpPr>
          <p:cNvPr id="24" name="Straight Arrow Connector 23">
            <a:extLst>
              <a:ext uri="{FF2B5EF4-FFF2-40B4-BE49-F238E27FC236}">
                <a16:creationId xmlns:a16="http://schemas.microsoft.com/office/drawing/2014/main" id="{B3EE783B-DBAA-E395-0827-5718C30AF4B9}"/>
              </a:ext>
            </a:extLst>
          </p:cNvPr>
          <p:cNvCxnSpPr>
            <a:cxnSpLocks/>
          </p:cNvCxnSpPr>
          <p:nvPr/>
        </p:nvCxnSpPr>
        <p:spPr>
          <a:xfrm flipV="1">
            <a:off x="5683674" y="1071444"/>
            <a:ext cx="0" cy="1186367"/>
          </a:xfrm>
          <a:prstGeom prst="straightConnector1">
            <a:avLst/>
          </a:prstGeom>
          <a:ln w="25400">
            <a:solidFill>
              <a:srgbClr val="FDBB84"/>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D39AADC-310B-C840-DECE-F78816D68B85}"/>
              </a:ext>
            </a:extLst>
          </p:cNvPr>
          <p:cNvCxnSpPr>
            <a:cxnSpLocks/>
          </p:cNvCxnSpPr>
          <p:nvPr/>
        </p:nvCxnSpPr>
        <p:spPr>
          <a:xfrm flipV="1">
            <a:off x="5759767" y="991733"/>
            <a:ext cx="0" cy="1262085"/>
          </a:xfrm>
          <a:prstGeom prst="straightConnector1">
            <a:avLst/>
          </a:prstGeom>
          <a:ln w="25400">
            <a:solidFill>
              <a:srgbClr val="FC8D59"/>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060A8BF-81CA-F588-63FD-6F951518125A}"/>
              </a:ext>
            </a:extLst>
          </p:cNvPr>
          <p:cNvCxnSpPr>
            <a:cxnSpLocks/>
          </p:cNvCxnSpPr>
          <p:nvPr/>
        </p:nvCxnSpPr>
        <p:spPr>
          <a:xfrm flipV="1">
            <a:off x="5841365" y="898172"/>
            <a:ext cx="0" cy="1351180"/>
          </a:xfrm>
          <a:prstGeom prst="straightConnector1">
            <a:avLst/>
          </a:prstGeom>
          <a:ln w="25400">
            <a:solidFill>
              <a:srgbClr val="EF6548"/>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50E7EB8-7487-216A-B86F-7BE80E0B70B6}"/>
              </a:ext>
            </a:extLst>
          </p:cNvPr>
          <p:cNvCxnSpPr>
            <a:cxnSpLocks/>
          </p:cNvCxnSpPr>
          <p:nvPr/>
        </p:nvCxnSpPr>
        <p:spPr>
          <a:xfrm flipV="1">
            <a:off x="5919026" y="1146838"/>
            <a:ext cx="0" cy="1093595"/>
          </a:xfrm>
          <a:prstGeom prst="straightConnector1">
            <a:avLst/>
          </a:prstGeom>
          <a:ln w="25400">
            <a:solidFill>
              <a:srgbClr val="D7301F"/>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4A03F11-2273-120A-CCC8-8C46B4C7A84B}"/>
              </a:ext>
            </a:extLst>
          </p:cNvPr>
          <p:cNvCxnSpPr>
            <a:cxnSpLocks/>
          </p:cNvCxnSpPr>
          <p:nvPr/>
        </p:nvCxnSpPr>
        <p:spPr>
          <a:xfrm flipV="1">
            <a:off x="5990992" y="1460768"/>
            <a:ext cx="0" cy="772152"/>
          </a:xfrm>
          <a:prstGeom prst="straightConnector1">
            <a:avLst/>
          </a:prstGeom>
          <a:ln w="25400">
            <a:solidFill>
              <a:srgbClr val="B3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5844FD1-DBFA-723F-7B0E-AA4C9EA41A69}"/>
              </a:ext>
            </a:extLst>
          </p:cNvPr>
          <p:cNvSpPr txBox="1"/>
          <p:nvPr/>
        </p:nvSpPr>
        <p:spPr>
          <a:xfrm rot="16200000">
            <a:off x="5115041" y="1567262"/>
            <a:ext cx="956885" cy="246221"/>
          </a:xfrm>
          <a:prstGeom prst="rect">
            <a:avLst/>
          </a:prstGeom>
          <a:noFill/>
          <a:ln w="12700">
            <a:noFill/>
          </a:ln>
          <a:effectLst/>
        </p:spPr>
        <p:txBody>
          <a:bodyPr wrap="square" rtlCol="0">
            <a:spAutoFit/>
          </a:bodyPr>
          <a:lstStyle/>
          <a:p>
            <a:pPr algn="ctr"/>
            <a:r>
              <a:rPr lang="en-US" sz="1000"/>
              <a:t>Fluorescence</a:t>
            </a:r>
          </a:p>
        </p:txBody>
      </p:sp>
      <p:sp>
        <p:nvSpPr>
          <p:cNvPr id="10" name="TextBox 9">
            <a:extLst>
              <a:ext uri="{FF2B5EF4-FFF2-40B4-BE49-F238E27FC236}">
                <a16:creationId xmlns:a16="http://schemas.microsoft.com/office/drawing/2014/main" id="{0776DB83-8623-A6F0-81ED-A023F2DFE156}"/>
              </a:ext>
            </a:extLst>
          </p:cNvPr>
          <p:cNvSpPr txBox="1"/>
          <p:nvPr/>
        </p:nvSpPr>
        <p:spPr>
          <a:xfrm>
            <a:off x="6358699" y="898117"/>
            <a:ext cx="2685166" cy="1815882"/>
          </a:xfrm>
          <a:prstGeom prst="rect">
            <a:avLst/>
          </a:prstGeom>
          <a:noFill/>
          <a:ln w="12700">
            <a:noFill/>
          </a:ln>
          <a:effectLst/>
        </p:spPr>
        <p:txBody>
          <a:bodyPr wrap="square" rtlCol="0">
            <a:spAutoFit/>
          </a:bodyPr>
          <a:lstStyle/>
          <a:p>
            <a:r>
              <a:rPr lang="en-US" sz="1400" b="1"/>
              <a:t>Raman spectrum: </a:t>
            </a:r>
            <a:r>
              <a:rPr lang="en-US" sz="1400"/>
              <a:t>wavelength shifts correspond to the vibrational-rotational energy level structure of the scatterer → </a:t>
            </a:r>
            <a:r>
              <a:rPr lang="en-US" sz="1400" b="1"/>
              <a:t>unique fingerprint</a:t>
            </a:r>
          </a:p>
          <a:p>
            <a:pPr marL="285750" indent="-285750">
              <a:buFont typeface="Arial" panose="020B0604020202020204" pitchFamily="34" charset="0"/>
              <a:buChar char="•"/>
            </a:pPr>
            <a:r>
              <a:rPr lang="en-US" sz="1400"/>
              <a:t>Allows one to collect backscatter from a specific species of interest</a:t>
            </a:r>
          </a:p>
        </p:txBody>
      </p:sp>
      <p:grpSp>
        <p:nvGrpSpPr>
          <p:cNvPr id="11" name="Group 10">
            <a:extLst>
              <a:ext uri="{FF2B5EF4-FFF2-40B4-BE49-F238E27FC236}">
                <a16:creationId xmlns:a16="http://schemas.microsoft.com/office/drawing/2014/main" id="{FE5ACB0E-F0CF-F0D6-A796-8ABA056EA562}"/>
              </a:ext>
            </a:extLst>
          </p:cNvPr>
          <p:cNvGrpSpPr/>
          <p:nvPr/>
        </p:nvGrpSpPr>
        <p:grpSpPr>
          <a:xfrm>
            <a:off x="3530975" y="4607389"/>
            <a:ext cx="2486781" cy="500540"/>
            <a:chOff x="3414863" y="4607389"/>
            <a:chExt cx="2486781" cy="500540"/>
          </a:xfrm>
        </p:grpSpPr>
        <p:sp>
          <p:nvSpPr>
            <p:cNvPr id="12" name="TextBox 11">
              <a:extLst>
                <a:ext uri="{FF2B5EF4-FFF2-40B4-BE49-F238E27FC236}">
                  <a16:creationId xmlns:a16="http://schemas.microsoft.com/office/drawing/2014/main" id="{9C3DB362-82E5-67E9-7A88-E03D6712F57F}"/>
                </a:ext>
              </a:extLst>
            </p:cNvPr>
            <p:cNvSpPr txBox="1"/>
            <p:nvPr/>
          </p:nvSpPr>
          <p:spPr>
            <a:xfrm>
              <a:off x="3912123" y="4830930"/>
              <a:ext cx="1233505" cy="276999"/>
            </a:xfrm>
            <a:prstGeom prst="rect">
              <a:avLst/>
            </a:prstGeom>
            <a:noFill/>
            <a:ln w="12700">
              <a:noFill/>
            </a:ln>
            <a:effectLst/>
          </p:spPr>
          <p:txBody>
            <a:bodyPr wrap="square" rtlCol="0">
              <a:spAutoFit/>
            </a:bodyPr>
            <a:lstStyle/>
            <a:p>
              <a:pPr algn="ctr"/>
              <a:r>
                <a:rPr lang="en-US" sz="1200"/>
                <a:t>Wavelength</a:t>
              </a:r>
            </a:p>
          </p:txBody>
        </p:sp>
        <p:grpSp>
          <p:nvGrpSpPr>
            <p:cNvPr id="13" name="Group 12">
              <a:extLst>
                <a:ext uri="{FF2B5EF4-FFF2-40B4-BE49-F238E27FC236}">
                  <a16:creationId xmlns:a16="http://schemas.microsoft.com/office/drawing/2014/main" id="{A0ECE0AD-928E-3285-8C46-46D62E8B946D}"/>
                </a:ext>
              </a:extLst>
            </p:cNvPr>
            <p:cNvGrpSpPr/>
            <p:nvPr/>
          </p:nvGrpSpPr>
          <p:grpSpPr>
            <a:xfrm>
              <a:off x="3414863" y="4677797"/>
              <a:ext cx="2338762" cy="206314"/>
              <a:chOff x="4547346" y="4351832"/>
              <a:chExt cx="2338762" cy="342889"/>
            </a:xfrm>
          </p:grpSpPr>
          <p:pic>
            <p:nvPicPr>
              <p:cNvPr id="15" name="Picture 5">
                <a:extLst>
                  <a:ext uri="{FF2B5EF4-FFF2-40B4-BE49-F238E27FC236}">
                    <a16:creationId xmlns:a16="http://schemas.microsoft.com/office/drawing/2014/main" id="{8591CE23-9D8A-7FEE-BD78-9E0C452BFF0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47346" y="4454525"/>
                <a:ext cx="2153560" cy="137505"/>
              </a:xfrm>
              <a:prstGeom prst="rect">
                <a:avLst/>
              </a:prstGeom>
              <a:noFill/>
              <a:extLst>
                <a:ext uri="{909E8E84-426E-40DD-AFC4-6F175D3DCCD1}">
                  <a14:hiddenFill xmlns:a14="http://schemas.microsoft.com/office/drawing/2010/main">
                    <a:solidFill>
                      <a:srgbClr val="FFFFFF"/>
                    </a:solidFill>
                  </a14:hiddenFill>
                </a:ext>
              </a:extLst>
            </p:spPr>
          </p:pic>
          <p:sp>
            <p:nvSpPr>
              <p:cNvPr id="16" name="Triangle 1401">
                <a:extLst>
                  <a:ext uri="{FF2B5EF4-FFF2-40B4-BE49-F238E27FC236}">
                    <a16:creationId xmlns:a16="http://schemas.microsoft.com/office/drawing/2014/main" id="{46ECF476-3465-2F76-C7A4-80FA13EEE566}"/>
                  </a:ext>
                </a:extLst>
              </p:cNvPr>
              <p:cNvSpPr/>
              <p:nvPr/>
            </p:nvSpPr>
            <p:spPr>
              <a:xfrm rot="5400000">
                <a:off x="6622062" y="4430676"/>
                <a:ext cx="342889" cy="185202"/>
              </a:xfrm>
              <a:prstGeom prst="triangle">
                <a:avLst/>
              </a:prstGeom>
              <a:solidFill>
                <a:srgbClr val="FF03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518F5B8-97A2-84B1-305E-1AD1027A358A}"/>
                </a:ext>
              </a:extLst>
            </p:cNvPr>
            <p:cNvSpPr txBox="1"/>
            <p:nvPr/>
          </p:nvSpPr>
          <p:spPr>
            <a:xfrm>
              <a:off x="5567898" y="4607389"/>
              <a:ext cx="333746" cy="307777"/>
            </a:xfrm>
            <a:prstGeom prst="rect">
              <a:avLst/>
            </a:prstGeom>
            <a:solidFill>
              <a:schemeClr val="bg1"/>
            </a:solidFill>
          </p:spPr>
          <p:txBody>
            <a:bodyPr wrap="none" rtlCol="0">
              <a:spAutoFit/>
            </a:bodyPr>
            <a:lstStyle/>
            <a:p>
              <a:r>
                <a:rPr lang="en-US" sz="1400"/>
                <a:t>   </a:t>
              </a:r>
            </a:p>
          </p:txBody>
        </p:sp>
      </p:grpSp>
    </p:spTree>
    <p:extLst>
      <p:ext uri="{BB962C8B-B14F-4D97-AF65-F5344CB8AC3E}">
        <p14:creationId xmlns:p14="http://schemas.microsoft.com/office/powerpoint/2010/main" val="3575995141"/>
      </p:ext>
    </p:extLst>
  </p:cSld>
  <p:clrMapOvr>
    <a:masterClrMapping/>
  </p:clrMapOvr>
  <mc:AlternateContent xmlns:mc="http://schemas.openxmlformats.org/markup-compatibility/2006" xmlns:p14="http://schemas.microsoft.com/office/powerpoint/2010/main">
    <mc:Choice Requires="p14">
      <p:transition spd="slow" p14:dur="2000" advTm="1312"/>
    </mc:Choice>
    <mc:Fallback xmlns="">
      <p:transition spd="slow" advTm="13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976D-4DD4-C3C4-79FA-12110E2417D2}"/>
              </a:ext>
            </a:extLst>
          </p:cNvPr>
          <p:cNvSpPr>
            <a:spLocks noGrp="1"/>
          </p:cNvSpPr>
          <p:nvPr>
            <p:ph type="title"/>
          </p:nvPr>
        </p:nvSpPr>
        <p:spPr>
          <a:xfrm>
            <a:off x="591160" y="0"/>
            <a:ext cx="8309771" cy="483772"/>
          </a:xfrm>
        </p:spPr>
        <p:txBody>
          <a:bodyPr/>
          <a:lstStyle/>
          <a:p>
            <a:pPr algn="ctr"/>
            <a:r>
              <a:rPr lang="en-US" dirty="0"/>
              <a:t>CALIGOLA </a:t>
            </a:r>
            <a:br>
              <a:rPr lang="en-US" dirty="0"/>
            </a:br>
            <a:r>
              <a:rPr lang="en-US" sz="1600" dirty="0"/>
              <a:t>A multi-wavelength elastic-Raman-fluorescence backscatter lidar</a:t>
            </a:r>
            <a:br>
              <a:rPr lang="en-US" sz="1600" dirty="0"/>
            </a:br>
            <a:endParaRPr lang="en-US" b="0" dirty="0"/>
          </a:p>
        </p:txBody>
      </p:sp>
      <p:sp>
        <p:nvSpPr>
          <p:cNvPr id="3" name="Left Brace 2">
            <a:extLst>
              <a:ext uri="{FF2B5EF4-FFF2-40B4-BE49-F238E27FC236}">
                <a16:creationId xmlns:a16="http://schemas.microsoft.com/office/drawing/2014/main" id="{31861191-5427-3B3B-B522-C93B750C016B}"/>
              </a:ext>
            </a:extLst>
          </p:cNvPr>
          <p:cNvSpPr/>
          <p:nvPr/>
        </p:nvSpPr>
        <p:spPr>
          <a:xfrm flipV="1">
            <a:off x="778572" y="2331292"/>
            <a:ext cx="182687" cy="741354"/>
          </a:xfrm>
          <a:prstGeom prst="leftBrac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6D9AC3C-9780-01C9-DBED-DEAF74EF06D2}"/>
              </a:ext>
            </a:extLst>
          </p:cNvPr>
          <p:cNvSpPr txBox="1"/>
          <p:nvPr/>
        </p:nvSpPr>
        <p:spPr>
          <a:xfrm rot="16200000">
            <a:off x="-71055" y="2404249"/>
            <a:ext cx="1155367" cy="461665"/>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b="1"/>
              <a:t>3 wavelength </a:t>
            </a:r>
            <a:br>
              <a:rPr lang="en-US" sz="1200" b="1"/>
            </a:br>
            <a:r>
              <a:rPr lang="en-US" sz="1200" b="1"/>
              <a:t>laser</a:t>
            </a:r>
          </a:p>
        </p:txBody>
      </p:sp>
      <p:sp>
        <p:nvSpPr>
          <p:cNvPr id="8" name="Left Brace 7">
            <a:extLst>
              <a:ext uri="{FF2B5EF4-FFF2-40B4-BE49-F238E27FC236}">
                <a16:creationId xmlns:a16="http://schemas.microsoft.com/office/drawing/2014/main" id="{EA5DC7E9-D2D5-6EC4-932C-A2A497465289}"/>
              </a:ext>
            </a:extLst>
          </p:cNvPr>
          <p:cNvSpPr/>
          <p:nvPr/>
        </p:nvSpPr>
        <p:spPr>
          <a:xfrm rot="16200000" flipV="1">
            <a:off x="5455856" y="1780125"/>
            <a:ext cx="173825" cy="2822719"/>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D0C23754-7B11-18F8-E7E9-D20DB5EBF25C}"/>
              </a:ext>
            </a:extLst>
          </p:cNvPr>
          <p:cNvSpPr txBox="1"/>
          <p:nvPr/>
        </p:nvSpPr>
        <p:spPr>
          <a:xfrm>
            <a:off x="600222" y="3314334"/>
            <a:ext cx="2839070" cy="549381"/>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lIns="27432" tIns="9144" rIns="27432" bIns="9144" rtlCol="0">
            <a:spAutoFit/>
          </a:bodyPr>
          <a:lstStyle/>
          <a:p>
            <a:pPr algn="ctr"/>
            <a:r>
              <a:rPr lang="en-US" sz="1200" b="1"/>
              <a:t>Elastic backscatter </a:t>
            </a:r>
            <a:br>
              <a:rPr lang="en-US" sz="1200" b="1"/>
            </a:br>
            <a:r>
              <a:rPr lang="en-US" sz="1200" b="1"/>
              <a:t>with polarization sensitivity</a:t>
            </a:r>
          </a:p>
          <a:p>
            <a:pPr marL="171450" indent="-171450">
              <a:buFont typeface="Arial" panose="020B0604020202020204" pitchFamily="34" charset="0"/>
              <a:buChar char="•"/>
            </a:pPr>
            <a:r>
              <a:rPr lang="en-US" sz="1050"/>
              <a:t>Foundational to nearly all types of retrievals</a:t>
            </a:r>
          </a:p>
        </p:txBody>
      </p:sp>
      <p:sp>
        <p:nvSpPr>
          <p:cNvPr id="11" name="TextBox 10">
            <a:extLst>
              <a:ext uri="{FF2B5EF4-FFF2-40B4-BE49-F238E27FC236}">
                <a16:creationId xmlns:a16="http://schemas.microsoft.com/office/drawing/2014/main" id="{CDE0847B-4AFD-3C0C-CA7D-ACDC6149AF36}"/>
              </a:ext>
            </a:extLst>
          </p:cNvPr>
          <p:cNvSpPr txBox="1"/>
          <p:nvPr/>
        </p:nvSpPr>
        <p:spPr>
          <a:xfrm>
            <a:off x="3645528" y="3314334"/>
            <a:ext cx="2789010" cy="510909"/>
          </a:xfrm>
          <a:prstGeom prst="rect">
            <a:avLst/>
          </a:prstGeom>
          <a:solidFill>
            <a:schemeClr val="bg1"/>
          </a:solidFill>
          <a:ln w="12700">
            <a:solidFill>
              <a:schemeClr val="accent2"/>
            </a:solidFill>
          </a:ln>
          <a:effectLst>
            <a:outerShdw blurRad="50800" dist="38100" dir="2700000" algn="tl" rotWithShape="0">
              <a:prstClr val="black">
                <a:alpha val="40000"/>
              </a:prstClr>
            </a:outerShdw>
          </a:effectLst>
        </p:spPr>
        <p:txBody>
          <a:bodyPr wrap="square" lIns="27432" tIns="9144" rIns="27432" bIns="9144" rtlCol="0">
            <a:spAutoFit/>
          </a:bodyPr>
          <a:lstStyle/>
          <a:p>
            <a:pPr algn="ctr"/>
            <a:r>
              <a:rPr lang="en-US" sz="1200" b="1"/>
              <a:t>Raman backscatter</a:t>
            </a:r>
          </a:p>
          <a:p>
            <a:pPr marL="171450" indent="-171450">
              <a:buFont typeface="Arial" panose="020B0604020202020204" pitchFamily="34" charset="0"/>
              <a:buChar char="•"/>
            </a:pPr>
            <a:r>
              <a:rPr lang="en-US" sz="1000"/>
              <a:t>Atmosphere (</a:t>
            </a:r>
            <a:r>
              <a:rPr lang="en-US" sz="1000">
                <a:effectLst/>
                <a:latin typeface="+mn-lt"/>
              </a:rPr>
              <a:t>N</a:t>
            </a:r>
            <a:r>
              <a:rPr lang="en-US" sz="1000" baseline="-25000">
                <a:effectLst/>
                <a:latin typeface="+mn-lt"/>
              </a:rPr>
              <a:t>2</a:t>
            </a:r>
            <a:r>
              <a:rPr lang="en-US" sz="1000">
                <a:effectLst/>
                <a:latin typeface="+mn-lt"/>
              </a:rPr>
              <a:t>+O</a:t>
            </a:r>
            <a:r>
              <a:rPr lang="en-US" sz="1000" baseline="-25000">
                <a:effectLst/>
                <a:latin typeface="+mn-lt"/>
              </a:rPr>
              <a:t>2</a:t>
            </a:r>
            <a:r>
              <a:rPr lang="en-US" sz="1000">
                <a:effectLst/>
                <a:latin typeface="+mn-lt"/>
              </a:rPr>
              <a:t>)</a:t>
            </a:r>
            <a:r>
              <a:rPr lang="en-US" sz="1000"/>
              <a:t> &amp; ocean (</a:t>
            </a:r>
            <a:r>
              <a:rPr lang="en-US" sz="1000">
                <a:effectLst/>
                <a:latin typeface="+mn-lt"/>
              </a:rPr>
              <a:t>H</a:t>
            </a:r>
            <a:r>
              <a:rPr lang="en-US" sz="1000" baseline="-25000">
                <a:effectLst/>
                <a:latin typeface="+mn-lt"/>
              </a:rPr>
              <a:t>2</a:t>
            </a:r>
            <a:r>
              <a:rPr lang="en-US" sz="1000">
                <a:effectLst/>
                <a:latin typeface="+mn-lt"/>
              </a:rPr>
              <a:t>O)</a:t>
            </a:r>
            <a:r>
              <a:rPr lang="en-US" sz="1000"/>
              <a:t> calibration</a:t>
            </a:r>
          </a:p>
          <a:p>
            <a:pPr marL="171450" indent="-171450">
              <a:buFont typeface="Arial" panose="020B0604020202020204" pitchFamily="34" charset="0"/>
              <a:buChar char="•"/>
            </a:pPr>
            <a:r>
              <a:rPr lang="en-US" sz="1000"/>
              <a:t>Water vapor retrievals</a:t>
            </a:r>
          </a:p>
        </p:txBody>
      </p:sp>
      <p:sp>
        <p:nvSpPr>
          <p:cNvPr id="12" name="TextBox 11">
            <a:extLst>
              <a:ext uri="{FF2B5EF4-FFF2-40B4-BE49-F238E27FC236}">
                <a16:creationId xmlns:a16="http://schemas.microsoft.com/office/drawing/2014/main" id="{1CB800FF-A5AD-2DAA-9A87-EAC59486DAA3}"/>
              </a:ext>
            </a:extLst>
          </p:cNvPr>
          <p:cNvSpPr txBox="1"/>
          <p:nvPr/>
        </p:nvSpPr>
        <p:spPr>
          <a:xfrm>
            <a:off x="6482899" y="3315230"/>
            <a:ext cx="2404908" cy="530352"/>
          </a:xfrm>
          <a:prstGeom prst="rect">
            <a:avLst/>
          </a:prstGeom>
          <a:solidFill>
            <a:schemeClr val="bg1"/>
          </a:solidFill>
          <a:ln w="12700">
            <a:solidFill>
              <a:schemeClr val="accent2"/>
            </a:solidFill>
          </a:ln>
          <a:effectLst>
            <a:outerShdw blurRad="50800" dist="38100" dir="2700000" algn="tl" rotWithShape="0">
              <a:prstClr val="black">
                <a:alpha val="40000"/>
              </a:prstClr>
            </a:outerShdw>
          </a:effectLst>
        </p:spPr>
        <p:txBody>
          <a:bodyPr wrap="square" lIns="27432" tIns="9144" rIns="27432" bIns="9144" rtlCol="0">
            <a:spAutoFit/>
          </a:bodyPr>
          <a:lstStyle/>
          <a:p>
            <a:pPr algn="ctr"/>
            <a:r>
              <a:rPr lang="en-US" sz="1200" b="1"/>
              <a:t>Fluorescence</a:t>
            </a:r>
          </a:p>
          <a:p>
            <a:pPr marL="171450" indent="-171450">
              <a:buFont typeface="Arial" panose="020B0604020202020204" pitchFamily="34" charset="0"/>
              <a:buChar char="•"/>
            </a:pPr>
            <a:r>
              <a:rPr lang="en-US" sz="1050"/>
              <a:t>indicator of organic matter</a:t>
            </a:r>
            <a:br>
              <a:rPr lang="en-US" sz="1050"/>
            </a:br>
            <a:r>
              <a:rPr lang="en-US" sz="1050"/>
              <a:t>(e.g. biological aerosols, chlorophyll)</a:t>
            </a:r>
          </a:p>
        </p:txBody>
      </p:sp>
      <p:sp>
        <p:nvSpPr>
          <p:cNvPr id="19" name="TextBox 18">
            <a:extLst>
              <a:ext uri="{FF2B5EF4-FFF2-40B4-BE49-F238E27FC236}">
                <a16:creationId xmlns:a16="http://schemas.microsoft.com/office/drawing/2014/main" id="{32525904-BA55-7BA8-10F6-BBD9B85115F5}"/>
              </a:ext>
            </a:extLst>
          </p:cNvPr>
          <p:cNvSpPr txBox="1"/>
          <p:nvPr/>
        </p:nvSpPr>
        <p:spPr>
          <a:xfrm>
            <a:off x="7883859" y="2057398"/>
            <a:ext cx="1003948"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000" u="sng">
                <a:latin typeface="+mn-lt"/>
              </a:rPr>
              <a:t>Channel Usage:</a:t>
            </a:r>
          </a:p>
          <a:p>
            <a:pPr algn="ctr"/>
            <a:r>
              <a:rPr lang="en-US" sz="1000" b="1">
                <a:highlight>
                  <a:srgbClr val="FFED6F"/>
                </a:highlight>
                <a:latin typeface="+mn-lt"/>
              </a:rPr>
              <a:t>A</a:t>
            </a:r>
            <a:r>
              <a:rPr lang="en-US" sz="1000">
                <a:highlight>
                  <a:srgbClr val="FFED6F"/>
                </a:highlight>
                <a:latin typeface="+mn-lt"/>
              </a:rPr>
              <a:t>tmosphere</a:t>
            </a:r>
            <a:r>
              <a:rPr lang="en-US" sz="1000">
                <a:latin typeface="+mn-lt"/>
              </a:rPr>
              <a:t> </a:t>
            </a:r>
            <a:br>
              <a:rPr lang="en-US" sz="1000">
                <a:latin typeface="+mn-lt"/>
              </a:rPr>
            </a:br>
            <a:r>
              <a:rPr lang="en-US" sz="1000" b="1">
                <a:highlight>
                  <a:srgbClr val="95B3D8"/>
                </a:highlight>
                <a:latin typeface="+mn-lt"/>
              </a:rPr>
              <a:t>O</a:t>
            </a:r>
            <a:r>
              <a:rPr lang="en-US" sz="1000">
                <a:highlight>
                  <a:srgbClr val="95B3D8"/>
                </a:highlight>
                <a:latin typeface="+mn-lt"/>
              </a:rPr>
              <a:t>cean</a:t>
            </a:r>
            <a:r>
              <a:rPr lang="en-US" sz="1000">
                <a:latin typeface="+mn-lt"/>
              </a:rPr>
              <a:t> </a:t>
            </a:r>
            <a:r>
              <a:rPr lang="en-US" sz="1000" b="1">
                <a:highlight>
                  <a:srgbClr val="B3DE69"/>
                </a:highlight>
                <a:latin typeface="+mn-lt"/>
              </a:rPr>
              <a:t>L</a:t>
            </a:r>
            <a:r>
              <a:rPr lang="en-US" sz="1000">
                <a:highlight>
                  <a:srgbClr val="B3DE69"/>
                </a:highlight>
                <a:latin typeface="+mn-lt"/>
              </a:rPr>
              <a:t>and</a:t>
            </a:r>
            <a:r>
              <a:rPr lang="en-US" sz="1000">
                <a:latin typeface="+mn-lt"/>
              </a:rPr>
              <a:t> </a:t>
            </a:r>
            <a:br>
              <a:rPr lang="en-US" sz="1000">
                <a:latin typeface="+mn-lt"/>
              </a:rPr>
            </a:br>
            <a:r>
              <a:rPr lang="en-US" sz="1000" b="1">
                <a:highlight>
                  <a:srgbClr val="C999CA"/>
                </a:highlight>
                <a:latin typeface="+mn-lt"/>
              </a:rPr>
              <a:t>C</a:t>
            </a:r>
            <a:r>
              <a:rPr lang="en-US" sz="1000">
                <a:highlight>
                  <a:srgbClr val="C999CA"/>
                </a:highlight>
                <a:latin typeface="+mn-lt"/>
              </a:rPr>
              <a:t>ryosphere</a:t>
            </a:r>
          </a:p>
        </p:txBody>
      </p:sp>
      <p:graphicFrame>
        <p:nvGraphicFramePr>
          <p:cNvPr id="5" name="Table 4">
            <a:extLst>
              <a:ext uri="{FF2B5EF4-FFF2-40B4-BE49-F238E27FC236}">
                <a16:creationId xmlns:a16="http://schemas.microsoft.com/office/drawing/2014/main" id="{17EC511A-4652-1CCD-1992-F7C7CBA1BA18}"/>
              </a:ext>
            </a:extLst>
          </p:cNvPr>
          <p:cNvGraphicFramePr>
            <a:graphicFrameLocks noGrp="1"/>
          </p:cNvGraphicFramePr>
          <p:nvPr>
            <p:extLst>
              <p:ext uri="{D42A27DB-BD31-4B8C-83A1-F6EECF244321}">
                <p14:modId xmlns:p14="http://schemas.microsoft.com/office/powerpoint/2010/main" val="2614999921"/>
              </p:ext>
            </p:extLst>
          </p:nvPr>
        </p:nvGraphicFramePr>
        <p:xfrm>
          <a:off x="975326" y="1532983"/>
          <a:ext cx="6808829" cy="1539664"/>
        </p:xfrm>
        <a:graphic>
          <a:graphicData uri="http://schemas.openxmlformats.org/drawingml/2006/table">
            <a:tbl>
              <a:tblPr>
                <a:tableStyleId>{5940675A-B579-460E-94D1-54222C63F5DA}</a:tableStyleId>
              </a:tblPr>
              <a:tblGrid>
                <a:gridCol w="713829">
                  <a:extLst>
                    <a:ext uri="{9D8B030D-6E8A-4147-A177-3AD203B41FA5}">
                      <a16:colId xmlns:a16="http://schemas.microsoft.com/office/drawing/2014/main" val="2984473269"/>
                    </a:ext>
                  </a:extLst>
                </a:gridCol>
                <a:gridCol w="1208207">
                  <a:extLst>
                    <a:ext uri="{9D8B030D-6E8A-4147-A177-3AD203B41FA5}">
                      <a16:colId xmlns:a16="http://schemas.microsoft.com/office/drawing/2014/main" val="182604150"/>
                    </a:ext>
                  </a:extLst>
                </a:gridCol>
                <a:gridCol w="1208207">
                  <a:extLst>
                    <a:ext uri="{9D8B030D-6E8A-4147-A177-3AD203B41FA5}">
                      <a16:colId xmlns:a16="http://schemas.microsoft.com/office/drawing/2014/main" val="280562255"/>
                    </a:ext>
                  </a:extLst>
                </a:gridCol>
                <a:gridCol w="1554480">
                  <a:extLst>
                    <a:ext uri="{9D8B030D-6E8A-4147-A177-3AD203B41FA5}">
                      <a16:colId xmlns:a16="http://schemas.microsoft.com/office/drawing/2014/main" val="4208442593"/>
                    </a:ext>
                  </a:extLst>
                </a:gridCol>
                <a:gridCol w="1301146">
                  <a:extLst>
                    <a:ext uri="{9D8B030D-6E8A-4147-A177-3AD203B41FA5}">
                      <a16:colId xmlns:a16="http://schemas.microsoft.com/office/drawing/2014/main" val="744658421"/>
                    </a:ext>
                  </a:extLst>
                </a:gridCol>
                <a:gridCol w="822960">
                  <a:extLst>
                    <a:ext uri="{9D8B030D-6E8A-4147-A177-3AD203B41FA5}">
                      <a16:colId xmlns:a16="http://schemas.microsoft.com/office/drawing/2014/main" val="1520541814"/>
                    </a:ext>
                  </a:extLst>
                </a:gridCol>
              </a:tblGrid>
              <a:tr h="0">
                <a:tc rowSpan="2">
                  <a:txBody>
                    <a:bodyPr/>
                    <a:lstStyle/>
                    <a:p>
                      <a:pPr marL="0" marR="0" algn="ctr">
                        <a:spcBef>
                          <a:spcPts val="0"/>
                        </a:spcBef>
                        <a:spcAft>
                          <a:spcPts val="0"/>
                        </a:spcAft>
                      </a:pPr>
                      <a:r>
                        <a:rPr lang="en-US" sz="900" b="1">
                          <a:effectLst/>
                          <a:latin typeface="+mn-lt"/>
                        </a:rPr>
                        <a:t>Transmitted wavelengths</a:t>
                      </a:r>
                      <a:endParaRPr lang="en-US" sz="900" b="1">
                        <a:effectLst/>
                        <a:latin typeface="+mn-lt"/>
                        <a:ea typeface="Times New Roman" panose="02020603050405020304" pitchFamily="18" charset="0"/>
                        <a:cs typeface="Arial" panose="020B0604020202020204" pitchFamily="34" charset="0"/>
                      </a:endParaRPr>
                    </a:p>
                  </a:txBody>
                  <a:tcPr marL="45720" marR="45720" anchor="b">
                    <a:lnR w="28575" cap="flat" cmpd="sng" algn="ctr">
                      <a:solidFill>
                        <a:schemeClr val="tx1"/>
                      </a:solidFill>
                      <a:prstDash val="solid"/>
                      <a:round/>
                      <a:headEnd type="none" w="med" len="med"/>
                      <a:tailEnd type="none" w="med" len="med"/>
                    </a:lnR>
                    <a:solidFill>
                      <a:schemeClr val="bg1">
                        <a:lumMod val="95000"/>
                      </a:schemeClr>
                    </a:solidFill>
                  </a:tcPr>
                </a:tc>
                <a:tc gridSpan="5">
                  <a:txBody>
                    <a:bodyPr/>
                    <a:lstStyle/>
                    <a:p>
                      <a:pPr marL="0" marR="0" algn="ctr">
                        <a:spcBef>
                          <a:spcPts val="0"/>
                        </a:spcBef>
                        <a:spcAft>
                          <a:spcPts val="0"/>
                        </a:spcAft>
                      </a:pPr>
                      <a:r>
                        <a:rPr lang="en-US" sz="1000" b="1">
                          <a:effectLst/>
                          <a:latin typeface="+mn-lt"/>
                        </a:rPr>
                        <a:t>Receiver Wavelengths [nm]</a:t>
                      </a:r>
                      <a:endParaRPr lang="en-US" sz="1000" b="1">
                        <a:effectLst/>
                        <a:latin typeface="+mn-lt"/>
                        <a:ea typeface="Times New Roman" panose="02020603050405020304" pitchFamily="18" charset="0"/>
                        <a:cs typeface="Arial" panose="020B0604020202020204" pitchFamily="34" charset="0"/>
                      </a:endParaRPr>
                    </a:p>
                  </a:txBody>
                  <a:tcPr marL="45720" marR="45720">
                    <a:lnL w="28575" cap="flat" cmpd="sng" algn="ctr">
                      <a:solidFill>
                        <a:schemeClr val="tx1"/>
                      </a:solidFill>
                      <a:prstDash val="solid"/>
                      <a:round/>
                      <a:headEnd type="none" w="med" len="med"/>
                      <a:tailEnd type="none" w="med" len="med"/>
                    </a:lnL>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1000" b="1">
                        <a:effectLst/>
                        <a:latin typeface="+mn-lt"/>
                        <a:ea typeface="Times New Roman" panose="02020603050405020304" pitchFamily="18" charset="0"/>
                        <a:cs typeface="Arial" panose="020B0604020202020204" pitchFamily="34" charset="0"/>
                      </a:endParaRPr>
                    </a:p>
                  </a:txBody>
                  <a:tcPr marL="45720" marR="45720">
                    <a:solidFill>
                      <a:srgbClr val="D9D9D9"/>
                    </a:solidFill>
                  </a:tcPr>
                </a:tc>
                <a:extLst>
                  <a:ext uri="{0D108BD9-81ED-4DB2-BD59-A6C34878D82A}">
                    <a16:rowId xmlns:a16="http://schemas.microsoft.com/office/drawing/2014/main" val="1382124208"/>
                  </a:ext>
                </a:extLst>
              </a:tr>
              <a:tr h="0">
                <a:tc vMerge="1">
                  <a:txBody>
                    <a:bodyPr/>
                    <a:lstStyle/>
                    <a:p>
                      <a:endParaRPr lang="en-US"/>
                    </a:p>
                  </a:txBody>
                  <a:tcPr/>
                </a:tc>
                <a:tc>
                  <a:txBody>
                    <a:bodyPr/>
                    <a:lstStyle/>
                    <a:p>
                      <a:pPr marL="0" marR="0" algn="ctr">
                        <a:spcBef>
                          <a:spcPts val="0"/>
                        </a:spcBef>
                        <a:spcAft>
                          <a:spcPts val="0"/>
                        </a:spcAft>
                      </a:pPr>
                      <a:r>
                        <a:rPr lang="en-US" sz="1000" b="1">
                          <a:effectLst/>
                          <a:latin typeface="+mn-lt"/>
                        </a:rPr>
                        <a:t>Parallel elastic backscatter</a:t>
                      </a:r>
                      <a:endParaRPr lang="en-US" sz="1000" b="1">
                        <a:effectLst/>
                        <a:latin typeface="+mn-lt"/>
                        <a:ea typeface="Times New Roman" panose="02020603050405020304" pitchFamily="18" charset="0"/>
                        <a:cs typeface="Arial" panose="020B0604020202020204" pitchFamily="34" charset="0"/>
                      </a:endParaRPr>
                    </a:p>
                  </a:txBody>
                  <a:tcPr marL="45720" marR="4572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effectLst/>
                          <a:latin typeface="+mn-lt"/>
                        </a:rPr>
                        <a:t>Perpendicular elastic backscatter</a:t>
                      </a:r>
                      <a:endParaRPr lang="en-US" sz="1000" b="1">
                        <a:effectLst/>
                        <a:latin typeface="+mn-lt"/>
                        <a:ea typeface="Times New Roman" panose="02020603050405020304" pitchFamily="18" charset="0"/>
                        <a:cs typeface="Arial" panose="020B0604020202020204" pitchFamily="34" charset="0"/>
                      </a:endParaRPr>
                    </a:p>
                  </a:txBody>
                  <a:tcPr marL="45720" marR="45720" anchor="ctr">
                    <a:lnB w="28575"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effectLst/>
                          <a:latin typeface="+mn-lt"/>
                        </a:rPr>
                        <a:t>N</a:t>
                      </a:r>
                      <a:r>
                        <a:rPr lang="en-US" sz="1000" b="1" baseline="-25000">
                          <a:effectLst/>
                          <a:latin typeface="+mn-lt"/>
                        </a:rPr>
                        <a:t>2</a:t>
                      </a:r>
                      <a:r>
                        <a:rPr lang="en-US" sz="1000" b="1">
                          <a:effectLst/>
                          <a:latin typeface="+mn-lt"/>
                        </a:rPr>
                        <a:t>+O</a:t>
                      </a:r>
                      <a:r>
                        <a:rPr lang="en-US" sz="1000" b="1" baseline="-25000">
                          <a:effectLst/>
                          <a:latin typeface="+mn-lt"/>
                        </a:rPr>
                        <a:t>2</a:t>
                      </a:r>
                      <a:r>
                        <a:rPr lang="en-US" sz="1000" b="1">
                          <a:effectLst/>
                          <a:latin typeface="+mn-lt"/>
                        </a:rPr>
                        <a:t> rotational Raman backscatter</a:t>
                      </a:r>
                      <a:endParaRPr lang="en-US" sz="1000" b="1">
                        <a:effectLst/>
                        <a:latin typeface="+mn-lt"/>
                        <a:ea typeface="Times New Roman" panose="02020603050405020304" pitchFamily="18" charset="0"/>
                        <a:cs typeface="Arial" panose="020B0604020202020204" pitchFamily="34" charset="0"/>
                      </a:endParaRPr>
                    </a:p>
                  </a:txBody>
                  <a:tcPr marL="45720" marR="45720" anchor="ctr">
                    <a:lnB w="28575"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effectLst/>
                          <a:latin typeface="+mn-lt"/>
                        </a:rPr>
                        <a:t>H</a:t>
                      </a:r>
                      <a:r>
                        <a:rPr lang="en-US" sz="1000" b="1" baseline="-25000">
                          <a:effectLst/>
                          <a:latin typeface="+mn-lt"/>
                        </a:rPr>
                        <a:t>2</a:t>
                      </a:r>
                      <a:r>
                        <a:rPr lang="en-US" sz="1000" b="1">
                          <a:effectLst/>
                          <a:latin typeface="+mn-lt"/>
                        </a:rPr>
                        <a:t>O rotational-vibrational Raman backscatter</a:t>
                      </a:r>
                      <a:endParaRPr lang="en-US" sz="1000" b="1">
                        <a:effectLst/>
                        <a:latin typeface="+mn-lt"/>
                        <a:ea typeface="Times New Roman" panose="02020603050405020304" pitchFamily="18" charset="0"/>
                        <a:cs typeface="Arial" panose="020B0604020202020204" pitchFamily="34" charset="0"/>
                      </a:endParaRPr>
                    </a:p>
                  </a:txBody>
                  <a:tcPr marL="45720" marR="45720" anchor="ctr">
                    <a:lnB w="28575"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000" b="1">
                          <a:effectLst/>
                          <a:latin typeface="+mn-lt"/>
                        </a:rPr>
                        <a:t>Fluorescence</a:t>
                      </a:r>
                      <a:endParaRPr lang="en-US" sz="1000" b="1">
                        <a:effectLst/>
                        <a:latin typeface="+mn-lt"/>
                        <a:ea typeface="Times New Roman" panose="02020603050405020304" pitchFamily="18" charset="0"/>
                        <a:cs typeface="Arial" panose="020B0604020202020204" pitchFamily="34" charset="0"/>
                      </a:endParaRPr>
                    </a:p>
                  </a:txBody>
                  <a:tcPr marL="45720" marR="45720" anchor="ctr">
                    <a:lnB w="28575"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108408477"/>
                  </a:ext>
                </a:extLst>
              </a:tr>
              <a:tr h="0">
                <a:tc>
                  <a:txBody>
                    <a:bodyPr/>
                    <a:lstStyle/>
                    <a:p>
                      <a:pPr marL="0" marR="0" algn="r">
                        <a:spcBef>
                          <a:spcPts val="0"/>
                        </a:spcBef>
                        <a:spcAft>
                          <a:spcPts val="0"/>
                        </a:spcAft>
                      </a:pPr>
                      <a:r>
                        <a:rPr lang="en-US" sz="1000" b="1">
                          <a:solidFill>
                            <a:srgbClr val="6B3D9C"/>
                          </a:solidFill>
                          <a:effectLst/>
                          <a:latin typeface="+mn-lt"/>
                        </a:rPr>
                        <a:t>355 nm</a:t>
                      </a:r>
                      <a:endParaRPr lang="en-US" sz="1000" b="1">
                        <a:solidFill>
                          <a:srgbClr val="6B3D9C"/>
                        </a:solidFill>
                        <a:effectLst/>
                        <a:latin typeface="+mn-lt"/>
                        <a:ea typeface="Times New Roman" panose="02020603050405020304" pitchFamily="18" charset="0"/>
                        <a:cs typeface="Arial" panose="020B0604020202020204" pitchFamily="34" charset="0"/>
                      </a:endParaRPr>
                    </a:p>
                  </a:txBody>
                  <a:tcPr marL="45720" marR="45720" anchor="ctr">
                    <a:lnR w="28575"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000">
                          <a:effectLst/>
                          <a:latin typeface="+mn-lt"/>
                        </a:rPr>
                        <a:t>355 nm </a:t>
                      </a: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80B1D3"/>
                          </a:highlight>
                          <a:latin typeface="+mn-lt"/>
                          <a:ea typeface="Times New Roman" panose="02020603050405020304" pitchFamily="18" charset="0"/>
                          <a:cs typeface="Arial" panose="020B0604020202020204" pitchFamily="34" charset="0"/>
                        </a:rPr>
                        <a:t> O </a:t>
                      </a:r>
                      <a:r>
                        <a:rPr lang="en-US" sz="1000" b="1">
                          <a:effectLst/>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lang="en-US" sz="1000" b="1">
                          <a:effectLst/>
                          <a:latin typeface="+mn-lt"/>
                          <a:ea typeface="Times New Roman" panose="02020603050405020304" pitchFamily="18" charset="0"/>
                          <a:cs typeface="Arial" panose="020B0604020202020204" pitchFamily="34" charset="0"/>
                        </a:rPr>
                        <a:t> </a:t>
                      </a:r>
                      <a:r>
                        <a:rPr lang="en-US" sz="1000">
                          <a:effectLst/>
                          <a:highlight>
                            <a:srgbClr val="C999CA"/>
                          </a:highlight>
                          <a:latin typeface="+mn-lt"/>
                        </a:rPr>
                        <a:t> </a:t>
                      </a:r>
                      <a:r>
                        <a:rPr lang="en-US" sz="1000" b="1">
                          <a:effectLst/>
                          <a:highlight>
                            <a:srgbClr val="C999CA"/>
                          </a:highlight>
                          <a:latin typeface="+mn-lt"/>
                        </a:rPr>
                        <a:t>C </a:t>
                      </a:r>
                      <a:r>
                        <a:rPr lang="en-US" sz="1000" b="0">
                          <a:solidFill>
                            <a:schemeClr val="bg1"/>
                          </a:solidFill>
                          <a:effectLst/>
                          <a:latin typeface="+mn-lt"/>
                        </a:rPr>
                        <a:t>|</a:t>
                      </a:r>
                      <a:endParaRPr lang="en-US" sz="1000" b="0">
                        <a:solidFill>
                          <a:schemeClr val="bg1"/>
                        </a:solidFill>
                        <a:effectLst/>
                        <a:latin typeface="+mn-lt"/>
                        <a:ea typeface="Times New Roman" panose="02020603050405020304" pitchFamily="18" charset="0"/>
                        <a:cs typeface="Arial" panose="020B0604020202020204" pitchFamily="34" charset="0"/>
                      </a:endParaRPr>
                    </a:p>
                  </a:txBody>
                  <a:tcPr marL="45720" marR="4572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000">
                          <a:effectLst/>
                          <a:latin typeface="+mn-lt"/>
                        </a:rPr>
                        <a:t>355 nm </a:t>
                      </a: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80B1D3"/>
                          </a:highlight>
                          <a:latin typeface="+mn-lt"/>
                          <a:ea typeface="Times New Roman" panose="02020603050405020304" pitchFamily="18" charset="0"/>
                          <a:cs typeface="Arial" panose="020B0604020202020204" pitchFamily="34" charset="0"/>
                        </a:rPr>
                        <a:t> O </a:t>
                      </a:r>
                      <a:r>
                        <a:rPr lang="en-US" sz="1000" b="1">
                          <a:effectLst/>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lang="en-US" sz="1000" b="1">
                          <a:effectLst/>
                          <a:latin typeface="+mn-lt"/>
                          <a:ea typeface="Times New Roman" panose="02020603050405020304" pitchFamily="18" charset="0"/>
                          <a:cs typeface="Arial" panose="020B0604020202020204" pitchFamily="34" charset="0"/>
                        </a:rPr>
                        <a:t> </a:t>
                      </a:r>
                      <a:r>
                        <a:rPr lang="en-US" sz="1000">
                          <a:effectLst/>
                          <a:highlight>
                            <a:srgbClr val="C999CA"/>
                          </a:highlight>
                          <a:latin typeface="+mn-lt"/>
                        </a:rPr>
                        <a:t> </a:t>
                      </a:r>
                      <a:r>
                        <a:rPr lang="en-US" sz="1000" b="1">
                          <a:effectLst/>
                          <a:highlight>
                            <a:srgbClr val="C999CA"/>
                          </a:highlight>
                          <a:latin typeface="+mn-lt"/>
                        </a:rPr>
                        <a:t>C </a:t>
                      </a:r>
                      <a:r>
                        <a:rPr lang="en-US" sz="1000" b="0">
                          <a:solidFill>
                            <a:schemeClr val="bg1"/>
                          </a:solidFill>
                          <a:effectLst/>
                          <a:latin typeface="+mn-lt"/>
                        </a:rPr>
                        <a:t>|</a:t>
                      </a:r>
                      <a:endParaRPr lang="en-US" sz="1000" b="1">
                        <a:solidFill>
                          <a:schemeClr val="bg1"/>
                        </a:solidFill>
                        <a:effectLst/>
                        <a:highlight>
                          <a:srgbClr val="C999CA"/>
                        </a:highlight>
                        <a:latin typeface="+mn-lt"/>
                        <a:ea typeface="Times New Roman" panose="02020603050405020304" pitchFamily="18" charset="0"/>
                        <a:cs typeface="Arial" panose="020B0604020202020204" pitchFamily="34" charset="0"/>
                      </a:endParaRPr>
                    </a:p>
                  </a:txBody>
                  <a:tcPr marL="45720" marR="45720" anchor="ctr">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000">
                          <a:effectLst/>
                          <a:latin typeface="+mn-lt"/>
                        </a:rPr>
                        <a:t>353.95 nm + 355.7 nm </a:t>
                      </a:r>
                      <a:r>
                        <a:rPr lang="en-US" sz="1000">
                          <a:effectLst/>
                          <a:highlight>
                            <a:srgbClr val="FFED6F"/>
                          </a:highlight>
                          <a:latin typeface="+mn-lt"/>
                        </a:rPr>
                        <a:t> </a:t>
                      </a:r>
                      <a:r>
                        <a:rPr lang="en-US" sz="1000" b="1">
                          <a:effectLst/>
                          <a:highlight>
                            <a:srgbClr val="FFED6F"/>
                          </a:highlight>
                          <a:latin typeface="+mn-lt"/>
                          <a:cs typeface="Arial" panose="020B0604020202020204" pitchFamily="34" charset="0"/>
                        </a:rPr>
                        <a:t>A </a:t>
                      </a:r>
                      <a:r>
                        <a:rPr lang="en-US" sz="1000" b="0">
                          <a:solidFill>
                            <a:schemeClr val="bg1"/>
                          </a:solidFill>
                          <a:effectLst/>
                          <a:latin typeface="+mn-lt"/>
                          <a:cs typeface="Arial" panose="020B0604020202020204" pitchFamily="34" charset="0"/>
                        </a:rPr>
                        <a:t>|</a:t>
                      </a:r>
                      <a:endParaRPr lang="en-US" sz="1000" b="1">
                        <a:solidFill>
                          <a:schemeClr val="bg1"/>
                        </a:solidFill>
                        <a:effectLst/>
                        <a:highlight>
                          <a:srgbClr val="FFED6F"/>
                        </a:highlight>
                        <a:latin typeface="+mn-lt"/>
                        <a:cs typeface="Arial" panose="020B0604020202020204" pitchFamily="34" charset="0"/>
                      </a:endParaRPr>
                    </a:p>
                  </a:txBody>
                  <a:tcPr marL="45720" marR="45720" anchor="ctr">
                    <a:lnT w="28575"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000">
                          <a:effectLst/>
                          <a:latin typeface="+mn-lt"/>
                        </a:rPr>
                        <a:t>405 nm </a:t>
                      </a:r>
                      <a:r>
                        <a:rPr kumimoji="0" lang="en-US" sz="1000" b="0" i="0" u="none" strike="noStrike" kern="1200" cap="none" spc="0" normalizeH="0" baseline="0" noProof="0">
                          <a:ln>
                            <a:noFill/>
                          </a:ln>
                          <a:solidFill>
                            <a:srgbClr val="000000"/>
                          </a:solidFill>
                          <a:effectLst/>
                          <a:highlight>
                            <a:srgbClr val="FFED6F"/>
                          </a:highlight>
                          <a:uLnTx/>
                          <a:uFillTx/>
                          <a:latin typeface="+mn-lt"/>
                          <a:ea typeface="+mn-ea"/>
                          <a:cs typeface="+mn-cs"/>
                        </a:rPr>
                        <a:t> </a:t>
                      </a:r>
                      <a:r>
                        <a:rPr kumimoji="0" lang="en-US" sz="1000" b="1" i="0" u="none" strike="noStrike" kern="1200" cap="none" spc="0" normalizeH="0" baseline="0" noProof="0">
                          <a:ln>
                            <a:noFill/>
                          </a:ln>
                          <a:solidFill>
                            <a:srgbClr val="000000"/>
                          </a:solidFill>
                          <a:effectLst/>
                          <a:highlight>
                            <a:srgbClr val="FFED6F"/>
                          </a:highlight>
                          <a:uLnTx/>
                          <a:uFillTx/>
                          <a:latin typeface="+mn-lt"/>
                          <a:ea typeface="Times New Roman" panose="02020603050405020304" pitchFamily="18" charset="0"/>
                          <a:cs typeface="Arial" panose="020B0604020202020204" pitchFamily="34" charset="0"/>
                        </a:rPr>
                        <a:t>A </a:t>
                      </a:r>
                      <a:r>
                        <a:rPr kumimoji="0" lang="en-US" sz="1000" b="1"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80B1D3"/>
                          </a:highlight>
                          <a:uLnTx/>
                          <a:uFillTx/>
                          <a:latin typeface="+mn-lt"/>
                          <a:ea typeface="Times New Roman" panose="02020603050405020304" pitchFamily="18" charset="0"/>
                          <a:cs typeface="Arial" panose="020B0604020202020204" pitchFamily="34" charset="0"/>
                        </a:rPr>
                        <a:t> O </a:t>
                      </a:r>
                      <a:r>
                        <a:rPr kumimoji="0" lang="en-US" sz="1000" b="1"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kumimoji="0" lang="en-US" sz="1000" b="1"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 </a:t>
                      </a:r>
                      <a:r>
                        <a:rPr kumimoji="0" lang="en-US" sz="1000" b="0" i="0" u="none" strike="noStrike" kern="1200" cap="none" spc="0" normalizeH="0" baseline="0" noProof="0">
                          <a:ln>
                            <a:noFill/>
                          </a:ln>
                          <a:solidFill>
                            <a:srgbClr val="000000"/>
                          </a:solidFill>
                          <a:effectLst/>
                          <a:highlight>
                            <a:srgbClr val="C999CA"/>
                          </a:highlight>
                          <a:uLnTx/>
                          <a:uFillTx/>
                          <a:latin typeface="+mn-lt"/>
                          <a:ea typeface="+mn-ea"/>
                          <a:cs typeface="+mn-cs"/>
                        </a:rPr>
                        <a:t> </a:t>
                      </a:r>
                      <a:r>
                        <a:rPr kumimoji="0" lang="en-US" sz="1000" b="1" i="0" u="none" strike="noStrike" kern="1200" cap="none" spc="0" normalizeH="0" baseline="0" noProof="0">
                          <a:ln>
                            <a:noFill/>
                          </a:ln>
                          <a:solidFill>
                            <a:srgbClr val="000000"/>
                          </a:solidFill>
                          <a:effectLst/>
                          <a:highlight>
                            <a:srgbClr val="C999CA"/>
                          </a:highlight>
                          <a:uLnTx/>
                          <a:uFillTx/>
                          <a:latin typeface="+mn-lt"/>
                          <a:ea typeface="+mn-ea"/>
                          <a:cs typeface="+mn-cs"/>
                        </a:rPr>
                        <a:t>C </a:t>
                      </a:r>
                      <a:r>
                        <a:rPr lang="en-US" sz="1000" b="0">
                          <a:solidFill>
                            <a:schemeClr val="bg1"/>
                          </a:solidFill>
                          <a:effectLst/>
                          <a:latin typeface="+mn-lt"/>
                        </a:rPr>
                        <a:t>|</a:t>
                      </a:r>
                      <a:endParaRPr lang="en-US" sz="1000" b="1">
                        <a:solidFill>
                          <a:schemeClr val="bg1"/>
                        </a:solidFill>
                        <a:effectLst/>
                        <a:highlight>
                          <a:srgbClr val="C999CA"/>
                        </a:highlight>
                        <a:latin typeface="+mn-lt"/>
                        <a:ea typeface="Times New Roman" panose="02020603050405020304" pitchFamily="18" charset="0"/>
                        <a:cs typeface="Arial" panose="020B0604020202020204" pitchFamily="34" charset="0"/>
                      </a:endParaRPr>
                    </a:p>
                  </a:txBody>
                  <a:tcPr marL="45720" marR="45720" anchor="ctr">
                    <a:lnT w="28575" cap="flat" cmpd="sng" algn="ctr">
                      <a:solidFill>
                        <a:schemeClr val="tx1"/>
                      </a:solidFill>
                      <a:prstDash val="solid"/>
                      <a:round/>
                      <a:headEnd type="none" w="med" len="med"/>
                      <a:tailEnd type="none" w="med" len="med"/>
                    </a:lnT>
                  </a:tcPr>
                </a:tc>
                <a:tc rowSpan="2">
                  <a:txBody>
                    <a:bodyPr/>
                    <a:lstStyle/>
                    <a:p>
                      <a:pPr marL="0" marR="0" algn="ctr">
                        <a:spcBef>
                          <a:spcPts val="0"/>
                        </a:spcBef>
                        <a:spcAft>
                          <a:spcPts val="0"/>
                        </a:spcAft>
                      </a:pPr>
                      <a:r>
                        <a:rPr lang="en-US" sz="1000">
                          <a:effectLst/>
                          <a:latin typeface="+mn-lt"/>
                        </a:rPr>
                        <a:t>685 nm</a:t>
                      </a:r>
                      <a:br>
                        <a:rPr lang="en-US" sz="1000">
                          <a:effectLst/>
                          <a:latin typeface="+mn-lt"/>
                        </a:rPr>
                      </a:b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80B1D3"/>
                          </a:highlight>
                          <a:latin typeface="+mn-lt"/>
                          <a:ea typeface="Times New Roman" panose="02020603050405020304" pitchFamily="18" charset="0"/>
                          <a:cs typeface="Arial" panose="020B0604020202020204" pitchFamily="34" charset="0"/>
                        </a:rPr>
                        <a:t> O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B3DE69"/>
                          </a:highlight>
                          <a:latin typeface="+mn-lt"/>
                          <a:ea typeface="Times New Roman" panose="02020603050405020304" pitchFamily="18" charset="0"/>
                          <a:cs typeface="Arial" panose="020B0604020202020204" pitchFamily="34" charset="0"/>
                        </a:rPr>
                        <a:t> L </a:t>
                      </a:r>
                      <a:r>
                        <a:rPr lang="en-US" sz="1000" b="0">
                          <a:solidFill>
                            <a:schemeClr val="bg1"/>
                          </a:solidFill>
                          <a:effectLst/>
                          <a:latin typeface="+mn-lt"/>
                        </a:rPr>
                        <a:t>|</a:t>
                      </a:r>
                      <a:endParaRPr lang="en-US" sz="1000" b="1">
                        <a:solidFill>
                          <a:schemeClr val="bg1"/>
                        </a:solidFill>
                        <a:effectLst/>
                        <a:highlight>
                          <a:srgbClr val="B3DE69"/>
                        </a:highlight>
                        <a:latin typeface="+mn-lt"/>
                        <a:ea typeface="Times New Roman" panose="02020603050405020304" pitchFamily="18" charset="0"/>
                        <a:cs typeface="Arial" panose="020B0604020202020204" pitchFamily="34" charset="0"/>
                      </a:endParaRPr>
                    </a:p>
                  </a:txBody>
                  <a:tcPr marL="45720" marR="4572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50756017"/>
                  </a:ext>
                </a:extLst>
              </a:tr>
              <a:tr h="0">
                <a:tc>
                  <a:txBody>
                    <a:bodyPr/>
                    <a:lstStyle/>
                    <a:p>
                      <a:pPr marL="0" marR="0" algn="r">
                        <a:spcBef>
                          <a:spcPts val="0"/>
                        </a:spcBef>
                        <a:spcAft>
                          <a:spcPts val="0"/>
                        </a:spcAft>
                      </a:pPr>
                      <a:r>
                        <a:rPr lang="en-US" sz="1000" b="1">
                          <a:solidFill>
                            <a:srgbClr val="33A02C"/>
                          </a:solidFill>
                          <a:effectLst/>
                          <a:latin typeface="+mn-lt"/>
                        </a:rPr>
                        <a:t>532 nm</a:t>
                      </a:r>
                      <a:endParaRPr lang="en-US" sz="1000" b="1">
                        <a:solidFill>
                          <a:srgbClr val="33A02C"/>
                        </a:solidFill>
                        <a:effectLst/>
                        <a:latin typeface="+mn-lt"/>
                        <a:ea typeface="Times New Roman" panose="02020603050405020304" pitchFamily="18" charset="0"/>
                        <a:cs typeface="Arial" panose="020B0604020202020204" pitchFamily="34" charset="0"/>
                      </a:endParaRPr>
                    </a:p>
                  </a:txBody>
                  <a:tcPr marL="45720" marR="45720" anchor="ctr">
                    <a:lnR w="28575" cap="flat" cmpd="sng" algn="ctr">
                      <a:solidFill>
                        <a:schemeClr val="tx1"/>
                      </a:solidFill>
                      <a:prstDash val="solid"/>
                      <a:round/>
                      <a:headEnd type="none" w="med" len="med"/>
                      <a:tailEnd type="none" w="med" len="med"/>
                    </a:lnR>
                    <a:solidFill>
                      <a:schemeClr val="bg1">
                        <a:lumMod val="95000"/>
                      </a:schemeClr>
                    </a:solidFill>
                  </a:tcPr>
                </a:tc>
                <a:tc>
                  <a:txBody>
                    <a:bodyPr/>
                    <a:lstStyle/>
                    <a:p>
                      <a:pPr marL="0" marR="0" algn="ctr">
                        <a:spcBef>
                          <a:spcPts val="0"/>
                        </a:spcBef>
                        <a:spcAft>
                          <a:spcPts val="0"/>
                        </a:spcAft>
                      </a:pPr>
                      <a:r>
                        <a:rPr lang="en-US" sz="1000">
                          <a:effectLst/>
                          <a:latin typeface="+mn-lt"/>
                        </a:rPr>
                        <a:t>532 nm </a:t>
                      </a: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80B1D3"/>
                          </a:highlight>
                          <a:latin typeface="+mn-lt"/>
                          <a:ea typeface="Times New Roman" panose="02020603050405020304" pitchFamily="18" charset="0"/>
                          <a:cs typeface="Arial" panose="020B0604020202020204" pitchFamily="34" charset="0"/>
                        </a:rPr>
                        <a:t> O </a:t>
                      </a:r>
                      <a:r>
                        <a:rPr lang="en-US" sz="1000" b="1">
                          <a:effectLst/>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lang="en-US" sz="1000" b="0">
                          <a:solidFill>
                            <a:schemeClr val="bg1"/>
                          </a:solidFill>
                          <a:effectLst/>
                          <a:latin typeface="+mn-lt"/>
                        </a:rPr>
                        <a:t>|</a:t>
                      </a:r>
                      <a:endParaRPr lang="en-US" sz="1000" b="1">
                        <a:solidFill>
                          <a:schemeClr val="bg1"/>
                        </a:solidFill>
                        <a:effectLst/>
                        <a:highlight>
                          <a:srgbClr val="C999CA"/>
                        </a:highlight>
                        <a:latin typeface="+mn-lt"/>
                        <a:ea typeface="Times New Roman" panose="02020603050405020304" pitchFamily="18" charset="0"/>
                        <a:cs typeface="Arial" panose="020B0604020202020204" pitchFamily="34" charset="0"/>
                      </a:endParaRPr>
                    </a:p>
                  </a:txBody>
                  <a:tcPr marL="45720" marR="4572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000">
                          <a:effectLst/>
                          <a:latin typeface="+mn-lt"/>
                        </a:rPr>
                        <a:t>532 nm </a:t>
                      </a: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lang="en-US" sz="1000" b="1">
                          <a:effectLst/>
                          <a:highlight>
                            <a:srgbClr val="80B1D3"/>
                          </a:highlight>
                          <a:latin typeface="+mn-lt"/>
                          <a:ea typeface="Times New Roman" panose="02020603050405020304" pitchFamily="18" charset="0"/>
                          <a:cs typeface="Arial" panose="020B0604020202020204" pitchFamily="34" charset="0"/>
                        </a:rPr>
                        <a:t> O </a:t>
                      </a:r>
                      <a:r>
                        <a:rPr lang="en-US" sz="1000" b="1">
                          <a:effectLst/>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lang="en-US" sz="1000" b="0">
                          <a:solidFill>
                            <a:schemeClr val="bg1"/>
                          </a:solidFill>
                          <a:effectLst/>
                          <a:latin typeface="+mn-lt"/>
                        </a:rPr>
                        <a:t>|</a:t>
                      </a:r>
                      <a:endParaRPr lang="en-US" sz="1000" b="1">
                        <a:solidFill>
                          <a:schemeClr val="bg1"/>
                        </a:solidFill>
                        <a:effectLst/>
                        <a:highlight>
                          <a:srgbClr val="C999CA"/>
                        </a:highlight>
                        <a:latin typeface="+mn-lt"/>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pPr>
                      <a:endParaRPr lang="en-US" sz="1000" b="1">
                        <a:effectLst/>
                        <a:highlight>
                          <a:srgbClr val="80B1D3"/>
                        </a:highlight>
                        <a:latin typeface="+mn-lt"/>
                        <a:ea typeface="Times New Roman" panose="02020603050405020304" pitchFamily="18" charset="0"/>
                        <a:cs typeface="Arial" panose="020B0604020202020204" pitchFamily="34" charset="0"/>
                      </a:endParaRPr>
                    </a:p>
                  </a:txBody>
                  <a:tcPr marL="45720" marR="45720" anchor="ctr">
                    <a:pattFill prst="wdUpDiag">
                      <a:fgClr>
                        <a:schemeClr val="bg1">
                          <a:lumMod val="85000"/>
                        </a:schemeClr>
                      </a:fgClr>
                      <a:bgClr>
                        <a:schemeClr val="bg1"/>
                      </a:bgClr>
                    </a:pattFill>
                  </a:tcPr>
                </a:tc>
                <a:tc>
                  <a:txBody>
                    <a:bodyPr/>
                    <a:lstStyle/>
                    <a:p>
                      <a:pPr marL="0" marR="0" algn="ctr">
                        <a:spcBef>
                          <a:spcPts val="0"/>
                        </a:spcBef>
                        <a:spcAft>
                          <a:spcPts val="0"/>
                        </a:spcAft>
                      </a:pPr>
                      <a:endParaRPr lang="en-US" sz="1000" b="0">
                        <a:solidFill>
                          <a:schemeClr val="bg1"/>
                        </a:solidFill>
                        <a:effectLst/>
                        <a:latin typeface="+mn-lt"/>
                        <a:ea typeface="Times New Roman" panose="02020603050405020304" pitchFamily="18" charset="0"/>
                        <a:cs typeface="Arial" panose="020B0604020202020204" pitchFamily="34" charset="0"/>
                      </a:endParaRPr>
                    </a:p>
                  </a:txBody>
                  <a:tcPr marL="45720" marR="45720" anchor="ctr">
                    <a:pattFill prst="wdUpDiag">
                      <a:fgClr>
                        <a:srgbClr val="D9D9D9"/>
                      </a:fgClr>
                      <a:bgClr>
                        <a:schemeClr val="bg1"/>
                      </a:bgClr>
                    </a:pattFill>
                  </a:tcPr>
                </a:tc>
                <a:tc vMerge="1">
                  <a:txBody>
                    <a:bodyPr/>
                    <a:lstStyle/>
                    <a:p>
                      <a:endParaRPr lang="en-US"/>
                    </a:p>
                  </a:txBody>
                  <a:tcPr/>
                </a:tc>
                <a:extLst>
                  <a:ext uri="{0D108BD9-81ED-4DB2-BD59-A6C34878D82A}">
                    <a16:rowId xmlns:a16="http://schemas.microsoft.com/office/drawing/2014/main" val="3938741193"/>
                  </a:ext>
                </a:extLst>
              </a:tr>
              <a:tr h="259504">
                <a:tc>
                  <a:txBody>
                    <a:bodyPr/>
                    <a:lstStyle/>
                    <a:p>
                      <a:pPr marL="0" marR="0" algn="r">
                        <a:spcBef>
                          <a:spcPts val="0"/>
                        </a:spcBef>
                        <a:spcAft>
                          <a:spcPts val="0"/>
                        </a:spcAft>
                      </a:pPr>
                      <a:r>
                        <a:rPr lang="en-US" sz="1000" b="1">
                          <a:solidFill>
                            <a:srgbClr val="E4171C"/>
                          </a:solidFill>
                          <a:effectLst/>
                          <a:latin typeface="+mn-lt"/>
                        </a:rPr>
                        <a:t>1064 nm</a:t>
                      </a:r>
                      <a:endParaRPr lang="en-US" sz="1000" b="1">
                        <a:solidFill>
                          <a:srgbClr val="E4171C"/>
                        </a:solidFill>
                        <a:effectLst/>
                        <a:latin typeface="+mn-lt"/>
                        <a:ea typeface="Times New Roman" panose="02020603050405020304" pitchFamily="18" charset="0"/>
                        <a:cs typeface="Arial" panose="020B0604020202020204" pitchFamily="34" charset="0"/>
                      </a:endParaRPr>
                    </a:p>
                  </a:txBody>
                  <a:tcPr marL="45720" marR="45720" anchor="ctr">
                    <a:lnR w="28575" cap="flat" cmpd="sng" algn="ctr">
                      <a:solidFill>
                        <a:schemeClr val="tx1"/>
                      </a:solidFill>
                      <a:prstDash val="solid"/>
                      <a:round/>
                      <a:headEnd type="none" w="med" len="med"/>
                      <a:tailEnd type="none" w="med" len="med"/>
                    </a:lnR>
                    <a:solidFill>
                      <a:schemeClr val="bg1">
                        <a:lumMod val="95000"/>
                      </a:schemeClr>
                    </a:solidFill>
                  </a:tcPr>
                </a:tc>
                <a:tc gridSpan="2">
                  <a:txBody>
                    <a:bodyPr/>
                    <a:lstStyle/>
                    <a:p>
                      <a:pPr marL="0" marR="0" algn="ctr">
                        <a:spcBef>
                          <a:spcPts val="0"/>
                        </a:spcBef>
                        <a:spcAft>
                          <a:spcPts val="0"/>
                        </a:spcAft>
                      </a:pPr>
                      <a:r>
                        <a:rPr lang="en-US" sz="1000">
                          <a:effectLst/>
                          <a:latin typeface="+mn-lt"/>
                        </a:rPr>
                        <a:t>1064 nm </a:t>
                      </a:r>
                      <a:r>
                        <a:rPr lang="en-US" sz="1000">
                          <a:effectLst/>
                          <a:highlight>
                            <a:srgbClr val="FFED6F"/>
                          </a:highlight>
                          <a:latin typeface="+mn-lt"/>
                        </a:rPr>
                        <a:t> </a:t>
                      </a:r>
                      <a:r>
                        <a:rPr lang="en-US" sz="1000" b="1">
                          <a:effectLst/>
                          <a:highlight>
                            <a:srgbClr val="FFED6F"/>
                          </a:highlight>
                          <a:latin typeface="+mn-lt"/>
                          <a:ea typeface="Times New Roman" panose="02020603050405020304" pitchFamily="18" charset="0"/>
                          <a:cs typeface="Arial" panose="020B0604020202020204" pitchFamily="34" charset="0"/>
                        </a:rPr>
                        <a:t>A </a:t>
                      </a:r>
                      <a:r>
                        <a:rPr lang="en-US" sz="1000" b="1">
                          <a:effectLst/>
                          <a:latin typeface="+mn-lt"/>
                          <a:ea typeface="Times New Roman" panose="02020603050405020304" pitchFamily="18" charset="0"/>
                          <a:cs typeface="Arial" panose="020B0604020202020204" pitchFamily="34" charset="0"/>
                        </a:rPr>
                        <a:t> </a:t>
                      </a:r>
                      <a:r>
                        <a:rPr kumimoji="0" lang="en-US" sz="1000" b="1" i="0" u="none" strike="noStrike" kern="1200" cap="none" spc="0" normalizeH="0" baseline="0" noProof="0">
                          <a:ln>
                            <a:noFill/>
                          </a:ln>
                          <a:solidFill>
                            <a:srgbClr val="000000"/>
                          </a:solidFill>
                          <a:effectLst/>
                          <a:highlight>
                            <a:srgbClr val="B3DE69"/>
                          </a:highlight>
                          <a:uLnTx/>
                          <a:uFillTx/>
                          <a:latin typeface="+mn-lt"/>
                          <a:ea typeface="Times New Roman" panose="02020603050405020304" pitchFamily="18" charset="0"/>
                          <a:cs typeface="Arial" panose="020B0604020202020204" pitchFamily="34" charset="0"/>
                        </a:rPr>
                        <a:t> L </a:t>
                      </a:r>
                      <a:r>
                        <a:rPr lang="en-US" sz="1000" b="0">
                          <a:solidFill>
                            <a:schemeClr val="bg1"/>
                          </a:solidFill>
                          <a:effectLst/>
                          <a:latin typeface="+mn-lt"/>
                        </a:rPr>
                        <a:t>|</a:t>
                      </a:r>
                    </a:p>
                  </a:txBody>
                  <a:tcPr marL="45720" marR="45720" anchor="ctr">
                    <a:lnL w="28575" cap="flat" cmpd="sng" algn="ctr">
                      <a:solidFill>
                        <a:schemeClr val="tx1"/>
                      </a:solidFill>
                      <a:prstDash val="solid"/>
                      <a:round/>
                      <a:headEnd type="none" w="med" len="med"/>
                      <a:tailEnd type="none" w="med" len="med"/>
                    </a:lnL>
                  </a:tcPr>
                </a:tc>
                <a:tc hMerge="1">
                  <a:txBody>
                    <a:bodyPr/>
                    <a:lstStyle/>
                    <a:p>
                      <a:endParaRPr/>
                    </a:p>
                  </a:txBody>
                  <a:tcPr marL="45720" marR="45720" anchor="ctr"/>
                </a:tc>
                <a:tc>
                  <a:txBody>
                    <a:bodyPr/>
                    <a:lstStyle/>
                    <a:p>
                      <a:pPr marL="0" marR="0" algn="ctr">
                        <a:spcBef>
                          <a:spcPts val="0"/>
                        </a:spcBef>
                        <a:spcAft>
                          <a:spcPts val="0"/>
                        </a:spcAft>
                      </a:pPr>
                      <a:endParaRPr lang="en-US" sz="1000">
                        <a:effectLst/>
                        <a:latin typeface="+mn-lt"/>
                        <a:ea typeface="Times New Roman" panose="02020603050405020304" pitchFamily="18" charset="0"/>
                        <a:cs typeface="Arial" panose="020B0604020202020204" pitchFamily="34" charset="0"/>
                      </a:endParaRPr>
                    </a:p>
                  </a:txBody>
                  <a:tcPr marL="45720" marR="45720" anchor="ctr">
                    <a:pattFill prst="wdUpDiag">
                      <a:fgClr>
                        <a:schemeClr val="bg1">
                          <a:lumMod val="85000"/>
                        </a:schemeClr>
                      </a:fgClr>
                      <a:bgClr>
                        <a:schemeClr val="bg1"/>
                      </a:bgClr>
                    </a:pattFill>
                  </a:tcPr>
                </a:tc>
                <a:tc>
                  <a:txBody>
                    <a:bodyPr/>
                    <a:lstStyle/>
                    <a:p>
                      <a:pPr marL="0" marR="0" algn="ctr">
                        <a:spcBef>
                          <a:spcPts val="0"/>
                        </a:spcBef>
                        <a:spcAft>
                          <a:spcPts val="0"/>
                        </a:spcAft>
                      </a:pPr>
                      <a:endParaRPr lang="en-US" sz="1000">
                        <a:effectLst/>
                        <a:latin typeface="+mn-lt"/>
                        <a:ea typeface="Times New Roman" panose="02020603050405020304" pitchFamily="18" charset="0"/>
                        <a:cs typeface="Arial" panose="020B0604020202020204" pitchFamily="34" charset="0"/>
                      </a:endParaRPr>
                    </a:p>
                  </a:txBody>
                  <a:tcPr marL="45720" marR="45720" anchor="ctr">
                    <a:pattFill prst="wdUpDiag">
                      <a:fgClr>
                        <a:schemeClr val="bg1">
                          <a:lumMod val="85000"/>
                        </a:schemeClr>
                      </a:fgClr>
                      <a:bgClr>
                        <a:schemeClr val="bg1"/>
                      </a:bgClr>
                    </a:pattFill>
                  </a:tcPr>
                </a:tc>
                <a:tc>
                  <a:txBody>
                    <a:bodyPr/>
                    <a:lstStyle/>
                    <a:p>
                      <a:pPr marL="0" marR="0" algn="ctr">
                        <a:spcBef>
                          <a:spcPts val="0"/>
                        </a:spcBef>
                        <a:spcAft>
                          <a:spcPts val="0"/>
                        </a:spcAft>
                      </a:pPr>
                      <a:endParaRPr lang="en-US" sz="1000">
                        <a:effectLst/>
                        <a:latin typeface="+mn-lt"/>
                      </a:endParaRPr>
                    </a:p>
                  </a:txBody>
                  <a:tcPr marL="45720" marR="45720" anchor="ctr">
                    <a:pattFill prst="wdUpDiag">
                      <a:fgClr>
                        <a:schemeClr val="bg1">
                          <a:lumMod val="85000"/>
                        </a:schemeClr>
                      </a:fgClr>
                      <a:bgClr>
                        <a:schemeClr val="bg1"/>
                      </a:bgClr>
                    </a:pattFill>
                  </a:tcPr>
                </a:tc>
                <a:extLst>
                  <a:ext uri="{0D108BD9-81ED-4DB2-BD59-A6C34878D82A}">
                    <a16:rowId xmlns:a16="http://schemas.microsoft.com/office/drawing/2014/main" val="753405897"/>
                  </a:ext>
                </a:extLst>
              </a:tr>
            </a:tbl>
          </a:graphicData>
        </a:graphic>
      </p:graphicFrame>
      <p:sp>
        <p:nvSpPr>
          <p:cNvPr id="6" name="Left Brace 5">
            <a:extLst>
              <a:ext uri="{FF2B5EF4-FFF2-40B4-BE49-F238E27FC236}">
                <a16:creationId xmlns:a16="http://schemas.microsoft.com/office/drawing/2014/main" id="{00C472B7-DC88-19CA-12A9-F5F60A9608A9}"/>
              </a:ext>
            </a:extLst>
          </p:cNvPr>
          <p:cNvSpPr/>
          <p:nvPr/>
        </p:nvSpPr>
        <p:spPr>
          <a:xfrm rot="16200000" flipV="1">
            <a:off x="2807073" y="1985725"/>
            <a:ext cx="173825" cy="2402349"/>
          </a:xfrm>
          <a:prstGeom prst="leftBrace">
            <a:avLst/>
          </a:prstGeom>
          <a:no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B8F0D91B-24C6-1BB2-2FAA-C5EB3081AA01}"/>
              </a:ext>
            </a:extLst>
          </p:cNvPr>
          <p:cNvSpPr/>
          <p:nvPr/>
        </p:nvSpPr>
        <p:spPr>
          <a:xfrm rot="16200000" flipV="1">
            <a:off x="7300445" y="2798014"/>
            <a:ext cx="173825" cy="793594"/>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040EA54D-F04C-F278-364D-AE73F785E0AA}"/>
              </a:ext>
            </a:extLst>
          </p:cNvPr>
          <p:cNvSpPr txBox="1"/>
          <p:nvPr/>
        </p:nvSpPr>
        <p:spPr>
          <a:xfrm>
            <a:off x="818832" y="4249836"/>
            <a:ext cx="2401849" cy="510909"/>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lIns="27432" tIns="9144" rIns="27432" bIns="9144" rtlCol="0">
            <a:spAutoFit/>
          </a:bodyPr>
          <a:lstStyle/>
          <a:p>
            <a:pPr algn="ctr"/>
            <a:r>
              <a:rPr lang="en-US" sz="1200" b="1"/>
              <a:t>Heritage measurements</a:t>
            </a:r>
          </a:p>
          <a:p>
            <a:pPr marL="171450" indent="-171450">
              <a:buFont typeface="Arial" panose="020B0604020202020204" pitchFamily="34" charset="0"/>
              <a:buChar char="•"/>
            </a:pPr>
            <a:r>
              <a:rPr lang="en-US" sz="1000"/>
              <a:t>CALIOP on CALIPSO (2006 – 2023)</a:t>
            </a:r>
          </a:p>
          <a:p>
            <a:pPr marL="171450" indent="-171450">
              <a:buFont typeface="Arial" panose="020B0604020202020204" pitchFamily="34" charset="0"/>
              <a:buChar char="•"/>
            </a:pPr>
            <a:r>
              <a:rPr lang="en-US" sz="1000"/>
              <a:t>ATLID on EarthCARE (2024 – 2027+)</a:t>
            </a:r>
          </a:p>
        </p:txBody>
      </p:sp>
      <p:sp>
        <p:nvSpPr>
          <p:cNvPr id="16" name="TextBox 15">
            <a:extLst>
              <a:ext uri="{FF2B5EF4-FFF2-40B4-BE49-F238E27FC236}">
                <a16:creationId xmlns:a16="http://schemas.microsoft.com/office/drawing/2014/main" id="{B6C34337-C2B9-2925-74BD-54B891F1BD52}"/>
              </a:ext>
            </a:extLst>
          </p:cNvPr>
          <p:cNvSpPr txBox="1"/>
          <p:nvPr/>
        </p:nvSpPr>
        <p:spPr>
          <a:xfrm>
            <a:off x="4217753" y="4251301"/>
            <a:ext cx="4097815" cy="510909"/>
          </a:xfrm>
          <a:prstGeom prst="rect">
            <a:avLst/>
          </a:prstGeom>
          <a:solidFill>
            <a:schemeClr val="bg1"/>
          </a:solidFill>
          <a:ln w="12700">
            <a:solidFill>
              <a:schemeClr val="accent2"/>
            </a:solidFill>
          </a:ln>
          <a:effectLst>
            <a:outerShdw blurRad="50800" dist="38100" dir="2700000" algn="tl" rotWithShape="0">
              <a:prstClr val="black">
                <a:alpha val="40000"/>
              </a:prstClr>
            </a:outerShdw>
          </a:effectLst>
        </p:spPr>
        <p:txBody>
          <a:bodyPr wrap="square" lIns="27432" tIns="9144" rIns="27432" bIns="9144" rtlCol="0">
            <a:spAutoFit/>
          </a:bodyPr>
          <a:lstStyle/>
          <a:p>
            <a:pPr algn="ctr"/>
            <a:r>
              <a:rPr lang="en-US" sz="1200" b="1"/>
              <a:t>CALIGOLA’s first-ever measurements</a:t>
            </a:r>
          </a:p>
          <a:p>
            <a:pPr marL="171450" indent="-171450">
              <a:buFont typeface="Arial" panose="020B0604020202020204" pitchFamily="34" charset="0"/>
              <a:buChar char="•"/>
            </a:pPr>
            <a:r>
              <a:rPr lang="en-US" sz="1000"/>
              <a:t>Relatively weak signals that are stimulated more effectively by </a:t>
            </a:r>
            <a:r>
              <a:rPr lang="en-US" sz="1000">
                <a:solidFill>
                  <a:srgbClr val="6B3D9C"/>
                </a:solidFill>
              </a:rPr>
              <a:t>shorter wavelengths</a:t>
            </a:r>
            <a:r>
              <a:rPr lang="en-US" sz="1000"/>
              <a:t> (i.e. 355nm)</a:t>
            </a:r>
            <a:endParaRPr lang="en-US" sz="1000" b="1"/>
          </a:p>
        </p:txBody>
      </p:sp>
      <p:sp>
        <p:nvSpPr>
          <p:cNvPr id="17" name="Left Brace 16">
            <a:extLst>
              <a:ext uri="{FF2B5EF4-FFF2-40B4-BE49-F238E27FC236}">
                <a16:creationId xmlns:a16="http://schemas.microsoft.com/office/drawing/2014/main" id="{C7C660D6-58C8-EDE7-4A44-68749BD781EB}"/>
              </a:ext>
            </a:extLst>
          </p:cNvPr>
          <p:cNvSpPr/>
          <p:nvPr/>
        </p:nvSpPr>
        <p:spPr>
          <a:xfrm rot="5400000" flipV="1">
            <a:off x="4647140" y="-1640275"/>
            <a:ext cx="182687" cy="6091345"/>
          </a:xfrm>
          <a:prstGeom prst="leftBrace">
            <a:avLst/>
          </a:prstGeom>
          <a:ln w="19050">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30ECB289-66C5-5458-5FCD-E6F1A975F78C}"/>
              </a:ext>
            </a:extLst>
          </p:cNvPr>
          <p:cNvSpPr txBox="1"/>
          <p:nvPr/>
        </p:nvSpPr>
        <p:spPr>
          <a:xfrm>
            <a:off x="2653835" y="862906"/>
            <a:ext cx="4169296" cy="430887"/>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b="1"/>
              <a:t>8 receiver channels</a:t>
            </a:r>
          </a:p>
          <a:p>
            <a:pPr marL="171450" indent="-171450">
              <a:buFont typeface="Arial" panose="020B0604020202020204" pitchFamily="34" charset="0"/>
              <a:buChar char="•"/>
            </a:pPr>
            <a:r>
              <a:rPr lang="en-US" sz="1000"/>
              <a:t>Multiple channels often used to derive a single geophysical quantity</a:t>
            </a:r>
          </a:p>
        </p:txBody>
      </p:sp>
      <p:cxnSp>
        <p:nvCxnSpPr>
          <p:cNvPr id="22" name="Straight Arrow Connector 21">
            <a:extLst>
              <a:ext uri="{FF2B5EF4-FFF2-40B4-BE49-F238E27FC236}">
                <a16:creationId xmlns:a16="http://schemas.microsoft.com/office/drawing/2014/main" id="{7AA17F54-AF80-41FF-6A9D-48CE678AAD1C}"/>
              </a:ext>
            </a:extLst>
          </p:cNvPr>
          <p:cNvCxnSpPr>
            <a:cxnSpLocks/>
            <a:stCxn id="10" idx="2"/>
            <a:endCxn id="14" idx="0"/>
          </p:cNvCxnSpPr>
          <p:nvPr/>
        </p:nvCxnSpPr>
        <p:spPr>
          <a:xfrm>
            <a:off x="2019757" y="3863715"/>
            <a:ext cx="0" cy="386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Left Brace 25">
            <a:extLst>
              <a:ext uri="{FF2B5EF4-FFF2-40B4-BE49-F238E27FC236}">
                <a16:creationId xmlns:a16="http://schemas.microsoft.com/office/drawing/2014/main" id="{EFF4C2E2-DA2E-3B31-D34B-56BCA8A4F4B6}"/>
              </a:ext>
            </a:extLst>
          </p:cNvPr>
          <p:cNvSpPr/>
          <p:nvPr/>
        </p:nvSpPr>
        <p:spPr>
          <a:xfrm rot="16200000" flipV="1">
            <a:off x="6179749" y="1348727"/>
            <a:ext cx="173825" cy="5242269"/>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B9F4195E-0A51-59A3-6A97-94871F1B4D75}"/>
              </a:ext>
            </a:extLst>
          </p:cNvPr>
          <p:cNvCxnSpPr>
            <a:cxnSpLocks/>
            <a:stCxn id="26" idx="1"/>
          </p:cNvCxnSpPr>
          <p:nvPr/>
        </p:nvCxnSpPr>
        <p:spPr>
          <a:xfrm>
            <a:off x="6266661" y="4056774"/>
            <a:ext cx="789" cy="19022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205879"/>
      </p:ext>
    </p:extLst>
  </p:cSld>
  <p:clrMapOvr>
    <a:masterClrMapping/>
  </p:clrMapOvr>
  <mc:AlternateContent xmlns:mc="http://schemas.openxmlformats.org/markup-compatibility/2006" xmlns:p14="http://schemas.microsoft.com/office/powerpoint/2010/main">
    <mc:Choice Requires="p14">
      <p:transition spd="slow" p14:dur="2000" advTm="1312"/>
    </mc:Choice>
    <mc:Fallback xmlns="">
      <p:transition spd="slow" advTm="131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E0B8-6BB9-13B2-E335-7DC6002BEE44}"/>
              </a:ext>
            </a:extLst>
          </p:cNvPr>
          <p:cNvSpPr>
            <a:spLocks noGrp="1"/>
          </p:cNvSpPr>
          <p:nvPr>
            <p:ph type="title"/>
          </p:nvPr>
        </p:nvSpPr>
        <p:spPr>
          <a:xfrm>
            <a:off x="549701" y="38473"/>
            <a:ext cx="8200599" cy="543284"/>
          </a:xfrm>
        </p:spPr>
        <p:txBody>
          <a:bodyPr>
            <a:normAutofit/>
          </a:bodyPr>
          <a:lstStyle/>
          <a:p>
            <a:pPr algn="ctr"/>
            <a:r>
              <a:rPr lang="en-US" sz="2850" b="1" dirty="0">
                <a:solidFill>
                  <a:srgbClr val="003571"/>
                </a:solidFill>
              </a:rPr>
              <a:t>Preliminary Lidar Characteristics</a:t>
            </a:r>
          </a:p>
        </p:txBody>
      </p:sp>
      <p:sp>
        <p:nvSpPr>
          <p:cNvPr id="3" name="Content Placeholder 2">
            <a:extLst>
              <a:ext uri="{FF2B5EF4-FFF2-40B4-BE49-F238E27FC236}">
                <a16:creationId xmlns:a16="http://schemas.microsoft.com/office/drawing/2014/main" id="{F7481B35-08E1-C3F4-413D-47DAF518ED68}"/>
              </a:ext>
            </a:extLst>
          </p:cNvPr>
          <p:cNvSpPr>
            <a:spLocks noGrp="1"/>
          </p:cNvSpPr>
          <p:nvPr>
            <p:ph idx="1"/>
          </p:nvPr>
        </p:nvSpPr>
        <p:spPr>
          <a:xfrm>
            <a:off x="191373" y="1024277"/>
            <a:ext cx="6157452" cy="3706223"/>
          </a:xfrm>
          <a:noFill/>
        </p:spPr>
        <p:txBody>
          <a:bodyPr>
            <a:normAutofit fontScale="85000" lnSpcReduction="10000"/>
          </a:bodyPr>
          <a:lstStyle/>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Transmission wavelengths: 	 354.76, 532, 1064 nm</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Average pulse energy:		 151, 44, 156 </a:t>
            </a:r>
            <a:r>
              <a:rPr lang="en-US" sz="1900" dirty="0" err="1">
                <a:solidFill>
                  <a:srgbClr val="003571"/>
                </a:solidFill>
                <a:latin typeface="Arial" panose="020B0604020202020204" pitchFamily="34" charset="0"/>
                <a:cs typeface="Arial" panose="020B0604020202020204" pitchFamily="34" charset="0"/>
              </a:rPr>
              <a:t>mJ</a:t>
            </a:r>
            <a:endParaRPr lang="en-US" sz="1900" dirty="0">
              <a:solidFill>
                <a:srgbClr val="003571"/>
              </a:solidFill>
              <a:latin typeface="Arial" panose="020B0604020202020204" pitchFamily="34" charset="0"/>
              <a:cs typeface="Arial" panose="020B0604020202020204" pitchFamily="34" charset="0"/>
            </a:endParaRP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Pulse repetition rate: 		 51 Hz, ~150 m between shots</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Receiver sampling rate:	 120 MHz</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Telescope diameter:		 1 m</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Field of View:			 30 µrad;  10 m footprint at </a:t>
            </a:r>
            <a:r>
              <a:rPr lang="en-US" sz="1900" dirty="0" err="1">
                <a:solidFill>
                  <a:srgbClr val="003571"/>
                </a:solidFill>
                <a:latin typeface="Arial" panose="020B0604020202020204" pitchFamily="34" charset="0"/>
                <a:cs typeface="Arial" panose="020B0604020202020204" pitchFamily="34" charset="0"/>
              </a:rPr>
              <a:t>sfc</a:t>
            </a:r>
            <a:endParaRPr lang="en-US" sz="1900" dirty="0">
              <a:solidFill>
                <a:srgbClr val="003571"/>
              </a:solidFill>
              <a:latin typeface="Arial" panose="020B0604020202020204" pitchFamily="34" charset="0"/>
              <a:cs typeface="Arial" panose="020B0604020202020204" pitchFamily="34" charset="0"/>
            </a:endParaRP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Off-nadir point angle:		 10-12 deg</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Mean orbit altitude:		 455 - 481 km (equator - pole)</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Equatorial Cross time:		 1:30 pm/am (descending orbit)</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8 Detector channels		 Raman, elastic and fluorescence</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Data volume				 ~4 Tbits/day</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Data access				 NASA and ASI data facilities		</a:t>
            </a:r>
          </a:p>
          <a:p>
            <a:pPr marL="171450" indent="-171450">
              <a:buClr>
                <a:srgbClr val="003571"/>
              </a:buClr>
            </a:pPr>
            <a:r>
              <a:rPr lang="en-US" sz="1900" dirty="0">
                <a:solidFill>
                  <a:srgbClr val="003571"/>
                </a:solidFill>
                <a:latin typeface="Arial" panose="020B0604020202020204" pitchFamily="34" charset="0"/>
                <a:cs typeface="Arial" panose="020B0604020202020204" pitchFamily="34" charset="0"/>
              </a:rPr>
              <a:t>Launch	(TBD)			 mid 2032	</a:t>
            </a:r>
            <a:r>
              <a:rPr lang="en-US" sz="1900" dirty="0">
                <a:latin typeface="Arial" panose="020B0604020202020204" pitchFamily="34" charset="0"/>
                <a:cs typeface="Arial" panose="020B0604020202020204" pitchFamily="34" charset="0"/>
              </a:rPr>
              <a:t>	</a:t>
            </a:r>
          </a:p>
          <a:p>
            <a:pPr marL="0" indent="0">
              <a:buNone/>
            </a:pPr>
            <a:endParaRPr lang="en-US" sz="1500" dirty="0"/>
          </a:p>
        </p:txBody>
      </p:sp>
      <p:pic>
        <p:nvPicPr>
          <p:cNvPr id="5" name="Picture 2">
            <a:extLst>
              <a:ext uri="{FF2B5EF4-FFF2-40B4-BE49-F238E27FC236}">
                <a16:creationId xmlns:a16="http://schemas.microsoft.com/office/drawing/2014/main" id="{894549FA-A874-7924-55EC-DD0FC6F1A96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243403" y="4014326"/>
            <a:ext cx="2683530" cy="818622"/>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7" name="Picture 6" descr="Clouds in the sky&#10;&#10;Description automatically generated with medium confidence">
            <a:extLst>
              <a:ext uri="{FF2B5EF4-FFF2-40B4-BE49-F238E27FC236}">
                <a16:creationId xmlns:a16="http://schemas.microsoft.com/office/drawing/2014/main" id="{BA7EF15B-9428-AF24-9F1B-36507065745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5381" y="655924"/>
            <a:ext cx="2686339" cy="852770"/>
          </a:xfrm>
          <a:prstGeom prst="rect">
            <a:avLst/>
          </a:prstGeom>
          <a:ln>
            <a:solidFill>
              <a:schemeClr val="tx1">
                <a:lumMod val="75000"/>
                <a:lumOff val="25000"/>
              </a:schemeClr>
            </a:solidFill>
          </a:ln>
        </p:spPr>
      </p:pic>
      <p:pic>
        <p:nvPicPr>
          <p:cNvPr id="1026" name="Picture 2" descr="Phytoplankton blooms in the Barents Sea">
            <a:extLst>
              <a:ext uri="{FF2B5EF4-FFF2-40B4-BE49-F238E27FC236}">
                <a16:creationId xmlns:a16="http://schemas.microsoft.com/office/drawing/2014/main" id="{F1F85540-A1AE-CDC3-64F1-7CB53B6003A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28413" y="3247845"/>
            <a:ext cx="2702037" cy="807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verview">
            <a:extLst>
              <a:ext uri="{FF2B5EF4-FFF2-40B4-BE49-F238E27FC236}">
                <a16:creationId xmlns:a16="http://schemas.microsoft.com/office/drawing/2014/main" id="{F0CD426A-A3CD-50FD-6492-000876DEE96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12309" y="1518217"/>
            <a:ext cx="2694453" cy="847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trees in the fog&#10;&#10;Description automatically generated">
            <a:extLst>
              <a:ext uri="{FF2B5EF4-FFF2-40B4-BE49-F238E27FC236}">
                <a16:creationId xmlns:a16="http://schemas.microsoft.com/office/drawing/2014/main" id="{061B806C-2320-0D6A-A740-E81A9F8B8084}"/>
              </a:ext>
            </a:extLst>
          </p:cNvPr>
          <p:cNvPicPr>
            <a:picLocks noChangeAspect="1"/>
          </p:cNvPicPr>
          <p:nvPr/>
        </p:nvPicPr>
        <p:blipFill>
          <a:blip r:embed="rId7"/>
          <a:srcRect t="16463" b="16522"/>
          <a:stretch/>
        </p:blipFill>
        <p:spPr>
          <a:xfrm>
            <a:off x="6228413" y="2356896"/>
            <a:ext cx="2675744" cy="888473"/>
          </a:xfrm>
          <a:prstGeom prst="rect">
            <a:avLst/>
          </a:prstGeom>
        </p:spPr>
      </p:pic>
    </p:spTree>
    <p:extLst>
      <p:ext uri="{BB962C8B-B14F-4D97-AF65-F5344CB8AC3E}">
        <p14:creationId xmlns:p14="http://schemas.microsoft.com/office/powerpoint/2010/main" val="2042848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E3A6A915-C270-9070-6174-466ECE59D01B}"/>
              </a:ext>
            </a:extLst>
          </p:cNvPr>
          <p:cNvGraphicFramePr>
            <a:graphicFrameLocks noGrp="1"/>
          </p:cNvGraphicFramePr>
          <p:nvPr>
            <p:extLst>
              <p:ext uri="{D42A27DB-BD31-4B8C-83A1-F6EECF244321}">
                <p14:modId xmlns:p14="http://schemas.microsoft.com/office/powerpoint/2010/main" val="1028977081"/>
              </p:ext>
            </p:extLst>
          </p:nvPr>
        </p:nvGraphicFramePr>
        <p:xfrm>
          <a:off x="1173480" y="866852"/>
          <a:ext cx="6941825" cy="2580771"/>
        </p:xfrm>
        <a:graphic>
          <a:graphicData uri="http://schemas.openxmlformats.org/drawingml/2006/table">
            <a:tbl>
              <a:tblPr firstRow="1" firstCol="1" bandRow="1">
                <a:tableStyleId>{2D5ABB26-0587-4C30-8999-92F81FD0307C}</a:tableStyleId>
              </a:tblPr>
              <a:tblGrid>
                <a:gridCol w="678765">
                  <a:extLst>
                    <a:ext uri="{9D8B030D-6E8A-4147-A177-3AD203B41FA5}">
                      <a16:colId xmlns:a16="http://schemas.microsoft.com/office/drawing/2014/main" val="417175585"/>
                    </a:ext>
                  </a:extLst>
                </a:gridCol>
                <a:gridCol w="460613">
                  <a:extLst>
                    <a:ext uri="{9D8B030D-6E8A-4147-A177-3AD203B41FA5}">
                      <a16:colId xmlns:a16="http://schemas.microsoft.com/office/drawing/2014/main" val="228158130"/>
                    </a:ext>
                  </a:extLst>
                </a:gridCol>
                <a:gridCol w="1727297">
                  <a:extLst>
                    <a:ext uri="{9D8B030D-6E8A-4147-A177-3AD203B41FA5}">
                      <a16:colId xmlns:a16="http://schemas.microsoft.com/office/drawing/2014/main" val="4007443793"/>
                    </a:ext>
                  </a:extLst>
                </a:gridCol>
                <a:gridCol w="678765">
                  <a:extLst>
                    <a:ext uri="{9D8B030D-6E8A-4147-A177-3AD203B41FA5}">
                      <a16:colId xmlns:a16="http://schemas.microsoft.com/office/drawing/2014/main" val="791279729"/>
                    </a:ext>
                  </a:extLst>
                </a:gridCol>
                <a:gridCol w="679405">
                  <a:extLst>
                    <a:ext uri="{9D8B030D-6E8A-4147-A177-3AD203B41FA5}">
                      <a16:colId xmlns:a16="http://schemas.microsoft.com/office/drawing/2014/main" val="1048754773"/>
                    </a:ext>
                  </a:extLst>
                </a:gridCol>
                <a:gridCol w="679405">
                  <a:extLst>
                    <a:ext uri="{9D8B030D-6E8A-4147-A177-3AD203B41FA5}">
                      <a16:colId xmlns:a16="http://schemas.microsoft.com/office/drawing/2014/main" val="3031518678"/>
                    </a:ext>
                  </a:extLst>
                </a:gridCol>
                <a:gridCol w="678765">
                  <a:extLst>
                    <a:ext uri="{9D8B030D-6E8A-4147-A177-3AD203B41FA5}">
                      <a16:colId xmlns:a16="http://schemas.microsoft.com/office/drawing/2014/main" val="3790880049"/>
                    </a:ext>
                  </a:extLst>
                </a:gridCol>
                <a:gridCol w="679405">
                  <a:extLst>
                    <a:ext uri="{9D8B030D-6E8A-4147-A177-3AD203B41FA5}">
                      <a16:colId xmlns:a16="http://schemas.microsoft.com/office/drawing/2014/main" val="2367657931"/>
                    </a:ext>
                  </a:extLst>
                </a:gridCol>
                <a:gridCol w="679405">
                  <a:extLst>
                    <a:ext uri="{9D8B030D-6E8A-4147-A177-3AD203B41FA5}">
                      <a16:colId xmlns:a16="http://schemas.microsoft.com/office/drawing/2014/main" val="3480248440"/>
                    </a:ext>
                  </a:extLst>
                </a:gridCol>
              </a:tblGrid>
              <a:tr h="161925">
                <a:tc rowSpan="2" gridSpan="2">
                  <a:txBody>
                    <a:bodyPr/>
                    <a:lstStyle/>
                    <a:p>
                      <a:pPr marL="0" marR="0" algn="ctr">
                        <a:lnSpc>
                          <a:spcPct val="107000"/>
                        </a:lnSpc>
                        <a:spcBef>
                          <a:spcPts val="0"/>
                        </a:spcBef>
                        <a:spcAft>
                          <a:spcPts val="0"/>
                        </a:spcAft>
                      </a:pPr>
                      <a:r>
                        <a:rPr lang="en-US" sz="1000" b="1" dirty="0">
                          <a:effectLst/>
                        </a:rPr>
                        <a:t>Altitude range </a:t>
                      </a:r>
                      <a:br>
                        <a:rPr lang="en-US" sz="1000" b="1" dirty="0">
                          <a:effectLst/>
                        </a:rPr>
                      </a:br>
                      <a:r>
                        <a:rPr lang="en-US" sz="1000" b="1" dirty="0">
                          <a:effectLst/>
                        </a:rPr>
                        <a:t>[km </a:t>
                      </a:r>
                      <a:r>
                        <a:rPr lang="en-US" sz="1000" b="1" dirty="0">
                          <a:solidFill>
                            <a:srgbClr val="FF0000"/>
                          </a:solidFill>
                          <a:effectLst/>
                        </a:rPr>
                        <a:t>MSL</a:t>
                      </a:r>
                      <a:r>
                        <a:rPr lang="en-US" sz="1000" b="1" dirty="0">
                          <a:effectLst/>
                        </a:rPr>
                        <a:t>]</a:t>
                      </a:r>
                      <a:endParaRPr lang="en-US" sz="12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US"/>
                    </a:p>
                  </a:txBody>
                  <a:tcPr/>
                </a:tc>
                <a:tc rowSpan="3">
                  <a:txBody>
                    <a:bodyPr/>
                    <a:lstStyle/>
                    <a:p>
                      <a:pPr marL="0" marR="0" algn="ctr">
                        <a:lnSpc>
                          <a:spcPct val="107000"/>
                        </a:lnSpc>
                        <a:spcBef>
                          <a:spcPts val="0"/>
                        </a:spcBef>
                        <a:spcAft>
                          <a:spcPts val="0"/>
                        </a:spcAft>
                      </a:pPr>
                      <a:r>
                        <a:rPr lang="en-US" sz="1100" b="1" dirty="0">
                          <a:effectLst/>
                        </a:rPr>
                        <a:t>Description</a:t>
                      </a:r>
                      <a:endParaRPr lang="en-US" sz="11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6">
                  <a:txBody>
                    <a:bodyPr/>
                    <a:lstStyle/>
                    <a:p>
                      <a:pPr marL="0" marR="0" algn="ctr">
                        <a:lnSpc>
                          <a:spcPct val="107000"/>
                        </a:lnSpc>
                        <a:spcBef>
                          <a:spcPts val="0"/>
                        </a:spcBef>
                        <a:spcAft>
                          <a:spcPts val="0"/>
                        </a:spcAft>
                      </a:pPr>
                      <a:r>
                        <a:rPr lang="en-US" sz="1100" b="1" dirty="0">
                          <a:effectLst/>
                        </a:rPr>
                        <a:t>Vertical resolution (in air) [m]</a:t>
                      </a:r>
                      <a:endParaRPr lang="en-US" sz="11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3243918"/>
                  </a:ext>
                </a:extLst>
              </a:tr>
              <a:tr h="0">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1000" dirty="0">
                          <a:effectLst/>
                          <a:highlight>
                            <a:srgbClr val="E7D4E9"/>
                          </a:highlight>
                        </a:rPr>
                        <a:t>Para-Perp</a:t>
                      </a:r>
                      <a:br>
                        <a:rPr lang="en-US" sz="1000" dirty="0">
                          <a:effectLst/>
                          <a:highlight>
                            <a:srgbClr val="E7D4E9"/>
                          </a:highlight>
                        </a:rPr>
                      </a:br>
                      <a:r>
                        <a:rPr lang="en-US" sz="1000" dirty="0">
                          <a:effectLst/>
                          <a:highlight>
                            <a:srgbClr val="E7D4E9"/>
                          </a:highlight>
                        </a:rPr>
                        <a:t>355nm</a:t>
                      </a:r>
                      <a:endParaRPr lang="en-US" sz="12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D5EA"/>
                    </a:solidFill>
                  </a:tcPr>
                </a:tc>
                <a:tc rowSpan="2">
                  <a:txBody>
                    <a:bodyPr/>
                    <a:lstStyle/>
                    <a:p>
                      <a:pPr marL="0" marR="0" algn="ctr">
                        <a:lnSpc>
                          <a:spcPct val="107000"/>
                        </a:lnSpc>
                        <a:spcBef>
                          <a:spcPts val="0"/>
                        </a:spcBef>
                        <a:spcAft>
                          <a:spcPts val="0"/>
                        </a:spcAft>
                      </a:pPr>
                      <a:r>
                        <a:rPr lang="en-US" sz="1000" b="1" dirty="0">
                          <a:effectLst/>
                          <a:highlight>
                            <a:srgbClr val="E2F0DA"/>
                          </a:highlight>
                        </a:rPr>
                        <a:t>Para-Perp</a:t>
                      </a:r>
                      <a:br>
                        <a:rPr lang="en-US" sz="1000" b="1" dirty="0">
                          <a:effectLst/>
                          <a:highlight>
                            <a:srgbClr val="E2F0DA"/>
                          </a:highlight>
                        </a:rPr>
                      </a:br>
                      <a:r>
                        <a:rPr lang="en-US" sz="1000" b="1" dirty="0">
                          <a:effectLst/>
                          <a:highlight>
                            <a:srgbClr val="E2F0DA"/>
                          </a:highlight>
                        </a:rPr>
                        <a:t>532nm</a:t>
                      </a:r>
                      <a:endParaRPr lang="en-US" sz="1200" b="1"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2F1DB"/>
                    </a:solidFill>
                  </a:tcPr>
                </a:tc>
                <a:tc rowSpan="2">
                  <a:txBody>
                    <a:bodyPr/>
                    <a:lstStyle/>
                    <a:p>
                      <a:pPr marL="0" marR="0" algn="ctr">
                        <a:lnSpc>
                          <a:spcPct val="107000"/>
                        </a:lnSpc>
                        <a:spcBef>
                          <a:spcPts val="0"/>
                        </a:spcBef>
                        <a:spcAft>
                          <a:spcPts val="0"/>
                        </a:spcAft>
                      </a:pPr>
                      <a:r>
                        <a:rPr lang="en-US" sz="1000" b="1">
                          <a:effectLst/>
                          <a:highlight>
                            <a:srgbClr val="FFE0D2"/>
                          </a:highlight>
                        </a:rPr>
                        <a:t>Total</a:t>
                      </a:r>
                      <a:br>
                        <a:rPr lang="en-US" sz="1000" b="1">
                          <a:effectLst/>
                          <a:highlight>
                            <a:srgbClr val="FFE0D2"/>
                          </a:highlight>
                        </a:rPr>
                      </a:br>
                      <a:r>
                        <a:rPr lang="en-US" sz="1000" b="1">
                          <a:effectLst/>
                          <a:highlight>
                            <a:srgbClr val="FFE0D2"/>
                          </a:highlight>
                        </a:rPr>
                        <a:t>1064nm</a:t>
                      </a:r>
                      <a:endParaRPr lang="en-US" sz="1200" b="1">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0D3"/>
                    </a:solidFill>
                  </a:tcPr>
                </a:tc>
                <a:tc rowSpan="2">
                  <a:txBody>
                    <a:bodyPr/>
                    <a:lstStyle/>
                    <a:p>
                      <a:pPr marL="0" marR="0" algn="ctr">
                        <a:lnSpc>
                          <a:spcPct val="107000"/>
                        </a:lnSpc>
                        <a:spcBef>
                          <a:spcPts val="0"/>
                        </a:spcBef>
                        <a:spcAft>
                          <a:spcPts val="0"/>
                        </a:spcAft>
                      </a:pPr>
                      <a:r>
                        <a:rPr lang="en-US" sz="1000" b="1" dirty="0">
                          <a:effectLst/>
                        </a:rPr>
                        <a:t>Rotational</a:t>
                      </a:r>
                      <a:br>
                        <a:rPr lang="en-US" sz="1000" b="1" dirty="0">
                          <a:effectLst/>
                        </a:rPr>
                      </a:br>
                      <a:r>
                        <a:rPr lang="en-US" sz="1000" b="1" dirty="0">
                          <a:effectLst/>
                        </a:rPr>
                        <a:t>Raman</a:t>
                      </a:r>
                      <a:endParaRPr lang="en-US" sz="12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E3FF"/>
                    </a:solidFill>
                  </a:tcPr>
                </a:tc>
                <a:tc rowSpan="2">
                  <a:txBody>
                    <a:bodyPr/>
                    <a:lstStyle/>
                    <a:p>
                      <a:pPr marL="0" marR="0" algn="ctr">
                        <a:lnSpc>
                          <a:spcPct val="107000"/>
                        </a:lnSpc>
                        <a:spcBef>
                          <a:spcPts val="0"/>
                        </a:spcBef>
                        <a:spcAft>
                          <a:spcPts val="0"/>
                        </a:spcAft>
                      </a:pPr>
                      <a:r>
                        <a:rPr lang="en-US" sz="1000" b="1" dirty="0">
                          <a:effectLst/>
                          <a:highlight>
                            <a:srgbClr val="DEEBF7"/>
                          </a:highlight>
                        </a:rPr>
                        <a:t>Water</a:t>
                      </a:r>
                      <a:br>
                        <a:rPr lang="en-US" sz="1000" b="1" dirty="0">
                          <a:effectLst/>
                          <a:highlight>
                            <a:srgbClr val="DEEBF7"/>
                          </a:highlight>
                        </a:rPr>
                      </a:br>
                      <a:r>
                        <a:rPr lang="en-US" sz="1000" b="1" dirty="0">
                          <a:effectLst/>
                          <a:highlight>
                            <a:srgbClr val="DEEBF7"/>
                          </a:highlight>
                        </a:rPr>
                        <a:t>Raman</a:t>
                      </a:r>
                      <a:endParaRPr lang="en-US" sz="1200" b="1"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EECF7"/>
                    </a:solidFill>
                  </a:tcPr>
                </a:tc>
                <a:tc rowSpan="2">
                  <a:txBody>
                    <a:bodyPr/>
                    <a:lstStyle/>
                    <a:p>
                      <a:pPr marL="0" marR="0" algn="ctr">
                        <a:lnSpc>
                          <a:spcPct val="107000"/>
                        </a:lnSpc>
                        <a:spcBef>
                          <a:spcPts val="0"/>
                        </a:spcBef>
                        <a:spcAft>
                          <a:spcPts val="0"/>
                        </a:spcAft>
                      </a:pPr>
                      <a:r>
                        <a:rPr lang="en-US" sz="1000" b="1" dirty="0" err="1">
                          <a:effectLst/>
                          <a:highlight>
                            <a:srgbClr val="FFF2CC"/>
                          </a:highlight>
                        </a:rPr>
                        <a:t>Fluore-scence</a:t>
                      </a:r>
                      <a:endParaRPr lang="en-US" sz="1200" b="1"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3940482051"/>
                  </a:ext>
                </a:extLst>
              </a:tr>
              <a:tr h="0">
                <a:tc>
                  <a:txBody>
                    <a:bodyPr/>
                    <a:lstStyle/>
                    <a:p>
                      <a:pPr marL="0" marR="0" algn="ctr">
                        <a:lnSpc>
                          <a:spcPct val="107000"/>
                        </a:lnSpc>
                        <a:spcBef>
                          <a:spcPts val="0"/>
                        </a:spcBef>
                        <a:spcAft>
                          <a:spcPts val="0"/>
                        </a:spcAft>
                      </a:pPr>
                      <a:r>
                        <a:rPr lang="en-US" sz="1000" b="1" dirty="0">
                          <a:effectLst/>
                        </a:rPr>
                        <a:t>Upper</a:t>
                      </a:r>
                      <a:endParaRPr lang="en-US" sz="12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effectLst/>
                        </a:rPr>
                        <a:t>Lower</a:t>
                      </a:r>
                      <a:endParaRPr lang="en-US" sz="1200" b="1"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8652683"/>
                  </a:ext>
                </a:extLst>
              </a:tr>
              <a:tr h="142240">
                <a:tc>
                  <a:txBody>
                    <a:bodyPr/>
                    <a:lstStyle/>
                    <a:p>
                      <a:pPr marL="0" marR="0" algn="ctr">
                        <a:lnSpc>
                          <a:spcPct val="107000"/>
                        </a:lnSpc>
                        <a:spcBef>
                          <a:spcPts val="0"/>
                        </a:spcBef>
                        <a:spcAft>
                          <a:spcPts val="0"/>
                        </a:spcAft>
                      </a:pPr>
                      <a:r>
                        <a:rPr lang="en-US" sz="1100" dirty="0">
                          <a:effectLst/>
                        </a:rPr>
                        <a:t>90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Stratosphere &amp; mesosphere</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360</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a:lnSpc>
                          <a:spcPct val="107000"/>
                        </a:lnSpc>
                      </a:pPr>
                      <a:endParaRPr lang="en-US" sz="1100" dirty="0">
                        <a:effectLst/>
                        <a:highlight>
                          <a:srgbClr val="A0AA9A"/>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B49E94"/>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939292"/>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9DA6AF"/>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B4AB90"/>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42164461"/>
                  </a:ext>
                </a:extLst>
              </a:tr>
              <a:tr h="135255">
                <a:tc>
                  <a:txBody>
                    <a:bodyPr/>
                    <a:lstStyle/>
                    <a:p>
                      <a:pPr marL="0" marR="0" algn="ctr">
                        <a:lnSpc>
                          <a:spcPct val="107000"/>
                        </a:lnSpc>
                        <a:spcBef>
                          <a:spcPts val="0"/>
                        </a:spcBef>
                        <a:spcAft>
                          <a:spcPts val="0"/>
                        </a:spcAft>
                      </a:pPr>
                      <a:r>
                        <a:rPr lang="en-US" sz="1100" dirty="0">
                          <a:effectLst/>
                        </a:rPr>
                        <a:t>45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32</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Elastic calibration</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180</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180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a:lnSpc>
                          <a:spcPct val="107000"/>
                        </a:lnSpc>
                      </a:pPr>
                      <a:endParaRPr lang="en-US" sz="1100" dirty="0">
                        <a:effectLst/>
                        <a:highlight>
                          <a:srgbClr val="B49E94"/>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939292"/>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9DA6AF"/>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ct val="107000"/>
                        </a:lnSpc>
                      </a:pPr>
                      <a:endParaRPr lang="en-US" sz="1100" dirty="0">
                        <a:effectLst/>
                        <a:highlight>
                          <a:srgbClr val="B4AB90"/>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61488350"/>
                  </a:ext>
                </a:extLst>
              </a:tr>
              <a:tr h="135255">
                <a:tc>
                  <a:txBody>
                    <a:bodyPr/>
                    <a:lstStyle/>
                    <a:p>
                      <a:pPr marL="0" marR="0" algn="ctr">
                        <a:lnSpc>
                          <a:spcPct val="107000"/>
                        </a:lnSpc>
                        <a:spcBef>
                          <a:spcPts val="0"/>
                        </a:spcBef>
                        <a:spcAft>
                          <a:spcPts val="0"/>
                        </a:spcAft>
                      </a:pPr>
                      <a:r>
                        <a:rPr lang="en-US" sz="1100" dirty="0">
                          <a:effectLst/>
                        </a:rPr>
                        <a:t>32</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20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Stratosphere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90</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90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a:effectLst/>
                          <a:highlight>
                            <a:srgbClr val="FFE0D2"/>
                          </a:highlight>
                        </a:rPr>
                        <a:t>180</a:t>
                      </a:r>
                      <a:endParaRPr lang="en-US" sz="110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180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360</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a:lnSpc>
                          <a:spcPct val="107000"/>
                        </a:lnSpc>
                      </a:pPr>
                      <a:endParaRPr lang="en-US" sz="1100" dirty="0">
                        <a:effectLst/>
                        <a:highlight>
                          <a:srgbClr val="B4AB90"/>
                        </a:highlight>
                        <a:latin typeface="Calibri" panose="020F0502020204030204" pitchFamily="34"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39259444"/>
                  </a:ext>
                </a:extLst>
              </a:tr>
              <a:tr h="135255">
                <a:tc>
                  <a:txBody>
                    <a:bodyPr/>
                    <a:lstStyle/>
                    <a:p>
                      <a:pPr marL="0" marR="0" algn="ctr">
                        <a:lnSpc>
                          <a:spcPct val="107000"/>
                        </a:lnSpc>
                        <a:spcBef>
                          <a:spcPts val="0"/>
                        </a:spcBef>
                        <a:spcAft>
                          <a:spcPts val="0"/>
                        </a:spcAft>
                      </a:pPr>
                      <a:r>
                        <a:rPr lang="en-US" sz="1100" dirty="0">
                          <a:effectLst/>
                        </a:rPr>
                        <a:t>20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Troposphere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highlight>
                            <a:srgbClr val="E7D4E9"/>
                          </a:highlight>
                        </a:rPr>
                        <a:t>30</a:t>
                      </a:r>
                      <a:endParaRPr lang="en-US" sz="110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30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dirty="0">
                          <a:effectLst/>
                          <a:highlight>
                            <a:srgbClr val="FFE0D2"/>
                          </a:highlight>
                        </a:rPr>
                        <a:t>30</a:t>
                      </a:r>
                      <a:endParaRPr lang="en-US" sz="1100" dirty="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30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120</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120</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3955653924"/>
                  </a:ext>
                </a:extLst>
              </a:tr>
              <a:tr h="135255">
                <a:tc>
                  <a:txBody>
                    <a:bodyPr/>
                    <a:lstStyle/>
                    <a:p>
                      <a:pPr marL="0" marR="0" algn="ctr">
                        <a:lnSpc>
                          <a:spcPct val="107000"/>
                        </a:lnSpc>
                        <a:spcBef>
                          <a:spcPts val="0"/>
                        </a:spcBef>
                        <a:spcAft>
                          <a:spcPts val="0"/>
                        </a:spcAft>
                      </a:pPr>
                      <a:r>
                        <a:rPr lang="en-US" sz="1100" dirty="0">
                          <a:effectLst/>
                        </a:rPr>
                        <a:t>8</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Liquid clouds, coarse resolution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7.5</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30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dirty="0">
                          <a:effectLst/>
                          <a:highlight>
                            <a:srgbClr val="FFE0D2"/>
                          </a:highlight>
                        </a:rPr>
                        <a:t>30</a:t>
                      </a:r>
                      <a:endParaRPr lang="en-US" sz="1100" dirty="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30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120</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120</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1328072597"/>
                  </a:ext>
                </a:extLst>
              </a:tr>
              <a:tr h="135255">
                <a:tc>
                  <a:txBody>
                    <a:bodyPr/>
                    <a:lstStyle/>
                    <a:p>
                      <a:pPr marL="0" marR="0" algn="ctr">
                        <a:lnSpc>
                          <a:spcPct val="107000"/>
                        </a:lnSpc>
                        <a:spcBef>
                          <a:spcPts val="0"/>
                        </a:spcBef>
                        <a:spcAft>
                          <a:spcPts val="0"/>
                        </a:spcAft>
                      </a:pPr>
                      <a:r>
                        <a:rPr lang="en-US" sz="1100" dirty="0">
                          <a:effectLst/>
                        </a:rPr>
                        <a:t>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0.20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Liquid clouds, fine resolution</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3.75</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30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a:effectLst/>
                          <a:highlight>
                            <a:srgbClr val="FFE0D2"/>
                          </a:highlight>
                        </a:rPr>
                        <a:t>30</a:t>
                      </a:r>
                      <a:endParaRPr lang="en-US" sz="110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30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120</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120</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4150100398"/>
                  </a:ext>
                </a:extLst>
              </a:tr>
              <a:tr h="135255">
                <a:tc>
                  <a:txBody>
                    <a:bodyPr/>
                    <a:lstStyle/>
                    <a:p>
                      <a:pPr marL="0" marR="0" algn="ctr">
                        <a:lnSpc>
                          <a:spcPct val="107000"/>
                        </a:lnSpc>
                        <a:spcBef>
                          <a:spcPts val="0"/>
                        </a:spcBef>
                        <a:spcAft>
                          <a:spcPts val="0"/>
                        </a:spcAft>
                      </a:pPr>
                      <a:r>
                        <a:rPr lang="en-US" sz="1100" dirty="0">
                          <a:effectLst/>
                        </a:rPr>
                        <a:t>0.20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-0.25</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Ocean &amp; ocean surface</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1.25</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1.25</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a:effectLst/>
                          <a:highlight>
                            <a:srgbClr val="FFE0D2"/>
                          </a:highlight>
                        </a:rPr>
                        <a:t>30</a:t>
                      </a:r>
                      <a:endParaRPr lang="en-US" sz="110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1.25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1.25</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1.25</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2686098224"/>
                  </a:ext>
                </a:extLst>
              </a:tr>
              <a:tr h="135255">
                <a:tc>
                  <a:txBody>
                    <a:bodyPr/>
                    <a:lstStyle/>
                    <a:p>
                      <a:pPr marL="0" marR="0" algn="ctr">
                        <a:lnSpc>
                          <a:spcPct val="107000"/>
                        </a:lnSpc>
                        <a:spcBef>
                          <a:spcPts val="0"/>
                        </a:spcBef>
                        <a:spcAft>
                          <a:spcPts val="0"/>
                        </a:spcAft>
                      </a:pPr>
                      <a:r>
                        <a:rPr lang="en-US" sz="1100" dirty="0">
                          <a:effectLst/>
                        </a:rPr>
                        <a:t>-0.25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rPr>
                        <a:t>-0.50</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Atmosphere below MSL</a:t>
                      </a:r>
                      <a:endParaRPr lang="en-US" sz="11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highlight>
                            <a:srgbClr val="E7D4E9"/>
                          </a:highlight>
                        </a:rPr>
                        <a:t>30</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E2F0DA"/>
                          </a:highlight>
                        </a:rPr>
                        <a:t>30</a:t>
                      </a:r>
                      <a:endParaRPr lang="en-US" sz="1100" dirty="0">
                        <a:effectLst/>
                        <a:highlight>
                          <a:srgbClr val="E2F0DA"/>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1DB"/>
                    </a:solidFill>
                  </a:tcPr>
                </a:tc>
                <a:tc>
                  <a:txBody>
                    <a:bodyPr/>
                    <a:lstStyle/>
                    <a:p>
                      <a:pPr marL="0" marR="0" algn="ctr">
                        <a:lnSpc>
                          <a:spcPct val="107000"/>
                        </a:lnSpc>
                        <a:spcBef>
                          <a:spcPts val="0"/>
                        </a:spcBef>
                        <a:spcAft>
                          <a:spcPts val="0"/>
                        </a:spcAft>
                      </a:pPr>
                      <a:r>
                        <a:rPr lang="en-US" sz="1100" dirty="0">
                          <a:effectLst/>
                          <a:highlight>
                            <a:srgbClr val="FFE0D2"/>
                          </a:highlight>
                        </a:rPr>
                        <a:t>30</a:t>
                      </a:r>
                      <a:endParaRPr lang="en-US" sz="1100" dirty="0">
                        <a:effectLst/>
                        <a:highlight>
                          <a:srgbClr val="FFE0D2"/>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0D3"/>
                    </a:solidFill>
                  </a:tcPr>
                </a:tc>
                <a:tc>
                  <a:txBody>
                    <a:bodyPr/>
                    <a:lstStyle/>
                    <a:p>
                      <a:pPr marL="0" marR="0" algn="ctr">
                        <a:lnSpc>
                          <a:spcPct val="107000"/>
                        </a:lnSpc>
                        <a:spcBef>
                          <a:spcPts val="0"/>
                        </a:spcBef>
                        <a:spcAft>
                          <a:spcPts val="0"/>
                        </a:spcAft>
                      </a:pPr>
                      <a:r>
                        <a:rPr lang="en-US" sz="1100" dirty="0">
                          <a:effectLst/>
                        </a:rPr>
                        <a:t>30</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FF"/>
                    </a:solidFill>
                  </a:tcPr>
                </a:tc>
                <a:tc>
                  <a:txBody>
                    <a:bodyPr/>
                    <a:lstStyle/>
                    <a:p>
                      <a:pPr marL="0" marR="0" algn="ctr">
                        <a:lnSpc>
                          <a:spcPct val="107000"/>
                        </a:lnSpc>
                        <a:spcBef>
                          <a:spcPts val="0"/>
                        </a:spcBef>
                        <a:spcAft>
                          <a:spcPts val="0"/>
                        </a:spcAft>
                      </a:pPr>
                      <a:r>
                        <a:rPr lang="en-US" sz="1100" dirty="0">
                          <a:effectLst/>
                          <a:highlight>
                            <a:srgbClr val="DEEBF7"/>
                          </a:highlight>
                        </a:rPr>
                        <a:t>120</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120</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677688925"/>
                  </a:ext>
                </a:extLst>
              </a:tr>
            </a:tbl>
          </a:graphicData>
        </a:graphic>
      </p:graphicFrame>
      <p:graphicFrame>
        <p:nvGraphicFramePr>
          <p:cNvPr id="23" name="Table 22">
            <a:extLst>
              <a:ext uri="{FF2B5EF4-FFF2-40B4-BE49-F238E27FC236}">
                <a16:creationId xmlns:a16="http://schemas.microsoft.com/office/drawing/2014/main" id="{2A166870-7E96-892E-9B38-8521A3E1966A}"/>
              </a:ext>
            </a:extLst>
          </p:cNvPr>
          <p:cNvGraphicFramePr>
            <a:graphicFrameLocks noGrp="1"/>
          </p:cNvGraphicFramePr>
          <p:nvPr>
            <p:extLst>
              <p:ext uri="{D42A27DB-BD31-4B8C-83A1-F6EECF244321}">
                <p14:modId xmlns:p14="http://schemas.microsoft.com/office/powerpoint/2010/main" val="104444302"/>
              </p:ext>
            </p:extLst>
          </p:nvPr>
        </p:nvGraphicFramePr>
        <p:xfrm>
          <a:off x="2225408" y="3827662"/>
          <a:ext cx="4951825" cy="847345"/>
        </p:xfrm>
        <a:graphic>
          <a:graphicData uri="http://schemas.openxmlformats.org/drawingml/2006/table">
            <a:tbl>
              <a:tblPr firstRow="1" firstCol="1" bandRow="1">
                <a:tableStyleId>{5C22544A-7EE6-4342-B048-85BDC9FD1C3A}</a:tableStyleId>
              </a:tblPr>
              <a:tblGrid>
                <a:gridCol w="707836">
                  <a:extLst>
                    <a:ext uri="{9D8B030D-6E8A-4147-A177-3AD203B41FA5}">
                      <a16:colId xmlns:a16="http://schemas.microsoft.com/office/drawing/2014/main" val="2935004434"/>
                    </a:ext>
                  </a:extLst>
                </a:gridCol>
                <a:gridCol w="432566">
                  <a:extLst>
                    <a:ext uri="{9D8B030D-6E8A-4147-A177-3AD203B41FA5}">
                      <a16:colId xmlns:a16="http://schemas.microsoft.com/office/drawing/2014/main" val="1766317638"/>
                    </a:ext>
                  </a:extLst>
                </a:gridCol>
                <a:gridCol w="1796813">
                  <a:extLst>
                    <a:ext uri="{9D8B030D-6E8A-4147-A177-3AD203B41FA5}">
                      <a16:colId xmlns:a16="http://schemas.microsoft.com/office/drawing/2014/main" val="2398979198"/>
                    </a:ext>
                  </a:extLst>
                </a:gridCol>
                <a:gridCol w="707836">
                  <a:extLst>
                    <a:ext uri="{9D8B030D-6E8A-4147-A177-3AD203B41FA5}">
                      <a16:colId xmlns:a16="http://schemas.microsoft.com/office/drawing/2014/main" val="3028308991"/>
                    </a:ext>
                  </a:extLst>
                </a:gridCol>
                <a:gridCol w="653387">
                  <a:extLst>
                    <a:ext uri="{9D8B030D-6E8A-4147-A177-3AD203B41FA5}">
                      <a16:colId xmlns:a16="http://schemas.microsoft.com/office/drawing/2014/main" val="3236410193"/>
                    </a:ext>
                  </a:extLst>
                </a:gridCol>
                <a:gridCol w="653387">
                  <a:extLst>
                    <a:ext uri="{9D8B030D-6E8A-4147-A177-3AD203B41FA5}">
                      <a16:colId xmlns:a16="http://schemas.microsoft.com/office/drawing/2014/main" val="2762190512"/>
                    </a:ext>
                  </a:extLst>
                </a:gridCol>
              </a:tblGrid>
              <a:tr h="0">
                <a:tc rowSpan="2" gridSpan="2">
                  <a:txBody>
                    <a:bodyPr/>
                    <a:lstStyle/>
                    <a:p>
                      <a:pPr marL="0" marR="0" algn="ctr">
                        <a:lnSpc>
                          <a:spcPct val="107000"/>
                        </a:lnSpc>
                        <a:spcBef>
                          <a:spcPts val="0"/>
                        </a:spcBef>
                        <a:spcAft>
                          <a:spcPts val="0"/>
                        </a:spcAft>
                      </a:pPr>
                      <a:r>
                        <a:rPr lang="en-US" sz="1000" dirty="0">
                          <a:solidFill>
                            <a:schemeClr val="tx1"/>
                          </a:solidFill>
                          <a:effectLst/>
                        </a:rPr>
                        <a:t>Altitude range</a:t>
                      </a:r>
                    </a:p>
                    <a:p>
                      <a:pPr marL="0" marR="0" algn="ctr">
                        <a:lnSpc>
                          <a:spcPct val="107000"/>
                        </a:lnSpc>
                        <a:spcBef>
                          <a:spcPts val="0"/>
                        </a:spcBef>
                        <a:spcAft>
                          <a:spcPts val="0"/>
                        </a:spcAft>
                      </a:pPr>
                      <a:r>
                        <a:rPr lang="en-US" sz="1000" dirty="0">
                          <a:solidFill>
                            <a:schemeClr val="tx1"/>
                          </a:solidFill>
                          <a:effectLst/>
                        </a:rPr>
                        <a:t>        (km </a:t>
                      </a:r>
                      <a:r>
                        <a:rPr lang="en-US" sz="1000" dirty="0">
                          <a:solidFill>
                            <a:srgbClr val="FF0000"/>
                          </a:solidFill>
                          <a:effectLst/>
                        </a:rPr>
                        <a:t>AGL</a:t>
                      </a:r>
                      <a:r>
                        <a:rPr lang="en-US" sz="1000" dirty="0">
                          <a:solidFill>
                            <a:schemeClr val="tx1"/>
                          </a:solidFill>
                          <a:effectLst/>
                        </a:rPr>
                        <a:t>)</a:t>
                      </a:r>
                      <a:r>
                        <a:rPr lang="en-US" sz="1000" dirty="0">
                          <a:effectLst/>
                        </a:rPr>
                        <a:t>AGL]</a:t>
                      </a: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rowSpan="3">
                  <a:txBody>
                    <a:bodyPr/>
                    <a:lstStyle/>
                    <a:p>
                      <a:pPr marL="0" marR="0" algn="ctr">
                        <a:lnSpc>
                          <a:spcPct val="107000"/>
                        </a:lnSpc>
                        <a:spcBef>
                          <a:spcPts val="0"/>
                        </a:spcBef>
                        <a:spcAft>
                          <a:spcPts val="0"/>
                        </a:spcAft>
                      </a:pPr>
                      <a:r>
                        <a:rPr lang="en-US" sz="1100" dirty="0">
                          <a:solidFill>
                            <a:schemeClr val="tx1"/>
                          </a:solidFill>
                          <a:effectLst/>
                        </a:rPr>
                        <a:t>Description</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algn="ctr">
                        <a:lnSpc>
                          <a:spcPct val="107000"/>
                        </a:lnSpc>
                        <a:spcBef>
                          <a:spcPts val="0"/>
                        </a:spcBef>
                        <a:spcAft>
                          <a:spcPts val="0"/>
                        </a:spcAft>
                      </a:pPr>
                      <a:r>
                        <a:rPr lang="en-US" sz="1100" dirty="0">
                          <a:solidFill>
                            <a:schemeClr val="tx1"/>
                          </a:solidFill>
                          <a:effectLst/>
                        </a:rPr>
                        <a:t>Vertical resolution (in air) [m]</a:t>
                      </a:r>
                      <a:endParaRPr lang="en-US" sz="11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7746278"/>
                  </a:ext>
                </a:extLst>
              </a:tr>
              <a:tr h="0">
                <a:tc gridSpan="2" vMerge="1">
                  <a:txBody>
                    <a:bodyPr/>
                    <a:lstStyle/>
                    <a:p>
                      <a:endParaRPr lang="en-US"/>
                    </a:p>
                  </a:txBody>
                  <a:tcPr/>
                </a:tc>
                <a:tc hMerge="1" vMerge="1">
                  <a:txBody>
                    <a:bodyPr/>
                    <a:lstStyle/>
                    <a:p>
                      <a:endParaRPr lang="en-US"/>
                    </a:p>
                  </a:txBody>
                  <a:tcPr/>
                </a:tc>
                <a:tc vMerge="1">
                  <a:txBody>
                    <a:bodyPr/>
                    <a:lstStyle/>
                    <a:p>
                      <a:endParaRPr lang="en-US"/>
                    </a:p>
                  </a:txBody>
                  <a:tcPr/>
                </a:tc>
                <a:tc rowSpan="2">
                  <a:txBody>
                    <a:bodyPr/>
                    <a:lstStyle/>
                    <a:p>
                      <a:pPr marL="0" marR="0" algn="ctr">
                        <a:lnSpc>
                          <a:spcPct val="107000"/>
                        </a:lnSpc>
                        <a:spcBef>
                          <a:spcPts val="0"/>
                        </a:spcBef>
                        <a:spcAft>
                          <a:spcPts val="0"/>
                        </a:spcAft>
                      </a:pPr>
                      <a:r>
                        <a:rPr lang="en-US" sz="1000">
                          <a:effectLst/>
                          <a:highlight>
                            <a:srgbClr val="E7D4E9"/>
                          </a:highlight>
                        </a:rPr>
                        <a:t>Para-Perp 355nm</a:t>
                      </a:r>
                      <a:endParaRPr lang="en-US" sz="120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rowSpan="2">
                  <a:txBody>
                    <a:bodyPr/>
                    <a:lstStyle/>
                    <a:p>
                      <a:pPr marL="0" marR="0" algn="ctr">
                        <a:lnSpc>
                          <a:spcPct val="107000"/>
                        </a:lnSpc>
                        <a:spcBef>
                          <a:spcPts val="0"/>
                        </a:spcBef>
                        <a:spcAft>
                          <a:spcPts val="0"/>
                        </a:spcAft>
                      </a:pPr>
                      <a:r>
                        <a:rPr lang="en-US" sz="1000">
                          <a:effectLst/>
                          <a:highlight>
                            <a:srgbClr val="DEEBF7"/>
                          </a:highlight>
                        </a:rPr>
                        <a:t>Water Raman</a:t>
                      </a:r>
                      <a:endParaRPr lang="en-US" sz="120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rowSpan="2">
                  <a:txBody>
                    <a:bodyPr/>
                    <a:lstStyle/>
                    <a:p>
                      <a:pPr marL="0" marR="0" algn="ctr">
                        <a:lnSpc>
                          <a:spcPct val="107000"/>
                        </a:lnSpc>
                        <a:spcBef>
                          <a:spcPts val="0"/>
                        </a:spcBef>
                        <a:spcAft>
                          <a:spcPts val="0"/>
                        </a:spcAft>
                      </a:pPr>
                      <a:r>
                        <a:rPr lang="en-US" sz="1000" dirty="0" err="1">
                          <a:effectLst/>
                          <a:highlight>
                            <a:srgbClr val="FFF2CC"/>
                          </a:highlight>
                        </a:rPr>
                        <a:t>Fluore-scence</a:t>
                      </a:r>
                      <a:endParaRPr lang="en-US" sz="12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3661663484"/>
                  </a:ext>
                </a:extLst>
              </a:tr>
              <a:tr h="249555">
                <a:tc>
                  <a:txBody>
                    <a:bodyPr/>
                    <a:lstStyle/>
                    <a:p>
                      <a:pPr marL="0" marR="0" algn="ctr">
                        <a:lnSpc>
                          <a:spcPct val="107000"/>
                        </a:lnSpc>
                        <a:spcBef>
                          <a:spcPts val="0"/>
                        </a:spcBef>
                        <a:spcAft>
                          <a:spcPts val="0"/>
                        </a:spcAft>
                      </a:pPr>
                      <a:r>
                        <a:rPr lang="en-US" sz="1000" b="0" kern="1200" dirty="0">
                          <a:solidFill>
                            <a:schemeClr val="tx1"/>
                          </a:solidFill>
                          <a:effectLst/>
                        </a:rPr>
                        <a:t>Upper</a:t>
                      </a:r>
                      <a:endParaRPr lang="en-US" sz="12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00" kern="1200">
                          <a:effectLst/>
                        </a:rPr>
                        <a:t>Lower</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77697322"/>
                  </a:ext>
                </a:extLst>
              </a:tr>
              <a:tr h="138430">
                <a:tc>
                  <a:txBody>
                    <a:bodyPr/>
                    <a:lstStyle/>
                    <a:p>
                      <a:pPr marL="0" marR="0" algn="ctr">
                        <a:lnSpc>
                          <a:spcPct val="107000"/>
                        </a:lnSpc>
                        <a:spcBef>
                          <a:spcPts val="0"/>
                        </a:spcBef>
                        <a:spcAft>
                          <a:spcPts val="0"/>
                        </a:spcAft>
                      </a:pPr>
                      <a:r>
                        <a:rPr lang="en-US" sz="1100" b="0" kern="1200" dirty="0">
                          <a:solidFill>
                            <a:schemeClr val="tx1"/>
                          </a:solidFill>
                          <a:effectLst/>
                        </a:rPr>
                        <a:t>0.20</a:t>
                      </a:r>
                      <a:endParaRPr lang="en-US" sz="1100" b="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kern="1200" dirty="0">
                          <a:effectLst/>
                        </a:rPr>
                        <a:t>-0.05</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100" dirty="0">
                          <a:effectLst/>
                        </a:rPr>
                        <a:t>Snow &amp; vegetation (land-only)</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100" dirty="0">
                          <a:effectLst/>
                          <a:highlight>
                            <a:srgbClr val="E7D4E9"/>
                          </a:highlight>
                        </a:rPr>
                        <a:t>1.25</a:t>
                      </a:r>
                      <a:endParaRPr lang="en-US" sz="1100" dirty="0">
                        <a:effectLst/>
                        <a:highlight>
                          <a:srgbClr val="E7D4E9"/>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D5EA"/>
                    </a:solidFill>
                  </a:tcPr>
                </a:tc>
                <a:tc>
                  <a:txBody>
                    <a:bodyPr/>
                    <a:lstStyle/>
                    <a:p>
                      <a:pPr marL="0" marR="0" algn="ctr">
                        <a:lnSpc>
                          <a:spcPct val="107000"/>
                        </a:lnSpc>
                        <a:spcBef>
                          <a:spcPts val="0"/>
                        </a:spcBef>
                        <a:spcAft>
                          <a:spcPts val="0"/>
                        </a:spcAft>
                      </a:pPr>
                      <a:r>
                        <a:rPr lang="en-US" sz="1100" dirty="0">
                          <a:effectLst/>
                          <a:highlight>
                            <a:srgbClr val="DEEBF7"/>
                          </a:highlight>
                        </a:rPr>
                        <a:t>1.25</a:t>
                      </a:r>
                      <a:endParaRPr lang="en-US" sz="1100" dirty="0">
                        <a:effectLst/>
                        <a:highlight>
                          <a:srgbClr val="DEEBF7"/>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CF7"/>
                    </a:solidFill>
                  </a:tcPr>
                </a:tc>
                <a:tc>
                  <a:txBody>
                    <a:bodyPr/>
                    <a:lstStyle/>
                    <a:p>
                      <a:pPr marL="0" marR="0" algn="ctr">
                        <a:lnSpc>
                          <a:spcPct val="107000"/>
                        </a:lnSpc>
                        <a:spcBef>
                          <a:spcPts val="0"/>
                        </a:spcBef>
                        <a:spcAft>
                          <a:spcPts val="0"/>
                        </a:spcAft>
                      </a:pPr>
                      <a:r>
                        <a:rPr lang="en-US" sz="1100" dirty="0">
                          <a:effectLst/>
                          <a:highlight>
                            <a:srgbClr val="FFF2CC"/>
                          </a:highlight>
                        </a:rPr>
                        <a:t>1.25</a:t>
                      </a:r>
                      <a:endParaRPr lang="en-US" sz="1100" dirty="0">
                        <a:effectLst/>
                        <a:highlight>
                          <a:srgbClr val="FFF2CC"/>
                        </a:highlight>
                        <a:latin typeface="Times New Roman" panose="02020603050405020304" pitchFamily="18" charset="0"/>
                        <a:ea typeface="Times New Roman" panose="02020603050405020304" pitchFamily="18" charset="0"/>
                        <a:cs typeface="Arial" panose="020B0604020202020204" pitchFamily="34" charset="0"/>
                      </a:endParaRPr>
                    </a:p>
                  </a:txBody>
                  <a:tcPr marL="27305" marR="27305" marT="27305" marB="273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CC"/>
                    </a:solidFill>
                  </a:tcPr>
                </a:tc>
                <a:extLst>
                  <a:ext uri="{0D108BD9-81ED-4DB2-BD59-A6C34878D82A}">
                    <a16:rowId xmlns:a16="http://schemas.microsoft.com/office/drawing/2014/main" val="4287782189"/>
                  </a:ext>
                </a:extLst>
              </a:tr>
            </a:tbl>
          </a:graphicData>
        </a:graphic>
      </p:graphicFrame>
      <p:sp>
        <p:nvSpPr>
          <p:cNvPr id="27" name="TextBox 26">
            <a:extLst>
              <a:ext uri="{FF2B5EF4-FFF2-40B4-BE49-F238E27FC236}">
                <a16:creationId xmlns:a16="http://schemas.microsoft.com/office/drawing/2014/main" id="{4971CEEE-545E-E277-646D-A8A6EC53B012}"/>
              </a:ext>
            </a:extLst>
          </p:cNvPr>
          <p:cNvSpPr txBox="1"/>
          <p:nvPr/>
        </p:nvSpPr>
        <p:spPr>
          <a:xfrm>
            <a:off x="3106257" y="569046"/>
            <a:ext cx="3188693" cy="307777"/>
          </a:xfrm>
          <a:prstGeom prst="rect">
            <a:avLst/>
          </a:prstGeom>
          <a:noFill/>
        </p:spPr>
        <p:txBody>
          <a:bodyPr wrap="none" rtlCol="0">
            <a:spAutoFit/>
          </a:bodyPr>
          <a:lstStyle/>
          <a:p>
            <a:r>
              <a:rPr lang="en-US" sz="1400" dirty="0">
                <a:solidFill>
                  <a:srgbClr val="003571"/>
                </a:solidFill>
              </a:rPr>
              <a:t>Referenced to Mean Sea Level (MSL)</a:t>
            </a:r>
          </a:p>
        </p:txBody>
      </p:sp>
      <p:sp>
        <p:nvSpPr>
          <p:cNvPr id="31" name="TextBox 30">
            <a:extLst>
              <a:ext uri="{FF2B5EF4-FFF2-40B4-BE49-F238E27FC236}">
                <a16:creationId xmlns:a16="http://schemas.microsoft.com/office/drawing/2014/main" id="{CE96631C-7AF1-9E77-ECAC-54E2D81B1B0F}"/>
              </a:ext>
            </a:extLst>
          </p:cNvPr>
          <p:cNvSpPr txBox="1"/>
          <p:nvPr/>
        </p:nvSpPr>
        <p:spPr>
          <a:xfrm>
            <a:off x="1611085" y="3554108"/>
            <a:ext cx="6240780" cy="307777"/>
          </a:xfrm>
          <a:prstGeom prst="rect">
            <a:avLst/>
          </a:prstGeom>
          <a:noFill/>
        </p:spPr>
        <p:txBody>
          <a:bodyPr wrap="square">
            <a:spAutoFit/>
          </a:bodyPr>
          <a:lstStyle/>
          <a:p>
            <a:pPr algn="ctr"/>
            <a:r>
              <a:rPr lang="en-US" sz="1400" dirty="0">
                <a:solidFill>
                  <a:srgbClr val="003571"/>
                </a:solidFill>
              </a:rPr>
              <a:t>Referenced to Above Ground Level (AGL)</a:t>
            </a:r>
          </a:p>
        </p:txBody>
      </p:sp>
      <p:sp>
        <p:nvSpPr>
          <p:cNvPr id="32" name="TextBox 31">
            <a:extLst>
              <a:ext uri="{FF2B5EF4-FFF2-40B4-BE49-F238E27FC236}">
                <a16:creationId xmlns:a16="http://schemas.microsoft.com/office/drawing/2014/main" id="{5844F2A6-44E6-CFCD-0FA4-8AECDA3F07D0}"/>
              </a:ext>
            </a:extLst>
          </p:cNvPr>
          <p:cNvSpPr txBox="1"/>
          <p:nvPr/>
        </p:nvSpPr>
        <p:spPr>
          <a:xfrm>
            <a:off x="2265315" y="0"/>
            <a:ext cx="5157822" cy="461665"/>
          </a:xfrm>
          <a:prstGeom prst="rect">
            <a:avLst/>
          </a:prstGeom>
          <a:noFill/>
        </p:spPr>
        <p:txBody>
          <a:bodyPr wrap="none" rtlCol="0">
            <a:spAutoFit/>
          </a:bodyPr>
          <a:lstStyle/>
          <a:p>
            <a:r>
              <a:rPr lang="en-US" b="1" dirty="0">
                <a:solidFill>
                  <a:srgbClr val="003571"/>
                </a:solidFill>
              </a:rPr>
              <a:t>Data Downlink Vertical Resolution</a:t>
            </a:r>
          </a:p>
        </p:txBody>
      </p:sp>
    </p:spTree>
    <p:extLst>
      <p:ext uri="{BB962C8B-B14F-4D97-AF65-F5344CB8AC3E}">
        <p14:creationId xmlns:p14="http://schemas.microsoft.com/office/powerpoint/2010/main" val="129421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1A1-9C63-885E-DF7C-A58DB2B1D75C}"/>
              </a:ext>
            </a:extLst>
          </p:cNvPr>
          <p:cNvSpPr>
            <a:spLocks noGrp="1"/>
          </p:cNvSpPr>
          <p:nvPr>
            <p:ph type="title"/>
          </p:nvPr>
        </p:nvSpPr>
        <p:spPr>
          <a:xfrm>
            <a:off x="574988" y="156030"/>
            <a:ext cx="8208912" cy="669724"/>
          </a:xfrm>
        </p:spPr>
        <p:txBody>
          <a:bodyPr vert="horz" lIns="68580" tIns="34290" rIns="68580" bIns="34290" rtlCol="0" anchor="t">
            <a:normAutofit/>
          </a:bodyPr>
          <a:lstStyle/>
          <a:p>
            <a:pPr algn="ctr"/>
            <a:r>
              <a:rPr lang="en-US" dirty="0"/>
              <a:t>Applications of Science for Societal Benefit</a:t>
            </a:r>
          </a:p>
          <a:p>
            <a:endParaRPr lang="en-US" dirty="0"/>
          </a:p>
        </p:txBody>
      </p:sp>
      <p:sp>
        <p:nvSpPr>
          <p:cNvPr id="3" name="Content Placeholder 2">
            <a:extLst>
              <a:ext uri="{FF2B5EF4-FFF2-40B4-BE49-F238E27FC236}">
                <a16:creationId xmlns:a16="http://schemas.microsoft.com/office/drawing/2014/main" id="{4F1D0467-B9AF-2095-518F-D713F26D7B13}"/>
              </a:ext>
            </a:extLst>
          </p:cNvPr>
          <p:cNvSpPr>
            <a:spLocks noGrp="1"/>
          </p:cNvSpPr>
          <p:nvPr>
            <p:ph idx="1"/>
          </p:nvPr>
        </p:nvSpPr>
        <p:spPr>
          <a:xfrm>
            <a:off x="380123" y="946826"/>
            <a:ext cx="4851992" cy="3791169"/>
          </a:xfrm>
        </p:spPr>
        <p:txBody>
          <a:bodyPr vert="horz" lIns="68580" tIns="34290" rIns="68580" bIns="34290" rtlCol="0" anchor="t">
            <a:normAutofit/>
          </a:bodyPr>
          <a:lstStyle/>
          <a:p>
            <a:pPr marL="174621" indent="-174621">
              <a:buFont typeface="Arial" panose="020B0604020202020204" pitchFamily="34" charset="0"/>
              <a:buChar char="•"/>
            </a:pPr>
            <a:r>
              <a:rPr lang="en-US" sz="1500" b="1" dirty="0">
                <a:solidFill>
                  <a:srgbClr val="003571"/>
                </a:solidFill>
                <a:ea typeface="ＭＳ Ｐゴシック"/>
              </a:rPr>
              <a:t>Weather Forecasting</a:t>
            </a:r>
            <a:r>
              <a:rPr lang="en-US" sz="1500" dirty="0">
                <a:solidFill>
                  <a:srgbClr val="003571"/>
                </a:solidFill>
                <a:ea typeface="ＭＳ Ｐゴシック"/>
              </a:rPr>
              <a:t> by observing cloud distributions &amp; properties to improve retrievals and model assimilation</a:t>
            </a:r>
            <a:endParaRPr lang="en-US" sz="1500" dirty="0">
              <a:solidFill>
                <a:srgbClr val="003571"/>
              </a:solidFill>
            </a:endParaRPr>
          </a:p>
          <a:p>
            <a:pPr marL="174621" indent="-174621">
              <a:buFont typeface="Arial" panose="020B0604020202020204" pitchFamily="34" charset="0"/>
              <a:buChar char="•"/>
            </a:pPr>
            <a:r>
              <a:rPr lang="en-US" sz="1500" b="1" dirty="0">
                <a:solidFill>
                  <a:srgbClr val="003571"/>
                </a:solidFill>
                <a:ea typeface="ＭＳ Ｐゴシック"/>
              </a:rPr>
              <a:t>Water Resource Management </a:t>
            </a:r>
            <a:r>
              <a:rPr lang="en-US" sz="1500" dirty="0">
                <a:solidFill>
                  <a:srgbClr val="003571"/>
                </a:solidFill>
                <a:ea typeface="ＭＳ Ｐゴシック"/>
              </a:rPr>
              <a:t>by providing satellite-based snow depth/water equivalent estimates in high terrain </a:t>
            </a:r>
            <a:endParaRPr lang="en-US" sz="1500" dirty="0">
              <a:solidFill>
                <a:srgbClr val="003571"/>
              </a:solidFill>
            </a:endParaRPr>
          </a:p>
          <a:p>
            <a:pPr marL="174621" indent="-174621">
              <a:buFont typeface="Arial" panose="020B0604020202020204" pitchFamily="34" charset="0"/>
              <a:buChar char="•"/>
            </a:pPr>
            <a:r>
              <a:rPr lang="en-US" sz="1500" b="1" dirty="0">
                <a:solidFill>
                  <a:srgbClr val="003571"/>
                </a:solidFill>
                <a:ea typeface="ＭＳ Ｐゴシック"/>
              </a:rPr>
              <a:t>Climate Modeling</a:t>
            </a:r>
            <a:r>
              <a:rPr lang="en-US" sz="1500" dirty="0">
                <a:solidFill>
                  <a:srgbClr val="003571"/>
                </a:solidFill>
                <a:ea typeface="ＭＳ Ｐゴシック"/>
              </a:rPr>
              <a:t> by providing measurements of aerosol, cloud and biological processes improving climate prediction</a:t>
            </a:r>
            <a:endParaRPr lang="en-US" sz="1500" dirty="0">
              <a:solidFill>
                <a:srgbClr val="003571"/>
              </a:solidFill>
            </a:endParaRPr>
          </a:p>
          <a:p>
            <a:pPr marL="174621" indent="-174621">
              <a:buFont typeface="Arial" panose="020B0604020202020204" pitchFamily="34" charset="0"/>
              <a:buChar char="•"/>
            </a:pPr>
            <a:r>
              <a:rPr lang="en-US" sz="1500" b="1" dirty="0">
                <a:solidFill>
                  <a:srgbClr val="003571"/>
                </a:solidFill>
                <a:ea typeface="ＭＳ Ｐゴシック"/>
              </a:rPr>
              <a:t>Air Quality </a:t>
            </a:r>
            <a:r>
              <a:rPr lang="en-US" sz="1500" dirty="0">
                <a:solidFill>
                  <a:srgbClr val="003571"/>
                </a:solidFill>
                <a:ea typeface="ＭＳ Ｐゴシック"/>
              </a:rPr>
              <a:t>through more precise measurements of aerosols to better forecast impacts on human health</a:t>
            </a:r>
            <a:endParaRPr lang="en-US" sz="1500" dirty="0">
              <a:solidFill>
                <a:srgbClr val="003571"/>
              </a:solidFill>
            </a:endParaRPr>
          </a:p>
          <a:p>
            <a:pPr marL="174621" indent="-174621">
              <a:buFont typeface="Arial" panose="020B0604020202020204" pitchFamily="34" charset="0"/>
              <a:buChar char="•"/>
            </a:pPr>
            <a:r>
              <a:rPr lang="en-US" sz="1500" b="1" dirty="0">
                <a:solidFill>
                  <a:srgbClr val="003571"/>
                </a:solidFill>
                <a:ea typeface="ＭＳ Ｐゴシック"/>
              </a:rPr>
              <a:t>Disaster Monitoring </a:t>
            </a:r>
            <a:r>
              <a:rPr lang="en-US" sz="1500" dirty="0">
                <a:solidFill>
                  <a:srgbClr val="003571"/>
                </a:solidFill>
                <a:ea typeface="ＭＳ Ｐゴシック"/>
              </a:rPr>
              <a:t>by rapidly conveying observations and predictions of volcanic plumes and wildfire smoke</a:t>
            </a:r>
          </a:p>
        </p:txBody>
      </p:sp>
      <p:pic>
        <p:nvPicPr>
          <p:cNvPr id="4" name="Picture 4" descr="FIREX-AQ Motivation">
            <a:extLst>
              <a:ext uri="{FF2B5EF4-FFF2-40B4-BE49-F238E27FC236}">
                <a16:creationId xmlns:a16="http://schemas.microsoft.com/office/drawing/2014/main" id="{6BA27244-F01B-900F-9756-2E62BF8D7E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04" t="3926" r="23092" b="23847"/>
          <a:stretch/>
        </p:blipFill>
        <p:spPr bwMode="auto">
          <a:xfrm>
            <a:off x="5643924" y="925973"/>
            <a:ext cx="1853963" cy="1666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lide graphic showing transport of bushfire smoke">
            <a:extLst>
              <a:ext uri="{FF2B5EF4-FFF2-40B4-BE49-F238E27FC236}">
                <a16:creationId xmlns:a16="http://schemas.microsoft.com/office/drawing/2014/main" id="{A2FE3117-29E6-A734-264C-9B9A0C3E1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584" y="2721632"/>
            <a:ext cx="3191448" cy="1595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SA's Science Aircraft Flies Over Thomas Fire in California - NASA">
            <a:extLst>
              <a:ext uri="{FF2B5EF4-FFF2-40B4-BE49-F238E27FC236}">
                <a16:creationId xmlns:a16="http://schemas.microsoft.com/office/drawing/2014/main" id="{E06B2DE9-DF91-386B-9F18-F7747801E1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18" r="14332"/>
          <a:stretch/>
        </p:blipFill>
        <p:spPr bwMode="auto">
          <a:xfrm>
            <a:off x="7590461" y="925974"/>
            <a:ext cx="1278156" cy="168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33478"/>
      </p:ext>
    </p:extLst>
  </p:cSld>
  <p:clrMapOvr>
    <a:masterClrMapping/>
  </p:clrMapOvr>
</p:sld>
</file>

<file path=ppt/theme/theme1.xml><?xml version="1.0" encoding="utf-8"?>
<a:theme xmlns:a="http://schemas.openxmlformats.org/drawingml/2006/main" name="copertina grafica">
  <a:themeElements>
    <a:clrScheme name="Impostazioni personalizz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hiusura">
  <a:themeElements>
    <a:clrScheme name="sodali ok">
      <a:dk1>
        <a:srgbClr val="545458"/>
      </a:dk1>
      <a:lt1>
        <a:sysClr val="window" lastClr="FFFFFF"/>
      </a:lt1>
      <a:dk2>
        <a:srgbClr val="BDBCBB"/>
      </a:dk2>
      <a:lt2>
        <a:srgbClr val="7A132F"/>
      </a:lt2>
      <a:accent1>
        <a:srgbClr val="F6A800"/>
      </a:accent1>
      <a:accent2>
        <a:srgbClr val="E42C39"/>
      </a:accent2>
      <a:accent3>
        <a:srgbClr val="0058A3"/>
      </a:accent3>
      <a:accent4>
        <a:srgbClr val="95921A"/>
      </a:accent4>
      <a:accent5>
        <a:srgbClr val="007CA1"/>
      </a:accent5>
      <a:accent6>
        <a:srgbClr val="A8541F"/>
      </a:accent6>
      <a:hlink>
        <a:srgbClr val="7A132F"/>
      </a:hlink>
      <a:folHlink>
        <a:srgbClr val="00011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wner_x0028_s_x0029_ xmlns="35bf8215-eee1-46c9-a47a-c3e7f5cd2fd7">
      <UserInfo>
        <DisplayName/>
        <AccountId xsi:nil="true"/>
        <AccountType/>
      </UserInfo>
    </Owner_x0028_s_x0029_>
    <_Version xmlns="http://schemas.microsoft.com/sharepoint/v3/fields" xsi:nil="true"/>
    <DocType xmlns="35bf8215-eee1-46c9-a47a-c3e7f5cd2fd7" xsi:nil="true"/>
    <Summary xmlns="35bf8215-eee1-46c9-a47a-c3e7f5cd2fd7" xsi:nil="true"/>
    <SER_x0023_ xmlns="35bf8215-eee1-46c9-a47a-c3e7f5cd2fd7" xsi:nil="true"/>
    <TDMS_x0023_ xmlns="35bf8215-eee1-46c9-a47a-c3e7f5cd2fd7" xsi:nil="true"/>
    <Status xmlns="35bf8215-eee1-46c9-a47a-c3e7f5cd2fd7">InWork</Status>
    <TaxCatchAll xmlns="d900e117-17a0-4b24-9e47-511ef1d02c43" xsi:nil="true"/>
    <Area xmlns="35bf8215-eee1-46c9-a47a-c3e7f5cd2fd7" xsi:nil="true"/>
    <REV xmlns="35bf8215-eee1-46c9-a47a-c3e7f5cd2fd7" xsi:nil="true"/>
    <Restrictions xmlns="35bf8215-eee1-46c9-a47a-c3e7f5cd2fd7">
      <Value>Value Needed</Value>
    </Restrictions>
    <lcf76f155ced4ddcb4097134ff3c332f xmlns="bb6fa28a-7dd2-4fca-8997-34bc2571bffe">
      <Terms xmlns="http://schemas.microsoft.com/office/infopath/2007/PartnerControls"/>
    </lcf76f155ced4ddcb4097134ff3c332f>
    <Data_x0020_Categorization xmlns="d900e117-17a0-4b24-9e47-511ef1d02c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1AD62C22373A4F8D17C059C3DE71CA" ma:contentTypeVersion="31" ma:contentTypeDescription="Create a new document." ma:contentTypeScope="" ma:versionID="5eda14f2f1749ccc9b4e65f9fc75d4ad">
  <xsd:schema xmlns:xsd="http://www.w3.org/2001/XMLSchema" xmlns:xs="http://www.w3.org/2001/XMLSchema" xmlns:p="http://schemas.microsoft.com/office/2006/metadata/properties" xmlns:ns2="http://schemas.microsoft.com/sharepoint/v3/fields" xmlns:ns3="35bf8215-eee1-46c9-a47a-c3e7f5cd2fd7" xmlns:ns4="d900e117-17a0-4b24-9e47-511ef1d02c43" xmlns:ns5="bb6fa28a-7dd2-4fca-8997-34bc2571bffe" xmlns:ns6="47d2e6aa-602c-413c-a88d-62a376452859" targetNamespace="http://schemas.microsoft.com/office/2006/metadata/properties" ma:root="true" ma:fieldsID="742e444688f0caaa140eacc00c6ebe70" ns2:_="" ns3:_="" ns4:_="" ns5:_="" ns6:_="">
    <xsd:import namespace="http://schemas.microsoft.com/sharepoint/v3/fields"/>
    <xsd:import namespace="35bf8215-eee1-46c9-a47a-c3e7f5cd2fd7"/>
    <xsd:import namespace="d900e117-17a0-4b24-9e47-511ef1d02c43"/>
    <xsd:import namespace="bb6fa28a-7dd2-4fca-8997-34bc2571bffe"/>
    <xsd:import namespace="47d2e6aa-602c-413c-a88d-62a376452859"/>
    <xsd:element name="properties">
      <xsd:complexType>
        <xsd:sequence>
          <xsd:element name="documentManagement">
            <xsd:complexType>
              <xsd:all>
                <xsd:element ref="ns2:_Version" minOccurs="0"/>
                <xsd:element ref="ns3:Restrictions" minOccurs="0"/>
                <xsd:element ref="ns3:Summary" minOccurs="0"/>
                <xsd:element ref="ns3:SER_x0023_" minOccurs="0"/>
                <xsd:element ref="ns3:Owner_x0028_s_x0029_" minOccurs="0"/>
                <xsd:element ref="ns3:Area" minOccurs="0"/>
                <xsd:element ref="ns3:REV" minOccurs="0"/>
                <xsd:element ref="ns3:TDMS_x0023_" minOccurs="0"/>
                <xsd:element ref="ns3:Status" minOccurs="0"/>
                <xsd:element ref="ns4:Data_x0020_Categorization" minOccurs="0"/>
                <xsd:element ref="ns3:DocType" minOccurs="0"/>
                <xsd:element ref="ns5:MediaServiceMetadata" minOccurs="0"/>
                <xsd:element ref="ns5:MediaServiceFastMetadata" minOccurs="0"/>
                <xsd:element ref="ns5:MediaServiceObjectDetectorVersions" minOccurs="0"/>
                <xsd:element ref="ns5:lcf76f155ced4ddcb4097134ff3c332f" minOccurs="0"/>
                <xsd:element ref="ns4:TaxCatchAll" minOccurs="0"/>
                <xsd:element ref="ns5:MediaServiceGenerationTime" minOccurs="0"/>
                <xsd:element ref="ns5:MediaServiceEventHashCode" minOccurs="0"/>
                <xsd:element ref="ns5:MediaServiceDateTaken" minOccurs="0"/>
                <xsd:element ref="ns6:SharedWithUsers" minOccurs="0"/>
                <xsd:element ref="ns6:SharedWithDetails" minOccurs="0"/>
                <xsd:element ref="ns5:MediaServiceSearchProperties" minOccurs="0"/>
                <xsd:element ref="ns5:MediaServiceOCR"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4" nillable="true" ma:displayName="Version" ma:internalName="_Vers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bf8215-eee1-46c9-a47a-c3e7f5cd2fd7" elementFormDefault="qualified">
    <xsd:import namespace="http://schemas.microsoft.com/office/2006/documentManagement/types"/>
    <xsd:import namespace="http://schemas.microsoft.com/office/infopath/2007/PartnerControls"/>
    <xsd:element name="Restrictions" ma:index="5" nillable="true" ma:displayName="Restrictions" ma:default="Value Needed" ma:internalName="Restrictions0" ma:readOnly="false">
      <xsd:complexType>
        <xsd:complexContent>
          <xsd:extension base="dms:MultiChoice">
            <xsd:sequence>
              <xsd:element name="Value" maxOccurs="unbounded" minOccurs="0" nillable="true">
                <xsd:simpleType>
                  <xsd:restriction base="dms:Choice">
                    <xsd:enumeration value="Value Needed"/>
                    <xsd:enumeration value="ITAR"/>
                    <xsd:enumeration value="EAR"/>
                    <xsd:enumeration value="Proprietary"/>
                    <xsd:enumeration value="CUI"/>
                    <xsd:enumeration value="LaRC Internal"/>
                    <xsd:enumeration value="None"/>
                  </xsd:restriction>
                </xsd:simpleType>
              </xsd:element>
            </xsd:sequence>
          </xsd:extension>
        </xsd:complexContent>
      </xsd:complexType>
    </xsd:element>
    <xsd:element name="Summary" ma:index="6" nillable="true" ma:displayName="Summary" ma:internalName="Summary" ma:readOnly="false">
      <xsd:simpleType>
        <xsd:restriction base="dms:Note">
          <xsd:maxLength value="255"/>
        </xsd:restriction>
      </xsd:simpleType>
    </xsd:element>
    <xsd:element name="SER_x0023_" ma:index="7" nillable="true" ma:displayName="DOC#" ma:internalName="SER_x0023_" ma:readOnly="false">
      <xsd:simpleType>
        <xsd:restriction base="dms:Text">
          <xsd:maxLength value="255"/>
        </xsd:restriction>
      </xsd:simpleType>
    </xsd:element>
    <xsd:element name="Owner_x0028_s_x0029_" ma:index="8" nillable="true" ma:displayName="Owner(s)" ma:list="UserInfo" ma:SharePointGroup="0" ma:internalName="Owner_x0028_s_x0029_"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rea" ma:index="9" nillable="true" ma:displayName="Category" ma:internalName="Area" ma:readOnly="false">
      <xsd:complexType>
        <xsd:complexContent>
          <xsd:extension base="dms:MultiChoice">
            <xsd:sequence>
              <xsd:element name="Value" maxOccurs="unbounded" minOccurs="0" nillable="true">
                <xsd:simpleType>
                  <xsd:restriction base="dms:Choice">
                    <xsd:enumeration value="SE"/>
                    <xsd:enumeration value="Trade"/>
                    <xsd:enumeration value="REQ"/>
                    <xsd:enumeration value="ICD"/>
                    <xsd:enumeration value="HFA"/>
                    <xsd:enumeration value="VDA"/>
                    <xsd:enumeration value="PLA"/>
                    <xsd:enumeration value="ADDC"/>
                    <xsd:enumeration value="IDA"/>
                  </xsd:restriction>
                </xsd:simpleType>
              </xsd:element>
            </xsd:sequence>
          </xsd:extension>
        </xsd:complexContent>
      </xsd:complexType>
    </xsd:element>
    <xsd:element name="REV" ma:index="10" nillable="true" ma:displayName="REV" ma:description="test" ma:internalName="REV" ma:readOnly="false">
      <xsd:simpleType>
        <xsd:restriction base="dms:Text">
          <xsd:maxLength value="255"/>
        </xsd:restriction>
      </xsd:simpleType>
    </xsd:element>
    <xsd:element name="TDMS_x0023_" ma:index="11" nillable="true" ma:displayName="TDMS#" ma:description="Document Number assigned on TDMS" ma:internalName="TDMS_x0023_" ma:readOnly="false">
      <xsd:simpleType>
        <xsd:restriction base="dms:Text">
          <xsd:maxLength value="255"/>
        </xsd:restriction>
      </xsd:simpleType>
    </xsd:element>
    <xsd:element name="Status" ma:index="12" nillable="true" ma:displayName="Status" ma:default="InWork" ma:format="Dropdown" ma:internalName="Status" ma:readOnly="false">
      <xsd:simpleType>
        <xsd:restriction base="dms:Choice">
          <xsd:enumeration value="InWork"/>
          <xsd:enumeration value="UnderReview"/>
          <xsd:enumeration value="Approved"/>
          <xsd:enumeration value="Complete"/>
        </xsd:restriction>
      </xsd:simpleType>
    </xsd:element>
    <xsd:element name="DocType" ma:index="14" nillable="true" ma:displayName="DocType" ma:format="Dropdown" ma:internalName="DocType" ma:readOnly="false">
      <xsd:simpleType>
        <xsd:restriction base="dms:Choice">
          <xsd:enumeration value="ICD"/>
          <xsd:enumeration value="PLAN"/>
          <xsd:enumeration value="PROC"/>
          <xsd:enumeration value="REQ"/>
          <xsd:enumeration value="SOW"/>
          <xsd:enumeration value="TR"/>
          <xsd:enumeration value="Memo"/>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Data_x0020_Categorization" ma:index="13" nillable="true" ma:displayName="Data Categorization" ma:description="This column is for noting what type of file is being stored so items are clearly marked. Please note that for something to be considered  for &quot;Public Release&quot; it must go through for Center Export Control Representative. And if you have questions about data classifications or want to have your data reviewed, visit: https://nasa.sharepoint.com/sites/privacy" ma:format="Dropdown" ma:internalName="Data_x0020_Categorization" ma:readOnly="false">
      <xsd:simpleType>
        <xsd:union memberTypes="dms:Text">
          <xsd:simpleType>
            <xsd:restriction base="dms:Choice">
              <xsd:enumeration value="NASA Internal"/>
              <xsd:enumeration value="ITAR/EAR...CUI: Export Control"/>
              <xsd:enumeration value="CUI: General Proprietary Business Information"/>
              <xsd:enumeration value="CUI: Emergency Management"/>
              <xsd:enumeration value="CUI: General Financial Information"/>
              <xsd:enumeration value="CUI: General Critical Infrastructure Information"/>
              <xsd:enumeration value="CUI: Internal Personnel Rules/Practice"/>
              <xsd:enumeration value="CUI: Investigation"/>
              <xsd:enumeration value="CUI: Information Systems Vulnerability Information"/>
              <xsd:enumeration value="CUI: Patent Application"/>
              <xsd:enumeration value="Sensitive PII...CUI: General Privacy"/>
              <xsd:enumeration value="SBU: Company Proprietary Information"/>
              <xsd:enumeration value="SBU: Financial Institution Information"/>
            </xsd:restriction>
          </xsd:simpleType>
        </xsd:union>
      </xsd:simpleType>
    </xsd:element>
    <xsd:element name="TaxCatchAll" ma:index="24" nillable="true" ma:displayName="Taxonomy Catch All Column" ma:hidden="true" ma:list="{4c284120-d903-45d8-94cd-106ebbf40b6a}" ma:internalName="TaxCatchAll" ma:showField="CatchAllData" ma:web="47d2e6aa-602c-413c-a88d-62a376452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6fa28a-7dd2-4fca-8997-34bc2571bffe"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DateTaken" ma:index="27"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CR" ma:index="31" nillable="true" ma:displayName="Extracted Text" ma:internalName="MediaServiceOCR" ma:readOnly="true">
      <xsd:simpleType>
        <xsd:restriction base="dms:Note">
          <xsd:maxLength value="255"/>
        </xsd:restriction>
      </xsd:simpleType>
    </xsd:element>
    <xsd:element name="MediaLengthInSeconds" ma:index="3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7d2e6aa-602c-413c-a88d-62a376452859"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986280-D562-4408-B3AF-49EFBCB4C263}">
  <ds:schemaRefs>
    <ds:schemaRef ds:uri="35bf8215-eee1-46c9-a47a-c3e7f5cd2fd7"/>
    <ds:schemaRef ds:uri="47d2e6aa-602c-413c-a88d-62a376452859"/>
    <ds:schemaRef ds:uri="bb6fa28a-7dd2-4fca-8997-34bc2571bffe"/>
    <ds:schemaRef ds:uri="d900e117-17a0-4b24-9e47-511ef1d02c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A600109-1D2E-40EC-AD95-65AF0BCD8E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35bf8215-eee1-46c9-a47a-c3e7f5cd2fd7"/>
    <ds:schemaRef ds:uri="d900e117-17a0-4b24-9e47-511ef1d02c43"/>
    <ds:schemaRef ds:uri="bb6fa28a-7dd2-4fca-8997-34bc2571bffe"/>
    <ds:schemaRef ds:uri="47d2e6aa-602c-413c-a88d-62a376452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5B0D94-1D0D-44A1-9B63-0C07F673698D}">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640</TotalTime>
  <Words>1717</Words>
  <Application>Microsoft Macintosh PowerPoint</Application>
  <PresentationFormat>On-screen Show (16:9)</PresentationFormat>
  <Paragraphs>243</Paragraphs>
  <Slides>12</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vt:i4>
      </vt:variant>
    </vt:vector>
  </HeadingPairs>
  <TitlesOfParts>
    <vt:vector size="25" baseType="lpstr">
      <vt:lpstr>ＭＳ Ｐゴシック</vt:lpstr>
      <vt:lpstr>Aptos</vt:lpstr>
      <vt:lpstr>Arial</vt:lpstr>
      <vt:lpstr>Arial (Intestazioni)</vt:lpstr>
      <vt:lpstr>Calibri</vt:lpstr>
      <vt:lpstr>Cambria Math</vt:lpstr>
      <vt:lpstr>Galileo ASI</vt:lpstr>
      <vt:lpstr>Raleway</vt:lpstr>
      <vt:lpstr>Times New Roman</vt:lpstr>
      <vt:lpstr>copertina grafica</vt:lpstr>
      <vt:lpstr>Custom Design</vt:lpstr>
      <vt:lpstr>chiusura</vt:lpstr>
      <vt:lpstr>1_Custom Design</vt:lpstr>
      <vt:lpstr>CALIGOLA: A New Spaceborne Lidar Mission </vt:lpstr>
      <vt:lpstr>CALIGOLA Advancing Earth System Science </vt:lpstr>
      <vt:lpstr>PowerPoint Presentation</vt:lpstr>
      <vt:lpstr>Measurement Capabilities Beyond CALIPSO</vt:lpstr>
      <vt:lpstr>Physics Exploited by CALIGOLA</vt:lpstr>
      <vt:lpstr>CALIGOLA  A multi-wavelength elastic-Raman-fluorescence backscatter lidar </vt:lpstr>
      <vt:lpstr>Preliminary Lidar Characteristics</vt:lpstr>
      <vt:lpstr>PowerPoint Presentation</vt:lpstr>
      <vt:lpstr>Applications of Science for Societal Benefit </vt:lpstr>
      <vt:lpstr>Summary</vt:lpstr>
      <vt:lpstr>Backup slides</vt:lpstr>
      <vt:lpstr>Evaluating Elastic Channels SNR</vt:lpstr>
    </vt:vector>
  </TitlesOfParts>
  <Manager/>
  <Company>ASI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dc:title>
  <dc:subject/>
  <dc:creator>Scopa Tiziana</dc:creator>
  <cp:keywords/>
  <dc:description/>
  <cp:lastModifiedBy>Trepte, Charles R. (LARC-E304)</cp:lastModifiedBy>
  <cp:revision>34</cp:revision>
  <cp:lastPrinted>2023-10-18T20:59:48Z</cp:lastPrinted>
  <dcterms:created xsi:type="dcterms:W3CDTF">2012-04-02T20:29:13Z</dcterms:created>
  <dcterms:modified xsi:type="dcterms:W3CDTF">2024-10-14T18:27:58Z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b32904-7b88-4fbd-853e-1545dcc6f0e3_Enabled">
    <vt:lpwstr>True</vt:lpwstr>
  </property>
  <property fmtid="{D5CDD505-2E9C-101B-9397-08002B2CF9AE}" pid="3" name="MSIP_Label_05b32904-7b88-4fbd-853e-1545dcc6f0e3_SiteId">
    <vt:lpwstr>31ae1cef-2393-4eb1-8962-4e4bbfccd663</vt:lpwstr>
  </property>
  <property fmtid="{D5CDD505-2E9C-101B-9397-08002B2CF9AE}" pid="4" name="MSIP_Label_05b32904-7b88-4fbd-853e-1545dcc6f0e3_Ref">
    <vt:lpwstr>https://api.informationprotection.azure.com/api/31ae1cef-2393-4eb1-8962-4e4bbfccd663</vt:lpwstr>
  </property>
  <property fmtid="{D5CDD505-2E9C-101B-9397-08002B2CF9AE}" pid="5" name="MSIP_Label_05b32904-7b88-4fbd-853e-1545dcc6f0e3_Owner">
    <vt:lpwstr>picardi@fnmco.it</vt:lpwstr>
  </property>
  <property fmtid="{D5CDD505-2E9C-101B-9397-08002B2CF9AE}" pid="6" name="MSIP_Label_05b32904-7b88-4fbd-853e-1545dcc6f0e3_SetDate">
    <vt:lpwstr>2019-03-29T12:38:18.8792828+01:00</vt:lpwstr>
  </property>
  <property fmtid="{D5CDD505-2E9C-101B-9397-08002B2CF9AE}" pid="7" name="MSIP_Label_05b32904-7b88-4fbd-853e-1545dcc6f0e3_Name">
    <vt:lpwstr>Company General Use</vt:lpwstr>
  </property>
  <property fmtid="{D5CDD505-2E9C-101B-9397-08002B2CF9AE}" pid="8" name="MSIP_Label_05b32904-7b88-4fbd-853e-1545dcc6f0e3_Application">
    <vt:lpwstr>Microsoft Azure Information Protection</vt:lpwstr>
  </property>
  <property fmtid="{D5CDD505-2E9C-101B-9397-08002B2CF9AE}" pid="9" name="MSIP_Label_05b32904-7b88-4fbd-853e-1545dcc6f0e3_Extended_MSFT_Method">
    <vt:lpwstr>Manual</vt:lpwstr>
  </property>
  <property fmtid="{D5CDD505-2E9C-101B-9397-08002B2CF9AE}" pid="10" name="MSIP_Label_3bb4f5e6-4689-4e32-8ee0-7c59def9675b_Enabled">
    <vt:lpwstr>True</vt:lpwstr>
  </property>
  <property fmtid="{D5CDD505-2E9C-101B-9397-08002B2CF9AE}" pid="11" name="MSIP_Label_3bb4f5e6-4689-4e32-8ee0-7c59def9675b_SiteId">
    <vt:lpwstr>31ae1cef-2393-4eb1-8962-4e4bbfccd663</vt:lpwstr>
  </property>
  <property fmtid="{D5CDD505-2E9C-101B-9397-08002B2CF9AE}" pid="12" name="MSIP_Label_3bb4f5e6-4689-4e32-8ee0-7c59def9675b_Ref">
    <vt:lpwstr>https://api.informationprotection.azure.com/api/31ae1cef-2393-4eb1-8962-4e4bbfccd663</vt:lpwstr>
  </property>
  <property fmtid="{D5CDD505-2E9C-101B-9397-08002B2CF9AE}" pid="13" name="MSIP_Label_3bb4f5e6-4689-4e32-8ee0-7c59def9675b_Owner">
    <vt:lpwstr>picardi@fnmco.it</vt:lpwstr>
  </property>
  <property fmtid="{D5CDD505-2E9C-101B-9397-08002B2CF9AE}" pid="14" name="MSIP_Label_3bb4f5e6-4689-4e32-8ee0-7c59def9675b_SetDate">
    <vt:lpwstr>2019-03-29T12:38:18.8792828+01:00</vt:lpwstr>
  </property>
  <property fmtid="{D5CDD505-2E9C-101B-9397-08002B2CF9AE}" pid="15" name="MSIP_Label_3bb4f5e6-4689-4e32-8ee0-7c59def9675b_Name">
    <vt:lpwstr>Mark</vt:lpwstr>
  </property>
  <property fmtid="{D5CDD505-2E9C-101B-9397-08002B2CF9AE}" pid="16" name="MSIP_Label_3bb4f5e6-4689-4e32-8ee0-7c59def9675b_Application">
    <vt:lpwstr>Microsoft Azure Information Protection</vt:lpwstr>
  </property>
  <property fmtid="{D5CDD505-2E9C-101B-9397-08002B2CF9AE}" pid="17" name="MSIP_Label_3bb4f5e6-4689-4e32-8ee0-7c59def9675b_Extended_MSFT_Method">
    <vt:lpwstr>Manual</vt:lpwstr>
  </property>
  <property fmtid="{D5CDD505-2E9C-101B-9397-08002B2CF9AE}" pid="18" name="MSIP_Label_3bb4f5e6-4689-4e32-8ee0-7c59def9675b_Parent">
    <vt:lpwstr>05b32904-7b88-4fbd-853e-1545dcc6f0e3</vt:lpwstr>
  </property>
  <property fmtid="{D5CDD505-2E9C-101B-9397-08002B2CF9AE}" pid="19" name="Sensitivity">
    <vt:lpwstr>Company General Use Mark</vt:lpwstr>
  </property>
  <property fmtid="{D5CDD505-2E9C-101B-9397-08002B2CF9AE}" pid="20" name="ContentTypeId">
    <vt:lpwstr>0x010100581AD62C22373A4F8D17C059C3DE71CA</vt:lpwstr>
  </property>
  <property fmtid="{D5CDD505-2E9C-101B-9397-08002B2CF9AE}" pid="21" name="Order">
    <vt:r8>32600</vt:r8>
  </property>
  <property fmtid="{D5CDD505-2E9C-101B-9397-08002B2CF9AE}" pid="22" name="ComplianceAssetId">
    <vt:lpwstr/>
  </property>
  <property fmtid="{D5CDD505-2E9C-101B-9397-08002B2CF9AE}" pid="23" name="xd_Signature">
    <vt:bool>false</vt:bool>
  </property>
  <property fmtid="{D5CDD505-2E9C-101B-9397-08002B2CF9AE}" pid="24" name="xd_ProgID">
    <vt:lpwstr/>
  </property>
  <property fmtid="{D5CDD505-2E9C-101B-9397-08002B2CF9AE}" pid="25" name="TemplateUrl">
    <vt:lpwstr/>
  </property>
  <property fmtid="{D5CDD505-2E9C-101B-9397-08002B2CF9AE}" pid="26" name="MediaServiceImageTags">
    <vt:lpwstr/>
  </property>
</Properties>
</file>