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9"/>
  </p:notesMasterIdLst>
  <p:sldIdLst>
    <p:sldId id="16038" r:id="rId4"/>
    <p:sldId id="29269" r:id="rId5"/>
    <p:sldId id="29274" r:id="rId6"/>
    <p:sldId id="29176" r:id="rId7"/>
    <p:sldId id="29267" r:id="rId8"/>
    <p:sldId id="29259" r:id="rId9"/>
    <p:sldId id="29280" r:id="rId10"/>
    <p:sldId id="29283" r:id="rId11"/>
    <p:sldId id="29248" r:id="rId12"/>
    <p:sldId id="29276" r:id="rId13"/>
    <p:sldId id="29277" r:id="rId14"/>
    <p:sldId id="29241" r:id="rId15"/>
    <p:sldId id="29278" r:id="rId16"/>
    <p:sldId id="268" r:id="rId17"/>
    <p:sldId id="292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492"/>
    <a:srgbClr val="E8E8E8"/>
    <a:srgbClr val="070707"/>
    <a:srgbClr val="616161"/>
    <a:srgbClr val="262626"/>
    <a:srgbClr val="6BDC1B"/>
    <a:srgbClr val="24082E"/>
    <a:srgbClr val="776CD1"/>
    <a:srgbClr val="203C94"/>
    <a:srgbClr val="DF5D8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0BDED4-3B4F-BA4D-AA86-D7489381F874}" v="31" dt="2024-10-14T16:00:54.054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6" autoAdjust="0"/>
    <p:restoredTop sz="85847" autoAdjust="0"/>
  </p:normalViewPr>
  <p:slideViewPr>
    <p:cSldViewPr snapToGrid="0" showGuides="1">
      <p:cViewPr varScale="1">
        <p:scale>
          <a:sx n="125" d="100"/>
          <a:sy n="125" d="100"/>
        </p:scale>
        <p:origin x="376" y="168"/>
      </p:cViewPr>
      <p:guideLst>
        <p:guide orient="horz" pos="6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o, Meng (GSFC-616.0)[SCIENCE SYSTEMS AND APPLICATIONS INC]" userId="75b426fa-68fa-4178-8b59-7bfd17bc2ff3" providerId="ADAL" clId="{D00BDED4-3B4F-BA4D-AA86-D7489381F874}"/>
    <pc:docChg chg="custSel addSld delSld modSld">
      <pc:chgData name="Gao, Meng (GSFC-616.0)[SCIENCE SYSTEMS AND APPLICATIONS INC]" userId="75b426fa-68fa-4178-8b59-7bfd17bc2ff3" providerId="ADAL" clId="{D00BDED4-3B4F-BA4D-AA86-D7489381F874}" dt="2024-10-14T21:11:42.949" v="560" actId="20577"/>
      <pc:docMkLst>
        <pc:docMk/>
      </pc:docMkLst>
      <pc:sldChg chg="delSp modSp add del mod">
        <pc:chgData name="Gao, Meng (GSFC-616.0)[SCIENCE SYSTEMS AND APPLICATIONS INC]" userId="75b426fa-68fa-4178-8b59-7bfd17bc2ff3" providerId="ADAL" clId="{D00BDED4-3B4F-BA4D-AA86-D7489381F874}" dt="2024-10-14T15:26:57.421" v="281" actId="2696"/>
        <pc:sldMkLst>
          <pc:docMk/>
          <pc:sldMk cId="2447233638" sldId="256"/>
        </pc:sldMkLst>
        <pc:spChg chg="mod">
          <ac:chgData name="Gao, Meng (GSFC-616.0)[SCIENCE SYSTEMS AND APPLICATIONS INC]" userId="75b426fa-68fa-4178-8b59-7bfd17bc2ff3" providerId="ADAL" clId="{D00BDED4-3B4F-BA4D-AA86-D7489381F874}" dt="2024-10-14T15:22:49.091" v="220" actId="1076"/>
          <ac:spMkLst>
            <pc:docMk/>
            <pc:sldMk cId="2447233638" sldId="256"/>
            <ac:spMk id="4" creationId="{28A27F91-39D3-9992-0394-7901B359CF1E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5:23:03.314" v="226" actId="1076"/>
          <ac:spMkLst>
            <pc:docMk/>
            <pc:sldMk cId="2447233638" sldId="256"/>
            <ac:spMk id="8" creationId="{78CCDAFF-302C-BFF2-1E13-D24A38F4C706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5:23:01.972" v="225" actId="1076"/>
          <ac:spMkLst>
            <pc:docMk/>
            <pc:sldMk cId="2447233638" sldId="256"/>
            <ac:spMk id="9" creationId="{51385D6B-8C55-F21F-C077-212544A817B3}"/>
          </ac:spMkLst>
        </pc:spChg>
        <pc:picChg chg="mod">
          <ac:chgData name="Gao, Meng (GSFC-616.0)[SCIENCE SYSTEMS AND APPLICATIONS INC]" userId="75b426fa-68fa-4178-8b59-7bfd17bc2ff3" providerId="ADAL" clId="{D00BDED4-3B4F-BA4D-AA86-D7489381F874}" dt="2024-10-14T15:22:44.740" v="219" actId="1076"/>
          <ac:picMkLst>
            <pc:docMk/>
            <pc:sldMk cId="2447233638" sldId="256"/>
            <ac:picMk id="5" creationId="{4AFE544B-EFDA-C62F-4971-CBB575A66225}"/>
          </ac:picMkLst>
        </pc:picChg>
        <pc:picChg chg="del mod">
          <ac:chgData name="Gao, Meng (GSFC-616.0)[SCIENCE SYSTEMS AND APPLICATIONS INC]" userId="75b426fa-68fa-4178-8b59-7bfd17bc2ff3" providerId="ADAL" clId="{D00BDED4-3B4F-BA4D-AA86-D7489381F874}" dt="2024-10-14T15:22:15.614" v="213" actId="21"/>
          <ac:picMkLst>
            <pc:docMk/>
            <pc:sldMk cId="2447233638" sldId="256"/>
            <ac:picMk id="10" creationId="{4695B7BD-9B2B-4FBC-C59C-A26895241F5D}"/>
          </ac:picMkLst>
        </pc:picChg>
      </pc:sldChg>
      <pc:sldChg chg="addSp delSp modSp mod">
        <pc:chgData name="Gao, Meng (GSFC-616.0)[SCIENCE SYSTEMS AND APPLICATIONS INC]" userId="75b426fa-68fa-4178-8b59-7bfd17bc2ff3" providerId="ADAL" clId="{D00BDED4-3B4F-BA4D-AA86-D7489381F874}" dt="2024-10-14T21:11:42.949" v="560" actId="20577"/>
        <pc:sldMkLst>
          <pc:docMk/>
          <pc:sldMk cId="1578913988" sldId="16038"/>
        </pc:sldMkLst>
        <pc:spChg chg="mod">
          <ac:chgData name="Gao, Meng (GSFC-616.0)[SCIENCE SYSTEMS AND APPLICATIONS INC]" userId="75b426fa-68fa-4178-8b59-7bfd17bc2ff3" providerId="ADAL" clId="{D00BDED4-3B4F-BA4D-AA86-D7489381F874}" dt="2024-10-14T21:11:42.949" v="560" actId="20577"/>
          <ac:spMkLst>
            <pc:docMk/>
            <pc:sldMk cId="1578913988" sldId="16038"/>
            <ac:spMk id="2" creationId="{87EF55FC-724D-1AEB-FE31-665D5EA0D242}"/>
          </ac:spMkLst>
        </pc:spChg>
        <pc:picChg chg="del">
          <ac:chgData name="Gao, Meng (GSFC-616.0)[SCIENCE SYSTEMS AND APPLICATIONS INC]" userId="75b426fa-68fa-4178-8b59-7bfd17bc2ff3" providerId="ADAL" clId="{D00BDED4-3B4F-BA4D-AA86-D7489381F874}" dt="2024-10-14T13:56:54.641" v="14" actId="478"/>
          <ac:picMkLst>
            <pc:docMk/>
            <pc:sldMk cId="1578913988" sldId="16038"/>
            <ac:picMk id="5" creationId="{A662B4E7-C7EE-BBEB-D833-14EF030E835E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3:57:07.015" v="20" actId="1076"/>
          <ac:picMkLst>
            <pc:docMk/>
            <pc:sldMk cId="1578913988" sldId="16038"/>
            <ac:picMk id="8" creationId="{C4B98472-1266-4B0A-6442-FE6CC641BF47}"/>
          </ac:picMkLst>
        </pc:picChg>
      </pc:sldChg>
      <pc:sldChg chg="addSp delSp modSp mod">
        <pc:chgData name="Gao, Meng (GSFC-616.0)[SCIENCE SYSTEMS AND APPLICATIONS INC]" userId="75b426fa-68fa-4178-8b59-7bfd17bc2ff3" providerId="ADAL" clId="{D00BDED4-3B4F-BA4D-AA86-D7489381F874}" dt="2024-10-14T18:53:34.050" v="498" actId="1076"/>
        <pc:sldMkLst>
          <pc:docMk/>
          <pc:sldMk cId="8414304" sldId="29241"/>
        </pc:sldMkLst>
        <pc:spChg chg="mod">
          <ac:chgData name="Gao, Meng (GSFC-616.0)[SCIENCE SYSTEMS AND APPLICATIONS INC]" userId="75b426fa-68fa-4178-8b59-7bfd17bc2ff3" providerId="ADAL" clId="{D00BDED4-3B4F-BA4D-AA86-D7489381F874}" dt="2024-10-14T18:53:34.050" v="498" actId="1076"/>
          <ac:spMkLst>
            <pc:docMk/>
            <pc:sldMk cId="8414304" sldId="29241"/>
            <ac:spMk id="6" creationId="{EC14D75E-9202-A147-3A71-9F8A491FA92C}"/>
          </ac:spMkLst>
        </pc:spChg>
        <pc:picChg chg="del mod">
          <ac:chgData name="Gao, Meng (GSFC-616.0)[SCIENCE SYSTEMS AND APPLICATIONS INC]" userId="75b426fa-68fa-4178-8b59-7bfd17bc2ff3" providerId="ADAL" clId="{D00BDED4-3B4F-BA4D-AA86-D7489381F874}" dt="2024-10-14T13:58:01.015" v="34" actId="478"/>
          <ac:picMkLst>
            <pc:docMk/>
            <pc:sldMk cId="8414304" sldId="29241"/>
            <ac:picMk id="2" creationId="{D76DF833-873A-528C-5DC8-2E88113F4005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3:58:02.118" v="36" actId="478"/>
          <ac:picMkLst>
            <pc:docMk/>
            <pc:sldMk cId="8414304" sldId="29241"/>
            <ac:picMk id="3" creationId="{0D311501-7258-BDEA-C2AE-BDD4FFBBB3B8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3:58:01.555" v="35" actId="478"/>
          <ac:picMkLst>
            <pc:docMk/>
            <pc:sldMk cId="8414304" sldId="29241"/>
            <ac:picMk id="7" creationId="{CF0FBF7A-CF67-3ACB-9E8C-3F77A96445A3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4:06:10.952" v="192" actId="1036"/>
          <ac:picMkLst>
            <pc:docMk/>
            <pc:sldMk cId="8414304" sldId="29241"/>
            <ac:picMk id="10" creationId="{9EEFE322-B4A0-06BF-6399-FE101DA0DAC2}"/>
          </ac:picMkLst>
        </pc:picChg>
      </pc:sldChg>
      <pc:sldChg chg="modSp mod">
        <pc:chgData name="Gao, Meng (GSFC-616.0)[SCIENCE SYSTEMS AND APPLICATIONS INC]" userId="75b426fa-68fa-4178-8b59-7bfd17bc2ff3" providerId="ADAL" clId="{D00BDED4-3B4F-BA4D-AA86-D7489381F874}" dt="2024-10-14T18:45:09.714" v="445" actId="313"/>
        <pc:sldMkLst>
          <pc:docMk/>
          <pc:sldMk cId="3622984838" sldId="29248"/>
        </pc:sldMkLst>
        <pc:spChg chg="mod">
          <ac:chgData name="Gao, Meng (GSFC-616.0)[SCIENCE SYSTEMS AND APPLICATIONS INC]" userId="75b426fa-68fa-4178-8b59-7bfd17bc2ff3" providerId="ADAL" clId="{D00BDED4-3B4F-BA4D-AA86-D7489381F874}" dt="2024-10-14T18:45:09.714" v="445" actId="313"/>
          <ac:spMkLst>
            <pc:docMk/>
            <pc:sldMk cId="3622984838" sldId="29248"/>
            <ac:spMk id="5" creationId="{E58A93CE-E81F-71FB-8F62-EEF8C068FDB4}"/>
          </ac:spMkLst>
        </pc:spChg>
      </pc:sldChg>
      <pc:sldChg chg="addSp delSp modSp mod modNotesTx">
        <pc:chgData name="Gao, Meng (GSFC-616.0)[SCIENCE SYSTEMS AND APPLICATIONS INC]" userId="75b426fa-68fa-4178-8b59-7bfd17bc2ff3" providerId="ADAL" clId="{D00BDED4-3B4F-BA4D-AA86-D7489381F874}" dt="2024-10-14T16:01:02.101" v="417" actId="1076"/>
        <pc:sldMkLst>
          <pc:docMk/>
          <pc:sldMk cId="2236676997" sldId="29250"/>
        </pc:sldMkLst>
        <pc:spChg chg="del mod">
          <ac:chgData name="Gao, Meng (GSFC-616.0)[SCIENCE SYSTEMS AND APPLICATIONS INC]" userId="75b426fa-68fa-4178-8b59-7bfd17bc2ff3" providerId="ADAL" clId="{D00BDED4-3B4F-BA4D-AA86-D7489381F874}" dt="2024-10-14T15:25:55.235" v="272" actId="478"/>
          <ac:spMkLst>
            <pc:docMk/>
            <pc:sldMk cId="2236676997" sldId="29250"/>
            <ac:spMk id="5" creationId="{3822762E-8188-746E-8D22-57FA83720EC2}"/>
          </ac:spMkLst>
        </pc:spChg>
        <pc:spChg chg="add del mod">
          <ac:chgData name="Gao, Meng (GSFC-616.0)[SCIENCE SYSTEMS AND APPLICATIONS INC]" userId="75b426fa-68fa-4178-8b59-7bfd17bc2ff3" providerId="ADAL" clId="{D00BDED4-3B4F-BA4D-AA86-D7489381F874}" dt="2024-10-14T15:24:22.245" v="236"/>
          <ac:spMkLst>
            <pc:docMk/>
            <pc:sldMk cId="2236676997" sldId="29250"/>
            <ac:spMk id="6" creationId="{5B177612-A9FD-953E-3DD4-68A90F572CC5}"/>
          </ac:spMkLst>
        </pc:spChg>
        <pc:spChg chg="del">
          <ac:chgData name="Gao, Meng (GSFC-616.0)[SCIENCE SYSTEMS AND APPLICATIONS INC]" userId="75b426fa-68fa-4178-8b59-7bfd17bc2ff3" providerId="ADAL" clId="{D00BDED4-3B4F-BA4D-AA86-D7489381F874}" dt="2024-10-14T15:21:17.671" v="207" actId="478"/>
          <ac:spMkLst>
            <pc:docMk/>
            <pc:sldMk cId="2236676997" sldId="29250"/>
            <ac:spMk id="7" creationId="{A246EF82-2555-984A-0D3E-274B5097110E}"/>
          </ac:spMkLst>
        </pc:spChg>
        <pc:spChg chg="add del mod">
          <ac:chgData name="Gao, Meng (GSFC-616.0)[SCIENCE SYSTEMS AND APPLICATIONS INC]" userId="75b426fa-68fa-4178-8b59-7bfd17bc2ff3" providerId="ADAL" clId="{D00BDED4-3B4F-BA4D-AA86-D7489381F874}" dt="2024-10-14T15:38:37.585" v="352"/>
          <ac:spMkLst>
            <pc:docMk/>
            <pc:sldMk cId="2236676997" sldId="29250"/>
            <ac:spMk id="11" creationId="{C4B6AF8D-A048-49A1-155B-161831C89DCF}"/>
          </ac:spMkLst>
        </pc:spChg>
        <pc:spChg chg="add del mod">
          <ac:chgData name="Gao, Meng (GSFC-616.0)[SCIENCE SYSTEMS AND APPLICATIONS INC]" userId="75b426fa-68fa-4178-8b59-7bfd17bc2ff3" providerId="ADAL" clId="{D00BDED4-3B4F-BA4D-AA86-D7489381F874}" dt="2024-10-14T15:39:54.162" v="369" actId="21"/>
          <ac:spMkLst>
            <pc:docMk/>
            <pc:sldMk cId="2236676997" sldId="29250"/>
            <ac:spMk id="13" creationId="{657A9ABB-3EC5-3103-2153-9B0410FD8ADC}"/>
          </ac:spMkLst>
        </pc:spChg>
        <pc:spChg chg="add mod">
          <ac:chgData name="Gao, Meng (GSFC-616.0)[SCIENCE SYSTEMS AND APPLICATIONS INC]" userId="75b426fa-68fa-4178-8b59-7bfd17bc2ff3" providerId="ADAL" clId="{D00BDED4-3B4F-BA4D-AA86-D7489381F874}" dt="2024-10-14T15:41:46.565" v="383" actId="255"/>
          <ac:spMkLst>
            <pc:docMk/>
            <pc:sldMk cId="2236676997" sldId="29250"/>
            <ac:spMk id="14" creationId="{A0F92A9D-4BB0-5B31-32BF-A727A1019FEA}"/>
          </ac:spMkLst>
        </pc:spChg>
        <pc:spChg chg="add mod">
          <ac:chgData name="Gao, Meng (GSFC-616.0)[SCIENCE SYSTEMS AND APPLICATIONS INC]" userId="75b426fa-68fa-4178-8b59-7bfd17bc2ff3" providerId="ADAL" clId="{D00BDED4-3B4F-BA4D-AA86-D7489381F874}" dt="2024-10-14T15:59:50.032" v="398" actId="1076"/>
          <ac:spMkLst>
            <pc:docMk/>
            <pc:sldMk cId="2236676997" sldId="29250"/>
            <ac:spMk id="15" creationId="{DD423ED7-5145-0E53-AC10-8C29F8E5A350}"/>
          </ac:spMkLst>
        </pc:spChg>
        <pc:spChg chg="add mod">
          <ac:chgData name="Gao, Meng (GSFC-616.0)[SCIENCE SYSTEMS AND APPLICATIONS INC]" userId="75b426fa-68fa-4178-8b59-7bfd17bc2ff3" providerId="ADAL" clId="{D00BDED4-3B4F-BA4D-AA86-D7489381F874}" dt="2024-10-14T16:00:54.054" v="416" actId="1076"/>
          <ac:spMkLst>
            <pc:docMk/>
            <pc:sldMk cId="2236676997" sldId="29250"/>
            <ac:spMk id="16" creationId="{73A4C22B-26CD-1924-8A99-4FC7D3D0C378}"/>
          </ac:spMkLst>
        </pc:spChg>
        <pc:spChg chg="add del mod">
          <ac:chgData name="Gao, Meng (GSFC-616.0)[SCIENCE SYSTEMS AND APPLICATIONS INC]" userId="75b426fa-68fa-4178-8b59-7bfd17bc2ff3" providerId="ADAL" clId="{D00BDED4-3B4F-BA4D-AA86-D7489381F874}" dt="2024-10-14T15:40:38.988" v="378"/>
          <ac:spMkLst>
            <pc:docMk/>
            <pc:sldMk cId="2236676997" sldId="29250"/>
            <ac:spMk id="17" creationId="{5A96EA2E-BC03-DCD8-52C3-4E523FC4C116}"/>
          </ac:spMkLst>
        </pc:spChg>
        <pc:grpChg chg="add mod">
          <ac:chgData name="Gao, Meng (GSFC-616.0)[SCIENCE SYSTEMS AND APPLICATIONS INC]" userId="75b426fa-68fa-4178-8b59-7bfd17bc2ff3" providerId="ADAL" clId="{D00BDED4-3B4F-BA4D-AA86-D7489381F874}" dt="2024-10-14T16:00:27.784" v="409" actId="1076"/>
          <ac:grpSpMkLst>
            <pc:docMk/>
            <pc:sldMk cId="2236676997" sldId="29250"/>
            <ac:grpSpMk id="18" creationId="{4C03BD87-70A5-3CB9-24CC-A06A1B519FB5}"/>
          </ac:grpSpMkLst>
        </pc:grpChg>
        <pc:grpChg chg="add mod">
          <ac:chgData name="Gao, Meng (GSFC-616.0)[SCIENCE SYSTEMS AND APPLICATIONS INC]" userId="75b426fa-68fa-4178-8b59-7bfd17bc2ff3" providerId="ADAL" clId="{D00BDED4-3B4F-BA4D-AA86-D7489381F874}" dt="2024-10-14T16:00:54.054" v="416" actId="1076"/>
          <ac:grpSpMkLst>
            <pc:docMk/>
            <pc:sldMk cId="2236676997" sldId="29250"/>
            <ac:grpSpMk id="19" creationId="{1B787F83-75FB-E62F-61EB-814ED759163F}"/>
          </ac:grpSpMkLst>
        </pc:grpChg>
        <pc:grpChg chg="add mod">
          <ac:chgData name="Gao, Meng (GSFC-616.0)[SCIENCE SYSTEMS AND APPLICATIONS INC]" userId="75b426fa-68fa-4178-8b59-7bfd17bc2ff3" providerId="ADAL" clId="{D00BDED4-3B4F-BA4D-AA86-D7489381F874}" dt="2024-10-14T16:00:54.054" v="416" actId="1076"/>
          <ac:grpSpMkLst>
            <pc:docMk/>
            <pc:sldMk cId="2236676997" sldId="29250"/>
            <ac:grpSpMk id="20" creationId="{F5C87E15-E13F-5CF9-832B-F0959E1B6FDA}"/>
          </ac:grpSpMkLst>
        </pc:grpChg>
        <pc:picChg chg="del">
          <ac:chgData name="Gao, Meng (GSFC-616.0)[SCIENCE SYSTEMS AND APPLICATIONS INC]" userId="75b426fa-68fa-4178-8b59-7bfd17bc2ff3" providerId="ADAL" clId="{D00BDED4-3B4F-BA4D-AA86-D7489381F874}" dt="2024-10-14T15:19:56.584" v="193" actId="478"/>
          <ac:picMkLst>
            <pc:docMk/>
            <pc:sldMk cId="2236676997" sldId="29250"/>
            <ac:picMk id="2" creationId="{1F3FDF95-233A-3B50-0429-61AB407C0AA2}"/>
          </ac:picMkLst>
        </pc:picChg>
        <pc:picChg chg="mod">
          <ac:chgData name="Gao, Meng (GSFC-616.0)[SCIENCE SYSTEMS AND APPLICATIONS INC]" userId="75b426fa-68fa-4178-8b59-7bfd17bc2ff3" providerId="ADAL" clId="{D00BDED4-3B4F-BA4D-AA86-D7489381F874}" dt="2024-10-14T16:00:54.054" v="416" actId="1076"/>
          <ac:picMkLst>
            <pc:docMk/>
            <pc:sldMk cId="2236676997" sldId="29250"/>
            <ac:picMk id="3" creationId="{2A7E07A3-FC42-5110-8C31-6975CF418C69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5:59:50.032" v="398" actId="1076"/>
          <ac:picMkLst>
            <pc:docMk/>
            <pc:sldMk cId="2236676997" sldId="29250"/>
            <ac:picMk id="4" creationId="{3FDE798F-4F2B-B53B-678E-82624B265111}"/>
          </ac:picMkLst>
        </pc:picChg>
        <pc:picChg chg="add del mod">
          <ac:chgData name="Gao, Meng (GSFC-616.0)[SCIENCE SYSTEMS AND APPLICATIONS INC]" userId="75b426fa-68fa-4178-8b59-7bfd17bc2ff3" providerId="ADAL" clId="{D00BDED4-3B4F-BA4D-AA86-D7489381F874}" dt="2024-10-14T15:23:07.403" v="227" actId="21"/>
          <ac:picMkLst>
            <pc:docMk/>
            <pc:sldMk cId="2236676997" sldId="29250"/>
            <ac:picMk id="8" creationId="{6592BEB0-2A01-195C-FB95-4D7B2414FBE9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6:01:02.101" v="417" actId="1076"/>
          <ac:picMkLst>
            <pc:docMk/>
            <pc:sldMk cId="2236676997" sldId="29250"/>
            <ac:picMk id="9" creationId="{6A4A6E0C-573F-5104-E1EB-A3DD3E327CB1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5:26:03.523" v="276" actId="1076"/>
          <ac:picMkLst>
            <pc:docMk/>
            <pc:sldMk cId="2236676997" sldId="29250"/>
            <ac:picMk id="12" creationId="{867E4489-D279-F35A-9F10-A43700733A9B}"/>
          </ac:picMkLst>
        </pc:picChg>
      </pc:sldChg>
      <pc:sldChg chg="addSp delSp modSp mod delAnim modAnim">
        <pc:chgData name="Gao, Meng (GSFC-616.0)[SCIENCE SYSTEMS AND APPLICATIONS INC]" userId="75b426fa-68fa-4178-8b59-7bfd17bc2ff3" providerId="ADAL" clId="{D00BDED4-3B4F-BA4D-AA86-D7489381F874}" dt="2024-10-14T14:05:51.472" v="191"/>
        <pc:sldMkLst>
          <pc:docMk/>
          <pc:sldMk cId="2757301548" sldId="29259"/>
        </pc:sldMkLst>
        <pc:spChg chg="add mod">
          <ac:chgData name="Gao, Meng (GSFC-616.0)[SCIENCE SYSTEMS AND APPLICATIONS INC]" userId="75b426fa-68fa-4178-8b59-7bfd17bc2ff3" providerId="ADAL" clId="{D00BDED4-3B4F-BA4D-AA86-D7489381F874}" dt="2024-10-14T14:05:42.648" v="189" actId="1076"/>
          <ac:spMkLst>
            <pc:docMk/>
            <pc:sldMk cId="2757301548" sldId="29259"/>
            <ac:spMk id="6" creationId="{22F2C9A6-1BC3-6005-A3DE-0092EFB1373A}"/>
          </ac:spMkLst>
        </pc:spChg>
        <pc:spChg chg="add mod">
          <ac:chgData name="Gao, Meng (GSFC-616.0)[SCIENCE SYSTEMS AND APPLICATIONS INC]" userId="75b426fa-68fa-4178-8b59-7bfd17bc2ff3" providerId="ADAL" clId="{D00BDED4-3B4F-BA4D-AA86-D7489381F874}" dt="2024-10-14T14:05:42.648" v="189" actId="1076"/>
          <ac:spMkLst>
            <pc:docMk/>
            <pc:sldMk cId="2757301548" sldId="29259"/>
            <ac:spMk id="7" creationId="{27CF8621-01CD-F756-2E26-23EA0F25E95F}"/>
          </ac:spMkLst>
        </pc:spChg>
        <pc:spChg chg="add mod">
          <ac:chgData name="Gao, Meng (GSFC-616.0)[SCIENCE SYSTEMS AND APPLICATIONS INC]" userId="75b426fa-68fa-4178-8b59-7bfd17bc2ff3" providerId="ADAL" clId="{D00BDED4-3B4F-BA4D-AA86-D7489381F874}" dt="2024-10-14T14:05:42.648" v="189" actId="1076"/>
          <ac:spMkLst>
            <pc:docMk/>
            <pc:sldMk cId="2757301548" sldId="29259"/>
            <ac:spMk id="8" creationId="{4DD25551-B2E1-23A4-058C-A5713BEA77C0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4:04:28.098" v="46" actId="1076"/>
          <ac:spMkLst>
            <pc:docMk/>
            <pc:sldMk cId="2757301548" sldId="29259"/>
            <ac:spMk id="14" creationId="{98A3D631-6F7B-9F5F-C063-DC365F3E6E4F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4:04:28.098" v="46" actId="1076"/>
          <ac:spMkLst>
            <pc:docMk/>
            <pc:sldMk cId="2757301548" sldId="29259"/>
            <ac:spMk id="15" creationId="{5596B2EC-A4D5-4F71-83E7-E4F6DC61A360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4:04:28.098" v="46" actId="1076"/>
          <ac:spMkLst>
            <pc:docMk/>
            <pc:sldMk cId="2757301548" sldId="29259"/>
            <ac:spMk id="16" creationId="{EF36D7D4-1EEB-6E9F-8CA3-13BA9C859933}"/>
          </ac:spMkLst>
        </pc:spChg>
        <pc:grpChg chg="add">
          <ac:chgData name="Gao, Meng (GSFC-616.0)[SCIENCE SYSTEMS AND APPLICATIONS INC]" userId="75b426fa-68fa-4178-8b59-7bfd17bc2ff3" providerId="ADAL" clId="{D00BDED4-3B4F-BA4D-AA86-D7489381F874}" dt="2024-10-14T14:05:48.051" v="190" actId="164"/>
          <ac:grpSpMkLst>
            <pc:docMk/>
            <pc:sldMk cId="2757301548" sldId="29259"/>
            <ac:grpSpMk id="9" creationId="{B510551E-B1F1-C9F2-2E19-94CDE24DED86}"/>
          </ac:grpSpMkLst>
        </pc:grpChg>
        <pc:grpChg chg="del">
          <ac:chgData name="Gao, Meng (GSFC-616.0)[SCIENCE SYSTEMS AND APPLICATIONS INC]" userId="75b426fa-68fa-4178-8b59-7bfd17bc2ff3" providerId="ADAL" clId="{D00BDED4-3B4F-BA4D-AA86-D7489381F874}" dt="2024-10-14T14:04:30.873" v="48" actId="478"/>
          <ac:grpSpMkLst>
            <pc:docMk/>
            <pc:sldMk cId="2757301548" sldId="29259"/>
            <ac:grpSpMk id="10" creationId="{0EC871A6-3FDF-938F-2057-3DDE6478B357}"/>
          </ac:grpSpMkLst>
        </pc:grpChg>
        <pc:picChg chg="add mod">
          <ac:chgData name="Gao, Meng (GSFC-616.0)[SCIENCE SYSTEMS AND APPLICATIONS INC]" userId="75b426fa-68fa-4178-8b59-7bfd17bc2ff3" providerId="ADAL" clId="{D00BDED4-3B4F-BA4D-AA86-D7489381F874}" dt="2024-10-14T14:05:26.752" v="187" actId="14861"/>
          <ac:picMkLst>
            <pc:docMk/>
            <pc:sldMk cId="2757301548" sldId="29259"/>
            <ac:picMk id="3" creationId="{4383D6AF-22D4-E8B3-5116-2DEE818CACB6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30.241" v="47" actId="478"/>
          <ac:picMkLst>
            <pc:docMk/>
            <pc:sldMk cId="2757301548" sldId="29259"/>
            <ac:picMk id="13" creationId="{09B06AE7-DCD4-F0D4-9738-2B9E965D062B}"/>
          </ac:picMkLst>
        </pc:picChg>
      </pc:sldChg>
      <pc:sldChg chg="addSp delSp modSp mod">
        <pc:chgData name="Gao, Meng (GSFC-616.0)[SCIENCE SYSTEMS AND APPLICATIONS INC]" userId="75b426fa-68fa-4178-8b59-7bfd17bc2ff3" providerId="ADAL" clId="{D00BDED4-3B4F-BA4D-AA86-D7489381F874}" dt="2024-10-14T14:04:21.334" v="45" actId="1076"/>
        <pc:sldMkLst>
          <pc:docMk/>
          <pc:sldMk cId="63542220" sldId="29267"/>
        </pc:sldMkLst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4" creationId="{92EBFC62-A503-EDC2-5BCB-4CB1DD19350C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4:04:21.334" v="45" actId="1076"/>
          <ac:picMkLst>
            <pc:docMk/>
            <pc:sldMk cId="63542220" sldId="29267"/>
            <ac:picMk id="5" creationId="{B52F9E8E-FAA8-EF82-74E0-8B1606F627C0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8" creationId="{F5994963-6E40-CB54-A2A5-CA40BC8AB48D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9" creationId="{A9BAA588-E3BE-673C-77A6-B9DEA9073FB3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10" creationId="{E5391BDE-4BB2-0471-D9BF-0BFC7645E312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11" creationId="{20086F45-4109-744B-6D7C-AD190B0E5D85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13" creationId="{1B664255-2EE5-69CB-2A40-C6505F4C3A8B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4:04:10.025" v="43" actId="478"/>
          <ac:picMkLst>
            <pc:docMk/>
            <pc:sldMk cId="63542220" sldId="29267"/>
            <ac:picMk id="15" creationId="{B02EA939-A1F7-FA90-A8FD-9277480CD6BE}"/>
          </ac:picMkLst>
        </pc:picChg>
      </pc:sldChg>
      <pc:sldChg chg="addSp delSp modSp mod">
        <pc:chgData name="Gao, Meng (GSFC-616.0)[SCIENCE SYSTEMS AND APPLICATIONS INC]" userId="75b426fa-68fa-4178-8b59-7bfd17bc2ff3" providerId="ADAL" clId="{D00BDED4-3B4F-BA4D-AA86-D7489381F874}" dt="2024-10-14T15:56:39.837" v="397" actId="20577"/>
        <pc:sldMkLst>
          <pc:docMk/>
          <pc:sldMk cId="654246950" sldId="29276"/>
        </pc:sldMkLst>
        <pc:spChg chg="del">
          <ac:chgData name="Gao, Meng (GSFC-616.0)[SCIENCE SYSTEMS AND APPLICATIONS INC]" userId="75b426fa-68fa-4178-8b59-7bfd17bc2ff3" providerId="ADAL" clId="{D00BDED4-3B4F-BA4D-AA86-D7489381F874}" dt="2024-10-14T13:57:21.035" v="23" actId="478"/>
          <ac:spMkLst>
            <pc:docMk/>
            <pc:sldMk cId="654246950" sldId="29276"/>
            <ac:spMk id="4" creationId="{CC7A93F9-FE53-FF74-C064-4E34E78F4382}"/>
          </ac:spMkLst>
        </pc:spChg>
        <pc:spChg chg="del">
          <ac:chgData name="Gao, Meng (GSFC-616.0)[SCIENCE SYSTEMS AND APPLICATIONS INC]" userId="75b426fa-68fa-4178-8b59-7bfd17bc2ff3" providerId="ADAL" clId="{D00BDED4-3B4F-BA4D-AA86-D7489381F874}" dt="2024-10-14T13:57:21.035" v="23" actId="478"/>
          <ac:spMkLst>
            <pc:docMk/>
            <pc:sldMk cId="654246950" sldId="29276"/>
            <ac:spMk id="9" creationId="{8D98E73B-1322-6D92-ECA8-E08B78164C7B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5:56:39.837" v="397" actId="20577"/>
          <ac:spMkLst>
            <pc:docMk/>
            <pc:sldMk cId="654246950" sldId="29276"/>
            <ac:spMk id="10" creationId="{17FF0465-233D-DD26-3DD0-BC210183160C}"/>
          </ac:spMkLst>
        </pc:spChg>
        <pc:spChg chg="del">
          <ac:chgData name="Gao, Meng (GSFC-616.0)[SCIENCE SYSTEMS AND APPLICATIONS INC]" userId="75b426fa-68fa-4178-8b59-7bfd17bc2ff3" providerId="ADAL" clId="{D00BDED4-3B4F-BA4D-AA86-D7489381F874}" dt="2024-10-14T13:57:24.115" v="26" actId="478"/>
          <ac:spMkLst>
            <pc:docMk/>
            <pc:sldMk cId="654246950" sldId="29276"/>
            <ac:spMk id="12" creationId="{8A7900E7-87FA-FBA3-D191-2A67CD08E8C3}"/>
          </ac:spMkLst>
        </pc:spChg>
        <pc:spChg chg="del">
          <ac:chgData name="Gao, Meng (GSFC-616.0)[SCIENCE SYSTEMS AND APPLICATIONS INC]" userId="75b426fa-68fa-4178-8b59-7bfd17bc2ff3" providerId="ADAL" clId="{D00BDED4-3B4F-BA4D-AA86-D7489381F874}" dt="2024-10-14T13:57:21.035" v="23" actId="478"/>
          <ac:spMkLst>
            <pc:docMk/>
            <pc:sldMk cId="654246950" sldId="29276"/>
            <ac:spMk id="14" creationId="{171E1D20-1C93-E9FB-6936-DD49CC758762}"/>
          </ac:spMkLst>
        </pc:spChg>
        <pc:grpChg chg="del">
          <ac:chgData name="Gao, Meng (GSFC-616.0)[SCIENCE SYSTEMS AND APPLICATIONS INC]" userId="75b426fa-68fa-4178-8b59-7bfd17bc2ff3" providerId="ADAL" clId="{D00BDED4-3B4F-BA4D-AA86-D7489381F874}" dt="2024-10-14T13:57:21.035" v="23" actId="478"/>
          <ac:grpSpMkLst>
            <pc:docMk/>
            <pc:sldMk cId="654246950" sldId="29276"/>
            <ac:grpSpMk id="5" creationId="{3864A72C-AAB7-06BB-D52E-B700D710DEEA}"/>
          </ac:grpSpMkLst>
        </pc:grpChg>
        <pc:picChg chg="del">
          <ac:chgData name="Gao, Meng (GSFC-616.0)[SCIENCE SYSTEMS AND APPLICATIONS INC]" userId="75b426fa-68fa-4178-8b59-7bfd17bc2ff3" providerId="ADAL" clId="{D00BDED4-3B4F-BA4D-AA86-D7489381F874}" dt="2024-10-14T13:57:17.453" v="22" actId="478"/>
          <ac:picMkLst>
            <pc:docMk/>
            <pc:sldMk cId="654246950" sldId="29276"/>
            <ac:picMk id="3" creationId="{2C34C54A-A636-18E4-F6EC-310F269028D5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3:57:21.977" v="24" actId="478"/>
          <ac:picMkLst>
            <pc:docMk/>
            <pc:sldMk cId="654246950" sldId="29276"/>
            <ac:picMk id="8" creationId="{7DCC4DAD-464A-D0E9-3DC3-33BFFEC82E7C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3:57:22.563" v="25" actId="478"/>
          <ac:picMkLst>
            <pc:docMk/>
            <pc:sldMk cId="654246950" sldId="29276"/>
            <ac:picMk id="11" creationId="{3AE20FD4-EA6E-7666-034A-B9498F197324}"/>
          </ac:picMkLst>
        </pc:picChg>
        <pc:picChg chg="del">
          <ac:chgData name="Gao, Meng (GSFC-616.0)[SCIENCE SYSTEMS AND APPLICATIONS INC]" userId="75b426fa-68fa-4178-8b59-7bfd17bc2ff3" providerId="ADAL" clId="{D00BDED4-3B4F-BA4D-AA86-D7489381F874}" dt="2024-10-14T13:57:21.035" v="23" actId="478"/>
          <ac:picMkLst>
            <pc:docMk/>
            <pc:sldMk cId="654246950" sldId="29276"/>
            <ac:picMk id="13" creationId="{8D1DE338-0042-A464-BA1F-9B39E85636B0}"/>
          </ac:picMkLst>
        </pc:picChg>
        <pc:picChg chg="add mod">
          <ac:chgData name="Gao, Meng (GSFC-616.0)[SCIENCE SYSTEMS AND APPLICATIONS INC]" userId="75b426fa-68fa-4178-8b59-7bfd17bc2ff3" providerId="ADAL" clId="{D00BDED4-3B4F-BA4D-AA86-D7489381F874}" dt="2024-10-14T13:57:53.358" v="32" actId="1076"/>
          <ac:picMkLst>
            <pc:docMk/>
            <pc:sldMk cId="654246950" sldId="29276"/>
            <ac:picMk id="17" creationId="{D85C2902-4AFC-28B2-75A7-801734F59C4B}"/>
          </ac:picMkLst>
        </pc:picChg>
      </pc:sldChg>
      <pc:sldChg chg="delSp modSp add del mod setBg">
        <pc:chgData name="Gao, Meng (GSFC-616.0)[SCIENCE SYSTEMS AND APPLICATIONS INC]" userId="75b426fa-68fa-4178-8b59-7bfd17bc2ff3" providerId="ADAL" clId="{D00BDED4-3B4F-BA4D-AA86-D7489381F874}" dt="2024-10-14T13:57:13.824" v="21" actId="2696"/>
        <pc:sldMkLst>
          <pc:docMk/>
          <pc:sldMk cId="782662072" sldId="29284"/>
        </pc:sldMkLst>
        <pc:spChg chg="del">
          <ac:chgData name="Gao, Meng (GSFC-616.0)[SCIENCE SYSTEMS AND APPLICATIONS INC]" userId="75b426fa-68fa-4178-8b59-7bfd17bc2ff3" providerId="ADAL" clId="{D00BDED4-3B4F-BA4D-AA86-D7489381F874}" dt="2024-10-14T13:54:40.967" v="2" actId="478"/>
          <ac:spMkLst>
            <pc:docMk/>
            <pc:sldMk cId="782662072" sldId="29284"/>
            <ac:spMk id="10" creationId="{E52B7837-C460-E153-1088-8B90D2004719}"/>
          </ac:spMkLst>
        </pc:spChg>
        <pc:spChg chg="mod">
          <ac:chgData name="Gao, Meng (GSFC-616.0)[SCIENCE SYSTEMS AND APPLICATIONS INC]" userId="75b426fa-68fa-4178-8b59-7bfd17bc2ff3" providerId="ADAL" clId="{D00BDED4-3B4F-BA4D-AA86-D7489381F874}" dt="2024-10-14T13:55:07.176" v="7" actId="1036"/>
          <ac:spMkLst>
            <pc:docMk/>
            <pc:sldMk cId="782662072" sldId="29284"/>
            <ac:spMk id="12" creationId="{3B7F3F75-C9D9-E24A-741B-3C92C4D09BDB}"/>
          </ac:spMkLst>
        </pc:spChg>
        <pc:spChg chg="del">
          <ac:chgData name="Gao, Meng (GSFC-616.0)[SCIENCE SYSTEMS AND APPLICATIONS INC]" userId="75b426fa-68fa-4178-8b59-7bfd17bc2ff3" providerId="ADAL" clId="{D00BDED4-3B4F-BA4D-AA86-D7489381F874}" dt="2024-10-14T13:54:42.765" v="3" actId="478"/>
          <ac:spMkLst>
            <pc:docMk/>
            <pc:sldMk cId="782662072" sldId="29284"/>
            <ac:spMk id="15" creationId="{80A71954-F42F-5C21-43F5-529D43DCC8C2}"/>
          </ac:spMkLst>
        </pc:spChg>
        <pc:picChg chg="mod">
          <ac:chgData name="Gao, Meng (GSFC-616.0)[SCIENCE SYSTEMS AND APPLICATIONS INC]" userId="75b426fa-68fa-4178-8b59-7bfd17bc2ff3" providerId="ADAL" clId="{D00BDED4-3B4F-BA4D-AA86-D7489381F874}" dt="2024-10-14T13:55:13.794" v="13" actId="1038"/>
          <ac:picMkLst>
            <pc:docMk/>
            <pc:sldMk cId="782662072" sldId="29284"/>
            <ac:picMk id="3" creationId="{75766F72-E1CF-4B5A-FA14-DDB2325831E0}"/>
          </ac:picMkLst>
        </pc:picChg>
        <pc:picChg chg="mod">
          <ac:chgData name="Gao, Meng (GSFC-616.0)[SCIENCE SYSTEMS AND APPLICATIONS INC]" userId="75b426fa-68fa-4178-8b59-7bfd17bc2ff3" providerId="ADAL" clId="{D00BDED4-3B4F-BA4D-AA86-D7489381F874}" dt="2024-10-14T13:55:12.173" v="12" actId="1038"/>
          <ac:picMkLst>
            <pc:docMk/>
            <pc:sldMk cId="782662072" sldId="29284"/>
            <ac:picMk id="6" creationId="{7B9BA235-DBC0-1CBA-F374-AA3936EFA092}"/>
          </ac:picMkLst>
        </pc:picChg>
        <pc:picChg chg="mod">
          <ac:chgData name="Gao, Meng (GSFC-616.0)[SCIENCE SYSTEMS AND APPLICATIONS INC]" userId="75b426fa-68fa-4178-8b59-7bfd17bc2ff3" providerId="ADAL" clId="{D00BDED4-3B4F-BA4D-AA86-D7489381F874}" dt="2024-10-14T13:55:08.710" v="9" actId="1036"/>
          <ac:picMkLst>
            <pc:docMk/>
            <pc:sldMk cId="782662072" sldId="29284"/>
            <ac:picMk id="11" creationId="{16A54C73-AC86-0F83-A233-408B7FBD0133}"/>
          </ac:picMkLst>
        </pc:picChg>
      </pc:sldChg>
      <pc:sldChg chg="new del">
        <pc:chgData name="Gao, Meng (GSFC-616.0)[SCIENCE SYSTEMS AND APPLICATIONS INC]" userId="75b426fa-68fa-4178-8b59-7bfd17bc2ff3" providerId="ADAL" clId="{D00BDED4-3B4F-BA4D-AA86-D7489381F874}" dt="2024-10-14T15:26:49.045" v="280" actId="2696"/>
        <pc:sldMkLst>
          <pc:docMk/>
          <pc:sldMk cId="1523765270" sldId="29284"/>
        </pc:sldMkLst>
      </pc:sldChg>
      <pc:sldChg chg="new del">
        <pc:chgData name="Gao, Meng (GSFC-616.0)[SCIENCE SYSTEMS AND APPLICATIONS INC]" userId="75b426fa-68fa-4178-8b59-7bfd17bc2ff3" providerId="ADAL" clId="{D00BDED4-3B4F-BA4D-AA86-D7489381F874}" dt="2024-10-14T15:45:59.471" v="387" actId="2696"/>
        <pc:sldMkLst>
          <pc:docMk/>
          <pc:sldMk cId="3382047745" sldId="29284"/>
        </pc:sldMkLst>
      </pc:sldChg>
    </pc:docChg>
  </pc:docChgLst>
  <pc:docChgLst>
    <pc:chgData name="Gao, Meng (GSFC-616.0)[SCIENCE SYSTEMS AND APPLICATIONS INC]" userId="75b426fa-68fa-4178-8b59-7bfd17bc2ff3" providerId="ADAL" clId="{A76D7C92-2FF5-0F4D-9210-DCD04485475C}"/>
    <pc:docChg chg="undo custSel addSld delSld modSld sldOrd">
      <pc:chgData name="Gao, Meng (GSFC-616.0)[SCIENCE SYSTEMS AND APPLICATIONS INC]" userId="75b426fa-68fa-4178-8b59-7bfd17bc2ff3" providerId="ADAL" clId="{A76D7C92-2FF5-0F4D-9210-DCD04485475C}" dt="2024-10-10T17:06:54.405" v="1469" actId="20577"/>
      <pc:docMkLst>
        <pc:docMk/>
      </pc:docMkLst>
      <pc:sldChg chg="modSp add mod">
        <pc:chgData name="Gao, Meng (GSFC-616.0)[SCIENCE SYSTEMS AND APPLICATIONS INC]" userId="75b426fa-68fa-4178-8b59-7bfd17bc2ff3" providerId="ADAL" clId="{A76D7C92-2FF5-0F4D-9210-DCD04485475C}" dt="2024-10-09T22:04:55.033" v="1467" actId="113"/>
        <pc:sldMkLst>
          <pc:docMk/>
          <pc:sldMk cId="604106635" sldId="268"/>
        </pc:sldMkLst>
        <pc:spChg chg="mod">
          <ac:chgData name="Gao, Meng (GSFC-616.0)[SCIENCE SYSTEMS AND APPLICATIONS INC]" userId="75b426fa-68fa-4178-8b59-7bfd17bc2ff3" providerId="ADAL" clId="{A76D7C92-2FF5-0F4D-9210-DCD04485475C}" dt="2024-10-09T21:56:49.066" v="1377" actId="1076"/>
          <ac:spMkLst>
            <pc:docMk/>
            <pc:sldMk cId="604106635" sldId="268"/>
            <ac:spMk id="3" creationId="{8BD69505-F458-E2F0-E200-5026329B6DDC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2:03:20.952" v="1438" actId="1076"/>
          <ac:spMkLst>
            <pc:docMk/>
            <pc:sldMk cId="604106635" sldId="268"/>
            <ac:spMk id="4" creationId="{EAEB02B0-60D3-C155-B6FD-82376E3B1F3C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2:04:55.033" v="1467" actId="113"/>
          <ac:spMkLst>
            <pc:docMk/>
            <pc:sldMk cId="604106635" sldId="268"/>
            <ac:spMk id="5" creationId="{CDA53747-80F1-F3A2-C338-D0D003D54258}"/>
          </ac:spMkLst>
        </pc:spChg>
      </pc:sldChg>
      <pc:sldChg chg="modSp mod">
        <pc:chgData name="Gao, Meng (GSFC-616.0)[SCIENCE SYSTEMS AND APPLICATIONS INC]" userId="75b426fa-68fa-4178-8b59-7bfd17bc2ff3" providerId="ADAL" clId="{A76D7C92-2FF5-0F4D-9210-DCD04485475C}" dt="2024-10-10T17:06:54.405" v="1469" actId="20577"/>
        <pc:sldMkLst>
          <pc:docMk/>
          <pc:sldMk cId="1578913988" sldId="16038"/>
        </pc:sldMkLst>
        <pc:spChg chg="mod">
          <ac:chgData name="Gao, Meng (GSFC-616.0)[SCIENCE SYSTEMS AND APPLICATIONS INC]" userId="75b426fa-68fa-4178-8b59-7bfd17bc2ff3" providerId="ADAL" clId="{A76D7C92-2FF5-0F4D-9210-DCD04485475C}" dt="2024-10-10T17:06:54.405" v="1469" actId="20577"/>
          <ac:spMkLst>
            <pc:docMk/>
            <pc:sldMk cId="1578913988" sldId="16038"/>
            <ac:spMk id="2" creationId="{87EF55FC-724D-1AEB-FE31-665D5EA0D242}"/>
          </ac:spMkLst>
        </pc:spChg>
      </pc:sldChg>
      <pc:sldChg chg="del">
        <pc:chgData name="Gao, Meng (GSFC-616.0)[SCIENCE SYSTEMS AND APPLICATIONS INC]" userId="75b426fa-68fa-4178-8b59-7bfd17bc2ff3" providerId="ADAL" clId="{A76D7C92-2FF5-0F4D-9210-DCD04485475C}" dt="2024-10-09T20:48:09.812" v="88" actId="2696"/>
        <pc:sldMkLst>
          <pc:docMk/>
          <pc:sldMk cId="1537641714" sldId="29164"/>
        </pc:sldMkLst>
      </pc:sldChg>
      <pc:sldChg chg="delSp del mod">
        <pc:chgData name="Gao, Meng (GSFC-616.0)[SCIENCE SYSTEMS AND APPLICATIONS INC]" userId="75b426fa-68fa-4178-8b59-7bfd17bc2ff3" providerId="ADAL" clId="{A76D7C92-2FF5-0F4D-9210-DCD04485475C}" dt="2024-10-09T20:57:31.431" v="685" actId="2696"/>
        <pc:sldMkLst>
          <pc:docMk/>
          <pc:sldMk cId="1786221275" sldId="29227"/>
        </pc:sldMkLst>
        <pc:picChg chg="del">
          <ac:chgData name="Gao, Meng (GSFC-616.0)[SCIENCE SYSTEMS AND APPLICATIONS INC]" userId="75b426fa-68fa-4178-8b59-7bfd17bc2ff3" providerId="ADAL" clId="{A76D7C92-2FF5-0F4D-9210-DCD04485475C}" dt="2024-10-09T20:53:59.280" v="533" actId="21"/>
          <ac:picMkLst>
            <pc:docMk/>
            <pc:sldMk cId="1786221275" sldId="29227"/>
            <ac:picMk id="3" creationId="{FB1E4CA0-3DB0-68B4-F9B4-50E4957E7BB6}"/>
          </ac:picMkLst>
        </pc:picChg>
      </pc:sldChg>
      <pc:sldChg chg="del">
        <pc:chgData name="Gao, Meng (GSFC-616.0)[SCIENCE SYSTEMS AND APPLICATIONS INC]" userId="75b426fa-68fa-4178-8b59-7bfd17bc2ff3" providerId="ADAL" clId="{A76D7C92-2FF5-0F4D-9210-DCD04485475C}" dt="2024-10-09T20:58:34.752" v="703" actId="2696"/>
        <pc:sldMkLst>
          <pc:docMk/>
          <pc:sldMk cId="3083442868" sldId="29233"/>
        </pc:sldMkLst>
      </pc:sldChg>
      <pc:sldChg chg="add del">
        <pc:chgData name="Gao, Meng (GSFC-616.0)[SCIENCE SYSTEMS AND APPLICATIONS INC]" userId="75b426fa-68fa-4178-8b59-7bfd17bc2ff3" providerId="ADAL" clId="{A76D7C92-2FF5-0F4D-9210-DCD04485475C}" dt="2024-10-09T21:44:17.303" v="1281" actId="2696"/>
        <pc:sldMkLst>
          <pc:docMk/>
          <pc:sldMk cId="3703485498" sldId="29233"/>
        </pc:sldMkLst>
      </pc:sldChg>
      <pc:sldChg chg="addSp delSp modSp mod">
        <pc:chgData name="Gao, Meng (GSFC-616.0)[SCIENCE SYSTEMS AND APPLICATIONS INC]" userId="75b426fa-68fa-4178-8b59-7bfd17bc2ff3" providerId="ADAL" clId="{A76D7C92-2FF5-0F4D-9210-DCD04485475C}" dt="2024-10-09T22:01:43.003" v="1437" actId="1076"/>
        <pc:sldMkLst>
          <pc:docMk/>
          <pc:sldMk cId="8414304" sldId="29241"/>
        </pc:sldMkLst>
        <pc:spChg chg="mod">
          <ac:chgData name="Gao, Meng (GSFC-616.0)[SCIENCE SYSTEMS AND APPLICATIONS INC]" userId="75b426fa-68fa-4178-8b59-7bfd17bc2ff3" providerId="ADAL" clId="{A76D7C92-2FF5-0F4D-9210-DCD04485475C}" dt="2024-10-09T21:37:45.202" v="1261" actId="255"/>
          <ac:spMkLst>
            <pc:docMk/>
            <pc:sldMk cId="8414304" sldId="29241"/>
            <ac:spMk id="4" creationId="{7958B13F-EB52-AE42-7C04-4C6858476A16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2:01:43.003" v="1437" actId="1076"/>
          <ac:spMkLst>
            <pc:docMk/>
            <pc:sldMk cId="8414304" sldId="29241"/>
            <ac:spMk id="6" creationId="{EC14D75E-9202-A147-3A71-9F8A491FA92C}"/>
          </ac:spMkLst>
        </pc:spChg>
        <pc:spChg chg="del mod">
          <ac:chgData name="Gao, Meng (GSFC-616.0)[SCIENCE SYSTEMS AND APPLICATIONS INC]" userId="75b426fa-68fa-4178-8b59-7bfd17bc2ff3" providerId="ADAL" clId="{A76D7C92-2FF5-0F4D-9210-DCD04485475C}" dt="2024-10-09T21:14:33.065" v="811" actId="478"/>
          <ac:spMkLst>
            <pc:docMk/>
            <pc:sldMk cId="8414304" sldId="29241"/>
            <ac:spMk id="9" creationId="{0B39C043-F548-DCB4-2E56-CA095CA13823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14:49.391" v="826" actId="20577"/>
          <ac:spMkLst>
            <pc:docMk/>
            <pc:sldMk cId="8414304" sldId="29241"/>
            <ac:spMk id="11" creationId="{C8BC4BA7-B9E6-AF74-11D6-09683FD68236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7:45.202" v="1261" actId="255"/>
          <ac:spMkLst>
            <pc:docMk/>
            <pc:sldMk cId="8414304" sldId="29241"/>
            <ac:spMk id="12" creationId="{EE23C9D9-681E-F73C-3377-E5934E68D356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7:45.202" v="1261" actId="255"/>
          <ac:spMkLst>
            <pc:docMk/>
            <pc:sldMk cId="8414304" sldId="29241"/>
            <ac:spMk id="13" creationId="{4F153A65-BA5D-122E-928D-255A93443314}"/>
          </ac:spMkLst>
        </pc:spChg>
        <pc:picChg chg="mod">
          <ac:chgData name="Gao, Meng (GSFC-616.0)[SCIENCE SYSTEMS AND APPLICATIONS INC]" userId="75b426fa-68fa-4178-8b59-7bfd17bc2ff3" providerId="ADAL" clId="{A76D7C92-2FF5-0F4D-9210-DCD04485475C}" dt="2024-10-09T20:50:29.144" v="160" actId="1076"/>
          <ac:picMkLst>
            <pc:docMk/>
            <pc:sldMk cId="8414304" sldId="29241"/>
            <ac:picMk id="2" creationId="{D76DF833-873A-528C-5DC8-2E88113F4005}"/>
          </ac:picMkLst>
        </pc:picChg>
        <pc:picChg chg="mod">
          <ac:chgData name="Gao, Meng (GSFC-616.0)[SCIENCE SYSTEMS AND APPLICATIONS INC]" userId="75b426fa-68fa-4178-8b59-7bfd17bc2ff3" providerId="ADAL" clId="{A76D7C92-2FF5-0F4D-9210-DCD04485475C}" dt="2024-10-09T20:50:31.731" v="162" actId="1076"/>
          <ac:picMkLst>
            <pc:docMk/>
            <pc:sldMk cId="8414304" sldId="29241"/>
            <ac:picMk id="3" creationId="{0D311501-7258-BDEA-C2AE-BDD4FFBBB3B8}"/>
          </ac:picMkLst>
        </pc:picChg>
        <pc:picChg chg="add mod">
          <ac:chgData name="Gao, Meng (GSFC-616.0)[SCIENCE SYSTEMS AND APPLICATIONS INC]" userId="75b426fa-68fa-4178-8b59-7bfd17bc2ff3" providerId="ADAL" clId="{A76D7C92-2FF5-0F4D-9210-DCD04485475C}" dt="2024-10-09T20:53:43.148" v="527" actId="1076"/>
          <ac:picMkLst>
            <pc:docMk/>
            <pc:sldMk cId="8414304" sldId="29241"/>
            <ac:picMk id="5" creationId="{1262DDD8-7DA1-528C-D11F-D7F8037E44FA}"/>
          </ac:picMkLst>
        </pc:picChg>
        <pc:picChg chg="mod">
          <ac:chgData name="Gao, Meng (GSFC-616.0)[SCIENCE SYSTEMS AND APPLICATIONS INC]" userId="75b426fa-68fa-4178-8b59-7bfd17bc2ff3" providerId="ADAL" clId="{A76D7C92-2FF5-0F4D-9210-DCD04485475C}" dt="2024-10-09T20:50:30.695" v="161" actId="1076"/>
          <ac:picMkLst>
            <pc:docMk/>
            <pc:sldMk cId="8414304" sldId="29241"/>
            <ac:picMk id="7" creationId="{CF0FBF7A-CF67-3ACB-9E8C-3F77A96445A3}"/>
          </ac:picMkLst>
        </pc:picChg>
        <pc:picChg chg="add mod">
          <ac:chgData name="Gao, Meng (GSFC-616.0)[SCIENCE SYSTEMS AND APPLICATIONS INC]" userId="75b426fa-68fa-4178-8b59-7bfd17bc2ff3" providerId="ADAL" clId="{A76D7C92-2FF5-0F4D-9210-DCD04485475C}" dt="2024-10-09T20:53:56.355" v="532" actId="1076"/>
          <ac:picMkLst>
            <pc:docMk/>
            <pc:sldMk cId="8414304" sldId="29241"/>
            <ac:picMk id="8" creationId="{BCF37585-C3FE-4D11-8EB2-32BBDF15796D}"/>
          </ac:picMkLst>
        </pc:picChg>
        <pc:picChg chg="add del mod">
          <ac:chgData name="Gao, Meng (GSFC-616.0)[SCIENCE SYSTEMS AND APPLICATIONS INC]" userId="75b426fa-68fa-4178-8b59-7bfd17bc2ff3" providerId="ADAL" clId="{A76D7C92-2FF5-0F4D-9210-DCD04485475C}" dt="2024-10-09T20:54:08.405" v="536" actId="478"/>
          <ac:picMkLst>
            <pc:docMk/>
            <pc:sldMk cId="8414304" sldId="29241"/>
            <ac:picMk id="10" creationId="{88F34EF6-629A-588A-6CD2-A2F08F9DA0F3}"/>
          </ac:picMkLst>
        </pc:picChg>
      </pc:sldChg>
      <pc:sldChg chg="modSp mod">
        <pc:chgData name="Gao, Meng (GSFC-616.0)[SCIENCE SYSTEMS AND APPLICATIONS INC]" userId="75b426fa-68fa-4178-8b59-7bfd17bc2ff3" providerId="ADAL" clId="{A76D7C92-2FF5-0F4D-9210-DCD04485475C}" dt="2024-10-09T21:48:45.780" v="1309" actId="207"/>
        <pc:sldMkLst>
          <pc:docMk/>
          <pc:sldMk cId="3622984838" sldId="29248"/>
        </pc:sldMkLst>
        <pc:spChg chg="mod">
          <ac:chgData name="Gao, Meng (GSFC-616.0)[SCIENCE SYSTEMS AND APPLICATIONS INC]" userId="75b426fa-68fa-4178-8b59-7bfd17bc2ff3" providerId="ADAL" clId="{A76D7C92-2FF5-0F4D-9210-DCD04485475C}" dt="2024-10-09T21:48:45.780" v="1309" actId="207"/>
          <ac:spMkLst>
            <pc:docMk/>
            <pc:sldMk cId="3622984838" sldId="29248"/>
            <ac:spMk id="3" creationId="{7B2D1BD5-37EA-1480-8882-D32DBE83F460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6:27.722" v="1259" actId="113"/>
          <ac:spMkLst>
            <pc:docMk/>
            <pc:sldMk cId="3622984838" sldId="29248"/>
            <ac:spMk id="5" creationId="{E58A93CE-E81F-71FB-8F62-EEF8C068FDB4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6:32.353" v="1260" actId="1076"/>
          <ac:spMkLst>
            <pc:docMk/>
            <pc:sldMk cId="3622984838" sldId="29248"/>
            <ac:spMk id="6" creationId="{BDB13C90-BFBA-1991-1082-21293BFF1A4D}"/>
          </ac:spMkLst>
        </pc:spChg>
      </pc:sldChg>
      <pc:sldChg chg="addSp delSp modSp mod ord">
        <pc:chgData name="Gao, Meng (GSFC-616.0)[SCIENCE SYSTEMS AND APPLICATIONS INC]" userId="75b426fa-68fa-4178-8b59-7bfd17bc2ff3" providerId="ADAL" clId="{A76D7C92-2FF5-0F4D-9210-DCD04485475C}" dt="2024-10-09T21:55:54.268" v="1375" actId="1076"/>
        <pc:sldMkLst>
          <pc:docMk/>
          <pc:sldMk cId="2236676997" sldId="29250"/>
        </pc:sldMkLst>
        <pc:spChg chg="del">
          <ac:chgData name="Gao, Meng (GSFC-616.0)[SCIENCE SYSTEMS AND APPLICATIONS INC]" userId="75b426fa-68fa-4178-8b59-7bfd17bc2ff3" providerId="ADAL" clId="{A76D7C92-2FF5-0F4D-9210-DCD04485475C}" dt="2024-10-09T21:51:58.028" v="1336" actId="21"/>
          <ac:spMkLst>
            <pc:docMk/>
            <pc:sldMk cId="2236676997" sldId="29250"/>
            <ac:spMk id="4" creationId="{E2886888-A230-E616-46BF-5B95DF284EBF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55:46.828" v="1372" actId="207"/>
          <ac:spMkLst>
            <pc:docMk/>
            <pc:sldMk cId="2236676997" sldId="29250"/>
            <ac:spMk id="5" creationId="{3822762E-8188-746E-8D22-57FA83720EC2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55:54.268" v="1375" actId="1076"/>
          <ac:spMkLst>
            <pc:docMk/>
            <pc:sldMk cId="2236676997" sldId="29250"/>
            <ac:spMk id="7" creationId="{A246EF82-2555-984A-0D3E-274B5097110E}"/>
          </ac:spMkLst>
        </pc:spChg>
        <pc:picChg chg="mod">
          <ac:chgData name="Gao, Meng (GSFC-616.0)[SCIENCE SYSTEMS AND APPLICATIONS INC]" userId="75b426fa-68fa-4178-8b59-7bfd17bc2ff3" providerId="ADAL" clId="{A76D7C92-2FF5-0F4D-9210-DCD04485475C}" dt="2024-10-09T21:55:22.647" v="1363" actId="14100"/>
          <ac:picMkLst>
            <pc:docMk/>
            <pc:sldMk cId="2236676997" sldId="29250"/>
            <ac:picMk id="2" creationId="{1F3FDF95-233A-3B50-0429-61AB407C0AA2}"/>
          </ac:picMkLst>
        </pc:picChg>
        <pc:picChg chg="add mod">
          <ac:chgData name="Gao, Meng (GSFC-616.0)[SCIENCE SYSTEMS AND APPLICATIONS INC]" userId="75b426fa-68fa-4178-8b59-7bfd17bc2ff3" providerId="ADAL" clId="{A76D7C92-2FF5-0F4D-9210-DCD04485475C}" dt="2024-10-09T21:55:34.146" v="1368" actId="14100"/>
          <ac:picMkLst>
            <pc:docMk/>
            <pc:sldMk cId="2236676997" sldId="29250"/>
            <ac:picMk id="3" creationId="{2A7E07A3-FC42-5110-8C31-6975CF418C69}"/>
          </ac:picMkLst>
        </pc:picChg>
        <pc:picChg chg="del">
          <ac:chgData name="Gao, Meng (GSFC-616.0)[SCIENCE SYSTEMS AND APPLICATIONS INC]" userId="75b426fa-68fa-4178-8b59-7bfd17bc2ff3" providerId="ADAL" clId="{A76D7C92-2FF5-0F4D-9210-DCD04485475C}" dt="2024-10-09T21:51:27.298" v="1314" actId="21"/>
          <ac:picMkLst>
            <pc:docMk/>
            <pc:sldMk cId="2236676997" sldId="29250"/>
            <ac:picMk id="6" creationId="{4FA62FFB-C92D-F1B3-04D7-1E0C02BB8E16}"/>
          </ac:picMkLst>
        </pc:picChg>
        <pc:picChg chg="del">
          <ac:chgData name="Gao, Meng (GSFC-616.0)[SCIENCE SYSTEMS AND APPLICATIONS INC]" userId="75b426fa-68fa-4178-8b59-7bfd17bc2ff3" providerId="ADAL" clId="{A76D7C92-2FF5-0F4D-9210-DCD04485475C}" dt="2024-10-09T21:52:30.329" v="1349" actId="21"/>
          <ac:picMkLst>
            <pc:docMk/>
            <pc:sldMk cId="2236676997" sldId="29250"/>
            <ac:picMk id="15" creationId="{60EB9E43-A04B-742C-22DF-13B6BBC38C0B}"/>
          </ac:picMkLst>
        </pc:picChg>
      </pc:sldChg>
      <pc:sldChg chg="addSp delSp modSp mod modNotesTx">
        <pc:chgData name="Gao, Meng (GSFC-616.0)[SCIENCE SYSTEMS AND APPLICATIONS INC]" userId="75b426fa-68fa-4178-8b59-7bfd17bc2ff3" providerId="ADAL" clId="{A76D7C92-2FF5-0F4D-9210-DCD04485475C}" dt="2024-10-09T21:31:53.907" v="1179" actId="14100"/>
        <pc:sldMkLst>
          <pc:docMk/>
          <pc:sldMk cId="2757301548" sldId="29259"/>
        </pc:sldMkLst>
        <pc:spChg chg="add del mod">
          <ac:chgData name="Gao, Meng (GSFC-616.0)[SCIENCE SYSTEMS AND APPLICATIONS INC]" userId="75b426fa-68fa-4178-8b59-7bfd17bc2ff3" providerId="ADAL" clId="{A76D7C92-2FF5-0F4D-9210-DCD04485475C}" dt="2024-10-09T21:31:33.131" v="1143" actId="21"/>
          <ac:spMkLst>
            <pc:docMk/>
            <pc:sldMk cId="2757301548" sldId="29259"/>
            <ac:spMk id="2" creationId="{24B47D6B-3166-C69E-0A30-03B160E7DDB1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1:53.907" v="1179" actId="14100"/>
          <ac:spMkLst>
            <pc:docMk/>
            <pc:sldMk cId="2757301548" sldId="29259"/>
            <ac:spMk id="14" creationId="{98A3D631-6F7B-9F5F-C063-DC365F3E6E4F}"/>
          </ac:spMkLst>
        </pc:spChg>
      </pc:sldChg>
      <pc:sldChg chg="addSp modSp del mod ord">
        <pc:chgData name="Gao, Meng (GSFC-616.0)[SCIENCE SYSTEMS AND APPLICATIONS INC]" userId="75b426fa-68fa-4178-8b59-7bfd17bc2ff3" providerId="ADAL" clId="{A76D7C92-2FF5-0F4D-9210-DCD04485475C}" dt="2024-10-09T21:42:10.381" v="1277" actId="2696"/>
        <pc:sldMkLst>
          <pc:docMk/>
          <pc:sldMk cId="731203639" sldId="29266"/>
        </pc:sldMkLst>
        <pc:spChg chg="mod">
          <ac:chgData name="Gao, Meng (GSFC-616.0)[SCIENCE SYSTEMS AND APPLICATIONS INC]" userId="75b426fa-68fa-4178-8b59-7bfd17bc2ff3" providerId="ADAL" clId="{A76D7C92-2FF5-0F4D-9210-DCD04485475C}" dt="2024-10-09T21:16:06.475" v="843" actId="21"/>
          <ac:spMkLst>
            <pc:docMk/>
            <pc:sldMk cId="731203639" sldId="29266"/>
            <ac:spMk id="2" creationId="{7A520AA1-4857-BB36-AACC-2B1165B33DF0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16:12.519" v="845" actId="20577"/>
          <ac:spMkLst>
            <pc:docMk/>
            <pc:sldMk cId="731203639" sldId="29266"/>
            <ac:spMk id="21" creationId="{C1C72036-19F7-1AB0-5E51-A9382653BC37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16:28.886" v="853" actId="20577"/>
          <ac:spMkLst>
            <pc:docMk/>
            <pc:sldMk cId="731203639" sldId="29266"/>
            <ac:spMk id="23" creationId="{B04893DB-A446-AA40-3F57-A59668F6C11D}"/>
          </ac:spMkLst>
        </pc:spChg>
        <pc:picChg chg="mod">
          <ac:chgData name="Gao, Meng (GSFC-616.0)[SCIENCE SYSTEMS AND APPLICATIONS INC]" userId="75b426fa-68fa-4178-8b59-7bfd17bc2ff3" providerId="ADAL" clId="{A76D7C92-2FF5-0F4D-9210-DCD04485475C}" dt="2024-10-09T21:16:18.908" v="847" actId="1076"/>
          <ac:picMkLst>
            <pc:docMk/>
            <pc:sldMk cId="731203639" sldId="29266"/>
            <ac:picMk id="31" creationId="{06850C11-BDB1-EB9F-72DB-AFB6E682602D}"/>
          </ac:picMkLst>
        </pc:picChg>
      </pc:sldChg>
      <pc:sldChg chg="addSp delSp modSp mod">
        <pc:chgData name="Gao, Meng (GSFC-616.0)[SCIENCE SYSTEMS AND APPLICATIONS INC]" userId="75b426fa-68fa-4178-8b59-7bfd17bc2ff3" providerId="ADAL" clId="{A76D7C92-2FF5-0F4D-9210-DCD04485475C}" dt="2024-10-09T21:24:13.173" v="961"/>
        <pc:sldMkLst>
          <pc:docMk/>
          <pc:sldMk cId="63542220" sldId="29267"/>
        </pc:sldMkLst>
        <pc:spChg chg="add del mod">
          <ac:chgData name="Gao, Meng (GSFC-616.0)[SCIENCE SYSTEMS AND APPLICATIONS INC]" userId="75b426fa-68fa-4178-8b59-7bfd17bc2ff3" providerId="ADAL" clId="{A76D7C92-2FF5-0F4D-9210-DCD04485475C}" dt="2024-10-09T21:24:13.173" v="961"/>
          <ac:spMkLst>
            <pc:docMk/>
            <pc:sldMk cId="63542220" sldId="29267"/>
            <ac:spMk id="2" creationId="{8D857FB4-0EAC-C2AB-2BC7-682D95F1A587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24:08.066" v="958" actId="20577"/>
          <ac:spMkLst>
            <pc:docMk/>
            <pc:sldMk cId="63542220" sldId="29267"/>
            <ac:spMk id="3" creationId="{650BD0D0-A5AF-566F-662F-98DA31C867CF}"/>
          </ac:spMkLst>
        </pc:spChg>
      </pc:sldChg>
      <pc:sldChg chg="addSp delSp modSp mod">
        <pc:chgData name="Gao, Meng (GSFC-616.0)[SCIENCE SYSTEMS AND APPLICATIONS INC]" userId="75b426fa-68fa-4178-8b59-7bfd17bc2ff3" providerId="ADAL" clId="{A76D7C92-2FF5-0F4D-9210-DCD04485475C}" dt="2024-10-09T21:37:52.028" v="1262" actId="1076"/>
        <pc:sldMkLst>
          <pc:docMk/>
          <pc:sldMk cId="654246950" sldId="29276"/>
        </pc:sldMkLst>
        <pc:spChg chg="mod">
          <ac:chgData name="Gao, Meng (GSFC-616.0)[SCIENCE SYSTEMS AND APPLICATIONS INC]" userId="75b426fa-68fa-4178-8b59-7bfd17bc2ff3" providerId="ADAL" clId="{A76D7C92-2FF5-0F4D-9210-DCD04485475C}" dt="2024-10-09T20:49:22.596" v="126" actId="20577"/>
          <ac:spMkLst>
            <pc:docMk/>
            <pc:sldMk cId="654246950" sldId="29276"/>
            <ac:spMk id="2" creationId="{071DD5B4-FEC4-CF6E-1A40-BB3E2DFD1550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7:52.028" v="1262" actId="1076"/>
          <ac:spMkLst>
            <pc:docMk/>
            <pc:sldMk cId="654246950" sldId="29276"/>
            <ac:spMk id="4" creationId="{CC7A93F9-FE53-FF74-C064-4E34E78F4382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18:04:30.455" v="85" actId="1076"/>
          <ac:spMkLst>
            <pc:docMk/>
            <pc:sldMk cId="654246950" sldId="29276"/>
            <ac:spMk id="10" creationId="{17FF0465-233D-DD26-3DD0-BC210183160C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18:04:03.406" v="79" actId="1076"/>
          <ac:spMkLst>
            <pc:docMk/>
            <pc:sldMk cId="654246950" sldId="29276"/>
            <ac:spMk id="12" creationId="{8A7900E7-87FA-FBA3-D191-2A67CD08E8C3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18:04:27.644" v="84" actId="207"/>
          <ac:spMkLst>
            <pc:docMk/>
            <pc:sldMk cId="654246950" sldId="29276"/>
            <ac:spMk id="15" creationId="{B3558C62-926C-95D2-2EBB-1A73D2535A24}"/>
          </ac:spMkLst>
        </pc:spChg>
        <pc:spChg chg="del mod">
          <ac:chgData name="Gao, Meng (GSFC-616.0)[SCIENCE SYSTEMS AND APPLICATIONS INC]" userId="75b426fa-68fa-4178-8b59-7bfd17bc2ff3" providerId="ADAL" clId="{A76D7C92-2FF5-0F4D-9210-DCD04485475C}" dt="2024-10-09T18:04:23.124" v="82" actId="478"/>
          <ac:spMkLst>
            <pc:docMk/>
            <pc:sldMk cId="654246950" sldId="29276"/>
            <ac:spMk id="17" creationId="{FD2C678D-4BF4-4B24-E61F-C0AEA2BFFA7A}"/>
          </ac:spMkLst>
        </pc:spChg>
        <pc:picChg chg="mod">
          <ac:chgData name="Gao, Meng (GSFC-616.0)[SCIENCE SYSTEMS AND APPLICATIONS INC]" userId="75b426fa-68fa-4178-8b59-7bfd17bc2ff3" providerId="ADAL" clId="{A76D7C92-2FF5-0F4D-9210-DCD04485475C}" dt="2024-10-09T18:04:01.119" v="78" actId="1076"/>
          <ac:picMkLst>
            <pc:docMk/>
            <pc:sldMk cId="654246950" sldId="29276"/>
            <ac:picMk id="11" creationId="{3AE20FD4-EA6E-7666-034A-B9498F197324}"/>
          </ac:picMkLst>
        </pc:picChg>
      </pc:sldChg>
      <pc:sldChg chg="addSp modSp mod">
        <pc:chgData name="Gao, Meng (GSFC-616.0)[SCIENCE SYSTEMS AND APPLICATIONS INC]" userId="75b426fa-68fa-4178-8b59-7bfd17bc2ff3" providerId="ADAL" clId="{A76D7C92-2FF5-0F4D-9210-DCD04485475C}" dt="2024-10-09T21:15:37.997" v="839" actId="20577"/>
        <pc:sldMkLst>
          <pc:docMk/>
          <pc:sldMk cId="1554562767" sldId="29277"/>
        </pc:sldMkLst>
        <pc:spChg chg="mod">
          <ac:chgData name="Gao, Meng (GSFC-616.0)[SCIENCE SYSTEMS AND APPLICATIONS INC]" userId="75b426fa-68fa-4178-8b59-7bfd17bc2ff3" providerId="ADAL" clId="{A76D7C92-2FF5-0F4D-9210-DCD04485475C}" dt="2024-10-09T18:02:55.067" v="56" actId="21"/>
          <ac:spMkLst>
            <pc:docMk/>
            <pc:sldMk cId="1554562767" sldId="29277"/>
            <ac:spMk id="2" creationId="{E463819C-DCEE-3393-0E4C-3D23149156F6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15:37.997" v="839" actId="20577"/>
          <ac:spMkLst>
            <pc:docMk/>
            <pc:sldMk cId="1554562767" sldId="29277"/>
            <ac:spMk id="3" creationId="{BCBF49FC-88F8-6455-97A8-1AB36354B1E6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10:48.565" v="795" actId="20577"/>
          <ac:spMkLst>
            <pc:docMk/>
            <pc:sldMk cId="1554562767" sldId="29277"/>
            <ac:spMk id="9" creationId="{EB6E0BA6-8DF4-6345-22D0-F2AA09C3AE46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18:04:18.190" v="81" actId="1076"/>
          <ac:spMkLst>
            <pc:docMk/>
            <pc:sldMk cId="1554562767" sldId="29277"/>
            <ac:spMk id="12" creationId="{D1ECB4A3-259C-EDD5-976E-B303AD74FAA3}"/>
          </ac:spMkLst>
        </pc:spChg>
        <pc:picChg chg="mod">
          <ac:chgData name="Gao, Meng (GSFC-616.0)[SCIENCE SYSTEMS AND APPLICATIONS INC]" userId="75b426fa-68fa-4178-8b59-7bfd17bc2ff3" providerId="ADAL" clId="{A76D7C92-2FF5-0F4D-9210-DCD04485475C}" dt="2024-10-09T18:04:36.206" v="86" actId="1076"/>
          <ac:picMkLst>
            <pc:docMk/>
            <pc:sldMk cId="1554562767" sldId="29277"/>
            <ac:picMk id="11" creationId="{2949B149-AEEB-FE66-AD6C-1D913D7654E6}"/>
          </ac:picMkLst>
        </pc:picChg>
      </pc:sldChg>
      <pc:sldChg chg="del">
        <pc:chgData name="Gao, Meng (GSFC-616.0)[SCIENCE SYSTEMS AND APPLICATIONS INC]" userId="75b426fa-68fa-4178-8b59-7bfd17bc2ff3" providerId="ADAL" clId="{A76D7C92-2FF5-0F4D-9210-DCD04485475C}" dt="2024-10-09T17:59:06.605" v="17" actId="2696"/>
        <pc:sldMkLst>
          <pc:docMk/>
          <pc:sldMk cId="1263471950" sldId="29278"/>
        </pc:sldMkLst>
      </pc:sldChg>
      <pc:sldChg chg="addSp delSp modSp add mod">
        <pc:chgData name="Gao, Meng (GSFC-616.0)[SCIENCE SYSTEMS AND APPLICATIONS INC]" userId="75b426fa-68fa-4178-8b59-7bfd17bc2ff3" providerId="ADAL" clId="{A76D7C92-2FF5-0F4D-9210-DCD04485475C}" dt="2024-10-09T22:01:17.895" v="1434" actId="20577"/>
        <pc:sldMkLst>
          <pc:docMk/>
          <pc:sldMk cId="1304182851" sldId="29278"/>
        </pc:sldMkLst>
        <pc:spChg chg="add mod">
          <ac:chgData name="Gao, Meng (GSFC-616.0)[SCIENCE SYSTEMS AND APPLICATIONS INC]" userId="75b426fa-68fa-4178-8b59-7bfd17bc2ff3" providerId="ADAL" clId="{A76D7C92-2FF5-0F4D-9210-DCD04485475C}" dt="2024-10-09T21:15:26.660" v="838" actId="20577"/>
          <ac:spMkLst>
            <pc:docMk/>
            <pc:sldMk cId="1304182851" sldId="29278"/>
            <ac:spMk id="3" creationId="{FCDA4C8C-8B12-1CBC-841C-5BC5F870DD7E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2:01:17.895" v="1434" actId="20577"/>
          <ac:spMkLst>
            <pc:docMk/>
            <pc:sldMk cId="1304182851" sldId="29278"/>
            <ac:spMk id="4" creationId="{45DDC350-F53C-3672-96A5-8932EE5BC0D4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0:56:05.818" v="637" actId="1076"/>
          <ac:spMkLst>
            <pc:docMk/>
            <pc:sldMk cId="1304182851" sldId="29278"/>
            <ac:spMk id="6" creationId="{7ECC5941-8701-31DC-59C7-5B59F8B17F52}"/>
          </ac:spMkLst>
        </pc:spChg>
        <pc:spChg chg="del mod">
          <ac:chgData name="Gao, Meng (GSFC-616.0)[SCIENCE SYSTEMS AND APPLICATIONS INC]" userId="75b426fa-68fa-4178-8b59-7bfd17bc2ff3" providerId="ADAL" clId="{A76D7C92-2FF5-0F4D-9210-DCD04485475C}" dt="2024-10-09T21:38:50.461" v="1268" actId="478"/>
          <ac:spMkLst>
            <pc:docMk/>
            <pc:sldMk cId="1304182851" sldId="29278"/>
            <ac:spMk id="8" creationId="{24BB5025-5CDE-576D-420E-96E069FB05FB}"/>
          </ac:spMkLst>
        </pc:spChg>
        <pc:spChg chg="del mod">
          <ac:chgData name="Gao, Meng (GSFC-616.0)[SCIENCE SYSTEMS AND APPLICATIONS INC]" userId="75b426fa-68fa-4178-8b59-7bfd17bc2ff3" providerId="ADAL" clId="{A76D7C92-2FF5-0F4D-9210-DCD04485475C}" dt="2024-10-09T20:57:22.848" v="684" actId="478"/>
          <ac:spMkLst>
            <pc:docMk/>
            <pc:sldMk cId="1304182851" sldId="29278"/>
            <ac:spMk id="12" creationId="{E7D67D3A-1C4B-7AC1-6E98-257A0E57AFEE}"/>
          </ac:spMkLst>
        </pc:spChg>
      </pc:sldChg>
      <pc:sldChg chg="del">
        <pc:chgData name="Gao, Meng (GSFC-616.0)[SCIENCE SYSTEMS AND APPLICATIONS INC]" userId="75b426fa-68fa-4178-8b59-7bfd17bc2ff3" providerId="ADAL" clId="{A76D7C92-2FF5-0F4D-9210-DCD04485475C}" dt="2024-10-09T20:58:34.752" v="703" actId="2696"/>
        <pc:sldMkLst>
          <pc:docMk/>
          <pc:sldMk cId="1910795256" sldId="29279"/>
        </pc:sldMkLst>
      </pc:sldChg>
      <pc:sldChg chg="add del">
        <pc:chgData name="Gao, Meng (GSFC-616.0)[SCIENCE SYSTEMS AND APPLICATIONS INC]" userId="75b426fa-68fa-4178-8b59-7bfd17bc2ff3" providerId="ADAL" clId="{A76D7C92-2FF5-0F4D-9210-DCD04485475C}" dt="2024-10-09T21:44:15.694" v="1280" actId="2696"/>
        <pc:sldMkLst>
          <pc:docMk/>
          <pc:sldMk cId="2119616552" sldId="29279"/>
        </pc:sldMkLst>
      </pc:sldChg>
      <pc:sldChg chg="addSp delSp modSp mod modNotesTx">
        <pc:chgData name="Gao, Meng (GSFC-616.0)[SCIENCE SYSTEMS AND APPLICATIONS INC]" userId="75b426fa-68fa-4178-8b59-7bfd17bc2ff3" providerId="ADAL" clId="{A76D7C92-2FF5-0F4D-9210-DCD04485475C}" dt="2024-10-09T21:46:58.653" v="1298" actId="20577"/>
        <pc:sldMkLst>
          <pc:docMk/>
          <pc:sldMk cId="3116079431" sldId="29280"/>
        </pc:sldMkLst>
        <pc:spChg chg="mod">
          <ac:chgData name="Gao, Meng (GSFC-616.0)[SCIENCE SYSTEMS AND APPLICATIONS INC]" userId="75b426fa-68fa-4178-8b59-7bfd17bc2ff3" providerId="ADAL" clId="{A76D7C92-2FF5-0F4D-9210-DCD04485475C}" dt="2024-10-09T21:45:46.193" v="1288" actId="12"/>
          <ac:spMkLst>
            <pc:docMk/>
            <pc:sldMk cId="3116079431" sldId="29280"/>
            <ac:spMk id="3" creationId="{872DA6AB-6658-5ECC-57DC-FA3AF7F2F121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45:37.202" v="1284" actId="12"/>
          <ac:spMkLst>
            <pc:docMk/>
            <pc:sldMk cId="3116079431" sldId="29280"/>
            <ac:spMk id="4" creationId="{AB26416A-055A-CDA9-759B-9F370141B7F4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0:10.740" v="1137" actId="1076"/>
          <ac:spMkLst>
            <pc:docMk/>
            <pc:sldMk cId="3116079431" sldId="29280"/>
            <ac:spMk id="5" creationId="{2C94C1ED-6D8B-59D8-9EE4-6FB8782B7DC6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30:21.383" v="1142" actId="1076"/>
          <ac:spMkLst>
            <pc:docMk/>
            <pc:sldMk cId="3116079431" sldId="29280"/>
            <ac:spMk id="6" creationId="{22DB7AF7-DFC0-0C7B-11D8-0D984FEF1784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45:49.727" v="1289" actId="12"/>
          <ac:spMkLst>
            <pc:docMk/>
            <pc:sldMk cId="3116079431" sldId="29280"/>
            <ac:spMk id="7" creationId="{28588074-5C6F-3397-CD2F-DE658EAE9147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45:40.735" v="1285" actId="12"/>
          <ac:spMkLst>
            <pc:docMk/>
            <pc:sldMk cId="3116079431" sldId="29280"/>
            <ac:spMk id="8" creationId="{CF8939F8-3C3A-9B9E-2416-C096AB583219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45:55.918" v="1291" actId="12"/>
          <ac:spMkLst>
            <pc:docMk/>
            <pc:sldMk cId="3116079431" sldId="29280"/>
            <ac:spMk id="9" creationId="{08BC5754-AD36-9B3B-C763-811059A8946C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45:52.715" v="1290" actId="12"/>
          <ac:spMkLst>
            <pc:docMk/>
            <pc:sldMk cId="3116079431" sldId="29280"/>
            <ac:spMk id="16" creationId="{1FE9524B-1366-95C8-914F-F21CC4651213}"/>
          </ac:spMkLst>
        </pc:spChg>
        <pc:spChg chg="del mod">
          <ac:chgData name="Gao, Meng (GSFC-616.0)[SCIENCE SYSTEMS AND APPLICATIONS INC]" userId="75b426fa-68fa-4178-8b59-7bfd17bc2ff3" providerId="ADAL" clId="{A76D7C92-2FF5-0F4D-9210-DCD04485475C}" dt="2024-10-09T21:27:19.734" v="1062"/>
          <ac:spMkLst>
            <pc:docMk/>
            <pc:sldMk cId="3116079431" sldId="29280"/>
            <ac:spMk id="17" creationId="{4AA4211B-2167-59DD-0A61-2A5E9D7A3979}"/>
          </ac:spMkLst>
        </pc:spChg>
        <pc:spChg chg="add del mod">
          <ac:chgData name="Gao, Meng (GSFC-616.0)[SCIENCE SYSTEMS AND APPLICATIONS INC]" userId="75b426fa-68fa-4178-8b59-7bfd17bc2ff3" providerId="ADAL" clId="{A76D7C92-2FF5-0F4D-9210-DCD04485475C}" dt="2024-10-09T21:29:02.948" v="1119"/>
          <ac:spMkLst>
            <pc:docMk/>
            <pc:sldMk cId="3116079431" sldId="29280"/>
            <ac:spMk id="18" creationId="{05EF4A67-E23F-1595-8996-E3A1F27A30FB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46:58.653" v="1298" actId="20577"/>
          <ac:spMkLst>
            <pc:docMk/>
            <pc:sldMk cId="3116079431" sldId="29280"/>
            <ac:spMk id="45" creationId="{CD8E7795-4287-6857-4553-E24930516471}"/>
          </ac:spMkLst>
        </pc:spChg>
        <pc:cxnChg chg="mod">
          <ac:chgData name="Gao, Meng (GSFC-616.0)[SCIENCE SYSTEMS AND APPLICATIONS INC]" userId="75b426fa-68fa-4178-8b59-7bfd17bc2ff3" providerId="ADAL" clId="{A76D7C92-2FF5-0F4D-9210-DCD04485475C}" dt="2024-10-09T21:45:29.637" v="1283" actId="14100"/>
          <ac:cxnSpMkLst>
            <pc:docMk/>
            <pc:sldMk cId="3116079431" sldId="29280"/>
            <ac:cxnSpMk id="10" creationId="{10796646-0F7A-2297-F3B5-A24CB4DEE6D5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32:34.508" v="1182" actId="14100"/>
          <ac:cxnSpMkLst>
            <pc:docMk/>
            <pc:sldMk cId="3116079431" sldId="29280"/>
            <ac:cxnSpMk id="11" creationId="{D699D09D-AE1C-6D1B-B591-558194092B01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32:49.015" v="1183" actId="1076"/>
          <ac:cxnSpMkLst>
            <pc:docMk/>
            <pc:sldMk cId="3116079431" sldId="29280"/>
            <ac:cxnSpMk id="12" creationId="{CCD4434F-F432-7016-883D-52CDB12FBA9D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32:34.508" v="1182" actId="14100"/>
          <ac:cxnSpMkLst>
            <pc:docMk/>
            <pc:sldMk cId="3116079431" sldId="29280"/>
            <ac:cxnSpMk id="13" creationId="{B4585ABF-BBE1-BC99-6A6D-5EDC3CDDF4C7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33:17.956" v="1188" actId="1076"/>
          <ac:cxnSpMkLst>
            <pc:docMk/>
            <pc:sldMk cId="3116079431" sldId="29280"/>
            <ac:cxnSpMk id="14" creationId="{5D93DC4F-7B14-D4F1-B991-0F399DAACE4E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33:17.956" v="1188" actId="1076"/>
          <ac:cxnSpMkLst>
            <pc:docMk/>
            <pc:sldMk cId="3116079431" sldId="29280"/>
            <ac:cxnSpMk id="15" creationId="{8D45F82B-9B6E-A992-AC08-C5AE65C453FF}"/>
          </ac:cxnSpMkLst>
        </pc:cxnChg>
        <pc:cxnChg chg="add mod">
          <ac:chgData name="Gao, Meng (GSFC-616.0)[SCIENCE SYSTEMS AND APPLICATIONS INC]" userId="75b426fa-68fa-4178-8b59-7bfd17bc2ff3" providerId="ADAL" clId="{A76D7C92-2FF5-0F4D-9210-DCD04485475C}" dt="2024-10-09T21:45:29.637" v="1283" actId="14100"/>
          <ac:cxnSpMkLst>
            <pc:docMk/>
            <pc:sldMk cId="3116079431" sldId="29280"/>
            <ac:cxnSpMk id="42" creationId="{E25788B9-6295-83F7-33AE-008C46F430E3}"/>
          </ac:cxnSpMkLst>
        </pc:cxnChg>
      </pc:sldChg>
      <pc:sldChg chg="del">
        <pc:chgData name="Gao, Meng (GSFC-616.0)[SCIENCE SYSTEMS AND APPLICATIONS INC]" userId="75b426fa-68fa-4178-8b59-7bfd17bc2ff3" providerId="ADAL" clId="{A76D7C92-2FF5-0F4D-9210-DCD04485475C}" dt="2024-10-09T21:42:41.429" v="1278" actId="2696"/>
        <pc:sldMkLst>
          <pc:docMk/>
          <pc:sldMk cId="2460359206" sldId="29281"/>
        </pc:sldMkLst>
      </pc:sldChg>
      <pc:sldChg chg="del">
        <pc:chgData name="Gao, Meng (GSFC-616.0)[SCIENCE SYSTEMS AND APPLICATIONS INC]" userId="75b426fa-68fa-4178-8b59-7bfd17bc2ff3" providerId="ADAL" clId="{A76D7C92-2FF5-0F4D-9210-DCD04485475C}" dt="2024-10-09T21:44:14.792" v="1279" actId="2696"/>
        <pc:sldMkLst>
          <pc:docMk/>
          <pc:sldMk cId="1368089079" sldId="29282"/>
        </pc:sldMkLst>
      </pc:sldChg>
      <pc:sldChg chg="delSp modSp mod">
        <pc:chgData name="Gao, Meng (GSFC-616.0)[SCIENCE SYSTEMS AND APPLICATIONS INC]" userId="75b426fa-68fa-4178-8b59-7bfd17bc2ff3" providerId="ADAL" clId="{A76D7C92-2FF5-0F4D-9210-DCD04485475C}" dt="2024-10-09T21:47:59.213" v="1307" actId="1076"/>
        <pc:sldMkLst>
          <pc:docMk/>
          <pc:sldMk cId="3419544966" sldId="29283"/>
        </pc:sldMkLst>
        <pc:spChg chg="mod">
          <ac:chgData name="Gao, Meng (GSFC-616.0)[SCIENCE SYSTEMS AND APPLICATIONS INC]" userId="75b426fa-68fa-4178-8b59-7bfd17bc2ff3" providerId="ADAL" clId="{A76D7C92-2FF5-0F4D-9210-DCD04485475C}" dt="2024-10-09T21:47:54.586" v="1306" actId="1076"/>
          <ac:spMkLst>
            <pc:docMk/>
            <pc:sldMk cId="3419544966" sldId="29283"/>
            <ac:spMk id="3" creationId="{BD9091EF-A71E-96D6-4A2E-EEB0F02CFB0B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17:20.838" v="877" actId="20577"/>
          <ac:spMkLst>
            <pc:docMk/>
            <pc:sldMk cId="3419544966" sldId="29283"/>
            <ac:spMk id="5" creationId="{BA967762-707F-D343-D7B8-FE5AADAE8577}"/>
          </ac:spMkLst>
        </pc:spChg>
        <pc:picChg chg="del mod">
          <ac:chgData name="Gao, Meng (GSFC-616.0)[SCIENCE SYSTEMS AND APPLICATIONS INC]" userId="75b426fa-68fa-4178-8b59-7bfd17bc2ff3" providerId="ADAL" clId="{A76D7C92-2FF5-0F4D-9210-DCD04485475C}" dt="2024-10-09T21:47:47.705" v="1302" actId="478"/>
          <ac:picMkLst>
            <pc:docMk/>
            <pc:sldMk cId="3419544966" sldId="29283"/>
            <ac:picMk id="2" creationId="{7FDC3F29-3083-28C8-B412-DD5FEA9CA90E}"/>
          </ac:picMkLst>
        </pc:picChg>
        <pc:picChg chg="mod">
          <ac:chgData name="Gao, Meng (GSFC-616.0)[SCIENCE SYSTEMS AND APPLICATIONS INC]" userId="75b426fa-68fa-4178-8b59-7bfd17bc2ff3" providerId="ADAL" clId="{A76D7C92-2FF5-0F4D-9210-DCD04485475C}" dt="2024-10-09T21:47:59.213" v="1307" actId="1076"/>
          <ac:picMkLst>
            <pc:docMk/>
            <pc:sldMk cId="3419544966" sldId="29283"/>
            <ac:picMk id="13" creationId="{9E9251FC-9DDE-02E4-1E0F-0DEBE8C1D9C1}"/>
          </ac:picMkLst>
        </pc:picChg>
      </pc:sldChg>
      <pc:sldChg chg="addSp delSp modSp new del mod">
        <pc:chgData name="Gao, Meng (GSFC-616.0)[SCIENCE SYSTEMS AND APPLICATIONS INC]" userId="75b426fa-68fa-4178-8b59-7bfd17bc2ff3" providerId="ADAL" clId="{A76D7C92-2FF5-0F4D-9210-DCD04485475C}" dt="2024-10-09T21:04:04.195" v="707" actId="2696"/>
        <pc:sldMkLst>
          <pc:docMk/>
          <pc:sldMk cId="1911190800" sldId="29284"/>
        </pc:sldMkLst>
        <pc:spChg chg="add del mod">
          <ac:chgData name="Gao, Meng (GSFC-616.0)[SCIENCE SYSTEMS AND APPLICATIONS INC]" userId="75b426fa-68fa-4178-8b59-7bfd17bc2ff3" providerId="ADAL" clId="{A76D7C92-2FF5-0F4D-9210-DCD04485475C}" dt="2024-10-09T20:58:09.528" v="690" actId="478"/>
          <ac:spMkLst>
            <pc:docMk/>
            <pc:sldMk cId="1911190800" sldId="29284"/>
            <ac:spMk id="3" creationId="{4D8B0EA8-EB58-8AD2-2B62-F59EEC64D0A9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0:58:20.721" v="702" actId="20577"/>
          <ac:spMkLst>
            <pc:docMk/>
            <pc:sldMk cId="1911190800" sldId="29284"/>
            <ac:spMk id="4" creationId="{729AC16B-98A2-09AF-71FE-04B851D11393}"/>
          </ac:spMkLst>
        </pc:spChg>
      </pc:sldChg>
      <pc:sldChg chg="addSp delSp modSp new del mod">
        <pc:chgData name="Gao, Meng (GSFC-616.0)[SCIENCE SYSTEMS AND APPLICATIONS INC]" userId="75b426fa-68fa-4178-8b59-7bfd17bc2ff3" providerId="ADAL" clId="{A76D7C92-2FF5-0F4D-9210-DCD04485475C}" dt="2024-10-09T21:54:56.189" v="1360" actId="2696"/>
        <pc:sldMkLst>
          <pc:docMk/>
          <pc:sldMk cId="2818501487" sldId="29284"/>
        </pc:sldMkLst>
        <pc:spChg chg="mod">
          <ac:chgData name="Gao, Meng (GSFC-616.0)[SCIENCE SYSTEMS AND APPLICATIONS INC]" userId="75b426fa-68fa-4178-8b59-7bfd17bc2ff3" providerId="ADAL" clId="{A76D7C92-2FF5-0F4D-9210-DCD04485475C}" dt="2024-10-09T21:52:12.313" v="1341" actId="21"/>
          <ac:spMkLst>
            <pc:docMk/>
            <pc:sldMk cId="2818501487" sldId="29284"/>
            <ac:spMk id="2" creationId="{4ABF4DF4-56B2-2FED-469C-01520CB97AB9}"/>
          </ac:spMkLst>
        </pc:spChg>
        <pc:spChg chg="del">
          <ac:chgData name="Gao, Meng (GSFC-616.0)[SCIENCE SYSTEMS AND APPLICATIONS INC]" userId="75b426fa-68fa-4178-8b59-7bfd17bc2ff3" providerId="ADAL" clId="{A76D7C92-2FF5-0F4D-9210-DCD04485475C}" dt="2024-10-09T21:51:21.033" v="1313"/>
          <ac:spMkLst>
            <pc:docMk/>
            <pc:sldMk cId="2818501487" sldId="29284"/>
            <ac:spMk id="3" creationId="{0A34EC26-4C5B-70BF-F024-97136D664A20}"/>
          </ac:spMkLst>
        </pc:spChg>
        <pc:spChg chg="del">
          <ac:chgData name="Gao, Meng (GSFC-616.0)[SCIENCE SYSTEMS AND APPLICATIONS INC]" userId="75b426fa-68fa-4178-8b59-7bfd17bc2ff3" providerId="ADAL" clId="{A76D7C92-2FF5-0F4D-9210-DCD04485475C}" dt="2024-10-09T21:51:43.132" v="1331"/>
          <ac:spMkLst>
            <pc:docMk/>
            <pc:sldMk cId="2818501487" sldId="29284"/>
            <ac:spMk id="4" creationId="{10B05E2E-D072-B55B-D68A-A0BE4B763455}"/>
          </ac:spMkLst>
        </pc:spChg>
        <pc:spChg chg="add del">
          <ac:chgData name="Gao, Meng (GSFC-616.0)[SCIENCE SYSTEMS AND APPLICATIONS INC]" userId="75b426fa-68fa-4178-8b59-7bfd17bc2ff3" providerId="ADAL" clId="{A76D7C92-2FF5-0F4D-9210-DCD04485475C}" dt="2024-10-09T21:51:09.702" v="1312" actId="478"/>
          <ac:spMkLst>
            <pc:docMk/>
            <pc:sldMk cId="2818501487" sldId="29284"/>
            <ac:spMk id="7" creationId="{BF363399-DAB9-3141-8222-F1C030A1C197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51:41.819" v="1330" actId="21"/>
          <ac:spMkLst>
            <pc:docMk/>
            <pc:sldMk cId="2818501487" sldId="29284"/>
            <ac:spMk id="9" creationId="{CBE8F52E-DF44-2453-5D7A-BE88D0AE360E}"/>
          </ac:spMkLst>
        </pc:spChg>
        <pc:spChg chg="add mod">
          <ac:chgData name="Gao, Meng (GSFC-616.0)[SCIENCE SYSTEMS AND APPLICATIONS INC]" userId="75b426fa-68fa-4178-8b59-7bfd17bc2ff3" providerId="ADAL" clId="{A76D7C92-2FF5-0F4D-9210-DCD04485475C}" dt="2024-10-09T21:51:51.672" v="1334" actId="21"/>
          <ac:spMkLst>
            <pc:docMk/>
            <pc:sldMk cId="2818501487" sldId="29284"/>
            <ac:spMk id="11" creationId="{2B323FCC-9270-0387-72C3-F8962D5052AA}"/>
          </ac:spMkLst>
        </pc:spChg>
        <pc:picChg chg="add mod">
          <ac:chgData name="Gao, Meng (GSFC-616.0)[SCIENCE SYSTEMS AND APPLICATIONS INC]" userId="75b426fa-68fa-4178-8b59-7bfd17bc2ff3" providerId="ADAL" clId="{A76D7C92-2FF5-0F4D-9210-DCD04485475C}" dt="2024-10-09T21:51:28.397" v="1315"/>
          <ac:picMkLst>
            <pc:docMk/>
            <pc:sldMk cId="2818501487" sldId="29284"/>
            <ac:picMk id="8" creationId="{0B820EEB-8F2B-DD16-92C4-078A109D7DA4}"/>
          </ac:picMkLst>
        </pc:picChg>
        <pc:picChg chg="add del mod">
          <ac:chgData name="Gao, Meng (GSFC-616.0)[SCIENCE SYSTEMS AND APPLICATIONS INC]" userId="75b426fa-68fa-4178-8b59-7bfd17bc2ff3" providerId="ADAL" clId="{A76D7C92-2FF5-0F4D-9210-DCD04485475C}" dt="2024-10-09T21:51:51.672" v="1334" actId="21"/>
          <ac:picMkLst>
            <pc:docMk/>
            <pc:sldMk cId="2818501487" sldId="29284"/>
            <ac:picMk id="10" creationId="{BF8B059D-B371-4A2F-4F49-D6B51E29A4BC}"/>
          </ac:picMkLst>
        </pc:picChg>
        <pc:picChg chg="add del mod">
          <ac:chgData name="Gao, Meng (GSFC-616.0)[SCIENCE SYSTEMS AND APPLICATIONS INC]" userId="75b426fa-68fa-4178-8b59-7bfd17bc2ff3" providerId="ADAL" clId="{A76D7C92-2FF5-0F4D-9210-DCD04485475C}" dt="2024-10-09T21:51:41.819" v="1330" actId="21"/>
          <ac:picMkLst>
            <pc:docMk/>
            <pc:sldMk cId="2818501487" sldId="29284"/>
            <ac:picMk id="1026" creationId="{4058C216-5507-5752-088A-E90ABB52D9DA}"/>
          </ac:picMkLst>
        </pc:picChg>
      </pc:sldChg>
      <pc:sldChg chg="new del">
        <pc:chgData name="Gao, Meng (GSFC-616.0)[SCIENCE SYSTEMS AND APPLICATIONS INC]" userId="75b426fa-68fa-4178-8b59-7bfd17bc2ff3" providerId="ADAL" clId="{A76D7C92-2FF5-0F4D-9210-DCD04485475C}" dt="2024-10-09T21:16:31.661" v="854" actId="2696"/>
        <pc:sldMkLst>
          <pc:docMk/>
          <pc:sldMk cId="2879053411" sldId="29284"/>
        </pc:sldMkLst>
      </pc:sldChg>
      <pc:sldChg chg="modSp add del mod">
        <pc:chgData name="Gao, Meng (GSFC-616.0)[SCIENCE SYSTEMS AND APPLICATIONS INC]" userId="75b426fa-68fa-4178-8b59-7bfd17bc2ff3" providerId="ADAL" clId="{A76D7C92-2FF5-0F4D-9210-DCD04485475C}" dt="2024-10-09T21:34:28.692" v="1196" actId="2696"/>
        <pc:sldMkLst>
          <pc:docMk/>
          <pc:sldMk cId="3795709396" sldId="29284"/>
        </pc:sldMkLst>
        <pc:spChg chg="mod">
          <ac:chgData name="Gao, Meng (GSFC-616.0)[SCIENCE SYSTEMS AND APPLICATIONS INC]" userId="75b426fa-68fa-4178-8b59-7bfd17bc2ff3" providerId="ADAL" clId="{A76D7C92-2FF5-0F4D-9210-DCD04485475C}" dt="2024-10-09T21:27:58.934" v="1068" actId="1076"/>
          <ac:spMkLst>
            <pc:docMk/>
            <pc:sldMk cId="3795709396" sldId="29284"/>
            <ac:spMk id="3" creationId="{D84D6F73-AD2C-BA6C-2768-87157C2B6256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27:49.094" v="1066" actId="1076"/>
          <ac:spMkLst>
            <pc:docMk/>
            <pc:sldMk cId="3795709396" sldId="29284"/>
            <ac:spMk id="4" creationId="{830C8587-C45E-2628-4104-6A3F63B0ADA2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27:58.934" v="1068" actId="1076"/>
          <ac:spMkLst>
            <pc:docMk/>
            <pc:sldMk cId="3795709396" sldId="29284"/>
            <ac:spMk id="7" creationId="{397F87C1-80C3-36F3-64F2-523AE5C23777}"/>
          </ac:spMkLst>
        </pc:spChg>
        <pc:spChg chg="mod">
          <ac:chgData name="Gao, Meng (GSFC-616.0)[SCIENCE SYSTEMS AND APPLICATIONS INC]" userId="75b426fa-68fa-4178-8b59-7bfd17bc2ff3" providerId="ADAL" clId="{A76D7C92-2FF5-0F4D-9210-DCD04485475C}" dt="2024-10-09T21:28:08.288" v="1070" actId="1076"/>
          <ac:spMkLst>
            <pc:docMk/>
            <pc:sldMk cId="3795709396" sldId="29284"/>
            <ac:spMk id="8" creationId="{874BE587-AB3E-7334-D465-2B43ECE0230C}"/>
          </ac:spMkLst>
        </pc:spChg>
        <pc:cxnChg chg="mod">
          <ac:chgData name="Gao, Meng (GSFC-616.0)[SCIENCE SYSTEMS AND APPLICATIONS INC]" userId="75b426fa-68fa-4178-8b59-7bfd17bc2ff3" providerId="ADAL" clId="{A76D7C92-2FF5-0F4D-9210-DCD04485475C}" dt="2024-10-09T21:28:03.725" v="1069" actId="14100"/>
          <ac:cxnSpMkLst>
            <pc:docMk/>
            <pc:sldMk cId="3795709396" sldId="29284"/>
            <ac:cxnSpMk id="10" creationId="{EEEEF9AD-F89F-2BA2-D5BA-A72943ADC007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27:52.051" v="1067" actId="14100"/>
          <ac:cxnSpMkLst>
            <pc:docMk/>
            <pc:sldMk cId="3795709396" sldId="29284"/>
            <ac:cxnSpMk id="11" creationId="{BA792690-0ABB-6F60-3D8F-850FA4EF0F3F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27:58.934" v="1068" actId="1076"/>
          <ac:cxnSpMkLst>
            <pc:docMk/>
            <pc:sldMk cId="3795709396" sldId="29284"/>
            <ac:cxnSpMk id="12" creationId="{626139FE-B318-4AF7-4C6A-59054CBA1BF6}"/>
          </ac:cxnSpMkLst>
        </pc:cxnChg>
        <pc:cxnChg chg="mod">
          <ac:chgData name="Gao, Meng (GSFC-616.0)[SCIENCE SYSTEMS AND APPLICATIONS INC]" userId="75b426fa-68fa-4178-8b59-7bfd17bc2ff3" providerId="ADAL" clId="{A76D7C92-2FF5-0F4D-9210-DCD04485475C}" dt="2024-10-09T21:27:49.094" v="1066" actId="1076"/>
          <ac:cxnSpMkLst>
            <pc:docMk/>
            <pc:sldMk cId="3795709396" sldId="29284"/>
            <ac:cxnSpMk id="13" creationId="{08C4CE22-FF26-76FE-2EE1-C617CA3774CE}"/>
          </ac:cxnSpMkLst>
        </pc:cxnChg>
      </pc:sldChg>
      <pc:sldChg chg="delSp del mod">
        <pc:chgData name="Gao, Meng (GSFC-616.0)[SCIENCE SYSTEMS AND APPLICATIONS INC]" userId="75b426fa-68fa-4178-8b59-7bfd17bc2ff3" providerId="ADAL" clId="{A76D7C92-2FF5-0F4D-9210-DCD04485475C}" dt="2024-10-09T20:54:16.484" v="537" actId="2696"/>
        <pc:sldMkLst>
          <pc:docMk/>
          <pc:sldMk cId="4260850364" sldId="29284"/>
        </pc:sldMkLst>
        <pc:spChg chg="del">
          <ac:chgData name="Gao, Meng (GSFC-616.0)[SCIENCE SYSTEMS AND APPLICATIONS INC]" userId="75b426fa-68fa-4178-8b59-7bfd17bc2ff3" providerId="ADAL" clId="{A76D7C92-2FF5-0F4D-9210-DCD04485475C}" dt="2024-10-09T20:47:38.526" v="87" actId="478"/>
          <ac:spMkLst>
            <pc:docMk/>
            <pc:sldMk cId="4260850364" sldId="29284"/>
            <ac:spMk id="7" creationId="{ABC34B9F-0CCE-ADC1-A23E-353618DDF167}"/>
          </ac:spMkLst>
        </pc:spChg>
        <pc:picChg chg="del">
          <ac:chgData name="Gao, Meng (GSFC-616.0)[SCIENCE SYSTEMS AND APPLICATIONS INC]" userId="75b426fa-68fa-4178-8b59-7bfd17bc2ff3" providerId="ADAL" clId="{A76D7C92-2FF5-0F4D-9210-DCD04485475C}" dt="2024-10-09T20:48:37.206" v="101" actId="21"/>
          <ac:picMkLst>
            <pc:docMk/>
            <pc:sldMk cId="4260850364" sldId="29284"/>
            <ac:picMk id="10" creationId="{46CE856D-BA38-DAF5-F987-CF08EF2F2D4A}"/>
          </ac:picMkLst>
        </pc:picChg>
      </pc:sldChg>
      <pc:sldChg chg="addSp delSp modSp new del mod ord">
        <pc:chgData name="Gao, Meng (GSFC-616.0)[SCIENCE SYSTEMS AND APPLICATIONS INC]" userId="75b426fa-68fa-4178-8b59-7bfd17bc2ff3" providerId="ADAL" clId="{A76D7C92-2FF5-0F4D-9210-DCD04485475C}" dt="2024-10-09T21:56:13.185" v="1376" actId="2696"/>
        <pc:sldMkLst>
          <pc:docMk/>
          <pc:sldMk cId="2593547789" sldId="29285"/>
        </pc:sldMkLst>
        <pc:spChg chg="add del mod">
          <ac:chgData name="Gao, Meng (GSFC-616.0)[SCIENCE SYSTEMS AND APPLICATIONS INC]" userId="75b426fa-68fa-4178-8b59-7bfd17bc2ff3" providerId="ADAL" clId="{A76D7C92-2FF5-0F4D-9210-DCD04485475C}" dt="2024-10-09T21:55:42.263" v="1369" actId="21"/>
          <ac:spMkLst>
            <pc:docMk/>
            <pc:sldMk cId="2593547789" sldId="29285"/>
            <ac:spMk id="3" creationId="{62827E96-3F56-7F9E-5D8B-9A051792779D}"/>
          </ac:spMkLst>
        </pc:spChg>
        <pc:spChg chg="add del mod">
          <ac:chgData name="Gao, Meng (GSFC-616.0)[SCIENCE SYSTEMS AND APPLICATIONS INC]" userId="75b426fa-68fa-4178-8b59-7bfd17bc2ff3" providerId="ADAL" clId="{A76D7C92-2FF5-0F4D-9210-DCD04485475C}" dt="2024-10-09T21:55:50.947" v="1373" actId="21"/>
          <ac:spMkLst>
            <pc:docMk/>
            <pc:sldMk cId="2593547789" sldId="29285"/>
            <ac:spMk id="5" creationId="{49C48569-D101-EEC3-F7C1-54A08F556843}"/>
          </ac:spMkLst>
        </pc:spChg>
        <pc:picChg chg="add del mod">
          <ac:chgData name="Gao, Meng (GSFC-616.0)[SCIENCE SYSTEMS AND APPLICATIONS INC]" userId="75b426fa-68fa-4178-8b59-7bfd17bc2ff3" providerId="ADAL" clId="{A76D7C92-2FF5-0F4D-9210-DCD04485475C}" dt="2024-10-09T21:55:24.974" v="1364" actId="21"/>
          <ac:picMkLst>
            <pc:docMk/>
            <pc:sldMk cId="2593547789" sldId="29285"/>
            <ac:picMk id="2" creationId="{24078C23-ECE7-69ED-B4D1-53F8C0ECF763}"/>
          </ac:picMkLst>
        </pc:picChg>
        <pc:picChg chg="add mod">
          <ac:chgData name="Gao, Meng (GSFC-616.0)[SCIENCE SYSTEMS AND APPLICATIONS INC]" userId="75b426fa-68fa-4178-8b59-7bfd17bc2ff3" providerId="ADAL" clId="{A76D7C92-2FF5-0F4D-9210-DCD04485475C}" dt="2024-10-09T21:52:44.996" v="1357" actId="1076"/>
          <ac:picMkLst>
            <pc:docMk/>
            <pc:sldMk cId="2593547789" sldId="29285"/>
            <ac:picMk id="6" creationId="{81A9298A-3A96-2160-BDCB-188A82CA0B79}"/>
          </ac:picMkLst>
        </pc:picChg>
      </pc:sldChg>
      <pc:sldChg chg="addSp delSp modSp del mod">
        <pc:chgData name="Gao, Meng (GSFC-616.0)[SCIENCE SYSTEMS AND APPLICATIONS INC]" userId="75b426fa-68fa-4178-8b59-7bfd17bc2ff3" providerId="ADAL" clId="{A76D7C92-2FF5-0F4D-9210-DCD04485475C}" dt="2024-10-09T17:59:04.784" v="16" actId="2696"/>
        <pc:sldMkLst>
          <pc:docMk/>
          <pc:sldMk cId="3450599473" sldId="29285"/>
        </pc:sldMkLst>
        <pc:spChg chg="add del mod">
          <ac:chgData name="Gao, Meng (GSFC-616.0)[SCIENCE SYSTEMS AND APPLICATIONS INC]" userId="75b426fa-68fa-4178-8b59-7bfd17bc2ff3" providerId="ADAL" clId="{A76D7C92-2FF5-0F4D-9210-DCD04485475C}" dt="2024-10-09T17:59:04.658" v="15"/>
          <ac:spMkLst>
            <pc:docMk/>
            <pc:sldMk cId="3450599473" sldId="29285"/>
            <ac:spMk id="3" creationId="{763D00AE-973D-2294-580F-3F47271545FF}"/>
          </ac:spMkLst>
        </pc:spChg>
      </pc:sldChg>
    </pc:docChg>
  </pc:docChgLst>
  <pc:docChgLst>
    <pc:chgData name="Gao, Meng (GSFC-616.0)[SCIENCE SYSTEMS AND APPLICATIONS INC]" userId="75b426fa-68fa-4178-8b59-7bfd17bc2ff3" providerId="ADAL" clId="{80A64EF1-6D82-8C41-A02C-D0A5B30C5583}"/>
    <pc:docChg chg="undo custSel addSld delSld modSld sldOrd">
      <pc:chgData name="Gao, Meng (GSFC-616.0)[SCIENCE SYSTEMS AND APPLICATIONS INC]" userId="75b426fa-68fa-4178-8b59-7bfd17bc2ff3" providerId="ADAL" clId="{80A64EF1-6D82-8C41-A02C-D0A5B30C5583}" dt="2024-10-09T17:54:42.184" v="1767"/>
      <pc:docMkLst>
        <pc:docMk/>
      </pc:docMkLst>
      <pc:sldChg chg="add del">
        <pc:chgData name="Gao, Meng (GSFC-616.0)[SCIENCE SYSTEMS AND APPLICATIONS INC]" userId="75b426fa-68fa-4178-8b59-7bfd17bc2ff3" providerId="ADAL" clId="{80A64EF1-6D82-8C41-A02C-D0A5B30C5583}" dt="2024-10-09T17:29:57.559" v="883" actId="2696"/>
        <pc:sldMkLst>
          <pc:docMk/>
          <pc:sldMk cId="2465500847" sldId="256"/>
        </pc:sldMkLst>
      </pc:sldChg>
      <pc:sldChg chg="addSp delSp modSp add del mod">
        <pc:chgData name="Gao, Meng (GSFC-616.0)[SCIENCE SYSTEMS AND APPLICATIONS INC]" userId="75b426fa-68fa-4178-8b59-7bfd17bc2ff3" providerId="ADAL" clId="{80A64EF1-6D82-8C41-A02C-D0A5B30C5583}" dt="2024-10-09T17:07:18.299" v="377" actId="2696"/>
        <pc:sldMkLst>
          <pc:docMk/>
          <pc:sldMk cId="3766072674" sldId="257"/>
        </pc:sldMkLst>
        <pc:spChg chg="add mod">
          <ac:chgData name="Gao, Meng (GSFC-616.0)[SCIENCE SYSTEMS AND APPLICATIONS INC]" userId="75b426fa-68fa-4178-8b59-7bfd17bc2ff3" providerId="ADAL" clId="{80A64EF1-6D82-8C41-A02C-D0A5B30C5583}" dt="2024-10-09T17:06:22.024" v="366" actId="21"/>
          <ac:spMkLst>
            <pc:docMk/>
            <pc:sldMk cId="3766072674" sldId="257"/>
            <ac:spMk id="3" creationId="{CF3DA474-29B5-2FB5-33A8-5E5DA5E51B86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6:22.024" v="366" actId="21"/>
          <ac:spMkLst>
            <pc:docMk/>
            <pc:sldMk cId="3766072674" sldId="257"/>
            <ac:spMk id="4" creationId="{00000000-0000-0000-0000-000000000000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6:22.024" v="366" actId="21"/>
          <ac:spMkLst>
            <pc:docMk/>
            <pc:sldMk cId="3766072674" sldId="257"/>
            <ac:spMk id="7" creationId="{B8D01A7B-6C6E-B7F8-05A2-AB02945C2153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6:22.024" v="366" actId="21"/>
          <ac:spMkLst>
            <pc:docMk/>
            <pc:sldMk cId="3766072674" sldId="257"/>
            <ac:spMk id="12" creationId="{72162C67-73AE-CF55-1DE0-D749641CB804}"/>
          </ac:spMkLst>
        </pc:spChg>
        <pc:grpChg chg="del">
          <ac:chgData name="Gao, Meng (GSFC-616.0)[SCIENCE SYSTEMS AND APPLICATIONS INC]" userId="75b426fa-68fa-4178-8b59-7bfd17bc2ff3" providerId="ADAL" clId="{80A64EF1-6D82-8C41-A02C-D0A5B30C5583}" dt="2024-10-09T17:06:22.024" v="366" actId="21"/>
          <ac:grpSpMkLst>
            <pc:docMk/>
            <pc:sldMk cId="3766072674" sldId="257"/>
            <ac:grpSpMk id="11" creationId="{868A5B01-4AED-CBEB-EA1B-33514E2F782F}"/>
          </ac:grpSpMkLst>
        </pc:grpChg>
        <pc:picChg chg="del">
          <ac:chgData name="Gao, Meng (GSFC-616.0)[SCIENCE SYSTEMS AND APPLICATIONS INC]" userId="75b426fa-68fa-4178-8b59-7bfd17bc2ff3" providerId="ADAL" clId="{80A64EF1-6D82-8C41-A02C-D0A5B30C5583}" dt="2024-10-09T17:06:22.024" v="366" actId="21"/>
          <ac:picMkLst>
            <pc:docMk/>
            <pc:sldMk cId="3766072674" sldId="257"/>
            <ac:picMk id="6" creationId="{8C81AA4F-FDE1-3001-93B3-76F4232814FE}"/>
          </ac:picMkLst>
        </pc:picChg>
      </pc:sldChg>
      <pc:sldChg chg="delSp add del mod">
        <pc:chgData name="Gao, Meng (GSFC-616.0)[SCIENCE SYSTEMS AND APPLICATIONS INC]" userId="75b426fa-68fa-4178-8b59-7bfd17bc2ff3" providerId="ADAL" clId="{80A64EF1-6D82-8C41-A02C-D0A5B30C5583}" dt="2024-10-09T17:07:17.617" v="376" actId="2696"/>
        <pc:sldMkLst>
          <pc:docMk/>
          <pc:sldMk cId="1331992397" sldId="266"/>
        </pc:sldMkLst>
        <pc:s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spMkLst>
            <pc:docMk/>
            <pc:sldMk cId="1331992397" sldId="266"/>
            <ac:spMk id="3" creationId="{F427A479-894F-E38F-B077-B6B9040EDBEA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spMkLst>
            <pc:docMk/>
            <pc:sldMk cId="1331992397" sldId="266"/>
            <ac:spMk id="4" creationId="{8555C535-6D2D-2A1B-605D-EBE14E570AED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spMkLst>
            <pc:docMk/>
            <pc:sldMk cId="1331992397" sldId="266"/>
            <ac:spMk id="7" creationId="{E454DA66-0EA3-F91B-17D5-4199A4AC26F7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spMkLst>
            <pc:docMk/>
            <pc:sldMk cId="1331992397" sldId="266"/>
            <ac:spMk id="22" creationId="{80D783A4-EC6B-7F53-6076-6E0308E83058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spMkLst>
            <pc:docMk/>
            <pc:sldMk cId="1331992397" sldId="266"/>
            <ac:spMk id="33" creationId="{BDD32566-8398-AA70-AE59-6560220DA8A4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spMkLst>
            <pc:docMk/>
            <pc:sldMk cId="1331992397" sldId="266"/>
            <ac:spMk id="37" creationId="{AD954796-9C0C-9DE6-3AF9-FDE256CBFF7C}"/>
          </ac:spMkLst>
        </pc:spChg>
        <pc:grpChg chg="del">
          <ac:chgData name="Gao, Meng (GSFC-616.0)[SCIENCE SYSTEMS AND APPLICATIONS INC]" userId="75b426fa-68fa-4178-8b59-7bfd17bc2ff3" providerId="ADAL" clId="{80A64EF1-6D82-8C41-A02C-D0A5B30C5583}" dt="2024-10-09T17:05:42.612" v="357" actId="21"/>
          <ac:grpSpMkLst>
            <pc:docMk/>
            <pc:sldMk cId="1331992397" sldId="266"/>
            <ac:grpSpMk id="24" creationId="{B3476898-32C8-FB44-B8C8-2E9DB7662714}"/>
          </ac:grpSpMkLst>
        </pc:grpChg>
        <pc:picChg chg="del">
          <ac:chgData name="Gao, Meng (GSFC-616.0)[SCIENCE SYSTEMS AND APPLICATIONS INC]" userId="75b426fa-68fa-4178-8b59-7bfd17bc2ff3" providerId="ADAL" clId="{80A64EF1-6D82-8C41-A02C-D0A5B30C5583}" dt="2024-10-09T17:05:42.612" v="357" actId="21"/>
          <ac:picMkLst>
            <pc:docMk/>
            <pc:sldMk cId="1331992397" sldId="266"/>
            <ac:picMk id="2" creationId="{B143C507-203E-2F0B-50E2-8030C426DE73}"/>
          </ac:picMkLst>
        </pc:picChg>
        <pc:picChg chg="del">
          <ac:chgData name="Gao, Meng (GSFC-616.0)[SCIENCE SYSTEMS AND APPLICATIONS INC]" userId="75b426fa-68fa-4178-8b59-7bfd17bc2ff3" providerId="ADAL" clId="{80A64EF1-6D82-8C41-A02C-D0A5B30C5583}" dt="2024-10-09T17:05:42.612" v="357" actId="21"/>
          <ac:picMkLst>
            <pc:docMk/>
            <pc:sldMk cId="1331992397" sldId="266"/>
            <ac:picMk id="6" creationId="{0CF533EC-F139-2B43-715E-BC2C31779DFD}"/>
          </ac:picMkLst>
        </pc:picChg>
        <pc:picChg chg="del">
          <ac:chgData name="Gao, Meng (GSFC-616.0)[SCIENCE SYSTEMS AND APPLICATIONS INC]" userId="75b426fa-68fa-4178-8b59-7bfd17bc2ff3" providerId="ADAL" clId="{80A64EF1-6D82-8C41-A02C-D0A5B30C5583}" dt="2024-10-09T17:05:42.612" v="357" actId="21"/>
          <ac:picMkLst>
            <pc:docMk/>
            <pc:sldMk cId="1331992397" sldId="266"/>
            <ac:picMk id="21" creationId="{903DF237-E5D4-6982-340B-14BA8C537A8F}"/>
          </ac:picMkLst>
        </pc:picChg>
        <pc:picChg chg="del">
          <ac:chgData name="Gao, Meng (GSFC-616.0)[SCIENCE SYSTEMS AND APPLICATIONS INC]" userId="75b426fa-68fa-4178-8b59-7bfd17bc2ff3" providerId="ADAL" clId="{80A64EF1-6D82-8C41-A02C-D0A5B30C5583}" dt="2024-10-09T17:05:42.612" v="357" actId="21"/>
          <ac:picMkLst>
            <pc:docMk/>
            <pc:sldMk cId="1331992397" sldId="266"/>
            <ac:picMk id="32" creationId="{265A7B6A-29F3-F77C-516E-4E27610FD846}"/>
          </ac:picMkLst>
        </pc:picChg>
      </pc:sldChg>
      <pc:sldChg chg="del">
        <pc:chgData name="Gao, Meng (GSFC-616.0)[SCIENCE SYSTEMS AND APPLICATIONS INC]" userId="75b426fa-68fa-4178-8b59-7bfd17bc2ff3" providerId="ADAL" clId="{80A64EF1-6D82-8C41-A02C-D0A5B30C5583}" dt="2024-10-09T17:34:47.904" v="981" actId="2696"/>
        <pc:sldMkLst>
          <pc:docMk/>
          <pc:sldMk cId="466606640" sldId="272"/>
        </pc:sldMkLst>
      </pc:sldChg>
      <pc:sldChg chg="addSp delSp modSp add del mod addAnim delAnim">
        <pc:chgData name="Gao, Meng (GSFC-616.0)[SCIENCE SYSTEMS AND APPLICATIONS INC]" userId="75b426fa-68fa-4178-8b59-7bfd17bc2ff3" providerId="ADAL" clId="{80A64EF1-6D82-8C41-A02C-D0A5B30C5583}" dt="2024-10-09T17:34:39.242" v="977" actId="2696"/>
        <pc:sldMkLst>
          <pc:docMk/>
          <pc:sldMk cId="3956450937" sldId="284"/>
        </pc:sldMkLst>
        <pc:spChg chg="add 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2" creationId="{2068BE50-6D17-D60D-84B2-675C94532DAA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3" creationId="{3EA82281-CBC0-7B70-A8FE-E6B2DE624F98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4" creationId="{B0F99131-E4D5-89CF-C5C2-7691FA5C7FCD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33:28.515" v="892" actId="478"/>
          <ac:spMkLst>
            <pc:docMk/>
            <pc:sldMk cId="3956450937" sldId="284"/>
            <ac:spMk id="6" creationId="{C609D0E5-4C08-03C1-85FA-2FE53FB67662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7" creationId="{5C5D9A95-73B3-EE18-ABF7-AC24E0D4A8AF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8" creationId="{153BFAAA-346B-9F47-F7DD-A0D297615EA3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9" creationId="{49E426EA-95B8-D0CE-A9BF-A5D57DA3BD28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10" creationId="{11B9D259-390C-32FA-2082-CEC17EAFDDCB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11" creationId="{DA2889ED-ED08-99FE-8215-548E764CBA46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12" creationId="{81711350-CA6C-5CF5-E1A9-6F1F1EB91775}"/>
          </ac:spMkLst>
        </pc:spChg>
        <pc:sp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13" creationId="{2AACD442-9342-A808-9EBD-A7B9B56D38A4}"/>
          </ac:spMkLst>
        </pc:spChg>
        <pc:spChg chg="add del">
          <ac:chgData name="Gao, Meng (GSFC-616.0)[SCIENCE SYSTEMS AND APPLICATIONS INC]" userId="75b426fa-68fa-4178-8b59-7bfd17bc2ff3" providerId="ADAL" clId="{80A64EF1-6D82-8C41-A02C-D0A5B30C5583}" dt="2024-10-09T17:33:27.073" v="891" actId="478"/>
          <ac:spMkLst>
            <pc:docMk/>
            <pc:sldMk cId="3956450937" sldId="284"/>
            <ac:spMk id="14" creationId="{7904395A-46DD-3DF4-651E-B2B7471F6767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4.310" v="967" actId="21"/>
          <ac:spMkLst>
            <pc:docMk/>
            <pc:sldMk cId="3956450937" sldId="284"/>
            <ac:spMk id="15" creationId="{CA8A6020-FC58-82A1-AB0F-64510AA22FB1}"/>
          </ac:spMkLst>
        </pc:spChg>
        <pc:cxn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cxnSpMkLst>
            <pc:docMk/>
            <pc:sldMk cId="3956450937" sldId="284"/>
            <ac:cxnSpMk id="16" creationId="{488FE993-48E2-6DD0-DAC0-9FF31D398456}"/>
          </ac:cxnSpMkLst>
        </pc:cxnChg>
        <pc:cxn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cxnSpMkLst>
            <pc:docMk/>
            <pc:sldMk cId="3956450937" sldId="284"/>
            <ac:cxnSpMk id="17" creationId="{FD154670-512D-1C45-AA13-3EF61825CCB2}"/>
          </ac:cxnSpMkLst>
        </pc:cxnChg>
        <pc:cxn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cxnSpMkLst>
            <pc:docMk/>
            <pc:sldMk cId="3956450937" sldId="284"/>
            <ac:cxnSpMk id="21" creationId="{9967310E-3B08-C58E-7951-267073A9DC39}"/>
          </ac:cxnSpMkLst>
        </pc:cxnChg>
        <pc:cxn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cxnSpMkLst>
            <pc:docMk/>
            <pc:sldMk cId="3956450937" sldId="284"/>
            <ac:cxnSpMk id="26" creationId="{64EC2F66-E2F5-A32B-A6E4-A29906A01F99}"/>
          </ac:cxnSpMkLst>
        </pc:cxnChg>
        <pc:cxn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cxnSpMkLst>
            <pc:docMk/>
            <pc:sldMk cId="3956450937" sldId="284"/>
            <ac:cxnSpMk id="28" creationId="{810D2CDF-2D31-C2F2-5F0D-0BF877C060D3}"/>
          </ac:cxnSpMkLst>
        </pc:cxnChg>
        <pc:cxnChg chg="del mod">
          <ac:chgData name="Gao, Meng (GSFC-616.0)[SCIENCE SYSTEMS AND APPLICATIONS INC]" userId="75b426fa-68fa-4178-8b59-7bfd17bc2ff3" providerId="ADAL" clId="{80A64EF1-6D82-8C41-A02C-D0A5B30C5583}" dt="2024-10-09T17:34:04.310" v="967" actId="21"/>
          <ac:cxnSpMkLst>
            <pc:docMk/>
            <pc:sldMk cId="3956450937" sldId="284"/>
            <ac:cxnSpMk id="29" creationId="{DFD28EE1-BFFA-077A-FBB0-0514DFBB8546}"/>
          </ac:cxnSpMkLst>
        </pc:cxnChg>
      </pc:sldChg>
      <pc:sldChg chg="addSp delSp modSp mod">
        <pc:chgData name="Gao, Meng (GSFC-616.0)[SCIENCE SYSTEMS AND APPLICATIONS INC]" userId="75b426fa-68fa-4178-8b59-7bfd17bc2ff3" providerId="ADAL" clId="{80A64EF1-6D82-8C41-A02C-D0A5B30C5583}" dt="2024-10-09T17:00:27.656" v="282" actId="20577"/>
        <pc:sldMkLst>
          <pc:docMk/>
          <pc:sldMk cId="1578913988" sldId="16038"/>
        </pc:sldMkLst>
        <pc:spChg chg="mod">
          <ac:chgData name="Gao, Meng (GSFC-616.0)[SCIENCE SYSTEMS AND APPLICATIONS INC]" userId="75b426fa-68fa-4178-8b59-7bfd17bc2ff3" providerId="ADAL" clId="{80A64EF1-6D82-8C41-A02C-D0A5B30C5583}" dt="2024-10-09T17:00:27.656" v="282" actId="20577"/>
          <ac:spMkLst>
            <pc:docMk/>
            <pc:sldMk cId="1578913988" sldId="16038"/>
            <ac:spMk id="2" creationId="{87EF55FC-724D-1AEB-FE31-665D5EA0D242}"/>
          </ac:spMkLst>
        </pc:spChg>
        <pc:picChg chg="add mod">
          <ac:chgData name="Gao, Meng (GSFC-616.0)[SCIENCE SYSTEMS AND APPLICATIONS INC]" userId="75b426fa-68fa-4178-8b59-7bfd17bc2ff3" providerId="ADAL" clId="{80A64EF1-6D82-8C41-A02C-D0A5B30C5583}" dt="2024-10-09T16:58:31.231" v="247" actId="1076"/>
          <ac:picMkLst>
            <pc:docMk/>
            <pc:sldMk cId="1578913988" sldId="16038"/>
            <ac:picMk id="5" creationId="{A662B4E7-C7EE-BBEB-D833-14EF030E835E}"/>
          </ac:picMkLst>
        </pc:picChg>
        <pc:picChg chg="del">
          <ac:chgData name="Gao, Meng (GSFC-616.0)[SCIENCE SYSTEMS AND APPLICATIONS INC]" userId="75b426fa-68fa-4178-8b59-7bfd17bc2ff3" providerId="ADAL" clId="{80A64EF1-6D82-8C41-A02C-D0A5B30C5583}" dt="2024-10-09T16:53:31.445" v="0" actId="478"/>
          <ac:picMkLst>
            <pc:docMk/>
            <pc:sldMk cId="1578913988" sldId="16038"/>
            <ac:picMk id="8" creationId="{ACC313B3-3BB1-ABC6-FA70-B1140C68CE93}"/>
          </ac:picMkLst>
        </pc:picChg>
      </pc:sldChg>
      <pc:sldChg chg="add">
        <pc:chgData name="Gao, Meng (GSFC-616.0)[SCIENCE SYSTEMS AND APPLICATIONS INC]" userId="75b426fa-68fa-4178-8b59-7bfd17bc2ff3" providerId="ADAL" clId="{80A64EF1-6D82-8C41-A02C-D0A5B30C5583}" dt="2024-10-09T17:45:08.945" v="1032"/>
        <pc:sldMkLst>
          <pc:docMk/>
          <pc:sldMk cId="1537641714" sldId="29164"/>
        </pc:sldMkLst>
      </pc:sldChg>
      <pc:sldChg chg="addSp delSp modSp add mod ord">
        <pc:chgData name="Gao, Meng (GSFC-616.0)[SCIENCE SYSTEMS AND APPLICATIONS INC]" userId="75b426fa-68fa-4178-8b59-7bfd17bc2ff3" providerId="ADAL" clId="{80A64EF1-6D82-8C41-A02C-D0A5B30C5583}" dt="2024-10-09T17:37:17.833" v="1015" actId="1076"/>
        <pc:sldMkLst>
          <pc:docMk/>
          <pc:sldMk cId="1786221275" sldId="29227"/>
        </pc:sldMkLst>
        <pc:spChg chg="add mod">
          <ac:chgData name="Gao, Meng (GSFC-616.0)[SCIENCE SYSTEMS AND APPLICATIONS INC]" userId="75b426fa-68fa-4178-8b59-7bfd17bc2ff3" providerId="ADAL" clId="{80A64EF1-6D82-8C41-A02C-D0A5B30C5583}" dt="2024-10-09T17:29:12.658" v="877"/>
          <ac:spMkLst>
            <pc:docMk/>
            <pc:sldMk cId="1786221275" sldId="29227"/>
            <ac:spMk id="4" creationId="{85BFE759-E359-E133-BAFF-A4BCF3F04FA8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29:35.922" v="881" actId="14100"/>
          <ac:spMkLst>
            <pc:docMk/>
            <pc:sldMk cId="1786221275" sldId="29227"/>
            <ac:spMk id="8" creationId="{41F45931-F251-FCD7-836A-555D8611D6F1}"/>
          </ac:spMkLst>
        </pc:spChg>
        <pc:picChg chg="add mod">
          <ac:chgData name="Gao, Meng (GSFC-616.0)[SCIENCE SYSTEMS AND APPLICATIONS INC]" userId="75b426fa-68fa-4178-8b59-7bfd17bc2ff3" providerId="ADAL" clId="{80A64EF1-6D82-8C41-A02C-D0A5B30C5583}" dt="2024-10-09T17:29:12.658" v="877"/>
          <ac:picMkLst>
            <pc:docMk/>
            <pc:sldMk cId="1786221275" sldId="29227"/>
            <ac:picMk id="2" creationId="{FDF2CE79-3238-D579-ED5C-60003F54E53D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29:12.658" v="877"/>
          <ac:picMkLst>
            <pc:docMk/>
            <pc:sldMk cId="1786221275" sldId="29227"/>
            <ac:picMk id="3" creationId="{FB1E4CA0-3DB0-68B4-F9B4-50E4957E7BB6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37:17.833" v="1015" actId="1076"/>
          <ac:picMkLst>
            <pc:docMk/>
            <pc:sldMk cId="1786221275" sldId="29227"/>
            <ac:picMk id="5" creationId="{8B530550-D442-B6FE-F40A-2E1873856207}"/>
          </ac:picMkLst>
        </pc:picChg>
        <pc:picChg chg="del mod">
          <ac:chgData name="Gao, Meng (GSFC-616.0)[SCIENCE SYSTEMS AND APPLICATIONS INC]" userId="75b426fa-68fa-4178-8b59-7bfd17bc2ff3" providerId="ADAL" clId="{80A64EF1-6D82-8C41-A02C-D0A5B30C5583}" dt="2024-10-09T17:29:15.455" v="878" actId="478"/>
          <ac:picMkLst>
            <pc:docMk/>
            <pc:sldMk cId="1786221275" sldId="29227"/>
            <ac:picMk id="6" creationId="{EBA837E9-68D3-B087-9C24-52EAA4A2276F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37:17.833" v="1015" actId="1076"/>
          <ac:picMkLst>
            <pc:docMk/>
            <pc:sldMk cId="1786221275" sldId="29227"/>
            <ac:picMk id="7" creationId="{8BB39202-4390-54A9-65CD-E976643CC168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37:17.833" v="1015" actId="1076"/>
          <ac:picMkLst>
            <pc:docMk/>
            <pc:sldMk cId="1786221275" sldId="29227"/>
            <ac:picMk id="9" creationId="{B9EAF776-FD05-ADD9-3D3C-7143BD8FCD1E}"/>
          </ac:picMkLst>
        </pc:picChg>
        <pc:picChg chg="mod">
          <ac:chgData name="Gao, Meng (GSFC-616.0)[SCIENCE SYSTEMS AND APPLICATIONS INC]" userId="75b426fa-68fa-4178-8b59-7bfd17bc2ff3" providerId="ADAL" clId="{80A64EF1-6D82-8C41-A02C-D0A5B30C5583}" dt="2024-10-09T17:37:16.935" v="1014" actId="1076"/>
          <ac:picMkLst>
            <pc:docMk/>
            <pc:sldMk cId="1786221275" sldId="29227"/>
            <ac:picMk id="10" creationId="{46CE856D-BA38-DAF5-F987-CF08EF2F2D4A}"/>
          </ac:picMkLst>
        </pc:picChg>
      </pc:sldChg>
      <pc:sldChg chg="del">
        <pc:chgData name="Gao, Meng (GSFC-616.0)[SCIENCE SYSTEMS AND APPLICATIONS INC]" userId="75b426fa-68fa-4178-8b59-7bfd17bc2ff3" providerId="ADAL" clId="{80A64EF1-6D82-8C41-A02C-D0A5B30C5583}" dt="2024-10-09T17:34:40.806" v="978" actId="2696"/>
        <pc:sldMkLst>
          <pc:docMk/>
          <pc:sldMk cId="3957242663" sldId="29229"/>
        </pc:sldMkLst>
      </pc:sldChg>
      <pc:sldChg chg="add">
        <pc:chgData name="Gao, Meng (GSFC-616.0)[SCIENCE SYSTEMS AND APPLICATIONS INC]" userId="75b426fa-68fa-4178-8b59-7bfd17bc2ff3" providerId="ADAL" clId="{80A64EF1-6D82-8C41-A02C-D0A5B30C5583}" dt="2024-10-09T17:46:02.604" v="1036"/>
        <pc:sldMkLst>
          <pc:docMk/>
          <pc:sldMk cId="3083442868" sldId="29233"/>
        </pc:sldMkLst>
      </pc:sldChg>
      <pc:sldChg chg="addSp delSp modSp add mod ord">
        <pc:chgData name="Gao, Meng (GSFC-616.0)[SCIENCE SYSTEMS AND APPLICATIONS INC]" userId="75b426fa-68fa-4178-8b59-7bfd17bc2ff3" providerId="ADAL" clId="{80A64EF1-6D82-8C41-A02C-D0A5B30C5583}" dt="2024-10-09T17:45:32.437" v="1035" actId="20578"/>
        <pc:sldMkLst>
          <pc:docMk/>
          <pc:sldMk cId="8414304" sldId="29241"/>
        </pc:sldMkLst>
        <pc:spChg chg="add mod">
          <ac:chgData name="Gao, Meng (GSFC-616.0)[SCIENCE SYSTEMS AND APPLICATIONS INC]" userId="75b426fa-68fa-4178-8b59-7bfd17bc2ff3" providerId="ADAL" clId="{80A64EF1-6D82-8C41-A02C-D0A5B30C5583}" dt="2024-10-09T17:27:22.931" v="846" actId="1076"/>
          <ac:spMkLst>
            <pc:docMk/>
            <pc:sldMk cId="8414304" sldId="29241"/>
            <ac:spMk id="4" creationId="{7958B13F-EB52-AE42-7C04-4C6858476A16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27:11.787" v="842" actId="1076"/>
          <ac:spMkLst>
            <pc:docMk/>
            <pc:sldMk cId="8414304" sldId="29241"/>
            <ac:spMk id="12" creationId="{EE23C9D9-681E-F73C-3377-E5934E68D356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27:09.545" v="841" actId="1076"/>
          <ac:spMkLst>
            <pc:docMk/>
            <pc:sldMk cId="8414304" sldId="29241"/>
            <ac:spMk id="13" creationId="{4F153A65-BA5D-122E-928D-255A93443314}"/>
          </ac:spMkLst>
        </pc:spChg>
        <pc:picChg chg="add del mod">
          <ac:chgData name="Gao, Meng (GSFC-616.0)[SCIENCE SYSTEMS AND APPLICATIONS INC]" userId="75b426fa-68fa-4178-8b59-7bfd17bc2ff3" providerId="ADAL" clId="{80A64EF1-6D82-8C41-A02C-D0A5B30C5583}" dt="2024-10-09T17:37:18.799" v="1016" actId="21"/>
          <ac:picMkLst>
            <pc:docMk/>
            <pc:sldMk cId="8414304" sldId="29241"/>
            <ac:picMk id="2" creationId="{D76DF833-873A-528C-5DC8-2E88113F4005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37:18.799" v="1016" actId="21"/>
          <ac:picMkLst>
            <pc:docMk/>
            <pc:sldMk cId="8414304" sldId="29241"/>
            <ac:picMk id="3" creationId="{0D311501-7258-BDEA-C2AE-BDD4FFBBB3B8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37:18.799" v="1016" actId="21"/>
          <ac:picMkLst>
            <pc:docMk/>
            <pc:sldMk cId="8414304" sldId="29241"/>
            <ac:picMk id="7" creationId="{CF0FBF7A-CF67-3ACB-9E8C-3F77A96445A3}"/>
          </ac:picMkLst>
        </pc:picChg>
      </pc:sldChg>
      <pc:sldChg chg="delSp add del mod">
        <pc:chgData name="Gao, Meng (GSFC-616.0)[SCIENCE SYSTEMS AND APPLICATIONS INC]" userId="75b426fa-68fa-4178-8b59-7bfd17bc2ff3" providerId="ADAL" clId="{80A64EF1-6D82-8C41-A02C-D0A5B30C5583}" dt="2024-10-09T17:27:36.445" v="849" actId="2696"/>
        <pc:sldMkLst>
          <pc:docMk/>
          <pc:sldMk cId="1148659613" sldId="29242"/>
        </pc:sldMkLst>
        <pc:spChg chg="del">
          <ac:chgData name="Gao, Meng (GSFC-616.0)[SCIENCE SYSTEMS AND APPLICATIONS INC]" userId="75b426fa-68fa-4178-8b59-7bfd17bc2ff3" providerId="ADAL" clId="{80A64EF1-6D82-8C41-A02C-D0A5B30C5583}" dt="2024-10-09T17:27:03.612" v="838" actId="21"/>
          <ac:spMkLst>
            <pc:docMk/>
            <pc:sldMk cId="1148659613" sldId="29242"/>
            <ac:spMk id="10" creationId="{E1195207-AE0A-3455-7F2D-B4CFAC0230F9}"/>
          </ac:spMkLst>
        </pc:spChg>
        <pc:spChg chg="del">
          <ac:chgData name="Gao, Meng (GSFC-616.0)[SCIENCE SYSTEMS AND APPLICATIONS INC]" userId="75b426fa-68fa-4178-8b59-7bfd17bc2ff3" providerId="ADAL" clId="{80A64EF1-6D82-8C41-A02C-D0A5B30C5583}" dt="2024-10-09T17:27:29.169" v="848" actId="478"/>
          <ac:spMkLst>
            <pc:docMk/>
            <pc:sldMk cId="1148659613" sldId="29242"/>
            <ac:spMk id="11" creationId="{0B4D6B94-769C-FF80-0639-C8A6CF7E8385}"/>
          </ac:spMkLst>
        </pc:spChg>
        <pc:picChg chg="del">
          <ac:chgData name="Gao, Meng (GSFC-616.0)[SCIENCE SYSTEMS AND APPLICATIONS INC]" userId="75b426fa-68fa-4178-8b59-7bfd17bc2ff3" providerId="ADAL" clId="{80A64EF1-6D82-8C41-A02C-D0A5B30C5583}" dt="2024-10-09T17:27:26.670" v="847" actId="478"/>
          <ac:picMkLst>
            <pc:docMk/>
            <pc:sldMk cId="1148659613" sldId="29242"/>
            <ac:picMk id="2" creationId="{356462FB-2F60-3EAA-F459-D6803B914CA4}"/>
          </ac:picMkLst>
        </pc:picChg>
        <pc:picChg chg="del">
          <ac:chgData name="Gao, Meng (GSFC-616.0)[SCIENCE SYSTEMS AND APPLICATIONS INC]" userId="75b426fa-68fa-4178-8b59-7bfd17bc2ff3" providerId="ADAL" clId="{80A64EF1-6D82-8C41-A02C-D0A5B30C5583}" dt="2024-10-09T17:26:51.742" v="833" actId="21"/>
          <ac:picMkLst>
            <pc:docMk/>
            <pc:sldMk cId="1148659613" sldId="29242"/>
            <ac:picMk id="12" creationId="{AF74C257-52F4-9EC5-3066-42F822EAE464}"/>
          </ac:picMkLst>
        </pc:picChg>
      </pc:sldChg>
      <pc:sldChg chg="del">
        <pc:chgData name="Gao, Meng (GSFC-616.0)[SCIENCE SYSTEMS AND APPLICATIONS INC]" userId="75b426fa-68fa-4178-8b59-7bfd17bc2ff3" providerId="ADAL" clId="{80A64EF1-6D82-8C41-A02C-D0A5B30C5583}" dt="2024-10-09T17:11:19.484" v="469" actId="2696"/>
        <pc:sldMkLst>
          <pc:docMk/>
          <pc:sldMk cId="2133437820" sldId="29247"/>
        </pc:sldMkLst>
      </pc:sldChg>
      <pc:sldChg chg="addSp modSp mod">
        <pc:chgData name="Gao, Meng (GSFC-616.0)[SCIENCE SYSTEMS AND APPLICATIONS INC]" userId="75b426fa-68fa-4178-8b59-7bfd17bc2ff3" providerId="ADAL" clId="{80A64EF1-6D82-8C41-A02C-D0A5B30C5583}" dt="2024-10-09T17:22:11.781" v="592" actId="1076"/>
        <pc:sldMkLst>
          <pc:docMk/>
          <pc:sldMk cId="3622984838" sldId="29248"/>
        </pc:sldMkLst>
        <pc:spChg chg="mod">
          <ac:chgData name="Gao, Meng (GSFC-616.0)[SCIENCE SYSTEMS AND APPLICATIONS INC]" userId="75b426fa-68fa-4178-8b59-7bfd17bc2ff3" providerId="ADAL" clId="{80A64EF1-6D82-8C41-A02C-D0A5B30C5583}" dt="2024-10-09T17:21:48.936" v="582" actId="14100"/>
          <ac:spMkLst>
            <pc:docMk/>
            <pc:sldMk cId="3622984838" sldId="29248"/>
            <ac:spMk id="5" creationId="{E58A93CE-E81F-71FB-8F62-EEF8C068FDB4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22:11.781" v="592" actId="1076"/>
          <ac:spMkLst>
            <pc:docMk/>
            <pc:sldMk cId="3622984838" sldId="29248"/>
            <ac:spMk id="6" creationId="{BDB13C90-BFBA-1991-1082-21293BFF1A4D}"/>
          </ac:spMkLst>
        </pc:spChg>
      </pc:sldChg>
      <pc:sldChg chg="del">
        <pc:chgData name="Gao, Meng (GSFC-616.0)[SCIENCE SYSTEMS AND APPLICATIONS INC]" userId="75b426fa-68fa-4178-8b59-7bfd17bc2ff3" providerId="ADAL" clId="{80A64EF1-6D82-8C41-A02C-D0A5B30C5583}" dt="2024-10-09T17:04:35.656" v="353" actId="2696"/>
        <pc:sldMkLst>
          <pc:docMk/>
          <pc:sldMk cId="15826070" sldId="29251"/>
        </pc:sldMkLst>
      </pc:sldChg>
      <pc:sldChg chg="del">
        <pc:chgData name="Gao, Meng (GSFC-616.0)[SCIENCE SYSTEMS AND APPLICATIONS INC]" userId="75b426fa-68fa-4178-8b59-7bfd17bc2ff3" providerId="ADAL" clId="{80A64EF1-6D82-8C41-A02C-D0A5B30C5583}" dt="2024-10-09T17:04:34.979" v="352" actId="2696"/>
        <pc:sldMkLst>
          <pc:docMk/>
          <pc:sldMk cId="3371720438" sldId="29253"/>
        </pc:sldMkLst>
      </pc:sldChg>
      <pc:sldChg chg="del">
        <pc:chgData name="Gao, Meng (GSFC-616.0)[SCIENCE SYSTEMS AND APPLICATIONS INC]" userId="75b426fa-68fa-4178-8b59-7bfd17bc2ff3" providerId="ADAL" clId="{80A64EF1-6D82-8C41-A02C-D0A5B30C5583}" dt="2024-10-09T17:04:34.218" v="351" actId="2696"/>
        <pc:sldMkLst>
          <pc:docMk/>
          <pc:sldMk cId="3442849237" sldId="29254"/>
        </pc:sldMkLst>
      </pc:sldChg>
      <pc:sldChg chg="del">
        <pc:chgData name="Gao, Meng (GSFC-616.0)[SCIENCE SYSTEMS AND APPLICATIONS INC]" userId="75b426fa-68fa-4178-8b59-7bfd17bc2ff3" providerId="ADAL" clId="{80A64EF1-6D82-8C41-A02C-D0A5B30C5583}" dt="2024-10-09T17:04:33.632" v="350" actId="2696"/>
        <pc:sldMkLst>
          <pc:docMk/>
          <pc:sldMk cId="1919607666" sldId="29255"/>
        </pc:sldMkLst>
      </pc:sldChg>
      <pc:sldChg chg="addSp modSp modAnim">
        <pc:chgData name="Gao, Meng (GSFC-616.0)[SCIENCE SYSTEMS AND APPLICATIONS INC]" userId="75b426fa-68fa-4178-8b59-7bfd17bc2ff3" providerId="ADAL" clId="{80A64EF1-6D82-8C41-A02C-D0A5B30C5583}" dt="2024-10-09T17:51:14.116" v="1702"/>
        <pc:sldMkLst>
          <pc:docMk/>
          <pc:sldMk cId="2757301548" sldId="29259"/>
        </pc:sldMkLst>
        <pc:spChg chg="add mod">
          <ac:chgData name="Gao, Meng (GSFC-616.0)[SCIENCE SYSTEMS AND APPLICATIONS INC]" userId="75b426fa-68fa-4178-8b59-7bfd17bc2ff3" providerId="ADAL" clId="{80A64EF1-6D82-8C41-A02C-D0A5B30C5583}" dt="2024-10-09T17:49:52.556" v="1060"/>
          <ac:spMkLst>
            <pc:docMk/>
            <pc:sldMk cId="2757301548" sldId="29259"/>
            <ac:spMk id="7" creationId="{881AAA81-FDF7-7CE4-39C6-D6526102A9CF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49:52.556" v="1060"/>
          <ac:spMkLst>
            <pc:docMk/>
            <pc:sldMk cId="2757301548" sldId="29259"/>
            <ac:spMk id="8" creationId="{27DD53CE-A335-59D5-8B91-E1C7A481EA7A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49:52.556" v="1060"/>
          <ac:spMkLst>
            <pc:docMk/>
            <pc:sldMk cId="2757301548" sldId="29259"/>
            <ac:spMk id="9" creationId="{2A1CDBAC-2A7E-F884-6628-0A7B89932CC6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50:23.536" v="1346"/>
          <ac:spMkLst>
            <pc:docMk/>
            <pc:sldMk cId="2757301548" sldId="29259"/>
            <ac:spMk id="14" creationId="{98A3D631-6F7B-9F5F-C063-DC365F3E6E4F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50:23.536" v="1346"/>
          <ac:spMkLst>
            <pc:docMk/>
            <pc:sldMk cId="2757301548" sldId="29259"/>
            <ac:spMk id="15" creationId="{5596B2EC-A4D5-4F71-83E7-E4F6DC61A360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50:23.536" v="1346"/>
          <ac:spMkLst>
            <pc:docMk/>
            <pc:sldMk cId="2757301548" sldId="29259"/>
            <ac:spMk id="16" creationId="{EF36D7D4-1EEB-6E9F-8CA3-13BA9C859933}"/>
          </ac:spMkLst>
        </pc:spChg>
        <pc:grpChg chg="add mod">
          <ac:chgData name="Gao, Meng (GSFC-616.0)[SCIENCE SYSTEMS AND APPLICATIONS INC]" userId="75b426fa-68fa-4178-8b59-7bfd17bc2ff3" providerId="ADAL" clId="{80A64EF1-6D82-8C41-A02C-D0A5B30C5583}" dt="2024-10-09T17:51:08.371" v="1701" actId="14861"/>
          <ac:grpSpMkLst>
            <pc:docMk/>
            <pc:sldMk cId="2757301548" sldId="29259"/>
            <ac:grpSpMk id="10" creationId="{0EC871A6-3FDF-938F-2057-3DDE6478B357}"/>
          </ac:grpSpMkLst>
        </pc:grpChg>
        <pc:picChg chg="add mod">
          <ac:chgData name="Gao, Meng (GSFC-616.0)[SCIENCE SYSTEMS AND APPLICATIONS INC]" userId="75b426fa-68fa-4178-8b59-7bfd17bc2ff3" providerId="ADAL" clId="{80A64EF1-6D82-8C41-A02C-D0A5B30C5583}" dt="2024-10-09T17:49:52.556" v="1060"/>
          <ac:picMkLst>
            <pc:docMk/>
            <pc:sldMk cId="2757301548" sldId="29259"/>
            <ac:picMk id="2" creationId="{00E743AF-88D4-C3F8-2F54-AEF850B47256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49:52.556" v="1060"/>
          <ac:picMkLst>
            <pc:docMk/>
            <pc:sldMk cId="2757301548" sldId="29259"/>
            <ac:picMk id="3" creationId="{DFF3BD57-CC36-D7FC-7210-546F9998ED52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49:52.556" v="1060"/>
          <ac:picMkLst>
            <pc:docMk/>
            <pc:sldMk cId="2757301548" sldId="29259"/>
            <ac:picMk id="6" creationId="{7E3F86EC-4535-E8BF-2F4B-FB3374043B67}"/>
          </ac:picMkLst>
        </pc:picChg>
        <pc:picChg chg="mod">
          <ac:chgData name="Gao, Meng (GSFC-616.0)[SCIENCE SYSTEMS AND APPLICATIONS INC]" userId="75b426fa-68fa-4178-8b59-7bfd17bc2ff3" providerId="ADAL" clId="{80A64EF1-6D82-8C41-A02C-D0A5B30C5583}" dt="2024-10-09T17:50:23.536" v="1346"/>
          <ac:picMkLst>
            <pc:docMk/>
            <pc:sldMk cId="2757301548" sldId="29259"/>
            <ac:picMk id="11" creationId="{781A7C69-D4F3-4E6E-7A8E-83C21A125C61}"/>
          </ac:picMkLst>
        </pc:picChg>
        <pc:picChg chg="mod">
          <ac:chgData name="Gao, Meng (GSFC-616.0)[SCIENCE SYSTEMS AND APPLICATIONS INC]" userId="75b426fa-68fa-4178-8b59-7bfd17bc2ff3" providerId="ADAL" clId="{80A64EF1-6D82-8C41-A02C-D0A5B30C5583}" dt="2024-10-09T17:50:23.536" v="1346"/>
          <ac:picMkLst>
            <pc:docMk/>
            <pc:sldMk cId="2757301548" sldId="29259"/>
            <ac:picMk id="12" creationId="{461EEDD9-4392-0185-8637-79DACA41BB9B}"/>
          </ac:picMkLst>
        </pc:picChg>
        <pc:picChg chg="mod">
          <ac:chgData name="Gao, Meng (GSFC-616.0)[SCIENCE SYSTEMS AND APPLICATIONS INC]" userId="75b426fa-68fa-4178-8b59-7bfd17bc2ff3" providerId="ADAL" clId="{80A64EF1-6D82-8C41-A02C-D0A5B30C5583}" dt="2024-10-09T17:50:23.536" v="1346"/>
          <ac:picMkLst>
            <pc:docMk/>
            <pc:sldMk cId="2757301548" sldId="29259"/>
            <ac:picMk id="13" creationId="{09B06AE7-DCD4-F0D4-9738-2B9E965D062B}"/>
          </ac:picMkLst>
        </pc:picChg>
      </pc:sldChg>
      <pc:sldChg chg="del">
        <pc:chgData name="Gao, Meng (GSFC-616.0)[SCIENCE SYSTEMS AND APPLICATIONS INC]" userId="75b426fa-68fa-4178-8b59-7bfd17bc2ff3" providerId="ADAL" clId="{80A64EF1-6D82-8C41-A02C-D0A5B30C5583}" dt="2024-10-09T17:05:05.687" v="354" actId="2696"/>
        <pc:sldMkLst>
          <pc:docMk/>
          <pc:sldMk cId="106974468" sldId="29263"/>
        </pc:sldMkLst>
      </pc:sldChg>
      <pc:sldChg chg="ord">
        <pc:chgData name="Gao, Meng (GSFC-616.0)[SCIENCE SYSTEMS AND APPLICATIONS INC]" userId="75b426fa-68fa-4178-8b59-7bfd17bc2ff3" providerId="ADAL" clId="{80A64EF1-6D82-8C41-A02C-D0A5B30C5583}" dt="2024-10-09T17:36:28.269" v="985" actId="20578"/>
        <pc:sldMkLst>
          <pc:docMk/>
          <pc:sldMk cId="731203639" sldId="29266"/>
        </pc:sldMkLst>
      </pc:sldChg>
      <pc:sldChg chg="modSp mod">
        <pc:chgData name="Gao, Meng (GSFC-616.0)[SCIENCE SYSTEMS AND APPLICATIONS INC]" userId="75b426fa-68fa-4178-8b59-7bfd17bc2ff3" providerId="ADAL" clId="{80A64EF1-6D82-8C41-A02C-D0A5B30C5583}" dt="2024-10-09T17:03:53.899" v="348" actId="20577"/>
        <pc:sldMkLst>
          <pc:docMk/>
          <pc:sldMk cId="63542220" sldId="29267"/>
        </pc:sldMkLst>
        <pc:spChg chg="mod">
          <ac:chgData name="Gao, Meng (GSFC-616.0)[SCIENCE SYSTEMS AND APPLICATIONS INC]" userId="75b426fa-68fa-4178-8b59-7bfd17bc2ff3" providerId="ADAL" clId="{80A64EF1-6D82-8C41-A02C-D0A5B30C5583}" dt="2024-10-09T17:03:53.899" v="348" actId="20577"/>
          <ac:spMkLst>
            <pc:docMk/>
            <pc:sldMk cId="63542220" sldId="29267"/>
            <ac:spMk id="3" creationId="{650BD0D0-A5AF-566F-662F-98DA31C867CF}"/>
          </ac:spMkLst>
        </pc:spChg>
      </pc:sldChg>
      <pc:sldChg chg="modSp del mod">
        <pc:chgData name="Gao, Meng (GSFC-616.0)[SCIENCE SYSTEMS AND APPLICATIONS INC]" userId="75b426fa-68fa-4178-8b59-7bfd17bc2ff3" providerId="ADAL" clId="{80A64EF1-6D82-8C41-A02C-D0A5B30C5583}" dt="2024-10-09T17:34:47.163" v="980" actId="2696"/>
        <pc:sldMkLst>
          <pc:docMk/>
          <pc:sldMk cId="326552511" sldId="29268"/>
        </pc:sldMkLst>
        <pc:picChg chg="mod">
          <ac:chgData name="Gao, Meng (GSFC-616.0)[SCIENCE SYSTEMS AND APPLICATIONS INC]" userId="75b426fa-68fa-4178-8b59-7bfd17bc2ff3" providerId="ADAL" clId="{80A64EF1-6D82-8C41-A02C-D0A5B30C5583}" dt="2024-10-09T17:34:41.996" v="979" actId="1076"/>
          <ac:picMkLst>
            <pc:docMk/>
            <pc:sldMk cId="326552511" sldId="29268"/>
            <ac:picMk id="4" creationId="{FF21F24B-7D9C-B49A-F1C7-FFE6351DFC53}"/>
          </ac:picMkLst>
        </pc:picChg>
      </pc:sldChg>
      <pc:sldChg chg="delSp del">
        <pc:chgData name="Gao, Meng (GSFC-616.0)[SCIENCE SYSTEMS AND APPLICATIONS INC]" userId="75b426fa-68fa-4178-8b59-7bfd17bc2ff3" providerId="ADAL" clId="{80A64EF1-6D82-8C41-A02C-D0A5B30C5583}" dt="2024-10-09T17:29:45.921" v="882" actId="2696"/>
        <pc:sldMkLst>
          <pc:docMk/>
          <pc:sldMk cId="1006641401" sldId="29273"/>
        </pc:sldMkLst>
        <pc:spChg chg="del">
          <ac:chgData name="Gao, Meng (GSFC-616.0)[SCIENCE SYSTEMS AND APPLICATIONS INC]" userId="75b426fa-68fa-4178-8b59-7bfd17bc2ff3" providerId="ADAL" clId="{80A64EF1-6D82-8C41-A02C-D0A5B30C5583}" dt="2024-10-09T17:29:10.422" v="876" actId="21"/>
          <ac:spMkLst>
            <pc:docMk/>
            <pc:sldMk cId="1006641401" sldId="29273"/>
            <ac:spMk id="14" creationId="{5B58E2E5-DF7F-0649-09FB-B96071BEE0AB}"/>
          </ac:spMkLst>
        </pc:spChg>
        <pc:picChg chg="del">
          <ac:chgData name="Gao, Meng (GSFC-616.0)[SCIENCE SYSTEMS AND APPLICATIONS INC]" userId="75b426fa-68fa-4178-8b59-7bfd17bc2ff3" providerId="ADAL" clId="{80A64EF1-6D82-8C41-A02C-D0A5B30C5583}" dt="2024-10-09T17:29:10.422" v="876" actId="21"/>
          <ac:picMkLst>
            <pc:docMk/>
            <pc:sldMk cId="1006641401" sldId="29273"/>
            <ac:picMk id="12" creationId="{55B796E5-DF21-F5D6-0F7A-3E2AB313CD39}"/>
          </ac:picMkLst>
        </pc:picChg>
        <pc:picChg chg="del">
          <ac:chgData name="Gao, Meng (GSFC-616.0)[SCIENCE SYSTEMS AND APPLICATIONS INC]" userId="75b426fa-68fa-4178-8b59-7bfd17bc2ff3" providerId="ADAL" clId="{80A64EF1-6D82-8C41-A02C-D0A5B30C5583}" dt="2024-10-09T17:29:10.422" v="876" actId="21"/>
          <ac:picMkLst>
            <pc:docMk/>
            <pc:sldMk cId="1006641401" sldId="29273"/>
            <ac:picMk id="1026" creationId="{AC084CEE-2CB8-561F-3426-75BDEBA71644}"/>
          </ac:picMkLst>
        </pc:picChg>
      </pc:sldChg>
      <pc:sldChg chg="new del">
        <pc:chgData name="Gao, Meng (GSFC-616.0)[SCIENCE SYSTEMS AND APPLICATIONS INC]" userId="75b426fa-68fa-4178-8b59-7bfd17bc2ff3" providerId="ADAL" clId="{80A64EF1-6D82-8C41-A02C-D0A5B30C5583}" dt="2024-10-09T17:37:46.073" v="1017" actId="2696"/>
        <pc:sldMkLst>
          <pc:docMk/>
          <pc:sldMk cId="2708306259" sldId="29275"/>
        </pc:sldMkLst>
      </pc:sldChg>
      <pc:sldChg chg="addSp delSp modSp new mod setBg">
        <pc:chgData name="Gao, Meng (GSFC-616.0)[SCIENCE SYSTEMS AND APPLICATIONS INC]" userId="75b426fa-68fa-4178-8b59-7bfd17bc2ff3" providerId="ADAL" clId="{80A64EF1-6D82-8C41-A02C-D0A5B30C5583}" dt="2024-10-09T17:21:25.548" v="579" actId="20577"/>
        <pc:sldMkLst>
          <pc:docMk/>
          <pc:sldMk cId="654246950" sldId="29276"/>
        </pc:sldMkLst>
        <pc:spChg chg="add mod">
          <ac:chgData name="Gao, Meng (GSFC-616.0)[SCIENCE SYSTEMS AND APPLICATIONS INC]" userId="75b426fa-68fa-4178-8b59-7bfd17bc2ff3" providerId="ADAL" clId="{80A64EF1-6D82-8C41-A02C-D0A5B30C5583}" dt="2024-10-09T17:11:15.003" v="468" actId="1076"/>
          <ac:spMkLst>
            <pc:docMk/>
            <pc:sldMk cId="654246950" sldId="29276"/>
            <ac:spMk id="2" creationId="{071DD5B4-FEC4-CF6E-1A40-BB3E2DFD1550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05:44.007" v="358"/>
          <ac:spMkLst>
            <pc:docMk/>
            <pc:sldMk cId="654246950" sldId="29276"/>
            <ac:spMk id="4" creationId="{CC7A93F9-FE53-FF74-C064-4E34E78F4382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05:44.007" v="358"/>
          <ac:spMkLst>
            <pc:docMk/>
            <pc:sldMk cId="654246950" sldId="29276"/>
            <ac:spMk id="7" creationId="{67F862A2-E770-0F05-83B3-CFBA3523AD1A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05:44.007" v="358"/>
          <ac:spMkLst>
            <pc:docMk/>
            <pc:sldMk cId="654246950" sldId="29276"/>
            <ac:spMk id="9" creationId="{8D98E73B-1322-6D92-ECA8-E08B78164C7B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09:08.023" v="410" actId="1076"/>
          <ac:spMkLst>
            <pc:docMk/>
            <pc:sldMk cId="654246950" sldId="29276"/>
            <ac:spMk id="10" creationId="{17FF0465-233D-DD26-3DD0-BC210183160C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05:44.007" v="358"/>
          <ac:spMkLst>
            <pc:docMk/>
            <pc:sldMk cId="654246950" sldId="29276"/>
            <ac:spMk id="12" creationId="{8A7900E7-87FA-FBA3-D191-2A67CD08E8C3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05:44.007" v="358"/>
          <ac:spMkLst>
            <pc:docMk/>
            <pc:sldMk cId="654246950" sldId="29276"/>
            <ac:spMk id="14" creationId="{171E1D20-1C93-E9FB-6936-DD49CC758762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05:59.042" v="363"/>
          <ac:spMkLst>
            <pc:docMk/>
            <pc:sldMk cId="654246950" sldId="29276"/>
            <ac:spMk id="15" creationId="{CF7E97DD-9A85-6D2E-DCFF-A3EFDF99C022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21:25.548" v="579" actId="20577"/>
          <ac:spMkLst>
            <pc:docMk/>
            <pc:sldMk cId="654246950" sldId="29276"/>
            <ac:spMk id="17" creationId="{FD2C678D-4BF4-4B24-E61F-C0AEA2BFFA7A}"/>
          </ac:spMkLst>
        </pc:spChg>
        <pc:grpChg chg="add mod">
          <ac:chgData name="Gao, Meng (GSFC-616.0)[SCIENCE SYSTEMS AND APPLICATIONS INC]" userId="75b426fa-68fa-4178-8b59-7bfd17bc2ff3" providerId="ADAL" clId="{80A64EF1-6D82-8C41-A02C-D0A5B30C5583}" dt="2024-10-09T17:05:44.007" v="358"/>
          <ac:grpSpMkLst>
            <pc:docMk/>
            <pc:sldMk cId="654246950" sldId="29276"/>
            <ac:grpSpMk id="5" creationId="{3864A72C-AAB7-06BB-D52E-B700D710DEEA}"/>
          </ac:grpSpMkLst>
        </pc:grpChg>
        <pc:picChg chg="add mod">
          <ac:chgData name="Gao, Meng (GSFC-616.0)[SCIENCE SYSTEMS AND APPLICATIONS INC]" userId="75b426fa-68fa-4178-8b59-7bfd17bc2ff3" providerId="ADAL" clId="{80A64EF1-6D82-8C41-A02C-D0A5B30C5583}" dt="2024-10-09T17:05:44.007" v="358"/>
          <ac:picMkLst>
            <pc:docMk/>
            <pc:sldMk cId="654246950" sldId="29276"/>
            <ac:picMk id="3" creationId="{2C34C54A-A636-18E4-F6EC-310F269028D5}"/>
          </ac:picMkLst>
        </pc:picChg>
        <pc:picChg chg="mod">
          <ac:chgData name="Gao, Meng (GSFC-616.0)[SCIENCE SYSTEMS AND APPLICATIONS INC]" userId="75b426fa-68fa-4178-8b59-7bfd17bc2ff3" providerId="ADAL" clId="{80A64EF1-6D82-8C41-A02C-D0A5B30C5583}" dt="2024-10-09T17:05:44.007" v="358"/>
          <ac:picMkLst>
            <pc:docMk/>
            <pc:sldMk cId="654246950" sldId="29276"/>
            <ac:picMk id="6" creationId="{1752346E-8A8D-1133-709F-5A346453F2CF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05:44.007" v="358"/>
          <ac:picMkLst>
            <pc:docMk/>
            <pc:sldMk cId="654246950" sldId="29276"/>
            <ac:picMk id="8" creationId="{7DCC4DAD-464A-D0E9-3DC3-33BFFEC82E7C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05:44.007" v="358"/>
          <ac:picMkLst>
            <pc:docMk/>
            <pc:sldMk cId="654246950" sldId="29276"/>
            <ac:picMk id="11" creationId="{3AE20FD4-EA6E-7666-034A-B9498F197324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05:44.007" v="358"/>
          <ac:picMkLst>
            <pc:docMk/>
            <pc:sldMk cId="654246950" sldId="29276"/>
            <ac:picMk id="13" creationId="{8D1DE338-0042-A464-BA1F-9B39E85636B0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09:12.243" v="412" actId="478"/>
          <ac:picMkLst>
            <pc:docMk/>
            <pc:sldMk cId="654246950" sldId="29276"/>
            <ac:picMk id="16" creationId="{A9619CA3-D06E-31E9-906A-DE984F236CFC}"/>
          </ac:picMkLst>
        </pc:picChg>
      </pc:sldChg>
      <pc:sldChg chg="addSp delSp modSp new mod">
        <pc:chgData name="Gao, Meng (GSFC-616.0)[SCIENCE SYSTEMS AND APPLICATIONS INC]" userId="75b426fa-68fa-4178-8b59-7bfd17bc2ff3" providerId="ADAL" clId="{80A64EF1-6D82-8C41-A02C-D0A5B30C5583}" dt="2024-10-09T17:10:50.593" v="457" actId="20577"/>
        <pc:sldMkLst>
          <pc:docMk/>
          <pc:sldMk cId="1554562767" sldId="29277"/>
        </pc:sldMkLst>
        <pc:spChg chg="add mod">
          <ac:chgData name="Gao, Meng (GSFC-616.0)[SCIENCE SYSTEMS AND APPLICATIONS INC]" userId="75b426fa-68fa-4178-8b59-7bfd17bc2ff3" providerId="ADAL" clId="{80A64EF1-6D82-8C41-A02C-D0A5B30C5583}" dt="2024-10-09T17:06:29.272" v="369" actId="207"/>
          <ac:spMkLst>
            <pc:docMk/>
            <pc:sldMk cId="1554562767" sldId="29277"/>
            <ac:spMk id="2" creationId="{E463819C-DCEE-3393-0E4C-3D23149156F6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08:11.050" v="402" actId="478"/>
          <ac:spMkLst>
            <pc:docMk/>
            <pc:sldMk cId="1554562767" sldId="29277"/>
            <ac:spMk id="3" creationId="{B8656FE9-8BB3-AC37-CEEE-5BC60946E74B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07:10.223" v="374" actId="207"/>
          <ac:spMkLst>
            <pc:docMk/>
            <pc:sldMk cId="1554562767" sldId="29277"/>
            <ac:spMk id="6" creationId="{573C8DBC-D321-4368-E2C8-AD82DC10B723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07:10.223" v="374" actId="207"/>
          <ac:spMkLst>
            <pc:docMk/>
            <pc:sldMk cId="1554562767" sldId="29277"/>
            <ac:spMk id="7" creationId="{060E627E-B69B-C7B0-3A56-A4019211AF73}"/>
          </ac:spMkLst>
        </pc:spChg>
        <pc:spChg chg="mod">
          <ac:chgData name="Gao, Meng (GSFC-616.0)[SCIENCE SYSTEMS AND APPLICATIONS INC]" userId="75b426fa-68fa-4178-8b59-7bfd17bc2ff3" providerId="ADAL" clId="{80A64EF1-6D82-8C41-A02C-D0A5B30C5583}" dt="2024-10-09T17:07:10.223" v="374" actId="207"/>
          <ac:spMkLst>
            <pc:docMk/>
            <pc:sldMk cId="1554562767" sldId="29277"/>
            <ac:spMk id="8" creationId="{E604AA9F-2868-042D-E3BF-47C14E668532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10:37.461" v="448" actId="1076"/>
          <ac:spMkLst>
            <pc:docMk/>
            <pc:sldMk cId="1554562767" sldId="29277"/>
            <ac:spMk id="9" creationId="{EB6E0BA6-8DF4-6345-22D0-F2AA09C3AE46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10:19.275" v="441" actId="478"/>
          <ac:spMkLst>
            <pc:docMk/>
            <pc:sldMk cId="1554562767" sldId="29277"/>
            <ac:spMk id="10" creationId="{F021EEFD-04E6-0E39-15E2-E9C2057FCBC7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10:50.593" v="457" actId="20577"/>
          <ac:spMkLst>
            <pc:docMk/>
            <pc:sldMk cId="1554562767" sldId="29277"/>
            <ac:spMk id="12" creationId="{D1ECB4A3-259C-EDD5-976E-B303AD74FAA3}"/>
          </ac:spMkLst>
        </pc:spChg>
        <pc:grpChg chg="add mod">
          <ac:chgData name="Gao, Meng (GSFC-616.0)[SCIENCE SYSTEMS AND APPLICATIONS INC]" userId="75b426fa-68fa-4178-8b59-7bfd17bc2ff3" providerId="ADAL" clId="{80A64EF1-6D82-8C41-A02C-D0A5B30C5583}" dt="2024-10-09T17:07:10.223" v="374" actId="207"/>
          <ac:grpSpMkLst>
            <pc:docMk/>
            <pc:sldMk cId="1554562767" sldId="29277"/>
            <ac:grpSpMk id="5" creationId="{3A4176B4-F4EF-7866-E2EE-87AFD27FD73E}"/>
          </ac:grpSpMkLst>
        </pc:grpChg>
        <pc:picChg chg="add mod">
          <ac:chgData name="Gao, Meng (GSFC-616.0)[SCIENCE SYSTEMS AND APPLICATIONS INC]" userId="75b426fa-68fa-4178-8b59-7bfd17bc2ff3" providerId="ADAL" clId="{80A64EF1-6D82-8C41-A02C-D0A5B30C5583}" dt="2024-10-09T17:06:23.620" v="367"/>
          <ac:picMkLst>
            <pc:docMk/>
            <pc:sldMk cId="1554562767" sldId="29277"/>
            <ac:picMk id="4" creationId="{56160480-DDFC-727D-4034-F0E5CECF1003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10:45.297" v="451" actId="1076"/>
          <ac:picMkLst>
            <pc:docMk/>
            <pc:sldMk cId="1554562767" sldId="29277"/>
            <ac:picMk id="11" creationId="{2949B149-AEEB-FE66-AD6C-1D913D7654E6}"/>
          </ac:picMkLst>
        </pc:picChg>
      </pc:sldChg>
      <pc:sldChg chg="addSp delSp modSp new mod modNotesTx">
        <pc:chgData name="Gao, Meng (GSFC-616.0)[SCIENCE SYSTEMS AND APPLICATIONS INC]" userId="75b426fa-68fa-4178-8b59-7bfd17bc2ff3" providerId="ADAL" clId="{80A64EF1-6D82-8C41-A02C-D0A5B30C5583}" dt="2024-10-09T17:24:34.273" v="630" actId="1076"/>
        <pc:sldMkLst>
          <pc:docMk/>
          <pc:sldMk cId="1263471950" sldId="29278"/>
        </pc:sldMkLst>
        <pc:spChg chg="add mod">
          <ac:chgData name="Gao, Meng (GSFC-616.0)[SCIENCE SYSTEMS AND APPLICATIONS INC]" userId="75b426fa-68fa-4178-8b59-7bfd17bc2ff3" providerId="ADAL" clId="{80A64EF1-6D82-8C41-A02C-D0A5B30C5583}" dt="2024-10-09T17:14:42.370" v="508" actId="1076"/>
          <ac:spMkLst>
            <pc:docMk/>
            <pc:sldMk cId="1263471950" sldId="29278"/>
            <ac:spMk id="4" creationId="{45DDC350-F53C-3672-96A5-8932EE5BC0D4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12:31.053" v="482" actId="1076"/>
          <ac:spMkLst>
            <pc:docMk/>
            <pc:sldMk cId="1263471950" sldId="29278"/>
            <ac:spMk id="6" creationId="{7ECC5941-8701-31DC-59C7-5B59F8B17F52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12:04.655" v="477" actId="207"/>
          <ac:spMkLst>
            <pc:docMk/>
            <pc:sldMk cId="1263471950" sldId="29278"/>
            <ac:spMk id="8" creationId="{24BB5025-5CDE-576D-420E-96E069FB05FB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12:22.355" v="481" actId="478"/>
          <ac:spMkLst>
            <pc:docMk/>
            <pc:sldMk cId="1263471950" sldId="29278"/>
            <ac:spMk id="9" creationId="{F762D184-795F-24D2-832E-A363B062589B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12:31.053" v="482" actId="1076"/>
          <ac:spMkLst>
            <pc:docMk/>
            <pc:sldMk cId="1263471950" sldId="29278"/>
            <ac:spMk id="10" creationId="{E2592FF5-39B3-142D-F2E3-FC8AE69AE90C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20:34.132" v="529"/>
          <ac:spMkLst>
            <pc:docMk/>
            <pc:sldMk cId="1263471950" sldId="29278"/>
            <ac:spMk id="11" creationId="{0E74EB9A-87FD-588C-2768-634157D82398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24:34.273" v="630" actId="1076"/>
          <ac:spMkLst>
            <pc:docMk/>
            <pc:sldMk cId="1263471950" sldId="29278"/>
            <ac:spMk id="12" creationId="{E7D67D3A-1C4B-7AC1-6E98-257A0E57AFEE}"/>
          </ac:spMkLst>
        </pc:spChg>
        <pc:picChg chg="add mod">
          <ac:chgData name="Gao, Meng (GSFC-616.0)[SCIENCE SYSTEMS AND APPLICATIONS INC]" userId="75b426fa-68fa-4178-8b59-7bfd17bc2ff3" providerId="ADAL" clId="{80A64EF1-6D82-8C41-A02C-D0A5B30C5583}" dt="2024-10-09T17:12:31.053" v="482" actId="1076"/>
          <ac:picMkLst>
            <pc:docMk/>
            <pc:sldMk cId="1263471950" sldId="29278"/>
            <ac:picMk id="2" creationId="{3D60F84C-072E-EC44-9DF6-466F0A2CC6CD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11:57.964" v="475" actId="478"/>
          <ac:picMkLst>
            <pc:docMk/>
            <pc:sldMk cId="1263471950" sldId="29278"/>
            <ac:picMk id="3" creationId="{AA1A8076-453C-0702-38F4-BD84DB0EEFD5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11:56.516" v="474" actId="478"/>
          <ac:picMkLst>
            <pc:docMk/>
            <pc:sldMk cId="1263471950" sldId="29278"/>
            <ac:picMk id="5" creationId="{E4AF1C5B-E0EE-4F82-6816-560CAB3EC921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12:31.053" v="482" actId="1076"/>
          <ac:picMkLst>
            <pc:docMk/>
            <pc:sldMk cId="1263471950" sldId="29278"/>
            <ac:picMk id="7" creationId="{A0F7C86C-58AC-DA4E-371B-6623248A9F8E}"/>
          </ac:picMkLst>
        </pc:picChg>
      </pc:sldChg>
      <pc:sldChg chg="addSp modSp new mod ord">
        <pc:chgData name="Gao, Meng (GSFC-616.0)[SCIENCE SYSTEMS AND APPLICATIONS INC]" userId="75b426fa-68fa-4178-8b59-7bfd17bc2ff3" providerId="ADAL" clId="{80A64EF1-6D82-8C41-A02C-D0A5B30C5583}" dt="2024-10-09T17:46:37.165" v="1039" actId="1076"/>
        <pc:sldMkLst>
          <pc:docMk/>
          <pc:sldMk cId="1910795256" sldId="29279"/>
        </pc:sldMkLst>
        <pc:spChg chg="add mod">
          <ac:chgData name="Gao, Meng (GSFC-616.0)[SCIENCE SYSTEMS AND APPLICATIONS INC]" userId="75b426fa-68fa-4178-8b59-7bfd17bc2ff3" providerId="ADAL" clId="{80A64EF1-6D82-8C41-A02C-D0A5B30C5583}" dt="2024-10-09T17:25:52.019" v="828" actId="313"/>
          <ac:spMkLst>
            <pc:docMk/>
            <pc:sldMk cId="1910795256" sldId="29279"/>
            <ac:spMk id="2" creationId="{416DF0B1-4AC4-5C0B-9B77-352AF9A0E706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46:37.165" v="1039" actId="1076"/>
          <ac:spMkLst>
            <pc:docMk/>
            <pc:sldMk cId="1910795256" sldId="29279"/>
            <ac:spMk id="3" creationId="{BA123E9D-4801-B1A2-95E6-5EDEA666226B}"/>
          </ac:spMkLst>
        </pc:spChg>
      </pc:sldChg>
      <pc:sldChg chg="addSp modSp new mod modAnim">
        <pc:chgData name="Gao, Meng (GSFC-616.0)[SCIENCE SYSTEMS AND APPLICATIONS INC]" userId="75b426fa-68fa-4178-8b59-7bfd17bc2ff3" providerId="ADAL" clId="{80A64EF1-6D82-8C41-A02C-D0A5B30C5583}" dt="2024-10-09T17:54:42.184" v="1767"/>
        <pc:sldMkLst>
          <pc:docMk/>
          <pc:sldMk cId="3116079431" sldId="29280"/>
        </pc:sldMkLst>
        <pc:spChg chg="add mod">
          <ac:chgData name="Gao, Meng (GSFC-616.0)[SCIENCE SYSTEMS AND APPLICATIONS INC]" userId="75b426fa-68fa-4178-8b59-7bfd17bc2ff3" providerId="ADAL" clId="{80A64EF1-6D82-8C41-A02C-D0A5B30C5583}" dt="2024-10-09T17:35:07.160" v="982" actId="1076"/>
          <ac:spMkLst>
            <pc:docMk/>
            <pc:sldMk cId="3116079431" sldId="29280"/>
            <ac:spMk id="2" creationId="{39F73F2F-C827-3EB8-4578-398D6AF10C7E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3" creationId="{872DA6AB-6658-5ECC-57DC-FA3AF7F2F121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4" creationId="{AB26416A-055A-CDA9-759B-9F370141B7F4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5" creationId="{2C94C1ED-6D8B-59D8-9EE4-6FB8782B7DC6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6" creationId="{22DB7AF7-DFC0-0C7B-11D8-0D984FEF1784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7" creationId="{28588074-5C6F-3397-CD2F-DE658EAE9147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8" creationId="{CF8939F8-3C3A-9B9E-2416-C096AB583219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9" creationId="{08BC5754-AD36-9B3B-C763-811059A8946C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05.880" v="968"/>
          <ac:spMkLst>
            <pc:docMk/>
            <pc:sldMk cId="3116079431" sldId="29280"/>
            <ac:spMk id="16" creationId="{1FE9524B-1366-95C8-914F-F21CC4651213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34:30.468" v="976" actId="1076"/>
          <ac:spMkLst>
            <pc:docMk/>
            <pc:sldMk cId="3116079431" sldId="29280"/>
            <ac:spMk id="17" creationId="{4AA4211B-2167-59DD-0A61-2A5E9D7A3979}"/>
          </ac:spMkLst>
        </pc:spChg>
        <pc:cxnChg chg="add mod">
          <ac:chgData name="Gao, Meng (GSFC-616.0)[SCIENCE SYSTEMS AND APPLICATIONS INC]" userId="75b426fa-68fa-4178-8b59-7bfd17bc2ff3" providerId="ADAL" clId="{80A64EF1-6D82-8C41-A02C-D0A5B30C5583}" dt="2024-10-09T17:34:05.880" v="968"/>
          <ac:cxnSpMkLst>
            <pc:docMk/>
            <pc:sldMk cId="3116079431" sldId="29280"/>
            <ac:cxnSpMk id="10" creationId="{10796646-0F7A-2297-F3B5-A24CB4DEE6D5}"/>
          </ac:cxnSpMkLst>
        </pc:cxnChg>
        <pc:cxnChg chg="add mod">
          <ac:chgData name="Gao, Meng (GSFC-616.0)[SCIENCE SYSTEMS AND APPLICATIONS INC]" userId="75b426fa-68fa-4178-8b59-7bfd17bc2ff3" providerId="ADAL" clId="{80A64EF1-6D82-8C41-A02C-D0A5B30C5583}" dt="2024-10-09T17:34:05.880" v="968"/>
          <ac:cxnSpMkLst>
            <pc:docMk/>
            <pc:sldMk cId="3116079431" sldId="29280"/>
            <ac:cxnSpMk id="11" creationId="{D699D09D-AE1C-6D1B-B591-558194092B01}"/>
          </ac:cxnSpMkLst>
        </pc:cxnChg>
        <pc:cxnChg chg="add mod">
          <ac:chgData name="Gao, Meng (GSFC-616.0)[SCIENCE SYSTEMS AND APPLICATIONS INC]" userId="75b426fa-68fa-4178-8b59-7bfd17bc2ff3" providerId="ADAL" clId="{80A64EF1-6D82-8C41-A02C-D0A5B30C5583}" dt="2024-10-09T17:34:05.880" v="968"/>
          <ac:cxnSpMkLst>
            <pc:docMk/>
            <pc:sldMk cId="3116079431" sldId="29280"/>
            <ac:cxnSpMk id="12" creationId="{CCD4434F-F432-7016-883D-52CDB12FBA9D}"/>
          </ac:cxnSpMkLst>
        </pc:cxnChg>
        <pc:cxnChg chg="add mod">
          <ac:chgData name="Gao, Meng (GSFC-616.0)[SCIENCE SYSTEMS AND APPLICATIONS INC]" userId="75b426fa-68fa-4178-8b59-7bfd17bc2ff3" providerId="ADAL" clId="{80A64EF1-6D82-8C41-A02C-D0A5B30C5583}" dt="2024-10-09T17:34:05.880" v="968"/>
          <ac:cxnSpMkLst>
            <pc:docMk/>
            <pc:sldMk cId="3116079431" sldId="29280"/>
            <ac:cxnSpMk id="13" creationId="{B4585ABF-BBE1-BC99-6A6D-5EDC3CDDF4C7}"/>
          </ac:cxnSpMkLst>
        </pc:cxnChg>
        <pc:cxnChg chg="add mod">
          <ac:chgData name="Gao, Meng (GSFC-616.0)[SCIENCE SYSTEMS AND APPLICATIONS INC]" userId="75b426fa-68fa-4178-8b59-7bfd17bc2ff3" providerId="ADAL" clId="{80A64EF1-6D82-8C41-A02C-D0A5B30C5583}" dt="2024-10-09T17:34:05.880" v="968"/>
          <ac:cxnSpMkLst>
            <pc:docMk/>
            <pc:sldMk cId="3116079431" sldId="29280"/>
            <ac:cxnSpMk id="14" creationId="{5D93DC4F-7B14-D4F1-B991-0F399DAACE4E}"/>
          </ac:cxnSpMkLst>
        </pc:cxnChg>
        <pc:cxnChg chg="add mod">
          <ac:chgData name="Gao, Meng (GSFC-616.0)[SCIENCE SYSTEMS AND APPLICATIONS INC]" userId="75b426fa-68fa-4178-8b59-7bfd17bc2ff3" providerId="ADAL" clId="{80A64EF1-6D82-8C41-A02C-D0A5B30C5583}" dt="2024-10-09T17:34:05.880" v="968"/>
          <ac:cxnSpMkLst>
            <pc:docMk/>
            <pc:sldMk cId="3116079431" sldId="29280"/>
            <ac:cxnSpMk id="15" creationId="{8D45F82B-9B6E-A992-AC08-C5AE65C453FF}"/>
          </ac:cxnSpMkLst>
        </pc:cxnChg>
      </pc:sldChg>
      <pc:sldChg chg="new">
        <pc:chgData name="Gao, Meng (GSFC-616.0)[SCIENCE SYSTEMS AND APPLICATIONS INC]" userId="75b426fa-68fa-4178-8b59-7bfd17bc2ff3" providerId="ADAL" clId="{80A64EF1-6D82-8C41-A02C-D0A5B30C5583}" dt="2024-10-09T17:36:24.066" v="983" actId="680"/>
        <pc:sldMkLst>
          <pc:docMk/>
          <pc:sldMk cId="2460359206" sldId="29281"/>
        </pc:sldMkLst>
      </pc:sldChg>
      <pc:sldChg chg="new">
        <pc:chgData name="Gao, Meng (GSFC-616.0)[SCIENCE SYSTEMS AND APPLICATIONS INC]" userId="75b426fa-68fa-4178-8b59-7bfd17bc2ff3" providerId="ADAL" clId="{80A64EF1-6D82-8C41-A02C-D0A5B30C5583}" dt="2024-10-09T17:36:24.464" v="984" actId="680"/>
        <pc:sldMkLst>
          <pc:docMk/>
          <pc:sldMk cId="1368089079" sldId="29282"/>
        </pc:sldMkLst>
      </pc:sldChg>
      <pc:sldChg chg="addSp delSp modSp new mod">
        <pc:chgData name="Gao, Meng (GSFC-616.0)[SCIENCE SYSTEMS AND APPLICATIONS INC]" userId="75b426fa-68fa-4178-8b59-7bfd17bc2ff3" providerId="ADAL" clId="{80A64EF1-6D82-8C41-A02C-D0A5B30C5583}" dt="2024-10-09T17:54:15.452" v="1753" actId="1076"/>
        <pc:sldMkLst>
          <pc:docMk/>
          <pc:sldMk cId="3419544966" sldId="29283"/>
        </pc:sldMkLst>
        <pc:spChg chg="add mod">
          <ac:chgData name="Gao, Meng (GSFC-616.0)[SCIENCE SYSTEMS AND APPLICATIONS INC]" userId="75b426fa-68fa-4178-8b59-7bfd17bc2ff3" providerId="ADAL" clId="{80A64EF1-6D82-8C41-A02C-D0A5B30C5583}" dt="2024-10-09T17:52:57.815" v="1732" actId="1076"/>
          <ac:spMkLst>
            <pc:docMk/>
            <pc:sldMk cId="3419544966" sldId="29283"/>
            <ac:spMk id="3" creationId="{BD9091EF-A71E-96D6-4A2E-EEB0F02CFB0B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49:40.577" v="1058" actId="14100"/>
          <ac:spMkLst>
            <pc:docMk/>
            <pc:sldMk cId="3419544966" sldId="29283"/>
            <ac:spMk id="5" creationId="{BA967762-707F-D343-D7B8-FE5AADAE8577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49:46.290" v="1059" actId="21"/>
          <ac:spMkLst>
            <pc:docMk/>
            <pc:sldMk cId="3419544966" sldId="29283"/>
            <ac:spMk id="9" creationId="{7B9906C7-5C70-D785-81AF-688451238921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49:46.290" v="1059" actId="21"/>
          <ac:spMkLst>
            <pc:docMk/>
            <pc:sldMk cId="3419544966" sldId="29283"/>
            <ac:spMk id="10" creationId="{5CF0188B-9413-8B17-FC90-EBA8BB9439DD}"/>
          </ac:spMkLst>
        </pc:spChg>
        <pc:spChg chg="add del mod">
          <ac:chgData name="Gao, Meng (GSFC-616.0)[SCIENCE SYSTEMS AND APPLICATIONS INC]" userId="75b426fa-68fa-4178-8b59-7bfd17bc2ff3" providerId="ADAL" clId="{80A64EF1-6D82-8C41-A02C-D0A5B30C5583}" dt="2024-10-09T17:49:46.290" v="1059" actId="21"/>
          <ac:spMkLst>
            <pc:docMk/>
            <pc:sldMk cId="3419544966" sldId="29283"/>
            <ac:spMk id="11" creationId="{EDC6BE6C-EBCB-0DCE-C9C2-FE777C4DA05C}"/>
          </ac:spMkLst>
        </pc:spChg>
        <pc:picChg chg="add mod">
          <ac:chgData name="Gao, Meng (GSFC-616.0)[SCIENCE SYSTEMS AND APPLICATIONS INC]" userId="75b426fa-68fa-4178-8b59-7bfd17bc2ff3" providerId="ADAL" clId="{80A64EF1-6D82-8C41-A02C-D0A5B30C5583}" dt="2024-10-09T17:52:56.216" v="1731" actId="14100"/>
          <ac:picMkLst>
            <pc:docMk/>
            <pc:sldMk cId="3419544966" sldId="29283"/>
            <ac:picMk id="2" creationId="{7FDC3F29-3083-28C8-B412-DD5FEA9CA90E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49:46.290" v="1059" actId="21"/>
          <ac:picMkLst>
            <pc:docMk/>
            <pc:sldMk cId="3419544966" sldId="29283"/>
            <ac:picMk id="6" creationId="{1295A4A2-5DF3-5262-0766-C6366C6397C9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49:46.290" v="1059" actId="21"/>
          <ac:picMkLst>
            <pc:docMk/>
            <pc:sldMk cId="3419544966" sldId="29283"/>
            <ac:picMk id="7" creationId="{83FC2387-B5E8-87E2-D530-796358C8B596}"/>
          </ac:picMkLst>
        </pc:picChg>
        <pc:picChg chg="add del mod">
          <ac:chgData name="Gao, Meng (GSFC-616.0)[SCIENCE SYSTEMS AND APPLICATIONS INC]" userId="75b426fa-68fa-4178-8b59-7bfd17bc2ff3" providerId="ADAL" clId="{80A64EF1-6D82-8C41-A02C-D0A5B30C5583}" dt="2024-10-09T17:49:46.290" v="1059" actId="21"/>
          <ac:picMkLst>
            <pc:docMk/>
            <pc:sldMk cId="3419544966" sldId="29283"/>
            <ac:picMk id="8" creationId="{698993C7-E376-3E7B-C15D-5C6E6CA1085F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52:49.677" v="1728" actId="14100"/>
          <ac:picMkLst>
            <pc:docMk/>
            <pc:sldMk cId="3419544966" sldId="29283"/>
            <ac:picMk id="13" creationId="{9E9251FC-9DDE-02E4-1E0F-0DEBE8C1D9C1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53:00.419" v="1733" actId="1076"/>
          <ac:picMkLst>
            <pc:docMk/>
            <pc:sldMk cId="3419544966" sldId="29283"/>
            <ac:picMk id="15" creationId="{631C6E86-B244-27DB-A97D-C1FE68CF1E5A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54:11.104" v="1751" actId="1076"/>
          <ac:picMkLst>
            <pc:docMk/>
            <pc:sldMk cId="3419544966" sldId="29283"/>
            <ac:picMk id="17" creationId="{F1C0F74E-1135-94C3-1381-7E520D2BF477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54:09.600" v="1750" actId="1076"/>
          <ac:picMkLst>
            <pc:docMk/>
            <pc:sldMk cId="3419544966" sldId="29283"/>
            <ac:picMk id="19" creationId="{0D7D8868-6802-FD87-A8CF-D3C13A8683D4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54:12.535" v="1752" actId="1076"/>
          <ac:picMkLst>
            <pc:docMk/>
            <pc:sldMk cId="3419544966" sldId="29283"/>
            <ac:picMk id="21" creationId="{3B3131F4-5C4B-B8D7-D616-D7DE822D4BD5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54:15.452" v="1753" actId="1076"/>
          <ac:picMkLst>
            <pc:docMk/>
            <pc:sldMk cId="3419544966" sldId="29283"/>
            <ac:picMk id="23" creationId="{6A3D6287-A435-0B45-8FE1-C1D087699F3A}"/>
          </ac:picMkLst>
        </pc:picChg>
      </pc:sldChg>
      <pc:sldChg chg="delSp add mod">
        <pc:chgData name="Gao, Meng (GSFC-616.0)[SCIENCE SYSTEMS AND APPLICATIONS INC]" userId="75b426fa-68fa-4178-8b59-7bfd17bc2ff3" providerId="ADAL" clId="{80A64EF1-6D82-8C41-A02C-D0A5B30C5583}" dt="2024-10-09T17:45:27.980" v="1034" actId="478"/>
        <pc:sldMkLst>
          <pc:docMk/>
          <pc:sldMk cId="4260850364" sldId="29284"/>
        </pc:sldMkLst>
        <pc:spChg chg="del">
          <ac:chgData name="Gao, Meng (GSFC-616.0)[SCIENCE SYSTEMS AND APPLICATIONS INC]" userId="75b426fa-68fa-4178-8b59-7bfd17bc2ff3" providerId="ADAL" clId="{80A64EF1-6D82-8C41-A02C-D0A5B30C5583}" dt="2024-10-09T17:45:27.980" v="1034" actId="478"/>
          <ac:spMkLst>
            <pc:docMk/>
            <pc:sldMk cId="4260850364" sldId="29284"/>
            <ac:spMk id="3" creationId="{C0AFB00B-A506-4F7C-07E3-30106BB6B9D4}"/>
          </ac:spMkLst>
        </pc:spChg>
      </pc:sldChg>
      <pc:sldChg chg="new">
        <pc:chgData name="Gao, Meng (GSFC-616.0)[SCIENCE SYSTEMS AND APPLICATIONS INC]" userId="75b426fa-68fa-4178-8b59-7bfd17bc2ff3" providerId="ADAL" clId="{80A64EF1-6D82-8C41-A02C-D0A5B30C5583}" dt="2024-10-09T17:49:31.827" v="1056" actId="680"/>
        <pc:sldMkLst>
          <pc:docMk/>
          <pc:sldMk cId="3450599473" sldId="29285"/>
        </pc:sldMkLst>
      </pc:sldChg>
      <pc:sldChg chg="addSp delSp modSp new del mod">
        <pc:chgData name="Gao, Meng (GSFC-616.0)[SCIENCE SYSTEMS AND APPLICATIONS INC]" userId="75b426fa-68fa-4178-8b59-7bfd17bc2ff3" providerId="ADAL" clId="{80A64EF1-6D82-8C41-A02C-D0A5B30C5583}" dt="2024-10-09T17:51:30.191" v="1703" actId="2696"/>
        <pc:sldMkLst>
          <pc:docMk/>
          <pc:sldMk cId="778400512" sldId="29286"/>
        </pc:sldMkLst>
        <pc:spChg chg="add mod">
          <ac:chgData name="Gao, Meng (GSFC-616.0)[SCIENCE SYSTEMS AND APPLICATIONS INC]" userId="75b426fa-68fa-4178-8b59-7bfd17bc2ff3" providerId="ADAL" clId="{80A64EF1-6D82-8C41-A02C-D0A5B30C5583}" dt="2024-10-09T17:49:58.627" v="1063" actId="1076"/>
          <ac:spMkLst>
            <pc:docMk/>
            <pc:sldMk cId="778400512" sldId="29286"/>
            <ac:spMk id="5" creationId="{D772C2D0-AB14-270B-296C-FEB39B2394B4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49:58.627" v="1063" actId="1076"/>
          <ac:spMkLst>
            <pc:docMk/>
            <pc:sldMk cId="778400512" sldId="29286"/>
            <ac:spMk id="6" creationId="{593FFAB6-FC3E-D181-8F69-44F64B2F17B5}"/>
          </ac:spMkLst>
        </pc:spChg>
        <pc:spChg chg="add mod">
          <ac:chgData name="Gao, Meng (GSFC-616.0)[SCIENCE SYSTEMS AND APPLICATIONS INC]" userId="75b426fa-68fa-4178-8b59-7bfd17bc2ff3" providerId="ADAL" clId="{80A64EF1-6D82-8C41-A02C-D0A5B30C5583}" dt="2024-10-09T17:49:58.627" v="1063" actId="1076"/>
          <ac:spMkLst>
            <pc:docMk/>
            <pc:sldMk cId="778400512" sldId="29286"/>
            <ac:spMk id="7" creationId="{E41BECE1-B89C-826E-B4E2-63DD7DD05FFB}"/>
          </ac:spMkLst>
        </pc:spChg>
        <pc:grpChg chg="add del mod">
          <ac:chgData name="Gao, Meng (GSFC-616.0)[SCIENCE SYSTEMS AND APPLICATIONS INC]" userId="75b426fa-68fa-4178-8b59-7bfd17bc2ff3" providerId="ADAL" clId="{80A64EF1-6D82-8C41-A02C-D0A5B30C5583}" dt="2024-10-09T17:50:21.761" v="1345" actId="21"/>
          <ac:grpSpMkLst>
            <pc:docMk/>
            <pc:sldMk cId="778400512" sldId="29286"/>
            <ac:grpSpMk id="8" creationId="{71B3684A-E034-FA61-5A50-C0F7A0488BBA}"/>
          </ac:grpSpMkLst>
        </pc:grpChg>
        <pc:picChg chg="add mod">
          <ac:chgData name="Gao, Meng (GSFC-616.0)[SCIENCE SYSTEMS AND APPLICATIONS INC]" userId="75b426fa-68fa-4178-8b59-7bfd17bc2ff3" providerId="ADAL" clId="{80A64EF1-6D82-8C41-A02C-D0A5B30C5583}" dt="2024-10-09T17:49:58.627" v="1063" actId="1076"/>
          <ac:picMkLst>
            <pc:docMk/>
            <pc:sldMk cId="778400512" sldId="29286"/>
            <ac:picMk id="2" creationId="{05F57C5F-6AE8-31F5-822F-9AB8AA366FCC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49:58.627" v="1063" actId="1076"/>
          <ac:picMkLst>
            <pc:docMk/>
            <pc:sldMk cId="778400512" sldId="29286"/>
            <ac:picMk id="3" creationId="{88CD572F-1CD1-3F62-32D6-2DEAD0902949}"/>
          </ac:picMkLst>
        </pc:picChg>
        <pc:picChg chg="add mod">
          <ac:chgData name="Gao, Meng (GSFC-616.0)[SCIENCE SYSTEMS AND APPLICATIONS INC]" userId="75b426fa-68fa-4178-8b59-7bfd17bc2ff3" providerId="ADAL" clId="{80A64EF1-6D82-8C41-A02C-D0A5B30C5583}" dt="2024-10-09T17:49:58.627" v="1063" actId="1076"/>
          <ac:picMkLst>
            <pc:docMk/>
            <pc:sldMk cId="778400512" sldId="29286"/>
            <ac:picMk id="4" creationId="{51A39D5A-BED3-42EC-EE94-05A01FF1A2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942E9-0B81-4E3B-8098-FA516A8143F8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6C051-7739-4832-BD52-B20C65BDD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1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on.nl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color.gsfc.nasa.gov/resources/docs/tutorial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D2CA-3A6F-FC46-9F29-A610DF2FA3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/>
              </a:rPr>
              <a:t>SRON Netherlands Institute for Space Research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6C051-7739-4832-BD52-B20C65BDDF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4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(https://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worldview.earthdata.nasa.gov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/) </a:t>
            </a:r>
          </a:p>
          <a:p>
            <a:endParaRPr lang="en-US" sz="1200" dirty="0">
              <a:solidFill>
                <a:schemeClr val="bg1"/>
              </a:solidFill>
              <a:latin typeface="+mj-lt"/>
            </a:endParaRPr>
          </a:p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L1C data in common grids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6C051-7739-4832-BD52-B20C65BDDF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1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Aerosol algorithms are under implementation and evaluation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6C051-7739-4832-BD52-B20C65BDDF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April 9</a:t>
            </a:r>
          </a:p>
          <a:p>
            <a:r>
              <a:rPr lang="en-US" dirty="0"/>
              <a:t>13:53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B3634-28D3-7A47-82AF-7D552B9F8C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0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Adaptable, 100% Python framework supports different retrieval parameters, processing pipelines, and neural network forward models via a simple config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Tested using airborne RSP polarimeter data and synthetic PACE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for PACE Level-1C (L1C)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Combined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SPEXone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+ HARP2 retrieval speed using 11 channels and all available viewing zenith angles: ~5 sec/core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Only planned operational algorithm for both polarimeters and OCI on 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6C051-7739-4832-BD52-B20C65BDDF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28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6C051-7739-4832-BD52-B20C65BDDF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2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Avenir Next Condensed Ultra Lig" panose="020B0206020202020204" pitchFamily="34" charset="77"/>
              </a:rPr>
              <a:t>Putting PACE data to work across the Earth System:  aquatic, terrestrial, atmospheric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dirty="0">
                <a:solidFill>
                  <a:schemeClr val="bg1"/>
                </a:solidFill>
                <a:effectLst/>
                <a:latin typeface="Avenir Next Condensed" panose="020B0506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https://oceancolor.gsfc.nasa.gov/</a:t>
            </a:r>
            <a:r>
              <a:rPr lang="en-US" sz="1100" u="none" strike="noStrike" dirty="0">
                <a:solidFill>
                  <a:schemeClr val="bg1"/>
                </a:solidFill>
                <a:effectLst/>
                <a:latin typeface="Avenir Next Condensed" panose="020B0506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r>
              <a:rPr lang="en-US" sz="1200" u="none" strike="noStrike" dirty="0">
                <a:solidFill>
                  <a:schemeClr val="bg1"/>
                </a:solidFill>
                <a:effectLst/>
                <a:latin typeface="Avenir Next Condensed" panose="020B0506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/docs/tutorials/</a:t>
            </a:r>
            <a:endParaRPr lang="en-US" sz="1200" u="none" strike="noStrike" dirty="0">
              <a:solidFill>
                <a:schemeClr val="bg1"/>
              </a:solidFill>
              <a:effectLst/>
              <a:latin typeface="Avenir Next Condensed" panose="020B0506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pace.gsfc.nasa.gov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endParaRPr lang="en-US" sz="1200" u="none" strike="noStrike" dirty="0">
              <a:solidFill>
                <a:schemeClr val="bg1"/>
              </a:solidFill>
              <a:effectLst/>
              <a:latin typeface="Avenir Next Condensed" panose="020B0506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latin typeface="Avenir Next Condensed Ultra Lig" panose="020B02060202020202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Annual PACE Applications workshop, but first in person workshop, and first since PACE’s successful launch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0" dirty="0"/>
              <a:t>Cross-disciplinary content: attendees interested in aquatic, terrestrial, and atmospheric science &amp; applications of PACE data welcome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Goal: foster and advance putting PACE data to work for societal benefit by informing and engaging with the PACE community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Free to attend, but seats limited. Register to join us *</a:t>
            </a:r>
            <a:r>
              <a:rPr lang="en-US" b="1" i="1" dirty="0"/>
              <a:t>IN PERSON* </a:t>
            </a:r>
            <a:r>
              <a:rPr lang="en-US" b="1" dirty="0"/>
              <a:t>today!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Visit QR code for workshop details &amp; registration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latin typeface="Avenir Next Condensed Ultra Lig" panose="020B0206020202020204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latin typeface="Avenir Next Condensed Ultra Light" panose="020B0206020202020204" pitchFamily="34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6C051-7739-4832-BD52-B20C65BDDF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B752-B68B-4F7A-AECC-431D0640D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CB93E-06A0-4FD0-A394-809D227A2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FB357-9A7D-43CA-BF01-0D660B27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A91-EC43-4D83-A906-8C6C4E4EF735}" type="datetime1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9FFB-397D-4062-8F27-4AEF7E8D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7BF0-FFDA-4161-94EB-661C5D81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2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B82C-0E71-4E9D-ACEE-929E1B3D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AB585-8BD8-4FCD-B68F-FD7B1D95D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6B3D0-B57D-437B-9640-D72640FD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62E6-791E-40E4-AEB4-C91F8B4D6403}" type="datetime1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03759-B06B-4071-8061-E81035282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D58D3-20FB-4E68-8BA1-A0FC6CBB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E869B-3B09-43FD-BCA5-397EA4358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1A7AB-0A00-4EF2-9A5A-CD6527133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7A92D-5571-41F4-A240-9CB3EEDF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6CD0-FEF1-4560-B255-DC869B092D49}" type="datetime1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9C30E-C017-4F95-9B36-EED63B9F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20D00-1791-4FED-8B72-7119118E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58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5980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4E3818-64BF-274D-9F79-A1591ED34EA4}"/>
              </a:ext>
            </a:extLst>
          </p:cNvPr>
          <p:cNvSpPr/>
          <p:nvPr userDrawn="1"/>
        </p:nvSpPr>
        <p:spPr>
          <a:xfrm>
            <a:off x="-29818" y="-11876"/>
            <a:ext cx="12251635" cy="831273"/>
          </a:xfrm>
          <a:prstGeom prst="rect">
            <a:avLst/>
          </a:prstGeom>
          <a:solidFill>
            <a:srgbClr val="09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A852FD-F2ED-A045-9D16-7E9D46F53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4428" y="117676"/>
            <a:ext cx="717309" cy="595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E9C2B7-DF50-BE49-91C7-FF85153FCA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2784" y="6995"/>
            <a:ext cx="826371" cy="7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7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178C-5911-40EF-B2A0-2AE8413C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01A95-D96B-473C-80E7-F6D15793B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3D253-950A-48A4-82B1-1AFD0675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817EA-B8E1-41B5-ABB5-10D8447C42F1}" type="datetime1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C1CDD-BCD1-42B1-8F35-6732E198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7061B-A621-4CFB-9999-47CD4152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2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4CA4-76A6-45A4-8E3E-D0D3E1DB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0C00D-D941-4143-86DE-6613CA5ED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90313-BDE8-41A1-8B59-4128F4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218-70D6-4BA9-9182-4B5B2ACB058A}" type="datetime1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40392-9367-48B2-A05D-2C21F998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9FBF3-883A-4BE8-A225-3652385E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1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FD3A-8880-4EFA-9CA3-2590A902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0D7B-0886-4461-8E2E-8B42A8EB3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5A685-5AD6-4BDF-AD05-EA74493F7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DBDF8-DFEB-4747-86CE-FBD53377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D445-12E2-4696-A762-B9E3EF40306F}" type="datetime1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B8673-526F-4F8E-A0F4-DC684338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892F3-3C03-433E-A0E3-F02A3303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6C3B-2BB1-42F7-A84D-8713AAEE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A2F71-12E3-4756-ABED-2E40A2E82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1318A-485F-43F1-AF84-4C45365B2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7DFC1-24E8-4A7D-B11C-81E38CC30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07BD5-91F2-451B-ACFF-1877A661A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03ECB-E4BD-461B-84DE-88708B35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BEA7-F906-4992-AC9D-4D6FA9C437A1}" type="datetime1">
              <a:rPr lang="en-US" smtClean="0"/>
              <a:t>10/14/24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D7636-CF2E-4488-8011-E1E4603C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0085E9-DE02-4982-A584-F7C7C642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1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D845-6F52-4DC0-962E-F53357FD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685F98-BD69-4196-9243-F7B523A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D2B5-C500-4628-86A8-E76B77ABF6F7}" type="datetime1">
              <a:rPr lang="en-US" smtClean="0"/>
              <a:t>10/14/24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94DA4-E127-43B9-B328-FDCB464F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7724F-C13C-4766-B0C1-239BEC51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F529C-8BB0-4F56-8BC6-8492FAB2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00FF-09ED-4572-8B4E-25002795C0BE}" type="datetime1">
              <a:rPr lang="en-US" smtClean="0"/>
              <a:t>10/14/24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20B6B-570C-4E4F-BEAD-12CCA235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793B0-D2FA-4454-BB6C-E324405E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5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AF14-9021-42D3-AFDC-C5923D77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76F6-25FE-4FC3-9D7D-B62A4DCC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1FC58-EB1F-4D05-AB54-5BB97BF4A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930CB-208D-4C2A-B8B3-17903DBA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67CEE-6C71-432C-A003-481414A818CA}" type="datetime1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D7076-616D-447C-BEC4-C7AF1FC0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4A77A-FCFB-4428-AF72-C2CDB32D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CCF4-0B10-41CC-8DBF-C69CFC0F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F2D45-C394-48F6-A5D1-0AC92C577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2C33C-D187-480C-B33F-5FF95DACA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D1C67-3D13-44AD-ACFC-2EDCC5FD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E0F3E-6088-4801-BEFD-7C699DF99109}" type="datetime1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A132F-2C5B-4766-98EF-AE66738B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B2CA8-FD33-4FFA-A2D5-9004ACD5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3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0E051-4192-4038-9B60-2D2D2500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35B65-4C62-4DA4-964F-6DD39D300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6CA1D-2E66-4EFF-B4F4-78AB7150F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5493E-5657-4651-B3A3-AB32CF70675C}" type="datetime1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50AB8-22C4-4B3C-8358-991CFBB83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7F4E9-1901-4066-B77B-817296DFA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3A2F-229A-42B8-9A47-49830CE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21" Type="http://schemas.openxmlformats.org/officeDocument/2006/relationships/image" Target="../media/image52.png"/><Relationship Id="rId7" Type="http://schemas.openxmlformats.org/officeDocument/2006/relationships/image" Target="../media/image39.jpe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5" Type="http://schemas.openxmlformats.org/officeDocument/2006/relationships/image" Target="../media/image46.png"/><Relationship Id="rId10" Type="http://schemas.openxmlformats.org/officeDocument/2006/relationships/hyperlink" Target="https://pace.oceansciences.org/campaigns.htm" TargetMode="External"/><Relationship Id="rId19" Type="http://schemas.openxmlformats.org/officeDocument/2006/relationships/image" Target="../media/image50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5.png"/><Relationship Id="rId22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s://pace.oceansciences.org/data_table.htm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EF55FC-724D-1AEB-FE31-665D5EA0D242}"/>
              </a:ext>
            </a:extLst>
          </p:cNvPr>
          <p:cNvSpPr txBox="1"/>
          <p:nvPr/>
        </p:nvSpPr>
        <p:spPr>
          <a:xfrm>
            <a:off x="6695656" y="408032"/>
            <a:ext cx="5162634" cy="4965462"/>
          </a:xfrm>
          <a:prstGeom prst="rect">
            <a:avLst/>
          </a:prstGeom>
          <a:solidFill>
            <a:schemeClr val="bg1">
              <a:alpha val="18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Keeping PACE</a:t>
            </a:r>
            <a:r>
              <a:rPr lang="en-US" sz="2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with 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P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lankton, </a:t>
            </a:r>
            <a:r>
              <a:rPr lang="en-US" sz="2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A</a:t>
            </a:r>
            <a:r>
              <a:rPr lang="en-US" sz="2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erosol, </a:t>
            </a:r>
            <a:r>
              <a:rPr lang="en-US" sz="2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C</a:t>
            </a:r>
            <a:r>
              <a:rPr lang="en-US" sz="2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loud, ocean </a:t>
            </a:r>
            <a:r>
              <a:rPr lang="en-US" sz="2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E</a:t>
            </a:r>
            <a:r>
              <a:rPr lang="en-US" sz="2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cosystem mission: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Aerosol product update</a:t>
            </a:r>
            <a:endParaRPr lang="en-US" sz="28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Light"/>
            </a:endParaRPr>
          </a:p>
          <a:p>
            <a:pPr lvl="1" defTabSz="825500" hangingPunct="0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Light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Meng Gao (SSAI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/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NASA GSFC)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on behalf of the 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PACE team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(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Jeremy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Werdell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, Andy Sayer, Kirk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Knobelspiesse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, Bryan Franz, Brian Cairns, </a:t>
            </a:r>
            <a:r>
              <a:rPr lang="en-US" dirty="0">
                <a:solidFill>
                  <a:schemeClr val="bg1"/>
                </a:solidFill>
              </a:rPr>
              <a:t>Morgaine McKibben, Carina Paulin, James Allen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…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Vanderlei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 Martins, Otto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Hasekamp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, Lorraine Remer,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Pengwang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 Zhai, Snorre </a:t>
            </a:r>
            <a:r>
              <a:rPr lang="en-US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Stamnes</a:t>
            </a:r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 and many more)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Light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Light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effectLst/>
              </a:rPr>
              <a:t>CEOS</a:t>
            </a:r>
            <a:r>
              <a:rPr lang="en-US" sz="2400" dirty="0">
                <a:solidFill>
                  <a:schemeClr val="bg1"/>
                </a:solidFill>
              </a:rPr>
              <a:t> AC-VC #20</a:t>
            </a:r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, NCWCP, College Park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06674-9B7B-F76C-746E-67AA8213CBDB}"/>
              </a:ext>
            </a:extLst>
          </p:cNvPr>
          <p:cNvSpPr txBox="1"/>
          <p:nvPr/>
        </p:nvSpPr>
        <p:spPr>
          <a:xfrm>
            <a:off x="2607584" y="2765020"/>
            <a:ext cx="44215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AD9E9-D646-BC2E-0D99-B9E07C3C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6146362"/>
            <a:ext cx="1919754" cy="40727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4E6D23D-325F-20E5-8D7E-F41BEF5C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53" y="5482709"/>
            <a:ext cx="1493916" cy="149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15CD08-10A4-DC3E-E257-CAA8D33EFE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292" y="5814535"/>
            <a:ext cx="1216955" cy="101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98472-1266-4B0A-6442-FE6CC641B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39" y="7107"/>
            <a:ext cx="700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3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85C2902-4AFC-28B2-75A7-801734F59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7" y="890130"/>
            <a:ext cx="11334858" cy="5510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DD5B4-FEC4-CF6E-1A40-BB3E2DFD1550}"/>
              </a:ext>
            </a:extLst>
          </p:cNvPr>
          <p:cNvSpPr txBox="1">
            <a:spLocks/>
          </p:cNvSpPr>
          <p:nvPr/>
        </p:nvSpPr>
        <p:spPr>
          <a:xfrm>
            <a:off x="239183" y="52831"/>
            <a:ext cx="11713633" cy="706439"/>
          </a:xfrm>
          <a:prstGeom prst="rect">
            <a:avLst/>
          </a:prstGeom>
        </p:spPr>
        <p:txBody>
          <a:bodyPr/>
          <a:lstStyle>
            <a:lvl1pPr marL="0" marR="0" indent="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defTabSz="412740">
              <a:defRPr/>
            </a:pPr>
            <a:r>
              <a:rPr lang="en-US" sz="3600" dirty="0"/>
              <a:t>Aerosol properties from </a:t>
            </a:r>
            <a:r>
              <a:rPr lang="en-US" sz="3600" dirty="0" err="1"/>
              <a:t>SPEXone</a:t>
            </a:r>
            <a:r>
              <a:rPr lang="en-US" sz="3600" dirty="0"/>
              <a:t>: </a:t>
            </a:r>
            <a:r>
              <a:rPr lang="en-US" sz="3600" dirty="0" err="1"/>
              <a:t>RemoTAP</a:t>
            </a:r>
            <a:endParaRPr lang="en-NL" sz="3600" b="1" kern="0" dirty="0">
              <a:latin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F0465-233D-DD26-3DD0-BC210183160C}"/>
              </a:ext>
            </a:extLst>
          </p:cNvPr>
          <p:cNvSpPr txBox="1"/>
          <p:nvPr/>
        </p:nvSpPr>
        <p:spPr>
          <a:xfrm>
            <a:off x="7987693" y="3707383"/>
            <a:ext cx="4141696" cy="23527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228594" indent="-228594" defTabSz="1100639" hangingPunct="0">
              <a:buFont typeface="Arial" panose="020B0604020202020204" pitchFamily="34" charset="0"/>
              <a:buChar char="•"/>
              <a:defRPr/>
            </a:pPr>
            <a:r>
              <a:rPr lang="en-NL" sz="1600" dirty="0">
                <a:solidFill>
                  <a:srgbClr val="FFFFFF"/>
                </a:solidFill>
                <a:latin typeface="Helvetica Light"/>
                <a:sym typeface="Helvetica Light"/>
              </a:rPr>
              <a:t>Large AOD over India, SE Asia, Sahara, </a:t>
            </a:r>
            <a:r>
              <a:rPr lang="en-NL" sz="1600">
                <a:solidFill>
                  <a:srgbClr val="FFFFFF"/>
                </a:solidFill>
                <a:latin typeface="Helvetica Light"/>
                <a:sym typeface="Helvetica Light"/>
              </a:rPr>
              <a:t>Equitorial Africa</a:t>
            </a:r>
            <a:endParaRPr lang="en-US" sz="1600" dirty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marL="228594" indent="-228594" defTabSz="1100639" hangingPunct="0">
              <a:buFont typeface="Arial" panose="020B0604020202020204" pitchFamily="34" charset="0"/>
              <a:buChar char="•"/>
              <a:defRPr/>
            </a:pPr>
            <a:r>
              <a:rPr lang="en-NL" sz="1600">
                <a:solidFill>
                  <a:srgbClr val="FFFFFF"/>
                </a:solidFill>
                <a:latin typeface="Helvetica Light"/>
                <a:sym typeface="Helvetica Light"/>
              </a:rPr>
              <a:t>Anthropohenic </a:t>
            </a:r>
            <a:r>
              <a:rPr lang="en-NL" sz="1600" dirty="0">
                <a:solidFill>
                  <a:srgbClr val="FFFFFF"/>
                </a:solidFill>
                <a:latin typeface="Helvetica Light"/>
                <a:sym typeface="Helvetica Light"/>
              </a:rPr>
              <a:t>pollution and smoke: large fine mode fraction and fraction of Sulphates and/or Nitrates</a:t>
            </a:r>
            <a:r>
              <a:rPr lang="en-NL" sz="1600">
                <a:solidFill>
                  <a:srgbClr val="FFFFFF"/>
                </a:solidFill>
                <a:latin typeface="Helvetica Light"/>
                <a:sym typeface="Helvetica Light"/>
              </a:rPr>
              <a:t>. </a:t>
            </a:r>
            <a:endParaRPr lang="en-US" sz="1600" dirty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marL="228594" indent="-228594" defTabSz="1100639" hangingPunct="0">
              <a:buFont typeface="Arial" panose="020B0604020202020204" pitchFamily="34" charset="0"/>
              <a:buChar char="•"/>
              <a:defRPr/>
            </a:pPr>
            <a:r>
              <a:rPr lang="en-NL" sz="1600">
                <a:solidFill>
                  <a:srgbClr val="FFFFFF"/>
                </a:solidFill>
                <a:latin typeface="Helvetica Light"/>
                <a:sym typeface="Helvetica Light"/>
              </a:rPr>
              <a:t>Absorbing aerosol (low SSA) for smoke, especially near the source</a:t>
            </a:r>
            <a:endParaRPr lang="en-NL" sz="1600" dirty="0">
              <a:solidFill>
                <a:srgbClr val="FFFFFF"/>
              </a:solidFill>
              <a:latin typeface="Helvetica Light"/>
              <a:sym typeface="Helvetica Light"/>
            </a:endParaRPr>
          </a:p>
          <a:p>
            <a:pPr marL="228594" indent="-228594" defTabSz="1100639" hangingPunct="0">
              <a:buFont typeface="Arial" panose="020B0604020202020204" pitchFamily="34" charset="0"/>
              <a:buChar char="•"/>
              <a:defRPr/>
            </a:pPr>
            <a:r>
              <a:rPr lang="en-NL" sz="1600">
                <a:solidFill>
                  <a:srgbClr val="FFFFFF"/>
                </a:solidFill>
                <a:latin typeface="Helvetica Light"/>
                <a:sym typeface="Helvetica Light"/>
              </a:rPr>
              <a:t>Dust </a:t>
            </a:r>
            <a:r>
              <a:rPr lang="en-NL" sz="1600" dirty="0">
                <a:solidFill>
                  <a:srgbClr val="FFFFFF"/>
                </a:solidFill>
                <a:latin typeface="Helvetica Light"/>
                <a:sym typeface="Helvetica Light"/>
              </a:rPr>
              <a:t>over desert area and outflow over 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58C62-926C-95D2-2EBB-1A73D2535A24}"/>
              </a:ext>
            </a:extLst>
          </p:cNvPr>
          <p:cNvSpPr txBox="1"/>
          <p:nvPr/>
        </p:nvSpPr>
        <p:spPr>
          <a:xfrm>
            <a:off x="8226706" y="6191023"/>
            <a:ext cx="3329949" cy="6669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by Otto </a:t>
            </a:r>
            <a:r>
              <a:rPr lang="en-US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Hasekamp</a:t>
            </a:r>
            <a:r>
              <a:rPr lang="en-US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with SRON team</a:t>
            </a:r>
          </a:p>
        </p:txBody>
      </p:sp>
    </p:spTree>
    <p:extLst>
      <p:ext uri="{BB962C8B-B14F-4D97-AF65-F5344CB8AC3E}">
        <p14:creationId xmlns:p14="http://schemas.microsoft.com/office/powerpoint/2010/main" val="65424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463819C-DCEE-3393-0E4C-3D23149156F6}"/>
              </a:ext>
            </a:extLst>
          </p:cNvPr>
          <p:cNvSpPr txBox="1">
            <a:spLocks/>
          </p:cNvSpPr>
          <p:nvPr/>
        </p:nvSpPr>
        <p:spPr>
          <a:xfrm>
            <a:off x="-623919" y="233417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6160480-DDFC-727D-4034-F0E5CECF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1124744"/>
            <a:ext cx="10451187" cy="3744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4176B4-F4EF-7866-E2EE-87AFD27FD73E}"/>
              </a:ext>
            </a:extLst>
          </p:cNvPr>
          <p:cNvGrpSpPr/>
          <p:nvPr/>
        </p:nvGrpSpPr>
        <p:grpSpPr>
          <a:xfrm>
            <a:off x="1064925" y="1124744"/>
            <a:ext cx="9616846" cy="338558"/>
            <a:chOff x="755576" y="843556"/>
            <a:chExt cx="7212634" cy="253918"/>
          </a:xfrm>
          <a:solidFill>
            <a:schemeClr val="bg1"/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8DBC-D321-4368-E2C8-AD82DC10B723}"/>
                </a:ext>
              </a:extLst>
            </p:cNvPr>
            <p:cNvSpPr txBox="1"/>
            <p:nvPr/>
          </p:nvSpPr>
          <p:spPr>
            <a:xfrm>
              <a:off x="755576" y="843558"/>
              <a:ext cx="2250857" cy="2539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NL" sz="1600" dirty="0">
                  <a:solidFill>
                    <a:schemeClr val="tx1">
                      <a:lumMod val="50000"/>
                    </a:schemeClr>
                  </a:solidFill>
                  <a:latin typeface="Helvetica"/>
                </a:rPr>
                <a:t>Aerosol Optical Depth (550nm)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0E627E-B69B-C7B0-3A56-A4019211AF73}"/>
                </a:ext>
              </a:extLst>
            </p:cNvPr>
            <p:cNvSpPr txBox="1"/>
            <p:nvPr/>
          </p:nvSpPr>
          <p:spPr>
            <a:xfrm>
              <a:off x="3687280" y="843557"/>
              <a:ext cx="1489831" cy="253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NL" sz="1600" dirty="0">
                  <a:solidFill>
                    <a:schemeClr val="tx1">
                      <a:lumMod val="50000"/>
                    </a:schemeClr>
                  </a:solidFill>
                  <a:latin typeface="Helvetica"/>
                </a:rPr>
                <a:t>Angstrom Exponent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4AA9F-2868-042D-E3BF-47C14E668532}"/>
                </a:ext>
              </a:extLst>
            </p:cNvPr>
            <p:cNvSpPr txBox="1"/>
            <p:nvPr/>
          </p:nvSpPr>
          <p:spPr>
            <a:xfrm>
              <a:off x="6156176" y="843556"/>
              <a:ext cx="1812034" cy="253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NL" sz="1600" dirty="0">
                  <a:solidFill>
                    <a:schemeClr val="tx1">
                      <a:lumMod val="50000"/>
                    </a:schemeClr>
                  </a:solidFill>
                  <a:latin typeface="Helvetica"/>
                </a:rPr>
                <a:t>Single Scattering Albedo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6E0BA6-8DF4-6345-22D0-F2AA09C3AE46}"/>
              </a:ext>
            </a:extLst>
          </p:cNvPr>
          <p:cNvSpPr txBox="1"/>
          <p:nvPr/>
        </p:nvSpPr>
        <p:spPr>
          <a:xfrm>
            <a:off x="386055" y="5062923"/>
            <a:ext cx="7360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Good agreement AOD (RMSE 0.049, 75% within GCOS), AE (RMSE 0.255), SSA (RMSE 0.037, 64.5% within </a:t>
            </a:r>
            <a:r>
              <a:rPr lang="en-NL">
                <a:solidFill>
                  <a:schemeClr val="tx1">
                    <a:lumMod val="50000"/>
                  </a:schemeClr>
                </a:solidFill>
                <a:latin typeface="Helvetica"/>
              </a:rPr>
              <a:t>GCOS)</a:t>
            </a:r>
            <a:endParaRPr lang="en-NL" dirty="0">
              <a:solidFill>
                <a:schemeClr val="tx1">
                  <a:lumMod val="50000"/>
                </a:schemeClr>
              </a:solidFill>
              <a:latin typeface="Helvetica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tx1">
                    <a:lumMod val="50000"/>
                  </a:schemeClr>
                </a:solidFill>
                <a:latin typeface="Helvetica"/>
              </a:rPr>
              <a:t>Very similar performance over both land </a:t>
            </a:r>
            <a:r>
              <a:rPr lang="en-NL">
                <a:solidFill>
                  <a:schemeClr val="tx1">
                    <a:lumMod val="50000"/>
                  </a:schemeClr>
                </a:solidFill>
                <a:latin typeface="Helvetica"/>
              </a:rPr>
              <a:t>and ocean</a:t>
            </a:r>
            <a:endParaRPr lang="en-NL" dirty="0">
              <a:solidFill>
                <a:schemeClr val="tx1">
                  <a:lumMod val="50000"/>
                </a:schemeClr>
              </a:solidFill>
              <a:latin typeface="Helvetica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NL">
                <a:solidFill>
                  <a:schemeClr val="tx1">
                    <a:lumMod val="50000"/>
                  </a:schemeClr>
                </a:solidFill>
                <a:latin typeface="Helvetica"/>
              </a:rPr>
              <a:t>Further improvements in both level-1 and level-2 data under investigation.</a:t>
            </a:r>
            <a:endParaRPr lang="en-NL" dirty="0">
              <a:solidFill>
                <a:schemeClr val="tx1">
                  <a:lumMod val="50000"/>
                </a:schemeClr>
              </a:solidFill>
              <a:latin typeface="Helvetica"/>
            </a:endParaRPr>
          </a:p>
        </p:txBody>
      </p:sp>
      <p:pic>
        <p:nvPicPr>
          <p:cNvPr id="11" name="Picture 10" descr="undefined">
            <a:extLst>
              <a:ext uri="{FF2B5EF4-FFF2-40B4-BE49-F238E27FC236}">
                <a16:creationId xmlns:a16="http://schemas.microsoft.com/office/drawing/2014/main" id="{2949B149-AEEB-FE66-AD6C-1D913D76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70" y="5234633"/>
            <a:ext cx="2890755" cy="6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CB4A3-259C-EDD5-976E-B303AD74FAA3}"/>
              </a:ext>
            </a:extLst>
          </p:cNvPr>
          <p:cNvSpPr txBox="1"/>
          <p:nvPr/>
        </p:nvSpPr>
        <p:spPr>
          <a:xfrm>
            <a:off x="8226706" y="6191023"/>
            <a:ext cx="3329949" cy="6669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Prepared by Otto </a:t>
            </a:r>
            <a:r>
              <a:rPr lang="en-US" sz="1867" dirty="0" err="1">
                <a:latin typeface="Arial" panose="020B0604020202020204" pitchFamily="34" charset="0"/>
                <a:cs typeface="Arial" panose="020B0604020202020204" pitchFamily="34" charset="0"/>
              </a:rPr>
              <a:t>Hasekamp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et al with SRON team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BF49FC-88F8-6455-97A8-1AB36354B1E6}"/>
              </a:ext>
            </a:extLst>
          </p:cNvPr>
          <p:cNvSpPr txBox="1">
            <a:spLocks/>
          </p:cNvSpPr>
          <p:nvPr/>
        </p:nvSpPr>
        <p:spPr>
          <a:xfrm>
            <a:off x="239183" y="52831"/>
            <a:ext cx="11713633" cy="706439"/>
          </a:xfrm>
          <a:prstGeom prst="rect">
            <a:avLst/>
          </a:prstGeom>
        </p:spPr>
        <p:txBody>
          <a:bodyPr/>
          <a:lstStyle>
            <a:lvl1pPr marL="0" marR="0" indent="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defTabSz="412740">
              <a:defRPr/>
            </a:pPr>
            <a:r>
              <a:rPr lang="en-US" sz="3600" dirty="0"/>
              <a:t>Aerosol properties from </a:t>
            </a:r>
            <a:r>
              <a:rPr lang="en-US" sz="3600" dirty="0" err="1"/>
              <a:t>SPEXone</a:t>
            </a:r>
            <a:r>
              <a:rPr lang="en-US" sz="3600" dirty="0"/>
              <a:t>: </a:t>
            </a:r>
            <a:r>
              <a:rPr lang="en-US" sz="3600" dirty="0">
                <a:solidFill>
                  <a:schemeClr val="bg1"/>
                </a:solidFill>
              </a:rPr>
              <a:t>validation</a:t>
            </a:r>
            <a:endParaRPr lang="en-NL" sz="3600">
              <a:solidFill>
                <a:schemeClr val="bg1"/>
              </a:solidFill>
            </a:endParaRPr>
          </a:p>
          <a:p>
            <a:pPr algn="l" defTabSz="412740">
              <a:defRPr/>
            </a:pPr>
            <a:endParaRPr lang="en-NL" sz="3600" b="1" kern="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4562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23C9D9-681E-F73C-3377-E5934E68D356}"/>
              </a:ext>
            </a:extLst>
          </p:cNvPr>
          <p:cNvSpPr txBox="1"/>
          <p:nvPr/>
        </p:nvSpPr>
        <p:spPr>
          <a:xfrm>
            <a:off x="3518058" y="4146426"/>
            <a:ext cx="484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Aerosol optical depth (550nm)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53A65-BA5D-122E-928D-255A93443314}"/>
              </a:ext>
            </a:extLst>
          </p:cNvPr>
          <p:cNvSpPr txBox="1"/>
          <p:nvPr/>
        </p:nvSpPr>
        <p:spPr>
          <a:xfrm>
            <a:off x="587536" y="4146426"/>
            <a:ext cx="318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1800" dirty="0"/>
              <a:t>HARP2 RGB (near nadir)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8B13F-EB52-AE42-7C04-4C6858476A16}"/>
              </a:ext>
            </a:extLst>
          </p:cNvPr>
          <p:cNvSpPr txBox="1"/>
          <p:nvPr/>
        </p:nvSpPr>
        <p:spPr>
          <a:xfrm>
            <a:off x="6919331" y="4146426"/>
            <a:ext cx="369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Aerosol fine mode fraction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2DDD8-7DA1-528C-D11F-D7F8037E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1" y="955056"/>
            <a:ext cx="6022574" cy="3024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4D75E-9202-A147-3A71-9F8A491FA92C}"/>
              </a:ext>
            </a:extLst>
          </p:cNvPr>
          <p:cNvSpPr txBox="1"/>
          <p:nvPr/>
        </p:nvSpPr>
        <p:spPr>
          <a:xfrm>
            <a:off x="6697159" y="1036305"/>
            <a:ext cx="538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HARP2 aerosol products provide wide spatial coverage.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Fast retrievals using accurate neural network forward models (</a:t>
            </a:r>
            <a:r>
              <a:rPr lang="en-US" sz="2000" dirty="0" err="1"/>
              <a:t>FastMAPOL</a:t>
            </a:r>
            <a:r>
              <a:rPr lang="en-US" sz="2000" dirty="0"/>
              <a:t>, Gao et al, 2021-2023 AMT)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Aerosol and ocean properties are retrieved simultaneously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Further L1/L2 improvements under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Lead: Meng Gao @ PACE SDS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CF37585-C3FE-4D11-8EB2-32BBDF15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36" y="5267159"/>
            <a:ext cx="1404650" cy="13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BC4BA7-B9E6-AF74-11D6-09683FD68236}"/>
              </a:ext>
            </a:extLst>
          </p:cNvPr>
          <p:cNvSpPr txBox="1">
            <a:spLocks/>
          </p:cNvSpPr>
          <p:nvPr/>
        </p:nvSpPr>
        <p:spPr>
          <a:xfrm>
            <a:off x="239183" y="52831"/>
            <a:ext cx="11713633" cy="706439"/>
          </a:xfrm>
          <a:prstGeom prst="rect">
            <a:avLst/>
          </a:prstGeom>
        </p:spPr>
        <p:txBody>
          <a:bodyPr/>
          <a:lstStyle>
            <a:lvl1pPr marL="0" marR="0" indent="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defTabSz="412740">
              <a:defRPr/>
            </a:pPr>
            <a:r>
              <a:rPr lang="en-US" sz="3600" dirty="0"/>
              <a:t>Aerosol properties from HARP2: </a:t>
            </a:r>
            <a:r>
              <a:rPr lang="en-US" sz="3600" dirty="0" err="1"/>
              <a:t>FastMAPOL</a:t>
            </a:r>
            <a:endParaRPr lang="en-NL" sz="3600" b="1" kern="0" dirty="0">
              <a:latin typeface="Helvetica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EFE322-B4A0-06BF-6399-FE101DA0D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1" y="4538112"/>
            <a:ext cx="9606358" cy="220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60F84C-072E-EC44-9DF6-466F0A2C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70" y="2703256"/>
            <a:ext cx="6088769" cy="294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DC350-F53C-3672-96A5-8932EE5BC0D4}"/>
              </a:ext>
            </a:extLst>
          </p:cNvPr>
          <p:cNvSpPr txBox="1"/>
          <p:nvPr/>
        </p:nvSpPr>
        <p:spPr>
          <a:xfrm>
            <a:off x="6618016" y="1238144"/>
            <a:ext cx="5443214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Microphysical Aerosol Properties from Polarimetry (MAPP), the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operational aerosol retrieval algorithm for the NASA Research Scanning Polarimeter (RSP), </a:t>
            </a:r>
            <a:r>
              <a:rPr lang="en-US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 been adapted for PACE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PACE-MAPP retrieval algorithm uses optimal estimation, a coupled atmosphere-ocean vector radiative transfer model,  neural networks, and inherent optical property lookup tables for the Earth’s aerosol, cloud, and uncoated/coated hydrosol particles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Lead: Snorre </a:t>
            </a:r>
            <a:r>
              <a:rPr lang="en-US" sz="2000" dirty="0" err="1"/>
              <a:t>Stamnes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@ NASA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LaRC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C5941-8701-31DC-59C7-5B59F8B17F52}"/>
              </a:ext>
            </a:extLst>
          </p:cNvPr>
          <p:cNvSpPr txBox="1"/>
          <p:nvPr/>
        </p:nvSpPr>
        <p:spPr>
          <a:xfrm>
            <a:off x="285817" y="5834426"/>
            <a:ext cx="587596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 Neue" panose="02000503000000020004" pitchFamily="2" charset="0"/>
              </a:rPr>
              <a:t>S. Stamnes, et al., “The PACE-MAPP algorithm: Simultaneous aerosol and ocean polarimeter products using coupled atmosphere-ocean vector radiative transfer.” </a:t>
            </a:r>
            <a:r>
              <a:rPr lang="en-US" sz="1400" u="sng" dirty="0">
                <a:effectLst/>
                <a:latin typeface="Helvetica Neue" panose="02000503000000020004" pitchFamily="2" charset="0"/>
              </a:rPr>
              <a:t>Frontiers in Remote Sensing</a:t>
            </a:r>
            <a:r>
              <a:rPr lang="en-US" sz="1400" dirty="0">
                <a:effectLst/>
                <a:latin typeface="Helvetica Neue" panose="02000503000000020004" pitchFamily="2" charset="0"/>
              </a:rPr>
              <a:t>. (2023)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F7C86C-58AC-DA4E-371B-6623248A9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46" y="1238144"/>
            <a:ext cx="5786309" cy="1084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92FF5-39B3-142D-F2E3-FC8AE69AE90C}"/>
              </a:ext>
            </a:extLst>
          </p:cNvPr>
          <p:cNvSpPr txBox="1"/>
          <p:nvPr/>
        </p:nvSpPr>
        <p:spPr>
          <a:xfrm>
            <a:off x="1030048" y="2377567"/>
            <a:ext cx="4600305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476"/>
              </a:spcAft>
            </a:pPr>
            <a:r>
              <a:rPr lang="en-US" altLang="en-US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Equatorial Atlantic Ocean: 20240410T160650.L1C.V2.5km.nc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DA4C8C-8B12-1CBC-841C-5BC5F870DD7E}"/>
              </a:ext>
            </a:extLst>
          </p:cNvPr>
          <p:cNvSpPr txBox="1">
            <a:spLocks/>
          </p:cNvSpPr>
          <p:nvPr/>
        </p:nvSpPr>
        <p:spPr>
          <a:xfrm>
            <a:off x="239183" y="52831"/>
            <a:ext cx="11713633" cy="706439"/>
          </a:xfrm>
          <a:prstGeom prst="rect">
            <a:avLst/>
          </a:prstGeom>
        </p:spPr>
        <p:txBody>
          <a:bodyPr/>
          <a:lstStyle>
            <a:lvl1pPr marL="0" marR="0" indent="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defTabSz="412740">
              <a:defRPr/>
            </a:pPr>
            <a:r>
              <a:rPr lang="en-US" sz="3600" dirty="0"/>
              <a:t>Aerosol from </a:t>
            </a:r>
            <a:r>
              <a:rPr lang="en-US" sz="3600" dirty="0">
                <a:solidFill>
                  <a:schemeClr val="bg1"/>
                </a:solidFill>
              </a:rPr>
              <a:t>OCI + HARP2 + </a:t>
            </a:r>
            <a:r>
              <a:rPr lang="en-US" sz="3600" dirty="0" err="1">
                <a:solidFill>
                  <a:schemeClr val="bg1"/>
                </a:solidFill>
              </a:rPr>
              <a:t>SPEXone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/>
              <a:t>: MAPP</a:t>
            </a:r>
            <a:endParaRPr lang="en-NL" sz="3600" b="1" kern="0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418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429377-1065-5D35-FA51-F1DA01957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5" y="10"/>
            <a:ext cx="7493441" cy="4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EB02B0-60D3-C155-B6FD-82376E3B1F3C}"/>
              </a:ext>
            </a:extLst>
          </p:cNvPr>
          <p:cNvSpPr/>
          <p:nvPr/>
        </p:nvSpPr>
        <p:spPr>
          <a:xfrm>
            <a:off x="137088" y="171063"/>
            <a:ext cx="7223853" cy="4245499"/>
          </a:xfrm>
          <a:prstGeom prst="rect">
            <a:avLst/>
          </a:prstGeom>
          <a:solidFill>
            <a:schemeClr val="bg1">
              <a:alpha val="79782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CIRPAS Twin Otter and Instrument Towed Body | Tyson V. Rininger">
            <a:extLst>
              <a:ext uri="{FF2B5EF4-FFF2-40B4-BE49-F238E27FC236}">
                <a16:creationId xmlns:a16="http://schemas.microsoft.com/office/drawing/2014/main" id="{8C41928C-1279-28FA-CF48-545B6829C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44" r="-217"/>
          <a:stretch/>
        </p:blipFill>
        <p:spPr bwMode="auto">
          <a:xfrm>
            <a:off x="7581163" y="-1"/>
            <a:ext cx="4607118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ASA Armstrong Fact Sheet: ER-2 High-Altitude Airborne Science Aircraf |  NASA">
            <a:extLst>
              <a:ext uri="{FF2B5EF4-FFF2-40B4-BE49-F238E27FC236}">
                <a16:creationId xmlns:a16="http://schemas.microsoft.com/office/drawing/2014/main" id="{081C91CE-776A-14AA-7E3D-8E679C5E0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1" r="-35"/>
          <a:stretch/>
        </p:blipFill>
        <p:spPr bwMode="auto">
          <a:xfrm flipH="1">
            <a:off x="7581165" y="2274491"/>
            <a:ext cx="4601105" cy="22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ANDAC_PEARL_CIMEL">
            <a:extLst>
              <a:ext uri="{FF2B5EF4-FFF2-40B4-BE49-F238E27FC236}">
                <a16:creationId xmlns:a16="http://schemas.microsoft.com/office/drawing/2014/main" id="{4C71C7AA-1D90-5D37-4269-C00959105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 bwMode="auto">
          <a:xfrm>
            <a:off x="-3717" y="4607392"/>
            <a:ext cx="3707011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blue&#10;&#10;Description automatically generated">
            <a:extLst>
              <a:ext uri="{FF2B5EF4-FFF2-40B4-BE49-F238E27FC236}">
                <a16:creationId xmlns:a16="http://schemas.microsoft.com/office/drawing/2014/main" id="{7D3DD19E-9CA7-BD15-7CA6-3DB4E915BA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13" name="Picture 2" descr="a silver boat with a noaa logo on the water">
            <a:extLst>
              <a:ext uri="{FF2B5EF4-FFF2-40B4-BE49-F238E27FC236}">
                <a16:creationId xmlns:a16="http://schemas.microsoft.com/office/drawing/2014/main" id="{FA36A48C-0C15-01E6-DCA1-97FDEC7CA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1163" y="4607392"/>
            <a:ext cx="4595097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C5A2E3-28EE-9472-1B1F-874A4800EF19}"/>
              </a:ext>
            </a:extLst>
          </p:cNvPr>
          <p:cNvSpPr txBox="1"/>
          <p:nvPr/>
        </p:nvSpPr>
        <p:spPr>
          <a:xfrm>
            <a:off x="7577583" y="2313578"/>
            <a:ext cx="3370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Remote sensing proxy observations from NASA AFRC ER-2 (60+24* hours)</a:t>
            </a:r>
          </a:p>
          <a:p>
            <a:r>
              <a:rPr lang="en-US" sz="12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*supports EarthCARE validation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1EC5B-4AA7-E2E2-F0EB-1100DACEF818}"/>
              </a:ext>
            </a:extLst>
          </p:cNvPr>
          <p:cNvSpPr txBox="1"/>
          <p:nvPr/>
        </p:nvSpPr>
        <p:spPr>
          <a:xfrm>
            <a:off x="7577274" y="33028"/>
            <a:ext cx="3856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In situ sampling with CIRPAS Twin Otter (60 hours, based in Marina, CA)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5718E8-03FF-3F06-BC0E-0C36333561F9}"/>
              </a:ext>
            </a:extLst>
          </p:cNvPr>
          <p:cNvSpPr txBox="1"/>
          <p:nvPr/>
        </p:nvSpPr>
        <p:spPr>
          <a:xfrm>
            <a:off x="7577274" y="6464431"/>
            <a:ext cx="4542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Day trips from Santa Barbara, NOAA R/V Shearwater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68A871-371C-FB17-5520-B3230114F975}"/>
              </a:ext>
            </a:extLst>
          </p:cNvPr>
          <p:cNvSpPr txBox="1"/>
          <p:nvPr/>
        </p:nvSpPr>
        <p:spPr>
          <a:xfrm>
            <a:off x="3621867" y="6143951"/>
            <a:ext cx="3898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Coordinated observations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 over surface sites &amp; ocean platforms</a:t>
            </a:r>
          </a:p>
        </p:txBody>
      </p:sp>
      <p:pic>
        <p:nvPicPr>
          <p:cNvPr id="2" name="Picture 1" descr="A logo of a plane&#10;&#10;Description automatically generated">
            <a:extLst>
              <a:ext uri="{FF2B5EF4-FFF2-40B4-BE49-F238E27FC236}">
                <a16:creationId xmlns:a16="http://schemas.microsoft.com/office/drawing/2014/main" id="{9803962C-2F8E-E32B-85E0-4F9258923F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48" y="437249"/>
            <a:ext cx="1502941" cy="1570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65C73-D5D6-03B2-5CC5-2BB5D1B0EED7}"/>
              </a:ext>
            </a:extLst>
          </p:cNvPr>
          <p:cNvSpPr txBox="1"/>
          <p:nvPr/>
        </p:nvSpPr>
        <p:spPr>
          <a:xfrm>
            <a:off x="1981521" y="499562"/>
            <a:ext cx="512029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PACE Postlaunch Airborne </a:t>
            </a:r>
            <a:r>
              <a:rPr lang="en-US" sz="3200" b="1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eXperiment</a:t>
            </a:r>
            <a:r>
              <a:rPr lang="en-US" sz="32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(PACE-PAX)</a:t>
            </a:r>
          </a:p>
          <a:p>
            <a:pPr algn="ctr"/>
            <a:r>
              <a:rPr lang="en-US" sz="28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September,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53747-80F1-F3A2-C338-D0D003D54258}"/>
              </a:ext>
            </a:extLst>
          </p:cNvPr>
          <p:cNvSpPr txBox="1"/>
          <p:nvPr/>
        </p:nvSpPr>
        <p:spPr>
          <a:xfrm>
            <a:off x="2478990" y="1997195"/>
            <a:ext cx="49302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Objective: 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validate new ocean, atmosphere and land surface products from NASA’s PACE observatory</a:t>
            </a:r>
          </a:p>
          <a:p>
            <a:r>
              <a:rPr lang="en-US" sz="16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Lead:  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Kirk </a:t>
            </a:r>
            <a:r>
              <a:rPr lang="en-US" sz="16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Knobelspiesse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Ivona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Cetinić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Brian Cairns</a:t>
            </a:r>
          </a:p>
          <a:p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More details at 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  <a:hlinkClick r:id="rId10"/>
              </a:rPr>
              <a:t>pace.oceansciences.org/campaigns.htm</a:t>
            </a:r>
            <a:r>
              <a:rPr lang="en-US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7550A3-66B3-B8FD-C99A-191DA75C5F5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42524" y="3331165"/>
            <a:ext cx="1138586" cy="941867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" descr="undefined">
            <a:extLst>
              <a:ext uri="{FF2B5EF4-FFF2-40B4-BE49-F238E27FC236}">
                <a16:creationId xmlns:a16="http://schemas.microsoft.com/office/drawing/2014/main" id="{8E2141B8-5009-5F57-9FFB-371D8EFD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698" y="3864142"/>
            <a:ext cx="618780" cy="27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undefined">
            <a:extLst>
              <a:ext uri="{FF2B5EF4-FFF2-40B4-BE49-F238E27FC236}">
                <a16:creationId xmlns:a16="http://schemas.microsoft.com/office/drawing/2014/main" id="{56BCDEED-4CFE-07C6-F28B-945FBF01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339" y="3829271"/>
            <a:ext cx="831414" cy="2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undefined">
            <a:extLst>
              <a:ext uri="{FF2B5EF4-FFF2-40B4-BE49-F238E27FC236}">
                <a16:creationId xmlns:a16="http://schemas.microsoft.com/office/drawing/2014/main" id="{3BA7D01E-14F8-2F6A-65FC-662F51BE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192" y="3465054"/>
            <a:ext cx="848970" cy="19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67DB9FD-F9B1-2A5F-6EB3-E87A60E46AD8}"/>
              </a:ext>
            </a:extLst>
          </p:cNvPr>
          <p:cNvGrpSpPr/>
          <p:nvPr/>
        </p:nvGrpSpPr>
        <p:grpSpPr>
          <a:xfrm>
            <a:off x="2389108" y="3320247"/>
            <a:ext cx="803858" cy="415498"/>
            <a:chOff x="4752329" y="5941481"/>
            <a:chExt cx="1386164" cy="716478"/>
          </a:xfrm>
        </p:grpSpPr>
        <p:pic>
          <p:nvPicPr>
            <p:cNvPr id="25" name="Picture 24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0689A402-E792-D29F-629D-0C88B6600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329" y="6048920"/>
              <a:ext cx="562117" cy="4652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B6C47B-A59A-9607-7CFD-29EEC6BBEF2D}"/>
                </a:ext>
              </a:extLst>
            </p:cNvPr>
            <p:cNvSpPr txBox="1"/>
            <p:nvPr/>
          </p:nvSpPr>
          <p:spPr>
            <a:xfrm>
              <a:off x="5209168" y="5941481"/>
              <a:ext cx="929325" cy="716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Langley</a:t>
              </a:r>
            </a:p>
            <a:p>
              <a:r>
                <a:rPr 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</a:t>
              </a:r>
            </a:p>
            <a:p>
              <a:r>
                <a:rPr 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Center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1A557483-EA80-DECC-7E27-09F9486E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866" y="3331165"/>
            <a:ext cx="378114" cy="3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blue and green logo&#10;&#10;Description automatically generated">
            <a:extLst>
              <a:ext uri="{FF2B5EF4-FFF2-40B4-BE49-F238E27FC236}">
                <a16:creationId xmlns:a16="http://schemas.microsoft.com/office/drawing/2014/main" id="{50EDD08F-CC3D-865B-CC92-0045E19A61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524" y="3416300"/>
            <a:ext cx="1237068" cy="288649"/>
          </a:xfrm>
          <a:prstGeom prst="rect">
            <a:avLst/>
          </a:prstGeom>
        </p:spPr>
      </p:pic>
      <p:pic>
        <p:nvPicPr>
          <p:cNvPr id="29" name="Picture 6" descr="undefined">
            <a:extLst>
              <a:ext uri="{FF2B5EF4-FFF2-40B4-BE49-F238E27FC236}">
                <a16:creationId xmlns:a16="http://schemas.microsoft.com/office/drawing/2014/main" id="{F3E11631-78F0-DB76-A5C3-2F98B739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782" y="3844572"/>
            <a:ext cx="461462" cy="3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undefined">
            <a:extLst>
              <a:ext uri="{FF2B5EF4-FFF2-40B4-BE49-F238E27FC236}">
                <a16:creationId xmlns:a16="http://schemas.microsoft.com/office/drawing/2014/main" id="{338779DA-6757-96A8-18AF-81972E20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312" y="3883659"/>
            <a:ext cx="1059041" cy="25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E9D32D5-18D9-242A-23E8-763BEBC77C3E}"/>
              </a:ext>
            </a:extLst>
          </p:cNvPr>
          <p:cNvGrpSpPr/>
          <p:nvPr/>
        </p:nvGrpSpPr>
        <p:grpSpPr>
          <a:xfrm>
            <a:off x="280947" y="2129944"/>
            <a:ext cx="2028099" cy="2012388"/>
            <a:chOff x="2630149" y="4284757"/>
            <a:chExt cx="2313705" cy="22957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AE3AE58-ED0F-80BC-B4F8-303AB05194E8}"/>
                </a:ext>
              </a:extLst>
            </p:cNvPr>
            <p:cNvGrpSpPr/>
            <p:nvPr/>
          </p:nvGrpSpPr>
          <p:grpSpPr>
            <a:xfrm>
              <a:off x="2650970" y="4284757"/>
              <a:ext cx="2292884" cy="2295782"/>
              <a:chOff x="3112752" y="4150238"/>
              <a:chExt cx="2292884" cy="2295782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3D83165-6AA9-9837-F6EF-6F343EE46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12752" y="4150238"/>
                <a:ext cx="2292884" cy="229578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F7F2CA-5D72-6584-D413-7C61D6F673C8}"/>
                  </a:ext>
                </a:extLst>
              </p:cNvPr>
              <p:cNvSpPr txBox="1"/>
              <p:nvPr/>
            </p:nvSpPr>
            <p:spPr>
              <a:xfrm>
                <a:off x="3136475" y="5129715"/>
                <a:ext cx="870313" cy="456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9C27B1"/>
                    </a:solidFill>
                  </a:rPr>
                  <a:t>CIRPAS Twin Otter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39D09DF-7B0B-22DA-F5AD-DDF8E4F4AC34}"/>
                  </a:ext>
                </a:extLst>
              </p:cNvPr>
              <p:cNvSpPr txBox="1"/>
              <p:nvPr/>
            </p:nvSpPr>
            <p:spPr>
              <a:xfrm>
                <a:off x="4673868" y="5470090"/>
                <a:ext cx="415671" cy="372186"/>
              </a:xfrm>
              <a:prstGeom prst="rect">
                <a:avLst/>
              </a:prstGeom>
              <a:solidFill>
                <a:schemeClr val="bg1">
                  <a:alpha val="59872"/>
                </a:schemeClr>
              </a:solidFill>
            </p:spPr>
            <p:txBody>
              <a:bodyPr wrap="square" lIns="9144" tIns="9144" rIns="9144" bIns="9144" rtlCol="0">
                <a:spAutoFit/>
              </a:bodyPr>
              <a:lstStyle/>
              <a:p>
                <a:r>
                  <a:rPr lang="en-US" sz="1000" dirty="0">
                    <a:solidFill>
                      <a:srgbClr val="0488D1"/>
                    </a:solidFill>
                  </a:rPr>
                  <a:t>NASA ER-2</a:t>
                </a:r>
              </a:p>
            </p:txBody>
          </p:sp>
        </p:grpSp>
        <p:pic>
          <p:nvPicPr>
            <p:cNvPr id="33" name="Graphic 32" descr="Tug boat with solid fill">
              <a:extLst>
                <a:ext uri="{FF2B5EF4-FFF2-40B4-BE49-F238E27FC236}">
                  <a16:creationId xmlns:a16="http://schemas.microsoft.com/office/drawing/2014/main" id="{2FFB9E0C-FCDC-499A-586C-BF0BA232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527322" y="5689632"/>
              <a:ext cx="246368" cy="24636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00B36FE-C0D9-0D6D-6681-9B3FB0EEEB2D}"/>
                </a:ext>
              </a:extLst>
            </p:cNvPr>
            <p:cNvSpPr txBox="1"/>
            <p:nvPr/>
          </p:nvSpPr>
          <p:spPr>
            <a:xfrm>
              <a:off x="2630149" y="5676229"/>
              <a:ext cx="990391" cy="45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NOAA R/V Shearwater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D69505-F458-E2F0-E200-5026329B6DDC}"/>
              </a:ext>
            </a:extLst>
          </p:cNvPr>
          <p:cNvSpPr txBox="1"/>
          <p:nvPr/>
        </p:nvSpPr>
        <p:spPr>
          <a:xfrm>
            <a:off x="1264515" y="5845419"/>
            <a:ext cx="2372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Collaboration with non PACE-PAX funded efforts (e.g. AERONET, PVST)</a:t>
            </a:r>
          </a:p>
        </p:txBody>
      </p:sp>
    </p:spTree>
    <p:extLst>
      <p:ext uri="{BB962C8B-B14F-4D97-AF65-F5344CB8AC3E}">
        <p14:creationId xmlns:p14="http://schemas.microsoft.com/office/powerpoint/2010/main" val="604106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0F92A9D-4BB0-5B31-32BF-A727A1019FEA}"/>
              </a:ext>
            </a:extLst>
          </p:cNvPr>
          <p:cNvSpPr txBox="1"/>
          <p:nvPr/>
        </p:nvSpPr>
        <p:spPr>
          <a:xfrm>
            <a:off x="491613" y="296773"/>
            <a:ext cx="831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Get involved!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03BD87-70A5-3CB9-24CC-A06A1B519FB5}"/>
              </a:ext>
            </a:extLst>
          </p:cNvPr>
          <p:cNvGrpSpPr/>
          <p:nvPr/>
        </p:nvGrpSpPr>
        <p:grpSpPr>
          <a:xfrm>
            <a:off x="6740453" y="1243686"/>
            <a:ext cx="5199513" cy="5317541"/>
            <a:chOff x="301430" y="1257313"/>
            <a:chExt cx="5199513" cy="53175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DE798F-4F2B-B53B-678E-82624B26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30" y="1257313"/>
              <a:ext cx="5199513" cy="47139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7E4489-D279-F35A-9F10-A4370073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613" y="4495711"/>
              <a:ext cx="1335927" cy="1335927"/>
            </a:xfrm>
            <a:prstGeom prst="rect">
              <a:avLst/>
            </a:prstGeom>
            <a:ln w="15875">
              <a:solidFill>
                <a:srgbClr val="07499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423ED7-5145-0E53-AC10-8C29F8E5A350}"/>
                </a:ext>
              </a:extLst>
            </p:cNvPr>
            <p:cNvSpPr txBox="1"/>
            <p:nvPr/>
          </p:nvSpPr>
          <p:spPr>
            <a:xfrm>
              <a:off x="301430" y="6205522"/>
              <a:ext cx="508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Lead: Carina Poulin (</a:t>
              </a:r>
              <a:r>
                <a:rPr lang="en-US" dirty="0" err="1">
                  <a:solidFill>
                    <a:schemeClr val="bg1"/>
                  </a:solidFill>
                </a:rPr>
                <a:t>carina.poulin@nasa.gov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C87E15-E13F-5CF9-832B-F0959E1B6FDA}"/>
              </a:ext>
            </a:extLst>
          </p:cNvPr>
          <p:cNvGrpSpPr/>
          <p:nvPr/>
        </p:nvGrpSpPr>
        <p:grpSpPr>
          <a:xfrm>
            <a:off x="0" y="1137920"/>
            <a:ext cx="6532997" cy="5423307"/>
            <a:chOff x="8194" y="1127856"/>
            <a:chExt cx="6453740" cy="54469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787F83-75FB-E62F-61EB-814ED759163F}"/>
                </a:ext>
              </a:extLst>
            </p:cNvPr>
            <p:cNvGrpSpPr/>
            <p:nvPr/>
          </p:nvGrpSpPr>
          <p:grpSpPr>
            <a:xfrm>
              <a:off x="8194" y="1127856"/>
              <a:ext cx="6453740" cy="5446998"/>
              <a:chOff x="5738261" y="1127856"/>
              <a:chExt cx="6453740" cy="544699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A7E07A3-FC42-5110-8C31-6975CF418C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8261" y="1127856"/>
                <a:ext cx="6453740" cy="4840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A4C22B-26CD-1924-8A99-4FC7D3D0C378}"/>
                  </a:ext>
                </a:extLst>
              </p:cNvPr>
              <p:cNvSpPr txBox="1"/>
              <p:nvPr/>
            </p:nvSpPr>
            <p:spPr>
              <a:xfrm>
                <a:off x="6361471" y="6205522"/>
                <a:ext cx="57027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Lead: Morgaine McKibben (</a:t>
                </a:r>
                <a:r>
                  <a:rPr lang="en-US" dirty="0" err="1">
                    <a:solidFill>
                      <a:schemeClr val="bg1"/>
                    </a:solidFill>
                  </a:rPr>
                  <a:t>morgaine.mckibben@nasa.gov</a:t>
                </a:r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4A6E0C-573F-5104-E1EB-A3DD3E327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1356" t="31426" r="31479" b="31609"/>
            <a:stretch/>
          </p:blipFill>
          <p:spPr>
            <a:xfrm>
              <a:off x="4054952" y="1851799"/>
              <a:ext cx="1320181" cy="1313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6769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F5A38C-4C63-4459-B20E-AE0A37D1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close-up of a space telescope&#10;&#10;Description automatically generated">
            <a:extLst>
              <a:ext uri="{FF2B5EF4-FFF2-40B4-BE49-F238E27FC236}">
                <a16:creationId xmlns:a16="http://schemas.microsoft.com/office/drawing/2014/main" id="{4AA1883C-FF93-570E-88DB-B686266A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986" y="0"/>
            <a:ext cx="4570604" cy="6858000"/>
          </a:xfrm>
          <a:prstGeom prst="rect">
            <a:avLst/>
          </a:prstGeom>
        </p:spPr>
      </p:pic>
      <p:pic>
        <p:nvPicPr>
          <p:cNvPr id="8" name="Picture 7" descr="A rocket launching at night&#10;&#10;Description automatically generated">
            <a:extLst>
              <a:ext uri="{FF2B5EF4-FFF2-40B4-BE49-F238E27FC236}">
                <a16:creationId xmlns:a16="http://schemas.microsoft.com/office/drawing/2014/main" id="{BB21DF07-29B1-6149-44C9-FA6AF8B62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93" y="0"/>
            <a:ext cx="4563042" cy="6858000"/>
          </a:xfrm>
          <a:prstGeom prst="rect">
            <a:avLst/>
          </a:prstGeom>
        </p:spPr>
      </p:pic>
      <p:pic>
        <p:nvPicPr>
          <p:cNvPr id="10" name="Picture 9" descr="A rocket launching with fire coming out of it&#10;&#10;Description automatically generated">
            <a:extLst>
              <a:ext uri="{FF2B5EF4-FFF2-40B4-BE49-F238E27FC236}">
                <a16:creationId xmlns:a16="http://schemas.microsoft.com/office/drawing/2014/main" id="{172BE484-B46F-C149-2A5D-A906CACE1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84" y="0"/>
            <a:ext cx="457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E37EA3-C68C-F5C7-3F52-87CC57FBF081}"/>
              </a:ext>
            </a:extLst>
          </p:cNvPr>
          <p:cNvSpPr txBox="1"/>
          <p:nvPr/>
        </p:nvSpPr>
        <p:spPr>
          <a:xfrm>
            <a:off x="8825948" y="742122"/>
            <a:ext cx="286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Feb 8 this year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752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atellite in space with a black background&#10;&#10;Description automatically generated">
            <a:extLst>
              <a:ext uri="{FF2B5EF4-FFF2-40B4-BE49-F238E27FC236}">
                <a16:creationId xmlns:a16="http://schemas.microsoft.com/office/drawing/2014/main" id="{25F6013B-E33E-BAE6-C2BB-C8658D093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C84AC7-B7F6-BC11-2B55-011B2827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 descr="A close-up of a watch&#10;&#10;Description automatically generated">
            <a:extLst>
              <a:ext uri="{FF2B5EF4-FFF2-40B4-BE49-F238E27FC236}">
                <a16:creationId xmlns:a16="http://schemas.microsoft.com/office/drawing/2014/main" id="{B9DD7A92-423F-F083-57D5-66A059EC1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419" y="-111212"/>
            <a:ext cx="8523419" cy="47944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447395-8F15-371B-21FF-03D895C5AC84}"/>
              </a:ext>
            </a:extLst>
          </p:cNvPr>
          <p:cNvSpPr txBox="1"/>
          <p:nvPr/>
        </p:nvSpPr>
        <p:spPr>
          <a:xfrm>
            <a:off x="8825948" y="742122"/>
            <a:ext cx="286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Feb 8 this year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773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atellite in space with a black background&#10;&#10;Description automatically generated">
            <a:extLst>
              <a:ext uri="{FF2B5EF4-FFF2-40B4-BE49-F238E27FC236}">
                <a16:creationId xmlns:a16="http://schemas.microsoft.com/office/drawing/2014/main" id="{500F5553-87BB-A5C2-31A0-3418E8148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944C0-CCA1-E80B-F840-C7D80F91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3A2F-229A-42B8-9A47-49830CEB9C12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420568-D23D-E1A3-1877-B8870A5805EE}"/>
              </a:ext>
            </a:extLst>
          </p:cNvPr>
          <p:cNvGrpSpPr/>
          <p:nvPr/>
        </p:nvGrpSpPr>
        <p:grpSpPr>
          <a:xfrm>
            <a:off x="130207" y="29195"/>
            <a:ext cx="6902388" cy="6883047"/>
            <a:chOff x="211155" y="-159183"/>
            <a:chExt cx="6902388" cy="68830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21F978-FE03-9F30-F7AC-DDA657E96CBF}"/>
                </a:ext>
              </a:extLst>
            </p:cNvPr>
            <p:cNvGrpSpPr/>
            <p:nvPr/>
          </p:nvGrpSpPr>
          <p:grpSpPr>
            <a:xfrm>
              <a:off x="1919369" y="-159183"/>
              <a:ext cx="5194174" cy="6883047"/>
              <a:chOff x="1754612" y="-148886"/>
              <a:chExt cx="5194174" cy="6883047"/>
            </a:xfrm>
          </p:grpSpPr>
          <p:pic>
            <p:nvPicPr>
              <p:cNvPr id="19" name="Picture 18" descr="A large metal object in a room&#10;&#10;Description automatically generated">
                <a:extLst>
                  <a:ext uri="{FF2B5EF4-FFF2-40B4-BE49-F238E27FC236}">
                    <a16:creationId xmlns:a16="http://schemas.microsoft.com/office/drawing/2014/main" id="{6C70335B-1BCD-98FB-3CB3-9D29C4C9EE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66"/>
              <a:stretch/>
            </p:blipFill>
            <p:spPr>
              <a:xfrm>
                <a:off x="2485658" y="184155"/>
                <a:ext cx="4463128" cy="545216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B4A5211-D765-D63F-7F38-9601756C0D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889" t="4713" b="5997"/>
              <a:stretch/>
            </p:blipFill>
            <p:spPr>
              <a:xfrm rot="10800000">
                <a:off x="1754612" y="-148886"/>
                <a:ext cx="2343655" cy="6883047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32120-EDF1-08AC-3DBE-BCBC49508977}"/>
                </a:ext>
              </a:extLst>
            </p:cNvPr>
            <p:cNvSpPr txBox="1"/>
            <p:nvPr/>
          </p:nvSpPr>
          <p:spPr>
            <a:xfrm>
              <a:off x="266241" y="619484"/>
              <a:ext cx="3406048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 defTabSz="825500" hangingPunct="0"/>
              <a:r>
                <a:rPr lang="en-US" sz="1600" b="1" dirty="0">
                  <a:solidFill>
                    <a:srgbClr val="00B0F0"/>
                  </a:solidFill>
                  <a:latin typeface="Arial Nova Cond"/>
                </a:rPr>
                <a:t>OCI</a:t>
              </a:r>
            </a:p>
            <a:p>
              <a:pPr algn="just" defTabSz="825500"/>
              <a:r>
                <a:rPr lang="en-US" sz="1600" dirty="0">
                  <a:solidFill>
                    <a:srgbClr val="FFFFFF"/>
                  </a:solidFill>
                  <a:latin typeface="Arial Nova"/>
                </a:rPr>
                <a:t>340-890 nm in 2.5 nm steps</a:t>
              </a:r>
            </a:p>
            <a:p>
              <a:pPr algn="just" defTabSz="825500"/>
              <a:r>
                <a:rPr lang="en-US" sz="1600" dirty="0">
                  <a:solidFill>
                    <a:srgbClr val="FFFFFF"/>
                  </a:solidFill>
                  <a:latin typeface="Arial Nova"/>
                </a:rPr>
                <a:t>7 discrete SWIR, 940-2260 nm</a:t>
              </a:r>
            </a:p>
            <a:p>
              <a:pPr algn="just" defTabSz="825500"/>
              <a:r>
                <a:rPr lang="en-US" sz="1600" dirty="0">
                  <a:solidFill>
                    <a:srgbClr val="FFFFFF"/>
                  </a:solidFill>
                  <a:latin typeface="Arial Nova"/>
                </a:rPr>
                <a:t>1-2 day coverage </a:t>
              </a:r>
              <a:r>
                <a:rPr lang="en-US" sz="1600" dirty="0">
                  <a:solidFill>
                    <a:srgbClr val="FFFFFF"/>
                  </a:solidFill>
                  <a:latin typeface="Arial Nova"/>
                  <a:ea typeface="+mn-lt"/>
                  <a:cs typeface="+mn-lt"/>
                </a:rPr>
                <a:t>±20</a:t>
              </a:r>
              <a:r>
                <a:rPr lang="en-US" sz="1600" i="1" dirty="0">
                  <a:solidFill>
                    <a:srgbClr val="FFFFFF"/>
                  </a:solidFill>
                  <a:latin typeface="Arial Nova"/>
                  <a:ea typeface="+mn-lt"/>
                  <a:cs typeface="+mn-lt"/>
                </a:rPr>
                <a:t>° </a:t>
              </a:r>
              <a:r>
                <a:rPr lang="en-US" sz="1600" dirty="0">
                  <a:solidFill>
                    <a:srgbClr val="FFFFFF"/>
                  </a:solidFill>
                  <a:latin typeface="Arial Nova"/>
                  <a:ea typeface="+mn-lt"/>
                  <a:cs typeface="+mn-lt"/>
                </a:rPr>
                <a:t>tilt, 1.2km</a:t>
              </a:r>
              <a:endParaRPr lang="en-US" sz="1600" dirty="0">
                <a:solidFill>
                  <a:srgbClr val="FFFFFF"/>
                </a:solidFill>
                <a:latin typeface="Arial Nov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F44FCA-A837-8E9E-6D1B-BCFD3C0FD58C}"/>
                </a:ext>
              </a:extLst>
            </p:cNvPr>
            <p:cNvSpPr txBox="1"/>
            <p:nvPr/>
          </p:nvSpPr>
          <p:spPr>
            <a:xfrm>
              <a:off x="211156" y="2981660"/>
              <a:ext cx="3406048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 defTabSz="825500" hangingPunct="0"/>
              <a:r>
                <a:rPr lang="en-US" sz="1600" b="1" dirty="0">
                  <a:solidFill>
                    <a:srgbClr val="00B0F0"/>
                  </a:solidFill>
                  <a:latin typeface="Arial Nova Cond"/>
                </a:rPr>
                <a:t>HARP2 (UMBC)</a:t>
              </a:r>
            </a:p>
            <a:p>
              <a:pPr algn="just" defTabSz="825500"/>
              <a:r>
                <a:rPr lang="en-US" sz="1600" dirty="0">
                  <a:solidFill>
                    <a:srgbClr val="FFFFFF"/>
                  </a:solidFill>
                  <a:latin typeface="Arial Nova"/>
                </a:rPr>
                <a:t>440, 550, 670, 870 nm</a:t>
              </a:r>
              <a:endParaRPr lang="en-US" dirty="0">
                <a:solidFill>
                  <a:srgbClr val="FFFFFF"/>
                </a:solidFill>
                <a:latin typeface="Helvetica Light"/>
              </a:endParaRPr>
            </a:p>
            <a:p>
              <a:pPr algn="just" defTabSz="825500"/>
              <a:r>
                <a:rPr lang="en-US" sz="1600" dirty="0">
                  <a:solidFill>
                    <a:schemeClr val="bg1"/>
                  </a:solidFill>
                  <a:latin typeface="Arial Nova"/>
                </a:rPr>
                <a:t>10-60 viewing angles</a:t>
              </a:r>
            </a:p>
            <a:p>
              <a:pPr algn="just" defTabSz="825500"/>
              <a:r>
                <a:rPr lang="en-US" sz="1600" dirty="0">
                  <a:solidFill>
                    <a:schemeClr val="bg1"/>
                  </a:solidFill>
                  <a:latin typeface="Arial Nova"/>
                </a:rPr>
                <a:t>wide swath polarimeter, 5.2 km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4D2F73-BB54-0AB4-A6BD-44B552786BFD}"/>
                </a:ext>
              </a:extLst>
            </p:cNvPr>
            <p:cNvSpPr txBox="1"/>
            <p:nvPr/>
          </p:nvSpPr>
          <p:spPr>
            <a:xfrm>
              <a:off x="211155" y="5267659"/>
              <a:ext cx="3406048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 defTabSz="825500" hangingPunct="0"/>
              <a:r>
                <a:rPr lang="en-US" sz="1600" b="1" dirty="0" err="1">
                  <a:solidFill>
                    <a:srgbClr val="00B0F0"/>
                  </a:solidFill>
                  <a:latin typeface="Arial Nova Cond"/>
                </a:rPr>
                <a:t>SPEXone</a:t>
              </a:r>
              <a:r>
                <a:rPr lang="en-US" sz="1600" b="1" dirty="0">
                  <a:solidFill>
                    <a:srgbClr val="00B0F0"/>
                  </a:solidFill>
                  <a:latin typeface="Arial Nova Cond"/>
                </a:rPr>
                <a:t> (SRON)</a:t>
              </a:r>
              <a:endParaRPr lang="en-US" sz="1600" b="1" dirty="0">
                <a:solidFill>
                  <a:srgbClr val="FFFFFF"/>
                </a:solidFill>
                <a:latin typeface="Arial Nova Cond"/>
              </a:endParaRPr>
            </a:p>
            <a:p>
              <a:pPr algn="just" defTabSz="825500"/>
              <a:r>
                <a:rPr lang="en-US" sz="1600" dirty="0">
                  <a:solidFill>
                    <a:srgbClr val="FFFFFF"/>
                  </a:solidFill>
                  <a:latin typeface="Arial Nova"/>
                </a:rPr>
                <a:t>380-770 nm in 2-4 nm steps</a:t>
              </a:r>
              <a:endParaRPr lang="en-US" dirty="0"/>
            </a:p>
            <a:p>
              <a:pPr algn="just" defTabSz="825500"/>
              <a:r>
                <a:rPr lang="en-US" sz="1600" dirty="0">
                  <a:solidFill>
                    <a:schemeClr val="bg1"/>
                  </a:solidFill>
                  <a:latin typeface="Arial Nova"/>
                </a:rPr>
                <a:t>5 viewing angles</a:t>
              </a:r>
            </a:p>
            <a:p>
              <a:pPr algn="just" defTabSz="825500"/>
              <a:r>
                <a:rPr lang="en-US" sz="1600" dirty="0">
                  <a:solidFill>
                    <a:schemeClr val="bg1"/>
                  </a:solidFill>
                  <a:latin typeface="Arial Nova"/>
                </a:rPr>
                <a:t>narrow swath polarimeter, 5.2 km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828004B-5F0B-F062-F1E0-D768142647EA}"/>
                </a:ext>
              </a:extLst>
            </p:cNvPr>
            <p:cNvCxnSpPr/>
            <p:nvPr/>
          </p:nvCxnSpPr>
          <p:spPr>
            <a:xfrm>
              <a:off x="3104378" y="1147890"/>
              <a:ext cx="801129" cy="193590"/>
            </a:xfrm>
            <a:prstGeom prst="straightConnector1">
              <a:avLst/>
            </a:prstGeom>
            <a:noFill/>
            <a:ln w="57150" cap="flat">
              <a:solidFill>
                <a:srgbClr val="00B0F0"/>
              </a:solidFill>
              <a:prstDash val="solid"/>
              <a:miter lim="400000"/>
              <a:headEnd type="none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839A38-C024-B885-653D-93F1D51C2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7226" y="2668373"/>
              <a:ext cx="1174926" cy="421542"/>
            </a:xfrm>
            <a:prstGeom prst="straightConnector1">
              <a:avLst/>
            </a:prstGeom>
            <a:noFill/>
            <a:ln w="57150" cap="flat">
              <a:solidFill>
                <a:srgbClr val="00B0F0"/>
              </a:solidFill>
              <a:prstDash val="solid"/>
              <a:miter lim="400000"/>
              <a:headEnd type="none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B16E5C6-05D1-FD01-8BBE-D4ED2CA94C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444" y="3615382"/>
              <a:ext cx="1625845" cy="1378914"/>
            </a:xfrm>
            <a:prstGeom prst="straightConnector1">
              <a:avLst/>
            </a:prstGeom>
            <a:noFill/>
            <a:ln w="57150" cap="flat">
              <a:solidFill>
                <a:srgbClr val="00B0F0"/>
              </a:solidFill>
              <a:prstDash val="solid"/>
              <a:miter lim="400000"/>
              <a:headEnd type="none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854E8A-A858-F803-8ADB-EDBE26D6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740000">
              <a:off x="388423" y="4446107"/>
              <a:ext cx="694038" cy="7165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136EC1-504D-D5AD-DFD1-60F86DDCC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500000">
              <a:off x="297678" y="2215343"/>
              <a:ext cx="848498" cy="5405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2F08408-2B47-9A89-E1C0-B9649D5B4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20000">
              <a:off x="351019" y="-11719"/>
              <a:ext cx="1033849" cy="55381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BC3F404-B34C-AAEC-0424-4813A211A063}"/>
              </a:ext>
            </a:extLst>
          </p:cNvPr>
          <p:cNvSpPr txBox="1"/>
          <p:nvPr/>
        </p:nvSpPr>
        <p:spPr>
          <a:xfrm>
            <a:off x="8825948" y="742122"/>
            <a:ext cx="286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Light"/>
              </a:rPr>
              <a:t>Feb 8 this year</a:t>
            </a:r>
          </a:p>
          <a:p>
            <a:endParaRPr lang="en-US" sz="32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336EFF-4FC3-ED94-6AFF-0B800A04B8B4}"/>
              </a:ext>
            </a:extLst>
          </p:cNvPr>
          <p:cNvCxnSpPr>
            <a:cxnSpLocks/>
          </p:cNvCxnSpPr>
          <p:nvPr/>
        </p:nvCxnSpPr>
        <p:spPr>
          <a:xfrm flipV="1">
            <a:off x="8253046" y="3997569"/>
            <a:ext cx="357554" cy="954391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544DF4-D7D4-051C-EB7B-B7B963E3F779}"/>
              </a:ext>
            </a:extLst>
          </p:cNvPr>
          <p:cNvCxnSpPr>
            <a:cxnSpLocks/>
          </p:cNvCxnSpPr>
          <p:nvPr/>
        </p:nvCxnSpPr>
        <p:spPr>
          <a:xfrm flipV="1">
            <a:off x="8405446" y="3997569"/>
            <a:ext cx="298313" cy="1106791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793C20-BBD6-DB89-6CE3-D198E4B72A01}"/>
              </a:ext>
            </a:extLst>
          </p:cNvPr>
          <p:cNvCxnSpPr>
            <a:cxnSpLocks/>
          </p:cNvCxnSpPr>
          <p:nvPr/>
        </p:nvCxnSpPr>
        <p:spPr>
          <a:xfrm flipV="1">
            <a:off x="7841404" y="3845169"/>
            <a:ext cx="239072" cy="1106791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234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0BD0D0-A5AF-566F-662F-98DA31C867CF}"/>
              </a:ext>
            </a:extLst>
          </p:cNvPr>
          <p:cNvSpPr txBox="1"/>
          <p:nvPr/>
        </p:nvSpPr>
        <p:spPr>
          <a:xfrm>
            <a:off x="7821030" y="955240"/>
            <a:ext cx="42379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V1 initial release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>
                <a:latin typeface="Helvetica Light" panose="020B0403020202020204" pitchFamily="34" charset="0"/>
              </a:rPr>
              <a:t>Level-1 </a:t>
            </a:r>
            <a:r>
              <a:rPr lang="en-US" sz="2000" dirty="0">
                <a:latin typeface="Helvetica Light" panose="020B0403020202020204" pitchFamily="34" charset="0"/>
              </a:rPr>
              <a:t>(radiometry) </a:t>
            </a:r>
            <a:r>
              <a:rPr lang="en-US" sz="2000" noProof="0" dirty="0">
                <a:latin typeface="Helvetica Light" panose="020B0403020202020204" pitchFamily="34" charset="0"/>
              </a:rPr>
              <a:t>from all 3 instruments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>
                <a:latin typeface="Helvetica Light" panose="020B0403020202020204" pitchFamily="34" charset="0"/>
              </a:rPr>
              <a:t>Heritage suite of Ocean Color products from OCI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V2 reprocessing</a:t>
            </a:r>
            <a:endParaRPr lang="en-US" sz="2000" dirty="0">
              <a:latin typeface="Helvetica Light" panose="020B0403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Helvetica Light" panose="020B0403020202020204" pitchFamily="34" charset="0"/>
              </a:rPr>
              <a:t>Use on-orbit calibration information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Helvetica Light" panose="020B0403020202020204" pitchFamily="34" charset="0"/>
              </a:rPr>
              <a:t>Provide science mode data collected during commissioning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 Light" panose="020B0403020202020204" pitchFamily="34" charset="0"/>
              </a:rPr>
              <a:t>Additional science products from OCI (Land and Clouds)​</a:t>
            </a:r>
          </a:p>
          <a:p>
            <a:pPr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V3 reprocessing planned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 Light" panose="020B0403020202020204" pitchFamily="34" charset="0"/>
              </a:rPr>
              <a:t>Further calibration updates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 Light" panose="020B0403020202020204" pitchFamily="34" charset="0"/>
              </a:rPr>
              <a:t>More data products to be released pending review by Project and PIs​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C4DAE-8278-9435-5CF2-642055698360}"/>
              </a:ext>
            </a:extLst>
          </p:cNvPr>
          <p:cNvSpPr txBox="1"/>
          <p:nvPr/>
        </p:nvSpPr>
        <p:spPr>
          <a:xfrm>
            <a:off x="185999" y="104360"/>
            <a:ext cx="963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Initial data released on 11 Apr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F9E8E-FAA8-EF82-74E0-8B1606F6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866"/>
            <a:ext cx="7772400" cy="632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F6264-282E-B21D-4122-4DE76B6C7D55}"/>
              </a:ext>
            </a:extLst>
          </p:cNvPr>
          <p:cNvSpPr txBox="1"/>
          <p:nvPr/>
        </p:nvSpPr>
        <p:spPr>
          <a:xfrm>
            <a:off x="250157" y="122517"/>
            <a:ext cx="11482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PACE data on NASA Worldview</a:t>
            </a:r>
          </a:p>
        </p:txBody>
      </p:sp>
      <p:pic>
        <p:nvPicPr>
          <p:cNvPr id="5" name="Picture 4" descr="A map of the earth&#10;&#10;Description automatically generated">
            <a:extLst>
              <a:ext uri="{FF2B5EF4-FFF2-40B4-BE49-F238E27FC236}">
                <a16:creationId xmlns:a16="http://schemas.microsoft.com/office/drawing/2014/main" id="{F50FB5FC-F398-5D53-7D8C-4B150B833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87" y="800210"/>
            <a:ext cx="12248921" cy="67489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10551E-B1F1-C9F2-2E19-94CDE24DED86}"/>
              </a:ext>
            </a:extLst>
          </p:cNvPr>
          <p:cNvGrpSpPr/>
          <p:nvPr/>
        </p:nvGrpSpPr>
        <p:grpSpPr>
          <a:xfrm>
            <a:off x="7182110" y="1048909"/>
            <a:ext cx="3732676" cy="5809091"/>
            <a:chOff x="7182110" y="1048909"/>
            <a:chExt cx="3732676" cy="58090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83D6AF-22D4-E8B3-5116-2DEE818C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2110" y="1048909"/>
              <a:ext cx="3732676" cy="5809091"/>
            </a:xfrm>
            <a:prstGeom prst="rect">
              <a:avLst/>
            </a:prstGeom>
            <a:effectLst>
              <a:outerShdw blurRad="138184" dist="38100" dir="2700000" sx="104000" sy="104000" algn="tl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2C9A6-1BC3-6005-A3DE-0092EFB1373A}"/>
                </a:ext>
              </a:extLst>
            </p:cNvPr>
            <p:cNvSpPr txBox="1"/>
            <p:nvPr/>
          </p:nvSpPr>
          <p:spPr>
            <a:xfrm>
              <a:off x="7380141" y="1145134"/>
              <a:ext cx="121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OCI : L1C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CF8621-01CD-F756-2E26-23EA0F25E95F}"/>
                </a:ext>
              </a:extLst>
            </p:cNvPr>
            <p:cNvSpPr txBox="1"/>
            <p:nvPr/>
          </p:nvSpPr>
          <p:spPr>
            <a:xfrm>
              <a:off x="7380141" y="3111526"/>
              <a:ext cx="960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HARP2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D25551-B2E1-23A4-058C-A5713BEA77C0}"/>
                </a:ext>
              </a:extLst>
            </p:cNvPr>
            <p:cNvSpPr txBox="1"/>
            <p:nvPr/>
          </p:nvSpPr>
          <p:spPr>
            <a:xfrm>
              <a:off x="7380140" y="5108060"/>
              <a:ext cx="1214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SPEXONE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3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9F73F2F-C827-3EB8-4578-398D6AF10C7E}"/>
              </a:ext>
            </a:extLst>
          </p:cNvPr>
          <p:cNvSpPr txBox="1">
            <a:spLocks/>
          </p:cNvSpPr>
          <p:nvPr/>
        </p:nvSpPr>
        <p:spPr>
          <a:xfrm>
            <a:off x="537949" y="51736"/>
            <a:ext cx="8686800" cy="9302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Where do aerosols fit into 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DA6AB-6658-5ECC-57DC-FA3AF7F2F121}"/>
              </a:ext>
            </a:extLst>
          </p:cNvPr>
          <p:cNvSpPr txBox="1"/>
          <p:nvPr/>
        </p:nvSpPr>
        <p:spPr>
          <a:xfrm>
            <a:off x="4134730" y="2408934"/>
            <a:ext cx="3700370" cy="2236381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41" hangingPunct="0"/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aerosol retrieval algorithms</a:t>
            </a:r>
          </a:p>
          <a:p>
            <a:pPr defTabSz="825541"/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Remer 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Unified Aerosol Algorithm (UAA)</a:t>
            </a: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Lyapustin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Multiangle Implementation of Atmospheric Correction (MAIAC)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6416A-055A-CDA9-759B-9F370141B7F4}"/>
              </a:ext>
            </a:extLst>
          </p:cNvPr>
          <p:cNvSpPr txBox="1"/>
          <p:nvPr/>
        </p:nvSpPr>
        <p:spPr>
          <a:xfrm>
            <a:off x="411005" y="2407809"/>
            <a:ext cx="3669803" cy="1990160"/>
          </a:xfrm>
          <a:prstGeom prst="rect">
            <a:avLst/>
          </a:prstGeom>
          <a:solidFill>
            <a:srgbClr val="37949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41" hangingPunct="0"/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color atmospheric correction</a:t>
            </a:r>
          </a:p>
          <a:p>
            <a:pPr defTabSz="825541"/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Ibrahim 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multi-band atmospheric correction (MBAC)</a:t>
            </a: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NIR atmospheric correction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4C1ED-6D8B-59D8-9EE4-6FB8782B7DC6}"/>
              </a:ext>
            </a:extLst>
          </p:cNvPr>
          <p:cNvSpPr txBox="1"/>
          <p:nvPr/>
        </p:nvSpPr>
        <p:spPr>
          <a:xfrm>
            <a:off x="1892795" y="1257469"/>
            <a:ext cx="4736603" cy="471924"/>
          </a:xfrm>
          <a:prstGeom prst="rect">
            <a:avLst/>
          </a:prstGeom>
          <a:solidFill>
            <a:srgbClr val="37949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41" hangingPunct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 Ocean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Instrument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B7AF7-DFC0-0C7B-11D8-0D984FEF1784}"/>
              </a:ext>
            </a:extLst>
          </p:cNvPr>
          <p:cNvSpPr txBox="1"/>
          <p:nvPr/>
        </p:nvSpPr>
        <p:spPr>
          <a:xfrm>
            <a:off x="8125652" y="1288816"/>
            <a:ext cx="3669803" cy="471924"/>
          </a:xfrm>
          <a:prstGeom prst="rect">
            <a:avLst/>
          </a:prstGeom>
          <a:solidFill>
            <a:srgbClr val="37949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25541" hangingPunct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 polarimeters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88074-5C6F-3397-CD2F-DE658EAE9147}"/>
              </a:ext>
            </a:extLst>
          </p:cNvPr>
          <p:cNvSpPr txBox="1"/>
          <p:nvPr/>
        </p:nvSpPr>
        <p:spPr>
          <a:xfrm>
            <a:off x="4134730" y="5104669"/>
            <a:ext cx="3669803" cy="1087477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AOD, fine/coarse split,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Ångström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exponent, absorption and height </a:t>
            </a:r>
          </a:p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and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939F8-3C3A-9B9E-2416-C096AB583219}"/>
              </a:ext>
            </a:extLst>
          </p:cNvPr>
          <p:cNvSpPr txBox="1"/>
          <p:nvPr/>
        </p:nvSpPr>
        <p:spPr>
          <a:xfrm>
            <a:off x="411004" y="5090818"/>
            <a:ext cx="3669803" cy="1087477"/>
          </a:xfrm>
          <a:prstGeom prst="rect">
            <a:avLst/>
          </a:prstGeom>
          <a:solidFill>
            <a:srgbClr val="37949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 AOD, fine/coarse split,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Ångström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exponent</a:t>
            </a:r>
          </a:p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sensing reflectance</a:t>
            </a:r>
          </a:p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C5754-AD36-9B3B-C763-811059A8946C}"/>
              </a:ext>
            </a:extLst>
          </p:cNvPr>
          <p:cNvSpPr txBox="1"/>
          <p:nvPr/>
        </p:nvSpPr>
        <p:spPr>
          <a:xfrm>
            <a:off x="8080954" y="5158148"/>
            <a:ext cx="3714501" cy="841256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aerosol microphysical characterization</a:t>
            </a:r>
          </a:p>
          <a:p>
            <a:pPr marL="285750" indent="-285750" defTabSz="82554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BRDF/BPDF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796646-0F7A-2297-F3B5-A24CB4DEE6D5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5254580" y="1729393"/>
            <a:ext cx="730335" cy="679541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99D09D-AE1C-6D1B-B591-558194092B01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245907" y="1729393"/>
            <a:ext cx="661066" cy="678416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D4434F-F432-7016-883D-52CDB12FBA9D}"/>
              </a:ext>
            </a:extLst>
          </p:cNvPr>
          <p:cNvCxnSpPr>
            <a:cxnSpLocks/>
          </p:cNvCxnSpPr>
          <p:nvPr/>
        </p:nvCxnSpPr>
        <p:spPr>
          <a:xfrm>
            <a:off x="14812856" y="2569051"/>
            <a:ext cx="0" cy="459354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585ABF-BBE1-BC99-6A6D-5EDC3CDDF4C7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flipH="1">
            <a:off x="2245906" y="4397969"/>
            <a:ext cx="1" cy="692849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93DC4F-7B14-D4F1-B991-0F399DAACE4E}"/>
              </a:ext>
            </a:extLst>
          </p:cNvPr>
          <p:cNvCxnSpPr>
            <a:cxnSpLocks/>
            <a:stCxn id="16" idx="2"/>
            <a:endCxn id="9" idx="0"/>
          </p:cNvCxnSpPr>
          <p:nvPr/>
        </p:nvCxnSpPr>
        <p:spPr>
          <a:xfrm flipH="1">
            <a:off x="9938205" y="4444715"/>
            <a:ext cx="22349" cy="713433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45F82B-9B6E-A992-AC08-C5AE65C453FF}"/>
              </a:ext>
            </a:extLst>
          </p:cNvPr>
          <p:cNvCxnSpPr>
            <a:cxnSpLocks/>
            <a:stCxn id="6" idx="2"/>
            <a:endCxn id="16" idx="0"/>
          </p:cNvCxnSpPr>
          <p:nvPr/>
        </p:nvCxnSpPr>
        <p:spPr>
          <a:xfrm>
            <a:off x="9960554" y="1760740"/>
            <a:ext cx="0" cy="693815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E9524B-1366-95C8-914F-F21CC4651213}"/>
              </a:ext>
            </a:extLst>
          </p:cNvPr>
          <p:cNvSpPr txBox="1"/>
          <p:nvPr/>
        </p:nvSpPr>
        <p:spPr>
          <a:xfrm>
            <a:off x="8125652" y="2454555"/>
            <a:ext cx="3669803" cy="1990160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41" hangingPunct="0"/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aerosol and surface retrieval algorithms</a:t>
            </a:r>
          </a:p>
          <a:p>
            <a:pPr defTabSz="825541"/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RemoTAP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FastMAPOL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</a:t>
            </a:r>
          </a:p>
          <a:p>
            <a:pPr marL="285750" indent="-285750" defTabSz="8255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GRASP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25788B9-6295-83F7-33AE-008C46F430E3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flipH="1">
            <a:off x="5969632" y="4645315"/>
            <a:ext cx="15283" cy="459354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D8E7795-4287-6857-4553-E24930516471}"/>
              </a:ext>
            </a:extLst>
          </p:cNvPr>
          <p:cNvSpPr txBox="1"/>
          <p:nvPr/>
        </p:nvSpPr>
        <p:spPr>
          <a:xfrm>
            <a:off x="7054755" y="6365660"/>
            <a:ext cx="433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311607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9091EF-A71E-96D6-4A2E-EEB0F02CFB0B}"/>
              </a:ext>
            </a:extLst>
          </p:cNvPr>
          <p:cNvSpPr txBox="1"/>
          <p:nvPr/>
        </p:nvSpPr>
        <p:spPr>
          <a:xfrm>
            <a:off x="317264" y="5620912"/>
            <a:ext cx="6593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https://pace.oceansciences.org/data_table.htm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67762-707F-D343-D7B8-FE5AADAE8577}"/>
              </a:ext>
            </a:extLst>
          </p:cNvPr>
          <p:cNvSpPr txBox="1"/>
          <p:nvPr/>
        </p:nvSpPr>
        <p:spPr>
          <a:xfrm>
            <a:off x="276838" y="103641"/>
            <a:ext cx="9696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 data products table and status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9251FC-9DDE-02E4-1E0F-0DEBE8C1D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" y="1610661"/>
            <a:ext cx="6964185" cy="3135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C6E86-B244-27DB-A97D-C1FE68CF1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39" y="963407"/>
            <a:ext cx="3698147" cy="2132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7D8868-6802-FD87-A8CF-D3C13A868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63" y="2022988"/>
            <a:ext cx="3792463" cy="2132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0F74E-1135-94C3-1381-7E520D2BF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45" y="3054792"/>
            <a:ext cx="3896351" cy="2132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3131F4-5C4B-B8D7-D616-D7DE822D4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381" y="4099868"/>
            <a:ext cx="4088355" cy="2230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3D6287-A435-0B45-8FE1-C1D087699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1" y="5215030"/>
            <a:ext cx="3896351" cy="22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2D1BD5-37EA-1480-8882-D32DBE83F460}"/>
              </a:ext>
            </a:extLst>
          </p:cNvPr>
          <p:cNvSpPr txBox="1"/>
          <p:nvPr/>
        </p:nvSpPr>
        <p:spPr>
          <a:xfrm>
            <a:off x="233375" y="63044"/>
            <a:ext cx="10043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Atmospheric Properties from OCI: UAA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61AFF-B854-85EF-3F24-7C6B49D0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4" y="809506"/>
            <a:ext cx="7162219" cy="6048494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58A93CE-E81F-71FB-8F62-EEF8C068FDB4}"/>
              </a:ext>
            </a:extLst>
          </p:cNvPr>
          <p:cNvSpPr txBox="1">
            <a:spLocks/>
          </p:cNvSpPr>
          <p:nvPr/>
        </p:nvSpPr>
        <p:spPr>
          <a:xfrm>
            <a:off x="7591581" y="1043968"/>
            <a:ext cx="4471465" cy="347344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70707"/>
                </a:solidFill>
              </a:rPr>
              <a:t>‘First light’ results from “Unified Aerosol Algorithm”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70707"/>
                </a:solidFill>
              </a:rPr>
              <a:t>Combination of Deep Blue, Dark Target, and UV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70707"/>
                </a:solidFill>
              </a:rPr>
              <a:t>Provides quantification of aerosol </a:t>
            </a:r>
            <a:r>
              <a:rPr lang="en-US" sz="2000" b="1" dirty="0">
                <a:solidFill>
                  <a:srgbClr val="070707"/>
                </a:solidFill>
              </a:rPr>
              <a:t>optical depth</a:t>
            </a:r>
            <a:r>
              <a:rPr lang="en-US" sz="2000" dirty="0">
                <a:solidFill>
                  <a:srgbClr val="070707"/>
                </a:solidFill>
              </a:rPr>
              <a:t>, </a:t>
            </a:r>
            <a:r>
              <a:rPr lang="en-US" sz="2000" b="1" dirty="0">
                <a:solidFill>
                  <a:srgbClr val="070707"/>
                </a:solidFill>
              </a:rPr>
              <a:t>absorption</a:t>
            </a:r>
            <a:r>
              <a:rPr lang="en-US" sz="2000" dirty="0">
                <a:solidFill>
                  <a:srgbClr val="070707"/>
                </a:solidFill>
              </a:rPr>
              <a:t> and </a:t>
            </a:r>
            <a:r>
              <a:rPr lang="en-US" sz="2000" b="1" dirty="0">
                <a:solidFill>
                  <a:srgbClr val="070707"/>
                </a:solidFill>
              </a:rPr>
              <a:t>altitude</a:t>
            </a:r>
            <a:endParaRPr lang="en-US" sz="2000" dirty="0">
              <a:solidFill>
                <a:srgbClr val="070707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70707"/>
                </a:solidFill>
              </a:rPr>
              <a:t>Currently in implementation &amp; testing (along with MAIAC and others)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07070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13C90-BFBA-1991-1082-21293BFF1A4D}"/>
              </a:ext>
            </a:extLst>
          </p:cNvPr>
          <p:cNvSpPr txBox="1"/>
          <p:nvPr/>
        </p:nvSpPr>
        <p:spPr>
          <a:xfrm>
            <a:off x="7769001" y="4845487"/>
            <a:ext cx="3850243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UAA team: </a:t>
            </a:r>
            <a:r>
              <a:rPr lang="en-US" sz="2000" dirty="0"/>
              <a:t>Lorraine Remer, Omar Torres, Robert Levy, Christina Hsu, Shana Mattoo, Hiren </a:t>
            </a:r>
            <a:r>
              <a:rPr lang="en-US" sz="2000" dirty="0" err="1"/>
              <a:t>Jethva</a:t>
            </a:r>
            <a:r>
              <a:rPr lang="en-US" sz="2000" dirty="0"/>
              <a:t>, Vinay </a:t>
            </a:r>
            <a:r>
              <a:rPr lang="en-US" sz="2000" dirty="0" err="1"/>
              <a:t>Kayetha</a:t>
            </a:r>
            <a:r>
              <a:rPr lang="en-US" sz="2000" dirty="0"/>
              <a:t>, </a:t>
            </a:r>
            <a:r>
              <a:rPr lang="en-US" sz="2000" dirty="0" err="1"/>
              <a:t>Yingxi</a:t>
            </a:r>
            <a:r>
              <a:rPr lang="en-US" sz="2000" dirty="0"/>
              <a:t> Rona Shi, </a:t>
            </a:r>
            <a:r>
              <a:rPr lang="en-US" sz="2000" dirty="0" err="1"/>
              <a:t>Woogyung</a:t>
            </a:r>
            <a:r>
              <a:rPr lang="en-US" sz="2000" dirty="0"/>
              <a:t> Vincent Kim, </a:t>
            </a:r>
            <a:r>
              <a:rPr lang="en-US" sz="2000" dirty="0" err="1"/>
              <a:t>etc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2984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POR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65698"/>
      </a:accent1>
      <a:accent2>
        <a:srgbClr val="1A8AC2"/>
      </a:accent2>
      <a:accent3>
        <a:srgbClr val="000F33"/>
      </a:accent3>
      <a:accent4>
        <a:srgbClr val="ED7D3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96563A25A2A4CA5B916640B8C47C5" ma:contentTypeVersion="15" ma:contentTypeDescription="Create a new document." ma:contentTypeScope="" ma:versionID="9eef455b2b6c1a3d1304f5aa296c8aee">
  <xsd:schema xmlns:xsd="http://www.w3.org/2001/XMLSchema" xmlns:xs="http://www.w3.org/2001/XMLSchema" xmlns:p="http://schemas.microsoft.com/office/2006/metadata/properties" xmlns:ns2="fff86ce8-8b2b-4be5-86b9-8aa765feba67" xmlns:ns3="8150f1b6-ff22-4fc9-b268-14d2a3c82e39" targetNamespace="http://schemas.microsoft.com/office/2006/metadata/properties" ma:root="true" ma:fieldsID="1ca43decf4b25328aa77e9a0b4ee345b" ns2:_="" ns3:_="">
    <xsd:import namespace="fff86ce8-8b2b-4be5-86b9-8aa765feba67"/>
    <xsd:import namespace="8150f1b6-ff22-4fc9-b268-14d2a3c82e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86ce8-8b2b-4be5-86b9-8aa765feb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0f1b6-ff22-4fc9-b268-14d2a3c82e3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f0222df-7d89-412e-acf2-71599a8074b8}" ma:internalName="TaxCatchAll" ma:showField="CatchAllData" ma:web="8150f1b6-ff22-4fc9-b268-14d2a3c82e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E137DE-7BE9-4201-9B32-F183469B8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f86ce8-8b2b-4be5-86b9-8aa765feba67"/>
    <ds:schemaRef ds:uri="8150f1b6-ff22-4fc9-b268-14d2a3c82e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B4F299-8A5C-4331-9788-F4976B011D7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12055</TotalTime>
  <Words>1178</Words>
  <Application>Microsoft Macintosh PowerPoint</Application>
  <PresentationFormat>Widescreen</PresentationFormat>
  <Paragraphs>157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 Nova</vt:lpstr>
      <vt:lpstr>Arial Nova Cond</vt:lpstr>
      <vt:lpstr>Avenir Next Condensed</vt:lpstr>
      <vt:lpstr>Avenir Next Condensed Ultra Lig</vt:lpstr>
      <vt:lpstr>Avenir Next Condensed Ultra Light</vt:lpstr>
      <vt:lpstr>Calibri</vt:lpstr>
      <vt:lpstr>Calibri Light</vt:lpstr>
      <vt:lpstr>Helvetica</vt:lpstr>
      <vt:lpstr>Helvetica Light</vt:lpstr>
      <vt:lpstr>Helvetica Neue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PACE  BGC &amp; IOPs</dc:title>
  <dc:creator>Lachlan McKinna</dc:creator>
  <cp:lastModifiedBy>Meng Gao</cp:lastModifiedBy>
  <cp:revision>367</cp:revision>
  <dcterms:created xsi:type="dcterms:W3CDTF">2020-08-13T13:45:57Z</dcterms:created>
  <dcterms:modified xsi:type="dcterms:W3CDTF">2024-10-14T21:11:43Z</dcterms:modified>
</cp:coreProperties>
</file>