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642937"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642937"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642937"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642937"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642937"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642937"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642937"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642937"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642937"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Helvetica"/>
        <a:ea typeface="Helvetica"/>
        <a:cs typeface="Helvetica"/>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Calibri"/>
          <a:ea typeface="Calibri"/>
          <a:cs typeface="Calibri"/>
        </a:font>
        <a:srgbClr val="90007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Calibri"/>
          <a:ea typeface="Calibri"/>
          <a:cs typeface="Calibri"/>
        </a:font>
        <a:srgbClr val="900079"/>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Calibri"/>
          <a:ea typeface="Calibri"/>
          <a:cs typeface="Calibri"/>
        </a:font>
        <a:srgbClr val="900079"/>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Calibri"/>
          <a:ea typeface="Calibri"/>
          <a:cs typeface="Calibri"/>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Calibri"/>
          <a:ea typeface="Calibri"/>
          <a:cs typeface="Calibri"/>
        </a:font>
        <a:srgbClr val="900079"/>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Calibri"/>
          <a:ea typeface="Calibri"/>
          <a:cs typeface="Calibri"/>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Calibri"/>
          <a:ea typeface="Calibri"/>
          <a:cs typeface="Calibri"/>
        </a:font>
        <a:srgbClr val="900079"/>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Calibri"/>
          <a:ea typeface="Calibri"/>
          <a:cs typeface="Calibri"/>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Calibri"/>
          <a:ea typeface="Calibri"/>
          <a:cs typeface="Calibri"/>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Calibri"/>
          <a:ea typeface="Calibri"/>
          <a:cs typeface="Calibri"/>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Calibri"/>
          <a:ea typeface="Calibri"/>
          <a:cs typeface="Calibri"/>
        </a:font>
        <a:srgbClr val="900079"/>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Calibri"/>
          <a:ea typeface="Calibri"/>
          <a:cs typeface="Calibri"/>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Calibri"/>
          <a:ea typeface="Calibri"/>
          <a:cs typeface="Calibri"/>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Calibri"/>
          <a:ea typeface="Calibri"/>
          <a:cs typeface="Calibri"/>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Calibri"/>
          <a:ea typeface="Calibri"/>
          <a:cs typeface="Calibri"/>
        </a:font>
        <a:srgbClr val="900079"/>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Calibri"/>
          <a:ea typeface="Calibri"/>
          <a:cs typeface="Calibri"/>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Calibri"/>
          <a:ea typeface="Calibri"/>
          <a:cs typeface="Calibri"/>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Calibri"/>
          <a:ea typeface="Calibri"/>
          <a:cs typeface="Calibri"/>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Calibri"/>
          <a:ea typeface="Calibri"/>
          <a:cs typeface="Calibri"/>
        </a:font>
        <a:srgbClr val="900079"/>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ヒラギノ角ゴ ProN W6"/>
          <a:ea typeface="ヒラギノ角ゴ ProN W6"/>
          <a:cs typeface="ヒラギノ角ゴ ProN W6"/>
        </a:font>
        <a:srgbClr val="900079"/>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ヒラギノ角ゴ ProN W6"/>
          <a:ea typeface="ヒラギノ角ゴ ProN W6"/>
          <a:cs typeface="ヒラギノ角ゴ ProN W6"/>
        </a:font>
        <a:srgbClr val="900079"/>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ヒラギノ角ゴ ProN W6"/>
          <a:ea typeface="ヒラギノ角ゴ ProN W6"/>
          <a:cs typeface="ヒラギノ角ゴ ProN W6"/>
        </a:font>
        <a:srgbClr val="900079"/>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AF4"/>
          </a:solidFill>
        </a:fill>
      </a:tcStyle>
    </a:wholeTbl>
    <a:band2H>
      <a:tcTxStyle/>
      <a:tcStyle>
        <a:tcBdr/>
        <a:fill>
          <a:solidFill>
            <a:srgbClr val="F1F5FA"/>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508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 styleId="{D51ADE6A-740E-44AE-83CC-AE7238B6C88D}"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4A9BC294-FFE2-49D5-8D69-9E1BD2C41BD5}"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BBFC77FB-9ED0-4EC9-95AA-A1379042E64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AF4"/>
          </a:solidFill>
        </a:fill>
      </a:tcStyle>
    </a:wholeTbl>
    <a:band2H>
      <a:tcTxStyle/>
      <a:tcStyle>
        <a:tcBdr/>
        <a:fill>
          <a:solidFill>
            <a:srgbClr val="F1F5FA"/>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508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 styleId="{3DC5C2F9-1CAC-4260-A1DD-9FCDBB877499}"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6CBB8FF1-D9AA-43F3-AF6F-95CC898621D3}"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AF4"/>
          </a:solidFill>
        </a:fill>
      </a:tcStyle>
    </a:wholeTbl>
    <a:band2H>
      <a:tcTxStyle/>
      <a:tcStyle>
        <a:tcBdr/>
        <a:fill>
          <a:solidFill>
            <a:srgbClr val="F1F5FA"/>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508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 styleId="{A71D4BCE-6173-41AF-8A23-475A760E8F3B}"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52" d="100"/>
          <a:sy n="52" d="100"/>
        </p:scale>
        <p:origin x="23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5" name="Shape 825"/>
          <p:cNvSpPr>
            <a:spLocks noGrp="1" noRot="1" noChangeAspect="1"/>
          </p:cNvSpPr>
          <p:nvPr>
            <p:ph type="sldImg"/>
          </p:nvPr>
        </p:nvSpPr>
        <p:spPr>
          <a:xfrm>
            <a:off x="1143000" y="685800"/>
            <a:ext cx="4572000" cy="3429000"/>
          </a:xfrm>
          <a:prstGeom prst="rect">
            <a:avLst/>
          </a:prstGeom>
        </p:spPr>
        <p:txBody>
          <a:bodyPr/>
          <a:lstStyle/>
          <a:p>
            <a:endParaRPr/>
          </a:p>
        </p:txBody>
      </p:sp>
      <p:sp>
        <p:nvSpPr>
          <p:cNvPr id="826" name="Shape 8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1400">
        <a:latin typeface="Lucida Grande"/>
        <a:ea typeface="Lucida Grande"/>
        <a:cs typeface="Lucida Grande"/>
        <a:sym typeface="Lucida Grande"/>
      </a:defRPr>
    </a:lvl1pPr>
    <a:lvl2pPr indent="228600" defTabSz="584200" latinLnBrk="0">
      <a:defRPr sz="1400">
        <a:latin typeface="Lucida Grande"/>
        <a:ea typeface="Lucida Grande"/>
        <a:cs typeface="Lucida Grande"/>
        <a:sym typeface="Lucida Grande"/>
      </a:defRPr>
    </a:lvl2pPr>
    <a:lvl3pPr indent="457200" defTabSz="584200" latinLnBrk="0">
      <a:defRPr sz="1400">
        <a:latin typeface="Lucida Grande"/>
        <a:ea typeface="Lucida Grande"/>
        <a:cs typeface="Lucida Grande"/>
        <a:sym typeface="Lucida Grande"/>
      </a:defRPr>
    </a:lvl3pPr>
    <a:lvl4pPr indent="685800" defTabSz="584200" latinLnBrk="0">
      <a:defRPr sz="1400">
        <a:latin typeface="Lucida Grande"/>
        <a:ea typeface="Lucida Grande"/>
        <a:cs typeface="Lucida Grande"/>
        <a:sym typeface="Lucida Grande"/>
      </a:defRPr>
    </a:lvl4pPr>
    <a:lvl5pPr indent="914400" defTabSz="584200" latinLnBrk="0">
      <a:defRPr sz="1400">
        <a:latin typeface="Lucida Grande"/>
        <a:ea typeface="Lucida Grande"/>
        <a:cs typeface="Lucida Grande"/>
        <a:sym typeface="Lucida Grande"/>
      </a:defRPr>
    </a:lvl5pPr>
    <a:lvl6pPr indent="1143000" defTabSz="584200" latinLnBrk="0">
      <a:defRPr sz="1400">
        <a:latin typeface="Lucida Grande"/>
        <a:ea typeface="Lucida Grande"/>
        <a:cs typeface="Lucida Grande"/>
        <a:sym typeface="Lucida Grande"/>
      </a:defRPr>
    </a:lvl6pPr>
    <a:lvl7pPr indent="1371600" defTabSz="584200" latinLnBrk="0">
      <a:defRPr sz="1400">
        <a:latin typeface="Lucida Grande"/>
        <a:ea typeface="Lucida Grande"/>
        <a:cs typeface="Lucida Grande"/>
        <a:sym typeface="Lucida Grande"/>
      </a:defRPr>
    </a:lvl7pPr>
    <a:lvl8pPr indent="1600200" defTabSz="584200" latinLnBrk="0">
      <a:defRPr sz="1400">
        <a:latin typeface="Lucida Grande"/>
        <a:ea typeface="Lucida Grande"/>
        <a:cs typeface="Lucida Grande"/>
        <a:sym typeface="Lucida Grande"/>
      </a:defRPr>
    </a:lvl8pPr>
    <a:lvl9pPr indent="1828800" defTabSz="584200" latinLnBrk="0">
      <a:defRPr sz="14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 name="Shape 832"/>
          <p:cNvSpPr>
            <a:spLocks noGrp="1" noRot="1" noChangeAspect="1"/>
          </p:cNvSpPr>
          <p:nvPr>
            <p:ph type="sldImg"/>
          </p:nvPr>
        </p:nvSpPr>
        <p:spPr>
          <a:prstGeom prst="rect">
            <a:avLst/>
          </a:prstGeom>
        </p:spPr>
        <p:txBody>
          <a:bodyPr/>
          <a:lstStyle/>
          <a:p>
            <a:endParaRPr/>
          </a:p>
        </p:txBody>
      </p:sp>
      <p:sp>
        <p:nvSpPr>
          <p:cNvPr id="833" name="Shape 833"/>
          <p:cNvSpPr>
            <a:spLocks noGrp="1"/>
          </p:cNvSpPr>
          <p:nvPr>
            <p:ph type="body" sz="quarter" idx="1"/>
          </p:nvPr>
        </p:nvSpPr>
        <p:spPr>
          <a:prstGeom prst="rect">
            <a:avLst/>
          </a:prstGeom>
        </p:spPr>
        <p:txBody>
          <a:bodyPr/>
          <a:lstStyle/>
          <a:p>
            <a:pPr>
              <a:defRPr sz="1900"/>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 name="Shape 987"/>
          <p:cNvSpPr>
            <a:spLocks noGrp="1" noRot="1" noChangeAspect="1"/>
          </p:cNvSpPr>
          <p:nvPr>
            <p:ph type="sldImg"/>
          </p:nvPr>
        </p:nvSpPr>
        <p:spPr>
          <a:xfrm>
            <a:off x="381000" y="685800"/>
            <a:ext cx="6096000" cy="3429000"/>
          </a:xfrm>
          <a:prstGeom prst="rect">
            <a:avLst/>
          </a:prstGeom>
        </p:spPr>
        <p:txBody>
          <a:bodyPr/>
          <a:lstStyle/>
          <a:p>
            <a:endParaRPr/>
          </a:p>
        </p:txBody>
      </p:sp>
      <p:sp>
        <p:nvSpPr>
          <p:cNvPr id="988" name="Shape 988"/>
          <p:cNvSpPr>
            <a:spLocks noGrp="1"/>
          </p:cNvSpPr>
          <p:nvPr>
            <p:ph type="body" sz="quarter" idx="1"/>
          </p:nvPr>
        </p:nvSpPr>
        <p:spPr>
          <a:prstGeom prst="rect">
            <a:avLst/>
          </a:prstGeom>
        </p:spPr>
        <p:txBody>
          <a:bodyPr/>
          <a:lstStyle>
            <a:lvl1pPr>
              <a:defRPr sz="2000">
                <a:latin typeface="Calibri"/>
                <a:ea typeface="Calibri"/>
                <a:cs typeface="Calibri"/>
                <a:sym typeface="Calibri"/>
              </a:defRPr>
            </a:lvl1pPr>
          </a:lstStyle>
          <a:p>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 name="Shape 1016"/>
          <p:cNvSpPr>
            <a:spLocks noGrp="1" noRot="1" noChangeAspect="1"/>
          </p:cNvSpPr>
          <p:nvPr>
            <p:ph type="sldImg"/>
          </p:nvPr>
        </p:nvSpPr>
        <p:spPr>
          <a:xfrm>
            <a:off x="381000" y="685800"/>
            <a:ext cx="6096000" cy="3429000"/>
          </a:xfrm>
          <a:prstGeom prst="rect">
            <a:avLst/>
          </a:prstGeom>
        </p:spPr>
        <p:txBody>
          <a:bodyPr/>
          <a:lstStyle/>
          <a:p>
            <a:endParaRPr/>
          </a:p>
        </p:txBody>
      </p:sp>
      <p:sp>
        <p:nvSpPr>
          <p:cNvPr id="1017" name="Shape 1017"/>
          <p:cNvSpPr>
            <a:spLocks noGrp="1"/>
          </p:cNvSpPr>
          <p:nvPr>
            <p:ph type="body" sz="quarter" idx="1"/>
          </p:nvPr>
        </p:nvSpPr>
        <p:spPr>
          <a:prstGeom prst="rect">
            <a:avLst/>
          </a:prstGeom>
        </p:spPr>
        <p:txBody>
          <a:bodyPr/>
          <a:lstStyle/>
          <a:p>
            <a:pPr defTabSz="914400">
              <a:defRPr sz="2000">
                <a:latin typeface="Calibri"/>
                <a:ea typeface="Calibri"/>
                <a:cs typeface="Calibri"/>
                <a:sym typeface="Calibri"/>
              </a:defRPr>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6856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Shape 1037"/>
          <p:cNvSpPr>
            <a:spLocks noGrp="1" noRot="1" noChangeAspect="1"/>
          </p:cNvSpPr>
          <p:nvPr>
            <p:ph type="sldImg"/>
          </p:nvPr>
        </p:nvSpPr>
        <p:spPr>
          <a:xfrm>
            <a:off x="381000" y="685800"/>
            <a:ext cx="6096000" cy="3429000"/>
          </a:xfrm>
          <a:prstGeom prst="rect">
            <a:avLst/>
          </a:prstGeom>
        </p:spPr>
        <p:txBody>
          <a:bodyPr/>
          <a:lstStyle/>
          <a:p>
            <a:endParaRPr/>
          </a:p>
        </p:txBody>
      </p:sp>
      <p:sp>
        <p:nvSpPr>
          <p:cNvPr id="1038" name="Shape 1038"/>
          <p:cNvSpPr>
            <a:spLocks noGrp="1"/>
          </p:cNvSpPr>
          <p:nvPr>
            <p:ph type="body" sz="quarter" idx="1"/>
          </p:nvPr>
        </p:nvSpPr>
        <p:spPr>
          <a:prstGeom prst="rect">
            <a:avLst/>
          </a:prstGeom>
        </p:spPr>
        <p:txBody>
          <a:bodyPr/>
          <a:lstStyle/>
          <a:p>
            <a:pPr>
              <a:defRPr sz="2000">
                <a:latin typeface="Calibri"/>
                <a:ea typeface="Calibri"/>
                <a:cs typeface="Calibri"/>
                <a:sym typeface="Calibri"/>
              </a:defRPr>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 name="Shape 1049"/>
          <p:cNvSpPr>
            <a:spLocks noGrp="1" noRot="1" noChangeAspect="1"/>
          </p:cNvSpPr>
          <p:nvPr>
            <p:ph type="sldImg"/>
          </p:nvPr>
        </p:nvSpPr>
        <p:spPr>
          <a:xfrm>
            <a:off x="381000" y="685800"/>
            <a:ext cx="6096000" cy="3429000"/>
          </a:xfrm>
          <a:prstGeom prst="rect">
            <a:avLst/>
          </a:prstGeom>
        </p:spPr>
        <p:txBody>
          <a:bodyPr/>
          <a:lstStyle/>
          <a:p>
            <a:endParaRPr/>
          </a:p>
        </p:txBody>
      </p:sp>
      <p:sp>
        <p:nvSpPr>
          <p:cNvPr id="1050" name="Shape 1050"/>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53208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Shape 846"/>
          <p:cNvSpPr>
            <a:spLocks noGrp="1" noRot="1" noChangeAspect="1"/>
          </p:cNvSpPr>
          <p:nvPr>
            <p:ph type="sldImg"/>
          </p:nvPr>
        </p:nvSpPr>
        <p:spPr>
          <a:xfrm>
            <a:off x="381000" y="685800"/>
            <a:ext cx="6096000" cy="3429000"/>
          </a:xfrm>
          <a:prstGeom prst="rect">
            <a:avLst/>
          </a:prstGeom>
        </p:spPr>
        <p:txBody>
          <a:bodyPr/>
          <a:lstStyle/>
          <a:p>
            <a:endParaRPr/>
          </a:p>
        </p:txBody>
      </p:sp>
      <p:sp>
        <p:nvSpPr>
          <p:cNvPr id="847" name="Shape 847"/>
          <p:cNvSpPr>
            <a:spLocks noGrp="1"/>
          </p:cNvSpPr>
          <p:nvPr>
            <p:ph type="body" sz="quarter" idx="1"/>
          </p:nvPr>
        </p:nvSpPr>
        <p:spPr>
          <a:prstGeom prst="rect">
            <a:avLst/>
          </a:prstGeom>
        </p:spPr>
        <p:txBody>
          <a:bodyPr/>
          <a:lstStyle/>
          <a:p>
            <a:pPr defTabSz="457200">
              <a:defRPr sz="2000">
                <a:latin typeface="Calibri"/>
                <a:ea typeface="Calibri"/>
                <a:cs typeface="Calibri"/>
                <a:sym typeface="Calibri"/>
              </a:defRPr>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 name="Shape 891"/>
          <p:cNvSpPr>
            <a:spLocks noGrp="1" noRot="1" noChangeAspect="1"/>
          </p:cNvSpPr>
          <p:nvPr>
            <p:ph type="sldImg"/>
          </p:nvPr>
        </p:nvSpPr>
        <p:spPr>
          <a:xfrm>
            <a:off x="381000" y="685800"/>
            <a:ext cx="6096000" cy="3429000"/>
          </a:xfrm>
          <a:prstGeom prst="rect">
            <a:avLst/>
          </a:prstGeom>
        </p:spPr>
        <p:txBody>
          <a:bodyPr/>
          <a:lstStyle/>
          <a:p>
            <a:endParaRPr/>
          </a:p>
        </p:txBody>
      </p:sp>
      <p:sp>
        <p:nvSpPr>
          <p:cNvPr id="892" name="Shape 892"/>
          <p:cNvSpPr>
            <a:spLocks noGrp="1"/>
          </p:cNvSpPr>
          <p:nvPr>
            <p:ph type="body" sz="quarter" idx="1"/>
          </p:nvPr>
        </p:nvSpPr>
        <p:spPr>
          <a:prstGeom prst="rect">
            <a:avLst/>
          </a:prstGeom>
        </p:spPr>
        <p:txBody>
          <a:bodyPr/>
          <a:lstStyle/>
          <a:p>
            <a:pPr>
              <a:defRPr sz="2000">
                <a:latin typeface="Calibri"/>
                <a:ea typeface="Calibri"/>
                <a:cs typeface="Calibri"/>
                <a:sym typeface="Calibri"/>
              </a:defRPr>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Shape 906"/>
          <p:cNvSpPr>
            <a:spLocks noGrp="1" noRot="1" noChangeAspect="1"/>
          </p:cNvSpPr>
          <p:nvPr>
            <p:ph type="sldImg"/>
          </p:nvPr>
        </p:nvSpPr>
        <p:spPr>
          <a:xfrm>
            <a:off x="381000" y="685800"/>
            <a:ext cx="6096000" cy="3429000"/>
          </a:xfrm>
          <a:prstGeom prst="rect">
            <a:avLst/>
          </a:prstGeom>
        </p:spPr>
        <p:txBody>
          <a:bodyPr/>
          <a:lstStyle/>
          <a:p>
            <a:endParaRPr/>
          </a:p>
        </p:txBody>
      </p:sp>
      <p:sp>
        <p:nvSpPr>
          <p:cNvPr id="907" name="Shape 907"/>
          <p:cNvSpPr>
            <a:spLocks noGrp="1"/>
          </p:cNvSpPr>
          <p:nvPr>
            <p:ph type="body" sz="quarter" idx="1"/>
          </p:nvPr>
        </p:nvSpPr>
        <p:spPr>
          <a:prstGeom prst="rect">
            <a:avLst/>
          </a:prstGeom>
        </p:spPr>
        <p:txBody>
          <a:bodyPr/>
          <a:lstStyle/>
          <a:p>
            <a:pPr defTabSz="914400">
              <a:defRPr sz="2200">
                <a:latin typeface="Calibri"/>
                <a:ea typeface="Calibri"/>
                <a:cs typeface="Calibri"/>
                <a:sym typeface="Calibri"/>
              </a:defRPr>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 name="Shape 921"/>
          <p:cNvSpPr>
            <a:spLocks noGrp="1" noRot="1" noChangeAspect="1"/>
          </p:cNvSpPr>
          <p:nvPr>
            <p:ph type="sldImg"/>
          </p:nvPr>
        </p:nvSpPr>
        <p:spPr>
          <a:xfrm>
            <a:off x="381000" y="685800"/>
            <a:ext cx="6096000" cy="3429000"/>
          </a:xfrm>
          <a:prstGeom prst="rect">
            <a:avLst/>
          </a:prstGeom>
        </p:spPr>
        <p:txBody>
          <a:bodyPr/>
          <a:lstStyle/>
          <a:p>
            <a:endParaRPr/>
          </a:p>
        </p:txBody>
      </p:sp>
      <p:sp>
        <p:nvSpPr>
          <p:cNvPr id="922" name="Shape 922"/>
          <p:cNvSpPr>
            <a:spLocks noGrp="1"/>
          </p:cNvSpPr>
          <p:nvPr>
            <p:ph type="body" sz="quarter" idx="1"/>
          </p:nvPr>
        </p:nvSpPr>
        <p:spPr>
          <a:prstGeom prst="rect">
            <a:avLst/>
          </a:prstGeom>
        </p:spPr>
        <p:txBody>
          <a:bodyPr/>
          <a:lstStyle>
            <a:lvl1pPr>
              <a:defRPr sz="2000">
                <a:latin typeface="Calibri"/>
                <a:ea typeface="Calibri"/>
                <a:cs typeface="Calibri"/>
                <a:sym typeface="Calibri"/>
              </a:defRPr>
            </a:lvl1pPr>
          </a:lstStyle>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xfrm>
            <a:off x="381000" y="685800"/>
            <a:ext cx="6096000" cy="3429000"/>
          </a:xfrm>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8" name="Shape 938"/>
          <p:cNvSpPr>
            <a:spLocks noGrp="1" noRot="1" noChangeAspect="1"/>
          </p:cNvSpPr>
          <p:nvPr>
            <p:ph type="sldImg"/>
          </p:nvPr>
        </p:nvSpPr>
        <p:spPr>
          <a:xfrm>
            <a:off x="381000" y="685800"/>
            <a:ext cx="6096000" cy="3429000"/>
          </a:xfrm>
          <a:prstGeom prst="rect">
            <a:avLst/>
          </a:prstGeom>
        </p:spPr>
        <p:txBody>
          <a:bodyPr/>
          <a:lstStyle/>
          <a:p>
            <a:endParaRPr/>
          </a:p>
        </p:txBody>
      </p:sp>
      <p:sp>
        <p:nvSpPr>
          <p:cNvPr id="939" name="Shape 939"/>
          <p:cNvSpPr>
            <a:spLocks noGrp="1"/>
          </p:cNvSpPr>
          <p:nvPr>
            <p:ph type="body" sz="quarter" idx="1"/>
          </p:nvPr>
        </p:nvSpPr>
        <p:spPr>
          <a:prstGeom prst="rect">
            <a:avLst/>
          </a:prstGeom>
        </p:spPr>
        <p:txBody>
          <a:bodyPr/>
          <a:lstStyle/>
          <a:p>
            <a:pPr>
              <a:defRPr sz="2100">
                <a:latin typeface="Calibri"/>
                <a:ea typeface="Calibri"/>
                <a:cs typeface="Calibri"/>
                <a:sym typeface="Calibri"/>
              </a:defRPr>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 name="Shape 947"/>
          <p:cNvSpPr>
            <a:spLocks noGrp="1" noRot="1" noChangeAspect="1"/>
          </p:cNvSpPr>
          <p:nvPr>
            <p:ph type="sldImg"/>
          </p:nvPr>
        </p:nvSpPr>
        <p:spPr>
          <a:xfrm>
            <a:off x="381000" y="685800"/>
            <a:ext cx="6096000" cy="3429000"/>
          </a:xfrm>
          <a:prstGeom prst="rect">
            <a:avLst/>
          </a:prstGeom>
        </p:spPr>
        <p:txBody>
          <a:bodyPr/>
          <a:lstStyle/>
          <a:p>
            <a:endParaRPr/>
          </a:p>
        </p:txBody>
      </p:sp>
      <p:sp>
        <p:nvSpPr>
          <p:cNvPr id="948" name="Shape 948"/>
          <p:cNvSpPr>
            <a:spLocks noGrp="1"/>
          </p:cNvSpPr>
          <p:nvPr>
            <p:ph type="body" sz="quarter" idx="1"/>
          </p:nvPr>
        </p:nvSpPr>
        <p:spPr>
          <a:prstGeom prst="rect">
            <a:avLst/>
          </a:prstGeom>
        </p:spPr>
        <p:txBody>
          <a:bodyPr/>
          <a:lstStyle>
            <a:lvl1pPr>
              <a:defRPr sz="2100">
                <a:latin typeface="Calibri"/>
                <a:ea typeface="Calibri"/>
                <a:cs typeface="Calibri"/>
                <a:sym typeface="Calibri"/>
              </a:defRPr>
            </a:lvl1pPr>
          </a:lstStyle>
          <a:p>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 name="Shape 963"/>
          <p:cNvSpPr>
            <a:spLocks noGrp="1" noRot="1" noChangeAspect="1"/>
          </p:cNvSpPr>
          <p:nvPr>
            <p:ph type="sldImg"/>
          </p:nvPr>
        </p:nvSpPr>
        <p:spPr>
          <a:xfrm>
            <a:off x="381000" y="685800"/>
            <a:ext cx="6096000" cy="3429000"/>
          </a:xfrm>
          <a:prstGeom prst="rect">
            <a:avLst/>
          </a:prstGeom>
        </p:spPr>
        <p:txBody>
          <a:bodyPr/>
          <a:lstStyle/>
          <a:p>
            <a:endParaRPr/>
          </a:p>
        </p:txBody>
      </p:sp>
      <p:sp>
        <p:nvSpPr>
          <p:cNvPr id="964" name="Shape 964"/>
          <p:cNvSpPr>
            <a:spLocks noGrp="1"/>
          </p:cNvSpPr>
          <p:nvPr>
            <p:ph type="body" sz="quarter" idx="1"/>
          </p:nvPr>
        </p:nvSpPr>
        <p:spPr>
          <a:prstGeom prst="rect">
            <a:avLst/>
          </a:prstGeom>
        </p:spPr>
        <p:txBody>
          <a:bodyPr/>
          <a:lstStyle>
            <a:lvl1pPr>
              <a:defRPr sz="2000">
                <a:latin typeface="Calibri"/>
                <a:ea typeface="Calibri"/>
                <a:cs typeface="Calibri"/>
                <a:sym typeface="Calibri"/>
              </a:defRPr>
            </a:lvl1pPr>
          </a:lstStyle>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jpeg"/></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Default - タイトル スライド">
    <p:spTree>
      <p:nvGrpSpPr>
        <p:cNvPr id="1" name=""/>
        <p:cNvGrpSpPr/>
        <p:nvPr/>
      </p:nvGrpSpPr>
      <p:grpSpPr>
        <a:xfrm>
          <a:off x="0" y="0"/>
          <a:ext cx="0" cy="0"/>
          <a:chOff x="0" y="0"/>
          <a:chExt cx="0" cy="0"/>
        </a:xfrm>
      </p:grpSpPr>
      <p:sp>
        <p:nvSpPr>
          <p:cNvPr id="15" name="Title Text"/>
          <p:cNvSpPr txBox="1">
            <a:spLocks noGrp="1"/>
          </p:cNvSpPr>
          <p:nvPr>
            <p:ph type="title"/>
          </p:nvPr>
        </p:nvSpPr>
        <p:spPr>
          <a:xfrm>
            <a:off x="4423171" y="4260850"/>
            <a:ext cx="15537658" cy="2940051"/>
          </a:xfrm>
          <a:prstGeom prst="rect">
            <a:avLst/>
          </a:prstGeom>
          <a:ln>
            <a:round/>
          </a:ln>
        </p:spPr>
        <p:txBody>
          <a:bodyPr lIns="53578" tIns="53578" rIns="53578" bIns="53578">
            <a:noAutofit/>
          </a:bodyPr>
          <a:lstStyle>
            <a:lvl1pPr algn="ctr" defTabSz="1821656">
              <a:lnSpc>
                <a:spcPct val="100000"/>
              </a:lnSpc>
              <a:defRPr sz="8400">
                <a:solidFill>
                  <a:srgbClr val="000000"/>
                </a:solidFill>
                <a:uFill>
                  <a:solidFill>
                    <a:srgbClr val="000000"/>
                  </a:solidFill>
                </a:uFill>
                <a:latin typeface="Calibri"/>
                <a:ea typeface="Calibri"/>
                <a:cs typeface="Calibri"/>
                <a:sym typeface="Calibri"/>
              </a:defRPr>
            </a:lvl1pPr>
          </a:lstStyle>
          <a:p>
            <a:r>
              <a:t>Title Text</a:t>
            </a:r>
          </a:p>
        </p:txBody>
      </p:sp>
      <p:sp>
        <p:nvSpPr>
          <p:cNvPr id="16" name="Body Level One…"/>
          <p:cNvSpPr txBox="1">
            <a:spLocks noGrp="1"/>
          </p:cNvSpPr>
          <p:nvPr>
            <p:ph type="body" sz="quarter" idx="1"/>
          </p:nvPr>
        </p:nvSpPr>
        <p:spPr>
          <a:xfrm>
            <a:off x="5798343" y="7768828"/>
            <a:ext cx="12805173" cy="3500438"/>
          </a:xfrm>
          <a:prstGeom prst="rect">
            <a:avLst/>
          </a:prstGeom>
          <a:ln>
            <a:round/>
          </a:ln>
        </p:spPr>
        <p:txBody>
          <a:bodyPr lIns="53578" tIns="53578" rIns="53578" bIns="53578">
            <a:noAutofit/>
          </a:bodyPr>
          <a:lstStyle>
            <a:lvl1pPr marL="0" indent="0" algn="ctr" defTabSz="1821656">
              <a:spcBef>
                <a:spcPts val="1500"/>
              </a:spcBef>
              <a:buClr>
                <a:srgbClr val="9A9A9A"/>
              </a:buClr>
              <a:buSzTx/>
              <a:buNone/>
              <a:defRPr sz="5800" b="0">
                <a:solidFill>
                  <a:srgbClr val="9A9A9A"/>
                </a:solidFill>
                <a:uFill>
                  <a:solidFill>
                    <a:srgbClr val="9A9A9A"/>
                  </a:solidFill>
                </a:uFill>
                <a:latin typeface="Calibri"/>
                <a:ea typeface="Calibri"/>
                <a:cs typeface="Calibri"/>
                <a:sym typeface="Calibri"/>
              </a:defRPr>
            </a:lvl1pPr>
            <a:lvl2pPr marL="910828" indent="0" algn="ctr" defTabSz="1821656">
              <a:spcBef>
                <a:spcPts val="1300"/>
              </a:spcBef>
              <a:buClr>
                <a:srgbClr val="9A9A9A"/>
              </a:buClr>
              <a:buSzTx/>
              <a:buNone/>
              <a:defRPr sz="5200" b="0">
                <a:solidFill>
                  <a:srgbClr val="9A9A9A"/>
                </a:solidFill>
                <a:uFill>
                  <a:solidFill>
                    <a:srgbClr val="9A9A9A"/>
                  </a:solidFill>
                </a:uFill>
                <a:latin typeface="Calibri"/>
                <a:ea typeface="Calibri"/>
                <a:cs typeface="Calibri"/>
                <a:sym typeface="Calibri"/>
              </a:defRPr>
            </a:lvl2pPr>
            <a:lvl3pPr marL="1821656" indent="0" algn="ctr" defTabSz="1821656">
              <a:spcBef>
                <a:spcPts val="1100"/>
              </a:spcBef>
              <a:buClr>
                <a:srgbClr val="9A9A9A"/>
              </a:buClr>
              <a:buSzTx/>
              <a:buNone/>
              <a:defRPr sz="4400" b="0">
                <a:solidFill>
                  <a:srgbClr val="9A9A9A"/>
                </a:solidFill>
                <a:uFill>
                  <a:solidFill>
                    <a:srgbClr val="9A9A9A"/>
                  </a:solidFill>
                </a:uFill>
                <a:latin typeface="Calibri"/>
                <a:ea typeface="Calibri"/>
                <a:cs typeface="Calibri"/>
                <a:sym typeface="Calibri"/>
              </a:defRPr>
            </a:lvl3pPr>
            <a:lvl4pPr marL="2750343" indent="0" algn="ctr" defTabSz="1821656">
              <a:spcBef>
                <a:spcPts val="900"/>
              </a:spcBef>
              <a:buClr>
                <a:srgbClr val="9A9A9A"/>
              </a:buClr>
              <a:buSzTx/>
              <a:buNone/>
              <a:defRPr sz="3800" b="0">
                <a:solidFill>
                  <a:srgbClr val="9A9A9A"/>
                </a:solidFill>
                <a:uFill>
                  <a:solidFill>
                    <a:srgbClr val="9A9A9A"/>
                  </a:solidFill>
                </a:uFill>
                <a:latin typeface="Calibri"/>
                <a:ea typeface="Calibri"/>
                <a:cs typeface="Calibri"/>
                <a:sym typeface="Calibri"/>
              </a:defRPr>
            </a:lvl4pPr>
            <a:lvl5pPr marL="3661171" indent="0" algn="ctr" defTabSz="1821656">
              <a:spcBef>
                <a:spcPts val="900"/>
              </a:spcBef>
              <a:buClr>
                <a:srgbClr val="9A9A9A"/>
              </a:buClr>
              <a:buSzTx/>
              <a:buNone/>
              <a:defRPr sz="3800" b="0">
                <a:solidFill>
                  <a:srgbClr val="9A9A9A"/>
                </a:solidFill>
                <a:uFill>
                  <a:solidFill>
                    <a:srgbClr val="9A9A9A"/>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 name="Slide Number"/>
          <p:cNvSpPr txBox="1">
            <a:spLocks noGrp="1"/>
          </p:cNvSpPr>
          <p:nvPr>
            <p:ph type="sldNum" sz="quarter" idx="2"/>
          </p:nvPr>
        </p:nvSpPr>
        <p:spPr>
          <a:xfrm>
            <a:off x="20070019" y="13057688"/>
            <a:ext cx="351583" cy="348804"/>
          </a:xfrm>
          <a:prstGeom prst="rect">
            <a:avLst/>
          </a:prstGeom>
          <a:ln>
            <a:round/>
          </a:ln>
        </p:spPr>
        <p:txBody>
          <a:bodyPr lIns="53578" tIns="53578" rIns="53578" bIns="53578" anchor="ctr"/>
          <a:lstStyle>
            <a:lvl1pPr defTabSz="1821656">
              <a:defRPr sz="18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Default - 白紙 コピー 1">
    <p:spTree>
      <p:nvGrpSpPr>
        <p:cNvPr id="1" name=""/>
        <p:cNvGrpSpPr/>
        <p:nvPr/>
      </p:nvGrpSpPr>
      <p:grpSpPr>
        <a:xfrm>
          <a:off x="0" y="0"/>
          <a:ext cx="0" cy="0"/>
          <a:chOff x="0" y="0"/>
          <a:chExt cx="0" cy="0"/>
        </a:xfrm>
      </p:grpSpPr>
      <p:sp>
        <p:nvSpPr>
          <p:cNvPr id="88" name="Slide Number"/>
          <p:cNvSpPr txBox="1">
            <a:spLocks noGrp="1"/>
          </p:cNvSpPr>
          <p:nvPr>
            <p:ph type="sldNum" sz="quarter" idx="2"/>
          </p:nvPr>
        </p:nvSpPr>
        <p:spPr>
          <a:xfrm>
            <a:off x="20095764" y="13099336"/>
            <a:ext cx="325835" cy="316311"/>
          </a:xfrm>
          <a:prstGeom prst="rect">
            <a:avLst/>
          </a:prstGeom>
          <a:ln>
            <a:round/>
          </a:ln>
        </p:spPr>
        <p:txBody>
          <a:bodyPr lIns="53578" tIns="53578" rIns="53578" bIns="53578" anchor="ctr"/>
          <a:lstStyle>
            <a:lvl1pPr defTabSz="1821656">
              <a:defRPr sz="16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Default - 白紙">
    <p:spTree>
      <p:nvGrpSpPr>
        <p:cNvPr id="1" name=""/>
        <p:cNvGrpSpPr/>
        <p:nvPr/>
      </p:nvGrpSpPr>
      <p:grpSpPr>
        <a:xfrm>
          <a:off x="0" y="0"/>
          <a:ext cx="0" cy="0"/>
          <a:chOff x="0" y="0"/>
          <a:chExt cx="0" cy="0"/>
        </a:xfrm>
      </p:grpSpPr>
      <p:sp>
        <p:nvSpPr>
          <p:cNvPr id="95" name="Slide Number"/>
          <p:cNvSpPr txBox="1">
            <a:spLocks noGrp="1"/>
          </p:cNvSpPr>
          <p:nvPr>
            <p:ph type="sldNum" sz="quarter" idx="2"/>
          </p:nvPr>
        </p:nvSpPr>
        <p:spPr>
          <a:xfrm>
            <a:off x="20095764" y="13099336"/>
            <a:ext cx="325835" cy="316311"/>
          </a:xfrm>
          <a:prstGeom prst="rect">
            <a:avLst/>
          </a:prstGeom>
          <a:ln>
            <a:round/>
          </a:ln>
        </p:spPr>
        <p:txBody>
          <a:bodyPr lIns="53578" tIns="53578" rIns="53578" bIns="53578" anchor="ctr"/>
          <a:lstStyle>
            <a:lvl1pPr defTabSz="1821656">
              <a:defRPr sz="16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efault - 白紙">
    <p:spTree>
      <p:nvGrpSpPr>
        <p:cNvPr id="1" name=""/>
        <p:cNvGrpSpPr/>
        <p:nvPr/>
      </p:nvGrpSpPr>
      <p:grpSpPr>
        <a:xfrm>
          <a:off x="0" y="0"/>
          <a:ext cx="0" cy="0"/>
          <a:chOff x="0" y="0"/>
          <a:chExt cx="0" cy="0"/>
        </a:xfrm>
      </p:grpSpPr>
      <p:sp>
        <p:nvSpPr>
          <p:cNvPr id="102" name="Slide Number"/>
          <p:cNvSpPr txBox="1">
            <a:spLocks noGrp="1"/>
          </p:cNvSpPr>
          <p:nvPr>
            <p:ph type="sldNum" sz="quarter" idx="2"/>
          </p:nvPr>
        </p:nvSpPr>
        <p:spPr>
          <a:xfrm>
            <a:off x="20070018" y="13052370"/>
            <a:ext cx="351582" cy="348805"/>
          </a:xfrm>
          <a:prstGeom prst="rect">
            <a:avLst/>
          </a:prstGeom>
          <a:ln>
            <a:round/>
          </a:ln>
        </p:spPr>
        <p:txBody>
          <a:bodyPr lIns="53578" tIns="53578" rIns="53578" bIns="53578" anchor="ctr"/>
          <a:lstStyle>
            <a:lvl1pPr defTabSz="1821656">
              <a:defRPr sz="18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efault - 白紙 コピー 1">
    <p:spTree>
      <p:nvGrpSpPr>
        <p:cNvPr id="1" name=""/>
        <p:cNvGrpSpPr/>
        <p:nvPr/>
      </p:nvGrpSpPr>
      <p:grpSpPr>
        <a:xfrm>
          <a:off x="0" y="0"/>
          <a:ext cx="0" cy="0"/>
          <a:chOff x="0" y="0"/>
          <a:chExt cx="0" cy="0"/>
        </a:xfrm>
      </p:grpSpPr>
      <p:sp>
        <p:nvSpPr>
          <p:cNvPr id="109" name="Slide Number"/>
          <p:cNvSpPr txBox="1">
            <a:spLocks noGrp="1"/>
          </p:cNvSpPr>
          <p:nvPr>
            <p:ph type="sldNum" sz="quarter" idx="2"/>
          </p:nvPr>
        </p:nvSpPr>
        <p:spPr>
          <a:xfrm>
            <a:off x="20070018" y="13052370"/>
            <a:ext cx="351582" cy="348805"/>
          </a:xfrm>
          <a:prstGeom prst="rect">
            <a:avLst/>
          </a:prstGeom>
          <a:ln>
            <a:round/>
          </a:ln>
        </p:spPr>
        <p:txBody>
          <a:bodyPr lIns="53578" tIns="53578" rIns="53578" bIns="53578" anchor="ctr"/>
          <a:lstStyle>
            <a:lvl1pPr defTabSz="1821656">
              <a:defRPr sz="18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efault - 白紙 コピー 2">
    <p:spTree>
      <p:nvGrpSpPr>
        <p:cNvPr id="1" name=""/>
        <p:cNvGrpSpPr/>
        <p:nvPr/>
      </p:nvGrpSpPr>
      <p:grpSpPr>
        <a:xfrm>
          <a:off x="0" y="0"/>
          <a:ext cx="0" cy="0"/>
          <a:chOff x="0" y="0"/>
          <a:chExt cx="0" cy="0"/>
        </a:xfrm>
      </p:grpSpPr>
      <p:sp>
        <p:nvSpPr>
          <p:cNvPr id="116" name="Slide Number"/>
          <p:cNvSpPr txBox="1">
            <a:spLocks noGrp="1"/>
          </p:cNvSpPr>
          <p:nvPr>
            <p:ph type="sldNum" sz="quarter" idx="2"/>
          </p:nvPr>
        </p:nvSpPr>
        <p:spPr>
          <a:xfrm>
            <a:off x="20070018" y="13052370"/>
            <a:ext cx="351582" cy="348805"/>
          </a:xfrm>
          <a:prstGeom prst="rect">
            <a:avLst/>
          </a:prstGeom>
          <a:ln>
            <a:round/>
          </a:ln>
        </p:spPr>
        <p:txBody>
          <a:bodyPr lIns="53578" tIns="53578" rIns="53578" bIns="53578" anchor="ctr"/>
          <a:lstStyle>
            <a:lvl1pPr defTabSz="1821656">
              <a:defRPr sz="18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Default - 白紙 コピー 3">
    <p:spTree>
      <p:nvGrpSpPr>
        <p:cNvPr id="1" name=""/>
        <p:cNvGrpSpPr/>
        <p:nvPr/>
      </p:nvGrpSpPr>
      <p:grpSpPr>
        <a:xfrm>
          <a:off x="0" y="0"/>
          <a:ext cx="0" cy="0"/>
          <a:chOff x="0" y="0"/>
          <a:chExt cx="0" cy="0"/>
        </a:xfrm>
      </p:grpSpPr>
      <p:sp>
        <p:nvSpPr>
          <p:cNvPr id="123" name="Slide Number"/>
          <p:cNvSpPr txBox="1">
            <a:spLocks noGrp="1"/>
          </p:cNvSpPr>
          <p:nvPr>
            <p:ph type="sldNum" sz="quarter" idx="2"/>
          </p:nvPr>
        </p:nvSpPr>
        <p:spPr>
          <a:xfrm>
            <a:off x="20070018" y="13052370"/>
            <a:ext cx="351582" cy="348805"/>
          </a:xfrm>
          <a:prstGeom prst="rect">
            <a:avLst/>
          </a:prstGeom>
          <a:ln>
            <a:round/>
          </a:ln>
        </p:spPr>
        <p:txBody>
          <a:bodyPr lIns="53578" tIns="53578" rIns="53578" bIns="53578" anchor="ctr"/>
          <a:lstStyle>
            <a:lvl1pPr defTabSz="1821656">
              <a:defRPr sz="18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Default - 白紙 コピー 4">
    <p:spTree>
      <p:nvGrpSpPr>
        <p:cNvPr id="1" name=""/>
        <p:cNvGrpSpPr/>
        <p:nvPr/>
      </p:nvGrpSpPr>
      <p:grpSpPr>
        <a:xfrm>
          <a:off x="0" y="0"/>
          <a:ext cx="0" cy="0"/>
          <a:chOff x="0" y="0"/>
          <a:chExt cx="0" cy="0"/>
        </a:xfrm>
      </p:grpSpPr>
      <p:sp>
        <p:nvSpPr>
          <p:cNvPr id="130" name="Slide Number"/>
          <p:cNvSpPr txBox="1">
            <a:spLocks noGrp="1"/>
          </p:cNvSpPr>
          <p:nvPr>
            <p:ph type="sldNum" sz="quarter" idx="2"/>
          </p:nvPr>
        </p:nvSpPr>
        <p:spPr>
          <a:xfrm>
            <a:off x="20070018" y="13052370"/>
            <a:ext cx="351582" cy="348805"/>
          </a:xfrm>
          <a:prstGeom prst="rect">
            <a:avLst/>
          </a:prstGeom>
          <a:ln>
            <a:round/>
          </a:ln>
        </p:spPr>
        <p:txBody>
          <a:bodyPr lIns="53578" tIns="53578" rIns="53578" bIns="53578" anchor="ctr"/>
          <a:lstStyle>
            <a:lvl1pPr defTabSz="1821656">
              <a:defRPr sz="18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Default - 白紙 コピー 5">
    <p:spTree>
      <p:nvGrpSpPr>
        <p:cNvPr id="1" name=""/>
        <p:cNvGrpSpPr/>
        <p:nvPr/>
      </p:nvGrpSpPr>
      <p:grpSpPr>
        <a:xfrm>
          <a:off x="0" y="0"/>
          <a:ext cx="0" cy="0"/>
          <a:chOff x="0" y="0"/>
          <a:chExt cx="0" cy="0"/>
        </a:xfrm>
      </p:grpSpPr>
      <p:sp>
        <p:nvSpPr>
          <p:cNvPr id="137" name="Slide Number"/>
          <p:cNvSpPr txBox="1">
            <a:spLocks noGrp="1"/>
          </p:cNvSpPr>
          <p:nvPr>
            <p:ph type="sldNum" sz="quarter" idx="2"/>
          </p:nvPr>
        </p:nvSpPr>
        <p:spPr>
          <a:xfrm>
            <a:off x="20070018" y="13052370"/>
            <a:ext cx="351582" cy="348805"/>
          </a:xfrm>
          <a:prstGeom prst="rect">
            <a:avLst/>
          </a:prstGeom>
          <a:ln>
            <a:round/>
          </a:ln>
        </p:spPr>
        <p:txBody>
          <a:bodyPr lIns="53578" tIns="53578" rIns="53578" bIns="53578" anchor="ctr"/>
          <a:lstStyle>
            <a:lvl1pPr defTabSz="1821656">
              <a:defRPr sz="18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Default - 白紙 コピー 6">
    <p:spTree>
      <p:nvGrpSpPr>
        <p:cNvPr id="1" name=""/>
        <p:cNvGrpSpPr/>
        <p:nvPr/>
      </p:nvGrpSpPr>
      <p:grpSpPr>
        <a:xfrm>
          <a:off x="0" y="0"/>
          <a:ext cx="0" cy="0"/>
          <a:chOff x="0" y="0"/>
          <a:chExt cx="0" cy="0"/>
        </a:xfrm>
      </p:grpSpPr>
      <p:sp>
        <p:nvSpPr>
          <p:cNvPr id="144" name="Slide Number"/>
          <p:cNvSpPr txBox="1">
            <a:spLocks noGrp="1"/>
          </p:cNvSpPr>
          <p:nvPr>
            <p:ph type="sldNum" sz="quarter" idx="2"/>
          </p:nvPr>
        </p:nvSpPr>
        <p:spPr>
          <a:xfrm>
            <a:off x="20070018" y="13052370"/>
            <a:ext cx="351582" cy="348805"/>
          </a:xfrm>
          <a:prstGeom prst="rect">
            <a:avLst/>
          </a:prstGeom>
          <a:ln>
            <a:round/>
          </a:ln>
        </p:spPr>
        <p:txBody>
          <a:bodyPr lIns="53578" tIns="53578" rIns="53578" bIns="53578" anchor="ctr"/>
          <a:lstStyle>
            <a:lvl1pPr defTabSz="1821656">
              <a:defRPr sz="18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Default - 白紙 コピー 1">
    <p:spTree>
      <p:nvGrpSpPr>
        <p:cNvPr id="1" name=""/>
        <p:cNvGrpSpPr/>
        <p:nvPr/>
      </p:nvGrpSpPr>
      <p:grpSpPr>
        <a:xfrm>
          <a:off x="0" y="0"/>
          <a:ext cx="0" cy="0"/>
          <a:chOff x="0" y="0"/>
          <a:chExt cx="0" cy="0"/>
        </a:xfrm>
      </p:grpSpPr>
      <p:sp>
        <p:nvSpPr>
          <p:cNvPr id="151" name="Slide Number"/>
          <p:cNvSpPr txBox="1">
            <a:spLocks noGrp="1"/>
          </p:cNvSpPr>
          <p:nvPr>
            <p:ph type="sldNum" sz="quarter" idx="2"/>
          </p:nvPr>
        </p:nvSpPr>
        <p:spPr>
          <a:xfrm>
            <a:off x="20070018" y="13052370"/>
            <a:ext cx="351582" cy="348805"/>
          </a:xfrm>
          <a:prstGeom prst="rect">
            <a:avLst/>
          </a:prstGeom>
          <a:ln>
            <a:round/>
          </a:ln>
        </p:spPr>
        <p:txBody>
          <a:bodyPr lIns="53578" tIns="53578" rIns="53578" bIns="53578" anchor="ctr"/>
          <a:lstStyle>
            <a:lvl1pPr defTabSz="1821656">
              <a:defRPr sz="18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 タイトルとコンテンツ">
    <p:spTree>
      <p:nvGrpSpPr>
        <p:cNvPr id="1" name=""/>
        <p:cNvGrpSpPr/>
        <p:nvPr/>
      </p:nvGrpSpPr>
      <p:grpSpPr>
        <a:xfrm>
          <a:off x="0" y="0"/>
          <a:ext cx="0" cy="0"/>
          <a:chOff x="0" y="0"/>
          <a:chExt cx="0" cy="0"/>
        </a:xfrm>
      </p:grpSpPr>
      <p:sp>
        <p:nvSpPr>
          <p:cNvPr id="24" name="Title Text"/>
          <p:cNvSpPr txBox="1">
            <a:spLocks noGrp="1"/>
          </p:cNvSpPr>
          <p:nvPr>
            <p:ph type="title"/>
          </p:nvPr>
        </p:nvSpPr>
        <p:spPr>
          <a:xfrm>
            <a:off x="3958828" y="549275"/>
            <a:ext cx="16466344" cy="2286001"/>
          </a:xfrm>
          <a:prstGeom prst="rect">
            <a:avLst/>
          </a:prstGeom>
          <a:ln>
            <a:round/>
          </a:ln>
        </p:spPr>
        <p:txBody>
          <a:bodyPr lIns="53578" tIns="53578" rIns="53578" bIns="53578">
            <a:noAutofit/>
          </a:bodyPr>
          <a:lstStyle>
            <a:lvl1pPr algn="ctr" defTabSz="1821656">
              <a:lnSpc>
                <a:spcPct val="100000"/>
              </a:lnSpc>
              <a:defRPr sz="8400">
                <a:solidFill>
                  <a:srgbClr val="000000"/>
                </a:solidFill>
                <a:uFill>
                  <a:solidFill>
                    <a:srgbClr val="000000"/>
                  </a:solidFill>
                </a:uFill>
                <a:latin typeface="Calibri"/>
                <a:ea typeface="Calibri"/>
                <a:cs typeface="Calibri"/>
                <a:sym typeface="Calibri"/>
              </a:defRPr>
            </a:lvl1pPr>
          </a:lstStyle>
          <a:p>
            <a:r>
              <a:t>Title Text</a:t>
            </a:r>
          </a:p>
        </p:txBody>
      </p:sp>
      <p:sp>
        <p:nvSpPr>
          <p:cNvPr id="25" name="Body Level One…"/>
          <p:cNvSpPr txBox="1">
            <a:spLocks noGrp="1"/>
          </p:cNvSpPr>
          <p:nvPr>
            <p:ph type="body" idx="1"/>
          </p:nvPr>
        </p:nvSpPr>
        <p:spPr>
          <a:xfrm>
            <a:off x="3958828" y="3196828"/>
            <a:ext cx="16466344" cy="9051927"/>
          </a:xfrm>
          <a:prstGeom prst="rect">
            <a:avLst/>
          </a:prstGeom>
          <a:ln>
            <a:round/>
          </a:ln>
        </p:spPr>
        <p:txBody>
          <a:bodyPr lIns="53578" tIns="53578" rIns="53578" bIns="53578">
            <a:noAutofit/>
          </a:bodyPr>
          <a:lstStyle>
            <a:lvl1pPr marL="473528" indent="-473528" defTabSz="1821656">
              <a:spcBef>
                <a:spcPts val="1500"/>
              </a:spcBef>
              <a:buClr>
                <a:srgbClr val="000000"/>
              </a:buClr>
              <a:buSzPct val="100000"/>
              <a:buFont typeface="Arial"/>
              <a:buChar char="•"/>
              <a:defRPr sz="5800" b="0">
                <a:uFill>
                  <a:solidFill>
                    <a:srgbClr val="000000"/>
                  </a:solidFill>
                </a:uFill>
                <a:latin typeface="Calibri"/>
                <a:ea typeface="Calibri"/>
                <a:cs typeface="Calibri"/>
                <a:sym typeface="Calibri"/>
              </a:defRPr>
            </a:lvl1pPr>
            <a:lvl2pPr marL="848226" indent="-391026" defTabSz="1821656">
              <a:spcBef>
                <a:spcPts val="1300"/>
              </a:spcBef>
              <a:buClr>
                <a:srgbClr val="000000"/>
              </a:buClr>
              <a:buFont typeface="Arial"/>
              <a:buChar char="–"/>
              <a:defRPr sz="5200" b="0">
                <a:uFill>
                  <a:solidFill>
                    <a:srgbClr val="000000"/>
                  </a:solidFill>
                </a:uFill>
                <a:latin typeface="Calibri"/>
                <a:ea typeface="Calibri"/>
                <a:cs typeface="Calibri"/>
                <a:sym typeface="Calibri"/>
              </a:defRPr>
            </a:lvl2pPr>
            <a:lvl3pPr marL="1228725" indent="-314325" defTabSz="1821656">
              <a:spcBef>
                <a:spcPts val="1100"/>
              </a:spcBef>
              <a:buClr>
                <a:srgbClr val="000000"/>
              </a:buClr>
              <a:buSzPct val="100000"/>
              <a:buFont typeface="Arial"/>
              <a:defRPr sz="4400" b="0">
                <a:uFill>
                  <a:solidFill>
                    <a:srgbClr val="000000"/>
                  </a:solidFill>
                </a:uFill>
                <a:latin typeface="Calibri"/>
                <a:ea typeface="Calibri"/>
                <a:cs typeface="Calibri"/>
                <a:sym typeface="Calibri"/>
              </a:defRPr>
            </a:lvl3pPr>
            <a:lvl4pPr marL="1681842" indent="-310242" defTabSz="1821656">
              <a:spcBef>
                <a:spcPts val="900"/>
              </a:spcBef>
              <a:buClr>
                <a:srgbClr val="000000"/>
              </a:buClr>
              <a:buSzPct val="100000"/>
              <a:buFont typeface="Arial"/>
              <a:buChar char="–"/>
              <a:defRPr sz="3800" b="0">
                <a:uFill>
                  <a:solidFill>
                    <a:srgbClr val="000000"/>
                  </a:solidFill>
                </a:uFill>
                <a:latin typeface="Calibri"/>
                <a:ea typeface="Calibri"/>
                <a:cs typeface="Calibri"/>
                <a:sym typeface="Calibri"/>
              </a:defRPr>
            </a:lvl4pPr>
            <a:lvl5pPr marL="2139042" indent="-310242" defTabSz="1821656">
              <a:spcBef>
                <a:spcPts val="900"/>
              </a:spcBef>
              <a:buClr>
                <a:srgbClr val="000000"/>
              </a:buClr>
              <a:buSzPct val="100000"/>
              <a:buFont typeface="Arial"/>
              <a:buChar char="»"/>
              <a:defRPr sz="3800" b="0">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xfrm>
            <a:off x="20070019" y="13057688"/>
            <a:ext cx="351583" cy="348804"/>
          </a:xfrm>
          <a:prstGeom prst="rect">
            <a:avLst/>
          </a:prstGeom>
          <a:ln>
            <a:round/>
          </a:ln>
        </p:spPr>
        <p:txBody>
          <a:bodyPr lIns="53578" tIns="53578" rIns="53578" bIns="53578" anchor="ctr"/>
          <a:lstStyle>
            <a:lvl1pPr defTabSz="1821656">
              <a:defRPr sz="18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Default - 白紙 コピー">
    <p:spTree>
      <p:nvGrpSpPr>
        <p:cNvPr id="1" name=""/>
        <p:cNvGrpSpPr/>
        <p:nvPr/>
      </p:nvGrpSpPr>
      <p:grpSpPr>
        <a:xfrm>
          <a:off x="0" y="0"/>
          <a:ext cx="0" cy="0"/>
          <a:chOff x="0" y="0"/>
          <a:chExt cx="0" cy="0"/>
        </a:xfrm>
      </p:grpSpPr>
      <p:sp>
        <p:nvSpPr>
          <p:cNvPr id="158" name="Slide Number"/>
          <p:cNvSpPr txBox="1">
            <a:spLocks noGrp="1"/>
          </p:cNvSpPr>
          <p:nvPr>
            <p:ph type="sldNum" sz="quarter" idx="2"/>
          </p:nvPr>
        </p:nvSpPr>
        <p:spPr>
          <a:xfrm>
            <a:off x="20095764" y="13099336"/>
            <a:ext cx="325835" cy="316311"/>
          </a:xfrm>
          <a:prstGeom prst="rect">
            <a:avLst/>
          </a:prstGeom>
          <a:ln>
            <a:round/>
          </a:ln>
        </p:spPr>
        <p:txBody>
          <a:bodyPr lIns="53578" tIns="53578" rIns="53578" bIns="53578" anchor="ctr"/>
          <a:lstStyle>
            <a:lvl1pPr defTabSz="1821656">
              <a:defRPr sz="16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Default - 白紙 コピー 7">
    <p:spTree>
      <p:nvGrpSpPr>
        <p:cNvPr id="1" name=""/>
        <p:cNvGrpSpPr/>
        <p:nvPr/>
      </p:nvGrpSpPr>
      <p:grpSpPr>
        <a:xfrm>
          <a:off x="0" y="0"/>
          <a:ext cx="0" cy="0"/>
          <a:chOff x="0" y="0"/>
          <a:chExt cx="0" cy="0"/>
        </a:xfrm>
      </p:grpSpPr>
      <p:sp>
        <p:nvSpPr>
          <p:cNvPr id="165" name="Slide Number"/>
          <p:cNvSpPr txBox="1">
            <a:spLocks noGrp="1"/>
          </p:cNvSpPr>
          <p:nvPr>
            <p:ph type="sldNum" sz="quarter" idx="2"/>
          </p:nvPr>
        </p:nvSpPr>
        <p:spPr>
          <a:xfrm>
            <a:off x="20070018" y="13052370"/>
            <a:ext cx="351582" cy="348805"/>
          </a:xfrm>
          <a:prstGeom prst="rect">
            <a:avLst/>
          </a:prstGeom>
          <a:ln>
            <a:round/>
          </a:ln>
        </p:spPr>
        <p:txBody>
          <a:bodyPr lIns="53578" tIns="53578" rIns="53578" bIns="53578" anchor="ctr"/>
          <a:lstStyle>
            <a:lvl1pPr defTabSz="1821656">
              <a:defRPr sz="18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Default - 白紙 コピー 8">
    <p:spTree>
      <p:nvGrpSpPr>
        <p:cNvPr id="1" name=""/>
        <p:cNvGrpSpPr/>
        <p:nvPr/>
      </p:nvGrpSpPr>
      <p:grpSpPr>
        <a:xfrm>
          <a:off x="0" y="0"/>
          <a:ext cx="0" cy="0"/>
          <a:chOff x="0" y="0"/>
          <a:chExt cx="0" cy="0"/>
        </a:xfrm>
      </p:grpSpPr>
      <p:sp>
        <p:nvSpPr>
          <p:cNvPr id="172" name="Slide Number"/>
          <p:cNvSpPr txBox="1">
            <a:spLocks noGrp="1"/>
          </p:cNvSpPr>
          <p:nvPr>
            <p:ph type="sldNum" sz="quarter" idx="2"/>
          </p:nvPr>
        </p:nvSpPr>
        <p:spPr>
          <a:xfrm>
            <a:off x="20070018" y="13052370"/>
            <a:ext cx="351582" cy="348805"/>
          </a:xfrm>
          <a:prstGeom prst="rect">
            <a:avLst/>
          </a:prstGeom>
          <a:ln>
            <a:round/>
          </a:ln>
        </p:spPr>
        <p:txBody>
          <a:bodyPr lIns="53578" tIns="53578" rIns="53578" bIns="53578" anchor="ctr"/>
          <a:lstStyle>
            <a:lvl1pPr defTabSz="1821656">
              <a:defRPr sz="18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Default - 白紙 コピー 9">
    <p:spTree>
      <p:nvGrpSpPr>
        <p:cNvPr id="1" name=""/>
        <p:cNvGrpSpPr/>
        <p:nvPr/>
      </p:nvGrpSpPr>
      <p:grpSpPr>
        <a:xfrm>
          <a:off x="0" y="0"/>
          <a:ext cx="0" cy="0"/>
          <a:chOff x="0" y="0"/>
          <a:chExt cx="0" cy="0"/>
        </a:xfrm>
      </p:grpSpPr>
      <p:sp>
        <p:nvSpPr>
          <p:cNvPr id="179" name="Slide Number"/>
          <p:cNvSpPr txBox="1">
            <a:spLocks noGrp="1"/>
          </p:cNvSpPr>
          <p:nvPr>
            <p:ph type="sldNum" sz="quarter" idx="2"/>
          </p:nvPr>
        </p:nvSpPr>
        <p:spPr>
          <a:xfrm>
            <a:off x="20070018" y="13052370"/>
            <a:ext cx="351582" cy="348805"/>
          </a:xfrm>
          <a:prstGeom prst="rect">
            <a:avLst/>
          </a:prstGeom>
          <a:ln>
            <a:round/>
          </a:ln>
        </p:spPr>
        <p:txBody>
          <a:bodyPr lIns="53578" tIns="53578" rIns="53578" bIns="53578" anchor="ctr"/>
          <a:lstStyle>
            <a:lvl1pPr defTabSz="1821656">
              <a:defRPr sz="18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Default - 白紙 コピー 10">
    <p:spTree>
      <p:nvGrpSpPr>
        <p:cNvPr id="1" name=""/>
        <p:cNvGrpSpPr/>
        <p:nvPr/>
      </p:nvGrpSpPr>
      <p:grpSpPr>
        <a:xfrm>
          <a:off x="0" y="0"/>
          <a:ext cx="0" cy="0"/>
          <a:chOff x="0" y="0"/>
          <a:chExt cx="0" cy="0"/>
        </a:xfrm>
      </p:grpSpPr>
      <p:sp>
        <p:nvSpPr>
          <p:cNvPr id="186" name="Slide Number"/>
          <p:cNvSpPr txBox="1">
            <a:spLocks noGrp="1"/>
          </p:cNvSpPr>
          <p:nvPr>
            <p:ph type="sldNum" sz="quarter" idx="2"/>
          </p:nvPr>
        </p:nvSpPr>
        <p:spPr>
          <a:xfrm>
            <a:off x="20070018" y="13052370"/>
            <a:ext cx="351582" cy="348805"/>
          </a:xfrm>
          <a:prstGeom prst="rect">
            <a:avLst/>
          </a:prstGeom>
          <a:ln>
            <a:round/>
          </a:ln>
        </p:spPr>
        <p:txBody>
          <a:bodyPr lIns="53578" tIns="53578" rIns="53578" bIns="53578" anchor="ctr"/>
          <a:lstStyle>
            <a:lvl1pPr defTabSz="1821656">
              <a:defRPr sz="18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Default - 白紙 コピー 11">
    <p:spTree>
      <p:nvGrpSpPr>
        <p:cNvPr id="1" name=""/>
        <p:cNvGrpSpPr/>
        <p:nvPr/>
      </p:nvGrpSpPr>
      <p:grpSpPr>
        <a:xfrm>
          <a:off x="0" y="0"/>
          <a:ext cx="0" cy="0"/>
          <a:chOff x="0" y="0"/>
          <a:chExt cx="0" cy="0"/>
        </a:xfrm>
      </p:grpSpPr>
      <p:sp>
        <p:nvSpPr>
          <p:cNvPr id="193" name="Slide Number"/>
          <p:cNvSpPr txBox="1">
            <a:spLocks noGrp="1"/>
          </p:cNvSpPr>
          <p:nvPr>
            <p:ph type="sldNum" sz="quarter" idx="2"/>
          </p:nvPr>
        </p:nvSpPr>
        <p:spPr>
          <a:xfrm>
            <a:off x="20070018" y="13052370"/>
            <a:ext cx="351582" cy="348805"/>
          </a:xfrm>
          <a:prstGeom prst="rect">
            <a:avLst/>
          </a:prstGeom>
          <a:ln>
            <a:round/>
          </a:ln>
        </p:spPr>
        <p:txBody>
          <a:bodyPr lIns="53578" tIns="53578" rIns="53578" bIns="53578" anchor="ctr"/>
          <a:lstStyle>
            <a:lvl1pPr defTabSz="1821656">
              <a:defRPr sz="18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Default - 白紙 コピー 12">
    <p:spTree>
      <p:nvGrpSpPr>
        <p:cNvPr id="1" name=""/>
        <p:cNvGrpSpPr/>
        <p:nvPr/>
      </p:nvGrpSpPr>
      <p:grpSpPr>
        <a:xfrm>
          <a:off x="0" y="0"/>
          <a:ext cx="0" cy="0"/>
          <a:chOff x="0" y="0"/>
          <a:chExt cx="0" cy="0"/>
        </a:xfrm>
      </p:grpSpPr>
      <p:sp>
        <p:nvSpPr>
          <p:cNvPr id="200" name="Slide Number"/>
          <p:cNvSpPr txBox="1">
            <a:spLocks noGrp="1"/>
          </p:cNvSpPr>
          <p:nvPr>
            <p:ph type="sldNum" sz="quarter" idx="2"/>
          </p:nvPr>
        </p:nvSpPr>
        <p:spPr>
          <a:xfrm>
            <a:off x="20070018" y="13052370"/>
            <a:ext cx="351582" cy="348805"/>
          </a:xfrm>
          <a:prstGeom prst="rect">
            <a:avLst/>
          </a:prstGeom>
          <a:ln>
            <a:round/>
          </a:ln>
        </p:spPr>
        <p:txBody>
          <a:bodyPr lIns="53578" tIns="53578" rIns="53578" bIns="53578" anchor="ctr"/>
          <a:lstStyle>
            <a:lvl1pPr defTabSz="1821656">
              <a:defRPr sz="18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タイトル &amp; 箇条書き コピー">
    <p:spTree>
      <p:nvGrpSpPr>
        <p:cNvPr id="1" name=""/>
        <p:cNvGrpSpPr/>
        <p:nvPr/>
      </p:nvGrpSpPr>
      <p:grpSpPr>
        <a:xfrm>
          <a:off x="0" y="0"/>
          <a:ext cx="0" cy="0"/>
          <a:chOff x="0" y="0"/>
          <a:chExt cx="0" cy="0"/>
        </a:xfrm>
      </p:grpSpPr>
      <p:sp>
        <p:nvSpPr>
          <p:cNvPr id="207" name="Title Text"/>
          <p:cNvSpPr txBox="1">
            <a:spLocks noGrp="1"/>
          </p:cNvSpPr>
          <p:nvPr>
            <p:ph type="title"/>
          </p:nvPr>
        </p:nvSpPr>
        <p:spPr>
          <a:xfrm>
            <a:off x="4833937" y="357187"/>
            <a:ext cx="14698267" cy="3429001"/>
          </a:xfrm>
          <a:prstGeom prst="rect">
            <a:avLst/>
          </a:prstGeom>
        </p:spPr>
        <p:txBody>
          <a:bodyPr lIns="71437" tIns="71437" rIns="71437" bIns="71437">
            <a:noAutofit/>
          </a:bodyPr>
          <a:lstStyle>
            <a:lvl1pPr algn="ctr" defTabSz="821531">
              <a:lnSpc>
                <a:spcPct val="100000"/>
              </a:lnSpc>
              <a:defRPr sz="11200">
                <a:solidFill>
                  <a:srgbClr val="000000"/>
                </a:solidFill>
                <a:latin typeface="+mn-lt"/>
                <a:ea typeface="+mn-ea"/>
                <a:cs typeface="+mn-cs"/>
                <a:sym typeface="ヒラギノ角ゴ Pro W3"/>
              </a:defRPr>
            </a:lvl1pPr>
          </a:lstStyle>
          <a:p>
            <a:r>
              <a:t>Title Text</a:t>
            </a:r>
          </a:p>
        </p:txBody>
      </p:sp>
      <p:sp>
        <p:nvSpPr>
          <p:cNvPr id="208" name="Body Level One…"/>
          <p:cNvSpPr txBox="1">
            <a:spLocks noGrp="1"/>
          </p:cNvSpPr>
          <p:nvPr>
            <p:ph type="body" sz="half" idx="1"/>
          </p:nvPr>
        </p:nvSpPr>
        <p:spPr>
          <a:xfrm>
            <a:off x="4833937" y="3893343"/>
            <a:ext cx="14698267" cy="8018861"/>
          </a:xfrm>
          <a:prstGeom prst="rect">
            <a:avLst/>
          </a:prstGeom>
        </p:spPr>
        <p:txBody>
          <a:bodyPr lIns="71437" tIns="71437" rIns="71437" bIns="71437" anchor="ctr">
            <a:noAutofit/>
          </a:bodyPr>
          <a:lstStyle>
            <a:lvl1pPr marL="769079" indent="-642079" defTabSz="821531">
              <a:spcBef>
                <a:spcPts val="3300"/>
              </a:spcBef>
              <a:buClrTx/>
              <a:buSzPct val="171000"/>
              <a:buChar char="•"/>
              <a:defRPr sz="5200" b="0">
                <a:latin typeface="+mn-lt"/>
                <a:ea typeface="+mn-ea"/>
                <a:cs typeface="+mn-cs"/>
                <a:sym typeface="ヒラギノ角ゴ Pro W3"/>
              </a:defRPr>
            </a:lvl1pPr>
            <a:lvl2pPr marL="1469571" indent="-707571" defTabSz="821531">
              <a:spcBef>
                <a:spcPts val="3300"/>
              </a:spcBef>
              <a:buClrTx/>
              <a:buSzPct val="171000"/>
              <a:buChar char="•"/>
              <a:defRPr sz="5200" b="0">
                <a:latin typeface="+mn-lt"/>
                <a:ea typeface="+mn-ea"/>
                <a:cs typeface="+mn-cs"/>
                <a:sym typeface="ヒラギノ角ゴ Pro W3"/>
              </a:defRPr>
            </a:lvl2pPr>
            <a:lvl3pPr marL="1914071" indent="-707571" defTabSz="821531">
              <a:spcBef>
                <a:spcPts val="3300"/>
              </a:spcBef>
              <a:buClrTx/>
              <a:buSzPct val="171000"/>
              <a:defRPr sz="5200" b="0">
                <a:latin typeface="+mn-lt"/>
                <a:ea typeface="+mn-ea"/>
                <a:cs typeface="+mn-cs"/>
                <a:sym typeface="ヒラギノ角ゴ Pro W3"/>
              </a:defRPr>
            </a:lvl3pPr>
            <a:lvl4pPr marL="2358571" indent="-707571" defTabSz="821531">
              <a:spcBef>
                <a:spcPts val="3300"/>
              </a:spcBef>
              <a:buClrTx/>
              <a:buSzPct val="171000"/>
              <a:buChar char="•"/>
              <a:defRPr sz="5200" b="0">
                <a:latin typeface="+mn-lt"/>
                <a:ea typeface="+mn-ea"/>
                <a:cs typeface="+mn-cs"/>
                <a:sym typeface="ヒラギノ角ゴ Pro W3"/>
              </a:defRPr>
            </a:lvl4pPr>
            <a:lvl5pPr marL="2803071" indent="-707571" defTabSz="821531">
              <a:spcBef>
                <a:spcPts val="3300"/>
              </a:spcBef>
              <a:buClrTx/>
              <a:buSzPct val="171000"/>
              <a:buChar char="•"/>
              <a:defRPr sz="5200" b="0">
                <a:latin typeface="+mn-lt"/>
                <a:ea typeface="+mn-ea"/>
                <a:cs typeface="+mn-cs"/>
                <a:sym typeface="ヒラギノ角ゴ Pro W3"/>
              </a:defRPr>
            </a:lvl5pPr>
          </a:lstStyle>
          <a:p>
            <a:r>
              <a:t>Body Level One</a:t>
            </a:r>
          </a:p>
          <a:p>
            <a:pPr lvl="1"/>
            <a:r>
              <a:t>Body Level Two</a:t>
            </a:r>
          </a:p>
          <a:p>
            <a:pPr lvl="2"/>
            <a:r>
              <a:t>Body Level Three</a:t>
            </a:r>
          </a:p>
          <a:p>
            <a:pPr lvl="3"/>
            <a:r>
              <a:t>Body Level Four</a:t>
            </a:r>
          </a:p>
          <a:p>
            <a:pPr lvl="4"/>
            <a:r>
              <a:t>Body Level Five</a:t>
            </a:r>
          </a:p>
        </p:txBody>
      </p:sp>
      <p:sp>
        <p:nvSpPr>
          <p:cNvPr id="209" name="Slide Number"/>
          <p:cNvSpPr txBox="1">
            <a:spLocks noGrp="1"/>
          </p:cNvSpPr>
          <p:nvPr>
            <p:ph type="sldNum" sz="quarter" idx="2"/>
          </p:nvPr>
        </p:nvSpPr>
        <p:spPr>
          <a:xfrm>
            <a:off x="11955091" y="13144500"/>
            <a:ext cx="455957" cy="371475"/>
          </a:xfrm>
          <a:prstGeom prst="rect">
            <a:avLst/>
          </a:prstGeom>
        </p:spPr>
        <p:txBody>
          <a:bodyPr lIns="71437" tIns="71437" rIns="71437" bIns="71437"/>
          <a:lstStyle>
            <a:lvl1pPr algn="ctr" defTabSz="821531">
              <a:defRPr sz="1800">
                <a:latin typeface="+mn-lt"/>
                <a:ea typeface="+mn-ea"/>
                <a:cs typeface="+mn-cs"/>
                <a:sym typeface="ヒラギノ角ゴ Pro W3"/>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タイトル &amp; 箇条書き コピー 1">
    <p:spTree>
      <p:nvGrpSpPr>
        <p:cNvPr id="1" name=""/>
        <p:cNvGrpSpPr/>
        <p:nvPr/>
      </p:nvGrpSpPr>
      <p:grpSpPr>
        <a:xfrm>
          <a:off x="0" y="0"/>
          <a:ext cx="0" cy="0"/>
          <a:chOff x="0" y="0"/>
          <a:chExt cx="0" cy="0"/>
        </a:xfrm>
      </p:grpSpPr>
      <p:sp>
        <p:nvSpPr>
          <p:cNvPr id="216" name="Title Text"/>
          <p:cNvSpPr txBox="1">
            <a:spLocks noGrp="1"/>
          </p:cNvSpPr>
          <p:nvPr>
            <p:ph type="title"/>
          </p:nvPr>
        </p:nvSpPr>
        <p:spPr>
          <a:xfrm>
            <a:off x="4833937" y="357187"/>
            <a:ext cx="14698267" cy="3429001"/>
          </a:xfrm>
          <a:prstGeom prst="rect">
            <a:avLst/>
          </a:prstGeom>
        </p:spPr>
        <p:txBody>
          <a:bodyPr lIns="71437" tIns="71437" rIns="71437" bIns="71437">
            <a:noAutofit/>
          </a:bodyPr>
          <a:lstStyle>
            <a:lvl1pPr algn="ctr" defTabSz="821531">
              <a:lnSpc>
                <a:spcPct val="100000"/>
              </a:lnSpc>
              <a:defRPr sz="11200">
                <a:solidFill>
                  <a:srgbClr val="000000"/>
                </a:solidFill>
                <a:latin typeface="+mn-lt"/>
                <a:ea typeface="+mn-ea"/>
                <a:cs typeface="+mn-cs"/>
                <a:sym typeface="ヒラギノ角ゴ Pro W3"/>
              </a:defRPr>
            </a:lvl1pPr>
          </a:lstStyle>
          <a:p>
            <a:r>
              <a:t>Title Text</a:t>
            </a:r>
          </a:p>
        </p:txBody>
      </p:sp>
      <p:sp>
        <p:nvSpPr>
          <p:cNvPr id="217" name="Body Level One…"/>
          <p:cNvSpPr txBox="1">
            <a:spLocks noGrp="1"/>
          </p:cNvSpPr>
          <p:nvPr>
            <p:ph type="body" sz="half" idx="1"/>
          </p:nvPr>
        </p:nvSpPr>
        <p:spPr>
          <a:xfrm>
            <a:off x="4833937" y="3893343"/>
            <a:ext cx="14698267" cy="8018861"/>
          </a:xfrm>
          <a:prstGeom prst="rect">
            <a:avLst/>
          </a:prstGeom>
        </p:spPr>
        <p:txBody>
          <a:bodyPr lIns="71437" tIns="71437" rIns="71437" bIns="71437" anchor="ctr">
            <a:noAutofit/>
          </a:bodyPr>
          <a:lstStyle>
            <a:lvl1pPr marL="769079" indent="-642079" defTabSz="821531">
              <a:spcBef>
                <a:spcPts val="3300"/>
              </a:spcBef>
              <a:buClrTx/>
              <a:buSzPct val="171000"/>
              <a:buChar char="•"/>
              <a:defRPr sz="5200" b="0">
                <a:latin typeface="+mn-lt"/>
                <a:ea typeface="+mn-ea"/>
                <a:cs typeface="+mn-cs"/>
                <a:sym typeface="ヒラギノ角ゴ Pro W3"/>
              </a:defRPr>
            </a:lvl1pPr>
            <a:lvl2pPr marL="1469571" indent="-707571" defTabSz="821531">
              <a:spcBef>
                <a:spcPts val="3300"/>
              </a:spcBef>
              <a:buClrTx/>
              <a:buSzPct val="171000"/>
              <a:buChar char="•"/>
              <a:defRPr sz="5200" b="0">
                <a:latin typeface="+mn-lt"/>
                <a:ea typeface="+mn-ea"/>
                <a:cs typeface="+mn-cs"/>
                <a:sym typeface="ヒラギノ角ゴ Pro W3"/>
              </a:defRPr>
            </a:lvl2pPr>
            <a:lvl3pPr marL="1914071" indent="-707571" defTabSz="821531">
              <a:spcBef>
                <a:spcPts val="3300"/>
              </a:spcBef>
              <a:buClrTx/>
              <a:buSzPct val="171000"/>
              <a:defRPr sz="5200" b="0">
                <a:latin typeface="+mn-lt"/>
                <a:ea typeface="+mn-ea"/>
                <a:cs typeface="+mn-cs"/>
                <a:sym typeface="ヒラギノ角ゴ Pro W3"/>
              </a:defRPr>
            </a:lvl3pPr>
            <a:lvl4pPr marL="2358571" indent="-707571" defTabSz="821531">
              <a:spcBef>
                <a:spcPts val="3300"/>
              </a:spcBef>
              <a:buClrTx/>
              <a:buSzPct val="171000"/>
              <a:buChar char="•"/>
              <a:defRPr sz="5200" b="0">
                <a:latin typeface="+mn-lt"/>
                <a:ea typeface="+mn-ea"/>
                <a:cs typeface="+mn-cs"/>
                <a:sym typeface="ヒラギノ角ゴ Pro W3"/>
              </a:defRPr>
            </a:lvl4pPr>
            <a:lvl5pPr marL="2803071" indent="-707571" defTabSz="821531">
              <a:spcBef>
                <a:spcPts val="3300"/>
              </a:spcBef>
              <a:buClrTx/>
              <a:buSzPct val="171000"/>
              <a:buChar char="•"/>
              <a:defRPr sz="5200" b="0">
                <a:latin typeface="+mn-lt"/>
                <a:ea typeface="+mn-ea"/>
                <a:cs typeface="+mn-cs"/>
                <a:sym typeface="ヒラギノ角ゴ Pro W3"/>
              </a:defRPr>
            </a:lvl5pPr>
          </a:lstStyle>
          <a:p>
            <a:r>
              <a:t>Body Level One</a:t>
            </a:r>
          </a:p>
          <a:p>
            <a:pPr lvl="1"/>
            <a:r>
              <a:t>Body Level Two</a:t>
            </a:r>
          </a:p>
          <a:p>
            <a:pPr lvl="2"/>
            <a:r>
              <a:t>Body Level Three</a:t>
            </a:r>
          </a:p>
          <a:p>
            <a:pPr lvl="3"/>
            <a:r>
              <a:t>Body Level Four</a:t>
            </a:r>
          </a:p>
          <a:p>
            <a:pPr lvl="4"/>
            <a:r>
              <a:t>Body Level Five</a:t>
            </a:r>
          </a:p>
        </p:txBody>
      </p:sp>
      <p:sp>
        <p:nvSpPr>
          <p:cNvPr id="218" name="Slide Number"/>
          <p:cNvSpPr txBox="1">
            <a:spLocks noGrp="1"/>
          </p:cNvSpPr>
          <p:nvPr>
            <p:ph type="sldNum" sz="quarter" idx="2"/>
          </p:nvPr>
        </p:nvSpPr>
        <p:spPr>
          <a:xfrm>
            <a:off x="11955091" y="13144500"/>
            <a:ext cx="455957" cy="371475"/>
          </a:xfrm>
          <a:prstGeom prst="rect">
            <a:avLst/>
          </a:prstGeom>
        </p:spPr>
        <p:txBody>
          <a:bodyPr lIns="71437" tIns="71437" rIns="71437" bIns="71437"/>
          <a:lstStyle>
            <a:lvl1pPr algn="ctr" defTabSz="821531">
              <a:defRPr sz="1800">
                <a:latin typeface="+mn-lt"/>
                <a:ea typeface="+mn-ea"/>
                <a:cs typeface="+mn-cs"/>
                <a:sym typeface="ヒラギノ角ゴ Pro W3"/>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タイトル &amp; 箇条書き コピー 2">
    <p:spTree>
      <p:nvGrpSpPr>
        <p:cNvPr id="1" name=""/>
        <p:cNvGrpSpPr/>
        <p:nvPr/>
      </p:nvGrpSpPr>
      <p:grpSpPr>
        <a:xfrm>
          <a:off x="0" y="0"/>
          <a:ext cx="0" cy="0"/>
          <a:chOff x="0" y="0"/>
          <a:chExt cx="0" cy="0"/>
        </a:xfrm>
      </p:grpSpPr>
      <p:sp>
        <p:nvSpPr>
          <p:cNvPr id="225" name="Title Text"/>
          <p:cNvSpPr txBox="1">
            <a:spLocks noGrp="1"/>
          </p:cNvSpPr>
          <p:nvPr>
            <p:ph type="title"/>
          </p:nvPr>
        </p:nvSpPr>
        <p:spPr>
          <a:xfrm>
            <a:off x="4833937" y="357187"/>
            <a:ext cx="14698267" cy="3429001"/>
          </a:xfrm>
          <a:prstGeom prst="rect">
            <a:avLst/>
          </a:prstGeom>
        </p:spPr>
        <p:txBody>
          <a:bodyPr lIns="71437" tIns="71437" rIns="71437" bIns="71437">
            <a:noAutofit/>
          </a:bodyPr>
          <a:lstStyle>
            <a:lvl1pPr algn="ctr" defTabSz="821531">
              <a:lnSpc>
                <a:spcPct val="100000"/>
              </a:lnSpc>
              <a:defRPr sz="11200">
                <a:solidFill>
                  <a:srgbClr val="000000"/>
                </a:solidFill>
                <a:latin typeface="+mn-lt"/>
                <a:ea typeface="+mn-ea"/>
                <a:cs typeface="+mn-cs"/>
                <a:sym typeface="ヒラギノ角ゴ Pro W3"/>
              </a:defRPr>
            </a:lvl1pPr>
          </a:lstStyle>
          <a:p>
            <a:r>
              <a:t>Title Text</a:t>
            </a:r>
          </a:p>
        </p:txBody>
      </p:sp>
      <p:sp>
        <p:nvSpPr>
          <p:cNvPr id="226" name="Body Level One…"/>
          <p:cNvSpPr txBox="1">
            <a:spLocks noGrp="1"/>
          </p:cNvSpPr>
          <p:nvPr>
            <p:ph type="body" sz="half" idx="1"/>
          </p:nvPr>
        </p:nvSpPr>
        <p:spPr>
          <a:xfrm>
            <a:off x="4833937" y="3893343"/>
            <a:ext cx="14698267" cy="8018861"/>
          </a:xfrm>
          <a:prstGeom prst="rect">
            <a:avLst/>
          </a:prstGeom>
        </p:spPr>
        <p:txBody>
          <a:bodyPr lIns="71437" tIns="71437" rIns="71437" bIns="71437" anchor="ctr">
            <a:noAutofit/>
          </a:bodyPr>
          <a:lstStyle>
            <a:lvl1pPr marL="769079" indent="-642079" defTabSz="821531">
              <a:spcBef>
                <a:spcPts val="3300"/>
              </a:spcBef>
              <a:buClrTx/>
              <a:buSzPct val="171000"/>
              <a:buChar char="•"/>
              <a:defRPr sz="5200" b="0">
                <a:latin typeface="+mn-lt"/>
                <a:ea typeface="+mn-ea"/>
                <a:cs typeface="+mn-cs"/>
                <a:sym typeface="ヒラギノ角ゴ Pro W3"/>
              </a:defRPr>
            </a:lvl1pPr>
            <a:lvl2pPr marL="1469571" indent="-707571" defTabSz="821531">
              <a:spcBef>
                <a:spcPts val="3300"/>
              </a:spcBef>
              <a:buClrTx/>
              <a:buSzPct val="171000"/>
              <a:buChar char="•"/>
              <a:defRPr sz="5200" b="0">
                <a:latin typeface="+mn-lt"/>
                <a:ea typeface="+mn-ea"/>
                <a:cs typeface="+mn-cs"/>
                <a:sym typeface="ヒラギノ角ゴ Pro W3"/>
              </a:defRPr>
            </a:lvl2pPr>
            <a:lvl3pPr marL="1914071" indent="-707571" defTabSz="821531">
              <a:spcBef>
                <a:spcPts val="3300"/>
              </a:spcBef>
              <a:buClrTx/>
              <a:buSzPct val="171000"/>
              <a:defRPr sz="5200" b="0">
                <a:latin typeface="+mn-lt"/>
                <a:ea typeface="+mn-ea"/>
                <a:cs typeface="+mn-cs"/>
                <a:sym typeface="ヒラギノ角ゴ Pro W3"/>
              </a:defRPr>
            </a:lvl3pPr>
            <a:lvl4pPr marL="2358571" indent="-707571" defTabSz="821531">
              <a:spcBef>
                <a:spcPts val="3300"/>
              </a:spcBef>
              <a:buClrTx/>
              <a:buSzPct val="171000"/>
              <a:buChar char="•"/>
              <a:defRPr sz="5200" b="0">
                <a:latin typeface="+mn-lt"/>
                <a:ea typeface="+mn-ea"/>
                <a:cs typeface="+mn-cs"/>
                <a:sym typeface="ヒラギノ角ゴ Pro W3"/>
              </a:defRPr>
            </a:lvl4pPr>
            <a:lvl5pPr marL="2803071" indent="-707571" defTabSz="821531">
              <a:spcBef>
                <a:spcPts val="3300"/>
              </a:spcBef>
              <a:buClrTx/>
              <a:buSzPct val="171000"/>
              <a:buChar char="•"/>
              <a:defRPr sz="5200" b="0">
                <a:latin typeface="+mn-lt"/>
                <a:ea typeface="+mn-ea"/>
                <a:cs typeface="+mn-cs"/>
                <a:sym typeface="ヒラギノ角ゴ Pro W3"/>
              </a:defRPr>
            </a:lvl5pPr>
          </a:lstStyle>
          <a:p>
            <a:r>
              <a:t>Body Level One</a:t>
            </a:r>
          </a:p>
          <a:p>
            <a:pPr lvl="1"/>
            <a:r>
              <a:t>Body Level Two</a:t>
            </a:r>
          </a:p>
          <a:p>
            <a:pPr lvl="2"/>
            <a:r>
              <a:t>Body Level Three</a:t>
            </a:r>
          </a:p>
          <a:p>
            <a:pPr lvl="3"/>
            <a:r>
              <a:t>Body Level Four</a:t>
            </a:r>
          </a:p>
          <a:p>
            <a:pPr lvl="4"/>
            <a:r>
              <a:t>Body Level Five</a:t>
            </a:r>
          </a:p>
        </p:txBody>
      </p:sp>
      <p:sp>
        <p:nvSpPr>
          <p:cNvPr id="227" name="Slide Number"/>
          <p:cNvSpPr txBox="1">
            <a:spLocks noGrp="1"/>
          </p:cNvSpPr>
          <p:nvPr>
            <p:ph type="sldNum" sz="quarter" idx="2"/>
          </p:nvPr>
        </p:nvSpPr>
        <p:spPr>
          <a:xfrm>
            <a:off x="11955091" y="13144500"/>
            <a:ext cx="455957" cy="371475"/>
          </a:xfrm>
          <a:prstGeom prst="rect">
            <a:avLst/>
          </a:prstGeom>
        </p:spPr>
        <p:txBody>
          <a:bodyPr lIns="71437" tIns="71437" rIns="71437" bIns="71437"/>
          <a:lstStyle>
            <a:lvl1pPr algn="ctr" defTabSz="821531">
              <a:defRPr sz="1800">
                <a:latin typeface="+mn-lt"/>
                <a:ea typeface="+mn-ea"/>
                <a:cs typeface="+mn-cs"/>
                <a:sym typeface="ヒラギノ角ゴ Pro W3"/>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Default - 白紙">
    <p:spTree>
      <p:nvGrpSpPr>
        <p:cNvPr id="1" name=""/>
        <p:cNvGrpSpPr/>
        <p:nvPr/>
      </p:nvGrpSpPr>
      <p:grpSpPr>
        <a:xfrm>
          <a:off x="0" y="0"/>
          <a:ext cx="0" cy="0"/>
          <a:chOff x="0" y="0"/>
          <a:chExt cx="0" cy="0"/>
        </a:xfrm>
      </p:grpSpPr>
      <p:sp>
        <p:nvSpPr>
          <p:cNvPr id="33" name="Slide Number"/>
          <p:cNvSpPr txBox="1">
            <a:spLocks noGrp="1"/>
          </p:cNvSpPr>
          <p:nvPr>
            <p:ph type="sldNum" sz="quarter" idx="2"/>
          </p:nvPr>
        </p:nvSpPr>
        <p:spPr>
          <a:xfrm>
            <a:off x="20070019" y="13057688"/>
            <a:ext cx="351583" cy="348804"/>
          </a:xfrm>
          <a:prstGeom prst="rect">
            <a:avLst/>
          </a:prstGeom>
          <a:ln>
            <a:round/>
          </a:ln>
        </p:spPr>
        <p:txBody>
          <a:bodyPr lIns="53578" tIns="53578" rIns="53578" bIns="53578" anchor="ctr"/>
          <a:lstStyle>
            <a:lvl1pPr defTabSz="1821656">
              <a:defRPr sz="18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タイトル &amp; 箇条書き コピー 3">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4833937" y="357187"/>
            <a:ext cx="14698267" cy="3429001"/>
          </a:xfrm>
          <a:prstGeom prst="rect">
            <a:avLst/>
          </a:prstGeom>
        </p:spPr>
        <p:txBody>
          <a:bodyPr lIns="71437" tIns="71437" rIns="71437" bIns="71437">
            <a:noAutofit/>
          </a:bodyPr>
          <a:lstStyle>
            <a:lvl1pPr algn="ctr" defTabSz="821531">
              <a:lnSpc>
                <a:spcPct val="100000"/>
              </a:lnSpc>
              <a:defRPr sz="11200">
                <a:solidFill>
                  <a:srgbClr val="000000"/>
                </a:solidFill>
                <a:latin typeface="+mn-lt"/>
                <a:ea typeface="+mn-ea"/>
                <a:cs typeface="+mn-cs"/>
                <a:sym typeface="ヒラギノ角ゴ Pro W3"/>
              </a:defRPr>
            </a:lvl1pPr>
          </a:lstStyle>
          <a:p>
            <a:r>
              <a:t>Title Text</a:t>
            </a:r>
          </a:p>
        </p:txBody>
      </p:sp>
      <p:sp>
        <p:nvSpPr>
          <p:cNvPr id="235" name="Body Level One…"/>
          <p:cNvSpPr txBox="1">
            <a:spLocks noGrp="1"/>
          </p:cNvSpPr>
          <p:nvPr>
            <p:ph type="body" sz="half" idx="1"/>
          </p:nvPr>
        </p:nvSpPr>
        <p:spPr>
          <a:xfrm>
            <a:off x="4833937" y="3893343"/>
            <a:ext cx="14698267" cy="8018861"/>
          </a:xfrm>
          <a:prstGeom prst="rect">
            <a:avLst/>
          </a:prstGeom>
        </p:spPr>
        <p:txBody>
          <a:bodyPr lIns="71437" tIns="71437" rIns="71437" bIns="71437" anchor="ctr">
            <a:noAutofit/>
          </a:bodyPr>
          <a:lstStyle>
            <a:lvl1pPr marL="769079" indent="-642079" defTabSz="821531">
              <a:spcBef>
                <a:spcPts val="3300"/>
              </a:spcBef>
              <a:buClrTx/>
              <a:buSzPct val="171000"/>
              <a:buChar char="•"/>
              <a:defRPr sz="5200" b="0">
                <a:latin typeface="+mn-lt"/>
                <a:ea typeface="+mn-ea"/>
                <a:cs typeface="+mn-cs"/>
                <a:sym typeface="ヒラギノ角ゴ Pro W3"/>
              </a:defRPr>
            </a:lvl1pPr>
            <a:lvl2pPr marL="1469571" indent="-707571" defTabSz="821531">
              <a:spcBef>
                <a:spcPts val="3300"/>
              </a:spcBef>
              <a:buClrTx/>
              <a:buSzPct val="171000"/>
              <a:buChar char="•"/>
              <a:defRPr sz="5200" b="0">
                <a:latin typeface="+mn-lt"/>
                <a:ea typeface="+mn-ea"/>
                <a:cs typeface="+mn-cs"/>
                <a:sym typeface="ヒラギノ角ゴ Pro W3"/>
              </a:defRPr>
            </a:lvl2pPr>
            <a:lvl3pPr marL="1914071" indent="-707571" defTabSz="821531">
              <a:spcBef>
                <a:spcPts val="3300"/>
              </a:spcBef>
              <a:buClrTx/>
              <a:buSzPct val="171000"/>
              <a:defRPr sz="5200" b="0">
                <a:latin typeface="+mn-lt"/>
                <a:ea typeface="+mn-ea"/>
                <a:cs typeface="+mn-cs"/>
                <a:sym typeface="ヒラギノ角ゴ Pro W3"/>
              </a:defRPr>
            </a:lvl3pPr>
            <a:lvl4pPr marL="2358571" indent="-707571" defTabSz="821531">
              <a:spcBef>
                <a:spcPts val="3300"/>
              </a:spcBef>
              <a:buClrTx/>
              <a:buSzPct val="171000"/>
              <a:buChar char="•"/>
              <a:defRPr sz="5200" b="0">
                <a:latin typeface="+mn-lt"/>
                <a:ea typeface="+mn-ea"/>
                <a:cs typeface="+mn-cs"/>
                <a:sym typeface="ヒラギノ角ゴ Pro W3"/>
              </a:defRPr>
            </a:lvl4pPr>
            <a:lvl5pPr marL="2803071" indent="-707571" defTabSz="821531">
              <a:spcBef>
                <a:spcPts val="3300"/>
              </a:spcBef>
              <a:buClrTx/>
              <a:buSzPct val="171000"/>
              <a:buChar char="•"/>
              <a:defRPr sz="5200" b="0">
                <a:latin typeface="+mn-lt"/>
                <a:ea typeface="+mn-ea"/>
                <a:cs typeface="+mn-cs"/>
                <a:sym typeface="ヒラギノ角ゴ Pro W3"/>
              </a:defRPr>
            </a:lvl5pPr>
          </a:lstStyle>
          <a:p>
            <a:r>
              <a:t>Body Level One</a:t>
            </a:r>
          </a:p>
          <a:p>
            <a:pPr lvl="1"/>
            <a:r>
              <a:t>Body Level Two</a:t>
            </a:r>
          </a:p>
          <a:p>
            <a:pPr lvl="2"/>
            <a:r>
              <a:t>Body Level Three</a:t>
            </a:r>
          </a:p>
          <a:p>
            <a:pPr lvl="3"/>
            <a:r>
              <a:t>Body Level Four</a:t>
            </a:r>
          </a:p>
          <a:p>
            <a:pPr lvl="4"/>
            <a:r>
              <a:t>Body Level Five</a:t>
            </a:r>
          </a:p>
        </p:txBody>
      </p:sp>
      <p:sp>
        <p:nvSpPr>
          <p:cNvPr id="236" name="Slide Number"/>
          <p:cNvSpPr txBox="1">
            <a:spLocks noGrp="1"/>
          </p:cNvSpPr>
          <p:nvPr>
            <p:ph type="sldNum" sz="quarter" idx="2"/>
          </p:nvPr>
        </p:nvSpPr>
        <p:spPr>
          <a:xfrm>
            <a:off x="11955091" y="13144500"/>
            <a:ext cx="455957" cy="371475"/>
          </a:xfrm>
          <a:prstGeom prst="rect">
            <a:avLst/>
          </a:prstGeom>
        </p:spPr>
        <p:txBody>
          <a:bodyPr lIns="71437" tIns="71437" rIns="71437" bIns="71437"/>
          <a:lstStyle>
            <a:lvl1pPr algn="ctr" defTabSz="821531">
              <a:defRPr sz="1800">
                <a:latin typeface="+mn-lt"/>
                <a:ea typeface="+mn-ea"/>
                <a:cs typeface="+mn-cs"/>
                <a:sym typeface="ヒラギノ角ゴ Pro W3"/>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Default - 白紙 コピー 13">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xfrm>
            <a:off x="20070018" y="13052370"/>
            <a:ext cx="351582" cy="348805"/>
          </a:xfrm>
          <a:prstGeom prst="rect">
            <a:avLst/>
          </a:prstGeom>
          <a:ln>
            <a:round/>
          </a:ln>
        </p:spPr>
        <p:txBody>
          <a:bodyPr lIns="53578" tIns="53578" rIns="53578" bIns="53578" anchor="ctr"/>
          <a:lstStyle>
            <a:lvl1pPr defTabSz="1821656">
              <a:defRPr sz="18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Default - 白紙 コピー 2">
    <p:spTree>
      <p:nvGrpSpPr>
        <p:cNvPr id="1" name=""/>
        <p:cNvGrpSpPr/>
        <p:nvPr/>
      </p:nvGrpSpPr>
      <p:grpSpPr>
        <a:xfrm>
          <a:off x="0" y="0"/>
          <a:ext cx="0" cy="0"/>
          <a:chOff x="0" y="0"/>
          <a:chExt cx="0" cy="0"/>
        </a:xfrm>
      </p:grpSpPr>
      <p:sp>
        <p:nvSpPr>
          <p:cNvPr id="250" name="Slide Number"/>
          <p:cNvSpPr txBox="1">
            <a:spLocks noGrp="1"/>
          </p:cNvSpPr>
          <p:nvPr>
            <p:ph type="sldNum" sz="quarter" idx="2"/>
          </p:nvPr>
        </p:nvSpPr>
        <p:spPr>
          <a:xfrm>
            <a:off x="20070018" y="13052370"/>
            <a:ext cx="351582" cy="348805"/>
          </a:xfrm>
          <a:prstGeom prst="rect">
            <a:avLst/>
          </a:prstGeom>
          <a:ln>
            <a:round/>
          </a:ln>
        </p:spPr>
        <p:txBody>
          <a:bodyPr lIns="53578" tIns="53578" rIns="53578" bIns="53578" anchor="ctr"/>
          <a:lstStyle>
            <a:lvl1pPr defTabSz="1821656">
              <a:defRPr sz="18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Default - 白紙 コピー 2">
    <p:spTree>
      <p:nvGrpSpPr>
        <p:cNvPr id="1" name=""/>
        <p:cNvGrpSpPr/>
        <p:nvPr/>
      </p:nvGrpSpPr>
      <p:grpSpPr>
        <a:xfrm>
          <a:off x="0" y="0"/>
          <a:ext cx="0" cy="0"/>
          <a:chOff x="0" y="0"/>
          <a:chExt cx="0" cy="0"/>
        </a:xfrm>
      </p:grpSpPr>
      <p:sp>
        <p:nvSpPr>
          <p:cNvPr id="257" name="Slide Number"/>
          <p:cNvSpPr txBox="1">
            <a:spLocks noGrp="1"/>
          </p:cNvSpPr>
          <p:nvPr>
            <p:ph type="sldNum" sz="quarter" idx="2"/>
          </p:nvPr>
        </p:nvSpPr>
        <p:spPr>
          <a:xfrm>
            <a:off x="20095764" y="13099336"/>
            <a:ext cx="325835" cy="316311"/>
          </a:xfrm>
          <a:prstGeom prst="rect">
            <a:avLst/>
          </a:prstGeom>
          <a:ln>
            <a:round/>
          </a:ln>
        </p:spPr>
        <p:txBody>
          <a:bodyPr lIns="53578" tIns="53578" rIns="53578" bIns="53578" anchor="ctr"/>
          <a:lstStyle>
            <a:lvl1pPr defTabSz="1821656">
              <a:defRPr sz="16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タイトル &amp; サブタイトル">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4833937" y="2303859"/>
            <a:ext cx="14698267" cy="4643438"/>
          </a:xfrm>
          <a:prstGeom prst="rect">
            <a:avLst/>
          </a:prstGeom>
        </p:spPr>
        <p:txBody>
          <a:bodyPr lIns="71437" tIns="71437" rIns="71437" bIns="71437" anchor="b">
            <a:noAutofit/>
          </a:bodyPr>
          <a:lstStyle>
            <a:lvl1pPr algn="ctr" defTabSz="821531">
              <a:lnSpc>
                <a:spcPct val="100000"/>
              </a:lnSpc>
              <a:defRPr sz="10800">
                <a:solidFill>
                  <a:srgbClr val="000000"/>
                </a:solidFill>
                <a:latin typeface="+mn-lt"/>
                <a:ea typeface="+mn-ea"/>
                <a:cs typeface="+mn-cs"/>
                <a:sym typeface="ヒラギノ角ゴ Pro W3"/>
              </a:defRPr>
            </a:lvl1pPr>
          </a:lstStyle>
          <a:p>
            <a:r>
              <a:t>Title Text</a:t>
            </a:r>
          </a:p>
        </p:txBody>
      </p:sp>
      <p:sp>
        <p:nvSpPr>
          <p:cNvPr id="265" name="Body Level One…"/>
          <p:cNvSpPr txBox="1">
            <a:spLocks noGrp="1"/>
          </p:cNvSpPr>
          <p:nvPr>
            <p:ph type="body" sz="quarter" idx="1"/>
          </p:nvPr>
        </p:nvSpPr>
        <p:spPr>
          <a:xfrm>
            <a:off x="4833937" y="7072312"/>
            <a:ext cx="14698267" cy="1607345"/>
          </a:xfrm>
          <a:prstGeom prst="rect">
            <a:avLst/>
          </a:prstGeom>
        </p:spPr>
        <p:txBody>
          <a:bodyPr lIns="71437" tIns="71437" rIns="71437" bIns="71437">
            <a:noAutofit/>
          </a:bodyPr>
          <a:lstStyle>
            <a:lvl1pPr marL="0" indent="0" algn="ctr" defTabSz="821531">
              <a:spcBef>
                <a:spcPts val="0"/>
              </a:spcBef>
              <a:buClrTx/>
              <a:buSzTx/>
              <a:buNone/>
              <a:defRPr sz="4200" b="0">
                <a:latin typeface="+mn-lt"/>
                <a:ea typeface="+mn-ea"/>
                <a:cs typeface="+mn-cs"/>
                <a:sym typeface="ヒラギノ角ゴ Pro W3"/>
              </a:defRPr>
            </a:lvl1pPr>
            <a:lvl2pPr marL="0" indent="0" algn="ctr" defTabSz="821531">
              <a:spcBef>
                <a:spcPts val="0"/>
              </a:spcBef>
              <a:buClrTx/>
              <a:buSzTx/>
              <a:buNone/>
              <a:defRPr sz="4200" b="0">
                <a:latin typeface="+mn-lt"/>
                <a:ea typeface="+mn-ea"/>
                <a:cs typeface="+mn-cs"/>
                <a:sym typeface="ヒラギノ角ゴ Pro W3"/>
              </a:defRPr>
            </a:lvl2pPr>
            <a:lvl3pPr marL="0" indent="0" algn="ctr" defTabSz="821531">
              <a:spcBef>
                <a:spcPts val="0"/>
              </a:spcBef>
              <a:buClrTx/>
              <a:buSzTx/>
              <a:buNone/>
              <a:defRPr sz="4200" b="0">
                <a:latin typeface="+mn-lt"/>
                <a:ea typeface="+mn-ea"/>
                <a:cs typeface="+mn-cs"/>
                <a:sym typeface="ヒラギノ角ゴ Pro W3"/>
              </a:defRPr>
            </a:lvl3pPr>
            <a:lvl4pPr marL="0" indent="0" algn="ctr" defTabSz="821531">
              <a:spcBef>
                <a:spcPts val="0"/>
              </a:spcBef>
              <a:buClrTx/>
              <a:buSzTx/>
              <a:buNone/>
              <a:defRPr sz="4200" b="0">
                <a:latin typeface="+mn-lt"/>
                <a:ea typeface="+mn-ea"/>
                <a:cs typeface="+mn-cs"/>
                <a:sym typeface="ヒラギノ角ゴ Pro W3"/>
              </a:defRPr>
            </a:lvl4pPr>
            <a:lvl5pPr marL="0" indent="0" algn="ctr" defTabSz="821531">
              <a:spcBef>
                <a:spcPts val="0"/>
              </a:spcBef>
              <a:buClrTx/>
              <a:buSzTx/>
              <a:buNone/>
              <a:defRPr sz="4200" b="0">
                <a:latin typeface="+mn-lt"/>
                <a:ea typeface="+mn-ea"/>
                <a:cs typeface="+mn-cs"/>
                <a:sym typeface="ヒラギノ角ゴ Pro W3"/>
              </a:defRPr>
            </a:lvl5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1971780" y="13180218"/>
            <a:ext cx="422581" cy="346076"/>
          </a:xfrm>
          <a:prstGeom prst="rect">
            <a:avLst/>
          </a:prstGeom>
        </p:spPr>
        <p:txBody>
          <a:bodyPr lIns="71437" tIns="71437" rIns="71437" bIns="71437"/>
          <a:lstStyle>
            <a:lvl1pPr algn="ctr" defTabSz="821531">
              <a:defRPr sz="1600">
                <a:latin typeface="+mn-lt"/>
                <a:ea typeface="+mn-ea"/>
                <a:cs typeface="+mn-cs"/>
                <a:sym typeface="ヒラギノ角ゴ Pro W3"/>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Default - 白紙">
    <p:spTree>
      <p:nvGrpSpPr>
        <p:cNvPr id="1" name=""/>
        <p:cNvGrpSpPr/>
        <p:nvPr/>
      </p:nvGrpSpPr>
      <p:grpSpPr>
        <a:xfrm>
          <a:off x="0" y="0"/>
          <a:ext cx="0" cy="0"/>
          <a:chOff x="0" y="0"/>
          <a:chExt cx="0" cy="0"/>
        </a:xfrm>
      </p:grpSpPr>
      <p:sp>
        <p:nvSpPr>
          <p:cNvPr id="273" name="Slide Number"/>
          <p:cNvSpPr txBox="1">
            <a:spLocks noGrp="1"/>
          </p:cNvSpPr>
          <p:nvPr>
            <p:ph type="sldNum" sz="quarter" idx="2"/>
          </p:nvPr>
        </p:nvSpPr>
        <p:spPr>
          <a:xfrm>
            <a:off x="20095764" y="13096797"/>
            <a:ext cx="325835" cy="316310"/>
          </a:xfrm>
          <a:prstGeom prst="rect">
            <a:avLst/>
          </a:prstGeom>
          <a:ln>
            <a:round/>
          </a:ln>
        </p:spPr>
        <p:txBody>
          <a:bodyPr lIns="53578" tIns="53578" rIns="53578" bIns="53578" anchor="ctr"/>
          <a:lstStyle>
            <a:lvl1pPr defTabSz="1821656">
              <a:defRPr sz="16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タイトル &amp; 箇条書き">
    <p:spTree>
      <p:nvGrpSpPr>
        <p:cNvPr id="1" name=""/>
        <p:cNvGrpSpPr/>
        <p:nvPr/>
      </p:nvGrpSpPr>
      <p:grpSpPr>
        <a:xfrm>
          <a:off x="0" y="0"/>
          <a:ext cx="0" cy="0"/>
          <a:chOff x="0" y="0"/>
          <a:chExt cx="0" cy="0"/>
        </a:xfrm>
      </p:grpSpPr>
      <p:sp>
        <p:nvSpPr>
          <p:cNvPr id="280" name="Title Text"/>
          <p:cNvSpPr txBox="1">
            <a:spLocks noGrp="1"/>
          </p:cNvSpPr>
          <p:nvPr>
            <p:ph type="title"/>
          </p:nvPr>
        </p:nvSpPr>
        <p:spPr>
          <a:xfrm>
            <a:off x="4833937" y="357187"/>
            <a:ext cx="14698267" cy="3429001"/>
          </a:xfrm>
          <a:prstGeom prst="rect">
            <a:avLst/>
          </a:prstGeom>
        </p:spPr>
        <p:txBody>
          <a:bodyPr lIns="71437" tIns="71437" rIns="71437" bIns="71437">
            <a:noAutofit/>
          </a:bodyPr>
          <a:lstStyle>
            <a:lvl1pPr algn="ctr" defTabSz="821531">
              <a:lnSpc>
                <a:spcPct val="100000"/>
              </a:lnSpc>
              <a:defRPr sz="10800">
                <a:solidFill>
                  <a:srgbClr val="000000"/>
                </a:solidFill>
                <a:latin typeface="+mn-lt"/>
                <a:ea typeface="+mn-ea"/>
                <a:cs typeface="+mn-cs"/>
                <a:sym typeface="ヒラギノ角ゴ Pro W3"/>
              </a:defRPr>
            </a:lvl1pPr>
          </a:lstStyle>
          <a:p>
            <a:r>
              <a:t>Title Text</a:t>
            </a:r>
          </a:p>
        </p:txBody>
      </p:sp>
      <p:sp>
        <p:nvSpPr>
          <p:cNvPr id="281" name="Body Level One…"/>
          <p:cNvSpPr txBox="1">
            <a:spLocks noGrp="1"/>
          </p:cNvSpPr>
          <p:nvPr>
            <p:ph type="body" sz="half" idx="1"/>
          </p:nvPr>
        </p:nvSpPr>
        <p:spPr>
          <a:xfrm>
            <a:off x="4833937" y="3893343"/>
            <a:ext cx="14698267" cy="8018861"/>
          </a:xfrm>
          <a:prstGeom prst="rect">
            <a:avLst/>
          </a:prstGeom>
        </p:spPr>
        <p:txBody>
          <a:bodyPr lIns="71437" tIns="71437" rIns="71437" bIns="71437" anchor="ctr">
            <a:noAutofit/>
          </a:bodyPr>
          <a:lstStyle>
            <a:lvl1pPr marL="900205" indent="-773205" defTabSz="821531">
              <a:spcBef>
                <a:spcPts val="3300"/>
              </a:spcBef>
              <a:buClrTx/>
              <a:buSzPct val="171000"/>
              <a:buChar char="•"/>
              <a:defRPr sz="4600" b="0">
                <a:latin typeface="+mn-lt"/>
                <a:ea typeface="+mn-ea"/>
                <a:cs typeface="+mn-cs"/>
                <a:sym typeface="ヒラギノ角ゴ Pro W3"/>
              </a:defRPr>
            </a:lvl1pPr>
            <a:lvl2pPr marL="1535205" indent="-773205" defTabSz="821531">
              <a:spcBef>
                <a:spcPts val="3300"/>
              </a:spcBef>
              <a:buClrTx/>
              <a:buSzPct val="171000"/>
              <a:buChar char="•"/>
              <a:defRPr sz="4600" b="0">
                <a:latin typeface="+mn-lt"/>
                <a:ea typeface="+mn-ea"/>
                <a:cs typeface="+mn-cs"/>
                <a:sym typeface="ヒラギノ角ゴ Pro W3"/>
              </a:defRPr>
            </a:lvl2pPr>
            <a:lvl3pPr marL="1979705" indent="-773205" defTabSz="821531">
              <a:spcBef>
                <a:spcPts val="3300"/>
              </a:spcBef>
              <a:buClrTx/>
              <a:buSzPct val="171000"/>
              <a:defRPr sz="4600" b="0">
                <a:latin typeface="+mn-lt"/>
                <a:ea typeface="+mn-ea"/>
                <a:cs typeface="+mn-cs"/>
                <a:sym typeface="ヒラギノ角ゴ Pro W3"/>
              </a:defRPr>
            </a:lvl3pPr>
            <a:lvl4pPr marL="2424205" indent="-773205" defTabSz="821531">
              <a:spcBef>
                <a:spcPts val="3300"/>
              </a:spcBef>
              <a:buClrTx/>
              <a:buSzPct val="171000"/>
              <a:buChar char="•"/>
              <a:defRPr sz="4600" b="0">
                <a:latin typeface="+mn-lt"/>
                <a:ea typeface="+mn-ea"/>
                <a:cs typeface="+mn-cs"/>
                <a:sym typeface="ヒラギノ角ゴ Pro W3"/>
              </a:defRPr>
            </a:lvl4pPr>
            <a:lvl5pPr marL="2868705" indent="-773205" defTabSz="821531">
              <a:spcBef>
                <a:spcPts val="3300"/>
              </a:spcBef>
              <a:buClrTx/>
              <a:buSzPct val="171000"/>
              <a:buChar char="•"/>
              <a:defRPr sz="4600" b="0">
                <a:latin typeface="+mn-lt"/>
                <a:ea typeface="+mn-ea"/>
                <a:cs typeface="+mn-cs"/>
                <a:sym typeface="ヒラギノ角ゴ Pro W3"/>
              </a:defRPr>
            </a:lvl5pPr>
          </a:lstStyle>
          <a:p>
            <a:r>
              <a:t>Body Level One</a:t>
            </a:r>
          </a:p>
          <a:p>
            <a:pPr lvl="1"/>
            <a:r>
              <a:t>Body Level Two</a:t>
            </a:r>
          </a:p>
          <a:p>
            <a:pPr lvl="2"/>
            <a:r>
              <a:t>Body Level Three</a:t>
            </a:r>
          </a:p>
          <a:p>
            <a:pPr lvl="3"/>
            <a:r>
              <a:t>Body Level Four</a:t>
            </a:r>
          </a:p>
          <a:p>
            <a:pPr lvl="4"/>
            <a:r>
              <a:t>Body Level Five</a:t>
            </a:r>
          </a:p>
        </p:txBody>
      </p:sp>
      <p:sp>
        <p:nvSpPr>
          <p:cNvPr id="282" name="Slide Number"/>
          <p:cNvSpPr txBox="1">
            <a:spLocks noGrp="1"/>
          </p:cNvSpPr>
          <p:nvPr>
            <p:ph type="sldNum" sz="quarter" idx="2"/>
          </p:nvPr>
        </p:nvSpPr>
        <p:spPr>
          <a:xfrm>
            <a:off x="11955093" y="13144500"/>
            <a:ext cx="455956" cy="371475"/>
          </a:xfrm>
          <a:prstGeom prst="rect">
            <a:avLst/>
          </a:prstGeom>
        </p:spPr>
        <p:txBody>
          <a:bodyPr lIns="71437" tIns="71437" rIns="71437" bIns="71437"/>
          <a:lstStyle>
            <a:lvl1pPr algn="ctr" defTabSz="821531">
              <a:defRPr sz="1800">
                <a:latin typeface="+mn-lt"/>
                <a:ea typeface="+mn-ea"/>
                <a:cs typeface="+mn-cs"/>
                <a:sym typeface="ヒラギノ角ゴ Pro W3"/>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Default - 白紙 コピー">
    <p:spTree>
      <p:nvGrpSpPr>
        <p:cNvPr id="1" name=""/>
        <p:cNvGrpSpPr/>
        <p:nvPr/>
      </p:nvGrpSpPr>
      <p:grpSpPr>
        <a:xfrm>
          <a:off x="0" y="0"/>
          <a:ext cx="0" cy="0"/>
          <a:chOff x="0" y="0"/>
          <a:chExt cx="0" cy="0"/>
        </a:xfrm>
      </p:grpSpPr>
      <p:sp>
        <p:nvSpPr>
          <p:cNvPr id="289" name="Slide Number"/>
          <p:cNvSpPr txBox="1">
            <a:spLocks noGrp="1"/>
          </p:cNvSpPr>
          <p:nvPr>
            <p:ph type="sldNum" sz="quarter" idx="2"/>
          </p:nvPr>
        </p:nvSpPr>
        <p:spPr>
          <a:xfrm>
            <a:off x="20095764" y="13096797"/>
            <a:ext cx="325835" cy="316310"/>
          </a:xfrm>
          <a:prstGeom prst="rect">
            <a:avLst/>
          </a:prstGeom>
          <a:ln>
            <a:round/>
          </a:ln>
        </p:spPr>
        <p:txBody>
          <a:bodyPr lIns="53578" tIns="53578" rIns="53578" bIns="53578" anchor="ctr"/>
          <a:lstStyle>
            <a:lvl1pPr defTabSz="1821656">
              <a:defRPr sz="16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Default - 白紙 コピー 1">
    <p:spTree>
      <p:nvGrpSpPr>
        <p:cNvPr id="1" name=""/>
        <p:cNvGrpSpPr/>
        <p:nvPr/>
      </p:nvGrpSpPr>
      <p:grpSpPr>
        <a:xfrm>
          <a:off x="0" y="0"/>
          <a:ext cx="0" cy="0"/>
          <a:chOff x="0" y="0"/>
          <a:chExt cx="0" cy="0"/>
        </a:xfrm>
      </p:grpSpPr>
      <p:sp>
        <p:nvSpPr>
          <p:cNvPr id="296" name="Slide Number"/>
          <p:cNvSpPr txBox="1">
            <a:spLocks noGrp="1"/>
          </p:cNvSpPr>
          <p:nvPr>
            <p:ph type="sldNum" sz="quarter" idx="2"/>
          </p:nvPr>
        </p:nvSpPr>
        <p:spPr>
          <a:xfrm>
            <a:off x="20095764" y="13096797"/>
            <a:ext cx="325835" cy="316310"/>
          </a:xfrm>
          <a:prstGeom prst="rect">
            <a:avLst/>
          </a:prstGeom>
          <a:ln>
            <a:round/>
          </a:ln>
        </p:spPr>
        <p:txBody>
          <a:bodyPr lIns="53578" tIns="53578" rIns="53578" bIns="53578" anchor="ctr"/>
          <a:lstStyle>
            <a:lvl1pPr defTabSz="1821656">
              <a:defRPr sz="16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Default - 白紙 コピー 2">
    <p:spTree>
      <p:nvGrpSpPr>
        <p:cNvPr id="1" name=""/>
        <p:cNvGrpSpPr/>
        <p:nvPr/>
      </p:nvGrpSpPr>
      <p:grpSpPr>
        <a:xfrm>
          <a:off x="0" y="0"/>
          <a:ext cx="0" cy="0"/>
          <a:chOff x="0" y="0"/>
          <a:chExt cx="0" cy="0"/>
        </a:xfrm>
      </p:grpSpPr>
      <p:sp>
        <p:nvSpPr>
          <p:cNvPr id="303" name="Slide Number"/>
          <p:cNvSpPr txBox="1">
            <a:spLocks noGrp="1"/>
          </p:cNvSpPr>
          <p:nvPr>
            <p:ph type="sldNum" sz="quarter" idx="2"/>
          </p:nvPr>
        </p:nvSpPr>
        <p:spPr>
          <a:xfrm>
            <a:off x="20095764" y="13096797"/>
            <a:ext cx="325835" cy="316310"/>
          </a:xfrm>
          <a:prstGeom prst="rect">
            <a:avLst/>
          </a:prstGeom>
          <a:ln>
            <a:round/>
          </a:ln>
        </p:spPr>
        <p:txBody>
          <a:bodyPr lIns="53578" tIns="53578" rIns="53578" bIns="53578" anchor="ctr"/>
          <a:lstStyle>
            <a:lvl1pPr defTabSz="1821656">
              <a:defRPr sz="16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タイトル &amp; サブタイトル">
    <p:spTree>
      <p:nvGrpSpPr>
        <p:cNvPr id="1" name=""/>
        <p:cNvGrpSpPr/>
        <p:nvPr/>
      </p:nvGrpSpPr>
      <p:grpSpPr>
        <a:xfrm>
          <a:off x="0" y="0"/>
          <a:ext cx="0" cy="0"/>
          <a:chOff x="0" y="0"/>
          <a:chExt cx="0" cy="0"/>
        </a:xfrm>
      </p:grpSpPr>
      <p:sp>
        <p:nvSpPr>
          <p:cNvPr id="40" name="Title Text"/>
          <p:cNvSpPr txBox="1">
            <a:spLocks noGrp="1"/>
          </p:cNvSpPr>
          <p:nvPr>
            <p:ph type="title"/>
          </p:nvPr>
        </p:nvSpPr>
        <p:spPr>
          <a:xfrm>
            <a:off x="4833937" y="2303859"/>
            <a:ext cx="14698267" cy="4643438"/>
          </a:xfrm>
          <a:prstGeom prst="rect">
            <a:avLst/>
          </a:prstGeom>
        </p:spPr>
        <p:txBody>
          <a:bodyPr lIns="71437" tIns="71437" rIns="71437" bIns="71437" anchor="b">
            <a:noAutofit/>
          </a:bodyPr>
          <a:lstStyle>
            <a:lvl1pPr algn="ctr" defTabSz="821531">
              <a:lnSpc>
                <a:spcPct val="100000"/>
              </a:lnSpc>
              <a:defRPr sz="11200">
                <a:solidFill>
                  <a:srgbClr val="000000"/>
                </a:solidFill>
                <a:latin typeface="+mn-lt"/>
                <a:ea typeface="+mn-ea"/>
                <a:cs typeface="+mn-cs"/>
                <a:sym typeface="ヒラギノ角ゴ Pro W3"/>
              </a:defRPr>
            </a:lvl1pPr>
          </a:lstStyle>
          <a:p>
            <a:r>
              <a:t>Title Text</a:t>
            </a:r>
          </a:p>
        </p:txBody>
      </p:sp>
      <p:sp>
        <p:nvSpPr>
          <p:cNvPr id="41" name="Body Level One…"/>
          <p:cNvSpPr txBox="1">
            <a:spLocks noGrp="1"/>
          </p:cNvSpPr>
          <p:nvPr>
            <p:ph type="body" sz="quarter" idx="1"/>
          </p:nvPr>
        </p:nvSpPr>
        <p:spPr>
          <a:xfrm>
            <a:off x="4833937" y="7072312"/>
            <a:ext cx="14698267" cy="1607345"/>
          </a:xfrm>
          <a:prstGeom prst="rect">
            <a:avLst/>
          </a:prstGeom>
        </p:spPr>
        <p:txBody>
          <a:bodyPr lIns="71437" tIns="71437" rIns="71437" bIns="71437">
            <a:noAutofit/>
          </a:bodyPr>
          <a:lstStyle>
            <a:lvl1pPr marL="0" indent="0" algn="ctr" defTabSz="821531">
              <a:spcBef>
                <a:spcPts val="0"/>
              </a:spcBef>
              <a:buClrTx/>
              <a:buSzTx/>
              <a:buNone/>
              <a:defRPr sz="4400" b="0">
                <a:latin typeface="+mn-lt"/>
                <a:ea typeface="+mn-ea"/>
                <a:cs typeface="+mn-cs"/>
                <a:sym typeface="ヒラギノ角ゴ Pro W3"/>
              </a:defRPr>
            </a:lvl1pPr>
            <a:lvl2pPr marL="0" indent="0" algn="ctr" defTabSz="821531">
              <a:spcBef>
                <a:spcPts val="0"/>
              </a:spcBef>
              <a:buClrTx/>
              <a:buSzTx/>
              <a:buNone/>
              <a:defRPr sz="4400" b="0">
                <a:latin typeface="+mn-lt"/>
                <a:ea typeface="+mn-ea"/>
                <a:cs typeface="+mn-cs"/>
                <a:sym typeface="ヒラギノ角ゴ Pro W3"/>
              </a:defRPr>
            </a:lvl2pPr>
            <a:lvl3pPr marL="0" indent="0" algn="ctr" defTabSz="821531">
              <a:spcBef>
                <a:spcPts val="0"/>
              </a:spcBef>
              <a:buClrTx/>
              <a:buSzTx/>
              <a:buNone/>
              <a:defRPr sz="4400" b="0">
                <a:latin typeface="+mn-lt"/>
                <a:ea typeface="+mn-ea"/>
                <a:cs typeface="+mn-cs"/>
                <a:sym typeface="ヒラギノ角ゴ Pro W3"/>
              </a:defRPr>
            </a:lvl3pPr>
            <a:lvl4pPr marL="0" indent="0" algn="ctr" defTabSz="821531">
              <a:spcBef>
                <a:spcPts val="0"/>
              </a:spcBef>
              <a:buClrTx/>
              <a:buSzTx/>
              <a:buNone/>
              <a:defRPr sz="4400" b="0">
                <a:latin typeface="+mn-lt"/>
                <a:ea typeface="+mn-ea"/>
                <a:cs typeface="+mn-cs"/>
                <a:sym typeface="ヒラギノ角ゴ Pro W3"/>
              </a:defRPr>
            </a:lvl4pPr>
            <a:lvl5pPr marL="0" indent="0" algn="ctr" defTabSz="821531">
              <a:spcBef>
                <a:spcPts val="0"/>
              </a:spcBef>
              <a:buClrTx/>
              <a:buSzTx/>
              <a:buNone/>
              <a:defRPr sz="4400" b="0">
                <a:latin typeface="+mn-lt"/>
                <a:ea typeface="+mn-ea"/>
                <a:cs typeface="+mn-cs"/>
                <a:sym typeface="ヒラギノ角ゴ Pro W3"/>
              </a:defRPr>
            </a:lvl5p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xfrm>
            <a:off x="11955091" y="13144500"/>
            <a:ext cx="455957" cy="371475"/>
          </a:xfrm>
          <a:prstGeom prst="rect">
            <a:avLst/>
          </a:prstGeom>
        </p:spPr>
        <p:txBody>
          <a:bodyPr lIns="71437" tIns="71437" rIns="71437" bIns="71437"/>
          <a:lstStyle>
            <a:lvl1pPr algn="ctr" defTabSz="821531">
              <a:defRPr sz="1800">
                <a:latin typeface="+mn-lt"/>
                <a:ea typeface="+mn-ea"/>
                <a:cs typeface="+mn-cs"/>
                <a:sym typeface="ヒラギノ角ゴ Pro W3"/>
              </a:defRPr>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Default - 白紙 コピー 3">
    <p:spTree>
      <p:nvGrpSpPr>
        <p:cNvPr id="1" name=""/>
        <p:cNvGrpSpPr/>
        <p:nvPr/>
      </p:nvGrpSpPr>
      <p:grpSpPr>
        <a:xfrm>
          <a:off x="0" y="0"/>
          <a:ext cx="0" cy="0"/>
          <a:chOff x="0" y="0"/>
          <a:chExt cx="0" cy="0"/>
        </a:xfrm>
      </p:grpSpPr>
      <p:sp>
        <p:nvSpPr>
          <p:cNvPr id="310" name="Slide Number"/>
          <p:cNvSpPr txBox="1">
            <a:spLocks noGrp="1"/>
          </p:cNvSpPr>
          <p:nvPr>
            <p:ph type="sldNum" sz="quarter" idx="2"/>
          </p:nvPr>
        </p:nvSpPr>
        <p:spPr>
          <a:xfrm>
            <a:off x="20095764" y="13096797"/>
            <a:ext cx="325835" cy="316310"/>
          </a:xfrm>
          <a:prstGeom prst="rect">
            <a:avLst/>
          </a:prstGeom>
          <a:ln>
            <a:round/>
          </a:ln>
        </p:spPr>
        <p:txBody>
          <a:bodyPr lIns="53578" tIns="53578" rIns="53578" bIns="53578" anchor="ctr"/>
          <a:lstStyle>
            <a:lvl1pPr defTabSz="1821656">
              <a:defRPr sz="16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タイトル &amp; サブタイトル コピー">
    <p:spTree>
      <p:nvGrpSpPr>
        <p:cNvPr id="1" name=""/>
        <p:cNvGrpSpPr/>
        <p:nvPr/>
      </p:nvGrpSpPr>
      <p:grpSpPr>
        <a:xfrm>
          <a:off x="0" y="0"/>
          <a:ext cx="0" cy="0"/>
          <a:chOff x="0" y="0"/>
          <a:chExt cx="0" cy="0"/>
        </a:xfrm>
      </p:grpSpPr>
      <p:sp>
        <p:nvSpPr>
          <p:cNvPr id="317" name="Title Text"/>
          <p:cNvSpPr txBox="1">
            <a:spLocks noGrp="1"/>
          </p:cNvSpPr>
          <p:nvPr>
            <p:ph type="title"/>
          </p:nvPr>
        </p:nvSpPr>
        <p:spPr>
          <a:xfrm>
            <a:off x="4833937" y="2303859"/>
            <a:ext cx="14698267" cy="4643438"/>
          </a:xfrm>
          <a:prstGeom prst="rect">
            <a:avLst/>
          </a:prstGeom>
        </p:spPr>
        <p:txBody>
          <a:bodyPr lIns="71437" tIns="71437" rIns="71437" bIns="71437" anchor="b">
            <a:noAutofit/>
          </a:bodyPr>
          <a:lstStyle>
            <a:lvl1pPr algn="ctr" defTabSz="821531">
              <a:lnSpc>
                <a:spcPct val="100000"/>
              </a:lnSpc>
              <a:defRPr sz="10800">
                <a:solidFill>
                  <a:srgbClr val="000000"/>
                </a:solidFill>
                <a:latin typeface="+mn-lt"/>
                <a:ea typeface="+mn-ea"/>
                <a:cs typeface="+mn-cs"/>
                <a:sym typeface="ヒラギノ角ゴ Pro W3"/>
              </a:defRPr>
            </a:lvl1pPr>
          </a:lstStyle>
          <a:p>
            <a:r>
              <a:t>Title Text</a:t>
            </a:r>
          </a:p>
        </p:txBody>
      </p:sp>
      <p:sp>
        <p:nvSpPr>
          <p:cNvPr id="318" name="Body Level One…"/>
          <p:cNvSpPr txBox="1">
            <a:spLocks noGrp="1"/>
          </p:cNvSpPr>
          <p:nvPr>
            <p:ph type="body" sz="quarter" idx="1"/>
          </p:nvPr>
        </p:nvSpPr>
        <p:spPr>
          <a:xfrm>
            <a:off x="4833937" y="7072312"/>
            <a:ext cx="14698267" cy="1607345"/>
          </a:xfrm>
          <a:prstGeom prst="rect">
            <a:avLst/>
          </a:prstGeom>
        </p:spPr>
        <p:txBody>
          <a:bodyPr lIns="71437" tIns="71437" rIns="71437" bIns="71437">
            <a:noAutofit/>
          </a:bodyPr>
          <a:lstStyle>
            <a:lvl1pPr marL="0" indent="0" algn="ctr" defTabSz="821531">
              <a:spcBef>
                <a:spcPts val="0"/>
              </a:spcBef>
              <a:buClrTx/>
              <a:buSzTx/>
              <a:buNone/>
              <a:defRPr sz="4200" b="0">
                <a:latin typeface="+mn-lt"/>
                <a:ea typeface="+mn-ea"/>
                <a:cs typeface="+mn-cs"/>
                <a:sym typeface="ヒラギノ角ゴ Pro W3"/>
              </a:defRPr>
            </a:lvl1pPr>
            <a:lvl2pPr marL="0" indent="0" algn="ctr" defTabSz="821531">
              <a:spcBef>
                <a:spcPts val="0"/>
              </a:spcBef>
              <a:buClrTx/>
              <a:buSzTx/>
              <a:buNone/>
              <a:defRPr sz="4200" b="0">
                <a:latin typeface="+mn-lt"/>
                <a:ea typeface="+mn-ea"/>
                <a:cs typeface="+mn-cs"/>
                <a:sym typeface="ヒラギノ角ゴ Pro W3"/>
              </a:defRPr>
            </a:lvl2pPr>
            <a:lvl3pPr marL="0" indent="0" algn="ctr" defTabSz="821531">
              <a:spcBef>
                <a:spcPts val="0"/>
              </a:spcBef>
              <a:buClrTx/>
              <a:buSzTx/>
              <a:buNone/>
              <a:defRPr sz="4200" b="0">
                <a:latin typeface="+mn-lt"/>
                <a:ea typeface="+mn-ea"/>
                <a:cs typeface="+mn-cs"/>
                <a:sym typeface="ヒラギノ角ゴ Pro W3"/>
              </a:defRPr>
            </a:lvl3pPr>
            <a:lvl4pPr marL="0" indent="0" algn="ctr" defTabSz="821531">
              <a:spcBef>
                <a:spcPts val="0"/>
              </a:spcBef>
              <a:buClrTx/>
              <a:buSzTx/>
              <a:buNone/>
              <a:defRPr sz="4200" b="0">
                <a:latin typeface="+mn-lt"/>
                <a:ea typeface="+mn-ea"/>
                <a:cs typeface="+mn-cs"/>
                <a:sym typeface="ヒラギノ角ゴ Pro W3"/>
              </a:defRPr>
            </a:lvl4pPr>
            <a:lvl5pPr marL="0" indent="0" algn="ctr" defTabSz="821531">
              <a:spcBef>
                <a:spcPts val="0"/>
              </a:spcBef>
              <a:buClrTx/>
              <a:buSzTx/>
              <a:buNone/>
              <a:defRPr sz="4200" b="0">
                <a:latin typeface="+mn-lt"/>
                <a:ea typeface="+mn-ea"/>
                <a:cs typeface="+mn-cs"/>
                <a:sym typeface="ヒラギノ角ゴ Pro W3"/>
              </a:defRPr>
            </a:lvl5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xfrm>
            <a:off x="11971780" y="13180218"/>
            <a:ext cx="422581" cy="346076"/>
          </a:xfrm>
          <a:prstGeom prst="rect">
            <a:avLst/>
          </a:prstGeom>
        </p:spPr>
        <p:txBody>
          <a:bodyPr lIns="71437" tIns="71437" rIns="71437" bIns="71437"/>
          <a:lstStyle>
            <a:lvl1pPr algn="ctr" defTabSz="821531">
              <a:defRPr sz="1600">
                <a:latin typeface="+mn-lt"/>
                <a:ea typeface="+mn-ea"/>
                <a:cs typeface="+mn-cs"/>
                <a:sym typeface="ヒラギノ角ゴ Pro W3"/>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タイトル &amp; 箇条書き">
    <p:spTree>
      <p:nvGrpSpPr>
        <p:cNvPr id="1" name=""/>
        <p:cNvGrpSpPr/>
        <p:nvPr/>
      </p:nvGrpSpPr>
      <p:grpSpPr>
        <a:xfrm>
          <a:off x="0" y="0"/>
          <a:ext cx="0" cy="0"/>
          <a:chOff x="0" y="0"/>
          <a:chExt cx="0" cy="0"/>
        </a:xfrm>
      </p:grpSpPr>
      <p:sp>
        <p:nvSpPr>
          <p:cNvPr id="326" name="Title Text"/>
          <p:cNvSpPr txBox="1">
            <a:spLocks noGrp="1"/>
          </p:cNvSpPr>
          <p:nvPr>
            <p:ph type="title"/>
          </p:nvPr>
        </p:nvSpPr>
        <p:spPr>
          <a:xfrm>
            <a:off x="4833937" y="357187"/>
            <a:ext cx="14698267" cy="3429001"/>
          </a:xfrm>
          <a:prstGeom prst="rect">
            <a:avLst/>
          </a:prstGeom>
        </p:spPr>
        <p:txBody>
          <a:bodyPr lIns="71437" tIns="71437" rIns="71437" bIns="71437">
            <a:noAutofit/>
          </a:bodyPr>
          <a:lstStyle>
            <a:lvl1pPr algn="ctr" defTabSz="821531">
              <a:lnSpc>
                <a:spcPct val="100000"/>
              </a:lnSpc>
              <a:defRPr sz="11200">
                <a:solidFill>
                  <a:srgbClr val="000000"/>
                </a:solidFill>
                <a:latin typeface="+mn-lt"/>
                <a:ea typeface="+mn-ea"/>
                <a:cs typeface="+mn-cs"/>
                <a:sym typeface="ヒラギノ角ゴ Pro W3"/>
              </a:defRPr>
            </a:lvl1pPr>
          </a:lstStyle>
          <a:p>
            <a:r>
              <a:t>Title Text</a:t>
            </a:r>
          </a:p>
        </p:txBody>
      </p:sp>
      <p:sp>
        <p:nvSpPr>
          <p:cNvPr id="327" name="Body Level One…"/>
          <p:cNvSpPr txBox="1">
            <a:spLocks noGrp="1"/>
          </p:cNvSpPr>
          <p:nvPr>
            <p:ph type="body" sz="half" idx="1"/>
          </p:nvPr>
        </p:nvSpPr>
        <p:spPr>
          <a:xfrm>
            <a:off x="4833937" y="3893343"/>
            <a:ext cx="14698267" cy="8018861"/>
          </a:xfrm>
          <a:prstGeom prst="rect">
            <a:avLst/>
          </a:prstGeom>
        </p:spPr>
        <p:txBody>
          <a:bodyPr lIns="71437" tIns="71437" rIns="71437" bIns="71437" anchor="ctr">
            <a:noAutofit/>
          </a:bodyPr>
          <a:lstStyle>
            <a:lvl1pPr marL="769079" indent="-642079" defTabSz="821531">
              <a:spcBef>
                <a:spcPts val="3300"/>
              </a:spcBef>
              <a:buClrTx/>
              <a:buSzPct val="171000"/>
              <a:buChar char="•"/>
              <a:defRPr sz="5200" b="0">
                <a:latin typeface="+mn-lt"/>
                <a:ea typeface="+mn-ea"/>
                <a:cs typeface="+mn-cs"/>
                <a:sym typeface="ヒラギノ角ゴ Pro W3"/>
              </a:defRPr>
            </a:lvl1pPr>
            <a:lvl2pPr marL="1469571" indent="-707571" defTabSz="821531">
              <a:spcBef>
                <a:spcPts val="3300"/>
              </a:spcBef>
              <a:buClrTx/>
              <a:buSzPct val="171000"/>
              <a:buChar char="•"/>
              <a:defRPr sz="5200" b="0">
                <a:latin typeface="+mn-lt"/>
                <a:ea typeface="+mn-ea"/>
                <a:cs typeface="+mn-cs"/>
                <a:sym typeface="ヒラギノ角ゴ Pro W3"/>
              </a:defRPr>
            </a:lvl2pPr>
            <a:lvl3pPr marL="1914071" indent="-707571" defTabSz="821531">
              <a:spcBef>
                <a:spcPts val="3300"/>
              </a:spcBef>
              <a:buClrTx/>
              <a:buSzPct val="171000"/>
              <a:defRPr sz="5200" b="0">
                <a:latin typeface="+mn-lt"/>
                <a:ea typeface="+mn-ea"/>
                <a:cs typeface="+mn-cs"/>
                <a:sym typeface="ヒラギノ角ゴ Pro W3"/>
              </a:defRPr>
            </a:lvl3pPr>
            <a:lvl4pPr marL="2358571" indent="-707571" defTabSz="821531">
              <a:spcBef>
                <a:spcPts val="3300"/>
              </a:spcBef>
              <a:buClrTx/>
              <a:buSzPct val="171000"/>
              <a:buChar char="•"/>
              <a:defRPr sz="5200" b="0">
                <a:latin typeface="+mn-lt"/>
                <a:ea typeface="+mn-ea"/>
                <a:cs typeface="+mn-cs"/>
                <a:sym typeface="ヒラギノ角ゴ Pro W3"/>
              </a:defRPr>
            </a:lvl4pPr>
            <a:lvl5pPr marL="2803071" indent="-707571" defTabSz="821531">
              <a:spcBef>
                <a:spcPts val="3300"/>
              </a:spcBef>
              <a:buClrTx/>
              <a:buSzPct val="171000"/>
              <a:buChar char="•"/>
              <a:defRPr sz="5200" b="0">
                <a:latin typeface="+mn-lt"/>
                <a:ea typeface="+mn-ea"/>
                <a:cs typeface="+mn-cs"/>
                <a:sym typeface="ヒラギノ角ゴ Pro W3"/>
              </a:defRPr>
            </a:lvl5pPr>
          </a:lstStyle>
          <a:p>
            <a:r>
              <a:t>Body Level One</a:t>
            </a:r>
          </a:p>
          <a:p>
            <a:pPr lvl="1"/>
            <a:r>
              <a:t>Body Level Two</a:t>
            </a:r>
          </a:p>
          <a:p>
            <a:pPr lvl="2"/>
            <a:r>
              <a:t>Body Level Three</a:t>
            </a:r>
          </a:p>
          <a:p>
            <a:pPr lvl="3"/>
            <a:r>
              <a:t>Body Level Four</a:t>
            </a:r>
          </a:p>
          <a:p>
            <a:pPr lvl="4"/>
            <a:r>
              <a:t>Body Level Five</a:t>
            </a:r>
          </a:p>
        </p:txBody>
      </p:sp>
      <p:sp>
        <p:nvSpPr>
          <p:cNvPr id="328" name="Slide Number"/>
          <p:cNvSpPr txBox="1">
            <a:spLocks noGrp="1"/>
          </p:cNvSpPr>
          <p:nvPr>
            <p:ph type="sldNum" sz="quarter" idx="2"/>
          </p:nvPr>
        </p:nvSpPr>
        <p:spPr>
          <a:xfrm>
            <a:off x="11955091" y="13144500"/>
            <a:ext cx="455957" cy="371475"/>
          </a:xfrm>
          <a:prstGeom prst="rect">
            <a:avLst/>
          </a:prstGeom>
        </p:spPr>
        <p:txBody>
          <a:bodyPr lIns="71437" tIns="71437" rIns="71437" bIns="71437"/>
          <a:lstStyle>
            <a:lvl1pPr algn="ctr" defTabSz="821531">
              <a:defRPr sz="1800">
                <a:latin typeface="+mn-lt"/>
                <a:ea typeface="+mn-ea"/>
                <a:cs typeface="+mn-cs"/>
                <a:sym typeface="ヒラギノ角ゴ Pro W3"/>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タイトル &amp; 箇条書き コピー">
    <p:spTree>
      <p:nvGrpSpPr>
        <p:cNvPr id="1" name=""/>
        <p:cNvGrpSpPr/>
        <p:nvPr/>
      </p:nvGrpSpPr>
      <p:grpSpPr>
        <a:xfrm>
          <a:off x="0" y="0"/>
          <a:ext cx="0" cy="0"/>
          <a:chOff x="0" y="0"/>
          <a:chExt cx="0" cy="0"/>
        </a:xfrm>
      </p:grpSpPr>
      <p:sp>
        <p:nvSpPr>
          <p:cNvPr id="335" name="Title Text"/>
          <p:cNvSpPr txBox="1">
            <a:spLocks noGrp="1"/>
          </p:cNvSpPr>
          <p:nvPr>
            <p:ph type="title"/>
          </p:nvPr>
        </p:nvSpPr>
        <p:spPr>
          <a:xfrm>
            <a:off x="4833937" y="357187"/>
            <a:ext cx="14698267" cy="3429001"/>
          </a:xfrm>
          <a:prstGeom prst="rect">
            <a:avLst/>
          </a:prstGeom>
        </p:spPr>
        <p:txBody>
          <a:bodyPr lIns="71437" tIns="71437" rIns="71437" bIns="71437">
            <a:noAutofit/>
          </a:bodyPr>
          <a:lstStyle>
            <a:lvl1pPr algn="ctr" defTabSz="821531">
              <a:lnSpc>
                <a:spcPct val="100000"/>
              </a:lnSpc>
              <a:defRPr sz="11200">
                <a:solidFill>
                  <a:srgbClr val="000000"/>
                </a:solidFill>
                <a:latin typeface="+mn-lt"/>
                <a:ea typeface="+mn-ea"/>
                <a:cs typeface="+mn-cs"/>
                <a:sym typeface="ヒラギノ角ゴ Pro W3"/>
              </a:defRPr>
            </a:lvl1pPr>
          </a:lstStyle>
          <a:p>
            <a:r>
              <a:t>Title Text</a:t>
            </a:r>
          </a:p>
        </p:txBody>
      </p:sp>
      <p:sp>
        <p:nvSpPr>
          <p:cNvPr id="336" name="Body Level One…"/>
          <p:cNvSpPr txBox="1">
            <a:spLocks noGrp="1"/>
          </p:cNvSpPr>
          <p:nvPr>
            <p:ph type="body" sz="half" idx="1"/>
          </p:nvPr>
        </p:nvSpPr>
        <p:spPr>
          <a:xfrm>
            <a:off x="4833937" y="3893343"/>
            <a:ext cx="14698267" cy="8018861"/>
          </a:xfrm>
          <a:prstGeom prst="rect">
            <a:avLst/>
          </a:prstGeom>
        </p:spPr>
        <p:txBody>
          <a:bodyPr lIns="71437" tIns="71437" rIns="71437" bIns="71437" anchor="ctr">
            <a:noAutofit/>
          </a:bodyPr>
          <a:lstStyle>
            <a:lvl1pPr marL="769079" indent="-642079" defTabSz="821531">
              <a:spcBef>
                <a:spcPts val="3300"/>
              </a:spcBef>
              <a:buClrTx/>
              <a:buSzPct val="171000"/>
              <a:buChar char="•"/>
              <a:defRPr sz="5200" b="0">
                <a:latin typeface="+mn-lt"/>
                <a:ea typeface="+mn-ea"/>
                <a:cs typeface="+mn-cs"/>
                <a:sym typeface="ヒラギノ角ゴ Pro W3"/>
              </a:defRPr>
            </a:lvl1pPr>
            <a:lvl2pPr marL="1469571" indent="-707571" defTabSz="821531">
              <a:spcBef>
                <a:spcPts val="3300"/>
              </a:spcBef>
              <a:buClrTx/>
              <a:buSzPct val="171000"/>
              <a:buChar char="•"/>
              <a:defRPr sz="5200" b="0">
                <a:latin typeface="+mn-lt"/>
                <a:ea typeface="+mn-ea"/>
                <a:cs typeface="+mn-cs"/>
                <a:sym typeface="ヒラギノ角ゴ Pro W3"/>
              </a:defRPr>
            </a:lvl2pPr>
            <a:lvl3pPr marL="1914071" indent="-707571" defTabSz="821531">
              <a:spcBef>
                <a:spcPts val="3300"/>
              </a:spcBef>
              <a:buClrTx/>
              <a:buSzPct val="171000"/>
              <a:defRPr sz="5200" b="0">
                <a:latin typeface="+mn-lt"/>
                <a:ea typeface="+mn-ea"/>
                <a:cs typeface="+mn-cs"/>
                <a:sym typeface="ヒラギノ角ゴ Pro W3"/>
              </a:defRPr>
            </a:lvl3pPr>
            <a:lvl4pPr marL="2358571" indent="-707571" defTabSz="821531">
              <a:spcBef>
                <a:spcPts val="3300"/>
              </a:spcBef>
              <a:buClrTx/>
              <a:buSzPct val="171000"/>
              <a:buChar char="•"/>
              <a:defRPr sz="5200" b="0">
                <a:latin typeface="+mn-lt"/>
                <a:ea typeface="+mn-ea"/>
                <a:cs typeface="+mn-cs"/>
                <a:sym typeface="ヒラギノ角ゴ Pro W3"/>
              </a:defRPr>
            </a:lvl4pPr>
            <a:lvl5pPr marL="2803071" indent="-707571" defTabSz="821531">
              <a:spcBef>
                <a:spcPts val="3300"/>
              </a:spcBef>
              <a:buClrTx/>
              <a:buSzPct val="171000"/>
              <a:buChar char="•"/>
              <a:defRPr sz="5200" b="0">
                <a:latin typeface="+mn-lt"/>
                <a:ea typeface="+mn-ea"/>
                <a:cs typeface="+mn-cs"/>
                <a:sym typeface="ヒラギノ角ゴ Pro W3"/>
              </a:defRPr>
            </a:lvl5pPr>
          </a:lstStyle>
          <a:p>
            <a:r>
              <a:t>Body Level One</a:t>
            </a:r>
          </a:p>
          <a:p>
            <a:pPr lvl="1"/>
            <a:r>
              <a:t>Body Level Two</a:t>
            </a:r>
          </a:p>
          <a:p>
            <a:pPr lvl="2"/>
            <a:r>
              <a:t>Body Level Three</a:t>
            </a:r>
          </a:p>
          <a:p>
            <a:pPr lvl="3"/>
            <a:r>
              <a:t>Body Level Four</a:t>
            </a:r>
          </a:p>
          <a:p>
            <a:pPr lvl="4"/>
            <a:r>
              <a:t>Body Level Five</a:t>
            </a:r>
          </a:p>
        </p:txBody>
      </p:sp>
      <p:sp>
        <p:nvSpPr>
          <p:cNvPr id="337" name="Slide Number"/>
          <p:cNvSpPr txBox="1">
            <a:spLocks noGrp="1"/>
          </p:cNvSpPr>
          <p:nvPr>
            <p:ph type="sldNum" sz="quarter" idx="2"/>
          </p:nvPr>
        </p:nvSpPr>
        <p:spPr>
          <a:xfrm>
            <a:off x="11955091" y="13144500"/>
            <a:ext cx="455957" cy="371475"/>
          </a:xfrm>
          <a:prstGeom prst="rect">
            <a:avLst/>
          </a:prstGeom>
        </p:spPr>
        <p:txBody>
          <a:bodyPr lIns="71437" tIns="71437" rIns="71437" bIns="71437"/>
          <a:lstStyle>
            <a:lvl1pPr algn="ctr" defTabSz="821531">
              <a:defRPr sz="1800">
                <a:latin typeface="+mn-lt"/>
                <a:ea typeface="+mn-ea"/>
                <a:cs typeface="+mn-cs"/>
                <a:sym typeface="ヒラギノ角ゴ Pro W3"/>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Default - 白紙 コピー 4">
    <p:spTree>
      <p:nvGrpSpPr>
        <p:cNvPr id="1" name=""/>
        <p:cNvGrpSpPr/>
        <p:nvPr/>
      </p:nvGrpSpPr>
      <p:grpSpPr>
        <a:xfrm>
          <a:off x="0" y="0"/>
          <a:ext cx="0" cy="0"/>
          <a:chOff x="0" y="0"/>
          <a:chExt cx="0" cy="0"/>
        </a:xfrm>
      </p:grpSpPr>
      <p:sp>
        <p:nvSpPr>
          <p:cNvPr id="344" name="Slide Number"/>
          <p:cNvSpPr txBox="1">
            <a:spLocks noGrp="1"/>
          </p:cNvSpPr>
          <p:nvPr>
            <p:ph type="sldNum" sz="quarter" idx="2"/>
          </p:nvPr>
        </p:nvSpPr>
        <p:spPr>
          <a:xfrm>
            <a:off x="20095764" y="13096797"/>
            <a:ext cx="325835" cy="316310"/>
          </a:xfrm>
          <a:prstGeom prst="rect">
            <a:avLst/>
          </a:prstGeom>
          <a:ln>
            <a:round/>
          </a:ln>
        </p:spPr>
        <p:txBody>
          <a:bodyPr lIns="53578" tIns="53578" rIns="53578" bIns="53578" anchor="ctr"/>
          <a:lstStyle>
            <a:lvl1pPr defTabSz="1821656">
              <a:defRPr sz="16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タイトル &amp; 箇条書き コピー 2">
    <p:spTree>
      <p:nvGrpSpPr>
        <p:cNvPr id="1" name=""/>
        <p:cNvGrpSpPr/>
        <p:nvPr/>
      </p:nvGrpSpPr>
      <p:grpSpPr>
        <a:xfrm>
          <a:off x="0" y="0"/>
          <a:ext cx="0" cy="0"/>
          <a:chOff x="0" y="0"/>
          <a:chExt cx="0" cy="0"/>
        </a:xfrm>
      </p:grpSpPr>
      <p:sp>
        <p:nvSpPr>
          <p:cNvPr id="351" name="Title Text"/>
          <p:cNvSpPr txBox="1">
            <a:spLocks noGrp="1"/>
          </p:cNvSpPr>
          <p:nvPr>
            <p:ph type="title"/>
          </p:nvPr>
        </p:nvSpPr>
        <p:spPr>
          <a:xfrm>
            <a:off x="4833937" y="357187"/>
            <a:ext cx="14698267" cy="3429001"/>
          </a:xfrm>
          <a:prstGeom prst="rect">
            <a:avLst/>
          </a:prstGeom>
        </p:spPr>
        <p:txBody>
          <a:bodyPr lIns="71437" tIns="71437" rIns="71437" bIns="71437">
            <a:noAutofit/>
          </a:bodyPr>
          <a:lstStyle>
            <a:lvl1pPr algn="ctr" defTabSz="821531">
              <a:lnSpc>
                <a:spcPct val="100000"/>
              </a:lnSpc>
              <a:defRPr sz="11200">
                <a:solidFill>
                  <a:srgbClr val="000000"/>
                </a:solidFill>
                <a:latin typeface="+mn-lt"/>
                <a:ea typeface="+mn-ea"/>
                <a:cs typeface="+mn-cs"/>
                <a:sym typeface="ヒラギノ角ゴ Pro W3"/>
              </a:defRPr>
            </a:lvl1pPr>
          </a:lstStyle>
          <a:p>
            <a:r>
              <a:t>Title Text</a:t>
            </a:r>
          </a:p>
        </p:txBody>
      </p:sp>
      <p:sp>
        <p:nvSpPr>
          <p:cNvPr id="352" name="Body Level One…"/>
          <p:cNvSpPr txBox="1">
            <a:spLocks noGrp="1"/>
          </p:cNvSpPr>
          <p:nvPr>
            <p:ph type="body" sz="half" idx="1"/>
          </p:nvPr>
        </p:nvSpPr>
        <p:spPr>
          <a:xfrm>
            <a:off x="4833937" y="3893343"/>
            <a:ext cx="14698267" cy="8018861"/>
          </a:xfrm>
          <a:prstGeom prst="rect">
            <a:avLst/>
          </a:prstGeom>
        </p:spPr>
        <p:txBody>
          <a:bodyPr lIns="71437" tIns="71437" rIns="71437" bIns="71437" anchor="ctr">
            <a:noAutofit/>
          </a:bodyPr>
          <a:lstStyle>
            <a:lvl1pPr marL="769079" indent="-642079" defTabSz="821531">
              <a:spcBef>
                <a:spcPts val="3300"/>
              </a:spcBef>
              <a:buClrTx/>
              <a:buSzPct val="171000"/>
              <a:buChar char="•"/>
              <a:defRPr sz="5200" b="0">
                <a:latin typeface="+mn-lt"/>
                <a:ea typeface="+mn-ea"/>
                <a:cs typeface="+mn-cs"/>
                <a:sym typeface="ヒラギノ角ゴ Pro W3"/>
              </a:defRPr>
            </a:lvl1pPr>
            <a:lvl2pPr marL="1469571" indent="-707571" defTabSz="821531">
              <a:spcBef>
                <a:spcPts val="3300"/>
              </a:spcBef>
              <a:buClrTx/>
              <a:buSzPct val="171000"/>
              <a:buChar char="•"/>
              <a:defRPr sz="5200" b="0">
                <a:latin typeface="+mn-lt"/>
                <a:ea typeface="+mn-ea"/>
                <a:cs typeface="+mn-cs"/>
                <a:sym typeface="ヒラギノ角ゴ Pro W3"/>
              </a:defRPr>
            </a:lvl2pPr>
            <a:lvl3pPr marL="1914071" indent="-707571" defTabSz="821531">
              <a:spcBef>
                <a:spcPts val="3300"/>
              </a:spcBef>
              <a:buClrTx/>
              <a:buSzPct val="171000"/>
              <a:defRPr sz="5200" b="0">
                <a:latin typeface="+mn-lt"/>
                <a:ea typeface="+mn-ea"/>
                <a:cs typeface="+mn-cs"/>
                <a:sym typeface="ヒラギノ角ゴ Pro W3"/>
              </a:defRPr>
            </a:lvl3pPr>
            <a:lvl4pPr marL="2358571" indent="-707571" defTabSz="821531">
              <a:spcBef>
                <a:spcPts val="3300"/>
              </a:spcBef>
              <a:buClrTx/>
              <a:buSzPct val="171000"/>
              <a:buChar char="•"/>
              <a:defRPr sz="5200" b="0">
                <a:latin typeface="+mn-lt"/>
                <a:ea typeface="+mn-ea"/>
                <a:cs typeface="+mn-cs"/>
                <a:sym typeface="ヒラギノ角ゴ Pro W3"/>
              </a:defRPr>
            </a:lvl4pPr>
            <a:lvl5pPr marL="2803071" indent="-707571" defTabSz="821531">
              <a:spcBef>
                <a:spcPts val="3300"/>
              </a:spcBef>
              <a:buClrTx/>
              <a:buSzPct val="171000"/>
              <a:buChar char="•"/>
              <a:defRPr sz="5200" b="0">
                <a:latin typeface="+mn-lt"/>
                <a:ea typeface="+mn-ea"/>
                <a:cs typeface="+mn-cs"/>
                <a:sym typeface="ヒラギノ角ゴ Pro W3"/>
              </a:defRPr>
            </a:lvl5pPr>
          </a:lstStyle>
          <a:p>
            <a:r>
              <a:t>Body Level One</a:t>
            </a:r>
          </a:p>
          <a:p>
            <a:pPr lvl="1"/>
            <a:r>
              <a:t>Body Level Two</a:t>
            </a:r>
          </a:p>
          <a:p>
            <a:pPr lvl="2"/>
            <a:r>
              <a:t>Body Level Three</a:t>
            </a:r>
          </a:p>
          <a:p>
            <a:pPr lvl="3"/>
            <a:r>
              <a:t>Body Level Four</a:t>
            </a:r>
          </a:p>
          <a:p>
            <a:pPr lvl="4"/>
            <a:r>
              <a:t>Body Level Five</a:t>
            </a:r>
          </a:p>
        </p:txBody>
      </p:sp>
      <p:sp>
        <p:nvSpPr>
          <p:cNvPr id="353" name="Slide Number"/>
          <p:cNvSpPr txBox="1">
            <a:spLocks noGrp="1"/>
          </p:cNvSpPr>
          <p:nvPr>
            <p:ph type="sldNum" sz="quarter" idx="2"/>
          </p:nvPr>
        </p:nvSpPr>
        <p:spPr>
          <a:xfrm>
            <a:off x="11955091" y="13144500"/>
            <a:ext cx="455957" cy="371475"/>
          </a:xfrm>
          <a:prstGeom prst="rect">
            <a:avLst/>
          </a:prstGeom>
        </p:spPr>
        <p:txBody>
          <a:bodyPr lIns="71437" tIns="71437" rIns="71437" bIns="71437"/>
          <a:lstStyle>
            <a:lvl1pPr algn="ctr" defTabSz="821531">
              <a:defRPr sz="1800">
                <a:latin typeface="+mn-lt"/>
                <a:ea typeface="+mn-ea"/>
                <a:cs typeface="+mn-cs"/>
                <a:sym typeface="ヒラギノ角ゴ Pro W3"/>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タイトル &amp; 箇条書き コピー 1">
    <p:spTree>
      <p:nvGrpSpPr>
        <p:cNvPr id="1" name=""/>
        <p:cNvGrpSpPr/>
        <p:nvPr/>
      </p:nvGrpSpPr>
      <p:grpSpPr>
        <a:xfrm>
          <a:off x="0" y="0"/>
          <a:ext cx="0" cy="0"/>
          <a:chOff x="0" y="0"/>
          <a:chExt cx="0" cy="0"/>
        </a:xfrm>
      </p:grpSpPr>
      <p:sp>
        <p:nvSpPr>
          <p:cNvPr id="360" name="Title Text"/>
          <p:cNvSpPr txBox="1">
            <a:spLocks noGrp="1"/>
          </p:cNvSpPr>
          <p:nvPr>
            <p:ph type="title"/>
          </p:nvPr>
        </p:nvSpPr>
        <p:spPr>
          <a:xfrm>
            <a:off x="4833937" y="357187"/>
            <a:ext cx="14698267" cy="3429001"/>
          </a:xfrm>
          <a:prstGeom prst="rect">
            <a:avLst/>
          </a:prstGeom>
        </p:spPr>
        <p:txBody>
          <a:bodyPr lIns="71437" tIns="71437" rIns="71437" bIns="71437">
            <a:noAutofit/>
          </a:bodyPr>
          <a:lstStyle>
            <a:lvl1pPr algn="ctr" defTabSz="821531">
              <a:lnSpc>
                <a:spcPct val="100000"/>
              </a:lnSpc>
              <a:defRPr sz="11200">
                <a:solidFill>
                  <a:srgbClr val="000000"/>
                </a:solidFill>
                <a:latin typeface="+mn-lt"/>
                <a:ea typeface="+mn-ea"/>
                <a:cs typeface="+mn-cs"/>
                <a:sym typeface="ヒラギノ角ゴ Pro W3"/>
              </a:defRPr>
            </a:lvl1pPr>
          </a:lstStyle>
          <a:p>
            <a:r>
              <a:t>Title Text</a:t>
            </a:r>
          </a:p>
        </p:txBody>
      </p:sp>
      <p:sp>
        <p:nvSpPr>
          <p:cNvPr id="361" name="Body Level One…"/>
          <p:cNvSpPr txBox="1">
            <a:spLocks noGrp="1"/>
          </p:cNvSpPr>
          <p:nvPr>
            <p:ph type="body" sz="half" idx="1"/>
          </p:nvPr>
        </p:nvSpPr>
        <p:spPr>
          <a:xfrm>
            <a:off x="4833937" y="3893343"/>
            <a:ext cx="14698267" cy="8018861"/>
          </a:xfrm>
          <a:prstGeom prst="rect">
            <a:avLst/>
          </a:prstGeom>
        </p:spPr>
        <p:txBody>
          <a:bodyPr lIns="71437" tIns="71437" rIns="71437" bIns="71437" anchor="ctr">
            <a:noAutofit/>
          </a:bodyPr>
          <a:lstStyle>
            <a:lvl1pPr marL="769079" indent="-642079" defTabSz="821531">
              <a:spcBef>
                <a:spcPts val="3300"/>
              </a:spcBef>
              <a:buClrTx/>
              <a:buSzPct val="171000"/>
              <a:buChar char="•"/>
              <a:defRPr sz="5200" b="0">
                <a:latin typeface="+mn-lt"/>
                <a:ea typeface="+mn-ea"/>
                <a:cs typeface="+mn-cs"/>
                <a:sym typeface="ヒラギノ角ゴ Pro W3"/>
              </a:defRPr>
            </a:lvl1pPr>
            <a:lvl2pPr marL="1469571" indent="-707571" defTabSz="821531">
              <a:spcBef>
                <a:spcPts val="3300"/>
              </a:spcBef>
              <a:buClrTx/>
              <a:buSzPct val="171000"/>
              <a:buChar char="•"/>
              <a:defRPr sz="5200" b="0">
                <a:latin typeface="+mn-lt"/>
                <a:ea typeface="+mn-ea"/>
                <a:cs typeface="+mn-cs"/>
                <a:sym typeface="ヒラギノ角ゴ Pro W3"/>
              </a:defRPr>
            </a:lvl2pPr>
            <a:lvl3pPr marL="1914071" indent="-707571" defTabSz="821531">
              <a:spcBef>
                <a:spcPts val="3300"/>
              </a:spcBef>
              <a:buClrTx/>
              <a:buSzPct val="171000"/>
              <a:defRPr sz="5200" b="0">
                <a:latin typeface="+mn-lt"/>
                <a:ea typeface="+mn-ea"/>
                <a:cs typeface="+mn-cs"/>
                <a:sym typeface="ヒラギノ角ゴ Pro W3"/>
              </a:defRPr>
            </a:lvl3pPr>
            <a:lvl4pPr marL="2358571" indent="-707571" defTabSz="821531">
              <a:spcBef>
                <a:spcPts val="3300"/>
              </a:spcBef>
              <a:buClrTx/>
              <a:buSzPct val="171000"/>
              <a:buChar char="•"/>
              <a:defRPr sz="5200" b="0">
                <a:latin typeface="+mn-lt"/>
                <a:ea typeface="+mn-ea"/>
                <a:cs typeface="+mn-cs"/>
                <a:sym typeface="ヒラギノ角ゴ Pro W3"/>
              </a:defRPr>
            </a:lvl4pPr>
            <a:lvl5pPr marL="2803071" indent="-707571" defTabSz="821531">
              <a:spcBef>
                <a:spcPts val="3300"/>
              </a:spcBef>
              <a:buClrTx/>
              <a:buSzPct val="171000"/>
              <a:buChar char="•"/>
              <a:defRPr sz="5200" b="0">
                <a:latin typeface="+mn-lt"/>
                <a:ea typeface="+mn-ea"/>
                <a:cs typeface="+mn-cs"/>
                <a:sym typeface="ヒラギノ角ゴ Pro W3"/>
              </a:defRPr>
            </a:lvl5pPr>
          </a:lstStyle>
          <a:p>
            <a:r>
              <a:t>Body Level One</a:t>
            </a:r>
          </a:p>
          <a:p>
            <a:pPr lvl="1"/>
            <a:r>
              <a:t>Body Level Two</a:t>
            </a:r>
          </a:p>
          <a:p>
            <a:pPr lvl="2"/>
            <a:r>
              <a:t>Body Level Three</a:t>
            </a:r>
          </a:p>
          <a:p>
            <a:pPr lvl="3"/>
            <a:r>
              <a:t>Body Level Four</a:t>
            </a:r>
          </a:p>
          <a:p>
            <a:pPr lvl="4"/>
            <a:r>
              <a:t>Body Level Five</a:t>
            </a:r>
          </a:p>
        </p:txBody>
      </p:sp>
      <p:sp>
        <p:nvSpPr>
          <p:cNvPr id="362" name="Slide Number"/>
          <p:cNvSpPr txBox="1">
            <a:spLocks noGrp="1"/>
          </p:cNvSpPr>
          <p:nvPr>
            <p:ph type="sldNum" sz="quarter" idx="2"/>
          </p:nvPr>
        </p:nvSpPr>
        <p:spPr>
          <a:xfrm>
            <a:off x="11955091" y="13144500"/>
            <a:ext cx="455957" cy="371475"/>
          </a:xfrm>
          <a:prstGeom prst="rect">
            <a:avLst/>
          </a:prstGeom>
        </p:spPr>
        <p:txBody>
          <a:bodyPr lIns="71437" tIns="71437" rIns="71437" bIns="71437"/>
          <a:lstStyle>
            <a:lvl1pPr algn="ctr" defTabSz="821531">
              <a:defRPr sz="1800">
                <a:latin typeface="+mn-lt"/>
                <a:ea typeface="+mn-ea"/>
                <a:cs typeface="+mn-cs"/>
                <a:sym typeface="ヒラギノ角ゴ Pro W3"/>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Default - 白紙 コピー 14">
    <p:spTree>
      <p:nvGrpSpPr>
        <p:cNvPr id="1" name=""/>
        <p:cNvGrpSpPr/>
        <p:nvPr/>
      </p:nvGrpSpPr>
      <p:grpSpPr>
        <a:xfrm>
          <a:off x="0" y="0"/>
          <a:ext cx="0" cy="0"/>
          <a:chOff x="0" y="0"/>
          <a:chExt cx="0" cy="0"/>
        </a:xfrm>
      </p:grpSpPr>
      <p:sp>
        <p:nvSpPr>
          <p:cNvPr id="369" name="Slide Number"/>
          <p:cNvSpPr txBox="1">
            <a:spLocks noGrp="1"/>
          </p:cNvSpPr>
          <p:nvPr>
            <p:ph type="sldNum" sz="quarter" idx="2"/>
          </p:nvPr>
        </p:nvSpPr>
        <p:spPr>
          <a:xfrm>
            <a:off x="20070018" y="13052370"/>
            <a:ext cx="351582" cy="348805"/>
          </a:xfrm>
          <a:prstGeom prst="rect">
            <a:avLst/>
          </a:prstGeom>
          <a:ln>
            <a:round/>
          </a:ln>
        </p:spPr>
        <p:txBody>
          <a:bodyPr lIns="53578" tIns="53578" rIns="53578" bIns="53578" anchor="ctr"/>
          <a:lstStyle>
            <a:lvl1pPr defTabSz="1821656">
              <a:defRPr sz="18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Default - 白紙 コピー 5">
    <p:spTree>
      <p:nvGrpSpPr>
        <p:cNvPr id="1" name=""/>
        <p:cNvGrpSpPr/>
        <p:nvPr/>
      </p:nvGrpSpPr>
      <p:grpSpPr>
        <a:xfrm>
          <a:off x="0" y="0"/>
          <a:ext cx="0" cy="0"/>
          <a:chOff x="0" y="0"/>
          <a:chExt cx="0" cy="0"/>
        </a:xfrm>
      </p:grpSpPr>
      <p:sp>
        <p:nvSpPr>
          <p:cNvPr id="376" name="Slide Number"/>
          <p:cNvSpPr txBox="1">
            <a:spLocks noGrp="1"/>
          </p:cNvSpPr>
          <p:nvPr>
            <p:ph type="sldNum" sz="quarter" idx="2"/>
          </p:nvPr>
        </p:nvSpPr>
        <p:spPr>
          <a:xfrm>
            <a:off x="20095764" y="13096797"/>
            <a:ext cx="325835" cy="316310"/>
          </a:xfrm>
          <a:prstGeom prst="rect">
            <a:avLst/>
          </a:prstGeom>
          <a:ln>
            <a:round/>
          </a:ln>
        </p:spPr>
        <p:txBody>
          <a:bodyPr lIns="53578" tIns="53578" rIns="53578" bIns="53578" anchor="ctr"/>
          <a:lstStyle>
            <a:lvl1pPr defTabSz="1821656">
              <a:defRPr sz="16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Default - 白紙 コピー 1">
    <p:spTree>
      <p:nvGrpSpPr>
        <p:cNvPr id="1" name=""/>
        <p:cNvGrpSpPr/>
        <p:nvPr/>
      </p:nvGrpSpPr>
      <p:grpSpPr>
        <a:xfrm>
          <a:off x="0" y="0"/>
          <a:ext cx="0" cy="0"/>
          <a:chOff x="0" y="0"/>
          <a:chExt cx="0" cy="0"/>
        </a:xfrm>
      </p:grpSpPr>
      <p:sp>
        <p:nvSpPr>
          <p:cNvPr id="383" name="Slide Number"/>
          <p:cNvSpPr txBox="1">
            <a:spLocks noGrp="1"/>
          </p:cNvSpPr>
          <p:nvPr>
            <p:ph type="sldNum" sz="quarter" idx="2"/>
          </p:nvPr>
        </p:nvSpPr>
        <p:spPr>
          <a:xfrm>
            <a:off x="20095764" y="13096797"/>
            <a:ext cx="325835" cy="316310"/>
          </a:xfrm>
          <a:prstGeom prst="rect">
            <a:avLst/>
          </a:prstGeom>
          <a:ln>
            <a:round/>
          </a:ln>
        </p:spPr>
        <p:txBody>
          <a:bodyPr lIns="53578" tIns="53578" rIns="53578" bIns="53578" anchor="ctr"/>
          <a:lstStyle>
            <a:lvl1pPr defTabSz="1821656">
              <a:defRPr sz="16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タイトル &amp; 箇条書き">
    <p:spTree>
      <p:nvGrpSpPr>
        <p:cNvPr id="1" name=""/>
        <p:cNvGrpSpPr/>
        <p:nvPr/>
      </p:nvGrpSpPr>
      <p:grpSpPr>
        <a:xfrm>
          <a:off x="0" y="0"/>
          <a:ext cx="0" cy="0"/>
          <a:chOff x="0" y="0"/>
          <a:chExt cx="0" cy="0"/>
        </a:xfrm>
      </p:grpSpPr>
      <p:sp>
        <p:nvSpPr>
          <p:cNvPr id="49" name="Title Text"/>
          <p:cNvSpPr txBox="1">
            <a:spLocks noGrp="1"/>
          </p:cNvSpPr>
          <p:nvPr>
            <p:ph type="title"/>
          </p:nvPr>
        </p:nvSpPr>
        <p:spPr>
          <a:xfrm>
            <a:off x="4833937" y="357187"/>
            <a:ext cx="14698267" cy="3429001"/>
          </a:xfrm>
          <a:prstGeom prst="rect">
            <a:avLst/>
          </a:prstGeom>
        </p:spPr>
        <p:txBody>
          <a:bodyPr lIns="71437" tIns="71437" rIns="71437" bIns="71437">
            <a:noAutofit/>
          </a:bodyPr>
          <a:lstStyle>
            <a:lvl1pPr algn="ctr" defTabSz="821531">
              <a:lnSpc>
                <a:spcPct val="100000"/>
              </a:lnSpc>
              <a:defRPr sz="11200">
                <a:solidFill>
                  <a:srgbClr val="000000"/>
                </a:solidFill>
                <a:latin typeface="+mn-lt"/>
                <a:ea typeface="+mn-ea"/>
                <a:cs typeface="+mn-cs"/>
                <a:sym typeface="ヒラギノ角ゴ Pro W3"/>
              </a:defRPr>
            </a:lvl1pPr>
          </a:lstStyle>
          <a:p>
            <a:r>
              <a:t>Title Text</a:t>
            </a:r>
          </a:p>
        </p:txBody>
      </p:sp>
      <p:sp>
        <p:nvSpPr>
          <p:cNvPr id="50" name="Body Level One…"/>
          <p:cNvSpPr txBox="1">
            <a:spLocks noGrp="1"/>
          </p:cNvSpPr>
          <p:nvPr>
            <p:ph type="body" sz="half" idx="1"/>
          </p:nvPr>
        </p:nvSpPr>
        <p:spPr>
          <a:xfrm>
            <a:off x="4833937" y="3893343"/>
            <a:ext cx="14698267" cy="8018861"/>
          </a:xfrm>
          <a:prstGeom prst="rect">
            <a:avLst/>
          </a:prstGeom>
        </p:spPr>
        <p:txBody>
          <a:bodyPr lIns="71437" tIns="71437" rIns="71437" bIns="71437" anchor="ctr">
            <a:noAutofit/>
          </a:bodyPr>
          <a:lstStyle>
            <a:lvl1pPr marL="769079" indent="-642079" defTabSz="821531">
              <a:spcBef>
                <a:spcPts val="3300"/>
              </a:spcBef>
              <a:buClrTx/>
              <a:buSzPct val="171000"/>
              <a:buChar char="•"/>
              <a:defRPr sz="5200" b="0">
                <a:latin typeface="+mn-lt"/>
                <a:ea typeface="+mn-ea"/>
                <a:cs typeface="+mn-cs"/>
                <a:sym typeface="ヒラギノ角ゴ Pro W3"/>
              </a:defRPr>
            </a:lvl1pPr>
            <a:lvl2pPr marL="1469571" indent="-707571" defTabSz="821531">
              <a:spcBef>
                <a:spcPts val="3300"/>
              </a:spcBef>
              <a:buClrTx/>
              <a:buSzPct val="171000"/>
              <a:buChar char="•"/>
              <a:defRPr sz="5200" b="0">
                <a:latin typeface="+mn-lt"/>
                <a:ea typeface="+mn-ea"/>
                <a:cs typeface="+mn-cs"/>
                <a:sym typeface="ヒラギノ角ゴ Pro W3"/>
              </a:defRPr>
            </a:lvl2pPr>
            <a:lvl3pPr marL="1914071" indent="-707571" defTabSz="821531">
              <a:spcBef>
                <a:spcPts val="3300"/>
              </a:spcBef>
              <a:buClrTx/>
              <a:buSzPct val="171000"/>
              <a:defRPr sz="5200" b="0">
                <a:latin typeface="+mn-lt"/>
                <a:ea typeface="+mn-ea"/>
                <a:cs typeface="+mn-cs"/>
                <a:sym typeface="ヒラギノ角ゴ Pro W3"/>
              </a:defRPr>
            </a:lvl3pPr>
            <a:lvl4pPr marL="2358571" indent="-707571" defTabSz="821531">
              <a:spcBef>
                <a:spcPts val="3300"/>
              </a:spcBef>
              <a:buClrTx/>
              <a:buSzPct val="171000"/>
              <a:buChar char="•"/>
              <a:defRPr sz="5200" b="0">
                <a:latin typeface="+mn-lt"/>
                <a:ea typeface="+mn-ea"/>
                <a:cs typeface="+mn-cs"/>
                <a:sym typeface="ヒラギノ角ゴ Pro W3"/>
              </a:defRPr>
            </a:lvl4pPr>
            <a:lvl5pPr marL="2803071" indent="-707571" defTabSz="821531">
              <a:spcBef>
                <a:spcPts val="3300"/>
              </a:spcBef>
              <a:buClrTx/>
              <a:buSzPct val="171000"/>
              <a:buChar char="•"/>
              <a:defRPr sz="5200" b="0">
                <a:latin typeface="+mn-lt"/>
                <a:ea typeface="+mn-ea"/>
                <a:cs typeface="+mn-cs"/>
                <a:sym typeface="ヒラギノ角ゴ Pro W3"/>
              </a:defRPr>
            </a:lvl5pPr>
          </a:lstStyle>
          <a:p>
            <a:r>
              <a:t>Body Level One</a:t>
            </a:r>
          </a:p>
          <a:p>
            <a:pPr lvl="1"/>
            <a:r>
              <a:t>Body Level Two</a:t>
            </a:r>
          </a:p>
          <a:p>
            <a:pPr lvl="2"/>
            <a:r>
              <a:t>Body Level Three</a:t>
            </a:r>
          </a:p>
          <a:p>
            <a:pPr lvl="3"/>
            <a:r>
              <a:t>Body Level Four</a:t>
            </a:r>
          </a:p>
          <a:p>
            <a:pPr lvl="4"/>
            <a:r>
              <a:t>Body Level Five</a:t>
            </a:r>
          </a:p>
        </p:txBody>
      </p:sp>
      <p:sp>
        <p:nvSpPr>
          <p:cNvPr id="51" name="Slide Number"/>
          <p:cNvSpPr txBox="1">
            <a:spLocks noGrp="1"/>
          </p:cNvSpPr>
          <p:nvPr>
            <p:ph type="sldNum" sz="quarter" idx="2"/>
          </p:nvPr>
        </p:nvSpPr>
        <p:spPr>
          <a:xfrm>
            <a:off x="11955091" y="13144500"/>
            <a:ext cx="455957" cy="371475"/>
          </a:xfrm>
          <a:prstGeom prst="rect">
            <a:avLst/>
          </a:prstGeom>
        </p:spPr>
        <p:txBody>
          <a:bodyPr lIns="71437" tIns="71437" rIns="71437" bIns="71437"/>
          <a:lstStyle>
            <a:lvl1pPr algn="ctr" defTabSz="821531">
              <a:defRPr sz="1800">
                <a:latin typeface="+mn-lt"/>
                <a:ea typeface="+mn-ea"/>
                <a:cs typeface="+mn-cs"/>
                <a:sym typeface="ヒラギノ角ゴ Pro W3"/>
              </a:defRPr>
            </a:lvl1p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Default - 白紙 コピー 5">
    <p:spTree>
      <p:nvGrpSpPr>
        <p:cNvPr id="1" name=""/>
        <p:cNvGrpSpPr/>
        <p:nvPr/>
      </p:nvGrpSpPr>
      <p:grpSpPr>
        <a:xfrm>
          <a:off x="0" y="0"/>
          <a:ext cx="0" cy="0"/>
          <a:chOff x="0" y="0"/>
          <a:chExt cx="0" cy="0"/>
        </a:xfrm>
      </p:grpSpPr>
      <p:sp>
        <p:nvSpPr>
          <p:cNvPr id="390" name="Slide Number"/>
          <p:cNvSpPr txBox="1">
            <a:spLocks noGrp="1"/>
          </p:cNvSpPr>
          <p:nvPr>
            <p:ph type="sldNum" sz="quarter" idx="2"/>
          </p:nvPr>
        </p:nvSpPr>
        <p:spPr>
          <a:xfrm>
            <a:off x="20095764" y="13091796"/>
            <a:ext cx="325835" cy="316310"/>
          </a:xfrm>
          <a:prstGeom prst="rect">
            <a:avLst/>
          </a:prstGeom>
          <a:ln>
            <a:round/>
          </a:ln>
        </p:spPr>
        <p:txBody>
          <a:bodyPr lIns="53578" tIns="53578" rIns="53578" bIns="53578" anchor="ctr"/>
          <a:lstStyle>
            <a:lvl1pPr defTabSz="1821656">
              <a:defRPr sz="16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タイトル &amp; 箇条書き">
    <p:spTree>
      <p:nvGrpSpPr>
        <p:cNvPr id="1" name=""/>
        <p:cNvGrpSpPr/>
        <p:nvPr/>
      </p:nvGrpSpPr>
      <p:grpSpPr>
        <a:xfrm>
          <a:off x="0" y="0"/>
          <a:ext cx="0" cy="0"/>
          <a:chOff x="0" y="0"/>
          <a:chExt cx="0" cy="0"/>
        </a:xfrm>
      </p:grpSpPr>
      <p:sp>
        <p:nvSpPr>
          <p:cNvPr id="397" name="Title Text"/>
          <p:cNvSpPr txBox="1">
            <a:spLocks noGrp="1"/>
          </p:cNvSpPr>
          <p:nvPr>
            <p:ph type="title"/>
          </p:nvPr>
        </p:nvSpPr>
        <p:spPr>
          <a:xfrm>
            <a:off x="4833937" y="357187"/>
            <a:ext cx="14698267" cy="3429001"/>
          </a:xfrm>
          <a:prstGeom prst="rect">
            <a:avLst/>
          </a:prstGeom>
        </p:spPr>
        <p:txBody>
          <a:bodyPr lIns="71437" tIns="71437" rIns="71437" bIns="71437">
            <a:noAutofit/>
          </a:bodyPr>
          <a:lstStyle>
            <a:lvl1pPr algn="ctr" defTabSz="821531">
              <a:lnSpc>
                <a:spcPct val="100000"/>
              </a:lnSpc>
              <a:defRPr sz="10800">
                <a:solidFill>
                  <a:srgbClr val="000000"/>
                </a:solidFill>
                <a:latin typeface="+mn-lt"/>
                <a:ea typeface="+mn-ea"/>
                <a:cs typeface="+mn-cs"/>
                <a:sym typeface="ヒラギノ角ゴ Pro W3"/>
              </a:defRPr>
            </a:lvl1pPr>
          </a:lstStyle>
          <a:p>
            <a:r>
              <a:t>Title Text</a:t>
            </a:r>
          </a:p>
        </p:txBody>
      </p:sp>
      <p:sp>
        <p:nvSpPr>
          <p:cNvPr id="398" name="Body Level One…"/>
          <p:cNvSpPr txBox="1">
            <a:spLocks noGrp="1"/>
          </p:cNvSpPr>
          <p:nvPr>
            <p:ph type="body" sz="half" idx="1"/>
          </p:nvPr>
        </p:nvSpPr>
        <p:spPr>
          <a:xfrm>
            <a:off x="4833937" y="3893343"/>
            <a:ext cx="14698267" cy="8018861"/>
          </a:xfrm>
          <a:prstGeom prst="rect">
            <a:avLst/>
          </a:prstGeom>
        </p:spPr>
        <p:txBody>
          <a:bodyPr lIns="71437" tIns="71437" rIns="71437" bIns="71437" anchor="ctr">
            <a:noAutofit/>
          </a:bodyPr>
          <a:lstStyle>
            <a:lvl1pPr marL="920750" indent="-793750" defTabSz="821531">
              <a:spcBef>
                <a:spcPts val="3300"/>
              </a:spcBef>
              <a:buClrTx/>
              <a:buSzPct val="171000"/>
              <a:buChar char="•"/>
              <a:defRPr sz="5000" b="0">
                <a:latin typeface="+mn-lt"/>
                <a:ea typeface="+mn-ea"/>
                <a:cs typeface="+mn-cs"/>
                <a:sym typeface="ヒラギノ角ゴ Pro W3"/>
              </a:defRPr>
            </a:lvl1pPr>
            <a:lvl2pPr marL="1555750" indent="-793750" defTabSz="821531">
              <a:spcBef>
                <a:spcPts val="3300"/>
              </a:spcBef>
              <a:buClrTx/>
              <a:buSzPct val="171000"/>
              <a:buChar char="•"/>
              <a:defRPr sz="5000" b="0">
                <a:latin typeface="+mn-lt"/>
                <a:ea typeface="+mn-ea"/>
                <a:cs typeface="+mn-cs"/>
                <a:sym typeface="ヒラギノ角ゴ Pro W3"/>
              </a:defRPr>
            </a:lvl2pPr>
            <a:lvl3pPr marL="2000250" indent="-793750" defTabSz="821531">
              <a:spcBef>
                <a:spcPts val="3300"/>
              </a:spcBef>
              <a:buClrTx/>
              <a:buSzPct val="171000"/>
              <a:defRPr sz="5000" b="0">
                <a:latin typeface="+mn-lt"/>
                <a:ea typeface="+mn-ea"/>
                <a:cs typeface="+mn-cs"/>
                <a:sym typeface="ヒラギノ角ゴ Pro W3"/>
              </a:defRPr>
            </a:lvl3pPr>
            <a:lvl4pPr marL="2444750" indent="-793750" defTabSz="821531">
              <a:spcBef>
                <a:spcPts val="3300"/>
              </a:spcBef>
              <a:buClrTx/>
              <a:buSzPct val="171000"/>
              <a:buChar char="•"/>
              <a:defRPr sz="5000" b="0">
                <a:latin typeface="+mn-lt"/>
                <a:ea typeface="+mn-ea"/>
                <a:cs typeface="+mn-cs"/>
                <a:sym typeface="ヒラギノ角ゴ Pro W3"/>
              </a:defRPr>
            </a:lvl4pPr>
            <a:lvl5pPr marL="2889250" indent="-793750" defTabSz="821531">
              <a:spcBef>
                <a:spcPts val="3300"/>
              </a:spcBef>
              <a:buClrTx/>
              <a:buSzPct val="171000"/>
              <a:buChar char="•"/>
              <a:defRPr sz="5000" b="0">
                <a:latin typeface="+mn-lt"/>
                <a:ea typeface="+mn-ea"/>
                <a:cs typeface="+mn-cs"/>
                <a:sym typeface="ヒラギノ角ゴ Pro W3"/>
              </a:defRPr>
            </a:lvl5pPr>
          </a:lstStyle>
          <a:p>
            <a:r>
              <a:t>Body Level One</a:t>
            </a:r>
          </a:p>
          <a:p>
            <a:pPr lvl="1"/>
            <a:r>
              <a:t>Body Level Two</a:t>
            </a:r>
          </a:p>
          <a:p>
            <a:pPr lvl="2"/>
            <a:r>
              <a:t>Body Level Three</a:t>
            </a:r>
          </a:p>
          <a:p>
            <a:pPr lvl="3"/>
            <a:r>
              <a:t>Body Level Four</a:t>
            </a:r>
          </a:p>
          <a:p>
            <a:pPr lvl="4"/>
            <a:r>
              <a:t>Body Level Five</a:t>
            </a:r>
          </a:p>
        </p:txBody>
      </p:sp>
      <p:sp>
        <p:nvSpPr>
          <p:cNvPr id="399" name="Slide Number"/>
          <p:cNvSpPr txBox="1">
            <a:spLocks noGrp="1"/>
          </p:cNvSpPr>
          <p:nvPr>
            <p:ph type="sldNum" sz="quarter" idx="2"/>
          </p:nvPr>
        </p:nvSpPr>
        <p:spPr>
          <a:xfrm>
            <a:off x="11955092" y="13144500"/>
            <a:ext cx="455957" cy="371475"/>
          </a:xfrm>
          <a:prstGeom prst="rect">
            <a:avLst/>
          </a:prstGeom>
        </p:spPr>
        <p:txBody>
          <a:bodyPr lIns="71437" tIns="71437" rIns="71437" bIns="71437"/>
          <a:lstStyle>
            <a:lvl1pPr algn="ctr" defTabSz="821531">
              <a:defRPr sz="1800">
                <a:latin typeface="+mn-lt"/>
                <a:ea typeface="+mn-ea"/>
                <a:cs typeface="+mn-cs"/>
                <a:sym typeface="ヒラギノ角ゴ Pro W3"/>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Default - 白紙">
    <p:spTree>
      <p:nvGrpSpPr>
        <p:cNvPr id="1" name=""/>
        <p:cNvGrpSpPr/>
        <p:nvPr/>
      </p:nvGrpSpPr>
      <p:grpSpPr>
        <a:xfrm>
          <a:off x="0" y="0"/>
          <a:ext cx="0" cy="0"/>
          <a:chOff x="0" y="0"/>
          <a:chExt cx="0" cy="0"/>
        </a:xfrm>
      </p:grpSpPr>
      <p:sp>
        <p:nvSpPr>
          <p:cNvPr id="406" name="Slide Number"/>
          <p:cNvSpPr txBox="1">
            <a:spLocks noGrp="1"/>
          </p:cNvSpPr>
          <p:nvPr>
            <p:ph type="sldNum" sz="quarter" idx="2"/>
          </p:nvPr>
        </p:nvSpPr>
        <p:spPr>
          <a:xfrm>
            <a:off x="20018523" y="13030472"/>
            <a:ext cx="403077" cy="401093"/>
          </a:xfrm>
          <a:prstGeom prst="rect">
            <a:avLst/>
          </a:prstGeom>
          <a:ln>
            <a:round/>
          </a:ln>
        </p:spPr>
        <p:txBody>
          <a:bodyPr lIns="53578" tIns="53578" rIns="53578" bIns="53578" anchor="ctr"/>
          <a:lstStyle>
            <a:lvl1pPr defTabSz="1821656">
              <a:defRPr sz="22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sp>
        <p:nvSpPr>
          <p:cNvPr id="413" name="Slide Number"/>
          <p:cNvSpPr txBox="1">
            <a:spLocks noGrp="1"/>
          </p:cNvSpPr>
          <p:nvPr>
            <p:ph type="sldNum" sz="quarter" idx="2"/>
          </p:nvPr>
        </p:nvSpPr>
        <p:spPr>
          <a:xfrm>
            <a:off x="11905029" y="13010554"/>
            <a:ext cx="556083" cy="447676"/>
          </a:xfrm>
          <a:prstGeom prst="rect">
            <a:avLst/>
          </a:prstGeom>
        </p:spPr>
        <p:txBody>
          <a:bodyPr lIns="71437" tIns="71437" rIns="71437" bIns="71437">
            <a:normAutofit/>
          </a:bodyPr>
          <a:lstStyle>
            <a:lvl1pPr algn="ctr" defTabSz="821531">
              <a:defRPr sz="2400">
                <a:latin typeface="ヒラギノ角ゴ ProN W3"/>
                <a:ea typeface="ヒラギノ角ゴ ProN W3"/>
                <a:cs typeface="ヒラギノ角ゴ ProN W3"/>
                <a:sym typeface="ヒラギノ角ゴ ProN W3"/>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画像（3点）">
    <p:spTree>
      <p:nvGrpSpPr>
        <p:cNvPr id="1" name=""/>
        <p:cNvGrpSpPr/>
        <p:nvPr/>
      </p:nvGrpSpPr>
      <p:grpSpPr>
        <a:xfrm>
          <a:off x="0" y="0"/>
          <a:ext cx="0" cy="0"/>
          <a:chOff x="0" y="0"/>
          <a:chExt cx="0" cy="0"/>
        </a:xfrm>
      </p:grpSpPr>
      <p:sp>
        <p:nvSpPr>
          <p:cNvPr id="420" name="Image"/>
          <p:cNvSpPr>
            <a:spLocks noGrp="1"/>
          </p:cNvSpPr>
          <p:nvPr>
            <p:ph type="pic" idx="21"/>
          </p:nvPr>
        </p:nvSpPr>
        <p:spPr>
          <a:xfrm>
            <a:off x="-291704" y="1250156"/>
            <a:ext cx="16841392" cy="11227594"/>
          </a:xfrm>
          <a:prstGeom prst="rect">
            <a:avLst/>
          </a:prstGeom>
        </p:spPr>
        <p:txBody>
          <a:bodyPr tIns="45719" bIns="45719">
            <a:noAutofit/>
          </a:bodyPr>
          <a:lstStyle/>
          <a:p>
            <a:endParaRPr/>
          </a:p>
        </p:txBody>
      </p:sp>
      <p:sp>
        <p:nvSpPr>
          <p:cNvPr id="421" name="Image"/>
          <p:cNvSpPr>
            <a:spLocks noGrp="1"/>
          </p:cNvSpPr>
          <p:nvPr>
            <p:ph type="pic" sz="quarter" idx="22"/>
          </p:nvPr>
        </p:nvSpPr>
        <p:spPr>
          <a:xfrm>
            <a:off x="12442031" y="7069144"/>
            <a:ext cx="8518923" cy="5682241"/>
          </a:xfrm>
          <a:prstGeom prst="rect">
            <a:avLst/>
          </a:prstGeom>
        </p:spPr>
        <p:txBody>
          <a:bodyPr tIns="45719" bIns="45719">
            <a:noAutofit/>
          </a:bodyPr>
          <a:lstStyle/>
          <a:p>
            <a:endParaRPr/>
          </a:p>
        </p:txBody>
      </p:sp>
      <p:sp>
        <p:nvSpPr>
          <p:cNvPr id="422" name="Image"/>
          <p:cNvSpPr>
            <a:spLocks noGrp="1"/>
          </p:cNvSpPr>
          <p:nvPr>
            <p:ph type="pic" sz="quarter" idx="23"/>
          </p:nvPr>
        </p:nvSpPr>
        <p:spPr>
          <a:xfrm>
            <a:off x="12192000" y="1246988"/>
            <a:ext cx="8251032" cy="5500689"/>
          </a:xfrm>
          <a:prstGeom prst="rect">
            <a:avLst/>
          </a:prstGeom>
        </p:spPr>
        <p:txBody>
          <a:bodyPr tIns="45719" bIns="45719">
            <a:noAutofit/>
          </a:bodyPr>
          <a:lstStyle/>
          <a:p>
            <a:endParaRPr/>
          </a:p>
        </p:txBody>
      </p:sp>
      <p:sp>
        <p:nvSpPr>
          <p:cNvPr id="423" name="Slide Number"/>
          <p:cNvSpPr txBox="1">
            <a:spLocks noGrp="1"/>
          </p:cNvSpPr>
          <p:nvPr>
            <p:ph type="sldNum" sz="quarter" idx="2"/>
          </p:nvPr>
        </p:nvSpPr>
        <p:spPr>
          <a:xfrm>
            <a:off x="11905029" y="13010554"/>
            <a:ext cx="556083" cy="447676"/>
          </a:xfrm>
          <a:prstGeom prst="rect">
            <a:avLst/>
          </a:prstGeom>
        </p:spPr>
        <p:txBody>
          <a:bodyPr lIns="71437" tIns="71437" rIns="71437" bIns="71437">
            <a:normAutofit/>
          </a:bodyPr>
          <a:lstStyle>
            <a:lvl1pPr algn="ctr" defTabSz="821531">
              <a:defRPr sz="2400">
                <a:latin typeface="ヒラギノ角ゴ ProN W3"/>
                <a:ea typeface="ヒラギノ角ゴ ProN W3"/>
                <a:cs typeface="ヒラギノ角ゴ ProN W3"/>
                <a:sym typeface="ヒラギノ角ゴ ProN W3"/>
              </a:defRPr>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標準デザイン">
    <p:spTree>
      <p:nvGrpSpPr>
        <p:cNvPr id="1" name=""/>
        <p:cNvGrpSpPr/>
        <p:nvPr/>
      </p:nvGrpSpPr>
      <p:grpSpPr>
        <a:xfrm>
          <a:off x="0" y="0"/>
          <a:ext cx="0" cy="0"/>
          <a:chOff x="0" y="0"/>
          <a:chExt cx="0" cy="0"/>
        </a:xfrm>
      </p:grpSpPr>
      <p:sp>
        <p:nvSpPr>
          <p:cNvPr id="430" name="Title Text"/>
          <p:cNvSpPr txBox="1">
            <a:spLocks noGrp="1"/>
          </p:cNvSpPr>
          <p:nvPr>
            <p:ph type="title"/>
          </p:nvPr>
        </p:nvSpPr>
        <p:spPr>
          <a:xfrm>
            <a:off x="4423171" y="767953"/>
            <a:ext cx="15537658" cy="3196829"/>
          </a:xfrm>
          <a:prstGeom prst="rect">
            <a:avLst/>
          </a:prstGeom>
        </p:spPr>
        <p:txBody>
          <a:bodyPr lIns="71437" tIns="71437" rIns="71437" bIns="71437">
            <a:noAutofit/>
          </a:bodyPr>
          <a:lstStyle>
            <a:lvl1pPr marL="81280" marR="81280" algn="ctr" defTabSz="1821656">
              <a:lnSpc>
                <a:spcPct val="100000"/>
              </a:lnSpc>
              <a:defRPr sz="8600">
                <a:solidFill>
                  <a:srgbClr val="000000"/>
                </a:solidFill>
                <a:uFill>
                  <a:solidFill>
                    <a:srgbClr val="000000"/>
                  </a:solidFill>
                </a:uFill>
                <a:latin typeface="Times New Roman"/>
                <a:ea typeface="Times New Roman"/>
                <a:cs typeface="Times New Roman"/>
                <a:sym typeface="Times New Roman"/>
              </a:defRPr>
            </a:lvl1pPr>
          </a:lstStyle>
          <a:p>
            <a:r>
              <a:t>Title Text</a:t>
            </a:r>
          </a:p>
        </p:txBody>
      </p:sp>
      <p:sp>
        <p:nvSpPr>
          <p:cNvPr id="431" name="Body Level One…"/>
          <p:cNvSpPr txBox="1">
            <a:spLocks noGrp="1"/>
          </p:cNvSpPr>
          <p:nvPr>
            <p:ph type="body" idx="1"/>
          </p:nvPr>
        </p:nvSpPr>
        <p:spPr>
          <a:xfrm>
            <a:off x="4423171" y="3964781"/>
            <a:ext cx="15537658" cy="9751219"/>
          </a:xfrm>
          <a:prstGeom prst="rect">
            <a:avLst/>
          </a:prstGeom>
        </p:spPr>
        <p:txBody>
          <a:bodyPr lIns="71437" tIns="71437" rIns="71437" bIns="71437">
            <a:noAutofit/>
          </a:bodyPr>
          <a:lstStyle>
            <a:lvl1pPr marL="508230" marR="81280" indent="-467590" defTabSz="1821656">
              <a:spcBef>
                <a:spcPts val="1400"/>
              </a:spcBef>
              <a:buClrTx/>
              <a:buSzPct val="100000"/>
              <a:buChar char="•"/>
              <a:defRPr sz="6000" b="0">
                <a:uFill>
                  <a:solidFill>
                    <a:srgbClr val="000000"/>
                  </a:solidFill>
                </a:uFill>
                <a:latin typeface="Times New Roman"/>
                <a:ea typeface="Times New Roman"/>
                <a:cs typeface="Times New Roman"/>
                <a:sym typeface="Times New Roman"/>
              </a:defRPr>
            </a:lvl1pPr>
            <a:lvl2pPr marL="888866" marR="81280" indent="-391026" defTabSz="1821656">
              <a:spcBef>
                <a:spcPts val="1200"/>
              </a:spcBef>
              <a:buClrTx/>
              <a:buChar char="–"/>
              <a:defRPr sz="5200" b="0">
                <a:uFill>
                  <a:solidFill>
                    <a:srgbClr val="000000"/>
                  </a:solidFill>
                </a:uFill>
                <a:latin typeface="Times New Roman"/>
                <a:ea typeface="Times New Roman"/>
                <a:cs typeface="Times New Roman"/>
                <a:sym typeface="Times New Roman"/>
              </a:defRPr>
            </a:lvl2pPr>
            <a:lvl3pPr marL="1264322" marR="81280" indent="-309282" defTabSz="1821656">
              <a:spcBef>
                <a:spcPts val="1000"/>
              </a:spcBef>
              <a:buClrTx/>
              <a:buSzPct val="100000"/>
              <a:defRPr sz="4600" b="0">
                <a:uFill>
                  <a:solidFill>
                    <a:srgbClr val="000000"/>
                  </a:solidFill>
                </a:uFill>
                <a:latin typeface="Times New Roman"/>
                <a:ea typeface="Times New Roman"/>
                <a:cs typeface="Times New Roman"/>
                <a:sym typeface="Times New Roman"/>
              </a:defRPr>
            </a:lvl3pPr>
            <a:lvl4pPr marL="1722482" marR="81280" indent="-310242" defTabSz="1821656">
              <a:spcBef>
                <a:spcPts val="900"/>
              </a:spcBef>
              <a:buClrTx/>
              <a:buSzPct val="100000"/>
              <a:buChar char="–"/>
              <a:defRPr sz="3800" b="0">
                <a:uFill>
                  <a:solidFill>
                    <a:srgbClr val="000000"/>
                  </a:solidFill>
                </a:uFill>
                <a:latin typeface="Times New Roman"/>
                <a:ea typeface="Times New Roman"/>
                <a:cs typeface="Times New Roman"/>
                <a:sym typeface="Times New Roman"/>
              </a:defRPr>
            </a:lvl4pPr>
            <a:lvl5pPr marL="2179682" marR="81280" indent="-310242" defTabSz="1821656">
              <a:spcBef>
                <a:spcPts val="900"/>
              </a:spcBef>
              <a:buClrTx/>
              <a:buSzPct val="100000"/>
              <a:buChar char="»"/>
              <a:defRPr sz="3800" b="0">
                <a:uFill>
                  <a:solidFill>
                    <a:srgbClr val="000000"/>
                  </a:solidFill>
                </a:u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32" name="Slide Number"/>
          <p:cNvSpPr txBox="1">
            <a:spLocks noGrp="1"/>
          </p:cNvSpPr>
          <p:nvPr>
            <p:ph type="sldNum" sz="quarter" idx="2"/>
          </p:nvPr>
        </p:nvSpPr>
        <p:spPr>
          <a:xfrm>
            <a:off x="17831792" y="12501562"/>
            <a:ext cx="460376" cy="472828"/>
          </a:xfrm>
          <a:prstGeom prst="rect">
            <a:avLst/>
          </a:prstGeom>
        </p:spPr>
        <p:txBody>
          <a:bodyPr lIns="71437" tIns="71437" rIns="71437" bIns="71437"/>
          <a:lstStyle>
            <a:lvl1pPr algn="ctr" defTabSz="1160859">
              <a:defRPr sz="2400">
                <a:uFill>
                  <a:solidFill>
                    <a:srgbClr val="000000"/>
                  </a:solidFill>
                </a:u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タイトル &amp; 箇条書き">
    <p:spTree>
      <p:nvGrpSpPr>
        <p:cNvPr id="1" name=""/>
        <p:cNvGrpSpPr/>
        <p:nvPr/>
      </p:nvGrpSpPr>
      <p:grpSpPr>
        <a:xfrm>
          <a:off x="0" y="0"/>
          <a:ext cx="0" cy="0"/>
          <a:chOff x="0" y="0"/>
          <a:chExt cx="0" cy="0"/>
        </a:xfrm>
      </p:grpSpPr>
      <p:sp>
        <p:nvSpPr>
          <p:cNvPr id="439" name="Title Text"/>
          <p:cNvSpPr txBox="1">
            <a:spLocks noGrp="1"/>
          </p:cNvSpPr>
          <p:nvPr>
            <p:ph type="title"/>
          </p:nvPr>
        </p:nvSpPr>
        <p:spPr>
          <a:xfrm>
            <a:off x="4833937" y="357187"/>
            <a:ext cx="14716126" cy="3429001"/>
          </a:xfrm>
          <a:prstGeom prst="rect">
            <a:avLst/>
          </a:prstGeom>
        </p:spPr>
        <p:txBody>
          <a:bodyPr lIns="71437" tIns="71437" rIns="71437" bIns="71437">
            <a:noAutofit/>
          </a:bodyPr>
          <a:lstStyle>
            <a:lvl1pPr algn="ctr" defTabSz="821531">
              <a:lnSpc>
                <a:spcPct val="100000"/>
              </a:lnSpc>
              <a:defRPr sz="11800">
                <a:solidFill>
                  <a:srgbClr val="000000"/>
                </a:solidFill>
                <a:latin typeface="+mn-lt"/>
                <a:ea typeface="+mn-ea"/>
                <a:cs typeface="+mn-cs"/>
                <a:sym typeface="ヒラギノ角ゴ Pro W3"/>
              </a:defRPr>
            </a:lvl1pPr>
          </a:lstStyle>
          <a:p>
            <a:r>
              <a:t>Title Text</a:t>
            </a:r>
          </a:p>
        </p:txBody>
      </p:sp>
      <p:sp>
        <p:nvSpPr>
          <p:cNvPr id="440" name="Body Level One…"/>
          <p:cNvSpPr txBox="1">
            <a:spLocks noGrp="1"/>
          </p:cNvSpPr>
          <p:nvPr>
            <p:ph type="body" sz="half" idx="1"/>
          </p:nvPr>
        </p:nvSpPr>
        <p:spPr>
          <a:xfrm>
            <a:off x="4833937" y="3893343"/>
            <a:ext cx="14716126" cy="8036720"/>
          </a:xfrm>
          <a:prstGeom prst="rect">
            <a:avLst/>
          </a:prstGeom>
        </p:spPr>
        <p:txBody>
          <a:bodyPr lIns="71437" tIns="71437" rIns="71437" bIns="71437" anchor="ctr">
            <a:noAutofit/>
          </a:bodyPr>
          <a:lstStyle>
            <a:lvl1pPr marL="1106714" indent="-789214" defTabSz="821531">
              <a:spcBef>
                <a:spcPts val="3300"/>
              </a:spcBef>
              <a:buClrTx/>
              <a:buSzPct val="171000"/>
              <a:buChar char="•"/>
              <a:defRPr sz="5800" b="0">
                <a:latin typeface="+mn-lt"/>
                <a:ea typeface="+mn-ea"/>
                <a:cs typeface="+mn-cs"/>
                <a:sym typeface="ヒラギノ角ゴ Pro W3"/>
              </a:defRPr>
            </a:lvl1pPr>
            <a:lvl2pPr marL="1551214" indent="-789214" defTabSz="821531">
              <a:spcBef>
                <a:spcPts val="3300"/>
              </a:spcBef>
              <a:buClrTx/>
              <a:buSzPct val="171000"/>
              <a:buChar char="•"/>
              <a:defRPr sz="5800" b="0">
                <a:latin typeface="+mn-lt"/>
                <a:ea typeface="+mn-ea"/>
                <a:cs typeface="+mn-cs"/>
                <a:sym typeface="ヒラギノ角ゴ Pro W3"/>
              </a:defRPr>
            </a:lvl2pPr>
            <a:lvl3pPr marL="1995714" indent="-789214" defTabSz="821531">
              <a:spcBef>
                <a:spcPts val="3300"/>
              </a:spcBef>
              <a:buClrTx/>
              <a:buSzPct val="171000"/>
              <a:defRPr sz="5800" b="0">
                <a:latin typeface="+mn-lt"/>
                <a:ea typeface="+mn-ea"/>
                <a:cs typeface="+mn-cs"/>
                <a:sym typeface="ヒラギノ角ゴ Pro W3"/>
              </a:defRPr>
            </a:lvl3pPr>
            <a:lvl4pPr marL="2440214" indent="-789214" defTabSz="821531">
              <a:spcBef>
                <a:spcPts val="3300"/>
              </a:spcBef>
              <a:buClrTx/>
              <a:buSzPct val="171000"/>
              <a:buChar char="•"/>
              <a:defRPr sz="5800" b="0">
                <a:latin typeface="+mn-lt"/>
                <a:ea typeface="+mn-ea"/>
                <a:cs typeface="+mn-cs"/>
                <a:sym typeface="ヒラギノ角ゴ Pro W3"/>
              </a:defRPr>
            </a:lvl4pPr>
            <a:lvl5pPr marL="2884714" indent="-789214" defTabSz="821531">
              <a:spcBef>
                <a:spcPts val="3300"/>
              </a:spcBef>
              <a:buClrTx/>
              <a:buSzPct val="171000"/>
              <a:buChar char="•"/>
              <a:defRPr sz="5800" b="0">
                <a:latin typeface="+mn-lt"/>
                <a:ea typeface="+mn-ea"/>
                <a:cs typeface="+mn-cs"/>
                <a:sym typeface="ヒラギノ角ゴ Pro W3"/>
              </a:defRPr>
            </a:lvl5pPr>
          </a:lstStyle>
          <a:p>
            <a:r>
              <a:t>Body Level One</a:t>
            </a:r>
          </a:p>
          <a:p>
            <a:pPr lvl="1"/>
            <a:r>
              <a:t>Body Level Two</a:t>
            </a:r>
          </a:p>
          <a:p>
            <a:pPr lvl="2"/>
            <a:r>
              <a:t>Body Level Three</a:t>
            </a:r>
          </a:p>
          <a:p>
            <a:pPr lvl="3"/>
            <a:r>
              <a:t>Body Level Four</a:t>
            </a:r>
          </a:p>
          <a:p>
            <a:pPr lvl="4"/>
            <a:r>
              <a:t>Body Level Five</a:t>
            </a:r>
          </a:p>
        </p:txBody>
      </p:sp>
      <p:sp>
        <p:nvSpPr>
          <p:cNvPr id="441" name="Slide Number"/>
          <p:cNvSpPr txBox="1">
            <a:spLocks noGrp="1"/>
          </p:cNvSpPr>
          <p:nvPr>
            <p:ph type="sldNum" sz="quarter" idx="2"/>
          </p:nvPr>
        </p:nvSpPr>
        <p:spPr>
          <a:xfrm>
            <a:off x="11905029" y="13073062"/>
            <a:ext cx="556083" cy="447676"/>
          </a:xfrm>
          <a:prstGeom prst="rect">
            <a:avLst/>
          </a:prstGeom>
        </p:spPr>
        <p:txBody>
          <a:bodyPr lIns="71437" tIns="71437" rIns="71437" bIns="71437"/>
          <a:lstStyle>
            <a:lvl1pPr algn="ctr" defTabSz="821531">
              <a:defRPr sz="2400">
                <a:latin typeface="+mn-lt"/>
                <a:ea typeface="+mn-ea"/>
                <a:cs typeface="+mn-cs"/>
                <a:sym typeface="ヒラギノ角ゴ Pro W3"/>
              </a:defRPr>
            </a:lvl1p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タイトル &amp; サブタイトル">
    <p:spTree>
      <p:nvGrpSpPr>
        <p:cNvPr id="1" name=""/>
        <p:cNvGrpSpPr/>
        <p:nvPr/>
      </p:nvGrpSpPr>
      <p:grpSpPr>
        <a:xfrm>
          <a:off x="0" y="0"/>
          <a:ext cx="0" cy="0"/>
          <a:chOff x="0" y="0"/>
          <a:chExt cx="0" cy="0"/>
        </a:xfrm>
      </p:grpSpPr>
      <p:sp>
        <p:nvSpPr>
          <p:cNvPr id="448" name="Title Text"/>
          <p:cNvSpPr txBox="1">
            <a:spLocks noGrp="1"/>
          </p:cNvSpPr>
          <p:nvPr>
            <p:ph type="title"/>
          </p:nvPr>
        </p:nvSpPr>
        <p:spPr>
          <a:xfrm>
            <a:off x="4833937" y="2303859"/>
            <a:ext cx="14716126" cy="4643438"/>
          </a:xfrm>
          <a:prstGeom prst="rect">
            <a:avLst/>
          </a:prstGeom>
        </p:spPr>
        <p:txBody>
          <a:bodyPr lIns="71437" tIns="71437" rIns="71437" bIns="71437" anchor="b"/>
          <a:lstStyle>
            <a:lvl1pPr algn="ctr" defTabSz="821531">
              <a:lnSpc>
                <a:spcPct val="100000"/>
              </a:lnSpc>
              <a:defRPr sz="11200">
                <a:solidFill>
                  <a:srgbClr val="000000"/>
                </a:solidFill>
                <a:latin typeface="ヒラギノ角ゴ ProN W3"/>
                <a:ea typeface="ヒラギノ角ゴ ProN W3"/>
                <a:cs typeface="ヒラギノ角ゴ ProN W3"/>
                <a:sym typeface="ヒラギノ角ゴ ProN W3"/>
              </a:defRPr>
            </a:lvl1pPr>
          </a:lstStyle>
          <a:p>
            <a:r>
              <a:t>Title Text</a:t>
            </a:r>
          </a:p>
        </p:txBody>
      </p:sp>
      <p:sp>
        <p:nvSpPr>
          <p:cNvPr id="449" name="Body Level One…"/>
          <p:cNvSpPr txBox="1">
            <a:spLocks noGrp="1"/>
          </p:cNvSpPr>
          <p:nvPr>
            <p:ph type="body" sz="quarter" idx="1"/>
          </p:nvPr>
        </p:nvSpPr>
        <p:spPr>
          <a:xfrm>
            <a:off x="4833937" y="7072312"/>
            <a:ext cx="14716126" cy="1589485"/>
          </a:xfrm>
          <a:prstGeom prst="rect">
            <a:avLst/>
          </a:prstGeom>
        </p:spPr>
        <p:txBody>
          <a:bodyPr lIns="71437" tIns="71437" rIns="71437" bIns="71437"/>
          <a:lstStyle>
            <a:lvl1pPr marL="0" indent="0" algn="ctr" defTabSz="821531">
              <a:spcBef>
                <a:spcPts val="0"/>
              </a:spcBef>
              <a:buClrTx/>
              <a:buSzTx/>
              <a:buNone/>
              <a:defRPr sz="4400" b="0">
                <a:latin typeface="ヒラギノ角ゴ ProN W3"/>
                <a:ea typeface="ヒラギノ角ゴ ProN W3"/>
                <a:cs typeface="ヒラギノ角ゴ ProN W3"/>
                <a:sym typeface="ヒラギノ角ゴ ProN W3"/>
              </a:defRPr>
            </a:lvl1pPr>
            <a:lvl2pPr marL="0" indent="228600" algn="ctr" defTabSz="821531">
              <a:spcBef>
                <a:spcPts val="0"/>
              </a:spcBef>
              <a:buClrTx/>
              <a:buSzTx/>
              <a:buNone/>
              <a:defRPr sz="4400" b="0">
                <a:latin typeface="ヒラギノ角ゴ ProN W3"/>
                <a:ea typeface="ヒラギノ角ゴ ProN W3"/>
                <a:cs typeface="ヒラギノ角ゴ ProN W3"/>
                <a:sym typeface="ヒラギノ角ゴ ProN W3"/>
              </a:defRPr>
            </a:lvl2pPr>
            <a:lvl3pPr marL="0" indent="457200" algn="ctr" defTabSz="821531">
              <a:spcBef>
                <a:spcPts val="0"/>
              </a:spcBef>
              <a:buClrTx/>
              <a:buSzTx/>
              <a:buNone/>
              <a:defRPr sz="4400" b="0">
                <a:latin typeface="ヒラギノ角ゴ ProN W3"/>
                <a:ea typeface="ヒラギノ角ゴ ProN W3"/>
                <a:cs typeface="ヒラギノ角ゴ ProN W3"/>
                <a:sym typeface="ヒラギノ角ゴ ProN W3"/>
              </a:defRPr>
            </a:lvl3pPr>
            <a:lvl4pPr marL="0" indent="685800" algn="ctr" defTabSz="821531">
              <a:spcBef>
                <a:spcPts val="0"/>
              </a:spcBef>
              <a:buClrTx/>
              <a:buSzTx/>
              <a:buNone/>
              <a:defRPr sz="4400" b="0">
                <a:latin typeface="ヒラギノ角ゴ ProN W3"/>
                <a:ea typeface="ヒラギノ角ゴ ProN W3"/>
                <a:cs typeface="ヒラギノ角ゴ ProN W3"/>
                <a:sym typeface="ヒラギノ角ゴ ProN W3"/>
              </a:defRPr>
            </a:lvl4pPr>
            <a:lvl5pPr marL="0" indent="914400" algn="ctr" defTabSz="821531">
              <a:spcBef>
                <a:spcPts val="0"/>
              </a:spcBef>
              <a:buClrTx/>
              <a:buSzTx/>
              <a:buNone/>
              <a:defRPr sz="4400" b="0">
                <a:latin typeface="ヒラギノ角ゴ ProN W3"/>
                <a:ea typeface="ヒラギノ角ゴ ProN W3"/>
                <a:cs typeface="ヒラギノ角ゴ ProN W3"/>
                <a:sym typeface="ヒラギノ角ゴ ProN W3"/>
              </a:defRPr>
            </a:lvl5pPr>
          </a:lstStyle>
          <a:p>
            <a:r>
              <a:t>Body Level One</a:t>
            </a:r>
          </a:p>
          <a:p>
            <a:pPr lvl="1"/>
            <a:r>
              <a:t>Body Level Two</a:t>
            </a:r>
          </a:p>
          <a:p>
            <a:pPr lvl="2"/>
            <a:r>
              <a:t>Body Level Three</a:t>
            </a:r>
          </a:p>
          <a:p>
            <a:pPr lvl="3"/>
            <a:r>
              <a:t>Body Level Four</a:t>
            </a:r>
          </a:p>
          <a:p>
            <a:pPr lvl="4"/>
            <a:r>
              <a:t>Body Level Five</a:t>
            </a:r>
          </a:p>
        </p:txBody>
      </p:sp>
      <p:sp>
        <p:nvSpPr>
          <p:cNvPr id="450" name="Slide Number"/>
          <p:cNvSpPr txBox="1">
            <a:spLocks noGrp="1"/>
          </p:cNvSpPr>
          <p:nvPr>
            <p:ph type="sldNum" sz="quarter" idx="2"/>
          </p:nvPr>
        </p:nvSpPr>
        <p:spPr>
          <a:xfrm>
            <a:off x="11905029" y="13010554"/>
            <a:ext cx="556083" cy="447676"/>
          </a:xfrm>
          <a:prstGeom prst="rect">
            <a:avLst/>
          </a:prstGeom>
        </p:spPr>
        <p:txBody>
          <a:bodyPr lIns="71437" tIns="71437" rIns="71437" bIns="71437"/>
          <a:lstStyle>
            <a:lvl1pPr algn="ctr" defTabSz="821531">
              <a:defRPr sz="2400">
                <a:latin typeface="ヒラギノ角ゴ ProN W3"/>
                <a:ea typeface="ヒラギノ角ゴ ProN W3"/>
                <a:cs typeface="ヒラギノ角ゴ ProN W3"/>
                <a:sym typeface="ヒラギノ角ゴ ProN W3"/>
              </a:defRPr>
            </a:lvl1p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Default - 白紙">
    <p:spTree>
      <p:nvGrpSpPr>
        <p:cNvPr id="1" name=""/>
        <p:cNvGrpSpPr/>
        <p:nvPr/>
      </p:nvGrpSpPr>
      <p:grpSpPr>
        <a:xfrm>
          <a:off x="0" y="0"/>
          <a:ext cx="0" cy="0"/>
          <a:chOff x="0" y="0"/>
          <a:chExt cx="0" cy="0"/>
        </a:xfrm>
      </p:grpSpPr>
      <p:sp>
        <p:nvSpPr>
          <p:cNvPr id="457" name="Slide Number"/>
          <p:cNvSpPr txBox="1">
            <a:spLocks noGrp="1"/>
          </p:cNvSpPr>
          <p:nvPr>
            <p:ph type="sldNum" sz="quarter" idx="2"/>
          </p:nvPr>
        </p:nvSpPr>
        <p:spPr>
          <a:xfrm>
            <a:off x="20095764" y="13096797"/>
            <a:ext cx="325835" cy="316310"/>
          </a:xfrm>
          <a:prstGeom prst="rect">
            <a:avLst/>
          </a:prstGeom>
          <a:ln>
            <a:round/>
          </a:ln>
        </p:spPr>
        <p:txBody>
          <a:bodyPr lIns="53578" tIns="53578" rIns="53578" bIns="53578" anchor="ctr"/>
          <a:lstStyle>
            <a:lvl1pPr defTabSz="1821656">
              <a:defRPr sz="16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Default - 白紙 コピー 3">
    <p:spTree>
      <p:nvGrpSpPr>
        <p:cNvPr id="1" name=""/>
        <p:cNvGrpSpPr/>
        <p:nvPr/>
      </p:nvGrpSpPr>
      <p:grpSpPr>
        <a:xfrm>
          <a:off x="0" y="0"/>
          <a:ext cx="0" cy="0"/>
          <a:chOff x="0" y="0"/>
          <a:chExt cx="0" cy="0"/>
        </a:xfrm>
      </p:grpSpPr>
      <p:sp>
        <p:nvSpPr>
          <p:cNvPr id="464" name="Slide Number"/>
          <p:cNvSpPr txBox="1">
            <a:spLocks noGrp="1"/>
          </p:cNvSpPr>
          <p:nvPr>
            <p:ph type="sldNum" sz="quarter" idx="2"/>
          </p:nvPr>
        </p:nvSpPr>
        <p:spPr>
          <a:xfrm>
            <a:off x="20070018" y="13052370"/>
            <a:ext cx="351582" cy="348805"/>
          </a:xfrm>
          <a:prstGeom prst="rect">
            <a:avLst/>
          </a:prstGeom>
          <a:ln>
            <a:round/>
          </a:ln>
        </p:spPr>
        <p:txBody>
          <a:bodyPr lIns="53578" tIns="53578" rIns="53578" bIns="53578" anchor="ctr"/>
          <a:lstStyle>
            <a:lvl1pPr defTabSz="1821656">
              <a:defRPr sz="18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Default - 白紙">
    <p:spTree>
      <p:nvGrpSpPr>
        <p:cNvPr id="1" name=""/>
        <p:cNvGrpSpPr/>
        <p:nvPr/>
      </p:nvGrpSpPr>
      <p:grpSpPr>
        <a:xfrm>
          <a:off x="0" y="0"/>
          <a:ext cx="0" cy="0"/>
          <a:chOff x="0" y="0"/>
          <a:chExt cx="0" cy="0"/>
        </a:xfrm>
      </p:grpSpPr>
      <p:sp>
        <p:nvSpPr>
          <p:cNvPr id="58" name="Slide Number"/>
          <p:cNvSpPr txBox="1">
            <a:spLocks noGrp="1"/>
          </p:cNvSpPr>
          <p:nvPr>
            <p:ph type="sldNum" sz="quarter" idx="2"/>
          </p:nvPr>
        </p:nvSpPr>
        <p:spPr>
          <a:xfrm>
            <a:off x="20070018" y="13052370"/>
            <a:ext cx="351582" cy="348805"/>
          </a:xfrm>
          <a:prstGeom prst="rect">
            <a:avLst/>
          </a:prstGeom>
          <a:ln>
            <a:round/>
          </a:ln>
        </p:spPr>
        <p:txBody>
          <a:bodyPr lIns="53578" tIns="53578" rIns="53578" bIns="53578" anchor="ctr"/>
          <a:lstStyle>
            <a:lvl1pPr defTabSz="1821656">
              <a:defRPr sz="18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Default - 白紙">
    <p:spTree>
      <p:nvGrpSpPr>
        <p:cNvPr id="1" name=""/>
        <p:cNvGrpSpPr/>
        <p:nvPr/>
      </p:nvGrpSpPr>
      <p:grpSpPr>
        <a:xfrm>
          <a:off x="0" y="0"/>
          <a:ext cx="0" cy="0"/>
          <a:chOff x="0" y="0"/>
          <a:chExt cx="0" cy="0"/>
        </a:xfrm>
      </p:grpSpPr>
      <p:sp>
        <p:nvSpPr>
          <p:cNvPr id="471" name="Slide Number"/>
          <p:cNvSpPr txBox="1">
            <a:spLocks noGrp="1"/>
          </p:cNvSpPr>
          <p:nvPr>
            <p:ph type="sldNum" sz="quarter" idx="2"/>
          </p:nvPr>
        </p:nvSpPr>
        <p:spPr>
          <a:xfrm>
            <a:off x="20018523" y="13030472"/>
            <a:ext cx="403077" cy="401093"/>
          </a:xfrm>
          <a:prstGeom prst="rect">
            <a:avLst/>
          </a:prstGeom>
          <a:ln>
            <a:round/>
          </a:ln>
        </p:spPr>
        <p:txBody>
          <a:bodyPr lIns="53578" tIns="53578" rIns="53578" bIns="53578" anchor="ctr"/>
          <a:lstStyle>
            <a:lvl1pPr defTabSz="1821656">
              <a:defRPr sz="22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Default - 白紙 コピー 5">
    <p:spTree>
      <p:nvGrpSpPr>
        <p:cNvPr id="1" name=""/>
        <p:cNvGrpSpPr/>
        <p:nvPr/>
      </p:nvGrpSpPr>
      <p:grpSpPr>
        <a:xfrm>
          <a:off x="0" y="0"/>
          <a:ext cx="0" cy="0"/>
          <a:chOff x="0" y="0"/>
          <a:chExt cx="0" cy="0"/>
        </a:xfrm>
      </p:grpSpPr>
      <p:sp>
        <p:nvSpPr>
          <p:cNvPr id="478" name="Slide Number"/>
          <p:cNvSpPr txBox="1">
            <a:spLocks noGrp="1"/>
          </p:cNvSpPr>
          <p:nvPr>
            <p:ph type="sldNum" sz="quarter" idx="2"/>
          </p:nvPr>
        </p:nvSpPr>
        <p:spPr>
          <a:xfrm>
            <a:off x="20095764" y="13091796"/>
            <a:ext cx="325835" cy="316310"/>
          </a:xfrm>
          <a:prstGeom prst="rect">
            <a:avLst/>
          </a:prstGeom>
          <a:ln>
            <a:round/>
          </a:ln>
        </p:spPr>
        <p:txBody>
          <a:bodyPr lIns="53578" tIns="53578" rIns="53578" bIns="53578" anchor="ctr"/>
          <a:lstStyle>
            <a:lvl1pPr defTabSz="1821656">
              <a:defRPr sz="16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Default - 白紙">
    <p:spTree>
      <p:nvGrpSpPr>
        <p:cNvPr id="1" name=""/>
        <p:cNvGrpSpPr/>
        <p:nvPr/>
      </p:nvGrpSpPr>
      <p:grpSpPr>
        <a:xfrm>
          <a:off x="0" y="0"/>
          <a:ext cx="0" cy="0"/>
          <a:chOff x="0" y="0"/>
          <a:chExt cx="0" cy="0"/>
        </a:xfrm>
      </p:grpSpPr>
      <p:sp>
        <p:nvSpPr>
          <p:cNvPr id="485" name="Slide Number"/>
          <p:cNvSpPr txBox="1">
            <a:spLocks noGrp="1"/>
          </p:cNvSpPr>
          <p:nvPr>
            <p:ph type="sldNum" sz="quarter" idx="2"/>
          </p:nvPr>
        </p:nvSpPr>
        <p:spPr>
          <a:xfrm>
            <a:off x="20070018" y="13065230"/>
            <a:ext cx="351582" cy="348804"/>
          </a:xfrm>
          <a:prstGeom prst="rect">
            <a:avLst/>
          </a:prstGeom>
          <a:ln>
            <a:round/>
          </a:ln>
        </p:spPr>
        <p:txBody>
          <a:bodyPr lIns="53578" tIns="53578" rIns="53578" bIns="53578" anchor="ctr"/>
          <a:lstStyle>
            <a:lvl1pPr defTabSz="1821656">
              <a:defRPr sz="18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Default - 白紙 コピー 10">
    <p:spTree>
      <p:nvGrpSpPr>
        <p:cNvPr id="1" name=""/>
        <p:cNvGrpSpPr/>
        <p:nvPr/>
      </p:nvGrpSpPr>
      <p:grpSpPr>
        <a:xfrm>
          <a:off x="0" y="0"/>
          <a:ext cx="0" cy="0"/>
          <a:chOff x="0" y="0"/>
          <a:chExt cx="0" cy="0"/>
        </a:xfrm>
      </p:grpSpPr>
      <p:sp>
        <p:nvSpPr>
          <p:cNvPr id="492" name="Slide Number"/>
          <p:cNvSpPr txBox="1">
            <a:spLocks noGrp="1"/>
          </p:cNvSpPr>
          <p:nvPr>
            <p:ph type="sldNum" sz="quarter" idx="2"/>
          </p:nvPr>
        </p:nvSpPr>
        <p:spPr>
          <a:xfrm>
            <a:off x="20070018" y="13065230"/>
            <a:ext cx="351582" cy="348804"/>
          </a:xfrm>
          <a:prstGeom prst="rect">
            <a:avLst/>
          </a:prstGeom>
          <a:ln>
            <a:round/>
          </a:ln>
        </p:spPr>
        <p:txBody>
          <a:bodyPr lIns="53578" tIns="53578" rIns="53578" bIns="53578" anchor="ctr"/>
          <a:lstStyle>
            <a:lvl1pPr defTabSz="1821656">
              <a:defRPr sz="18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Default - 白紙">
    <p:spTree>
      <p:nvGrpSpPr>
        <p:cNvPr id="1" name=""/>
        <p:cNvGrpSpPr/>
        <p:nvPr/>
      </p:nvGrpSpPr>
      <p:grpSpPr>
        <a:xfrm>
          <a:off x="0" y="0"/>
          <a:ext cx="0" cy="0"/>
          <a:chOff x="0" y="0"/>
          <a:chExt cx="0" cy="0"/>
        </a:xfrm>
      </p:grpSpPr>
      <p:sp>
        <p:nvSpPr>
          <p:cNvPr id="499" name="Slide Number"/>
          <p:cNvSpPr txBox="1">
            <a:spLocks noGrp="1"/>
          </p:cNvSpPr>
          <p:nvPr>
            <p:ph type="sldNum" sz="quarter" idx="2"/>
          </p:nvPr>
        </p:nvSpPr>
        <p:spPr>
          <a:xfrm>
            <a:off x="19973280" y="12965782"/>
            <a:ext cx="448321" cy="446336"/>
          </a:xfrm>
          <a:prstGeom prst="rect">
            <a:avLst/>
          </a:prstGeom>
          <a:ln>
            <a:round/>
          </a:ln>
        </p:spPr>
        <p:txBody>
          <a:bodyPr lIns="76200" tIns="76200" rIns="76200" bIns="76200" anchor="ctr"/>
          <a:lstStyle>
            <a:lvl1pPr defTabSz="1285875">
              <a:defRPr sz="22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タイトル&amp;箇条書き">
    <p:spTree>
      <p:nvGrpSpPr>
        <p:cNvPr id="1" name=""/>
        <p:cNvGrpSpPr/>
        <p:nvPr/>
      </p:nvGrpSpPr>
      <p:grpSpPr>
        <a:xfrm>
          <a:off x="0" y="0"/>
          <a:ext cx="0" cy="0"/>
          <a:chOff x="0" y="0"/>
          <a:chExt cx="0" cy="0"/>
        </a:xfrm>
      </p:grpSpPr>
      <p:sp>
        <p:nvSpPr>
          <p:cNvPr id="506" name="Title Text"/>
          <p:cNvSpPr txBox="1">
            <a:spLocks noGrp="1"/>
          </p:cNvSpPr>
          <p:nvPr>
            <p:ph type="title"/>
          </p:nvPr>
        </p:nvSpPr>
        <p:spPr>
          <a:xfrm>
            <a:off x="4387453" y="625078"/>
            <a:ext cx="15609094" cy="3036094"/>
          </a:xfrm>
          <a:prstGeom prst="rect">
            <a:avLst/>
          </a:prstGeom>
        </p:spPr>
        <p:txBody>
          <a:bodyPr lIns="71437" tIns="71437" rIns="71437" bIns="71437"/>
          <a:lstStyle>
            <a:lvl1pPr algn="ctr" defTabSz="821531">
              <a:lnSpc>
                <a:spcPct val="100000"/>
              </a:lnSpc>
              <a:defRPr sz="11200">
                <a:solidFill>
                  <a:srgbClr val="000000"/>
                </a:solidFill>
                <a:latin typeface="ヒラギノ角ゴ ProN W3"/>
                <a:ea typeface="ヒラギノ角ゴ ProN W3"/>
                <a:cs typeface="ヒラギノ角ゴ ProN W3"/>
                <a:sym typeface="ヒラギノ角ゴ ProN W3"/>
              </a:defRPr>
            </a:lvl1pPr>
          </a:lstStyle>
          <a:p>
            <a:r>
              <a:t>Title Text</a:t>
            </a:r>
          </a:p>
        </p:txBody>
      </p:sp>
      <p:sp>
        <p:nvSpPr>
          <p:cNvPr id="507" name="Body Level One…"/>
          <p:cNvSpPr txBox="1">
            <a:spLocks noGrp="1"/>
          </p:cNvSpPr>
          <p:nvPr>
            <p:ph type="body" idx="1"/>
          </p:nvPr>
        </p:nvSpPr>
        <p:spPr>
          <a:xfrm>
            <a:off x="4387453" y="3661171"/>
            <a:ext cx="15609094" cy="8840392"/>
          </a:xfrm>
          <a:prstGeom prst="rect">
            <a:avLst/>
          </a:prstGeom>
        </p:spPr>
        <p:txBody>
          <a:bodyPr lIns="71437" tIns="71437" rIns="71437" bIns="71437" anchor="ctr"/>
          <a:lstStyle>
            <a:lvl1pPr marL="617361" indent="-617361" defTabSz="821531">
              <a:spcBef>
                <a:spcPts val="5900"/>
              </a:spcBef>
              <a:buClrTx/>
              <a:buSzPct val="75000"/>
              <a:buChar char="•"/>
              <a:defRPr sz="5000" b="0">
                <a:latin typeface="ヒラギノ角ゴ ProN W3"/>
                <a:ea typeface="ヒラギノ角ゴ ProN W3"/>
                <a:cs typeface="ヒラギノ角ゴ ProN W3"/>
                <a:sym typeface="ヒラギノ角ゴ ProN W3"/>
              </a:defRPr>
            </a:lvl1pPr>
            <a:lvl2pPr marL="1061861" indent="-617361" defTabSz="821531">
              <a:spcBef>
                <a:spcPts val="5900"/>
              </a:spcBef>
              <a:buClrTx/>
              <a:buSzPct val="75000"/>
              <a:buChar char="•"/>
              <a:defRPr sz="5000" b="0">
                <a:latin typeface="ヒラギノ角ゴ ProN W3"/>
                <a:ea typeface="ヒラギノ角ゴ ProN W3"/>
                <a:cs typeface="ヒラギノ角ゴ ProN W3"/>
                <a:sym typeface="ヒラギノ角ゴ ProN W3"/>
              </a:defRPr>
            </a:lvl2pPr>
            <a:lvl3pPr marL="1506361" indent="-617361" defTabSz="821531">
              <a:spcBef>
                <a:spcPts val="5900"/>
              </a:spcBef>
              <a:buClrTx/>
              <a:buSzPct val="75000"/>
              <a:defRPr sz="5000" b="0">
                <a:latin typeface="ヒラギノ角ゴ ProN W3"/>
                <a:ea typeface="ヒラギノ角ゴ ProN W3"/>
                <a:cs typeface="ヒラギノ角ゴ ProN W3"/>
                <a:sym typeface="ヒラギノ角ゴ ProN W3"/>
              </a:defRPr>
            </a:lvl3pPr>
            <a:lvl4pPr marL="1950861" indent="-617361" defTabSz="821531">
              <a:spcBef>
                <a:spcPts val="5900"/>
              </a:spcBef>
              <a:buClrTx/>
              <a:buSzPct val="75000"/>
              <a:buChar char="•"/>
              <a:defRPr sz="5000" b="0">
                <a:latin typeface="ヒラギノ角ゴ ProN W3"/>
                <a:ea typeface="ヒラギノ角ゴ ProN W3"/>
                <a:cs typeface="ヒラギノ角ゴ ProN W3"/>
                <a:sym typeface="ヒラギノ角ゴ ProN W3"/>
              </a:defRPr>
            </a:lvl4pPr>
            <a:lvl5pPr marL="2395361" indent="-617361" defTabSz="821531">
              <a:spcBef>
                <a:spcPts val="5900"/>
              </a:spcBef>
              <a:buClrTx/>
              <a:buChar char="•"/>
              <a:defRPr sz="5000" b="0">
                <a:latin typeface="ヒラギノ角ゴ ProN W3"/>
                <a:ea typeface="ヒラギノ角ゴ ProN W3"/>
                <a:cs typeface="ヒラギノ角ゴ ProN W3"/>
                <a:sym typeface="ヒラギノ角ゴ ProN W3"/>
              </a:defRPr>
            </a:lvl5pPr>
          </a:lstStyle>
          <a:p>
            <a:r>
              <a:t>Body Level One</a:t>
            </a:r>
          </a:p>
          <a:p>
            <a:pPr lvl="1"/>
            <a:r>
              <a:t>Body Level Two</a:t>
            </a:r>
          </a:p>
          <a:p>
            <a:pPr lvl="2"/>
            <a:r>
              <a:t>Body Level Three</a:t>
            </a:r>
          </a:p>
          <a:p>
            <a:pPr lvl="3"/>
            <a:r>
              <a:t>Body Level Four</a:t>
            </a:r>
          </a:p>
          <a:p>
            <a:pPr lvl="4"/>
            <a:r>
              <a:t>Body Level Five</a:t>
            </a:r>
          </a:p>
        </p:txBody>
      </p:sp>
      <p:sp>
        <p:nvSpPr>
          <p:cNvPr id="508" name="Slide Number"/>
          <p:cNvSpPr txBox="1">
            <a:spLocks noGrp="1"/>
          </p:cNvSpPr>
          <p:nvPr>
            <p:ph type="sldNum" sz="quarter" idx="2"/>
          </p:nvPr>
        </p:nvSpPr>
        <p:spPr>
          <a:xfrm>
            <a:off x="11905029" y="13010554"/>
            <a:ext cx="556083" cy="447676"/>
          </a:xfrm>
          <a:prstGeom prst="rect">
            <a:avLst/>
          </a:prstGeom>
        </p:spPr>
        <p:txBody>
          <a:bodyPr lIns="71437" tIns="71437" rIns="71437" bIns="71437"/>
          <a:lstStyle>
            <a:lvl1pPr algn="ctr" defTabSz="821531">
              <a:defRPr sz="2400">
                <a:latin typeface="ヒラギノ角ゴ ProN W3"/>
                <a:ea typeface="ヒラギノ角ゴ ProN W3"/>
                <a:cs typeface="ヒラギノ角ゴ ProN W3"/>
                <a:sym typeface="ヒラギノ角ゴ ProN W3"/>
              </a:defRPr>
            </a:lvl1p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タイトル &amp; 箇条書き コピー 2">
    <p:spTree>
      <p:nvGrpSpPr>
        <p:cNvPr id="1" name=""/>
        <p:cNvGrpSpPr/>
        <p:nvPr/>
      </p:nvGrpSpPr>
      <p:grpSpPr>
        <a:xfrm>
          <a:off x="0" y="0"/>
          <a:ext cx="0" cy="0"/>
          <a:chOff x="0" y="0"/>
          <a:chExt cx="0" cy="0"/>
        </a:xfrm>
      </p:grpSpPr>
      <p:sp>
        <p:nvSpPr>
          <p:cNvPr id="515" name="Title Text"/>
          <p:cNvSpPr txBox="1">
            <a:spLocks noGrp="1"/>
          </p:cNvSpPr>
          <p:nvPr>
            <p:ph type="title"/>
          </p:nvPr>
        </p:nvSpPr>
        <p:spPr>
          <a:xfrm>
            <a:off x="4825999" y="355599"/>
            <a:ext cx="14706601" cy="3429001"/>
          </a:xfrm>
          <a:prstGeom prst="rect">
            <a:avLst/>
          </a:prstGeom>
        </p:spPr>
        <p:txBody>
          <a:bodyPr lIns="101600" tIns="101600" rIns="101600" bIns="101600">
            <a:noAutofit/>
          </a:bodyPr>
          <a:lstStyle>
            <a:lvl1pPr algn="ctr" defTabSz="571500">
              <a:lnSpc>
                <a:spcPct val="100000"/>
              </a:lnSpc>
              <a:defRPr sz="11400">
                <a:solidFill>
                  <a:srgbClr val="000000"/>
                </a:solidFill>
                <a:latin typeface="+mn-lt"/>
                <a:ea typeface="+mn-ea"/>
                <a:cs typeface="+mn-cs"/>
                <a:sym typeface="ヒラギノ角ゴ Pro W3"/>
              </a:defRPr>
            </a:lvl1pPr>
          </a:lstStyle>
          <a:p>
            <a:r>
              <a:t>Title Text</a:t>
            </a:r>
          </a:p>
        </p:txBody>
      </p:sp>
      <p:sp>
        <p:nvSpPr>
          <p:cNvPr id="516" name="Body Level One…"/>
          <p:cNvSpPr txBox="1">
            <a:spLocks noGrp="1"/>
          </p:cNvSpPr>
          <p:nvPr>
            <p:ph type="body" sz="half" idx="1"/>
          </p:nvPr>
        </p:nvSpPr>
        <p:spPr>
          <a:xfrm>
            <a:off x="4825999" y="3886200"/>
            <a:ext cx="14706601" cy="8026400"/>
          </a:xfrm>
          <a:prstGeom prst="rect">
            <a:avLst/>
          </a:prstGeom>
        </p:spPr>
        <p:txBody>
          <a:bodyPr lIns="101600" tIns="101600" rIns="101600" bIns="101600" anchor="ctr">
            <a:noAutofit/>
          </a:bodyPr>
          <a:lstStyle>
            <a:lvl1pPr marL="1188357" indent="-1061357" defTabSz="571500">
              <a:spcBef>
                <a:spcPts val="2300"/>
              </a:spcBef>
              <a:buClrTx/>
              <a:buSzPct val="171000"/>
              <a:buChar char="•"/>
              <a:defRPr sz="5200" b="0">
                <a:latin typeface="+mn-lt"/>
                <a:ea typeface="+mn-ea"/>
                <a:cs typeface="+mn-cs"/>
                <a:sym typeface="ヒラギノ角ゴ Pro W3"/>
              </a:defRPr>
            </a:lvl1pPr>
            <a:lvl2pPr marL="1823357" indent="-1061357" defTabSz="571500">
              <a:spcBef>
                <a:spcPts val="2300"/>
              </a:spcBef>
              <a:buClrTx/>
              <a:buSzPct val="171000"/>
              <a:buChar char="•"/>
              <a:defRPr sz="5200" b="0">
                <a:latin typeface="+mn-lt"/>
                <a:ea typeface="+mn-ea"/>
                <a:cs typeface="+mn-cs"/>
                <a:sym typeface="ヒラギノ角ゴ Pro W3"/>
              </a:defRPr>
            </a:lvl2pPr>
            <a:lvl3pPr marL="2267857" indent="-1061357" defTabSz="571500">
              <a:spcBef>
                <a:spcPts val="2300"/>
              </a:spcBef>
              <a:buClrTx/>
              <a:buSzPct val="171000"/>
              <a:defRPr sz="5200" b="0">
                <a:latin typeface="+mn-lt"/>
                <a:ea typeface="+mn-ea"/>
                <a:cs typeface="+mn-cs"/>
                <a:sym typeface="ヒラギノ角ゴ Pro W3"/>
              </a:defRPr>
            </a:lvl3pPr>
            <a:lvl4pPr marL="2712357" indent="-1061357" defTabSz="571500">
              <a:spcBef>
                <a:spcPts val="2300"/>
              </a:spcBef>
              <a:buClrTx/>
              <a:buSzPct val="171000"/>
              <a:buChar char="•"/>
              <a:defRPr sz="5200" b="0">
                <a:latin typeface="+mn-lt"/>
                <a:ea typeface="+mn-ea"/>
                <a:cs typeface="+mn-cs"/>
                <a:sym typeface="ヒラギノ角ゴ Pro W3"/>
              </a:defRPr>
            </a:lvl4pPr>
            <a:lvl5pPr marL="3156857" indent="-1061357" defTabSz="571500">
              <a:spcBef>
                <a:spcPts val="2300"/>
              </a:spcBef>
              <a:buClrTx/>
              <a:buSzPct val="171000"/>
              <a:buChar char="•"/>
              <a:defRPr sz="5200" b="0">
                <a:latin typeface="+mn-lt"/>
                <a:ea typeface="+mn-ea"/>
                <a:cs typeface="+mn-cs"/>
                <a:sym typeface="ヒラギノ角ゴ Pro W3"/>
              </a:defRPr>
            </a:lvl5pPr>
          </a:lstStyle>
          <a:p>
            <a:r>
              <a:t>Body Level One</a:t>
            </a:r>
          </a:p>
          <a:p>
            <a:pPr lvl="1"/>
            <a:r>
              <a:t>Body Level Two</a:t>
            </a:r>
          </a:p>
          <a:p>
            <a:pPr lvl="2"/>
            <a:r>
              <a:t>Body Level Three</a:t>
            </a:r>
          </a:p>
          <a:p>
            <a:pPr lvl="3"/>
            <a:r>
              <a:t>Body Level Four</a:t>
            </a:r>
          </a:p>
          <a:p>
            <a:pPr lvl="4"/>
            <a:r>
              <a:t>Body Level Five</a:t>
            </a:r>
          </a:p>
        </p:txBody>
      </p:sp>
      <p:sp>
        <p:nvSpPr>
          <p:cNvPr id="517" name="Slide Number"/>
          <p:cNvSpPr txBox="1">
            <a:spLocks noGrp="1"/>
          </p:cNvSpPr>
          <p:nvPr>
            <p:ph type="sldNum" sz="quarter" idx="2"/>
          </p:nvPr>
        </p:nvSpPr>
        <p:spPr>
          <a:xfrm>
            <a:off x="11891554" y="13030200"/>
            <a:ext cx="583033" cy="482600"/>
          </a:xfrm>
          <a:prstGeom prst="rect">
            <a:avLst/>
          </a:prstGeom>
        </p:spPr>
        <p:txBody>
          <a:bodyPr lIns="101600" tIns="101600" rIns="101600" bIns="101600"/>
          <a:lstStyle>
            <a:lvl1pPr algn="ctr" defTabSz="571500">
              <a:defRPr sz="2200">
                <a:latin typeface="+mn-lt"/>
                <a:ea typeface="+mn-ea"/>
                <a:cs typeface="+mn-cs"/>
                <a:sym typeface="ヒラギノ角ゴ Pro W3"/>
              </a:defRPr>
            </a:lvl1p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Default - 白紙">
    <p:spTree>
      <p:nvGrpSpPr>
        <p:cNvPr id="1" name=""/>
        <p:cNvGrpSpPr/>
        <p:nvPr/>
      </p:nvGrpSpPr>
      <p:grpSpPr>
        <a:xfrm>
          <a:off x="0" y="0"/>
          <a:ext cx="0" cy="0"/>
          <a:chOff x="0" y="0"/>
          <a:chExt cx="0" cy="0"/>
        </a:xfrm>
      </p:grpSpPr>
      <p:sp>
        <p:nvSpPr>
          <p:cNvPr id="524" name="Slide Number"/>
          <p:cNvSpPr txBox="1">
            <a:spLocks noGrp="1"/>
          </p:cNvSpPr>
          <p:nvPr>
            <p:ph type="sldNum" sz="quarter" idx="2"/>
          </p:nvPr>
        </p:nvSpPr>
        <p:spPr>
          <a:xfrm>
            <a:off x="20024774" y="12999547"/>
            <a:ext cx="396827" cy="394048"/>
          </a:xfrm>
          <a:prstGeom prst="rect">
            <a:avLst/>
          </a:prstGeom>
          <a:ln>
            <a:round/>
          </a:ln>
        </p:spPr>
        <p:txBody>
          <a:bodyPr lIns="76200" tIns="76200" rIns="76200" bIns="76200" anchor="ctr"/>
          <a:lstStyle>
            <a:lvl1pPr defTabSz="1285875">
              <a:defRPr sz="18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Default - 白紙">
    <p:spTree>
      <p:nvGrpSpPr>
        <p:cNvPr id="1" name=""/>
        <p:cNvGrpSpPr/>
        <p:nvPr/>
      </p:nvGrpSpPr>
      <p:grpSpPr>
        <a:xfrm>
          <a:off x="0" y="0"/>
          <a:ext cx="0" cy="0"/>
          <a:chOff x="0" y="0"/>
          <a:chExt cx="0" cy="0"/>
        </a:xfrm>
      </p:grpSpPr>
      <p:sp>
        <p:nvSpPr>
          <p:cNvPr id="531" name="Slide Number"/>
          <p:cNvSpPr txBox="1">
            <a:spLocks noGrp="1"/>
          </p:cNvSpPr>
          <p:nvPr>
            <p:ph type="sldNum" sz="quarter" idx="2"/>
          </p:nvPr>
        </p:nvSpPr>
        <p:spPr>
          <a:xfrm>
            <a:off x="20040014" y="13019867"/>
            <a:ext cx="381586" cy="378808"/>
          </a:xfrm>
          <a:prstGeom prst="rect">
            <a:avLst/>
          </a:prstGeom>
          <a:ln>
            <a:round/>
          </a:ln>
        </p:spPr>
        <p:txBody>
          <a:bodyPr lIns="68580" tIns="68580" rIns="68580" bIns="68580" anchor="ctr"/>
          <a:lstStyle>
            <a:lvl1pPr defTabSz="1428750">
              <a:defRPr sz="18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Default - 白紙">
    <p:spTree>
      <p:nvGrpSpPr>
        <p:cNvPr id="1" name=""/>
        <p:cNvGrpSpPr/>
        <p:nvPr/>
      </p:nvGrpSpPr>
      <p:grpSpPr>
        <a:xfrm>
          <a:off x="0" y="0"/>
          <a:ext cx="0" cy="0"/>
          <a:chOff x="0" y="0"/>
          <a:chExt cx="0" cy="0"/>
        </a:xfrm>
      </p:grpSpPr>
      <p:sp>
        <p:nvSpPr>
          <p:cNvPr id="538" name="Slide Number"/>
          <p:cNvSpPr txBox="1">
            <a:spLocks noGrp="1"/>
          </p:cNvSpPr>
          <p:nvPr>
            <p:ph type="sldNum" sz="quarter" idx="2"/>
          </p:nvPr>
        </p:nvSpPr>
        <p:spPr>
          <a:xfrm>
            <a:off x="20040014" y="13019867"/>
            <a:ext cx="381586" cy="378808"/>
          </a:xfrm>
          <a:prstGeom prst="rect">
            <a:avLst/>
          </a:prstGeom>
          <a:ln>
            <a:round/>
          </a:ln>
        </p:spPr>
        <p:txBody>
          <a:bodyPr lIns="68580" tIns="68580" rIns="68580" bIns="68580" anchor="ctr"/>
          <a:lstStyle>
            <a:lvl1pPr defTabSz="1428750">
              <a:defRPr sz="18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Default - 白紙 コピー">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20070018" y="13052370"/>
            <a:ext cx="351582" cy="348805"/>
          </a:xfrm>
          <a:prstGeom prst="rect">
            <a:avLst/>
          </a:prstGeom>
          <a:ln>
            <a:round/>
          </a:ln>
        </p:spPr>
        <p:txBody>
          <a:bodyPr lIns="53578" tIns="53578" rIns="53578" bIns="53578" anchor="ctr"/>
          <a:lstStyle>
            <a:lvl1pPr defTabSz="1821656">
              <a:defRPr sz="18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545" name="Picture 10" descr="Picture 10"/>
          <p:cNvPicPr>
            <a:picLocks noChangeAspect="1"/>
          </p:cNvPicPr>
          <p:nvPr/>
        </p:nvPicPr>
        <p:blipFill>
          <a:blip r:embed="rId2"/>
          <a:srcRect b="66791"/>
          <a:stretch>
            <a:fillRect/>
          </a:stretch>
        </p:blipFill>
        <p:spPr>
          <a:xfrm>
            <a:off x="3051841" y="-2"/>
            <a:ext cx="18297607" cy="4555673"/>
          </a:xfrm>
          <a:prstGeom prst="rect">
            <a:avLst/>
          </a:prstGeom>
          <a:ln w="12700">
            <a:miter lim="400000"/>
          </a:ln>
        </p:spPr>
      </p:pic>
      <p:sp>
        <p:nvSpPr>
          <p:cNvPr id="546" name="Slide Number"/>
          <p:cNvSpPr txBox="1">
            <a:spLocks noGrp="1"/>
          </p:cNvSpPr>
          <p:nvPr>
            <p:ph type="sldNum" sz="quarter" idx="2"/>
          </p:nvPr>
        </p:nvSpPr>
        <p:spPr>
          <a:xfrm>
            <a:off x="16165607" y="12718997"/>
            <a:ext cx="771979" cy="758126"/>
          </a:xfrm>
          <a:prstGeom prst="rect">
            <a:avLst/>
          </a:prstGeom>
        </p:spPr>
        <p:txBody>
          <a:bodyPr lIns="82987" tIns="82987" rIns="82987" bIns="82987"/>
          <a:lstStyle>
            <a:lvl1pPr algn="l" defTabSz="829875">
              <a:lnSpc>
                <a:spcPct val="96000"/>
              </a:lnSpc>
              <a:defRPr sz="4200">
                <a:solidFill>
                  <a:srgbClr val="FFFFFF"/>
                </a:solidFill>
              </a:defRPr>
            </a:lvl1pPr>
          </a:lstStyle>
          <a:p>
            <a:fld id="{86CB4B4D-7CA3-9044-876B-883B54F8677D}" type="slidenum">
              <a:t>‹#›</a:t>
            </a:fld>
            <a:endParaRPr/>
          </a:p>
        </p:txBody>
      </p:sp>
      <p:sp>
        <p:nvSpPr>
          <p:cNvPr id="547" name="Slide Number Placeholder 11"/>
          <p:cNvSpPr txBox="1"/>
          <p:nvPr/>
        </p:nvSpPr>
        <p:spPr>
          <a:xfrm>
            <a:off x="16047463" y="14159878"/>
            <a:ext cx="4270403" cy="504014"/>
          </a:xfrm>
          <a:prstGeom prst="rect">
            <a:avLst/>
          </a:prstGeom>
          <a:ln w="12700">
            <a:miter lim="400000"/>
          </a:ln>
        </p:spPr>
        <p:txBody>
          <a:bodyPr lIns="91476" tIns="91476" rIns="91476" bIns="91476" anchor="ctr">
            <a:spAutoFit/>
          </a:bodyPr>
          <a:lstStyle/>
          <a:p>
            <a:pPr algn="r" defTabSz="829875">
              <a:lnSpc>
                <a:spcPct val="96000"/>
              </a:lnSpc>
              <a:defRPr sz="2200">
                <a:solidFill>
                  <a:srgbClr val="898989"/>
                </a:solidFill>
                <a:latin typeface="Arial"/>
                <a:ea typeface="Arial"/>
                <a:cs typeface="Arial"/>
                <a:sym typeface="Arial"/>
              </a:defRPr>
            </a:pPr>
            <a:endParaRPr/>
          </a:p>
        </p:txBody>
      </p:sp>
      <p:sp>
        <p:nvSpPr>
          <p:cNvPr id="548" name="Title Text"/>
          <p:cNvSpPr txBox="1">
            <a:spLocks noGrp="1"/>
          </p:cNvSpPr>
          <p:nvPr>
            <p:ph type="title"/>
          </p:nvPr>
        </p:nvSpPr>
        <p:spPr>
          <a:xfrm>
            <a:off x="3901887" y="-1"/>
            <a:ext cx="16470727" cy="1743316"/>
          </a:xfrm>
          <a:prstGeom prst="rect">
            <a:avLst/>
          </a:prstGeom>
        </p:spPr>
        <p:txBody>
          <a:bodyPr lIns="91476" tIns="91476" rIns="91476" bIns="91476"/>
          <a:lstStyle>
            <a:lvl1pPr algn="ctr" defTabSz="913440">
              <a:lnSpc>
                <a:spcPct val="100000"/>
              </a:lnSpc>
              <a:defRPr sz="7800">
                <a:latin typeface="Calibri"/>
                <a:ea typeface="Calibri"/>
                <a:cs typeface="Calibri"/>
                <a:sym typeface="Calibri"/>
              </a:defRPr>
            </a:lvl1pPr>
          </a:lstStyle>
          <a:p>
            <a:r>
              <a:t>Title Text</a:t>
            </a: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555" name="Title Text"/>
          <p:cNvSpPr txBox="1">
            <a:spLocks noGrp="1"/>
          </p:cNvSpPr>
          <p:nvPr>
            <p:ph type="title"/>
          </p:nvPr>
        </p:nvSpPr>
        <p:spPr>
          <a:xfrm>
            <a:off x="4419599" y="4260850"/>
            <a:ext cx="15544801" cy="2940050"/>
          </a:xfrm>
          <a:prstGeom prst="rect">
            <a:avLst/>
          </a:prstGeom>
        </p:spPr>
        <p:txBody>
          <a:bodyPr/>
          <a:lstStyle>
            <a:lvl1pPr algn="ctr">
              <a:lnSpc>
                <a:spcPct val="100000"/>
              </a:lnSpc>
              <a:defRPr sz="8600">
                <a:solidFill>
                  <a:srgbClr val="000000"/>
                </a:solidFill>
                <a:latin typeface="Calibri"/>
                <a:ea typeface="Calibri"/>
                <a:cs typeface="Calibri"/>
                <a:sym typeface="Calibri"/>
              </a:defRPr>
            </a:lvl1pPr>
          </a:lstStyle>
          <a:p>
            <a:r>
              <a:t>Title Text</a:t>
            </a:r>
          </a:p>
        </p:txBody>
      </p:sp>
      <p:sp>
        <p:nvSpPr>
          <p:cNvPr id="556" name="Body Level One…"/>
          <p:cNvSpPr txBox="1">
            <a:spLocks noGrp="1"/>
          </p:cNvSpPr>
          <p:nvPr>
            <p:ph type="body" sz="quarter" idx="1"/>
          </p:nvPr>
        </p:nvSpPr>
        <p:spPr>
          <a:xfrm>
            <a:off x="5791200" y="7772400"/>
            <a:ext cx="12801600" cy="3505201"/>
          </a:xfrm>
          <a:prstGeom prst="rect">
            <a:avLst/>
          </a:prstGeom>
        </p:spPr>
        <p:txBody>
          <a:bodyPr/>
          <a:lstStyle>
            <a:lvl1pPr marL="0" indent="0" algn="ctr">
              <a:spcBef>
                <a:spcPts val="1500"/>
              </a:spcBef>
              <a:buClrTx/>
              <a:buSzTx/>
              <a:buNone/>
              <a:defRPr sz="6000" b="0">
                <a:solidFill>
                  <a:srgbClr val="888888"/>
                </a:solidFill>
                <a:latin typeface="Calibri"/>
                <a:ea typeface="Calibri"/>
                <a:cs typeface="Calibri"/>
                <a:sym typeface="Calibri"/>
              </a:defRPr>
            </a:lvl1pPr>
            <a:lvl2pPr marL="0" indent="457200" algn="ctr">
              <a:spcBef>
                <a:spcPts val="1500"/>
              </a:spcBef>
              <a:buClrTx/>
              <a:buSzTx/>
              <a:buNone/>
              <a:defRPr sz="6000" b="0">
                <a:solidFill>
                  <a:srgbClr val="888888"/>
                </a:solidFill>
                <a:latin typeface="Calibri"/>
                <a:ea typeface="Calibri"/>
                <a:cs typeface="Calibri"/>
                <a:sym typeface="Calibri"/>
              </a:defRPr>
            </a:lvl2pPr>
            <a:lvl3pPr marL="0" indent="914400" algn="ctr">
              <a:spcBef>
                <a:spcPts val="1500"/>
              </a:spcBef>
              <a:buClrTx/>
              <a:buSzTx/>
              <a:buNone/>
              <a:defRPr sz="6000" b="0">
                <a:solidFill>
                  <a:srgbClr val="888888"/>
                </a:solidFill>
                <a:latin typeface="Calibri"/>
                <a:ea typeface="Calibri"/>
                <a:cs typeface="Calibri"/>
                <a:sym typeface="Calibri"/>
              </a:defRPr>
            </a:lvl3pPr>
            <a:lvl4pPr marL="0" indent="1371600" algn="ctr">
              <a:spcBef>
                <a:spcPts val="1500"/>
              </a:spcBef>
              <a:buClrTx/>
              <a:buSzTx/>
              <a:buNone/>
              <a:defRPr sz="6000" b="0">
                <a:solidFill>
                  <a:srgbClr val="888888"/>
                </a:solidFill>
                <a:latin typeface="Calibri"/>
                <a:ea typeface="Calibri"/>
                <a:cs typeface="Calibri"/>
                <a:sym typeface="Calibri"/>
              </a:defRPr>
            </a:lvl4pPr>
            <a:lvl5pPr marL="0" indent="1828800" algn="ctr">
              <a:spcBef>
                <a:spcPts val="1500"/>
              </a:spcBef>
              <a:buClrTx/>
              <a:buSzTx/>
              <a:buNone/>
              <a:defRPr sz="6000" b="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7" name="Slide Number"/>
          <p:cNvSpPr txBox="1">
            <a:spLocks noGrp="1"/>
          </p:cNvSpPr>
          <p:nvPr>
            <p:ph type="sldNum" sz="quarter" idx="2"/>
          </p:nvPr>
        </p:nvSpPr>
        <p:spPr>
          <a:xfrm>
            <a:off x="19942800" y="12839417"/>
            <a:ext cx="478800" cy="476816"/>
          </a:xfrm>
          <a:prstGeom prst="rect">
            <a:avLst/>
          </a:prstGeom>
        </p:spPr>
        <p:txBody>
          <a:bodyPr anchor="ctr"/>
          <a:lstStyle>
            <a:lvl1pPr>
              <a:defRPr sz="2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564" name="Picture 10" descr="Picture 10"/>
          <p:cNvPicPr>
            <a:picLocks noChangeAspect="1"/>
          </p:cNvPicPr>
          <p:nvPr/>
        </p:nvPicPr>
        <p:blipFill>
          <a:blip r:embed="rId2"/>
          <a:srcRect b="66791"/>
          <a:stretch>
            <a:fillRect/>
          </a:stretch>
        </p:blipFill>
        <p:spPr>
          <a:xfrm>
            <a:off x="3051841" y="-2"/>
            <a:ext cx="18297607" cy="4555673"/>
          </a:xfrm>
          <a:prstGeom prst="rect">
            <a:avLst/>
          </a:prstGeom>
          <a:ln w="12700">
            <a:miter lim="400000"/>
          </a:ln>
        </p:spPr>
      </p:pic>
      <p:sp>
        <p:nvSpPr>
          <p:cNvPr id="565" name="Slide Number Placeholder 11"/>
          <p:cNvSpPr txBox="1"/>
          <p:nvPr/>
        </p:nvSpPr>
        <p:spPr>
          <a:xfrm>
            <a:off x="16047463" y="14159878"/>
            <a:ext cx="4270403" cy="504014"/>
          </a:xfrm>
          <a:prstGeom prst="rect">
            <a:avLst/>
          </a:prstGeom>
          <a:ln w="12700">
            <a:miter lim="400000"/>
          </a:ln>
        </p:spPr>
        <p:txBody>
          <a:bodyPr lIns="91476" tIns="91476" rIns="91476" bIns="91476" anchor="ctr">
            <a:spAutoFit/>
          </a:bodyPr>
          <a:lstStyle/>
          <a:p>
            <a:pPr algn="r" defTabSz="829875">
              <a:lnSpc>
                <a:spcPct val="96000"/>
              </a:lnSpc>
              <a:defRPr sz="2200">
                <a:solidFill>
                  <a:srgbClr val="898989"/>
                </a:solidFill>
                <a:latin typeface="Arial"/>
                <a:ea typeface="Arial"/>
                <a:cs typeface="Arial"/>
                <a:sym typeface="Arial"/>
              </a:defRPr>
            </a:pPr>
            <a:endParaRPr/>
          </a:p>
        </p:txBody>
      </p:sp>
      <p:sp>
        <p:nvSpPr>
          <p:cNvPr id="566" name="Title Text"/>
          <p:cNvSpPr txBox="1">
            <a:spLocks noGrp="1"/>
          </p:cNvSpPr>
          <p:nvPr>
            <p:ph type="title"/>
          </p:nvPr>
        </p:nvSpPr>
        <p:spPr>
          <a:xfrm>
            <a:off x="3901887" y="-1"/>
            <a:ext cx="16470727" cy="1743316"/>
          </a:xfrm>
          <a:prstGeom prst="rect">
            <a:avLst/>
          </a:prstGeom>
        </p:spPr>
        <p:txBody>
          <a:bodyPr lIns="91476" tIns="91476" rIns="91476" bIns="91476"/>
          <a:lstStyle>
            <a:lvl1pPr algn="ctr" defTabSz="913440">
              <a:lnSpc>
                <a:spcPct val="100000"/>
              </a:lnSpc>
              <a:defRPr sz="7800">
                <a:latin typeface="Calibri"/>
                <a:ea typeface="Calibri"/>
                <a:cs typeface="Calibri"/>
                <a:sym typeface="Calibri"/>
              </a:defRPr>
            </a:lvl1pPr>
          </a:lstStyle>
          <a:p>
            <a:r>
              <a:t>Title Text</a:t>
            </a:r>
          </a:p>
        </p:txBody>
      </p:sp>
      <p:sp>
        <p:nvSpPr>
          <p:cNvPr id="567" name="Slide Number"/>
          <p:cNvSpPr txBox="1">
            <a:spLocks noGrp="1"/>
          </p:cNvSpPr>
          <p:nvPr>
            <p:ph type="sldNum" sz="quarter" idx="2"/>
          </p:nvPr>
        </p:nvSpPr>
        <p:spPr>
          <a:xfrm>
            <a:off x="16165607" y="12718997"/>
            <a:ext cx="771979" cy="758126"/>
          </a:xfrm>
          <a:prstGeom prst="rect">
            <a:avLst/>
          </a:prstGeom>
        </p:spPr>
        <p:txBody>
          <a:bodyPr lIns="82987" tIns="82987" rIns="82987" bIns="82987"/>
          <a:lstStyle>
            <a:lvl1pPr algn="l" defTabSz="829875">
              <a:lnSpc>
                <a:spcPct val="96000"/>
              </a:lnSpc>
              <a:defRPr sz="42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574" name="Picture 10" descr="Picture 10"/>
          <p:cNvPicPr>
            <a:picLocks noChangeAspect="1"/>
          </p:cNvPicPr>
          <p:nvPr/>
        </p:nvPicPr>
        <p:blipFill>
          <a:blip r:embed="rId2"/>
          <a:srcRect b="66791"/>
          <a:stretch>
            <a:fillRect/>
          </a:stretch>
        </p:blipFill>
        <p:spPr>
          <a:xfrm>
            <a:off x="3051841" y="-2"/>
            <a:ext cx="18297607" cy="4555673"/>
          </a:xfrm>
          <a:prstGeom prst="rect">
            <a:avLst/>
          </a:prstGeom>
          <a:ln w="12700">
            <a:miter lim="400000"/>
          </a:ln>
        </p:spPr>
      </p:pic>
      <p:sp>
        <p:nvSpPr>
          <p:cNvPr id="575" name="Title Text"/>
          <p:cNvSpPr txBox="1">
            <a:spLocks noGrp="1"/>
          </p:cNvSpPr>
          <p:nvPr>
            <p:ph type="title"/>
          </p:nvPr>
        </p:nvSpPr>
        <p:spPr>
          <a:xfrm>
            <a:off x="4424162" y="4262642"/>
            <a:ext cx="15552966" cy="2941285"/>
          </a:xfrm>
          <a:prstGeom prst="rect">
            <a:avLst/>
          </a:prstGeom>
        </p:spPr>
        <p:txBody>
          <a:bodyPr lIns="91476" tIns="91476" rIns="91476" bIns="91476"/>
          <a:lstStyle>
            <a:lvl1pPr algn="ctr" defTabSz="913440">
              <a:lnSpc>
                <a:spcPct val="100000"/>
              </a:lnSpc>
              <a:defRPr sz="7800">
                <a:latin typeface="Calibri"/>
                <a:ea typeface="Calibri"/>
                <a:cs typeface="Calibri"/>
                <a:sym typeface="Calibri"/>
              </a:defRPr>
            </a:lvl1pPr>
          </a:lstStyle>
          <a:p>
            <a:r>
              <a:t>Title Text</a:t>
            </a:r>
          </a:p>
        </p:txBody>
      </p:sp>
      <p:sp>
        <p:nvSpPr>
          <p:cNvPr id="576" name="Body Level One…"/>
          <p:cNvSpPr txBox="1">
            <a:spLocks noGrp="1"/>
          </p:cNvSpPr>
          <p:nvPr>
            <p:ph type="body" sz="quarter" idx="1"/>
          </p:nvPr>
        </p:nvSpPr>
        <p:spPr>
          <a:xfrm>
            <a:off x="5796483" y="7775665"/>
            <a:ext cx="12808326" cy="3506674"/>
          </a:xfrm>
          <a:prstGeom prst="rect">
            <a:avLst/>
          </a:prstGeom>
        </p:spPr>
        <p:txBody>
          <a:bodyPr lIns="91476" tIns="91476" rIns="91476" bIns="91476"/>
          <a:lstStyle>
            <a:lvl1pPr marL="0" indent="0" algn="ctr" defTabSz="913440">
              <a:spcBef>
                <a:spcPts val="1500"/>
              </a:spcBef>
              <a:buClrTx/>
              <a:buSzTx/>
              <a:buNone/>
              <a:defRPr sz="6000" b="0">
                <a:solidFill>
                  <a:srgbClr val="888888"/>
                </a:solidFill>
                <a:latin typeface="Calibri"/>
                <a:ea typeface="Calibri"/>
                <a:cs typeface="Calibri"/>
                <a:sym typeface="Calibri"/>
              </a:defRPr>
            </a:lvl1pPr>
            <a:lvl2pPr marL="0" indent="503971" algn="ctr" defTabSz="913440">
              <a:spcBef>
                <a:spcPts val="1500"/>
              </a:spcBef>
              <a:buClrTx/>
              <a:buSzTx/>
              <a:buNone/>
              <a:defRPr sz="6000" b="0">
                <a:solidFill>
                  <a:srgbClr val="888888"/>
                </a:solidFill>
                <a:latin typeface="Calibri"/>
                <a:ea typeface="Calibri"/>
                <a:cs typeface="Calibri"/>
                <a:sym typeface="Calibri"/>
              </a:defRPr>
            </a:lvl2pPr>
            <a:lvl3pPr marL="0" indent="1007943" algn="ctr" defTabSz="913440">
              <a:spcBef>
                <a:spcPts val="1500"/>
              </a:spcBef>
              <a:buClrTx/>
              <a:buSzTx/>
              <a:buNone/>
              <a:defRPr sz="6000" b="0">
                <a:solidFill>
                  <a:srgbClr val="888888"/>
                </a:solidFill>
                <a:latin typeface="Calibri"/>
                <a:ea typeface="Calibri"/>
                <a:cs typeface="Calibri"/>
                <a:sym typeface="Calibri"/>
              </a:defRPr>
            </a:lvl3pPr>
            <a:lvl4pPr marL="0" indent="1511914" algn="ctr" defTabSz="913440">
              <a:spcBef>
                <a:spcPts val="1500"/>
              </a:spcBef>
              <a:buClrTx/>
              <a:buSzTx/>
              <a:buNone/>
              <a:defRPr sz="6000" b="0">
                <a:solidFill>
                  <a:srgbClr val="888888"/>
                </a:solidFill>
                <a:latin typeface="Calibri"/>
                <a:ea typeface="Calibri"/>
                <a:cs typeface="Calibri"/>
                <a:sym typeface="Calibri"/>
              </a:defRPr>
            </a:lvl4pPr>
            <a:lvl5pPr marL="0" indent="2015886" algn="ctr" defTabSz="913440">
              <a:spcBef>
                <a:spcPts val="1500"/>
              </a:spcBef>
              <a:buClrTx/>
              <a:buSzTx/>
              <a:buNone/>
              <a:defRPr sz="6000" b="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77" name="Slide Number"/>
          <p:cNvSpPr txBox="1">
            <a:spLocks noGrp="1"/>
          </p:cNvSpPr>
          <p:nvPr>
            <p:ph type="sldNum" sz="quarter" idx="2"/>
          </p:nvPr>
        </p:nvSpPr>
        <p:spPr>
          <a:xfrm>
            <a:off x="17079044" y="12992738"/>
            <a:ext cx="771979" cy="758126"/>
          </a:xfrm>
          <a:prstGeom prst="rect">
            <a:avLst/>
          </a:prstGeom>
        </p:spPr>
        <p:txBody>
          <a:bodyPr lIns="82987" tIns="82987" rIns="82987" bIns="82987"/>
          <a:lstStyle>
            <a:lvl1pPr algn="l" defTabSz="829875">
              <a:lnSpc>
                <a:spcPct val="96000"/>
              </a:lnSpc>
              <a:defRPr sz="42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1_ Title Only Layout">
    <p:spTree>
      <p:nvGrpSpPr>
        <p:cNvPr id="1" name=""/>
        <p:cNvGrpSpPr/>
        <p:nvPr/>
      </p:nvGrpSpPr>
      <p:grpSpPr>
        <a:xfrm>
          <a:off x="0" y="0"/>
          <a:ext cx="0" cy="0"/>
          <a:chOff x="0" y="0"/>
          <a:chExt cx="0" cy="0"/>
        </a:xfrm>
      </p:grpSpPr>
      <p:pic>
        <p:nvPicPr>
          <p:cNvPr id="584" name="Picture 10" descr="Picture 10"/>
          <p:cNvPicPr>
            <a:picLocks noChangeAspect="1"/>
          </p:cNvPicPr>
          <p:nvPr/>
        </p:nvPicPr>
        <p:blipFill>
          <a:blip r:embed="rId2"/>
          <a:srcRect b="66791"/>
          <a:stretch>
            <a:fillRect/>
          </a:stretch>
        </p:blipFill>
        <p:spPr>
          <a:xfrm>
            <a:off x="3051841" y="-2"/>
            <a:ext cx="18297607" cy="4555673"/>
          </a:xfrm>
          <a:prstGeom prst="rect">
            <a:avLst/>
          </a:prstGeom>
          <a:ln w="12700">
            <a:miter lim="400000"/>
          </a:ln>
        </p:spPr>
      </p:pic>
      <p:sp>
        <p:nvSpPr>
          <p:cNvPr id="585" name="Title Text"/>
          <p:cNvSpPr txBox="1">
            <a:spLocks noGrp="1"/>
          </p:cNvSpPr>
          <p:nvPr>
            <p:ph type="title"/>
          </p:nvPr>
        </p:nvSpPr>
        <p:spPr>
          <a:xfrm>
            <a:off x="5262803" y="221875"/>
            <a:ext cx="15781686" cy="1545741"/>
          </a:xfrm>
          <a:prstGeom prst="rect">
            <a:avLst/>
          </a:prstGeom>
        </p:spPr>
        <p:txBody>
          <a:bodyPr lIns="91476" tIns="91476" rIns="91476" bIns="91476"/>
          <a:lstStyle>
            <a:lvl1pPr algn="ctr" defTabSz="913440">
              <a:lnSpc>
                <a:spcPct val="100000"/>
              </a:lnSpc>
              <a:defRPr sz="7800">
                <a:latin typeface="Calibri"/>
                <a:ea typeface="Calibri"/>
                <a:cs typeface="Calibri"/>
                <a:sym typeface="Calibri"/>
              </a:defRPr>
            </a:lvl1pPr>
          </a:lstStyle>
          <a:p>
            <a:r>
              <a:t>Title Text</a:t>
            </a:r>
          </a:p>
        </p:txBody>
      </p:sp>
      <p:sp>
        <p:nvSpPr>
          <p:cNvPr id="586" name="Slide Number"/>
          <p:cNvSpPr txBox="1">
            <a:spLocks noGrp="1"/>
          </p:cNvSpPr>
          <p:nvPr>
            <p:ph type="sldNum" sz="quarter" idx="2"/>
          </p:nvPr>
        </p:nvSpPr>
        <p:spPr>
          <a:xfrm>
            <a:off x="20668044" y="12901650"/>
            <a:ext cx="376444" cy="363360"/>
          </a:xfrm>
          <a:prstGeom prst="rect">
            <a:avLst/>
          </a:prstGeom>
        </p:spPr>
        <p:txBody>
          <a:bodyPr lIns="82987" tIns="82987" rIns="82987" bIns="82987" anchor="ctr"/>
          <a:lstStyle>
            <a:lvl1pPr defTabSz="829875">
              <a:lnSpc>
                <a:spcPct val="96000"/>
              </a:lnSpc>
              <a:defRPr sz="1400">
                <a:solidFill>
                  <a:srgbClr val="898989"/>
                </a:solidFill>
              </a:defRPr>
            </a:lvl1p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grpSp>
        <p:nvGrpSpPr>
          <p:cNvPr id="595" name="Group 6"/>
          <p:cNvGrpSpPr/>
          <p:nvPr/>
        </p:nvGrpSpPr>
        <p:grpSpPr>
          <a:xfrm>
            <a:off x="3047999" y="4331"/>
            <a:ext cx="18288001" cy="1524001"/>
            <a:chOff x="0" y="0"/>
            <a:chExt cx="18288000" cy="1524000"/>
          </a:xfrm>
        </p:grpSpPr>
        <p:sp>
          <p:nvSpPr>
            <p:cNvPr id="593" name="Rectangle 1"/>
            <p:cNvSpPr/>
            <p:nvPr/>
          </p:nvSpPr>
          <p:spPr>
            <a:xfrm>
              <a:off x="0" y="0"/>
              <a:ext cx="18288000" cy="1524000"/>
            </a:xfrm>
            <a:prstGeom prst="rect">
              <a:avLst/>
            </a:prstGeom>
            <a:solidFill>
              <a:srgbClr val="000000"/>
            </a:solidFill>
            <a:ln w="12700" cap="flat">
              <a:noFill/>
              <a:miter lim="400000"/>
            </a:ln>
            <a:effectLst/>
          </p:spPr>
          <p:txBody>
            <a:bodyPr wrap="square" lIns="91439" tIns="91439" rIns="91439" bIns="91439" numCol="1" anchor="t">
              <a:noAutofit/>
            </a:bodyPr>
            <a:lstStyle/>
            <a:p>
              <a:pPr algn="ctr" defTabSz="914400">
                <a:lnSpc>
                  <a:spcPct val="85000"/>
                </a:lnSpc>
                <a:defRPr sz="6400">
                  <a:latin typeface="Arial"/>
                  <a:ea typeface="Arial"/>
                  <a:cs typeface="Arial"/>
                  <a:sym typeface="Arial"/>
                </a:defRPr>
              </a:pPr>
              <a:endParaRPr/>
            </a:p>
          </p:txBody>
        </p:sp>
        <p:pic>
          <p:nvPicPr>
            <p:cNvPr id="594" name="Picture 5" descr="Picture 5"/>
            <p:cNvPicPr>
              <a:picLocks noChangeAspect="1"/>
            </p:cNvPicPr>
            <p:nvPr/>
          </p:nvPicPr>
          <p:blipFill>
            <a:blip r:embed="rId2"/>
            <a:stretch>
              <a:fillRect/>
            </a:stretch>
          </p:blipFill>
          <p:spPr>
            <a:xfrm>
              <a:off x="334961" y="284513"/>
              <a:ext cx="1053573" cy="900806"/>
            </a:xfrm>
            <a:prstGeom prst="rect">
              <a:avLst/>
            </a:prstGeom>
            <a:ln w="12700" cap="flat">
              <a:noFill/>
              <a:miter lim="400000"/>
            </a:ln>
            <a:effectLst/>
          </p:spPr>
        </p:pic>
      </p:grpSp>
      <p:sp>
        <p:nvSpPr>
          <p:cNvPr id="596" name="Rectangle 5"/>
          <p:cNvSpPr/>
          <p:nvPr/>
        </p:nvSpPr>
        <p:spPr>
          <a:xfrm>
            <a:off x="3047999" y="-1"/>
            <a:ext cx="18288001" cy="13716001"/>
          </a:xfrm>
          <a:prstGeom prst="rect">
            <a:avLst/>
          </a:prstGeom>
          <a:ln w="12700">
            <a:solidFill>
              <a:srgbClr val="000000"/>
            </a:solidFill>
            <a:miter/>
          </a:ln>
        </p:spPr>
        <p:txBody>
          <a:bodyPr tIns="91439" bIns="91439" anchor="ctr"/>
          <a:lstStyle/>
          <a:p>
            <a:pPr defTabSz="914400">
              <a:defRPr sz="3200">
                <a:latin typeface="Arial"/>
                <a:ea typeface="Arial"/>
                <a:cs typeface="Arial"/>
                <a:sym typeface="Arial"/>
              </a:defRPr>
            </a:pPr>
            <a:endParaRPr/>
          </a:p>
        </p:txBody>
      </p:sp>
      <p:sp>
        <p:nvSpPr>
          <p:cNvPr id="597" name="Slide Number"/>
          <p:cNvSpPr txBox="1">
            <a:spLocks noGrp="1"/>
          </p:cNvSpPr>
          <p:nvPr>
            <p:ph type="sldNum" sz="quarter" idx="2"/>
          </p:nvPr>
        </p:nvSpPr>
        <p:spPr>
          <a:xfrm>
            <a:off x="20801389" y="12855575"/>
            <a:ext cx="534611" cy="528510"/>
          </a:xfrm>
          <a:prstGeom prst="rect">
            <a:avLst/>
          </a:prstGeom>
        </p:spPr>
        <p:txBody>
          <a:bodyPr/>
          <a:lstStyle>
            <a:lvl1pPr defTabSz="914400">
              <a:defRPr sz="2400"/>
            </a:lvl1pPr>
          </a:lstStyle>
          <a:p>
            <a:fld id="{86CB4B4D-7CA3-9044-876B-883B54F8677D}" type="slidenum">
              <a:t>‹#›</a:t>
            </a:fld>
            <a:endParaRPr/>
          </a:p>
        </p:txBody>
      </p:sp>
      <p:sp>
        <p:nvSpPr>
          <p:cNvPr id="598" name="Title Text"/>
          <p:cNvSpPr txBox="1">
            <a:spLocks noGrp="1"/>
          </p:cNvSpPr>
          <p:nvPr>
            <p:ph type="title"/>
          </p:nvPr>
        </p:nvSpPr>
        <p:spPr>
          <a:xfrm>
            <a:off x="4771495" y="213781"/>
            <a:ext cx="16484084" cy="1276351"/>
          </a:xfrm>
          <a:prstGeom prst="rect">
            <a:avLst/>
          </a:prstGeom>
        </p:spPr>
        <p:txBody>
          <a:bodyPr/>
          <a:lstStyle>
            <a:lvl1pPr>
              <a:defRPr sz="5800"/>
            </a:lvl1pPr>
          </a:lstStyle>
          <a:p>
            <a:r>
              <a:t>Title Text</a:t>
            </a:r>
          </a:p>
        </p:txBody>
      </p:sp>
      <p:sp>
        <p:nvSpPr>
          <p:cNvPr id="599" name="Body Level One…"/>
          <p:cNvSpPr txBox="1">
            <a:spLocks noGrp="1"/>
          </p:cNvSpPr>
          <p:nvPr>
            <p:ph type="body" idx="1"/>
          </p:nvPr>
        </p:nvSpPr>
        <p:spPr>
          <a:xfrm>
            <a:off x="3962400" y="1828799"/>
            <a:ext cx="16703677" cy="10245728"/>
          </a:xfrm>
          <a:prstGeom prst="rect">
            <a:avLst/>
          </a:prstGeom>
        </p:spPr>
        <p:txBody>
          <a:bodyPr/>
          <a:lstStyle>
            <a:lvl1pPr marL="434340" indent="-434340">
              <a:defRPr sz="3800"/>
            </a:lvl1pPr>
            <a:lvl2pPr marL="704497" indent="-385410">
              <a:defRPr sz="3800"/>
            </a:lvl2pPr>
            <a:lvl3pPr marL="1027312" indent="-433587">
              <a:defRPr sz="3800"/>
            </a:lvl3pPr>
            <a:lvl4pPr marL="1253772" indent="-385410">
              <a:defRPr sz="3800"/>
            </a:lvl4pPr>
            <a:lvl5pPr marL="1576587" indent="-433587">
              <a:defRPr sz="3800"/>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606" name="Picture 10" descr="Picture 10"/>
          <p:cNvPicPr>
            <a:picLocks noChangeAspect="1"/>
          </p:cNvPicPr>
          <p:nvPr/>
        </p:nvPicPr>
        <p:blipFill>
          <a:blip r:embed="rId2"/>
          <a:srcRect b="66791"/>
          <a:stretch>
            <a:fillRect/>
          </a:stretch>
        </p:blipFill>
        <p:spPr>
          <a:xfrm>
            <a:off x="3051841" y="-2"/>
            <a:ext cx="18297607" cy="4555673"/>
          </a:xfrm>
          <a:prstGeom prst="rect">
            <a:avLst/>
          </a:prstGeom>
          <a:ln w="12700">
            <a:miter lim="400000"/>
          </a:ln>
        </p:spPr>
      </p:pic>
      <p:sp>
        <p:nvSpPr>
          <p:cNvPr id="607" name="Title Text"/>
          <p:cNvSpPr txBox="1">
            <a:spLocks noGrp="1"/>
          </p:cNvSpPr>
          <p:nvPr>
            <p:ph type="title"/>
          </p:nvPr>
        </p:nvSpPr>
        <p:spPr>
          <a:xfrm>
            <a:off x="3965281" y="-1"/>
            <a:ext cx="16470728" cy="1815352"/>
          </a:xfrm>
          <a:prstGeom prst="rect">
            <a:avLst/>
          </a:prstGeom>
        </p:spPr>
        <p:txBody>
          <a:bodyPr lIns="91476" tIns="91476" rIns="91476" bIns="91476"/>
          <a:lstStyle>
            <a:lvl1pPr algn="ctr" defTabSz="913440">
              <a:lnSpc>
                <a:spcPct val="100000"/>
              </a:lnSpc>
              <a:defRPr sz="7800">
                <a:latin typeface="Calibri"/>
                <a:ea typeface="Calibri"/>
                <a:cs typeface="Calibri"/>
                <a:sym typeface="Calibri"/>
              </a:defRPr>
            </a:lvl1pPr>
          </a:lstStyle>
          <a:p>
            <a:r>
              <a:t>Title Text</a:t>
            </a:r>
          </a:p>
        </p:txBody>
      </p:sp>
      <p:sp>
        <p:nvSpPr>
          <p:cNvPr id="608" name="Body Level One…"/>
          <p:cNvSpPr txBox="1">
            <a:spLocks noGrp="1"/>
          </p:cNvSpPr>
          <p:nvPr>
            <p:ph type="body" idx="1"/>
          </p:nvPr>
        </p:nvSpPr>
        <p:spPr>
          <a:xfrm>
            <a:off x="3965281" y="2645228"/>
            <a:ext cx="16470728" cy="9056594"/>
          </a:xfrm>
          <a:prstGeom prst="rect">
            <a:avLst/>
          </a:prstGeom>
        </p:spPr>
        <p:txBody>
          <a:bodyPr lIns="91476" tIns="91476" rIns="91476" bIns="91476"/>
          <a:lstStyle>
            <a:lvl1pPr marL="647700" indent="-647700" defTabSz="913440">
              <a:spcBef>
                <a:spcPts val="1500"/>
              </a:spcBef>
              <a:buClrTx/>
              <a:buSzPct val="100000"/>
              <a:buFont typeface="Arial"/>
              <a:buChar char="•"/>
              <a:defRPr sz="6000" b="0">
                <a:latin typeface="Calibri"/>
                <a:ea typeface="Calibri"/>
                <a:cs typeface="Calibri"/>
                <a:sym typeface="Calibri"/>
              </a:defRPr>
            </a:lvl1pPr>
            <a:lvl2pPr marL="1111608" indent="-608370" defTabSz="913440">
              <a:spcBef>
                <a:spcPts val="1500"/>
              </a:spcBef>
              <a:buClrTx/>
              <a:buFont typeface="Arial"/>
              <a:buChar char="–"/>
              <a:defRPr sz="6000" b="0">
                <a:latin typeface="Calibri"/>
                <a:ea typeface="Calibri"/>
                <a:cs typeface="Calibri"/>
                <a:sym typeface="Calibri"/>
              </a:defRPr>
            </a:lvl2pPr>
            <a:lvl3pPr marL="1586889" indent="-578826" defTabSz="913440">
              <a:spcBef>
                <a:spcPts val="1500"/>
              </a:spcBef>
              <a:buClrTx/>
              <a:buSzPct val="100000"/>
              <a:buFont typeface="Arial"/>
              <a:defRPr sz="6000" b="0">
                <a:latin typeface="Calibri"/>
                <a:ea typeface="Calibri"/>
                <a:cs typeface="Calibri"/>
                <a:sym typeface="Calibri"/>
              </a:defRPr>
            </a:lvl3pPr>
            <a:lvl4pPr marL="2196956" indent="-684068" defTabSz="913440">
              <a:spcBef>
                <a:spcPts val="1500"/>
              </a:spcBef>
              <a:buClrTx/>
              <a:buSzPct val="100000"/>
              <a:buFont typeface="Arial"/>
              <a:buChar char="–"/>
              <a:defRPr sz="6000" b="0">
                <a:latin typeface="Calibri"/>
                <a:ea typeface="Calibri"/>
                <a:cs typeface="Calibri"/>
                <a:sym typeface="Calibri"/>
              </a:defRPr>
            </a:lvl4pPr>
            <a:lvl5pPr marL="2700193" indent="-684068" defTabSz="913440">
              <a:spcBef>
                <a:spcPts val="1500"/>
              </a:spcBef>
              <a:buClrTx/>
              <a:buSzPct val="100000"/>
              <a:buFont typeface="Arial"/>
              <a:buChar char="»"/>
              <a:defRPr sz="6000" b="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9" name="Slide Number"/>
          <p:cNvSpPr txBox="1">
            <a:spLocks noGrp="1"/>
          </p:cNvSpPr>
          <p:nvPr>
            <p:ph type="sldNum" sz="quarter" idx="2"/>
          </p:nvPr>
        </p:nvSpPr>
        <p:spPr>
          <a:xfrm>
            <a:off x="16165607" y="12718997"/>
            <a:ext cx="771979" cy="758126"/>
          </a:xfrm>
          <a:prstGeom prst="rect">
            <a:avLst/>
          </a:prstGeom>
        </p:spPr>
        <p:txBody>
          <a:bodyPr lIns="82987" tIns="82987" rIns="82987" bIns="82987"/>
          <a:lstStyle>
            <a:lvl1pPr algn="l" defTabSz="829875">
              <a:lnSpc>
                <a:spcPct val="96000"/>
              </a:lnSpc>
              <a:defRPr sz="42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616" name="Title Text"/>
          <p:cNvSpPr txBox="1">
            <a:spLocks noGrp="1"/>
          </p:cNvSpPr>
          <p:nvPr>
            <p:ph type="title"/>
          </p:nvPr>
        </p:nvSpPr>
        <p:spPr>
          <a:xfrm>
            <a:off x="4305299" y="730257"/>
            <a:ext cx="15773401" cy="2651127"/>
          </a:xfrm>
          <a:prstGeom prst="rect">
            <a:avLst/>
          </a:prstGeom>
        </p:spPr>
        <p:txBody>
          <a:bodyPr/>
          <a:lstStyle>
            <a:lvl1pPr>
              <a:lnSpc>
                <a:spcPct val="90000"/>
              </a:lnSpc>
              <a:defRPr sz="6400">
                <a:solidFill>
                  <a:srgbClr val="000000"/>
                </a:solidFill>
                <a:latin typeface="Calibri Light"/>
                <a:ea typeface="Calibri Light"/>
                <a:cs typeface="Calibri Light"/>
                <a:sym typeface="Calibri Light"/>
              </a:defRPr>
            </a:lvl1pPr>
          </a:lstStyle>
          <a:p>
            <a:r>
              <a:t>Title Text</a:t>
            </a:r>
          </a:p>
        </p:txBody>
      </p:sp>
      <p:sp>
        <p:nvSpPr>
          <p:cNvPr id="617" name="Body Level One…"/>
          <p:cNvSpPr txBox="1">
            <a:spLocks noGrp="1"/>
          </p:cNvSpPr>
          <p:nvPr>
            <p:ph type="body" idx="1"/>
          </p:nvPr>
        </p:nvSpPr>
        <p:spPr>
          <a:xfrm>
            <a:off x="4305299" y="3651250"/>
            <a:ext cx="15773401" cy="8702676"/>
          </a:xfrm>
          <a:prstGeom prst="rect">
            <a:avLst/>
          </a:prstGeom>
        </p:spPr>
        <p:txBody>
          <a:bodyPr/>
          <a:lstStyle>
            <a:lvl1pPr marL="310242" indent="-310242">
              <a:lnSpc>
                <a:spcPct val="90000"/>
              </a:lnSpc>
              <a:spcBef>
                <a:spcPts val="1400"/>
              </a:spcBef>
              <a:buClrTx/>
              <a:buSzPct val="100000"/>
              <a:buFont typeface="Arial"/>
              <a:buChar char="•"/>
              <a:defRPr sz="3800" b="0">
                <a:latin typeface="Calibri"/>
                <a:ea typeface="Calibri"/>
                <a:cs typeface="Calibri"/>
                <a:sym typeface="Calibri"/>
              </a:defRPr>
            </a:lvl1pPr>
            <a:lvl2pPr marL="704850" indent="-361950">
              <a:lnSpc>
                <a:spcPct val="90000"/>
              </a:lnSpc>
              <a:spcBef>
                <a:spcPts val="1400"/>
              </a:spcBef>
              <a:buClrTx/>
              <a:buFont typeface="Arial"/>
              <a:buChar char="•"/>
              <a:defRPr sz="3800" b="0">
                <a:latin typeface="Calibri"/>
                <a:ea typeface="Calibri"/>
                <a:cs typeface="Calibri"/>
                <a:sym typeface="Calibri"/>
              </a:defRPr>
            </a:lvl2pPr>
            <a:lvl3pPr marL="1120139" indent="-434339">
              <a:lnSpc>
                <a:spcPct val="90000"/>
              </a:lnSpc>
              <a:spcBef>
                <a:spcPts val="1400"/>
              </a:spcBef>
              <a:buClrTx/>
              <a:buSzPct val="100000"/>
              <a:buFont typeface="Arial"/>
              <a:defRPr sz="3800" b="0">
                <a:latin typeface="Calibri"/>
                <a:ea typeface="Calibri"/>
                <a:cs typeface="Calibri"/>
                <a:sym typeface="Calibri"/>
              </a:defRPr>
            </a:lvl3pPr>
            <a:lvl4pPr marL="1390650" indent="-361950">
              <a:lnSpc>
                <a:spcPct val="90000"/>
              </a:lnSpc>
              <a:spcBef>
                <a:spcPts val="1400"/>
              </a:spcBef>
              <a:buClrTx/>
              <a:buSzPct val="100000"/>
              <a:buFont typeface="Arial"/>
              <a:buChar char="•"/>
              <a:defRPr sz="3800" b="0">
                <a:latin typeface="Calibri"/>
                <a:ea typeface="Calibri"/>
                <a:cs typeface="Calibri"/>
                <a:sym typeface="Calibri"/>
              </a:defRPr>
            </a:lvl4pPr>
            <a:lvl5pPr marL="1733550" indent="-361950">
              <a:lnSpc>
                <a:spcPct val="90000"/>
              </a:lnSpc>
              <a:spcBef>
                <a:spcPts val="1400"/>
              </a:spcBef>
              <a:buClrTx/>
              <a:buSzPct val="100000"/>
              <a:buFont typeface="Arial"/>
              <a:buChar char="•"/>
              <a:defRPr sz="3800" b="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8" name="Slide Number"/>
          <p:cNvSpPr txBox="1">
            <a:spLocks noGrp="1"/>
          </p:cNvSpPr>
          <p:nvPr>
            <p:ph type="sldNum" sz="quarter" idx="2"/>
          </p:nvPr>
        </p:nvSpPr>
        <p:spPr>
          <a:xfrm>
            <a:off x="19677141" y="12881820"/>
            <a:ext cx="401559" cy="392034"/>
          </a:xfrm>
          <a:prstGeom prst="rect">
            <a:avLst/>
          </a:prstGeom>
        </p:spPr>
        <p:txBody>
          <a:bodyPr anchor="ctr"/>
          <a:lstStyle>
            <a:lvl1pPr>
              <a:defRPr sz="1600">
                <a:solidFill>
                  <a:srgbClr val="898989"/>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6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26" name="Title Text"/>
          <p:cNvSpPr txBox="1">
            <a:spLocks noGrp="1"/>
          </p:cNvSpPr>
          <p:nvPr>
            <p:ph type="title"/>
          </p:nvPr>
        </p:nvSpPr>
        <p:spPr>
          <a:prstGeom prst="rect">
            <a:avLst/>
          </a:prstGeom>
        </p:spPr>
        <p:txBody>
          <a:bodyPr/>
          <a:lstStyle/>
          <a:p>
            <a:r>
              <a:t>Title Text</a:t>
            </a:r>
          </a:p>
        </p:txBody>
      </p:sp>
      <p:sp>
        <p:nvSpPr>
          <p:cNvPr id="62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34" name="Slide Number"/>
          <p:cNvSpPr txBox="1">
            <a:spLocks noGrp="1"/>
          </p:cNvSpPr>
          <p:nvPr>
            <p:ph type="sldNum" sz="quarter" idx="2"/>
          </p:nvPr>
        </p:nvSpPr>
        <p:spPr>
          <a:xfrm>
            <a:off x="22368137" y="12909085"/>
            <a:ext cx="339464" cy="337480"/>
          </a:xfrm>
          <a:prstGeom prst="rect">
            <a:avLst/>
          </a:prstGeom>
        </p:spPr>
        <p:txBody>
          <a:bodyPr lIns="21771" tIns="21771" rIns="21771" bIns="21771" anchor="ctr"/>
          <a:lstStyle>
            <a:lvl1pPr defTabSz="217714">
              <a:defRPr sz="2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タイトル &amp; サブタイトル">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833937" y="2303859"/>
            <a:ext cx="14698267" cy="4643438"/>
          </a:xfrm>
          <a:prstGeom prst="rect">
            <a:avLst/>
          </a:prstGeom>
        </p:spPr>
        <p:txBody>
          <a:bodyPr lIns="71437" tIns="71437" rIns="71437" bIns="71437" anchor="b">
            <a:noAutofit/>
          </a:bodyPr>
          <a:lstStyle>
            <a:lvl1pPr algn="ctr" defTabSz="821531">
              <a:lnSpc>
                <a:spcPct val="100000"/>
              </a:lnSpc>
              <a:defRPr sz="10600">
                <a:solidFill>
                  <a:srgbClr val="000000"/>
                </a:solidFill>
                <a:latin typeface="+mn-lt"/>
                <a:ea typeface="+mn-ea"/>
                <a:cs typeface="+mn-cs"/>
                <a:sym typeface="ヒラギノ角ゴ Pro W3"/>
              </a:defRPr>
            </a:lvl1pPr>
          </a:lstStyle>
          <a:p>
            <a:r>
              <a:t>Title Text</a:t>
            </a:r>
          </a:p>
        </p:txBody>
      </p:sp>
      <p:sp>
        <p:nvSpPr>
          <p:cNvPr id="73" name="Body Level One…"/>
          <p:cNvSpPr txBox="1">
            <a:spLocks noGrp="1"/>
          </p:cNvSpPr>
          <p:nvPr>
            <p:ph type="body" sz="quarter" idx="1"/>
          </p:nvPr>
        </p:nvSpPr>
        <p:spPr>
          <a:xfrm>
            <a:off x="4833937" y="7072312"/>
            <a:ext cx="14698267" cy="1607345"/>
          </a:xfrm>
          <a:prstGeom prst="rect">
            <a:avLst/>
          </a:prstGeom>
        </p:spPr>
        <p:txBody>
          <a:bodyPr lIns="71437" tIns="71437" rIns="71437" bIns="71437">
            <a:noAutofit/>
          </a:bodyPr>
          <a:lstStyle>
            <a:lvl1pPr marL="0" indent="0" algn="ctr" defTabSz="821531">
              <a:spcBef>
                <a:spcPts val="0"/>
              </a:spcBef>
              <a:buClrTx/>
              <a:buSzTx/>
              <a:buNone/>
              <a:defRPr sz="3800" b="0">
                <a:latin typeface="+mn-lt"/>
                <a:ea typeface="+mn-ea"/>
                <a:cs typeface="+mn-cs"/>
                <a:sym typeface="ヒラギノ角ゴ Pro W3"/>
              </a:defRPr>
            </a:lvl1pPr>
            <a:lvl2pPr marL="0" indent="0" algn="ctr" defTabSz="821531">
              <a:spcBef>
                <a:spcPts val="0"/>
              </a:spcBef>
              <a:buClrTx/>
              <a:buSzTx/>
              <a:buNone/>
              <a:defRPr sz="3800" b="0">
                <a:latin typeface="+mn-lt"/>
                <a:ea typeface="+mn-ea"/>
                <a:cs typeface="+mn-cs"/>
                <a:sym typeface="ヒラギノ角ゴ Pro W3"/>
              </a:defRPr>
            </a:lvl2pPr>
            <a:lvl3pPr marL="0" indent="0" algn="ctr" defTabSz="821531">
              <a:spcBef>
                <a:spcPts val="0"/>
              </a:spcBef>
              <a:buClrTx/>
              <a:buSzTx/>
              <a:buNone/>
              <a:defRPr sz="3800" b="0">
                <a:latin typeface="+mn-lt"/>
                <a:ea typeface="+mn-ea"/>
                <a:cs typeface="+mn-cs"/>
                <a:sym typeface="ヒラギノ角ゴ Pro W3"/>
              </a:defRPr>
            </a:lvl3pPr>
            <a:lvl4pPr marL="0" indent="0" algn="ctr" defTabSz="821531">
              <a:spcBef>
                <a:spcPts val="0"/>
              </a:spcBef>
              <a:buClrTx/>
              <a:buSzTx/>
              <a:buNone/>
              <a:defRPr sz="3800" b="0">
                <a:latin typeface="+mn-lt"/>
                <a:ea typeface="+mn-ea"/>
                <a:cs typeface="+mn-cs"/>
                <a:sym typeface="ヒラギノ角ゴ Pro W3"/>
              </a:defRPr>
            </a:lvl4pPr>
            <a:lvl5pPr marL="0" indent="0" algn="ctr" defTabSz="821531">
              <a:spcBef>
                <a:spcPts val="0"/>
              </a:spcBef>
              <a:buClrTx/>
              <a:buSzTx/>
              <a:buNone/>
              <a:defRPr sz="3800" b="0">
                <a:latin typeface="+mn-lt"/>
                <a:ea typeface="+mn-ea"/>
                <a:cs typeface="+mn-cs"/>
                <a:sym typeface="ヒラギノ角ゴ Pro W3"/>
              </a:defRP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xfrm>
            <a:off x="11971780" y="13180218"/>
            <a:ext cx="422581" cy="346076"/>
          </a:xfrm>
          <a:prstGeom prst="rect">
            <a:avLst/>
          </a:prstGeom>
        </p:spPr>
        <p:txBody>
          <a:bodyPr lIns="71437" tIns="71437" rIns="71437" bIns="71437"/>
          <a:lstStyle>
            <a:lvl1pPr algn="ctr" defTabSz="821531">
              <a:defRPr sz="1600">
                <a:latin typeface="+mn-lt"/>
                <a:ea typeface="+mn-ea"/>
                <a:cs typeface="+mn-cs"/>
                <a:sym typeface="ヒラギノ角ゴ Pro W3"/>
              </a:defRPr>
            </a:lvl1p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41" name="Title Text"/>
          <p:cNvSpPr txBox="1">
            <a:spLocks noGrp="1"/>
          </p:cNvSpPr>
          <p:nvPr>
            <p:ph type="title"/>
          </p:nvPr>
        </p:nvSpPr>
        <p:spPr>
          <a:xfrm>
            <a:off x="1676400" y="730250"/>
            <a:ext cx="21031200" cy="2651128"/>
          </a:xfrm>
          <a:prstGeom prst="rect">
            <a:avLst/>
          </a:prstGeom>
        </p:spPr>
        <p:txBody>
          <a:bodyPr lIns="21771" tIns="21771" rIns="21771" bIns="21771"/>
          <a:lstStyle>
            <a:lvl1pPr>
              <a:lnSpc>
                <a:spcPct val="90000"/>
              </a:lnSpc>
              <a:defRPr sz="8600">
                <a:solidFill>
                  <a:srgbClr val="000000"/>
                </a:solidFill>
                <a:latin typeface="Calibri Light"/>
                <a:ea typeface="Calibri Light"/>
                <a:cs typeface="Calibri Light"/>
                <a:sym typeface="Calibri Light"/>
              </a:defRPr>
            </a:lvl1pPr>
          </a:lstStyle>
          <a:p>
            <a:r>
              <a:t>Title Text</a:t>
            </a:r>
          </a:p>
        </p:txBody>
      </p:sp>
      <p:sp>
        <p:nvSpPr>
          <p:cNvPr id="642" name="Body Level One…"/>
          <p:cNvSpPr txBox="1">
            <a:spLocks noGrp="1"/>
          </p:cNvSpPr>
          <p:nvPr>
            <p:ph type="body" idx="1"/>
          </p:nvPr>
        </p:nvSpPr>
        <p:spPr>
          <a:xfrm>
            <a:off x="1676400" y="3651250"/>
            <a:ext cx="21031200" cy="8702676"/>
          </a:xfrm>
          <a:prstGeom prst="rect">
            <a:avLst/>
          </a:prstGeom>
        </p:spPr>
        <p:txBody>
          <a:bodyPr lIns="21771" tIns="21771" rIns="21771" bIns="21771"/>
          <a:lstStyle>
            <a:lvl1pPr marL="443132" indent="-443132">
              <a:lnSpc>
                <a:spcPct val="90000"/>
              </a:lnSpc>
              <a:spcBef>
                <a:spcPts val="2000"/>
              </a:spcBef>
              <a:buClrTx/>
              <a:buSzPct val="100000"/>
              <a:buFont typeface="Arial"/>
              <a:buChar char="•"/>
              <a:defRPr sz="5400" b="0">
                <a:latin typeface="Calibri"/>
                <a:ea typeface="Calibri"/>
                <a:cs typeface="Calibri"/>
                <a:sym typeface="Calibri"/>
              </a:defRPr>
            </a:lvl1pPr>
            <a:lvl2pPr marL="2438705" indent="-518464">
              <a:lnSpc>
                <a:spcPct val="90000"/>
              </a:lnSpc>
              <a:spcBef>
                <a:spcPts val="2000"/>
              </a:spcBef>
              <a:buClrTx/>
              <a:buFont typeface="Arial"/>
              <a:buChar char="•"/>
              <a:defRPr sz="5400" b="0">
                <a:latin typeface="Calibri"/>
                <a:ea typeface="Calibri"/>
                <a:cs typeface="Calibri"/>
                <a:sym typeface="Calibri"/>
              </a:defRPr>
            </a:lvl2pPr>
            <a:lvl3pPr marL="4457700" indent="-617220">
              <a:lnSpc>
                <a:spcPct val="90000"/>
              </a:lnSpc>
              <a:spcBef>
                <a:spcPts val="2000"/>
              </a:spcBef>
              <a:buClrTx/>
              <a:buSzPct val="100000"/>
              <a:buFont typeface="Arial"/>
              <a:defRPr sz="5400" b="0">
                <a:latin typeface="Calibri"/>
                <a:ea typeface="Calibri"/>
                <a:cs typeface="Calibri"/>
                <a:sym typeface="Calibri"/>
              </a:defRPr>
            </a:lvl3pPr>
            <a:lvl4pPr marL="6452006" indent="-691286">
              <a:lnSpc>
                <a:spcPct val="90000"/>
              </a:lnSpc>
              <a:spcBef>
                <a:spcPts val="2000"/>
              </a:spcBef>
              <a:buClrTx/>
              <a:buSzPct val="100000"/>
              <a:buFont typeface="Arial"/>
              <a:buChar char="•"/>
              <a:defRPr sz="5400" b="0">
                <a:latin typeface="Calibri"/>
                <a:ea typeface="Calibri"/>
                <a:cs typeface="Calibri"/>
                <a:sym typeface="Calibri"/>
              </a:defRPr>
            </a:lvl4pPr>
            <a:lvl5pPr marL="8372247" indent="-691286">
              <a:lnSpc>
                <a:spcPct val="90000"/>
              </a:lnSpc>
              <a:spcBef>
                <a:spcPts val="2000"/>
              </a:spcBef>
              <a:buClrTx/>
              <a:buSzPct val="100000"/>
              <a:buFont typeface="Arial"/>
              <a:buChar char="•"/>
              <a:defRPr sz="5400" b="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43" name="Slide Number"/>
          <p:cNvSpPr txBox="1">
            <a:spLocks noGrp="1"/>
          </p:cNvSpPr>
          <p:nvPr>
            <p:ph type="sldNum" sz="quarter" idx="2"/>
          </p:nvPr>
        </p:nvSpPr>
        <p:spPr>
          <a:xfrm>
            <a:off x="22368137" y="12909085"/>
            <a:ext cx="339464" cy="337480"/>
          </a:xfrm>
          <a:prstGeom prst="rect">
            <a:avLst/>
          </a:prstGeom>
        </p:spPr>
        <p:txBody>
          <a:bodyPr lIns="21771" tIns="21771" rIns="21771" bIns="21771" anchor="ctr"/>
          <a:lstStyle>
            <a:lvl1pPr defTabSz="217714">
              <a:defRPr sz="2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50" name="Google Shape;160;p30"/>
          <p:cNvSpPr/>
          <p:nvPr/>
        </p:nvSpPr>
        <p:spPr>
          <a:xfrm>
            <a:off x="20487321" y="0"/>
            <a:ext cx="3896679" cy="13716000"/>
          </a:xfrm>
          <a:prstGeom prst="rect">
            <a:avLst/>
          </a:prstGeom>
          <a:gradFill>
            <a:gsLst>
              <a:gs pos="0">
                <a:srgbClr val="1E73BC"/>
              </a:gs>
              <a:gs pos="100000">
                <a:srgbClr val="373053"/>
              </a:gs>
            </a:gsLst>
            <a:lin ang="5400000"/>
          </a:gradFill>
          <a:ln w="12700">
            <a:miter lim="400000"/>
          </a:ln>
        </p:spPr>
        <p:txBody>
          <a:bodyPr tIns="91439" bIns="91439" anchor="ctr"/>
          <a:lstStyle/>
          <a:p>
            <a:pPr algn="ctr" defTabSz="1828800">
              <a:lnSpc>
                <a:spcPct val="95000"/>
              </a:lnSpc>
              <a:defRPr sz="5600">
                <a:solidFill>
                  <a:srgbClr val="FFFFFF"/>
                </a:solidFill>
                <a:latin typeface="Arial"/>
                <a:ea typeface="Arial"/>
                <a:cs typeface="Arial"/>
                <a:sym typeface="Arial"/>
              </a:defRPr>
            </a:pPr>
            <a:endParaRPr/>
          </a:p>
        </p:txBody>
      </p:sp>
      <p:grpSp>
        <p:nvGrpSpPr>
          <p:cNvPr id="657" name="Google Shape;163;p30"/>
          <p:cNvGrpSpPr/>
          <p:nvPr/>
        </p:nvGrpSpPr>
        <p:grpSpPr>
          <a:xfrm>
            <a:off x="20859977" y="10183369"/>
            <a:ext cx="3426173" cy="3405967"/>
            <a:chOff x="0" y="0"/>
            <a:chExt cx="3426171" cy="3405965"/>
          </a:xfrm>
        </p:grpSpPr>
        <p:grpSp>
          <p:nvGrpSpPr>
            <p:cNvPr id="653" name="Google Shape;164;p30"/>
            <p:cNvGrpSpPr/>
            <p:nvPr/>
          </p:nvGrpSpPr>
          <p:grpSpPr>
            <a:xfrm>
              <a:off x="0" y="0"/>
              <a:ext cx="3110745" cy="3163295"/>
              <a:chOff x="0" y="0"/>
              <a:chExt cx="3110744" cy="3163294"/>
            </a:xfrm>
          </p:grpSpPr>
          <p:sp>
            <p:nvSpPr>
              <p:cNvPr id="651" name="Google Shape;165;p30"/>
              <p:cNvSpPr/>
              <p:nvPr/>
            </p:nvSpPr>
            <p:spPr>
              <a:xfrm>
                <a:off x="-1" y="-1"/>
                <a:ext cx="3110746" cy="3163296"/>
              </a:xfrm>
              <a:prstGeom prst="rect">
                <a:avLst/>
              </a:prstGeom>
              <a:solidFill>
                <a:srgbClr val="FFFFFF"/>
              </a:solidFill>
              <a:ln w="12700" cap="flat">
                <a:noFill/>
                <a:miter lim="400000"/>
              </a:ln>
              <a:effectLst/>
            </p:spPr>
            <p:txBody>
              <a:bodyPr wrap="square" lIns="91439" tIns="91439" rIns="91439" bIns="91439" numCol="1" anchor="ctr">
                <a:noAutofit/>
              </a:bodyPr>
              <a:lstStyle/>
              <a:p>
                <a:pPr algn="ctr" defTabSz="1828800">
                  <a:lnSpc>
                    <a:spcPct val="95000"/>
                  </a:lnSpc>
                  <a:defRPr sz="5600">
                    <a:solidFill>
                      <a:srgbClr val="FFFFFF"/>
                    </a:solidFill>
                    <a:latin typeface="Arial"/>
                    <a:ea typeface="Arial"/>
                    <a:cs typeface="Arial"/>
                    <a:sym typeface="Arial"/>
                  </a:defRPr>
                </a:pPr>
                <a:endParaRPr/>
              </a:p>
            </p:txBody>
          </p:sp>
          <p:pic>
            <p:nvPicPr>
              <p:cNvPr id="652" name="Google Shape;166;p30" descr="Google Shape;166;p30"/>
              <p:cNvPicPr>
                <a:picLocks noChangeAspect="1"/>
              </p:cNvPicPr>
              <p:nvPr/>
            </p:nvPicPr>
            <p:blipFill>
              <a:blip r:embed="rId2"/>
              <a:stretch>
                <a:fillRect/>
              </a:stretch>
            </p:blipFill>
            <p:spPr>
              <a:xfrm>
                <a:off x="209395" y="172821"/>
                <a:ext cx="2510242" cy="2506060"/>
              </a:xfrm>
              <a:prstGeom prst="rect">
                <a:avLst/>
              </a:prstGeom>
              <a:ln w="12700" cap="flat">
                <a:noFill/>
                <a:miter lim="400000"/>
              </a:ln>
              <a:effectLst/>
            </p:spPr>
          </p:pic>
        </p:grpSp>
        <p:sp>
          <p:nvSpPr>
            <p:cNvPr id="654" name="Google Shape;167;p30"/>
            <p:cNvSpPr txBox="1"/>
            <p:nvPr/>
          </p:nvSpPr>
          <p:spPr>
            <a:xfrm rot="20484441">
              <a:off x="1246927" y="2274125"/>
              <a:ext cx="2103771" cy="81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399" tIns="91399" rIns="91399" bIns="91399" numCol="1" anchor="t">
              <a:spAutoFit/>
            </a:bodyPr>
            <a:lstStyle>
              <a:lvl1pPr defTabSz="1828800">
                <a:lnSpc>
                  <a:spcPct val="95000"/>
                </a:lnSpc>
                <a:defRPr sz="4200" b="1">
                  <a:solidFill>
                    <a:srgbClr val="78BA20"/>
                  </a:solidFill>
                  <a:latin typeface="Courgette"/>
                  <a:ea typeface="Courgette"/>
                  <a:cs typeface="Courgette"/>
                  <a:sym typeface="Courgette"/>
                </a:defRPr>
              </a:lvl1pPr>
            </a:lstStyle>
            <a:p>
              <a:r>
                <a:t>Phase</a:t>
              </a:r>
            </a:p>
          </p:txBody>
        </p:sp>
        <p:sp>
          <p:nvSpPr>
            <p:cNvPr id="655" name="Google Shape;168;p30"/>
            <p:cNvSpPr txBox="1"/>
            <p:nvPr/>
          </p:nvSpPr>
          <p:spPr>
            <a:xfrm>
              <a:off x="2448227" y="2063093"/>
              <a:ext cx="349941" cy="91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399" tIns="91399" rIns="91399" bIns="91399" numCol="1" anchor="t">
              <a:spAutoFit/>
            </a:bodyPr>
            <a:lstStyle>
              <a:lvl1pPr defTabSz="1828800">
                <a:lnSpc>
                  <a:spcPct val="95000"/>
                </a:lnSpc>
                <a:defRPr sz="4800">
                  <a:solidFill>
                    <a:srgbClr val="78BA20"/>
                  </a:solidFill>
                  <a:latin typeface="Libre Franklin Thin"/>
                  <a:ea typeface="Libre Franklin Thin"/>
                  <a:cs typeface="Libre Franklin Thin"/>
                  <a:sym typeface="Libre Franklin Thin"/>
                </a:defRPr>
              </a:lvl1pPr>
            </a:lstStyle>
            <a:p>
              <a:r>
                <a:t>I</a:t>
              </a:r>
            </a:p>
          </p:txBody>
        </p:sp>
        <p:sp>
          <p:nvSpPr>
            <p:cNvPr id="656" name="Google Shape;169;p30"/>
            <p:cNvSpPr txBox="1"/>
            <p:nvPr/>
          </p:nvSpPr>
          <p:spPr>
            <a:xfrm>
              <a:off x="2598326" y="1985522"/>
              <a:ext cx="349941" cy="919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399" tIns="91399" rIns="91399" bIns="91399" numCol="1" anchor="t">
              <a:spAutoFit/>
            </a:bodyPr>
            <a:lstStyle>
              <a:lvl1pPr defTabSz="1828800">
                <a:lnSpc>
                  <a:spcPct val="95000"/>
                </a:lnSpc>
                <a:defRPr sz="4800">
                  <a:solidFill>
                    <a:srgbClr val="78BA20"/>
                  </a:solidFill>
                  <a:latin typeface="Libre Franklin Thin"/>
                  <a:ea typeface="Libre Franklin Thin"/>
                  <a:cs typeface="Libre Franklin Thin"/>
                  <a:sym typeface="Libre Franklin Thin"/>
                </a:defRPr>
              </a:lvl1pPr>
            </a:lstStyle>
            <a:p>
              <a:r>
                <a:t>I</a:t>
              </a:r>
            </a:p>
          </p:txBody>
        </p:sp>
      </p:grpSp>
      <p:sp>
        <p:nvSpPr>
          <p:cNvPr id="658" name="Slide Number"/>
          <p:cNvSpPr txBox="1">
            <a:spLocks noGrp="1"/>
          </p:cNvSpPr>
          <p:nvPr>
            <p:ph type="sldNum" sz="quarter" idx="2"/>
          </p:nvPr>
        </p:nvSpPr>
        <p:spPr>
          <a:xfrm>
            <a:off x="11785600" y="12344400"/>
            <a:ext cx="5689600" cy="736601"/>
          </a:xfrm>
          <a:prstGeom prst="rect">
            <a:avLst/>
          </a:prstGeom>
        </p:spPr>
        <p:txBody>
          <a:bodyPr lIns="91399" tIns="91399" rIns="91399" bIns="91399" anchor="ctr"/>
          <a:lstStyle>
            <a:lvl1pPr>
              <a:defRPr sz="24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Title">
    <p:spTree>
      <p:nvGrpSpPr>
        <p:cNvPr id="1" name=""/>
        <p:cNvGrpSpPr/>
        <p:nvPr/>
      </p:nvGrpSpPr>
      <p:grpSpPr>
        <a:xfrm>
          <a:off x="0" y="0"/>
          <a:ext cx="0" cy="0"/>
          <a:chOff x="0" y="0"/>
          <a:chExt cx="0" cy="0"/>
        </a:xfrm>
      </p:grpSpPr>
      <p:sp>
        <p:nvSpPr>
          <p:cNvPr id="665"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spcBef>
                <a:spcPts val="0"/>
              </a:spcBef>
              <a:buClrTx/>
              <a:buSzTx/>
              <a:buNone/>
              <a:defRPr sz="3600">
                <a:latin typeface="Helvetica Neue"/>
                <a:ea typeface="Helvetica Neue"/>
                <a:cs typeface="Helvetica Neue"/>
                <a:sym typeface="Helvetica Neue"/>
              </a:defRPr>
            </a:lvl1pPr>
          </a:lstStyle>
          <a:p>
            <a:r>
              <a:t>Author and Date</a:t>
            </a:r>
          </a:p>
        </p:txBody>
      </p:sp>
      <p:sp>
        <p:nvSpPr>
          <p:cNvPr id="666" name="Presentation Title"/>
          <p:cNvSpPr txBox="1">
            <a:spLocks noGrp="1"/>
          </p:cNvSpPr>
          <p:nvPr>
            <p:ph type="title" hasCustomPrompt="1"/>
          </p:nvPr>
        </p:nvSpPr>
        <p:spPr>
          <a:xfrm>
            <a:off x="1206496" y="2574991"/>
            <a:ext cx="21971004" cy="4648201"/>
          </a:xfrm>
          <a:prstGeom prst="rect">
            <a:avLst/>
          </a:prstGeom>
        </p:spPr>
        <p:txBody>
          <a:bodyPr lIns="50800" tIns="50800" rIns="50800" bIns="50800" anchor="b"/>
          <a:lstStyle>
            <a:lvl1pPr defTabSz="2438338">
              <a:lnSpc>
                <a:spcPct val="80000"/>
              </a:lnSpc>
              <a:defRPr sz="11600" b="1" spc="-232">
                <a:solidFill>
                  <a:srgbClr val="000000"/>
                </a:solidFill>
                <a:latin typeface="Helvetica Neue"/>
                <a:ea typeface="Helvetica Neue"/>
                <a:cs typeface="Helvetica Neue"/>
                <a:sym typeface="Helvetica Neue"/>
              </a:defRPr>
            </a:lvl1pPr>
          </a:lstStyle>
          <a:p>
            <a:r>
              <a:t>Presentation Title</a:t>
            </a:r>
          </a:p>
        </p:txBody>
      </p:sp>
      <p:sp>
        <p:nvSpPr>
          <p:cNvPr id="667" name="Body Level One…"/>
          <p:cNvSpPr txBox="1">
            <a:spLocks noGrp="1"/>
          </p:cNvSpPr>
          <p:nvPr>
            <p:ph type="body" sz="quarter" idx="1" hasCustomPrompt="1"/>
          </p:nvPr>
        </p:nvSpPr>
        <p:spPr>
          <a:xfrm>
            <a:off x="1201342" y="7223190"/>
            <a:ext cx="21971001" cy="1905001"/>
          </a:xfrm>
          <a:prstGeom prst="rect">
            <a:avLst/>
          </a:prstGeom>
        </p:spPr>
        <p:txBody>
          <a:bodyPr lIns="50800" tIns="50800" rIns="50800" bIns="50800"/>
          <a:lstStyle>
            <a:lvl1pPr marL="0" indent="0" defTabSz="825500">
              <a:spcBef>
                <a:spcPts val="0"/>
              </a:spcBef>
              <a:buClrTx/>
              <a:buSzTx/>
              <a:buNone/>
              <a:defRPr sz="5500">
                <a:latin typeface="Helvetica Neue"/>
                <a:ea typeface="Helvetica Neue"/>
                <a:cs typeface="Helvetica Neue"/>
                <a:sym typeface="Helvetica Neue"/>
              </a:defRPr>
            </a:lvl1pPr>
            <a:lvl2pPr marL="0" indent="457200" defTabSz="825500">
              <a:spcBef>
                <a:spcPts val="0"/>
              </a:spcBef>
              <a:buClrTx/>
              <a:buSzTx/>
              <a:buNone/>
              <a:defRPr sz="5500">
                <a:latin typeface="Helvetica Neue"/>
                <a:ea typeface="Helvetica Neue"/>
                <a:cs typeface="Helvetica Neue"/>
                <a:sym typeface="Helvetica Neue"/>
              </a:defRPr>
            </a:lvl2pPr>
            <a:lvl3pPr marL="0" indent="914400" defTabSz="825500">
              <a:spcBef>
                <a:spcPts val="0"/>
              </a:spcBef>
              <a:buClrTx/>
              <a:buSzTx/>
              <a:buNone/>
              <a:defRPr sz="5500">
                <a:latin typeface="Helvetica Neue"/>
                <a:ea typeface="Helvetica Neue"/>
                <a:cs typeface="Helvetica Neue"/>
                <a:sym typeface="Helvetica Neue"/>
              </a:defRPr>
            </a:lvl3pPr>
            <a:lvl4pPr marL="0" indent="1371600" defTabSz="825500">
              <a:spcBef>
                <a:spcPts val="0"/>
              </a:spcBef>
              <a:buClrTx/>
              <a:buSzTx/>
              <a:buNone/>
              <a:defRPr sz="5500">
                <a:latin typeface="Helvetica Neue"/>
                <a:ea typeface="Helvetica Neue"/>
                <a:cs typeface="Helvetica Neue"/>
                <a:sym typeface="Helvetica Neue"/>
              </a:defRPr>
            </a:lvl4pPr>
            <a:lvl5pPr marL="0" indent="1828800" defTabSz="825500">
              <a:spcBef>
                <a:spcPts val="0"/>
              </a:spcBef>
              <a:buClrTx/>
              <a:buSzTx/>
              <a:buNone/>
              <a:defRPr sz="5500">
                <a:latin typeface="Helvetica Neue"/>
                <a:ea typeface="Helvetica Neue"/>
                <a:cs typeface="Helvetica Neue"/>
                <a:sym typeface="Helvetica Neue"/>
              </a:defRPr>
            </a:lvl5pPr>
          </a:lstStyle>
          <a:p>
            <a:r>
              <a:t>Presentation Subtitle</a:t>
            </a:r>
          </a:p>
          <a:p>
            <a:pPr lvl="1"/>
            <a:endParaRPr/>
          </a:p>
          <a:p>
            <a:pPr lvl="2"/>
            <a:endParaRPr/>
          </a:p>
          <a:p>
            <a:pPr lvl="3"/>
            <a:endParaRPr/>
          </a:p>
          <a:p>
            <a:pPr lvl="4"/>
            <a:endParaRPr/>
          </a:p>
        </p:txBody>
      </p:sp>
      <p:sp>
        <p:nvSpPr>
          <p:cNvPr id="668" name="Slide Number"/>
          <p:cNvSpPr txBox="1">
            <a:spLocks noGrp="1"/>
          </p:cNvSpPr>
          <p:nvPr>
            <p:ph type="sldNum" sz="quarter" idx="2"/>
          </p:nvPr>
        </p:nvSpPr>
        <p:spPr>
          <a:xfrm>
            <a:off x="12001499" y="13080999"/>
            <a:ext cx="368505" cy="374600"/>
          </a:xfrm>
          <a:prstGeom prst="rect">
            <a:avLst/>
          </a:prstGeom>
        </p:spPr>
        <p:txBody>
          <a:bodyPr lIns="50800" tIns="50800" rIns="50800" bIns="50800" anchor="b"/>
          <a:lstStyle>
            <a:lvl1pPr algn="ctr" defTabSz="584200">
              <a:defRPr sz="1800">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2E4157"/>
        </a:solidFill>
        <a:effectLst/>
      </p:bgPr>
    </p:bg>
    <p:spTree>
      <p:nvGrpSpPr>
        <p:cNvPr id="1" name=""/>
        <p:cNvGrpSpPr/>
        <p:nvPr/>
      </p:nvGrpSpPr>
      <p:grpSpPr>
        <a:xfrm>
          <a:off x="0" y="0"/>
          <a:ext cx="0" cy="0"/>
          <a:chOff x="0" y="0"/>
          <a:chExt cx="0" cy="0"/>
        </a:xfrm>
      </p:grpSpPr>
      <p:sp>
        <p:nvSpPr>
          <p:cNvPr id="675" name="Title Text"/>
          <p:cNvSpPr txBox="1">
            <a:spLocks noGrp="1"/>
          </p:cNvSpPr>
          <p:nvPr>
            <p:ph type="title"/>
          </p:nvPr>
        </p:nvSpPr>
        <p:spPr>
          <a:xfrm>
            <a:off x="3962400" y="823385"/>
            <a:ext cx="16459200" cy="956967"/>
          </a:xfrm>
          <a:prstGeom prst="rect">
            <a:avLst/>
          </a:prstGeom>
        </p:spPr>
        <p:txBody>
          <a:bodyPr anchor="t"/>
          <a:lstStyle>
            <a:lvl1pPr>
              <a:lnSpc>
                <a:spcPct val="100000"/>
              </a:lnSpc>
              <a:buFont typeface="Arial"/>
              <a:defRPr sz="5600">
                <a:latin typeface="Avenir Book"/>
                <a:ea typeface="Avenir Book"/>
                <a:cs typeface="Avenir Book"/>
                <a:sym typeface="Avenir Book"/>
              </a:defRPr>
            </a:lvl1pPr>
          </a:lstStyle>
          <a:p>
            <a:r>
              <a:t>Title Text</a:t>
            </a:r>
          </a:p>
        </p:txBody>
      </p:sp>
      <p:sp>
        <p:nvSpPr>
          <p:cNvPr id="676" name="Body Level One…"/>
          <p:cNvSpPr txBox="1">
            <a:spLocks noGrp="1"/>
          </p:cNvSpPr>
          <p:nvPr>
            <p:ph type="body" sz="quarter" idx="1"/>
          </p:nvPr>
        </p:nvSpPr>
        <p:spPr>
          <a:xfrm>
            <a:off x="3962398" y="299465"/>
            <a:ext cx="16459202" cy="523920"/>
          </a:xfrm>
          <a:prstGeom prst="rect">
            <a:avLst/>
          </a:prstGeom>
        </p:spPr>
        <p:txBody>
          <a:bodyPr/>
          <a:lstStyle>
            <a:lvl1pPr marL="0" indent="0">
              <a:spcBef>
                <a:spcPts val="400"/>
              </a:spcBef>
              <a:buClrTx/>
              <a:buSzTx/>
              <a:buFont typeface="Arial"/>
              <a:buNone/>
              <a:defRPr sz="2000" b="0">
                <a:latin typeface="Avenir Book"/>
                <a:ea typeface="Avenir Book"/>
                <a:cs typeface="Avenir Book"/>
                <a:sym typeface="Avenir Book"/>
              </a:defRPr>
            </a:lvl1pPr>
            <a:lvl2pPr marL="0" indent="411480">
              <a:spcBef>
                <a:spcPts val="400"/>
              </a:spcBef>
              <a:buClrTx/>
              <a:buSzTx/>
              <a:buFont typeface="Arial"/>
              <a:buNone/>
              <a:defRPr sz="2000" b="0">
                <a:latin typeface="Avenir Book"/>
                <a:ea typeface="Avenir Book"/>
                <a:cs typeface="Avenir Book"/>
                <a:sym typeface="Avenir Book"/>
              </a:defRPr>
            </a:lvl2pPr>
            <a:lvl3pPr marL="0" indent="777240">
              <a:spcBef>
                <a:spcPts val="400"/>
              </a:spcBef>
              <a:buClrTx/>
              <a:buSzTx/>
              <a:buFont typeface="Arial"/>
              <a:buNone/>
              <a:defRPr sz="2000" b="0">
                <a:latin typeface="Avenir Book"/>
                <a:ea typeface="Avenir Book"/>
                <a:cs typeface="Avenir Book"/>
                <a:sym typeface="Avenir Book"/>
              </a:defRPr>
            </a:lvl3pPr>
            <a:lvl4pPr marL="0" indent="1051560">
              <a:spcBef>
                <a:spcPts val="400"/>
              </a:spcBef>
              <a:buClrTx/>
              <a:buSzTx/>
              <a:buFont typeface="Arial"/>
              <a:buNone/>
              <a:defRPr sz="2000" b="0">
                <a:latin typeface="Avenir Book"/>
                <a:ea typeface="Avenir Book"/>
                <a:cs typeface="Avenir Book"/>
                <a:sym typeface="Avenir Book"/>
              </a:defRPr>
            </a:lvl4pPr>
            <a:lvl5pPr marL="0" indent="1325880">
              <a:spcBef>
                <a:spcPts val="400"/>
              </a:spcBef>
              <a:buClrTx/>
              <a:buSzTx/>
              <a:buFont typeface="Arial"/>
              <a:buNone/>
              <a:defRPr sz="2000" b="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677" name="TextBox 7"/>
          <p:cNvSpPr txBox="1"/>
          <p:nvPr/>
        </p:nvSpPr>
        <p:spPr>
          <a:xfrm>
            <a:off x="18448424" y="12996714"/>
            <a:ext cx="2719889" cy="601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gn="r" defTabSz="1828800">
              <a:buFont typeface="Arial"/>
              <a:defRPr sz="2400" spc="140">
                <a:solidFill>
                  <a:srgbClr val="6083AA"/>
                </a:solidFill>
                <a:latin typeface="Avenir Book"/>
                <a:ea typeface="Avenir Book"/>
                <a:cs typeface="Avenir Book"/>
                <a:sym typeface="Avenir Book"/>
              </a:defRPr>
            </a:lvl1pPr>
          </a:lstStyle>
          <a:p>
            <a:r>
              <a:t>jpl.nasa.gov</a:t>
            </a:r>
          </a:p>
        </p:txBody>
      </p:sp>
      <p:sp>
        <p:nvSpPr>
          <p:cNvPr id="678" name="Slide Number"/>
          <p:cNvSpPr txBox="1">
            <a:spLocks noGrp="1"/>
          </p:cNvSpPr>
          <p:nvPr>
            <p:ph type="sldNum" sz="quarter" idx="2"/>
          </p:nvPr>
        </p:nvSpPr>
        <p:spPr>
          <a:xfrm>
            <a:off x="18109274" y="13065656"/>
            <a:ext cx="771253" cy="500381"/>
          </a:xfrm>
          <a:prstGeom prst="rect">
            <a:avLst/>
          </a:prstGeom>
        </p:spPr>
        <p:txBody>
          <a:bodyPr anchor="ctr"/>
          <a:lstStyle>
            <a:lvl1pPr>
              <a:buFont typeface="Arial"/>
              <a:defRPr sz="1800">
                <a:latin typeface="Avenir Book"/>
                <a:ea typeface="Avenir Book"/>
                <a:cs typeface="Avenir Book"/>
                <a:sym typeface="Avenir Book"/>
              </a:defRPr>
            </a:lvl1p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Title">
    <p:spTree>
      <p:nvGrpSpPr>
        <p:cNvPr id="1" name=""/>
        <p:cNvGrpSpPr/>
        <p:nvPr/>
      </p:nvGrpSpPr>
      <p:grpSpPr>
        <a:xfrm>
          <a:off x="0" y="0"/>
          <a:ext cx="0" cy="0"/>
          <a:chOff x="0" y="0"/>
          <a:chExt cx="0" cy="0"/>
        </a:xfrm>
      </p:grpSpPr>
      <p:sp>
        <p:nvSpPr>
          <p:cNvPr id="685" name="Author and Date"/>
          <p:cNvSpPr txBox="1">
            <a:spLocks noGrp="1"/>
          </p:cNvSpPr>
          <p:nvPr>
            <p:ph type="body" sz="quarter" idx="21" hasCustomPrompt="1"/>
          </p:nvPr>
        </p:nvSpPr>
        <p:spPr>
          <a:xfrm>
            <a:off x="1201340" y="11859862"/>
            <a:ext cx="21971002" cy="636979"/>
          </a:xfrm>
          <a:prstGeom prst="rect">
            <a:avLst/>
          </a:prstGeom>
        </p:spPr>
        <p:txBody>
          <a:bodyPr lIns="45719" tIns="45719" rIns="45719" bIns="45719"/>
          <a:lstStyle>
            <a:lvl1pPr marL="0" indent="0" defTabSz="825500">
              <a:spcBef>
                <a:spcPts val="0"/>
              </a:spcBef>
              <a:buClrTx/>
              <a:buSzTx/>
              <a:buNone/>
              <a:defRPr sz="3200">
                <a:latin typeface="Helvetica Neue"/>
                <a:ea typeface="Helvetica Neue"/>
                <a:cs typeface="Helvetica Neue"/>
                <a:sym typeface="Helvetica Neue"/>
              </a:defRPr>
            </a:lvl1pPr>
          </a:lstStyle>
          <a:p>
            <a:r>
              <a:t>Author and Date</a:t>
            </a:r>
          </a:p>
        </p:txBody>
      </p:sp>
      <p:sp>
        <p:nvSpPr>
          <p:cNvPr id="686" name="Presentation Title"/>
          <p:cNvSpPr txBox="1">
            <a:spLocks noGrp="1"/>
          </p:cNvSpPr>
          <p:nvPr>
            <p:ph type="title" hasCustomPrompt="1"/>
          </p:nvPr>
        </p:nvSpPr>
        <p:spPr>
          <a:xfrm>
            <a:off x="1206496" y="2574991"/>
            <a:ext cx="21971006" cy="4648201"/>
          </a:xfrm>
          <a:prstGeom prst="rect">
            <a:avLst/>
          </a:prstGeom>
        </p:spPr>
        <p:txBody>
          <a:bodyPr lIns="50800" tIns="50800" rIns="50800" bIns="50800" anchor="b"/>
          <a:lstStyle>
            <a:lvl1pPr defTabSz="2438338">
              <a:lnSpc>
                <a:spcPct val="80000"/>
              </a:lnSpc>
              <a:defRPr sz="11200" b="1" spc="-224">
                <a:solidFill>
                  <a:srgbClr val="000000"/>
                </a:solidFill>
                <a:latin typeface="Helvetica Neue"/>
                <a:ea typeface="Helvetica Neue"/>
                <a:cs typeface="Helvetica Neue"/>
                <a:sym typeface="Helvetica Neue"/>
              </a:defRPr>
            </a:lvl1pPr>
          </a:lstStyle>
          <a:p>
            <a:r>
              <a:t>Presentation Title</a:t>
            </a:r>
          </a:p>
        </p:txBody>
      </p:sp>
      <p:sp>
        <p:nvSpPr>
          <p:cNvPr id="687" name="Body Level One…"/>
          <p:cNvSpPr txBox="1">
            <a:spLocks noGrp="1"/>
          </p:cNvSpPr>
          <p:nvPr>
            <p:ph type="body" sz="quarter" idx="1" hasCustomPrompt="1"/>
          </p:nvPr>
        </p:nvSpPr>
        <p:spPr>
          <a:xfrm>
            <a:off x="1201342" y="7223190"/>
            <a:ext cx="21971001" cy="1905001"/>
          </a:xfrm>
          <a:prstGeom prst="rect">
            <a:avLst/>
          </a:prstGeom>
        </p:spPr>
        <p:txBody>
          <a:bodyPr lIns="50800" tIns="50800" rIns="50800" bIns="50800"/>
          <a:lstStyle>
            <a:lvl1pPr marL="0" indent="0" defTabSz="825500">
              <a:spcBef>
                <a:spcPts val="0"/>
              </a:spcBef>
              <a:buClrTx/>
              <a:buSzTx/>
              <a:buNone/>
              <a:defRPr sz="5200">
                <a:latin typeface="Helvetica Neue"/>
                <a:ea typeface="Helvetica Neue"/>
                <a:cs typeface="Helvetica Neue"/>
                <a:sym typeface="Helvetica Neue"/>
              </a:defRPr>
            </a:lvl1pPr>
            <a:lvl2pPr marL="0" indent="457200" defTabSz="825500">
              <a:spcBef>
                <a:spcPts val="0"/>
              </a:spcBef>
              <a:buClrTx/>
              <a:buSzTx/>
              <a:buNone/>
              <a:defRPr sz="5200">
                <a:latin typeface="Helvetica Neue"/>
                <a:ea typeface="Helvetica Neue"/>
                <a:cs typeface="Helvetica Neue"/>
                <a:sym typeface="Helvetica Neue"/>
              </a:defRPr>
            </a:lvl2pPr>
            <a:lvl3pPr marL="0" indent="914400" defTabSz="825500">
              <a:spcBef>
                <a:spcPts val="0"/>
              </a:spcBef>
              <a:buClrTx/>
              <a:buSzTx/>
              <a:buNone/>
              <a:defRPr sz="5200">
                <a:latin typeface="Helvetica Neue"/>
                <a:ea typeface="Helvetica Neue"/>
                <a:cs typeface="Helvetica Neue"/>
                <a:sym typeface="Helvetica Neue"/>
              </a:defRPr>
            </a:lvl3pPr>
            <a:lvl4pPr marL="0" indent="1371600" defTabSz="825500">
              <a:spcBef>
                <a:spcPts val="0"/>
              </a:spcBef>
              <a:buClrTx/>
              <a:buSzTx/>
              <a:buNone/>
              <a:defRPr sz="5200">
                <a:latin typeface="Helvetica Neue"/>
                <a:ea typeface="Helvetica Neue"/>
                <a:cs typeface="Helvetica Neue"/>
                <a:sym typeface="Helvetica Neue"/>
              </a:defRPr>
            </a:lvl4pPr>
            <a:lvl5pPr marL="0" indent="1828800" defTabSz="825500">
              <a:spcBef>
                <a:spcPts val="0"/>
              </a:spcBef>
              <a:buClrTx/>
              <a:buSzTx/>
              <a:buNone/>
              <a:defRPr sz="5200">
                <a:latin typeface="Helvetica Neue"/>
                <a:ea typeface="Helvetica Neue"/>
                <a:cs typeface="Helvetica Neue"/>
                <a:sym typeface="Helvetica Neue"/>
              </a:defRPr>
            </a:lvl5pPr>
          </a:lstStyle>
          <a:p>
            <a:r>
              <a:t>Presentation Subtitle</a:t>
            </a:r>
          </a:p>
          <a:p>
            <a:pPr lvl="1"/>
            <a:endParaRPr/>
          </a:p>
          <a:p>
            <a:pPr lvl="2"/>
            <a:endParaRPr/>
          </a:p>
          <a:p>
            <a:pPr lvl="3"/>
            <a:endParaRPr/>
          </a:p>
          <a:p>
            <a:pPr lvl="4"/>
            <a:endParaRPr/>
          </a:p>
        </p:txBody>
      </p:sp>
      <p:sp>
        <p:nvSpPr>
          <p:cNvPr id="688" name="Slide Number"/>
          <p:cNvSpPr txBox="1">
            <a:spLocks noGrp="1"/>
          </p:cNvSpPr>
          <p:nvPr>
            <p:ph type="sldNum" sz="quarter" idx="2"/>
          </p:nvPr>
        </p:nvSpPr>
        <p:spPr>
          <a:xfrm>
            <a:off x="12015621" y="13131088"/>
            <a:ext cx="340259" cy="324511"/>
          </a:xfrm>
          <a:prstGeom prst="rect">
            <a:avLst/>
          </a:prstGeom>
        </p:spPr>
        <p:txBody>
          <a:bodyPr lIns="50800" tIns="50800" rIns="50800" bIns="50800" anchor="b"/>
          <a:lstStyle>
            <a:lvl1pPr algn="ctr" defTabSz="584200">
              <a:defRPr sz="1600">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2F3C4B"/>
        </a:solidFill>
        <a:effectLst/>
      </p:bgPr>
    </p:bg>
    <p:spTree>
      <p:nvGrpSpPr>
        <p:cNvPr id="1" name=""/>
        <p:cNvGrpSpPr/>
        <p:nvPr/>
      </p:nvGrpSpPr>
      <p:grpSpPr>
        <a:xfrm>
          <a:off x="0" y="0"/>
          <a:ext cx="0" cy="0"/>
          <a:chOff x="0" y="0"/>
          <a:chExt cx="0" cy="0"/>
        </a:xfrm>
      </p:grpSpPr>
      <p:pic>
        <p:nvPicPr>
          <p:cNvPr id="695" name="Image" descr="Image"/>
          <p:cNvPicPr>
            <a:picLocks noChangeAspect="1"/>
          </p:cNvPicPr>
          <p:nvPr/>
        </p:nvPicPr>
        <p:blipFill>
          <a:blip r:embed="rId2"/>
          <a:stretch>
            <a:fillRect/>
          </a:stretch>
        </p:blipFill>
        <p:spPr>
          <a:xfrm>
            <a:off x="22827420" y="13083286"/>
            <a:ext cx="979568" cy="292080"/>
          </a:xfrm>
          <a:prstGeom prst="rect">
            <a:avLst/>
          </a:prstGeom>
          <a:ln w="12700">
            <a:miter lim="400000"/>
          </a:ln>
        </p:spPr>
      </p:pic>
      <p:sp>
        <p:nvSpPr>
          <p:cNvPr id="696" name="Title Text"/>
          <p:cNvSpPr txBox="1">
            <a:spLocks noGrp="1"/>
          </p:cNvSpPr>
          <p:nvPr>
            <p:ph type="title"/>
          </p:nvPr>
        </p:nvSpPr>
        <p:spPr>
          <a:xfrm>
            <a:off x="570389" y="347320"/>
            <a:ext cx="23223890" cy="865254"/>
          </a:xfrm>
          <a:prstGeom prst="rect">
            <a:avLst/>
          </a:prstGeom>
        </p:spPr>
        <p:txBody>
          <a:bodyPr lIns="91438" tIns="91438" rIns="91438" bIns="91438" anchor="t"/>
          <a:lstStyle>
            <a:lvl1pPr>
              <a:lnSpc>
                <a:spcPct val="90000"/>
              </a:lnSpc>
              <a:defRPr sz="7200" b="1"/>
            </a:lvl1pPr>
          </a:lstStyle>
          <a:p>
            <a:r>
              <a:t>Title Text</a:t>
            </a:r>
          </a:p>
        </p:txBody>
      </p:sp>
      <p:sp>
        <p:nvSpPr>
          <p:cNvPr id="697" name="Body Level One…"/>
          <p:cNvSpPr txBox="1">
            <a:spLocks noGrp="1"/>
          </p:cNvSpPr>
          <p:nvPr>
            <p:ph type="body" idx="1"/>
          </p:nvPr>
        </p:nvSpPr>
        <p:spPr>
          <a:xfrm>
            <a:off x="570389" y="1987830"/>
            <a:ext cx="23223890" cy="10326340"/>
          </a:xfrm>
          <a:prstGeom prst="rect">
            <a:avLst/>
          </a:prstGeom>
        </p:spPr>
        <p:txBody>
          <a:bodyPr lIns="91438" tIns="91438" rIns="91438" bIns="91438"/>
          <a:lstStyle>
            <a:lvl1pPr>
              <a:lnSpc>
                <a:spcPct val="90000"/>
              </a:lnSpc>
              <a:spcBef>
                <a:spcPts val="2000"/>
              </a:spcBef>
              <a:buClrTx/>
              <a:buSzPct val="100000"/>
              <a:buFont typeface="Arial"/>
              <a:buChar char="•"/>
              <a:defRPr sz="5600" b="0">
                <a:solidFill>
                  <a:srgbClr val="FFFFFF"/>
                </a:solidFill>
              </a:defRPr>
            </a:lvl1pPr>
            <a:lvl2pPr marL="990600" indent="-533400">
              <a:lnSpc>
                <a:spcPct val="90000"/>
              </a:lnSpc>
              <a:spcBef>
                <a:spcPts val="2000"/>
              </a:spcBef>
              <a:buClrTx/>
              <a:buFont typeface="Arial"/>
              <a:buChar char="•"/>
              <a:defRPr sz="5600" b="0">
                <a:solidFill>
                  <a:srgbClr val="FFFFFF"/>
                </a:solidFill>
              </a:defRPr>
            </a:lvl2pPr>
            <a:lvl3pPr marL="1554478" indent="-640078">
              <a:lnSpc>
                <a:spcPct val="90000"/>
              </a:lnSpc>
              <a:spcBef>
                <a:spcPts val="2000"/>
              </a:spcBef>
              <a:buClrTx/>
              <a:buSzPct val="100000"/>
              <a:buFont typeface="Arial"/>
              <a:defRPr sz="5600" b="0">
                <a:solidFill>
                  <a:srgbClr val="FFFFFF"/>
                </a:solidFill>
              </a:defRPr>
            </a:lvl3pPr>
            <a:lvl4pPr marL="2082800" indent="-711200">
              <a:lnSpc>
                <a:spcPct val="90000"/>
              </a:lnSpc>
              <a:spcBef>
                <a:spcPts val="2000"/>
              </a:spcBef>
              <a:buClrTx/>
              <a:buSzPct val="100000"/>
              <a:buFont typeface="Arial"/>
              <a:buChar char="•"/>
              <a:defRPr sz="5600" b="0">
                <a:solidFill>
                  <a:srgbClr val="FFFFFF"/>
                </a:solidFill>
              </a:defRPr>
            </a:lvl4pPr>
            <a:lvl5pPr marL="2540000" indent="-711200">
              <a:lnSpc>
                <a:spcPct val="90000"/>
              </a:lnSpc>
              <a:spcBef>
                <a:spcPts val="2000"/>
              </a:spcBef>
              <a:buClrTx/>
              <a:buSzPct val="100000"/>
              <a:buFont typeface="Arial"/>
              <a:buChar char="•"/>
              <a:defRPr sz="56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698" name="Slide Number"/>
          <p:cNvSpPr txBox="1">
            <a:spLocks noGrp="1"/>
          </p:cNvSpPr>
          <p:nvPr>
            <p:ph type="sldNum" sz="quarter" idx="2"/>
          </p:nvPr>
        </p:nvSpPr>
        <p:spPr>
          <a:xfrm>
            <a:off x="16940591" y="12448447"/>
            <a:ext cx="534610" cy="528508"/>
          </a:xfrm>
          <a:prstGeom prst="rect">
            <a:avLst/>
          </a:prstGeom>
        </p:spPr>
        <p:txBody>
          <a:bodyPr lIns="91438" tIns="91438" rIns="91438" bIns="91438" anchor="ctr"/>
          <a:lstStyle>
            <a:lvl1pPr defTabSz="914400">
              <a:defRPr sz="2400"/>
            </a:lvl1p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705" name="Title Text"/>
          <p:cNvSpPr txBox="1">
            <a:spLocks noGrp="1"/>
          </p:cNvSpPr>
          <p:nvPr>
            <p:ph type="title"/>
          </p:nvPr>
        </p:nvSpPr>
        <p:spPr>
          <a:xfrm>
            <a:off x="1778000" y="2298700"/>
            <a:ext cx="20828000" cy="4648200"/>
          </a:xfrm>
          <a:prstGeom prst="rect">
            <a:avLst/>
          </a:prstGeom>
        </p:spPr>
        <p:txBody>
          <a:bodyPr lIns="50800" tIns="50800" rIns="50800" bIns="50800" anchor="b"/>
          <a:lstStyle>
            <a:lvl1pPr algn="ctr" defTabSz="825500">
              <a:lnSpc>
                <a:spcPct val="100000"/>
              </a:lnSpc>
              <a:defRPr sz="11200">
                <a:solidFill>
                  <a:srgbClr val="000000"/>
                </a:solidFill>
                <a:latin typeface="Helvetica Neue Medium"/>
                <a:ea typeface="Helvetica Neue Medium"/>
                <a:cs typeface="Helvetica Neue Medium"/>
                <a:sym typeface="Helvetica Neue Medium"/>
              </a:defRPr>
            </a:lvl1pPr>
          </a:lstStyle>
          <a:p>
            <a:r>
              <a:t>Title Text</a:t>
            </a:r>
          </a:p>
        </p:txBody>
      </p:sp>
      <p:sp>
        <p:nvSpPr>
          <p:cNvPr id="706" name="Body Level One…"/>
          <p:cNvSpPr txBox="1">
            <a:spLocks noGrp="1"/>
          </p:cNvSpPr>
          <p:nvPr>
            <p:ph type="body" sz="quarter" idx="1"/>
          </p:nvPr>
        </p:nvSpPr>
        <p:spPr>
          <a:xfrm>
            <a:off x="1778000" y="7073900"/>
            <a:ext cx="20828000" cy="1587500"/>
          </a:xfrm>
          <a:prstGeom prst="rect">
            <a:avLst/>
          </a:prstGeom>
        </p:spPr>
        <p:txBody>
          <a:bodyPr lIns="50800" tIns="50800" rIns="50800" bIns="50800"/>
          <a:lstStyle>
            <a:lvl1pPr marL="0" indent="0" algn="ctr" defTabSz="825500">
              <a:spcBef>
                <a:spcPts val="0"/>
              </a:spcBef>
              <a:buClrTx/>
              <a:buSzTx/>
              <a:buNone/>
              <a:defRPr sz="5400" b="0">
                <a:latin typeface="Helvetica Neue"/>
                <a:ea typeface="Helvetica Neue"/>
                <a:cs typeface="Helvetica Neue"/>
                <a:sym typeface="Helvetica Neue"/>
              </a:defRPr>
            </a:lvl1pPr>
            <a:lvl2pPr marL="0" indent="0" algn="ctr" defTabSz="825500">
              <a:spcBef>
                <a:spcPts val="0"/>
              </a:spcBef>
              <a:buClrTx/>
              <a:buSzTx/>
              <a:buNone/>
              <a:defRPr sz="5400" b="0">
                <a:latin typeface="Helvetica Neue"/>
                <a:ea typeface="Helvetica Neue"/>
                <a:cs typeface="Helvetica Neue"/>
                <a:sym typeface="Helvetica Neue"/>
              </a:defRPr>
            </a:lvl2pPr>
            <a:lvl3pPr marL="0" indent="0" algn="ctr" defTabSz="825500">
              <a:spcBef>
                <a:spcPts val="0"/>
              </a:spcBef>
              <a:buClrTx/>
              <a:buSzTx/>
              <a:buNone/>
              <a:defRPr sz="5400" b="0">
                <a:latin typeface="Helvetica Neue"/>
                <a:ea typeface="Helvetica Neue"/>
                <a:cs typeface="Helvetica Neue"/>
                <a:sym typeface="Helvetica Neue"/>
              </a:defRPr>
            </a:lvl3pPr>
            <a:lvl4pPr marL="0" indent="0" algn="ctr" defTabSz="825500">
              <a:spcBef>
                <a:spcPts val="0"/>
              </a:spcBef>
              <a:buClrTx/>
              <a:buSzTx/>
              <a:buNone/>
              <a:defRPr sz="5400" b="0">
                <a:latin typeface="Helvetica Neue"/>
                <a:ea typeface="Helvetica Neue"/>
                <a:cs typeface="Helvetica Neue"/>
                <a:sym typeface="Helvetica Neue"/>
              </a:defRPr>
            </a:lvl4pPr>
            <a:lvl5pPr marL="0" indent="0" algn="ctr" defTabSz="825500">
              <a:spcBef>
                <a:spcPts val="0"/>
              </a:spcBef>
              <a:buClrTx/>
              <a:buSzTx/>
              <a:buNone/>
              <a:defRPr sz="5400" b="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07" name="Slide Number"/>
          <p:cNvSpPr txBox="1">
            <a:spLocks noGrp="1"/>
          </p:cNvSpPr>
          <p:nvPr>
            <p:ph type="sldNum" sz="quarter" idx="2"/>
          </p:nvPr>
        </p:nvSpPr>
        <p:spPr>
          <a:xfrm>
            <a:off x="11959031" y="13081000"/>
            <a:ext cx="453238" cy="461059"/>
          </a:xfrm>
          <a:prstGeom prst="rect">
            <a:avLst/>
          </a:prstGeom>
        </p:spPr>
        <p:txBody>
          <a:bodyPr lIns="50800" tIns="50800" rIns="50800" bIns="50800"/>
          <a:lstStyle>
            <a:lvl1pPr algn="ctr" defTabSz="825500">
              <a:defRPr sz="24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2F3C4B"/>
        </a:solidFill>
        <a:effectLst/>
      </p:bgPr>
    </p:bg>
    <p:spTree>
      <p:nvGrpSpPr>
        <p:cNvPr id="1" name=""/>
        <p:cNvGrpSpPr/>
        <p:nvPr/>
      </p:nvGrpSpPr>
      <p:grpSpPr>
        <a:xfrm>
          <a:off x="0" y="0"/>
          <a:ext cx="0" cy="0"/>
          <a:chOff x="0" y="0"/>
          <a:chExt cx="0" cy="0"/>
        </a:xfrm>
      </p:grpSpPr>
      <p:sp>
        <p:nvSpPr>
          <p:cNvPr id="714" name="Title Text"/>
          <p:cNvSpPr txBox="1">
            <a:spLocks noGrp="1"/>
          </p:cNvSpPr>
          <p:nvPr>
            <p:ph type="title"/>
          </p:nvPr>
        </p:nvSpPr>
        <p:spPr>
          <a:xfrm>
            <a:off x="570389" y="347320"/>
            <a:ext cx="23223890" cy="865254"/>
          </a:xfrm>
          <a:prstGeom prst="rect">
            <a:avLst/>
          </a:prstGeom>
        </p:spPr>
        <p:txBody>
          <a:bodyPr lIns="91436" tIns="91436" rIns="91436" bIns="91436" anchor="t"/>
          <a:lstStyle>
            <a:lvl1pPr>
              <a:lnSpc>
                <a:spcPct val="90000"/>
              </a:lnSpc>
              <a:defRPr sz="7200" b="1"/>
            </a:lvl1pPr>
          </a:lstStyle>
          <a:p>
            <a:r>
              <a:t>Title Text</a:t>
            </a:r>
          </a:p>
        </p:txBody>
      </p:sp>
      <p:sp>
        <p:nvSpPr>
          <p:cNvPr id="715" name="Body Level One…"/>
          <p:cNvSpPr txBox="1">
            <a:spLocks noGrp="1"/>
          </p:cNvSpPr>
          <p:nvPr>
            <p:ph type="body" idx="1"/>
          </p:nvPr>
        </p:nvSpPr>
        <p:spPr>
          <a:xfrm>
            <a:off x="570389" y="1987830"/>
            <a:ext cx="23223890" cy="10326342"/>
          </a:xfrm>
          <a:prstGeom prst="rect">
            <a:avLst/>
          </a:prstGeom>
        </p:spPr>
        <p:txBody>
          <a:bodyPr lIns="91436" tIns="91436" rIns="91436" bIns="91436"/>
          <a:lstStyle>
            <a:lvl1pPr>
              <a:lnSpc>
                <a:spcPct val="90000"/>
              </a:lnSpc>
              <a:spcBef>
                <a:spcPts val="2000"/>
              </a:spcBef>
              <a:buClrTx/>
              <a:buSzPct val="100000"/>
              <a:buFont typeface="Arial"/>
              <a:buChar char="•"/>
              <a:defRPr sz="5600" b="0">
                <a:solidFill>
                  <a:srgbClr val="FFFFFF"/>
                </a:solidFill>
              </a:defRPr>
            </a:lvl1pPr>
            <a:lvl2pPr marL="990600" indent="-533400">
              <a:lnSpc>
                <a:spcPct val="90000"/>
              </a:lnSpc>
              <a:spcBef>
                <a:spcPts val="2000"/>
              </a:spcBef>
              <a:buClrTx/>
              <a:buFont typeface="Arial"/>
              <a:buChar char="•"/>
              <a:defRPr sz="5600" b="0">
                <a:solidFill>
                  <a:srgbClr val="FFFFFF"/>
                </a:solidFill>
              </a:defRPr>
            </a:lvl2pPr>
            <a:lvl3pPr marL="1554477" indent="-640077">
              <a:lnSpc>
                <a:spcPct val="90000"/>
              </a:lnSpc>
              <a:spcBef>
                <a:spcPts val="2000"/>
              </a:spcBef>
              <a:buClrTx/>
              <a:buSzPct val="100000"/>
              <a:buFont typeface="Arial"/>
              <a:defRPr sz="5600" b="0">
                <a:solidFill>
                  <a:srgbClr val="FFFFFF"/>
                </a:solidFill>
              </a:defRPr>
            </a:lvl3pPr>
            <a:lvl4pPr marL="2082800" indent="-711200">
              <a:lnSpc>
                <a:spcPct val="90000"/>
              </a:lnSpc>
              <a:spcBef>
                <a:spcPts val="2000"/>
              </a:spcBef>
              <a:buClrTx/>
              <a:buSzPct val="100000"/>
              <a:buFont typeface="Arial"/>
              <a:buChar char="•"/>
              <a:defRPr sz="5600" b="0">
                <a:solidFill>
                  <a:srgbClr val="FFFFFF"/>
                </a:solidFill>
              </a:defRPr>
            </a:lvl4pPr>
            <a:lvl5pPr marL="2540000" indent="-711200">
              <a:lnSpc>
                <a:spcPct val="90000"/>
              </a:lnSpc>
              <a:spcBef>
                <a:spcPts val="2000"/>
              </a:spcBef>
              <a:buClrTx/>
              <a:buSzPct val="100000"/>
              <a:buFont typeface="Arial"/>
              <a:buChar char="•"/>
              <a:defRPr sz="56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716" name="Slide Number"/>
          <p:cNvSpPr txBox="1">
            <a:spLocks noGrp="1"/>
          </p:cNvSpPr>
          <p:nvPr>
            <p:ph type="sldNum" sz="quarter" idx="2"/>
          </p:nvPr>
        </p:nvSpPr>
        <p:spPr>
          <a:xfrm>
            <a:off x="16940595" y="12448449"/>
            <a:ext cx="534606" cy="528504"/>
          </a:xfrm>
          <a:prstGeom prst="rect">
            <a:avLst/>
          </a:prstGeom>
        </p:spPr>
        <p:txBody>
          <a:bodyPr lIns="91436" tIns="91436" rIns="91436" bIns="91436" anchor="ctr"/>
          <a:lstStyle>
            <a:lvl1pPr defTabSz="914400">
              <a:defRPr sz="2400"/>
            </a:lvl1p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タイトルとコンテンツ">
    <p:spTree>
      <p:nvGrpSpPr>
        <p:cNvPr id="1" name=""/>
        <p:cNvGrpSpPr/>
        <p:nvPr/>
      </p:nvGrpSpPr>
      <p:grpSpPr>
        <a:xfrm>
          <a:off x="0" y="0"/>
          <a:ext cx="0" cy="0"/>
          <a:chOff x="0" y="0"/>
          <a:chExt cx="0" cy="0"/>
        </a:xfrm>
      </p:grpSpPr>
      <p:sp>
        <p:nvSpPr>
          <p:cNvPr id="723" name="Title Text"/>
          <p:cNvSpPr txBox="1">
            <a:spLocks noGrp="1"/>
          </p:cNvSpPr>
          <p:nvPr>
            <p:ph type="title"/>
          </p:nvPr>
        </p:nvSpPr>
        <p:spPr>
          <a:xfrm>
            <a:off x="1676400" y="730250"/>
            <a:ext cx="21031200" cy="2651126"/>
          </a:xfrm>
          <a:prstGeom prst="rect">
            <a:avLst/>
          </a:prstGeom>
        </p:spPr>
        <p:txBody>
          <a:bodyPr/>
          <a:lstStyle>
            <a:lvl1pPr>
              <a:lnSpc>
                <a:spcPct val="90000"/>
              </a:lnSpc>
              <a:defRPr sz="8800">
                <a:solidFill>
                  <a:srgbClr val="000000"/>
                </a:solidFill>
                <a:latin typeface="游ゴシック Light"/>
                <a:ea typeface="游ゴシック Light"/>
                <a:cs typeface="游ゴシック Light"/>
                <a:sym typeface="游ゴシック Light"/>
              </a:defRPr>
            </a:lvl1pPr>
          </a:lstStyle>
          <a:p>
            <a:r>
              <a:t>Title Text</a:t>
            </a:r>
          </a:p>
        </p:txBody>
      </p:sp>
      <p:sp>
        <p:nvSpPr>
          <p:cNvPr id="724" name="Body Level One…"/>
          <p:cNvSpPr txBox="1">
            <a:spLocks noGrp="1"/>
          </p:cNvSpPr>
          <p:nvPr>
            <p:ph type="body" idx="1"/>
          </p:nvPr>
        </p:nvSpPr>
        <p:spPr>
          <a:xfrm>
            <a:off x="1676400" y="3651250"/>
            <a:ext cx="21031200" cy="8702676"/>
          </a:xfrm>
          <a:prstGeom prst="rect">
            <a:avLst/>
          </a:prstGeom>
        </p:spPr>
        <p:txBody>
          <a:bodyPr/>
          <a:lstStyle>
            <a:lvl1pPr>
              <a:lnSpc>
                <a:spcPct val="90000"/>
              </a:lnSpc>
              <a:spcBef>
                <a:spcPts val="2000"/>
              </a:spcBef>
              <a:buClrTx/>
              <a:buSzPct val="100000"/>
              <a:buFont typeface="Arial"/>
              <a:buChar char="•"/>
              <a:defRPr sz="5600" b="0">
                <a:latin typeface="游ゴシック"/>
                <a:ea typeface="游ゴシック"/>
                <a:cs typeface="游ゴシック"/>
                <a:sym typeface="游ゴシック"/>
              </a:defRPr>
            </a:lvl1pPr>
            <a:lvl2pPr marL="990600" indent="-533400">
              <a:lnSpc>
                <a:spcPct val="90000"/>
              </a:lnSpc>
              <a:spcBef>
                <a:spcPts val="2000"/>
              </a:spcBef>
              <a:buClrTx/>
              <a:buFont typeface="Arial"/>
              <a:buChar char="•"/>
              <a:defRPr sz="5600" b="0">
                <a:latin typeface="游ゴシック"/>
                <a:ea typeface="游ゴシック"/>
                <a:cs typeface="游ゴシック"/>
                <a:sym typeface="游ゴシック"/>
              </a:defRPr>
            </a:lvl2pPr>
            <a:lvl3pPr marL="1554479" indent="-640079">
              <a:lnSpc>
                <a:spcPct val="90000"/>
              </a:lnSpc>
              <a:spcBef>
                <a:spcPts val="2000"/>
              </a:spcBef>
              <a:buClrTx/>
              <a:buSzPct val="100000"/>
              <a:buFont typeface="Arial"/>
              <a:defRPr sz="5600" b="0">
                <a:latin typeface="游ゴシック"/>
                <a:ea typeface="游ゴシック"/>
                <a:cs typeface="游ゴシック"/>
                <a:sym typeface="游ゴシック"/>
              </a:defRPr>
            </a:lvl3pPr>
            <a:lvl4pPr marL="2082800" indent="-711200">
              <a:lnSpc>
                <a:spcPct val="90000"/>
              </a:lnSpc>
              <a:spcBef>
                <a:spcPts val="2000"/>
              </a:spcBef>
              <a:buClrTx/>
              <a:buSzPct val="100000"/>
              <a:buFont typeface="Arial"/>
              <a:buChar char="•"/>
              <a:defRPr sz="5600" b="0">
                <a:latin typeface="游ゴシック"/>
                <a:ea typeface="游ゴシック"/>
                <a:cs typeface="游ゴシック"/>
                <a:sym typeface="游ゴシック"/>
              </a:defRPr>
            </a:lvl4pPr>
            <a:lvl5pPr marL="2540000" indent="-711200">
              <a:lnSpc>
                <a:spcPct val="90000"/>
              </a:lnSpc>
              <a:spcBef>
                <a:spcPts val="2000"/>
              </a:spcBef>
              <a:buClrTx/>
              <a:buSzPct val="100000"/>
              <a:buFont typeface="Arial"/>
              <a:buChar char="•"/>
              <a:defRPr sz="5600" b="0">
                <a:latin typeface="游ゴシック"/>
                <a:ea typeface="游ゴシック"/>
                <a:cs typeface="游ゴシック"/>
                <a:sym typeface="游ゴシック"/>
              </a:defRPr>
            </a:lvl5pPr>
          </a:lstStyle>
          <a:p>
            <a:r>
              <a:t>Body Level One</a:t>
            </a:r>
          </a:p>
          <a:p>
            <a:pPr lvl="1"/>
            <a:r>
              <a:t>Body Level Two</a:t>
            </a:r>
          </a:p>
          <a:p>
            <a:pPr lvl="2"/>
            <a:r>
              <a:t>Body Level Three</a:t>
            </a:r>
          </a:p>
          <a:p>
            <a:pPr lvl="3"/>
            <a:r>
              <a:t>Body Level Four</a:t>
            </a:r>
          </a:p>
          <a:p>
            <a:pPr lvl="4"/>
            <a:r>
              <a:t>Body Level Five</a:t>
            </a:r>
          </a:p>
        </p:txBody>
      </p:sp>
      <p:sp>
        <p:nvSpPr>
          <p:cNvPr id="725" name="Slide Number"/>
          <p:cNvSpPr txBox="1">
            <a:spLocks noGrp="1"/>
          </p:cNvSpPr>
          <p:nvPr>
            <p:ph type="sldNum" sz="quarter" idx="2"/>
          </p:nvPr>
        </p:nvSpPr>
        <p:spPr>
          <a:xfrm>
            <a:off x="22172989" y="12802235"/>
            <a:ext cx="534611" cy="551181"/>
          </a:xfrm>
          <a:prstGeom prst="rect">
            <a:avLst/>
          </a:prstGeom>
        </p:spPr>
        <p:txBody>
          <a:bodyPr anchor="ctr"/>
          <a:lstStyle>
            <a:lvl1pPr>
              <a:defRPr sz="2400">
                <a:solidFill>
                  <a:srgbClr val="888888"/>
                </a:solidFill>
                <a:latin typeface="游ゴシック"/>
                <a:ea typeface="游ゴシック"/>
                <a:cs typeface="游ゴシック"/>
                <a:sym typeface="游ゴシック"/>
              </a:defRPr>
            </a:lvl1p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Title">
    <p:spTree>
      <p:nvGrpSpPr>
        <p:cNvPr id="1" name=""/>
        <p:cNvGrpSpPr/>
        <p:nvPr/>
      </p:nvGrpSpPr>
      <p:grpSpPr>
        <a:xfrm>
          <a:off x="0" y="0"/>
          <a:ext cx="0" cy="0"/>
          <a:chOff x="0" y="0"/>
          <a:chExt cx="0" cy="0"/>
        </a:xfrm>
      </p:grpSpPr>
      <p:sp>
        <p:nvSpPr>
          <p:cNvPr id="732" name="Author and Date"/>
          <p:cNvSpPr txBox="1">
            <a:spLocks noGrp="1"/>
          </p:cNvSpPr>
          <p:nvPr>
            <p:ph type="body" sz="quarter" idx="21" hasCustomPrompt="1"/>
          </p:nvPr>
        </p:nvSpPr>
        <p:spPr>
          <a:xfrm>
            <a:off x="1201340" y="11859862"/>
            <a:ext cx="21971002" cy="636979"/>
          </a:xfrm>
          <a:prstGeom prst="rect">
            <a:avLst/>
          </a:prstGeom>
        </p:spPr>
        <p:txBody>
          <a:bodyPr lIns="45719" tIns="45719" rIns="45719" bIns="45719"/>
          <a:lstStyle>
            <a:lvl1pPr marL="0" indent="0" defTabSz="825500">
              <a:spcBef>
                <a:spcPts val="0"/>
              </a:spcBef>
              <a:buClrTx/>
              <a:buSzTx/>
              <a:buNone/>
              <a:defRPr sz="3200">
                <a:latin typeface="Helvetica Neue"/>
                <a:ea typeface="Helvetica Neue"/>
                <a:cs typeface="Helvetica Neue"/>
                <a:sym typeface="Helvetica Neue"/>
              </a:defRPr>
            </a:lvl1pPr>
          </a:lstStyle>
          <a:p>
            <a:r>
              <a:t>Author and Date</a:t>
            </a:r>
          </a:p>
        </p:txBody>
      </p:sp>
      <p:sp>
        <p:nvSpPr>
          <p:cNvPr id="733" name="Presentation Title"/>
          <p:cNvSpPr txBox="1">
            <a:spLocks noGrp="1"/>
          </p:cNvSpPr>
          <p:nvPr>
            <p:ph type="title" hasCustomPrompt="1"/>
          </p:nvPr>
        </p:nvSpPr>
        <p:spPr>
          <a:xfrm>
            <a:off x="1206496" y="2574991"/>
            <a:ext cx="21971006" cy="4648201"/>
          </a:xfrm>
          <a:prstGeom prst="rect">
            <a:avLst/>
          </a:prstGeom>
        </p:spPr>
        <p:txBody>
          <a:bodyPr lIns="50800" tIns="50800" rIns="50800" bIns="50800" anchor="b"/>
          <a:lstStyle>
            <a:lvl1pPr defTabSz="2438338">
              <a:lnSpc>
                <a:spcPct val="80000"/>
              </a:lnSpc>
              <a:defRPr sz="11200" b="1" spc="-224">
                <a:solidFill>
                  <a:srgbClr val="000000"/>
                </a:solidFill>
                <a:latin typeface="Helvetica Neue"/>
                <a:ea typeface="Helvetica Neue"/>
                <a:cs typeface="Helvetica Neue"/>
                <a:sym typeface="Helvetica Neue"/>
              </a:defRPr>
            </a:lvl1pPr>
          </a:lstStyle>
          <a:p>
            <a:r>
              <a:t>Presentation Title</a:t>
            </a:r>
          </a:p>
        </p:txBody>
      </p:sp>
      <p:sp>
        <p:nvSpPr>
          <p:cNvPr id="734" name="Body Level One…"/>
          <p:cNvSpPr txBox="1">
            <a:spLocks noGrp="1"/>
          </p:cNvSpPr>
          <p:nvPr>
            <p:ph type="body" sz="quarter" idx="1" hasCustomPrompt="1"/>
          </p:nvPr>
        </p:nvSpPr>
        <p:spPr>
          <a:xfrm>
            <a:off x="1201342" y="7223190"/>
            <a:ext cx="21971001" cy="1905001"/>
          </a:xfrm>
          <a:prstGeom prst="rect">
            <a:avLst/>
          </a:prstGeom>
        </p:spPr>
        <p:txBody>
          <a:bodyPr lIns="50800" tIns="50800" rIns="50800" bIns="50800"/>
          <a:lstStyle>
            <a:lvl1pPr marL="0" indent="0" defTabSz="825500">
              <a:spcBef>
                <a:spcPts val="0"/>
              </a:spcBef>
              <a:buClrTx/>
              <a:buSzTx/>
              <a:buNone/>
              <a:defRPr sz="5200">
                <a:latin typeface="Helvetica Neue"/>
                <a:ea typeface="Helvetica Neue"/>
                <a:cs typeface="Helvetica Neue"/>
                <a:sym typeface="Helvetica Neue"/>
              </a:defRPr>
            </a:lvl1pPr>
            <a:lvl2pPr marL="0" indent="457200" defTabSz="825500">
              <a:spcBef>
                <a:spcPts val="0"/>
              </a:spcBef>
              <a:buClrTx/>
              <a:buSzTx/>
              <a:buNone/>
              <a:defRPr sz="5200">
                <a:latin typeface="Helvetica Neue"/>
                <a:ea typeface="Helvetica Neue"/>
                <a:cs typeface="Helvetica Neue"/>
                <a:sym typeface="Helvetica Neue"/>
              </a:defRPr>
            </a:lvl2pPr>
            <a:lvl3pPr marL="0" indent="914400" defTabSz="825500">
              <a:spcBef>
                <a:spcPts val="0"/>
              </a:spcBef>
              <a:buClrTx/>
              <a:buSzTx/>
              <a:buNone/>
              <a:defRPr sz="5200">
                <a:latin typeface="Helvetica Neue"/>
                <a:ea typeface="Helvetica Neue"/>
                <a:cs typeface="Helvetica Neue"/>
                <a:sym typeface="Helvetica Neue"/>
              </a:defRPr>
            </a:lvl3pPr>
            <a:lvl4pPr marL="0" indent="1371600" defTabSz="825500">
              <a:spcBef>
                <a:spcPts val="0"/>
              </a:spcBef>
              <a:buClrTx/>
              <a:buSzTx/>
              <a:buNone/>
              <a:defRPr sz="5200">
                <a:latin typeface="Helvetica Neue"/>
                <a:ea typeface="Helvetica Neue"/>
                <a:cs typeface="Helvetica Neue"/>
                <a:sym typeface="Helvetica Neue"/>
              </a:defRPr>
            </a:lvl4pPr>
            <a:lvl5pPr marL="0" indent="1828800" defTabSz="825500">
              <a:spcBef>
                <a:spcPts val="0"/>
              </a:spcBef>
              <a:buClrTx/>
              <a:buSzTx/>
              <a:buNone/>
              <a:defRPr sz="5200">
                <a:latin typeface="Helvetica Neue"/>
                <a:ea typeface="Helvetica Neue"/>
                <a:cs typeface="Helvetica Neue"/>
                <a:sym typeface="Helvetica Neue"/>
              </a:defRPr>
            </a:lvl5pPr>
          </a:lstStyle>
          <a:p>
            <a:r>
              <a:t>Presentation Subtitle</a:t>
            </a:r>
          </a:p>
          <a:p>
            <a:pPr lvl="1"/>
            <a:endParaRPr/>
          </a:p>
          <a:p>
            <a:pPr lvl="2"/>
            <a:endParaRPr/>
          </a:p>
          <a:p>
            <a:pPr lvl="3"/>
            <a:endParaRPr/>
          </a:p>
          <a:p>
            <a:pPr lvl="4"/>
            <a:endParaRPr/>
          </a:p>
        </p:txBody>
      </p:sp>
      <p:sp>
        <p:nvSpPr>
          <p:cNvPr id="735" name="Slide Number"/>
          <p:cNvSpPr txBox="1">
            <a:spLocks noGrp="1"/>
          </p:cNvSpPr>
          <p:nvPr>
            <p:ph type="sldNum" sz="quarter" idx="2"/>
          </p:nvPr>
        </p:nvSpPr>
        <p:spPr>
          <a:xfrm>
            <a:off x="12015621" y="13131088"/>
            <a:ext cx="340259" cy="324511"/>
          </a:xfrm>
          <a:prstGeom prst="rect">
            <a:avLst/>
          </a:prstGeom>
        </p:spPr>
        <p:txBody>
          <a:bodyPr lIns="50800" tIns="50800" rIns="50800" bIns="50800" anchor="b"/>
          <a:lstStyle>
            <a:lvl1pPr algn="ctr" defTabSz="584200">
              <a:defRPr sz="1600">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Default - 白紙 コピー">
    <p:spTree>
      <p:nvGrpSpPr>
        <p:cNvPr id="1" name=""/>
        <p:cNvGrpSpPr/>
        <p:nvPr/>
      </p:nvGrpSpPr>
      <p:grpSpPr>
        <a:xfrm>
          <a:off x="0" y="0"/>
          <a:ext cx="0" cy="0"/>
          <a:chOff x="0" y="0"/>
          <a:chExt cx="0" cy="0"/>
        </a:xfrm>
      </p:grpSpPr>
      <p:sp>
        <p:nvSpPr>
          <p:cNvPr id="81" name="Slide Number"/>
          <p:cNvSpPr txBox="1">
            <a:spLocks noGrp="1"/>
          </p:cNvSpPr>
          <p:nvPr>
            <p:ph type="sldNum" sz="quarter" idx="2"/>
          </p:nvPr>
        </p:nvSpPr>
        <p:spPr>
          <a:xfrm>
            <a:off x="20070018" y="13052370"/>
            <a:ext cx="351582" cy="348805"/>
          </a:xfrm>
          <a:prstGeom prst="rect">
            <a:avLst/>
          </a:prstGeom>
          <a:ln>
            <a:round/>
          </a:ln>
        </p:spPr>
        <p:txBody>
          <a:bodyPr lIns="53578" tIns="53578" rIns="53578" bIns="53578" anchor="ctr"/>
          <a:lstStyle>
            <a:lvl1pPr defTabSz="1821656">
              <a:defRPr sz="18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742" name="Picture 2" descr="Picture 2"/>
          <p:cNvPicPr>
            <a:picLocks noChangeAspect="1"/>
          </p:cNvPicPr>
          <p:nvPr/>
        </p:nvPicPr>
        <p:blipFill>
          <a:blip r:embed="rId2"/>
          <a:stretch>
            <a:fillRect/>
          </a:stretch>
        </p:blipFill>
        <p:spPr>
          <a:xfrm>
            <a:off x="18232659" y="12294035"/>
            <a:ext cx="5434390" cy="1092692"/>
          </a:xfrm>
          <a:prstGeom prst="rect">
            <a:avLst/>
          </a:prstGeom>
          <a:ln w="12700">
            <a:miter lim="400000"/>
          </a:ln>
        </p:spPr>
      </p:pic>
      <p:sp>
        <p:nvSpPr>
          <p:cNvPr id="743" name="Rectangle 7"/>
          <p:cNvSpPr/>
          <p:nvPr/>
        </p:nvSpPr>
        <p:spPr>
          <a:xfrm>
            <a:off x="15840405" y="12295402"/>
            <a:ext cx="2403044" cy="1091319"/>
          </a:xfrm>
          <a:prstGeom prst="rect">
            <a:avLst/>
          </a:prstGeom>
          <a:solidFill>
            <a:srgbClr val="F8F8F9"/>
          </a:solidFill>
          <a:ln w="12700">
            <a:miter lim="400000"/>
          </a:ln>
        </p:spPr>
        <p:txBody>
          <a:bodyPr lIns="121919" tIns="121919" rIns="121919" bIns="121919" anchor="ctr"/>
          <a:lstStyle/>
          <a:p>
            <a:pPr algn="ctr" defTabSz="2438400">
              <a:defRPr sz="4800">
                <a:latin typeface="Calibri"/>
                <a:ea typeface="Calibri"/>
                <a:cs typeface="Calibri"/>
                <a:sym typeface="Calibri"/>
              </a:defRPr>
            </a:pPr>
            <a:endParaRPr/>
          </a:p>
        </p:txBody>
      </p:sp>
      <p:pic>
        <p:nvPicPr>
          <p:cNvPr id="744" name="Picture 8" descr="Picture 8"/>
          <p:cNvPicPr>
            <a:picLocks noChangeAspect="1"/>
          </p:cNvPicPr>
          <p:nvPr/>
        </p:nvPicPr>
        <p:blipFill>
          <a:blip r:embed="rId3"/>
          <a:stretch>
            <a:fillRect/>
          </a:stretch>
        </p:blipFill>
        <p:spPr>
          <a:xfrm>
            <a:off x="16010802" y="12656472"/>
            <a:ext cx="2196001" cy="377334"/>
          </a:xfrm>
          <a:prstGeom prst="rect">
            <a:avLst/>
          </a:prstGeom>
          <a:ln w="12700">
            <a:miter lim="400000"/>
          </a:ln>
        </p:spPr>
      </p:pic>
      <p:grpSp>
        <p:nvGrpSpPr>
          <p:cNvPr id="749" name="Group 28"/>
          <p:cNvGrpSpPr/>
          <p:nvPr/>
        </p:nvGrpSpPr>
        <p:grpSpPr>
          <a:xfrm>
            <a:off x="-374478" y="-122966"/>
            <a:ext cx="6129289" cy="14085754"/>
            <a:chOff x="0" y="0"/>
            <a:chExt cx="6129288" cy="14085752"/>
          </a:xfrm>
        </p:grpSpPr>
        <p:pic>
          <p:nvPicPr>
            <p:cNvPr id="745" name="Picture 2" descr="Picture 2"/>
            <p:cNvPicPr>
              <a:picLocks noChangeAspect="1"/>
            </p:cNvPicPr>
            <p:nvPr/>
          </p:nvPicPr>
          <p:blipFill>
            <a:blip r:embed="rId4"/>
            <a:stretch>
              <a:fillRect/>
            </a:stretch>
          </p:blipFill>
          <p:spPr>
            <a:xfrm>
              <a:off x="85090" y="0"/>
              <a:ext cx="6044199" cy="13838965"/>
            </a:xfrm>
            <a:prstGeom prst="rect">
              <a:avLst/>
            </a:prstGeom>
            <a:ln w="12700" cap="flat">
              <a:noFill/>
              <a:miter lim="400000"/>
            </a:ln>
            <a:effectLst/>
          </p:spPr>
        </p:pic>
        <p:grpSp>
          <p:nvGrpSpPr>
            <p:cNvPr id="748" name="Group 30"/>
            <p:cNvGrpSpPr/>
            <p:nvPr/>
          </p:nvGrpSpPr>
          <p:grpSpPr>
            <a:xfrm>
              <a:off x="-1" y="0"/>
              <a:ext cx="6129290" cy="14085753"/>
              <a:chOff x="0" y="0"/>
              <a:chExt cx="6129288" cy="14085752"/>
            </a:xfrm>
          </p:grpSpPr>
          <p:sp>
            <p:nvSpPr>
              <p:cNvPr id="746" name="Rectangle 31"/>
              <p:cNvSpPr/>
              <p:nvPr/>
            </p:nvSpPr>
            <p:spPr>
              <a:xfrm>
                <a:off x="85090" y="125548"/>
                <a:ext cx="6044199" cy="13960205"/>
              </a:xfrm>
              <a:prstGeom prst="rect">
                <a:avLst/>
              </a:prstGeom>
              <a:gradFill flip="none" rotWithShape="1">
                <a:gsLst>
                  <a:gs pos="0">
                    <a:srgbClr val="949CC8">
                      <a:alpha val="0"/>
                    </a:srgbClr>
                  </a:gs>
                  <a:gs pos="78000">
                    <a:srgbClr val="FFFFFF"/>
                  </a:gs>
                </a:gsLst>
                <a:lin ang="0" scaled="0"/>
              </a:gradFill>
              <a:ln w="12700" cap="flat">
                <a:noFill/>
                <a:miter lim="400000"/>
              </a:ln>
              <a:effectLst/>
            </p:spPr>
            <p:txBody>
              <a:bodyPr wrap="square" lIns="121919" tIns="121919" rIns="121919" bIns="121919" numCol="1" anchor="ctr">
                <a:noAutofit/>
              </a:bodyPr>
              <a:lstStyle/>
              <a:p>
                <a:pPr algn="ctr" defTabSz="2438400">
                  <a:defRPr sz="4800">
                    <a:solidFill>
                      <a:srgbClr val="FFFFFF"/>
                    </a:solidFill>
                    <a:latin typeface="Calibri"/>
                    <a:ea typeface="Calibri"/>
                    <a:cs typeface="Calibri"/>
                    <a:sym typeface="Calibri"/>
                  </a:defRPr>
                </a:pPr>
                <a:endParaRPr/>
              </a:p>
            </p:txBody>
          </p:sp>
          <p:sp>
            <p:nvSpPr>
              <p:cNvPr id="747" name="Rectangle 32"/>
              <p:cNvSpPr/>
              <p:nvPr/>
            </p:nvSpPr>
            <p:spPr>
              <a:xfrm>
                <a:off x="0" y="-1"/>
                <a:ext cx="6129288" cy="13838964"/>
              </a:xfrm>
              <a:prstGeom prst="rect">
                <a:avLst/>
              </a:prstGeom>
              <a:solidFill>
                <a:srgbClr val="FFFFFF">
                  <a:alpha val="48000"/>
                </a:srgbClr>
              </a:solidFill>
              <a:ln w="12700" cap="flat">
                <a:noFill/>
                <a:miter lim="400000"/>
              </a:ln>
              <a:effectLst/>
            </p:spPr>
            <p:txBody>
              <a:bodyPr wrap="square" lIns="121919" tIns="121919" rIns="121919" bIns="121919" numCol="1" anchor="ctr">
                <a:noAutofit/>
              </a:bodyPr>
              <a:lstStyle/>
              <a:p>
                <a:pPr algn="ctr" defTabSz="2438400">
                  <a:defRPr sz="4800">
                    <a:solidFill>
                      <a:srgbClr val="FFFFFF"/>
                    </a:solidFill>
                    <a:latin typeface="Calibri"/>
                    <a:ea typeface="Calibri"/>
                    <a:cs typeface="Calibri"/>
                    <a:sym typeface="Calibri"/>
                  </a:defRPr>
                </a:pPr>
                <a:endParaRPr/>
              </a:p>
            </p:txBody>
          </p:sp>
        </p:grpSp>
      </p:grpSp>
      <p:sp>
        <p:nvSpPr>
          <p:cNvPr id="750" name="CLICK TO EDIT MASTER TITLE STYLE"/>
          <p:cNvSpPr txBox="1">
            <a:spLocks noGrp="1"/>
          </p:cNvSpPr>
          <p:nvPr>
            <p:ph type="title" hasCustomPrompt="1"/>
          </p:nvPr>
        </p:nvSpPr>
        <p:spPr>
          <a:xfrm>
            <a:off x="2313876" y="656762"/>
            <a:ext cx="20850926" cy="768086"/>
          </a:xfrm>
          <a:prstGeom prst="rect">
            <a:avLst/>
          </a:prstGeom>
          <a:solidFill>
            <a:srgbClr val="5AC4DD"/>
          </a:solidFill>
        </p:spPr>
        <p:txBody>
          <a:bodyPr lIns="121919" tIns="121919" rIns="121919" bIns="121919"/>
          <a:lstStyle>
            <a:lvl1pPr defTabSz="2438400">
              <a:lnSpc>
                <a:spcPct val="100000"/>
              </a:lnSpc>
              <a:defRPr sz="4800" spc="1866">
                <a:latin typeface="Calibri"/>
                <a:ea typeface="Calibri"/>
                <a:cs typeface="Calibri"/>
                <a:sym typeface="Calibri"/>
              </a:defRPr>
            </a:lvl1pPr>
          </a:lstStyle>
          <a:p>
            <a:r>
              <a:t>CLICK TO EDIT MASTER TITLE STYLE</a:t>
            </a:r>
          </a:p>
        </p:txBody>
      </p:sp>
      <p:sp>
        <p:nvSpPr>
          <p:cNvPr id="751" name="Straight Connector 18"/>
          <p:cNvSpPr/>
          <p:nvPr/>
        </p:nvSpPr>
        <p:spPr>
          <a:xfrm flipH="1">
            <a:off x="1257439" y="2832050"/>
            <a:ext cx="1" cy="10369153"/>
          </a:xfrm>
          <a:prstGeom prst="line">
            <a:avLst/>
          </a:prstGeom>
          <a:ln w="76200">
            <a:solidFill>
              <a:srgbClr val="5AC4DD"/>
            </a:solidFill>
          </a:ln>
        </p:spPr>
        <p:txBody>
          <a:bodyPr lIns="121919" tIns="121919" rIns="121919" bIns="121919"/>
          <a:lstStyle/>
          <a:p>
            <a:pPr defTabSz="2438400">
              <a:defRPr sz="4800">
                <a:latin typeface="Calibri"/>
                <a:ea typeface="Calibri"/>
                <a:cs typeface="Calibri"/>
                <a:sym typeface="Calibri"/>
              </a:defRPr>
            </a:pPr>
            <a:endParaRPr/>
          </a:p>
        </p:txBody>
      </p:sp>
      <p:sp>
        <p:nvSpPr>
          <p:cNvPr id="752" name="TextBox 19"/>
          <p:cNvSpPr txBox="1"/>
          <p:nvPr/>
        </p:nvSpPr>
        <p:spPr>
          <a:xfrm>
            <a:off x="216575" y="1639557"/>
            <a:ext cx="2291207" cy="10289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919" tIns="121919" rIns="121919" bIns="121919">
            <a:spAutoFit/>
          </a:bodyPr>
          <a:lstStyle/>
          <a:p>
            <a:pPr algn="ctr" defTabSz="2438400">
              <a:defRPr sz="2800">
                <a:solidFill>
                  <a:srgbClr val="31859C"/>
                </a:solidFill>
                <a:latin typeface="Calibri"/>
                <a:ea typeface="Calibri"/>
                <a:cs typeface="Calibri"/>
                <a:sym typeface="Calibri"/>
              </a:defRPr>
            </a:pPr>
            <a:r>
              <a:t>Atmosphere</a:t>
            </a:r>
          </a:p>
          <a:p>
            <a:pPr algn="ctr" defTabSz="2438400">
              <a:defRPr sz="2800">
                <a:solidFill>
                  <a:srgbClr val="31859C"/>
                </a:solidFill>
                <a:latin typeface="Calibri"/>
                <a:ea typeface="Calibri"/>
                <a:cs typeface="Calibri"/>
                <a:sym typeface="Calibri"/>
              </a:defRPr>
            </a:pPr>
            <a:r>
              <a:t>Monitoring</a:t>
            </a:r>
          </a:p>
        </p:txBody>
      </p:sp>
      <p:pic>
        <p:nvPicPr>
          <p:cNvPr id="753" name="Picture 2" descr="Picture 2"/>
          <p:cNvPicPr>
            <a:picLocks noChangeAspect="1"/>
          </p:cNvPicPr>
          <p:nvPr/>
        </p:nvPicPr>
        <p:blipFill>
          <a:blip r:embed="rId5"/>
          <a:stretch>
            <a:fillRect/>
          </a:stretch>
        </p:blipFill>
        <p:spPr>
          <a:xfrm>
            <a:off x="408674" y="112629"/>
            <a:ext cx="1848308" cy="1739587"/>
          </a:xfrm>
          <a:prstGeom prst="rect">
            <a:avLst/>
          </a:prstGeom>
          <a:ln w="12700">
            <a:miter lim="400000"/>
          </a:ln>
        </p:spPr>
      </p:pic>
      <p:sp>
        <p:nvSpPr>
          <p:cNvPr id="754" name="Slide Number"/>
          <p:cNvSpPr txBox="1">
            <a:spLocks noGrp="1"/>
          </p:cNvSpPr>
          <p:nvPr>
            <p:ph type="sldNum" sz="quarter" idx="2"/>
          </p:nvPr>
        </p:nvSpPr>
        <p:spPr>
          <a:xfrm>
            <a:off x="22496303" y="13195532"/>
            <a:ext cx="668497" cy="649447"/>
          </a:xfrm>
          <a:prstGeom prst="rect">
            <a:avLst/>
          </a:prstGeom>
        </p:spPr>
        <p:txBody>
          <a:bodyPr lIns="121919" tIns="121919" rIns="121919" bIns="121919" anchor="ctr"/>
          <a:lstStyle>
            <a:lvl1pPr defTabSz="2438400">
              <a:defRPr sz="3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2F3C4B"/>
        </a:solidFill>
        <a:effectLst/>
      </p:bgPr>
    </p:bg>
    <p:spTree>
      <p:nvGrpSpPr>
        <p:cNvPr id="1" name=""/>
        <p:cNvGrpSpPr/>
        <p:nvPr/>
      </p:nvGrpSpPr>
      <p:grpSpPr>
        <a:xfrm>
          <a:off x="0" y="0"/>
          <a:ext cx="0" cy="0"/>
          <a:chOff x="0" y="0"/>
          <a:chExt cx="0" cy="0"/>
        </a:xfrm>
      </p:grpSpPr>
      <p:pic>
        <p:nvPicPr>
          <p:cNvPr id="761" name="Image" descr="Image"/>
          <p:cNvPicPr>
            <a:picLocks noChangeAspect="1"/>
          </p:cNvPicPr>
          <p:nvPr/>
        </p:nvPicPr>
        <p:blipFill>
          <a:blip r:embed="rId2"/>
          <a:stretch>
            <a:fillRect/>
          </a:stretch>
        </p:blipFill>
        <p:spPr>
          <a:xfrm>
            <a:off x="22827420" y="13083286"/>
            <a:ext cx="979571" cy="292083"/>
          </a:xfrm>
          <a:prstGeom prst="rect">
            <a:avLst/>
          </a:prstGeom>
          <a:ln w="12700">
            <a:miter lim="400000"/>
          </a:ln>
        </p:spPr>
      </p:pic>
      <p:sp>
        <p:nvSpPr>
          <p:cNvPr id="762" name="Title Text"/>
          <p:cNvSpPr txBox="1">
            <a:spLocks noGrp="1"/>
          </p:cNvSpPr>
          <p:nvPr>
            <p:ph type="title"/>
          </p:nvPr>
        </p:nvSpPr>
        <p:spPr>
          <a:xfrm>
            <a:off x="570389" y="347320"/>
            <a:ext cx="23223890" cy="865254"/>
          </a:xfrm>
          <a:prstGeom prst="rect">
            <a:avLst/>
          </a:prstGeom>
        </p:spPr>
        <p:txBody>
          <a:bodyPr lIns="91436" tIns="91436" rIns="91436" bIns="91436" anchor="t"/>
          <a:lstStyle>
            <a:lvl1pPr>
              <a:lnSpc>
                <a:spcPct val="90000"/>
              </a:lnSpc>
              <a:defRPr sz="7200" b="1"/>
            </a:lvl1pPr>
          </a:lstStyle>
          <a:p>
            <a:r>
              <a:t>Title Text</a:t>
            </a:r>
          </a:p>
        </p:txBody>
      </p:sp>
      <p:sp>
        <p:nvSpPr>
          <p:cNvPr id="763" name="Body Level One…"/>
          <p:cNvSpPr txBox="1">
            <a:spLocks noGrp="1"/>
          </p:cNvSpPr>
          <p:nvPr>
            <p:ph type="body" idx="1"/>
          </p:nvPr>
        </p:nvSpPr>
        <p:spPr>
          <a:xfrm>
            <a:off x="570389" y="1987830"/>
            <a:ext cx="23223890" cy="10326342"/>
          </a:xfrm>
          <a:prstGeom prst="rect">
            <a:avLst/>
          </a:prstGeom>
        </p:spPr>
        <p:txBody>
          <a:bodyPr lIns="91436" tIns="91436" rIns="91436" bIns="91436"/>
          <a:lstStyle>
            <a:lvl1pPr>
              <a:lnSpc>
                <a:spcPct val="90000"/>
              </a:lnSpc>
              <a:spcBef>
                <a:spcPts val="2000"/>
              </a:spcBef>
              <a:buClrTx/>
              <a:buSzPct val="100000"/>
              <a:buFont typeface="Arial"/>
              <a:buChar char="•"/>
              <a:defRPr sz="5600" b="0">
                <a:solidFill>
                  <a:srgbClr val="FFFFFF"/>
                </a:solidFill>
              </a:defRPr>
            </a:lvl1pPr>
            <a:lvl2pPr marL="990600" indent="-533400">
              <a:lnSpc>
                <a:spcPct val="90000"/>
              </a:lnSpc>
              <a:spcBef>
                <a:spcPts val="2000"/>
              </a:spcBef>
              <a:buClrTx/>
              <a:buFont typeface="Arial"/>
              <a:buChar char="•"/>
              <a:defRPr sz="5600" b="0">
                <a:solidFill>
                  <a:srgbClr val="FFFFFF"/>
                </a:solidFill>
              </a:defRPr>
            </a:lvl2pPr>
            <a:lvl3pPr marL="1554477" indent="-640077">
              <a:lnSpc>
                <a:spcPct val="90000"/>
              </a:lnSpc>
              <a:spcBef>
                <a:spcPts val="2000"/>
              </a:spcBef>
              <a:buClrTx/>
              <a:buSzPct val="100000"/>
              <a:buFont typeface="Arial"/>
              <a:defRPr sz="5600" b="0">
                <a:solidFill>
                  <a:srgbClr val="FFFFFF"/>
                </a:solidFill>
              </a:defRPr>
            </a:lvl3pPr>
            <a:lvl4pPr marL="2082800" indent="-711200">
              <a:lnSpc>
                <a:spcPct val="90000"/>
              </a:lnSpc>
              <a:spcBef>
                <a:spcPts val="2000"/>
              </a:spcBef>
              <a:buClrTx/>
              <a:buSzPct val="100000"/>
              <a:buFont typeface="Arial"/>
              <a:buChar char="•"/>
              <a:defRPr sz="5600" b="0">
                <a:solidFill>
                  <a:srgbClr val="FFFFFF"/>
                </a:solidFill>
              </a:defRPr>
            </a:lvl4pPr>
            <a:lvl5pPr marL="2540000" indent="-711200">
              <a:lnSpc>
                <a:spcPct val="90000"/>
              </a:lnSpc>
              <a:spcBef>
                <a:spcPts val="2000"/>
              </a:spcBef>
              <a:buClrTx/>
              <a:buSzPct val="100000"/>
              <a:buFont typeface="Arial"/>
              <a:buChar char="•"/>
              <a:defRPr sz="56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764" name="Slide Number"/>
          <p:cNvSpPr txBox="1">
            <a:spLocks noGrp="1"/>
          </p:cNvSpPr>
          <p:nvPr>
            <p:ph type="sldNum" sz="quarter" idx="2"/>
          </p:nvPr>
        </p:nvSpPr>
        <p:spPr>
          <a:xfrm>
            <a:off x="16940599" y="12448450"/>
            <a:ext cx="534603" cy="528502"/>
          </a:xfrm>
          <a:prstGeom prst="rect">
            <a:avLst/>
          </a:prstGeom>
        </p:spPr>
        <p:txBody>
          <a:bodyPr lIns="91436" tIns="91436" rIns="91436" bIns="91436" anchor="ctr"/>
          <a:lstStyle>
            <a:lvl1pPr defTabSz="914400">
              <a:defRPr sz="2400"/>
            </a:lvl1pPr>
          </a:lstStyle>
          <a:p>
            <a:fld id="{86CB4B4D-7CA3-9044-876B-883B54F8677D}" type="slidenum">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2F3C4B"/>
        </a:solidFill>
        <a:effectLst/>
      </p:bgPr>
    </p:bg>
    <p:spTree>
      <p:nvGrpSpPr>
        <p:cNvPr id="1" name=""/>
        <p:cNvGrpSpPr/>
        <p:nvPr/>
      </p:nvGrpSpPr>
      <p:grpSpPr>
        <a:xfrm>
          <a:off x="0" y="0"/>
          <a:ext cx="0" cy="0"/>
          <a:chOff x="0" y="0"/>
          <a:chExt cx="0" cy="0"/>
        </a:xfrm>
      </p:grpSpPr>
      <p:pic>
        <p:nvPicPr>
          <p:cNvPr id="771" name="Image" descr="Image"/>
          <p:cNvPicPr>
            <a:picLocks noChangeAspect="1"/>
          </p:cNvPicPr>
          <p:nvPr/>
        </p:nvPicPr>
        <p:blipFill>
          <a:blip r:embed="rId2"/>
          <a:stretch>
            <a:fillRect/>
          </a:stretch>
        </p:blipFill>
        <p:spPr>
          <a:xfrm>
            <a:off x="22827420" y="13083286"/>
            <a:ext cx="979570" cy="292082"/>
          </a:xfrm>
          <a:prstGeom prst="rect">
            <a:avLst/>
          </a:prstGeom>
          <a:ln w="12700">
            <a:miter lim="400000"/>
          </a:ln>
        </p:spPr>
      </p:pic>
      <p:sp>
        <p:nvSpPr>
          <p:cNvPr id="772" name="Title Text"/>
          <p:cNvSpPr txBox="1">
            <a:spLocks noGrp="1"/>
          </p:cNvSpPr>
          <p:nvPr>
            <p:ph type="title"/>
          </p:nvPr>
        </p:nvSpPr>
        <p:spPr>
          <a:xfrm>
            <a:off x="570389" y="347320"/>
            <a:ext cx="23223890" cy="865254"/>
          </a:xfrm>
          <a:prstGeom prst="rect">
            <a:avLst/>
          </a:prstGeom>
        </p:spPr>
        <p:txBody>
          <a:bodyPr lIns="91436" tIns="91436" rIns="91436" bIns="91436" anchor="t"/>
          <a:lstStyle>
            <a:lvl1pPr>
              <a:lnSpc>
                <a:spcPct val="90000"/>
              </a:lnSpc>
              <a:defRPr sz="7200" b="1"/>
            </a:lvl1pPr>
          </a:lstStyle>
          <a:p>
            <a:r>
              <a:t>Title Text</a:t>
            </a:r>
          </a:p>
        </p:txBody>
      </p:sp>
      <p:sp>
        <p:nvSpPr>
          <p:cNvPr id="773" name="Body Level One…"/>
          <p:cNvSpPr txBox="1">
            <a:spLocks noGrp="1"/>
          </p:cNvSpPr>
          <p:nvPr>
            <p:ph type="body" idx="1"/>
          </p:nvPr>
        </p:nvSpPr>
        <p:spPr>
          <a:xfrm>
            <a:off x="570389" y="1987830"/>
            <a:ext cx="23223890" cy="10326342"/>
          </a:xfrm>
          <a:prstGeom prst="rect">
            <a:avLst/>
          </a:prstGeom>
        </p:spPr>
        <p:txBody>
          <a:bodyPr lIns="91436" tIns="91436" rIns="91436" bIns="91436"/>
          <a:lstStyle>
            <a:lvl1pPr>
              <a:lnSpc>
                <a:spcPct val="90000"/>
              </a:lnSpc>
              <a:spcBef>
                <a:spcPts val="2000"/>
              </a:spcBef>
              <a:buClrTx/>
              <a:buSzPct val="100000"/>
              <a:buFont typeface="Arial"/>
              <a:buChar char="•"/>
              <a:defRPr sz="5600" b="0">
                <a:solidFill>
                  <a:srgbClr val="FFFFFF"/>
                </a:solidFill>
              </a:defRPr>
            </a:lvl1pPr>
            <a:lvl2pPr marL="990600" indent="-533400">
              <a:lnSpc>
                <a:spcPct val="90000"/>
              </a:lnSpc>
              <a:spcBef>
                <a:spcPts val="2000"/>
              </a:spcBef>
              <a:buClrTx/>
              <a:buFont typeface="Arial"/>
              <a:buChar char="•"/>
              <a:defRPr sz="5600" b="0">
                <a:solidFill>
                  <a:srgbClr val="FFFFFF"/>
                </a:solidFill>
              </a:defRPr>
            </a:lvl2pPr>
            <a:lvl3pPr marL="1554477" indent="-640077">
              <a:lnSpc>
                <a:spcPct val="90000"/>
              </a:lnSpc>
              <a:spcBef>
                <a:spcPts val="2000"/>
              </a:spcBef>
              <a:buClrTx/>
              <a:buSzPct val="100000"/>
              <a:buFont typeface="Arial"/>
              <a:defRPr sz="5600" b="0">
                <a:solidFill>
                  <a:srgbClr val="FFFFFF"/>
                </a:solidFill>
              </a:defRPr>
            </a:lvl3pPr>
            <a:lvl4pPr marL="2082800" indent="-711200">
              <a:lnSpc>
                <a:spcPct val="90000"/>
              </a:lnSpc>
              <a:spcBef>
                <a:spcPts val="2000"/>
              </a:spcBef>
              <a:buClrTx/>
              <a:buSzPct val="100000"/>
              <a:buFont typeface="Arial"/>
              <a:buChar char="•"/>
              <a:defRPr sz="5600" b="0">
                <a:solidFill>
                  <a:srgbClr val="FFFFFF"/>
                </a:solidFill>
              </a:defRPr>
            </a:lvl4pPr>
            <a:lvl5pPr marL="2540000" indent="-711200">
              <a:lnSpc>
                <a:spcPct val="90000"/>
              </a:lnSpc>
              <a:spcBef>
                <a:spcPts val="2000"/>
              </a:spcBef>
              <a:buClrTx/>
              <a:buSzPct val="100000"/>
              <a:buFont typeface="Arial"/>
              <a:buChar char="•"/>
              <a:defRPr sz="56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774" name="Slide Number"/>
          <p:cNvSpPr txBox="1">
            <a:spLocks noGrp="1"/>
          </p:cNvSpPr>
          <p:nvPr>
            <p:ph type="sldNum" sz="quarter" idx="2"/>
          </p:nvPr>
        </p:nvSpPr>
        <p:spPr>
          <a:xfrm>
            <a:off x="16940595" y="12448449"/>
            <a:ext cx="534606" cy="528504"/>
          </a:xfrm>
          <a:prstGeom prst="rect">
            <a:avLst/>
          </a:prstGeom>
        </p:spPr>
        <p:txBody>
          <a:bodyPr lIns="91436" tIns="91436" rIns="91436" bIns="91436" anchor="ctr"/>
          <a:lstStyle>
            <a:lvl1pPr defTabSz="914400">
              <a:defRPr sz="2400"/>
            </a:lvl1pPr>
          </a:lstStyle>
          <a:p>
            <a:fld id="{86CB4B4D-7CA3-9044-876B-883B54F8677D}" type="slidenum">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2F3C4B"/>
        </a:solidFill>
        <a:effectLst/>
      </p:bgPr>
    </p:bg>
    <p:spTree>
      <p:nvGrpSpPr>
        <p:cNvPr id="1" name=""/>
        <p:cNvGrpSpPr/>
        <p:nvPr/>
      </p:nvGrpSpPr>
      <p:grpSpPr>
        <a:xfrm>
          <a:off x="0" y="0"/>
          <a:ext cx="0" cy="0"/>
          <a:chOff x="0" y="0"/>
          <a:chExt cx="0" cy="0"/>
        </a:xfrm>
      </p:grpSpPr>
      <p:pic>
        <p:nvPicPr>
          <p:cNvPr id="781" name="Image" descr="Image"/>
          <p:cNvPicPr>
            <a:picLocks noChangeAspect="1"/>
          </p:cNvPicPr>
          <p:nvPr/>
        </p:nvPicPr>
        <p:blipFill>
          <a:blip r:embed="rId2"/>
          <a:stretch>
            <a:fillRect/>
          </a:stretch>
        </p:blipFill>
        <p:spPr>
          <a:xfrm>
            <a:off x="22827420" y="13083286"/>
            <a:ext cx="979567" cy="292079"/>
          </a:xfrm>
          <a:prstGeom prst="rect">
            <a:avLst/>
          </a:prstGeom>
          <a:ln w="12700">
            <a:miter lim="400000"/>
          </a:ln>
        </p:spPr>
      </p:pic>
      <p:sp>
        <p:nvSpPr>
          <p:cNvPr id="782" name="Title Text"/>
          <p:cNvSpPr txBox="1">
            <a:spLocks noGrp="1"/>
          </p:cNvSpPr>
          <p:nvPr>
            <p:ph type="title"/>
          </p:nvPr>
        </p:nvSpPr>
        <p:spPr>
          <a:xfrm>
            <a:off x="570389" y="347320"/>
            <a:ext cx="23223889" cy="865254"/>
          </a:xfrm>
          <a:prstGeom prst="rect">
            <a:avLst/>
          </a:prstGeom>
        </p:spPr>
        <p:txBody>
          <a:bodyPr anchor="t"/>
          <a:lstStyle>
            <a:lvl1pPr>
              <a:lnSpc>
                <a:spcPct val="90000"/>
              </a:lnSpc>
              <a:defRPr sz="7200" b="1"/>
            </a:lvl1pPr>
          </a:lstStyle>
          <a:p>
            <a:r>
              <a:t>Title Text</a:t>
            </a:r>
          </a:p>
        </p:txBody>
      </p:sp>
      <p:sp>
        <p:nvSpPr>
          <p:cNvPr id="783" name="Body Level One…"/>
          <p:cNvSpPr txBox="1">
            <a:spLocks noGrp="1"/>
          </p:cNvSpPr>
          <p:nvPr>
            <p:ph type="body" idx="1"/>
          </p:nvPr>
        </p:nvSpPr>
        <p:spPr>
          <a:xfrm>
            <a:off x="570389" y="1987831"/>
            <a:ext cx="23223889" cy="10326339"/>
          </a:xfrm>
          <a:prstGeom prst="rect">
            <a:avLst/>
          </a:prstGeom>
        </p:spPr>
        <p:txBody>
          <a:bodyPr/>
          <a:lstStyle>
            <a:lvl1pPr>
              <a:lnSpc>
                <a:spcPct val="90000"/>
              </a:lnSpc>
              <a:spcBef>
                <a:spcPts val="2000"/>
              </a:spcBef>
              <a:buClrTx/>
              <a:buSzPct val="100000"/>
              <a:buFont typeface="Arial"/>
              <a:buChar char="•"/>
              <a:defRPr sz="5600" b="0">
                <a:solidFill>
                  <a:srgbClr val="FFFFFF"/>
                </a:solidFill>
              </a:defRPr>
            </a:lvl1pPr>
            <a:lvl2pPr marL="990600" indent="-533400">
              <a:lnSpc>
                <a:spcPct val="90000"/>
              </a:lnSpc>
              <a:spcBef>
                <a:spcPts val="2000"/>
              </a:spcBef>
              <a:buClrTx/>
              <a:buFont typeface="Arial"/>
              <a:buChar char="•"/>
              <a:defRPr sz="5600" b="0">
                <a:solidFill>
                  <a:srgbClr val="FFFFFF"/>
                </a:solidFill>
              </a:defRPr>
            </a:lvl2pPr>
            <a:lvl3pPr marL="1554479" indent="-640079">
              <a:lnSpc>
                <a:spcPct val="90000"/>
              </a:lnSpc>
              <a:spcBef>
                <a:spcPts val="2000"/>
              </a:spcBef>
              <a:buClrTx/>
              <a:buSzPct val="100000"/>
              <a:buFont typeface="Arial"/>
              <a:defRPr sz="5600" b="0">
                <a:solidFill>
                  <a:srgbClr val="FFFFFF"/>
                </a:solidFill>
              </a:defRPr>
            </a:lvl3pPr>
            <a:lvl4pPr marL="2082800" indent="-711200">
              <a:lnSpc>
                <a:spcPct val="90000"/>
              </a:lnSpc>
              <a:spcBef>
                <a:spcPts val="2000"/>
              </a:spcBef>
              <a:buClrTx/>
              <a:buSzPct val="100000"/>
              <a:buFont typeface="Arial"/>
              <a:buChar char="•"/>
              <a:defRPr sz="5600" b="0">
                <a:solidFill>
                  <a:srgbClr val="FFFFFF"/>
                </a:solidFill>
              </a:defRPr>
            </a:lvl4pPr>
            <a:lvl5pPr marL="2540000" indent="-711200">
              <a:lnSpc>
                <a:spcPct val="90000"/>
              </a:lnSpc>
              <a:spcBef>
                <a:spcPts val="2000"/>
              </a:spcBef>
              <a:buClrTx/>
              <a:buSzPct val="100000"/>
              <a:buFont typeface="Arial"/>
              <a:buChar char="•"/>
              <a:defRPr sz="56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784" name="Slide Number"/>
          <p:cNvSpPr txBox="1">
            <a:spLocks noGrp="1"/>
          </p:cNvSpPr>
          <p:nvPr>
            <p:ph type="sldNum" sz="quarter" idx="2"/>
          </p:nvPr>
        </p:nvSpPr>
        <p:spPr>
          <a:xfrm>
            <a:off x="11785600" y="12344400"/>
            <a:ext cx="5689600" cy="736601"/>
          </a:xfrm>
          <a:prstGeom prst="rect">
            <a:avLst/>
          </a:prstGeom>
        </p:spPr>
        <p:txBody>
          <a:bodyPr anchor="ctr"/>
          <a:lstStyle>
            <a:lvl1pPr defTabSz="914400">
              <a:defRPr sz="2400"/>
            </a:lvl1pPr>
          </a:lstStyle>
          <a:p>
            <a:fld id="{86CB4B4D-7CA3-9044-876B-883B54F8677D}" type="slidenum">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791" name="Rectangle 5"/>
          <p:cNvSpPr/>
          <p:nvPr/>
        </p:nvSpPr>
        <p:spPr>
          <a:xfrm>
            <a:off x="3048000" y="0"/>
            <a:ext cx="18288000" cy="13716000"/>
          </a:xfrm>
          <a:prstGeom prst="rect">
            <a:avLst/>
          </a:prstGeom>
          <a:ln w="12700">
            <a:solidFill>
              <a:srgbClr val="000000"/>
            </a:solidFill>
            <a:miter/>
          </a:ln>
        </p:spPr>
        <p:txBody>
          <a:bodyPr tIns="91439" bIns="91439" anchor="ctr"/>
          <a:lstStyle/>
          <a:p>
            <a:pPr defTabSz="1828800">
              <a:defRPr sz="4800">
                <a:latin typeface="Arial"/>
                <a:ea typeface="Arial"/>
                <a:cs typeface="Arial"/>
                <a:sym typeface="Arial"/>
              </a:defRPr>
            </a:pPr>
            <a:endParaRPr/>
          </a:p>
        </p:txBody>
      </p:sp>
      <p:sp>
        <p:nvSpPr>
          <p:cNvPr id="792" name="Rectangle 6">
            <a:hlinkClick r:id="" action="ppaction://hlinkshowjump?jump=lastslide"/>
          </p:cNvPr>
          <p:cNvSpPr/>
          <p:nvPr/>
        </p:nvSpPr>
        <p:spPr>
          <a:xfrm>
            <a:off x="20913726" y="0"/>
            <a:ext cx="422273" cy="508000"/>
          </a:xfrm>
          <a:prstGeom prst="rect">
            <a:avLst/>
          </a:prstGeom>
          <a:solidFill>
            <a:srgbClr val="BBE0E3">
              <a:alpha val="0"/>
            </a:srgbClr>
          </a:solidFill>
          <a:ln w="12700">
            <a:miter lim="400000"/>
          </a:ln>
        </p:spPr>
        <p:txBody>
          <a:bodyPr tIns="91439" bIns="91439" anchor="ctr"/>
          <a:lstStyle/>
          <a:p>
            <a:pPr defTabSz="1828800">
              <a:defRPr sz="4800">
                <a:latin typeface="Arial"/>
                <a:ea typeface="Arial"/>
                <a:cs typeface="Arial"/>
                <a:sym typeface="Arial"/>
              </a:defRPr>
            </a:pPr>
            <a:endParaRPr/>
          </a:p>
        </p:txBody>
      </p:sp>
      <p:sp>
        <p:nvSpPr>
          <p:cNvPr id="793" name="Line 2"/>
          <p:cNvSpPr/>
          <p:nvPr/>
        </p:nvSpPr>
        <p:spPr>
          <a:xfrm>
            <a:off x="3178175" y="1828800"/>
            <a:ext cx="18037176" cy="0"/>
          </a:xfrm>
          <a:prstGeom prst="line">
            <a:avLst/>
          </a:prstGeom>
          <a:ln w="76200">
            <a:solidFill>
              <a:srgbClr val="000000"/>
            </a:solidFill>
          </a:ln>
        </p:spPr>
        <p:txBody>
          <a:bodyPr tIns="91439" bIns="91439"/>
          <a:lstStyle/>
          <a:p>
            <a:pPr defTabSz="1828800">
              <a:defRPr sz="4800">
                <a:latin typeface="Arial"/>
                <a:ea typeface="Arial"/>
                <a:cs typeface="Arial"/>
                <a:sym typeface="Arial"/>
              </a:defRPr>
            </a:pPr>
            <a:endParaRPr/>
          </a:p>
        </p:txBody>
      </p:sp>
      <p:sp>
        <p:nvSpPr>
          <p:cNvPr id="794" name="Slide Number"/>
          <p:cNvSpPr txBox="1">
            <a:spLocks noGrp="1"/>
          </p:cNvSpPr>
          <p:nvPr>
            <p:ph type="sldNum" sz="quarter" idx="2"/>
          </p:nvPr>
        </p:nvSpPr>
        <p:spPr>
          <a:xfrm>
            <a:off x="11887200" y="12344400"/>
            <a:ext cx="4267200" cy="736601"/>
          </a:xfrm>
          <a:prstGeom prst="rect">
            <a:avLst/>
          </a:prstGeom>
        </p:spPr>
        <p:txBody>
          <a:bodyPr anchor="ctr"/>
          <a:lstStyle>
            <a:lvl1pPr>
              <a:defRPr sz="2400"/>
            </a:lvl1pPr>
          </a:lstStyle>
          <a:p>
            <a:fld id="{86CB4B4D-7CA3-9044-876B-883B54F8677D}" type="slidenum">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01" name="Title Text"/>
          <p:cNvSpPr txBox="1">
            <a:spLocks noGrp="1"/>
          </p:cNvSpPr>
          <p:nvPr>
            <p:ph type="title"/>
          </p:nvPr>
        </p:nvSpPr>
        <p:spPr>
          <a:xfrm>
            <a:off x="1676400" y="730250"/>
            <a:ext cx="21031200" cy="2651128"/>
          </a:xfrm>
          <a:prstGeom prst="rect">
            <a:avLst/>
          </a:prstGeom>
        </p:spPr>
        <p:txBody>
          <a:bodyPr lIns="21771" tIns="21771" rIns="21771" bIns="21771"/>
          <a:lstStyle>
            <a:lvl1pPr>
              <a:lnSpc>
                <a:spcPct val="90000"/>
              </a:lnSpc>
              <a:defRPr sz="8600">
                <a:solidFill>
                  <a:srgbClr val="000000"/>
                </a:solidFill>
                <a:latin typeface="Calibri Light"/>
                <a:ea typeface="Calibri Light"/>
                <a:cs typeface="Calibri Light"/>
                <a:sym typeface="Calibri Light"/>
              </a:defRPr>
            </a:lvl1pPr>
          </a:lstStyle>
          <a:p>
            <a:r>
              <a:t>Title Text</a:t>
            </a:r>
          </a:p>
        </p:txBody>
      </p:sp>
      <p:sp>
        <p:nvSpPr>
          <p:cNvPr id="802" name="Body Level One…"/>
          <p:cNvSpPr txBox="1">
            <a:spLocks noGrp="1"/>
          </p:cNvSpPr>
          <p:nvPr>
            <p:ph type="body" idx="1"/>
          </p:nvPr>
        </p:nvSpPr>
        <p:spPr>
          <a:xfrm>
            <a:off x="1676400" y="3651250"/>
            <a:ext cx="21031200" cy="8702676"/>
          </a:xfrm>
          <a:prstGeom prst="rect">
            <a:avLst/>
          </a:prstGeom>
        </p:spPr>
        <p:txBody>
          <a:bodyPr lIns="21771" tIns="21771" rIns="21771" bIns="21771"/>
          <a:lstStyle>
            <a:lvl1pPr marL="443132" indent="-443132">
              <a:lnSpc>
                <a:spcPct val="90000"/>
              </a:lnSpc>
              <a:spcBef>
                <a:spcPts val="2000"/>
              </a:spcBef>
              <a:buClrTx/>
              <a:buSzPct val="100000"/>
              <a:buFont typeface="Arial"/>
              <a:buChar char="•"/>
              <a:defRPr sz="5400" b="0">
                <a:latin typeface="Calibri"/>
                <a:ea typeface="Calibri"/>
                <a:cs typeface="Calibri"/>
                <a:sym typeface="Calibri"/>
              </a:defRPr>
            </a:lvl1pPr>
            <a:lvl2pPr marL="2438705" indent="-518464">
              <a:lnSpc>
                <a:spcPct val="90000"/>
              </a:lnSpc>
              <a:spcBef>
                <a:spcPts val="2000"/>
              </a:spcBef>
              <a:buClrTx/>
              <a:buFont typeface="Arial"/>
              <a:buChar char="•"/>
              <a:defRPr sz="5400" b="0">
                <a:latin typeface="Calibri"/>
                <a:ea typeface="Calibri"/>
                <a:cs typeface="Calibri"/>
                <a:sym typeface="Calibri"/>
              </a:defRPr>
            </a:lvl2pPr>
            <a:lvl3pPr marL="4457700" indent="-617220">
              <a:lnSpc>
                <a:spcPct val="90000"/>
              </a:lnSpc>
              <a:spcBef>
                <a:spcPts val="2000"/>
              </a:spcBef>
              <a:buClrTx/>
              <a:buSzPct val="100000"/>
              <a:buFont typeface="Arial"/>
              <a:defRPr sz="5400" b="0">
                <a:latin typeface="Calibri"/>
                <a:ea typeface="Calibri"/>
                <a:cs typeface="Calibri"/>
                <a:sym typeface="Calibri"/>
              </a:defRPr>
            </a:lvl3pPr>
            <a:lvl4pPr marL="6452006" indent="-691286">
              <a:lnSpc>
                <a:spcPct val="90000"/>
              </a:lnSpc>
              <a:spcBef>
                <a:spcPts val="2000"/>
              </a:spcBef>
              <a:buClrTx/>
              <a:buSzPct val="100000"/>
              <a:buFont typeface="Arial"/>
              <a:buChar char="•"/>
              <a:defRPr sz="5400" b="0">
                <a:latin typeface="Calibri"/>
                <a:ea typeface="Calibri"/>
                <a:cs typeface="Calibri"/>
                <a:sym typeface="Calibri"/>
              </a:defRPr>
            </a:lvl4pPr>
            <a:lvl5pPr marL="8372247" indent="-691286">
              <a:lnSpc>
                <a:spcPct val="90000"/>
              </a:lnSpc>
              <a:spcBef>
                <a:spcPts val="2000"/>
              </a:spcBef>
              <a:buClrTx/>
              <a:buSzPct val="100000"/>
              <a:buFont typeface="Arial"/>
              <a:buChar char="•"/>
              <a:defRPr sz="5400" b="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03" name="Slide Number"/>
          <p:cNvSpPr txBox="1">
            <a:spLocks noGrp="1"/>
          </p:cNvSpPr>
          <p:nvPr>
            <p:ph type="sldNum" sz="quarter" idx="2"/>
          </p:nvPr>
        </p:nvSpPr>
        <p:spPr>
          <a:xfrm>
            <a:off x="22368137" y="12909085"/>
            <a:ext cx="339464" cy="337480"/>
          </a:xfrm>
          <a:prstGeom prst="rect">
            <a:avLst/>
          </a:prstGeom>
        </p:spPr>
        <p:txBody>
          <a:bodyPr lIns="21771" tIns="21771" rIns="21771" bIns="21771" anchor="ctr"/>
          <a:lstStyle>
            <a:lvl1pPr>
              <a:defRPr sz="2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10" name="Title Text"/>
          <p:cNvSpPr txBox="1">
            <a:spLocks noGrp="1"/>
          </p:cNvSpPr>
          <p:nvPr>
            <p:ph type="title"/>
          </p:nvPr>
        </p:nvSpPr>
        <p:spPr>
          <a:xfrm>
            <a:off x="1676400" y="730250"/>
            <a:ext cx="21031200" cy="2651128"/>
          </a:xfrm>
          <a:prstGeom prst="rect">
            <a:avLst/>
          </a:prstGeom>
        </p:spPr>
        <p:txBody>
          <a:bodyPr lIns="21771" tIns="21771" rIns="21771" bIns="21771"/>
          <a:lstStyle>
            <a:lvl1pPr>
              <a:lnSpc>
                <a:spcPct val="90000"/>
              </a:lnSpc>
              <a:defRPr sz="8600">
                <a:solidFill>
                  <a:srgbClr val="000000"/>
                </a:solidFill>
                <a:latin typeface="Calibri Light"/>
                <a:ea typeface="Calibri Light"/>
                <a:cs typeface="Calibri Light"/>
                <a:sym typeface="Calibri Light"/>
              </a:defRPr>
            </a:lvl1pPr>
          </a:lstStyle>
          <a:p>
            <a:r>
              <a:t>Title Text</a:t>
            </a:r>
          </a:p>
        </p:txBody>
      </p:sp>
      <p:sp>
        <p:nvSpPr>
          <p:cNvPr id="811" name="Body Level One…"/>
          <p:cNvSpPr txBox="1">
            <a:spLocks noGrp="1"/>
          </p:cNvSpPr>
          <p:nvPr>
            <p:ph type="body" idx="1"/>
          </p:nvPr>
        </p:nvSpPr>
        <p:spPr>
          <a:xfrm>
            <a:off x="1676400" y="3651250"/>
            <a:ext cx="21031200" cy="8702676"/>
          </a:xfrm>
          <a:prstGeom prst="rect">
            <a:avLst/>
          </a:prstGeom>
        </p:spPr>
        <p:txBody>
          <a:bodyPr lIns="21771" tIns="21771" rIns="21771" bIns="21771"/>
          <a:lstStyle>
            <a:lvl1pPr marL="443132" indent="-443132">
              <a:lnSpc>
                <a:spcPct val="90000"/>
              </a:lnSpc>
              <a:spcBef>
                <a:spcPts val="2000"/>
              </a:spcBef>
              <a:buClrTx/>
              <a:buSzPct val="100000"/>
              <a:buFont typeface="Arial"/>
              <a:buChar char="•"/>
              <a:defRPr sz="5400" b="0">
                <a:latin typeface="Calibri"/>
                <a:ea typeface="Calibri"/>
                <a:cs typeface="Calibri"/>
                <a:sym typeface="Calibri"/>
              </a:defRPr>
            </a:lvl1pPr>
            <a:lvl2pPr marL="2438705" indent="-518464">
              <a:lnSpc>
                <a:spcPct val="90000"/>
              </a:lnSpc>
              <a:spcBef>
                <a:spcPts val="2000"/>
              </a:spcBef>
              <a:buClrTx/>
              <a:buFont typeface="Arial"/>
              <a:buChar char="•"/>
              <a:defRPr sz="5400" b="0">
                <a:latin typeface="Calibri"/>
                <a:ea typeface="Calibri"/>
                <a:cs typeface="Calibri"/>
                <a:sym typeface="Calibri"/>
              </a:defRPr>
            </a:lvl2pPr>
            <a:lvl3pPr marL="4457700" indent="-617220">
              <a:lnSpc>
                <a:spcPct val="90000"/>
              </a:lnSpc>
              <a:spcBef>
                <a:spcPts val="2000"/>
              </a:spcBef>
              <a:buClrTx/>
              <a:buSzPct val="100000"/>
              <a:buFont typeface="Arial"/>
              <a:defRPr sz="5400" b="0">
                <a:latin typeface="Calibri"/>
                <a:ea typeface="Calibri"/>
                <a:cs typeface="Calibri"/>
                <a:sym typeface="Calibri"/>
              </a:defRPr>
            </a:lvl3pPr>
            <a:lvl4pPr marL="6452006" indent="-691286">
              <a:lnSpc>
                <a:spcPct val="90000"/>
              </a:lnSpc>
              <a:spcBef>
                <a:spcPts val="2000"/>
              </a:spcBef>
              <a:buClrTx/>
              <a:buSzPct val="100000"/>
              <a:buFont typeface="Arial"/>
              <a:buChar char="•"/>
              <a:defRPr sz="5400" b="0">
                <a:latin typeface="Calibri"/>
                <a:ea typeface="Calibri"/>
                <a:cs typeface="Calibri"/>
                <a:sym typeface="Calibri"/>
              </a:defRPr>
            </a:lvl4pPr>
            <a:lvl5pPr marL="8372247" indent="-691286">
              <a:lnSpc>
                <a:spcPct val="90000"/>
              </a:lnSpc>
              <a:spcBef>
                <a:spcPts val="2000"/>
              </a:spcBef>
              <a:buClrTx/>
              <a:buSzPct val="100000"/>
              <a:buFont typeface="Arial"/>
              <a:buChar char="•"/>
              <a:defRPr sz="5400" b="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12" name="Slide Number"/>
          <p:cNvSpPr txBox="1">
            <a:spLocks noGrp="1"/>
          </p:cNvSpPr>
          <p:nvPr>
            <p:ph type="sldNum" sz="quarter" idx="2"/>
          </p:nvPr>
        </p:nvSpPr>
        <p:spPr>
          <a:xfrm>
            <a:off x="22368137" y="12909085"/>
            <a:ext cx="339464" cy="337480"/>
          </a:xfrm>
          <a:prstGeom prst="rect">
            <a:avLst/>
          </a:prstGeom>
        </p:spPr>
        <p:txBody>
          <a:bodyPr lIns="21771" tIns="21771" rIns="21771" bIns="21771" anchor="ctr"/>
          <a:lstStyle>
            <a:lvl1pPr>
              <a:defRPr sz="2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819" name="Slide Number"/>
          <p:cNvSpPr txBox="1">
            <a:spLocks noGrp="1"/>
          </p:cNvSpPr>
          <p:nvPr>
            <p:ph type="sldNum" sz="quarter" idx="2"/>
          </p:nvPr>
        </p:nvSpPr>
        <p:spPr>
          <a:xfrm>
            <a:off x="11959031" y="13081000"/>
            <a:ext cx="453238" cy="461059"/>
          </a:xfrm>
          <a:prstGeom prst="rect">
            <a:avLst/>
          </a:prstGeom>
        </p:spPr>
        <p:txBody>
          <a:bodyPr lIns="50800" tIns="50800" rIns="50800" bIns="50800"/>
          <a:lstStyle>
            <a:lvl1pPr algn="ctr" defTabSz="825500">
              <a:defRPr sz="24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image" Target="../media/image2.gif"/><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 name="Group 6"/>
          <p:cNvGrpSpPr/>
          <p:nvPr/>
        </p:nvGrpSpPr>
        <p:grpSpPr>
          <a:xfrm>
            <a:off x="0" y="4334"/>
            <a:ext cx="24384000" cy="1478334"/>
            <a:chOff x="0" y="0"/>
            <a:chExt cx="24384000" cy="1478333"/>
          </a:xfrm>
        </p:grpSpPr>
        <p:sp>
          <p:nvSpPr>
            <p:cNvPr id="2" name="Rectangle 1"/>
            <p:cNvSpPr/>
            <p:nvPr/>
          </p:nvSpPr>
          <p:spPr>
            <a:xfrm>
              <a:off x="0" y="0"/>
              <a:ext cx="24384000" cy="1478334"/>
            </a:xfrm>
            <a:prstGeom prst="rect">
              <a:avLst/>
            </a:prstGeom>
            <a:solidFill>
              <a:srgbClr val="000000"/>
            </a:solidFill>
            <a:ln w="12700" cap="flat">
              <a:noFill/>
              <a:miter lim="400000"/>
            </a:ln>
            <a:effectLst/>
          </p:spPr>
          <p:txBody>
            <a:bodyPr wrap="square" lIns="91439" tIns="91439" rIns="91439" bIns="91439" numCol="1" anchor="t">
              <a:noAutofit/>
            </a:bodyPr>
            <a:lstStyle/>
            <a:p>
              <a:pPr algn="ctr" defTabSz="1828800">
                <a:lnSpc>
                  <a:spcPct val="85000"/>
                </a:lnSpc>
                <a:defRPr sz="6600">
                  <a:latin typeface="Arial"/>
                  <a:ea typeface="Arial"/>
                  <a:cs typeface="Arial"/>
                  <a:sym typeface="Arial"/>
                </a:defRPr>
              </a:pPr>
              <a:endParaRPr/>
            </a:p>
          </p:txBody>
        </p:sp>
        <p:pic>
          <p:nvPicPr>
            <p:cNvPr id="3" name="Picture 5" descr="Picture 5"/>
            <p:cNvPicPr>
              <a:picLocks noChangeAspect="1"/>
            </p:cNvPicPr>
            <p:nvPr/>
          </p:nvPicPr>
          <p:blipFill>
            <a:blip r:embed="rId99"/>
            <a:stretch>
              <a:fillRect/>
            </a:stretch>
          </p:blipFill>
          <p:spPr>
            <a:xfrm>
              <a:off x="446616" y="112592"/>
              <a:ext cx="1404763" cy="1270721"/>
            </a:xfrm>
            <a:prstGeom prst="rect">
              <a:avLst/>
            </a:prstGeom>
            <a:ln w="12700" cap="flat">
              <a:noFill/>
              <a:miter lim="400000"/>
            </a:ln>
            <a:effectLst/>
          </p:spPr>
        </p:pic>
      </p:grpSp>
      <p:sp>
        <p:nvSpPr>
          <p:cNvPr id="5" name="Rectangle 5"/>
          <p:cNvSpPr/>
          <p:nvPr/>
        </p:nvSpPr>
        <p:spPr>
          <a:xfrm>
            <a:off x="0" y="0"/>
            <a:ext cx="24384000" cy="13716000"/>
          </a:xfrm>
          <a:prstGeom prst="rect">
            <a:avLst/>
          </a:prstGeom>
          <a:ln w="12700">
            <a:solidFill>
              <a:srgbClr val="000000"/>
            </a:solidFill>
            <a:miter/>
          </a:ln>
        </p:spPr>
        <p:txBody>
          <a:bodyPr tIns="91439" bIns="91439" anchor="ctr"/>
          <a:lstStyle/>
          <a:p>
            <a:pPr defTabSz="1828800">
              <a:defRPr sz="3600">
                <a:latin typeface="Arial"/>
                <a:ea typeface="Arial"/>
                <a:cs typeface="Arial"/>
                <a:sym typeface="Arial"/>
              </a:defRPr>
            </a:pPr>
            <a:endParaRPr/>
          </a:p>
        </p:txBody>
      </p:sp>
      <p:sp>
        <p:nvSpPr>
          <p:cNvPr id="6" name="Slide Number"/>
          <p:cNvSpPr txBox="1">
            <a:spLocks noGrp="1"/>
          </p:cNvSpPr>
          <p:nvPr>
            <p:ph type="sldNum" sz="quarter" idx="2"/>
          </p:nvPr>
        </p:nvSpPr>
        <p:spPr>
          <a:xfrm>
            <a:off x="23792884" y="12855575"/>
            <a:ext cx="591116" cy="577648"/>
          </a:xfrm>
          <a:prstGeom prst="rect">
            <a:avLst/>
          </a:prstGeom>
          <a:ln w="12700">
            <a:miter lim="400000"/>
          </a:ln>
        </p:spPr>
        <p:txBody>
          <a:bodyPr wrap="none" tIns="91439" bIns="91439">
            <a:spAutoFit/>
          </a:bodyPr>
          <a:lstStyle>
            <a:lvl1pPr algn="r" defTabSz="1828800">
              <a:defRPr sz="2800">
                <a:latin typeface="Arial"/>
                <a:ea typeface="Arial"/>
                <a:cs typeface="Arial"/>
                <a:sym typeface="Arial"/>
              </a:defRPr>
            </a:lvl1pPr>
          </a:lstStyle>
          <a:p>
            <a:fld id="{86CB4B4D-7CA3-9044-876B-883B54F8677D}" type="slidenum">
              <a:t>‹#›</a:t>
            </a:fld>
            <a:endParaRPr/>
          </a:p>
        </p:txBody>
      </p:sp>
      <p:sp>
        <p:nvSpPr>
          <p:cNvPr id="7" name="Title Text"/>
          <p:cNvSpPr txBox="1">
            <a:spLocks noGrp="1"/>
          </p:cNvSpPr>
          <p:nvPr>
            <p:ph type="title"/>
          </p:nvPr>
        </p:nvSpPr>
        <p:spPr>
          <a:xfrm>
            <a:off x="2297995" y="213783"/>
            <a:ext cx="21978778" cy="12763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p>
            <a:r>
              <a:t>Title Text</a:t>
            </a:r>
          </a:p>
        </p:txBody>
      </p:sp>
      <p:sp>
        <p:nvSpPr>
          <p:cNvPr id="8" name="Body Level One…"/>
          <p:cNvSpPr txBox="1">
            <a:spLocks noGrp="1"/>
          </p:cNvSpPr>
          <p:nvPr>
            <p:ph type="body" idx="1"/>
          </p:nvPr>
        </p:nvSpPr>
        <p:spPr>
          <a:xfrm>
            <a:off x="1219200" y="1828801"/>
            <a:ext cx="22271568" cy="102457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Lst>
  <p:transition spd="med"/>
  <p:txStyles>
    <p:titleStyle>
      <a:lvl1pPr marL="0" marR="0" indent="0" algn="l" defTabSz="1828800" latinLnBrk="0">
        <a:lnSpc>
          <a:spcPct val="85000"/>
        </a:lnSpc>
        <a:spcBef>
          <a:spcPts val="0"/>
        </a:spcBef>
        <a:spcAft>
          <a:spcPts val="0"/>
        </a:spcAft>
        <a:buClrTx/>
        <a:buSzTx/>
        <a:buFontTx/>
        <a:buNone/>
        <a:tabLst/>
        <a:defRPr sz="6000" b="0" i="0" u="none" strike="noStrike" cap="none" spc="0" baseline="0">
          <a:solidFill>
            <a:srgbClr val="FFFFFF"/>
          </a:solidFill>
          <a:uFillTx/>
          <a:latin typeface="Arial"/>
          <a:ea typeface="Arial"/>
          <a:cs typeface="Arial"/>
          <a:sym typeface="Arial"/>
        </a:defRPr>
      </a:lvl1pPr>
      <a:lvl2pPr marL="0" marR="0" indent="0" algn="l" defTabSz="1828800" latinLnBrk="0">
        <a:lnSpc>
          <a:spcPct val="85000"/>
        </a:lnSpc>
        <a:spcBef>
          <a:spcPts val="0"/>
        </a:spcBef>
        <a:spcAft>
          <a:spcPts val="0"/>
        </a:spcAft>
        <a:buClrTx/>
        <a:buSzTx/>
        <a:buFontTx/>
        <a:buNone/>
        <a:tabLst/>
        <a:defRPr sz="6000" b="0" i="0" u="none" strike="noStrike" cap="none" spc="0" baseline="0">
          <a:solidFill>
            <a:srgbClr val="FFFFFF"/>
          </a:solidFill>
          <a:uFillTx/>
          <a:latin typeface="Arial"/>
          <a:ea typeface="Arial"/>
          <a:cs typeface="Arial"/>
          <a:sym typeface="Arial"/>
        </a:defRPr>
      </a:lvl2pPr>
      <a:lvl3pPr marL="0" marR="0" indent="0" algn="l" defTabSz="1828800" latinLnBrk="0">
        <a:lnSpc>
          <a:spcPct val="85000"/>
        </a:lnSpc>
        <a:spcBef>
          <a:spcPts val="0"/>
        </a:spcBef>
        <a:spcAft>
          <a:spcPts val="0"/>
        </a:spcAft>
        <a:buClrTx/>
        <a:buSzTx/>
        <a:buFontTx/>
        <a:buNone/>
        <a:tabLst/>
        <a:defRPr sz="6000" b="0" i="0" u="none" strike="noStrike" cap="none" spc="0" baseline="0">
          <a:solidFill>
            <a:srgbClr val="FFFFFF"/>
          </a:solidFill>
          <a:uFillTx/>
          <a:latin typeface="Arial"/>
          <a:ea typeface="Arial"/>
          <a:cs typeface="Arial"/>
          <a:sym typeface="Arial"/>
        </a:defRPr>
      </a:lvl3pPr>
      <a:lvl4pPr marL="0" marR="0" indent="0" algn="l" defTabSz="1828800" latinLnBrk="0">
        <a:lnSpc>
          <a:spcPct val="85000"/>
        </a:lnSpc>
        <a:spcBef>
          <a:spcPts val="0"/>
        </a:spcBef>
        <a:spcAft>
          <a:spcPts val="0"/>
        </a:spcAft>
        <a:buClrTx/>
        <a:buSzTx/>
        <a:buFontTx/>
        <a:buNone/>
        <a:tabLst/>
        <a:defRPr sz="6000" b="0" i="0" u="none" strike="noStrike" cap="none" spc="0" baseline="0">
          <a:solidFill>
            <a:srgbClr val="FFFFFF"/>
          </a:solidFill>
          <a:uFillTx/>
          <a:latin typeface="Arial"/>
          <a:ea typeface="Arial"/>
          <a:cs typeface="Arial"/>
          <a:sym typeface="Arial"/>
        </a:defRPr>
      </a:lvl4pPr>
      <a:lvl5pPr marL="0" marR="0" indent="0" algn="l" defTabSz="1828800" latinLnBrk="0">
        <a:lnSpc>
          <a:spcPct val="85000"/>
        </a:lnSpc>
        <a:spcBef>
          <a:spcPts val="0"/>
        </a:spcBef>
        <a:spcAft>
          <a:spcPts val="0"/>
        </a:spcAft>
        <a:buClrTx/>
        <a:buSzTx/>
        <a:buFontTx/>
        <a:buNone/>
        <a:tabLst/>
        <a:defRPr sz="6000" b="0" i="0" u="none" strike="noStrike" cap="none" spc="0" baseline="0">
          <a:solidFill>
            <a:srgbClr val="FFFFFF"/>
          </a:solidFill>
          <a:uFillTx/>
          <a:latin typeface="Arial"/>
          <a:ea typeface="Arial"/>
          <a:cs typeface="Arial"/>
          <a:sym typeface="Arial"/>
        </a:defRPr>
      </a:lvl5pPr>
      <a:lvl6pPr marL="0" marR="0" indent="457200" algn="l" defTabSz="1828800" latinLnBrk="0">
        <a:lnSpc>
          <a:spcPct val="85000"/>
        </a:lnSpc>
        <a:spcBef>
          <a:spcPts val="0"/>
        </a:spcBef>
        <a:spcAft>
          <a:spcPts val="0"/>
        </a:spcAft>
        <a:buClrTx/>
        <a:buSzTx/>
        <a:buFontTx/>
        <a:buNone/>
        <a:tabLst/>
        <a:defRPr sz="6000" b="0" i="0" u="none" strike="noStrike" cap="none" spc="0" baseline="0">
          <a:solidFill>
            <a:srgbClr val="FFFFFF"/>
          </a:solidFill>
          <a:uFillTx/>
          <a:latin typeface="Arial"/>
          <a:ea typeface="Arial"/>
          <a:cs typeface="Arial"/>
          <a:sym typeface="Arial"/>
        </a:defRPr>
      </a:lvl6pPr>
      <a:lvl7pPr marL="0" marR="0" indent="914400" algn="l" defTabSz="1828800" latinLnBrk="0">
        <a:lnSpc>
          <a:spcPct val="85000"/>
        </a:lnSpc>
        <a:spcBef>
          <a:spcPts val="0"/>
        </a:spcBef>
        <a:spcAft>
          <a:spcPts val="0"/>
        </a:spcAft>
        <a:buClrTx/>
        <a:buSzTx/>
        <a:buFontTx/>
        <a:buNone/>
        <a:tabLst/>
        <a:defRPr sz="6000" b="0" i="0" u="none" strike="noStrike" cap="none" spc="0" baseline="0">
          <a:solidFill>
            <a:srgbClr val="FFFFFF"/>
          </a:solidFill>
          <a:uFillTx/>
          <a:latin typeface="Arial"/>
          <a:ea typeface="Arial"/>
          <a:cs typeface="Arial"/>
          <a:sym typeface="Arial"/>
        </a:defRPr>
      </a:lvl7pPr>
      <a:lvl8pPr marL="0" marR="0" indent="1371600" algn="l" defTabSz="1828800" latinLnBrk="0">
        <a:lnSpc>
          <a:spcPct val="85000"/>
        </a:lnSpc>
        <a:spcBef>
          <a:spcPts val="0"/>
        </a:spcBef>
        <a:spcAft>
          <a:spcPts val="0"/>
        </a:spcAft>
        <a:buClrTx/>
        <a:buSzTx/>
        <a:buFontTx/>
        <a:buNone/>
        <a:tabLst/>
        <a:defRPr sz="6000" b="0" i="0" u="none" strike="noStrike" cap="none" spc="0" baseline="0">
          <a:solidFill>
            <a:srgbClr val="FFFFFF"/>
          </a:solidFill>
          <a:uFillTx/>
          <a:latin typeface="Arial"/>
          <a:ea typeface="Arial"/>
          <a:cs typeface="Arial"/>
          <a:sym typeface="Arial"/>
        </a:defRPr>
      </a:lvl8pPr>
      <a:lvl9pPr marL="0" marR="0" indent="1828800" algn="l" defTabSz="1828800" latinLnBrk="0">
        <a:lnSpc>
          <a:spcPct val="85000"/>
        </a:lnSpc>
        <a:spcBef>
          <a:spcPts val="0"/>
        </a:spcBef>
        <a:spcAft>
          <a:spcPts val="0"/>
        </a:spcAft>
        <a:buClrTx/>
        <a:buSzTx/>
        <a:buFontTx/>
        <a:buNone/>
        <a:tabLst/>
        <a:defRPr sz="6000" b="0" i="0" u="none" strike="noStrike" cap="none" spc="0" baseline="0">
          <a:solidFill>
            <a:srgbClr val="FFFFFF"/>
          </a:solidFill>
          <a:uFillTx/>
          <a:latin typeface="Arial"/>
          <a:ea typeface="Arial"/>
          <a:cs typeface="Arial"/>
          <a:sym typeface="Arial"/>
        </a:defRPr>
      </a:lvl9pPr>
    </p:titleStyle>
    <p:bodyStyle>
      <a:lvl1pPr marL="457200" marR="0" indent="-457200" algn="l" defTabSz="1828800" latinLnBrk="0">
        <a:lnSpc>
          <a:spcPct val="100000"/>
        </a:lnSpc>
        <a:spcBef>
          <a:spcPts val="2400"/>
        </a:spcBef>
        <a:spcAft>
          <a:spcPts val="0"/>
        </a:spcAft>
        <a:buClr>
          <a:srgbClr val="A40303"/>
        </a:buClr>
        <a:buSzPct val="60000"/>
        <a:buFontTx/>
        <a:buChar char="◆"/>
        <a:tabLst/>
        <a:defRPr sz="4000" b="1" i="0" u="none" strike="noStrike" cap="none" spc="0" baseline="0">
          <a:solidFill>
            <a:srgbClr val="000000"/>
          </a:solidFill>
          <a:uFillTx/>
          <a:latin typeface="Arial"/>
          <a:ea typeface="Arial"/>
          <a:cs typeface="Arial"/>
          <a:sym typeface="Arial"/>
        </a:defRPr>
      </a:lvl1pPr>
      <a:lvl2pPr marL="724782" marR="0" indent="-405695" algn="l" defTabSz="1828800" latinLnBrk="0">
        <a:lnSpc>
          <a:spcPct val="100000"/>
        </a:lnSpc>
        <a:spcBef>
          <a:spcPts val="2400"/>
        </a:spcBef>
        <a:spcAft>
          <a:spcPts val="0"/>
        </a:spcAft>
        <a:buClr>
          <a:srgbClr val="A40303"/>
        </a:buClr>
        <a:buSzPct val="100000"/>
        <a:buFontTx/>
        <a:buChar char="▪"/>
        <a:tabLst/>
        <a:defRPr sz="4000" b="1" i="0" u="none" strike="noStrike" cap="none" spc="0" baseline="0">
          <a:solidFill>
            <a:srgbClr val="000000"/>
          </a:solidFill>
          <a:uFillTx/>
          <a:latin typeface="Arial"/>
          <a:ea typeface="Arial"/>
          <a:cs typeface="Arial"/>
          <a:sym typeface="Arial"/>
        </a:defRPr>
      </a:lvl2pPr>
      <a:lvl3pPr marL="1050132" marR="0" indent="-456407" algn="l" defTabSz="1828800" latinLnBrk="0">
        <a:lnSpc>
          <a:spcPct val="100000"/>
        </a:lnSpc>
        <a:spcBef>
          <a:spcPts val="2400"/>
        </a:spcBef>
        <a:spcAft>
          <a:spcPts val="0"/>
        </a:spcAft>
        <a:buClr>
          <a:srgbClr val="A40303"/>
        </a:buClr>
        <a:buSzPct val="125000"/>
        <a:buFontTx/>
        <a:buChar char="•"/>
        <a:tabLst/>
        <a:defRPr sz="4000" b="1" i="0" u="none" strike="noStrike" cap="none" spc="0" baseline="0">
          <a:solidFill>
            <a:srgbClr val="000000"/>
          </a:solidFill>
          <a:uFillTx/>
          <a:latin typeface="Arial"/>
          <a:ea typeface="Arial"/>
          <a:cs typeface="Arial"/>
          <a:sym typeface="Arial"/>
        </a:defRPr>
      </a:lvl3pPr>
      <a:lvl4pPr marL="1274057" marR="0" indent="-405695" algn="l" defTabSz="1828800" latinLnBrk="0">
        <a:lnSpc>
          <a:spcPct val="100000"/>
        </a:lnSpc>
        <a:spcBef>
          <a:spcPts val="2400"/>
        </a:spcBef>
        <a:spcAft>
          <a:spcPts val="0"/>
        </a:spcAft>
        <a:buClr>
          <a:srgbClr val="A40303"/>
        </a:buClr>
        <a:buSzPct val="80000"/>
        <a:buFontTx/>
        <a:buChar char="o"/>
        <a:tabLst/>
        <a:defRPr sz="4000" b="1" i="0" u="none" strike="noStrike" cap="none" spc="0" baseline="0">
          <a:solidFill>
            <a:srgbClr val="000000"/>
          </a:solidFill>
          <a:uFillTx/>
          <a:latin typeface="Arial"/>
          <a:ea typeface="Arial"/>
          <a:cs typeface="Arial"/>
          <a:sym typeface="Arial"/>
        </a:defRPr>
      </a:lvl4pPr>
      <a:lvl5pPr marL="1599407" marR="0" indent="-456407" algn="l" defTabSz="1828800" latinLnBrk="0">
        <a:lnSpc>
          <a:spcPct val="100000"/>
        </a:lnSpc>
        <a:spcBef>
          <a:spcPts val="2400"/>
        </a:spcBef>
        <a:spcAft>
          <a:spcPts val="0"/>
        </a:spcAft>
        <a:buClr>
          <a:srgbClr val="A40303"/>
        </a:buClr>
        <a:buSzPct val="75000"/>
        <a:buFontTx/>
        <a:buChar char="➢"/>
        <a:tabLst/>
        <a:defRPr sz="4000" b="1" i="0" u="none" strike="noStrike" cap="none" spc="0" baseline="0">
          <a:solidFill>
            <a:srgbClr val="000000"/>
          </a:solidFill>
          <a:uFillTx/>
          <a:latin typeface="Arial"/>
          <a:ea typeface="Arial"/>
          <a:cs typeface="Arial"/>
          <a:sym typeface="Arial"/>
        </a:defRPr>
      </a:lvl5pPr>
      <a:lvl6pPr marL="3162300" marR="0" indent="-762000" algn="l" defTabSz="1828800" latinLnBrk="0">
        <a:lnSpc>
          <a:spcPct val="100000"/>
        </a:lnSpc>
        <a:spcBef>
          <a:spcPts val="2400"/>
        </a:spcBef>
        <a:spcAft>
          <a:spcPts val="0"/>
        </a:spcAft>
        <a:buClr>
          <a:srgbClr val="A40303"/>
        </a:buClr>
        <a:buSzPct val="100000"/>
        <a:buFontTx/>
        <a:buChar char="»"/>
        <a:tabLst/>
        <a:defRPr sz="4000" b="1" i="0" u="none" strike="noStrike" cap="none" spc="0" baseline="0">
          <a:solidFill>
            <a:srgbClr val="000000"/>
          </a:solidFill>
          <a:uFillTx/>
          <a:latin typeface="Arial"/>
          <a:ea typeface="Arial"/>
          <a:cs typeface="Arial"/>
          <a:sym typeface="Arial"/>
        </a:defRPr>
      </a:lvl6pPr>
      <a:lvl7pPr marL="3619500" marR="0" indent="-762000" algn="l" defTabSz="1828800" latinLnBrk="0">
        <a:lnSpc>
          <a:spcPct val="100000"/>
        </a:lnSpc>
        <a:spcBef>
          <a:spcPts val="2400"/>
        </a:spcBef>
        <a:spcAft>
          <a:spcPts val="0"/>
        </a:spcAft>
        <a:buClr>
          <a:srgbClr val="A40303"/>
        </a:buClr>
        <a:buSzPct val="100000"/>
        <a:buFontTx/>
        <a:buChar char="»"/>
        <a:tabLst/>
        <a:defRPr sz="4000" b="1" i="0" u="none" strike="noStrike" cap="none" spc="0" baseline="0">
          <a:solidFill>
            <a:srgbClr val="000000"/>
          </a:solidFill>
          <a:uFillTx/>
          <a:latin typeface="Arial"/>
          <a:ea typeface="Arial"/>
          <a:cs typeface="Arial"/>
          <a:sym typeface="Arial"/>
        </a:defRPr>
      </a:lvl7pPr>
      <a:lvl8pPr marL="4076700" marR="0" indent="-762000" algn="l" defTabSz="1828800" latinLnBrk="0">
        <a:lnSpc>
          <a:spcPct val="100000"/>
        </a:lnSpc>
        <a:spcBef>
          <a:spcPts val="2400"/>
        </a:spcBef>
        <a:spcAft>
          <a:spcPts val="0"/>
        </a:spcAft>
        <a:buClr>
          <a:srgbClr val="A40303"/>
        </a:buClr>
        <a:buSzPct val="100000"/>
        <a:buFontTx/>
        <a:buChar char="»"/>
        <a:tabLst/>
        <a:defRPr sz="4000" b="1" i="0" u="none" strike="noStrike" cap="none" spc="0" baseline="0">
          <a:solidFill>
            <a:srgbClr val="000000"/>
          </a:solidFill>
          <a:uFillTx/>
          <a:latin typeface="Arial"/>
          <a:ea typeface="Arial"/>
          <a:cs typeface="Arial"/>
          <a:sym typeface="Arial"/>
        </a:defRPr>
      </a:lvl8pPr>
      <a:lvl9pPr marL="4533900" marR="0" indent="-762000" algn="l" defTabSz="1828800" latinLnBrk="0">
        <a:lnSpc>
          <a:spcPct val="100000"/>
        </a:lnSpc>
        <a:spcBef>
          <a:spcPts val="2400"/>
        </a:spcBef>
        <a:spcAft>
          <a:spcPts val="0"/>
        </a:spcAft>
        <a:buClr>
          <a:srgbClr val="A40303"/>
        </a:buClr>
        <a:buSzPct val="100000"/>
        <a:buFontTx/>
        <a:buChar char="»"/>
        <a:tabLst/>
        <a:defRPr sz="4000" b="1" i="0" u="none" strike="noStrike" cap="none" spc="0" baseline="0">
          <a:solidFill>
            <a:srgbClr val="000000"/>
          </a:solidFill>
          <a:uFillTx/>
          <a:latin typeface="Arial"/>
          <a:ea typeface="Arial"/>
          <a:cs typeface="Arial"/>
          <a:sym typeface="Arial"/>
        </a:defRPr>
      </a:lvl9pPr>
    </p:bodyStyle>
    <p:otherStyle>
      <a:lvl1pPr marL="0" marR="0" indent="0" algn="r" defTabSz="18288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Arial"/>
        </a:defRPr>
      </a:lvl1pPr>
      <a:lvl2pPr marL="0" marR="0" indent="457200" algn="r" defTabSz="18288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Arial"/>
        </a:defRPr>
      </a:lvl2pPr>
      <a:lvl3pPr marL="0" marR="0" indent="914400" algn="r" defTabSz="18288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Arial"/>
        </a:defRPr>
      </a:lvl3pPr>
      <a:lvl4pPr marL="0" marR="0" indent="1371600" algn="r" defTabSz="18288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Arial"/>
        </a:defRPr>
      </a:lvl4pPr>
      <a:lvl5pPr marL="0" marR="0" indent="1828800" algn="r" defTabSz="18288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Arial"/>
        </a:defRPr>
      </a:lvl5pPr>
      <a:lvl6pPr marL="0" marR="0" indent="2286000" algn="r" defTabSz="18288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Arial"/>
        </a:defRPr>
      </a:lvl6pPr>
      <a:lvl7pPr marL="0" marR="0" indent="2743200" algn="r" defTabSz="18288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Arial"/>
        </a:defRPr>
      </a:lvl7pPr>
      <a:lvl8pPr marL="0" marR="0" indent="3200400" algn="r" defTabSz="18288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Arial"/>
        </a:defRPr>
      </a:lvl8pPr>
      <a:lvl9pPr marL="0" marR="0" indent="3657600" algn="r" defTabSz="182880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7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5.gif"/></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8.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8.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81.xml"/><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8.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9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8.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 name="Copyright 2024, California Institute of Technology. Government sponsorship acknowledged."/>
          <p:cNvSpPr txBox="1"/>
          <p:nvPr/>
        </p:nvSpPr>
        <p:spPr>
          <a:xfrm>
            <a:off x="10772836" y="12986717"/>
            <a:ext cx="13393168" cy="453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913440">
              <a:lnSpc>
                <a:spcPts val="2100"/>
              </a:lnSpc>
              <a:spcBef>
                <a:spcPts val="1000"/>
              </a:spcBef>
              <a:defRPr sz="2800">
                <a:solidFill>
                  <a:srgbClr val="FFFFFF"/>
                </a:solidFill>
                <a:latin typeface="Calibri"/>
                <a:ea typeface="Calibri"/>
                <a:cs typeface="Calibri"/>
                <a:sym typeface="Calibri"/>
              </a:defRPr>
            </a:lvl1pPr>
          </a:lstStyle>
          <a:p>
            <a:r>
              <a:t>Copyright 2024, California Institute of Technology. Government sponsorship acknowledged. </a:t>
            </a:r>
          </a:p>
        </p:txBody>
      </p:sp>
      <p:pic>
        <p:nvPicPr>
          <p:cNvPr id="829" name="Tribrand_ColorWhite_rgb_16x3_160601.png" descr="Tribrand_ColorWhite_rgb_16x3_160601.png"/>
          <p:cNvPicPr>
            <a:picLocks noChangeAspect="1"/>
          </p:cNvPicPr>
          <p:nvPr/>
        </p:nvPicPr>
        <p:blipFill>
          <a:blip r:embed="rId3"/>
          <a:stretch>
            <a:fillRect/>
          </a:stretch>
        </p:blipFill>
        <p:spPr>
          <a:xfrm>
            <a:off x="-528542" y="11169136"/>
            <a:ext cx="11020777" cy="3061327"/>
          </a:xfrm>
          <a:prstGeom prst="rect">
            <a:avLst/>
          </a:prstGeom>
          <a:ln w="12700">
            <a:miter lim="400000"/>
          </a:ln>
        </p:spPr>
      </p:pic>
      <p:sp>
        <p:nvSpPr>
          <p:cNvPr id="830" name="Multi-model multi-constituent chemical (MOMO-Chem) data assimilation…"/>
          <p:cNvSpPr txBox="1">
            <a:spLocks noGrp="1"/>
          </p:cNvSpPr>
          <p:nvPr>
            <p:ph type="title" idx="4294967295"/>
          </p:nvPr>
        </p:nvSpPr>
        <p:spPr>
          <a:xfrm>
            <a:off x="65505" y="613342"/>
            <a:ext cx="24304891" cy="4530910"/>
          </a:xfrm>
          <a:prstGeom prst="rect">
            <a:avLst/>
          </a:prstGeom>
        </p:spPr>
        <p:txBody>
          <a:bodyPr lIns="91476" tIns="91476" rIns="91476" bIns="91476"/>
          <a:lstStyle/>
          <a:p>
            <a:pPr algn="ctr" defTabSz="913440">
              <a:lnSpc>
                <a:spcPct val="110000"/>
              </a:lnSpc>
              <a:spcBef>
                <a:spcPts val="1900"/>
              </a:spcBef>
              <a:defRPr sz="6300">
                <a:latin typeface="Calibri"/>
                <a:ea typeface="Calibri"/>
                <a:cs typeface="Calibri"/>
                <a:sym typeface="Calibri"/>
              </a:defRPr>
            </a:pPr>
            <a:r>
              <a:t>Multi-model multi-constituent chemical (MOMO-Chem) data assimilation </a:t>
            </a:r>
          </a:p>
          <a:p>
            <a:pPr algn="ctr" defTabSz="913440">
              <a:lnSpc>
                <a:spcPct val="110000"/>
              </a:lnSpc>
              <a:spcBef>
                <a:spcPts val="1900"/>
              </a:spcBef>
              <a:defRPr sz="6300">
                <a:latin typeface="Calibri"/>
                <a:ea typeface="Calibri"/>
                <a:cs typeface="Calibri"/>
                <a:sym typeface="Calibri"/>
              </a:defRPr>
            </a:pPr>
            <a:r>
              <a:t>for city-to-global scale atmospheric composition and emission analysis</a:t>
            </a:r>
          </a:p>
        </p:txBody>
      </p:sp>
      <p:sp>
        <p:nvSpPr>
          <p:cNvPr id="831" name="Kazuyuki Miyazaki…"/>
          <p:cNvSpPr txBox="1"/>
          <p:nvPr/>
        </p:nvSpPr>
        <p:spPr>
          <a:xfrm>
            <a:off x="38762" y="5686427"/>
            <a:ext cx="23898816" cy="6259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76" tIns="91476" rIns="91476" bIns="91476">
            <a:normAutofit/>
          </a:bodyPr>
          <a:lstStyle/>
          <a:p>
            <a:pPr algn="ctr" defTabSz="913440">
              <a:spcBef>
                <a:spcPts val="200"/>
              </a:spcBef>
              <a:defRPr sz="7600">
                <a:solidFill>
                  <a:srgbClr val="FFFFFF"/>
                </a:solidFill>
                <a:latin typeface="Calibri"/>
                <a:ea typeface="Calibri"/>
                <a:cs typeface="Calibri"/>
                <a:sym typeface="Calibri"/>
              </a:defRPr>
            </a:pPr>
            <a:r>
              <a:rPr u="sng"/>
              <a:t>Kazuyuki Miyazaki</a:t>
            </a:r>
          </a:p>
          <a:p>
            <a:pPr algn="ctr" defTabSz="913440">
              <a:spcBef>
                <a:spcPts val="200"/>
              </a:spcBef>
              <a:defRPr sz="4400" i="1">
                <a:solidFill>
                  <a:srgbClr val="FFFFFF"/>
                </a:solidFill>
                <a:latin typeface="Calibri"/>
                <a:ea typeface="Calibri"/>
                <a:cs typeface="Calibri"/>
                <a:sym typeface="Calibri"/>
              </a:defRPr>
            </a:pPr>
            <a:r>
              <a:t>NASA Jet Propulsion Laboratory, California Institute of Technology , USA</a:t>
            </a:r>
          </a:p>
          <a:p>
            <a:pPr algn="ctr" defTabSz="913440">
              <a:spcBef>
                <a:spcPts val="1500"/>
              </a:spcBef>
              <a:defRPr sz="4600" i="1">
                <a:solidFill>
                  <a:srgbClr val="FFFFFF"/>
                </a:solidFill>
                <a:latin typeface="Calibri"/>
                <a:ea typeface="Calibri"/>
                <a:cs typeface="Calibri"/>
                <a:sym typeface="Calibri"/>
              </a:defRPr>
            </a:pPr>
            <a:r>
              <a:t>Kevin Bowman (JPL), Longtao Wu (JPL), Takashi Sekiya (JAMSTEC), Dylan Jones (Univ. Toronto), Helen Worden (NCAR), Henk Eskes (KNMI), Pieter Rijsdijk (KNMI), Mukesh Rai (JPL), Vivienne Payne (JPL), Nathaniel Livesey (JPL), Emanuele Emili (BSC), Antje Inness (ECMWF), Zhen Qu (NCSU), Brad Pierce (Univ. of Wisconsin-Madison), William Chen (NCAR), Vincent Huijnen (KNMI), Gerbrand Koren (Utrecht Univ.), Rajesh Kumar (NCAR), Pablo Saide (UCLA)</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6" name="o3_time_raw.png" descr="o3_time_raw.png"/>
          <p:cNvPicPr>
            <a:picLocks/>
          </p:cNvPicPr>
          <p:nvPr/>
        </p:nvPicPr>
        <p:blipFill>
          <a:blip r:embed="rId3"/>
          <a:stretch>
            <a:fillRect/>
          </a:stretch>
        </p:blipFill>
        <p:spPr>
          <a:xfrm>
            <a:off x="6125693" y="120666"/>
            <a:ext cx="17780001" cy="5524501"/>
          </a:xfrm>
          <a:prstGeom prst="rect">
            <a:avLst/>
          </a:prstGeom>
          <a:ln w="12700">
            <a:miter lim="400000"/>
          </a:ln>
        </p:spPr>
      </p:pic>
      <p:pic>
        <p:nvPicPr>
          <p:cNvPr id="967" name="o3_time.png" descr="o3_time.png"/>
          <p:cNvPicPr>
            <a:picLocks/>
          </p:cNvPicPr>
          <p:nvPr/>
        </p:nvPicPr>
        <p:blipFill>
          <a:blip r:embed="rId4"/>
          <a:stretch>
            <a:fillRect/>
          </a:stretch>
        </p:blipFill>
        <p:spPr>
          <a:xfrm>
            <a:off x="6121400" y="5894211"/>
            <a:ext cx="17780000" cy="5524501"/>
          </a:xfrm>
          <a:prstGeom prst="rect">
            <a:avLst/>
          </a:prstGeom>
          <a:ln w="12700">
            <a:miter lim="400000"/>
          </a:ln>
        </p:spPr>
      </p:pic>
      <p:sp>
        <p:nvSpPr>
          <p:cNvPr id="968" name="Hunga Tonga–Hunga"/>
          <p:cNvSpPr txBox="1"/>
          <p:nvPr/>
        </p:nvSpPr>
        <p:spPr>
          <a:xfrm rot="16200000">
            <a:off x="16897291" y="11876376"/>
            <a:ext cx="1414846" cy="1277006"/>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lnSpc>
                <a:spcPct val="70000"/>
              </a:lnSpc>
              <a:defRPr sz="3000">
                <a:latin typeface="Calibri"/>
                <a:ea typeface="Calibri"/>
                <a:cs typeface="Calibri"/>
                <a:sym typeface="Calibri"/>
              </a:defRPr>
            </a:lvl1pPr>
          </a:lstStyle>
          <a:p>
            <a:r>
              <a:t>Hunga Tonga–Hunga</a:t>
            </a:r>
          </a:p>
        </p:txBody>
      </p:sp>
      <p:sp>
        <p:nvSpPr>
          <p:cNvPr id="969" name="Australian fires"/>
          <p:cNvSpPr txBox="1"/>
          <p:nvPr/>
        </p:nvSpPr>
        <p:spPr>
          <a:xfrm rot="16200000">
            <a:off x="9171861" y="12219676"/>
            <a:ext cx="1794974" cy="913959"/>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lnSpc>
                <a:spcPct val="70000"/>
              </a:lnSpc>
              <a:defRPr sz="3000">
                <a:latin typeface="Calibri"/>
                <a:ea typeface="Calibri"/>
                <a:cs typeface="Calibri"/>
                <a:sym typeface="Calibri"/>
              </a:defRPr>
            </a:lvl1pPr>
          </a:lstStyle>
          <a:p>
            <a:r>
              <a:t>Australian fires</a:t>
            </a:r>
          </a:p>
        </p:txBody>
      </p:sp>
      <p:sp>
        <p:nvSpPr>
          <p:cNvPr id="970" name="Canadian fires"/>
          <p:cNvSpPr txBox="1"/>
          <p:nvPr/>
        </p:nvSpPr>
        <p:spPr>
          <a:xfrm rot="16200000">
            <a:off x="21585448" y="12333374"/>
            <a:ext cx="1794973" cy="913960"/>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lnSpc>
                <a:spcPct val="70000"/>
              </a:lnSpc>
              <a:defRPr sz="3000">
                <a:latin typeface="Calibri"/>
                <a:ea typeface="Calibri"/>
                <a:cs typeface="Calibri"/>
                <a:sym typeface="Calibri"/>
              </a:defRPr>
            </a:lvl1pPr>
          </a:lstStyle>
          <a:p>
            <a:r>
              <a:t>Canadian fires</a:t>
            </a:r>
          </a:p>
        </p:txBody>
      </p:sp>
      <p:pic>
        <p:nvPicPr>
          <p:cNvPr id="971" name="TEMPO-Logo.png" descr="TEMPO-Logo.png"/>
          <p:cNvPicPr>
            <a:picLocks noChangeAspect="1"/>
          </p:cNvPicPr>
          <p:nvPr/>
        </p:nvPicPr>
        <p:blipFill>
          <a:blip r:embed="rId5"/>
          <a:stretch>
            <a:fillRect/>
          </a:stretch>
        </p:blipFill>
        <p:spPr>
          <a:xfrm>
            <a:off x="20215409" y="11877873"/>
            <a:ext cx="1369307" cy="1302917"/>
          </a:xfrm>
          <a:prstGeom prst="rect">
            <a:avLst/>
          </a:prstGeom>
          <a:ln w="88900">
            <a:solidFill>
              <a:srgbClr val="4F8F00"/>
            </a:solidFill>
            <a:miter lim="400000"/>
          </a:ln>
        </p:spPr>
      </p:pic>
      <p:pic>
        <p:nvPicPr>
          <p:cNvPr id="972" name="logo.jpg" descr="logo.jpg"/>
          <p:cNvPicPr>
            <a:picLocks noChangeAspect="1"/>
          </p:cNvPicPr>
          <p:nvPr/>
        </p:nvPicPr>
        <p:blipFill>
          <a:blip r:embed="rId6"/>
          <a:stretch>
            <a:fillRect/>
          </a:stretch>
        </p:blipFill>
        <p:spPr>
          <a:xfrm>
            <a:off x="10733774" y="12838727"/>
            <a:ext cx="1892301" cy="685801"/>
          </a:xfrm>
          <a:prstGeom prst="rect">
            <a:avLst/>
          </a:prstGeom>
          <a:ln w="88900">
            <a:solidFill>
              <a:srgbClr val="008F00"/>
            </a:solidFill>
            <a:miter lim="400000"/>
          </a:ln>
        </p:spPr>
      </p:pic>
      <p:sp>
        <p:nvSpPr>
          <p:cNvPr id="973" name="Line"/>
          <p:cNvSpPr/>
          <p:nvPr/>
        </p:nvSpPr>
        <p:spPr>
          <a:xfrm flipV="1">
            <a:off x="9918699" y="10963161"/>
            <a:ext cx="262530" cy="800573"/>
          </a:xfrm>
          <a:prstGeom prst="line">
            <a:avLst/>
          </a:prstGeom>
          <a:ln w="101600">
            <a:solidFill>
              <a:srgbClr val="929292"/>
            </a:solidFill>
            <a:miter lim="400000"/>
            <a:tailEnd type="triangle"/>
          </a:ln>
        </p:spPr>
        <p:txBody>
          <a:bodyPr lIns="71437" tIns="71437" rIns="71437" bIns="71437" anchor="ctr"/>
          <a:lstStyle/>
          <a:p>
            <a:pPr algn="ctr" defTabSz="821531">
              <a:defRPr sz="5200">
                <a:solidFill>
                  <a:srgbClr val="FFFFFF"/>
                </a:solidFill>
                <a:effectLst>
                  <a:outerShdw blurRad="38100" dist="12700" dir="5400000" rotWithShape="0">
                    <a:srgbClr val="000000">
                      <a:alpha val="50000"/>
                    </a:srgbClr>
                  </a:outerShdw>
                </a:effectLst>
                <a:latin typeface="+mn-lt"/>
                <a:ea typeface="+mn-ea"/>
                <a:cs typeface="+mn-cs"/>
                <a:sym typeface="ヒラギノ角ゴ Pro W3"/>
              </a:defRPr>
            </a:pPr>
            <a:endParaRPr/>
          </a:p>
        </p:txBody>
      </p:sp>
      <p:sp>
        <p:nvSpPr>
          <p:cNvPr id="974" name="Line"/>
          <p:cNvSpPr/>
          <p:nvPr/>
        </p:nvSpPr>
        <p:spPr>
          <a:xfrm flipH="1" flipV="1">
            <a:off x="11317836" y="10789499"/>
            <a:ext cx="645564" cy="881801"/>
          </a:xfrm>
          <a:prstGeom prst="line">
            <a:avLst/>
          </a:prstGeom>
          <a:ln w="101600">
            <a:solidFill>
              <a:srgbClr val="929292"/>
            </a:solidFill>
            <a:miter lim="400000"/>
            <a:tailEnd type="triangle"/>
          </a:ln>
        </p:spPr>
        <p:txBody>
          <a:bodyPr lIns="71437" tIns="71437" rIns="71437" bIns="71437" anchor="ctr"/>
          <a:lstStyle/>
          <a:p>
            <a:pPr algn="ctr" defTabSz="821531">
              <a:defRPr sz="5200">
                <a:solidFill>
                  <a:srgbClr val="FFFFFF"/>
                </a:solidFill>
                <a:effectLst>
                  <a:outerShdw blurRad="38100" dist="12700" dir="5400000" rotWithShape="0">
                    <a:srgbClr val="000000">
                      <a:alpha val="50000"/>
                    </a:srgbClr>
                  </a:outerShdw>
                </a:effectLst>
                <a:latin typeface="+mn-lt"/>
                <a:ea typeface="+mn-ea"/>
                <a:cs typeface="+mn-cs"/>
                <a:sym typeface="ヒラギノ角ゴ Pro W3"/>
              </a:defRPr>
            </a:pPr>
            <a:endParaRPr/>
          </a:p>
        </p:txBody>
      </p:sp>
      <p:sp>
        <p:nvSpPr>
          <p:cNvPr id="975" name="Line"/>
          <p:cNvSpPr/>
          <p:nvPr/>
        </p:nvSpPr>
        <p:spPr>
          <a:xfrm flipH="1" flipV="1">
            <a:off x="17528002" y="10918245"/>
            <a:ext cx="150398" cy="880055"/>
          </a:xfrm>
          <a:prstGeom prst="line">
            <a:avLst/>
          </a:prstGeom>
          <a:ln w="101600">
            <a:solidFill>
              <a:srgbClr val="929292"/>
            </a:solidFill>
            <a:miter lim="400000"/>
            <a:tailEnd type="triangle"/>
          </a:ln>
        </p:spPr>
        <p:txBody>
          <a:bodyPr lIns="71437" tIns="71437" rIns="71437" bIns="71437" anchor="ctr"/>
          <a:lstStyle/>
          <a:p>
            <a:pPr algn="ctr" defTabSz="821531">
              <a:defRPr sz="5200">
                <a:solidFill>
                  <a:srgbClr val="FFFFFF"/>
                </a:solidFill>
                <a:effectLst>
                  <a:outerShdw blurRad="38100" dist="12700" dir="5400000" rotWithShape="0">
                    <a:srgbClr val="000000">
                      <a:alpha val="50000"/>
                    </a:srgbClr>
                  </a:outerShdw>
                </a:effectLst>
                <a:latin typeface="+mn-lt"/>
                <a:ea typeface="+mn-ea"/>
                <a:cs typeface="+mn-cs"/>
                <a:sym typeface="ヒラギノ角ゴ Pro W3"/>
              </a:defRPr>
            </a:pPr>
            <a:endParaRPr/>
          </a:p>
        </p:txBody>
      </p:sp>
      <p:sp>
        <p:nvSpPr>
          <p:cNvPr id="976" name="Line"/>
          <p:cNvSpPr/>
          <p:nvPr/>
        </p:nvSpPr>
        <p:spPr>
          <a:xfrm flipH="1" flipV="1">
            <a:off x="22310095" y="10904117"/>
            <a:ext cx="143505" cy="1021184"/>
          </a:xfrm>
          <a:prstGeom prst="line">
            <a:avLst/>
          </a:prstGeom>
          <a:ln w="101600">
            <a:solidFill>
              <a:srgbClr val="929292"/>
            </a:solidFill>
            <a:miter lim="400000"/>
            <a:tailEnd type="triangle"/>
          </a:ln>
        </p:spPr>
        <p:txBody>
          <a:bodyPr lIns="71437" tIns="71437" rIns="71437" bIns="71437" anchor="ctr"/>
          <a:lstStyle/>
          <a:p>
            <a:pPr algn="ctr" defTabSz="821531">
              <a:defRPr sz="5200">
                <a:solidFill>
                  <a:srgbClr val="FFFFFF"/>
                </a:solidFill>
                <a:effectLst>
                  <a:outerShdw blurRad="38100" dist="12700" dir="5400000" rotWithShape="0">
                    <a:srgbClr val="000000">
                      <a:alpha val="50000"/>
                    </a:srgbClr>
                  </a:outerShdw>
                </a:effectLst>
                <a:latin typeface="+mn-lt"/>
                <a:ea typeface="+mn-ea"/>
                <a:cs typeface="+mn-cs"/>
                <a:sym typeface="ヒラギノ角ゴ Pro W3"/>
              </a:defRPr>
            </a:pPr>
            <a:endParaRPr/>
          </a:p>
        </p:txBody>
      </p:sp>
      <p:sp>
        <p:nvSpPr>
          <p:cNvPr id="977" name="Line"/>
          <p:cNvSpPr/>
          <p:nvPr/>
        </p:nvSpPr>
        <p:spPr>
          <a:xfrm flipV="1">
            <a:off x="20980511" y="10906613"/>
            <a:ext cx="594226" cy="994215"/>
          </a:xfrm>
          <a:prstGeom prst="line">
            <a:avLst/>
          </a:prstGeom>
          <a:ln w="101600">
            <a:solidFill>
              <a:srgbClr val="8EFA00"/>
            </a:solidFill>
            <a:miter lim="400000"/>
            <a:tailEnd type="triangle"/>
          </a:ln>
        </p:spPr>
        <p:txBody>
          <a:bodyPr lIns="71437" tIns="71437" rIns="71437" bIns="71437" anchor="ctr"/>
          <a:lstStyle/>
          <a:p>
            <a:pPr algn="ctr" defTabSz="821531">
              <a:defRPr sz="5200">
                <a:solidFill>
                  <a:srgbClr val="FFFFFF"/>
                </a:solidFill>
                <a:effectLst>
                  <a:outerShdw blurRad="38100" dist="12700" dir="5400000" rotWithShape="0">
                    <a:srgbClr val="000000">
                      <a:alpha val="50000"/>
                    </a:srgbClr>
                  </a:outerShdw>
                </a:effectLst>
                <a:latin typeface="+mn-lt"/>
                <a:ea typeface="+mn-ea"/>
                <a:cs typeface="+mn-cs"/>
                <a:sym typeface="ヒラギノ角ゴ Pro W3"/>
              </a:defRPr>
            </a:pPr>
            <a:endParaRPr/>
          </a:p>
        </p:txBody>
      </p:sp>
      <p:sp>
        <p:nvSpPr>
          <p:cNvPr id="978" name="Line"/>
          <p:cNvSpPr/>
          <p:nvPr/>
        </p:nvSpPr>
        <p:spPr>
          <a:xfrm flipV="1">
            <a:off x="10987177" y="10993746"/>
            <a:ext cx="1" cy="1786530"/>
          </a:xfrm>
          <a:prstGeom prst="line">
            <a:avLst/>
          </a:prstGeom>
          <a:ln w="101600">
            <a:solidFill>
              <a:srgbClr val="8EFA00"/>
            </a:solidFill>
            <a:miter lim="400000"/>
            <a:tailEnd type="triangle"/>
          </a:ln>
        </p:spPr>
        <p:txBody>
          <a:bodyPr lIns="71437" tIns="71437" rIns="71437" bIns="71437" anchor="ctr"/>
          <a:lstStyle/>
          <a:p>
            <a:pPr algn="ctr" defTabSz="821531">
              <a:defRPr sz="5200">
                <a:solidFill>
                  <a:srgbClr val="FFFFFF"/>
                </a:solidFill>
                <a:effectLst>
                  <a:outerShdw blurRad="38100" dist="12700" dir="5400000" rotWithShape="0">
                    <a:srgbClr val="000000">
                      <a:alpha val="50000"/>
                    </a:srgbClr>
                  </a:outerShdw>
                </a:effectLst>
                <a:latin typeface="+mn-lt"/>
                <a:ea typeface="+mn-ea"/>
                <a:cs typeface="+mn-cs"/>
                <a:sym typeface="ヒラギノ角ゴ Pro W3"/>
              </a:defRPr>
            </a:pPr>
            <a:endParaRPr/>
          </a:p>
        </p:txBody>
      </p:sp>
      <p:sp>
        <p:nvSpPr>
          <p:cNvPr id="979" name="Rectangle"/>
          <p:cNvSpPr/>
          <p:nvPr/>
        </p:nvSpPr>
        <p:spPr>
          <a:xfrm>
            <a:off x="17208500" y="131663"/>
            <a:ext cx="584200" cy="10054878"/>
          </a:xfrm>
          <a:prstGeom prst="rect">
            <a:avLst/>
          </a:prstGeom>
          <a:ln w="101600">
            <a:solidFill>
              <a:srgbClr val="000000"/>
            </a:solidFill>
            <a:miter lim="400000"/>
          </a:ln>
        </p:spPr>
        <p:txBody>
          <a:bodyPr lIns="71437" tIns="71437" rIns="71437" bIns="71437" anchor="ctr"/>
          <a:lstStyle/>
          <a:p>
            <a:pPr algn="ctr" defTabSz="821531">
              <a:defRPr sz="5200">
                <a:solidFill>
                  <a:srgbClr val="FFFFFF"/>
                </a:solidFill>
                <a:effectLst>
                  <a:outerShdw blurRad="38100" dist="12700" dir="5400000" rotWithShape="0">
                    <a:srgbClr val="000000">
                      <a:alpha val="50000"/>
                    </a:srgbClr>
                  </a:outerShdw>
                </a:effectLst>
                <a:latin typeface="+mn-lt"/>
                <a:ea typeface="+mn-ea"/>
                <a:cs typeface="+mn-cs"/>
                <a:sym typeface="ヒラギノ角ゴ Pro W3"/>
              </a:defRPr>
            </a:pPr>
            <a:endParaRPr/>
          </a:p>
        </p:txBody>
      </p:sp>
      <p:sp>
        <p:nvSpPr>
          <p:cNvPr id="980" name="?"/>
          <p:cNvSpPr txBox="1"/>
          <p:nvPr/>
        </p:nvSpPr>
        <p:spPr>
          <a:xfrm>
            <a:off x="17319042" y="8469312"/>
            <a:ext cx="419336" cy="663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400" b="1"/>
            </a:lvl1pPr>
          </a:lstStyle>
          <a:p>
            <a:r>
              <a:t>?</a:t>
            </a:r>
          </a:p>
        </p:txBody>
      </p:sp>
      <p:sp>
        <p:nvSpPr>
          <p:cNvPr id="981" name="?"/>
          <p:cNvSpPr txBox="1"/>
          <p:nvPr/>
        </p:nvSpPr>
        <p:spPr>
          <a:xfrm>
            <a:off x="17319042" y="6818312"/>
            <a:ext cx="419336" cy="663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400" b="1"/>
            </a:lvl1pPr>
          </a:lstStyle>
          <a:p>
            <a:r>
              <a:t>?</a:t>
            </a:r>
          </a:p>
        </p:txBody>
      </p:sp>
      <p:sp>
        <p:nvSpPr>
          <p:cNvPr id="982" name="Zonal mean O3…"/>
          <p:cNvSpPr txBox="1"/>
          <p:nvPr/>
        </p:nvSpPr>
        <p:spPr>
          <a:xfrm>
            <a:off x="147739" y="1805010"/>
            <a:ext cx="5773402" cy="2423766"/>
          </a:xfrm>
          <a:prstGeom prst="rect">
            <a:avLst/>
          </a:prstGeom>
          <a:solidFill>
            <a:schemeClr val="accent1">
              <a:hueOff val="47394"/>
              <a:satOff val="-25753"/>
              <a:lumOff val="-7544"/>
            </a:schemeClr>
          </a:solidFill>
          <a:ln w="12700">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2400" tIns="152400" rIns="152400" bIns="152400">
            <a:spAutoFit/>
          </a:bodyPr>
          <a:lstStyle/>
          <a:p>
            <a:pPr algn="ctr" defTabSz="913440">
              <a:spcBef>
                <a:spcPts val="300"/>
              </a:spcBef>
              <a:defRPr sz="4600">
                <a:solidFill>
                  <a:srgbClr val="FFFFFF"/>
                </a:solidFill>
                <a:latin typeface="Calibri"/>
                <a:ea typeface="Calibri"/>
                <a:cs typeface="Calibri"/>
                <a:sym typeface="Calibri"/>
              </a:defRPr>
            </a:pPr>
            <a:r>
              <a:t>Zonal mean O</a:t>
            </a:r>
            <a:r>
              <a:rPr baseline="-5999"/>
              <a:t>3</a:t>
            </a:r>
          </a:p>
          <a:p>
            <a:pPr algn="ctr" defTabSz="913440">
              <a:spcBef>
                <a:spcPts val="300"/>
              </a:spcBef>
              <a:defRPr sz="4600">
                <a:solidFill>
                  <a:srgbClr val="FFFFFF"/>
                </a:solidFill>
                <a:latin typeface="Calibri"/>
                <a:ea typeface="Calibri"/>
                <a:cs typeface="Calibri"/>
                <a:sym typeface="Calibri"/>
              </a:defRPr>
            </a:pPr>
            <a:r>
              <a:t>at 500 hPa </a:t>
            </a:r>
          </a:p>
          <a:p>
            <a:pPr algn="ctr" defTabSz="913440">
              <a:spcBef>
                <a:spcPts val="300"/>
              </a:spcBef>
              <a:defRPr sz="4600">
                <a:solidFill>
                  <a:srgbClr val="FFFFFF"/>
                </a:solidFill>
                <a:latin typeface="Calibri"/>
                <a:ea typeface="Calibri"/>
                <a:cs typeface="Calibri"/>
                <a:sym typeface="Calibri"/>
              </a:defRPr>
            </a:pPr>
            <a:r>
              <a:t>from MOMO-Chem</a:t>
            </a:r>
          </a:p>
        </p:txBody>
      </p:sp>
      <p:sp>
        <p:nvSpPr>
          <p:cNvPr id="983" name="Anomaly from 2019"/>
          <p:cNvSpPr txBox="1"/>
          <p:nvPr/>
        </p:nvSpPr>
        <p:spPr>
          <a:xfrm>
            <a:off x="147739" y="7520010"/>
            <a:ext cx="5773402" cy="919561"/>
          </a:xfrm>
          <a:prstGeom prst="rect">
            <a:avLst/>
          </a:prstGeom>
          <a:solidFill>
            <a:schemeClr val="accent1">
              <a:hueOff val="47394"/>
              <a:satOff val="-25753"/>
              <a:lumOff val="-7544"/>
            </a:schemeClr>
          </a:solidFill>
          <a:ln w="12700">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2400" tIns="152400" rIns="152400" bIns="152400">
            <a:spAutoFit/>
          </a:bodyPr>
          <a:lstStyle>
            <a:lvl1pPr algn="ctr" defTabSz="913440">
              <a:spcBef>
                <a:spcPts val="300"/>
              </a:spcBef>
              <a:defRPr sz="4800">
                <a:solidFill>
                  <a:srgbClr val="FFFFFF"/>
                </a:solidFill>
                <a:latin typeface="Calibri"/>
                <a:ea typeface="Calibri"/>
                <a:cs typeface="Calibri"/>
                <a:sym typeface="Calibri"/>
              </a:defRPr>
            </a:lvl1pPr>
          </a:lstStyle>
          <a:p>
            <a:r>
              <a:t>Anomaly from 2019</a:t>
            </a:r>
          </a:p>
        </p:txBody>
      </p:sp>
      <p:sp>
        <p:nvSpPr>
          <p:cNvPr id="984" name="2020: The tropospheric ozone burden declined by 6TgO3 (∼2%)…"/>
          <p:cNvSpPr txBox="1"/>
          <p:nvPr/>
        </p:nvSpPr>
        <p:spPr>
          <a:xfrm>
            <a:off x="-170191" y="11684002"/>
            <a:ext cx="9771928" cy="18985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marL="596211" indent="-469211">
              <a:spcBef>
                <a:spcPts val="500"/>
              </a:spcBef>
              <a:buSzPct val="171000"/>
              <a:buChar char="•"/>
              <a:defRPr sz="3800">
                <a:latin typeface="Calibri"/>
                <a:ea typeface="Calibri"/>
                <a:cs typeface="Calibri"/>
                <a:sym typeface="Calibri"/>
              </a:defRPr>
            </a:pPr>
            <a:r>
              <a:rPr u="sng"/>
              <a:t>2020</a:t>
            </a:r>
            <a:r>
              <a:t>: The tropospheric ozone burden declined by 6TgO3 (∼2%)</a:t>
            </a:r>
          </a:p>
          <a:p>
            <a:pPr marL="596211" indent="-469211">
              <a:spcBef>
                <a:spcPts val="500"/>
              </a:spcBef>
              <a:buSzPct val="171000"/>
              <a:buChar char="•"/>
              <a:defRPr sz="3800">
                <a:latin typeface="Calibri"/>
                <a:ea typeface="Calibri"/>
                <a:cs typeface="Calibri"/>
                <a:sym typeface="Calibri"/>
              </a:defRPr>
            </a:pPr>
            <a:r>
              <a:rPr u="sng"/>
              <a:t>2021-early2023</a:t>
            </a:r>
            <a:r>
              <a:t>: Continued low ozone in NH?</a:t>
            </a:r>
          </a:p>
        </p:txBody>
      </p:sp>
      <p:sp>
        <p:nvSpPr>
          <p:cNvPr id="985" name="COVID"/>
          <p:cNvSpPr txBox="1"/>
          <p:nvPr/>
        </p:nvSpPr>
        <p:spPr>
          <a:xfrm rot="16200000">
            <a:off x="11334491" y="11803324"/>
            <a:ext cx="1159087" cy="550913"/>
          </a:xfrm>
          <a:prstGeom prst="rect">
            <a:avLst/>
          </a:prstGeom>
          <a:solidFill>
            <a:srgbClr val="FFFFFF"/>
          </a:solidFill>
          <a:ln w="508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70000"/>
              </a:lnSpc>
              <a:defRPr sz="3000">
                <a:latin typeface="Calibri"/>
                <a:ea typeface="Calibri"/>
                <a:cs typeface="Calibri"/>
                <a:sym typeface="Calibri"/>
              </a:defRPr>
            </a:lvl1pPr>
          </a:lstStyle>
          <a:p>
            <a:r>
              <a:t>COVID</a:t>
            </a:r>
          </a:p>
        </p:txBody>
      </p:sp>
      <p:sp>
        <p:nvSpPr>
          <p:cNvPr id="986" name="Updated from Miyazaki et al. 2021 (Sci Adv)"/>
          <p:cNvSpPr txBox="1"/>
          <p:nvPr/>
        </p:nvSpPr>
        <p:spPr>
          <a:xfrm>
            <a:off x="900264" y="120982"/>
            <a:ext cx="4446800" cy="1142207"/>
          </a:xfrm>
          <a:prstGeom prst="rect">
            <a:avLst/>
          </a:prstGeom>
          <a:solidFill>
            <a:srgbClr val="FFFDE5"/>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300" tIns="114300" rIns="114300" bIns="114300">
            <a:spAutoFit/>
          </a:bodyPr>
          <a:lstStyle>
            <a:lvl1pPr marL="81280" marR="81280" algn="ctr" defTabSz="1821656">
              <a:defRPr sz="3200">
                <a:uFill>
                  <a:solidFill>
                    <a:srgbClr val="000000"/>
                  </a:solidFill>
                </a:uFill>
                <a:latin typeface="Calibri"/>
                <a:ea typeface="Calibri"/>
                <a:cs typeface="Calibri"/>
                <a:sym typeface="Calibri"/>
              </a:defRPr>
            </a:lvl1pPr>
          </a:lstStyle>
          <a:p>
            <a:r>
              <a:t>Updated from Miyazaki et al. 2021 (Sci Adv)</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 name="Title 1"/>
          <p:cNvSpPr txBox="1">
            <a:spLocks noGrp="1"/>
          </p:cNvSpPr>
          <p:nvPr>
            <p:ph type="title"/>
          </p:nvPr>
        </p:nvSpPr>
        <p:spPr>
          <a:xfrm>
            <a:off x="2119608" y="137583"/>
            <a:ext cx="22069746" cy="1276351"/>
          </a:xfrm>
          <a:prstGeom prst="rect">
            <a:avLst/>
          </a:prstGeom>
        </p:spPr>
        <p:txBody>
          <a:bodyPr/>
          <a:lstStyle>
            <a:lvl1pPr algn="ctr">
              <a:defRPr sz="6400">
                <a:latin typeface="Calibri"/>
                <a:ea typeface="Calibri"/>
                <a:cs typeface="Calibri"/>
                <a:sym typeface="Calibri"/>
              </a:defRPr>
            </a:lvl1pPr>
          </a:lstStyle>
          <a:p>
            <a:r>
              <a:t>Global high-resolution DA in MOMO-Chem</a:t>
            </a:r>
          </a:p>
        </p:txBody>
      </p:sp>
      <p:pic>
        <p:nvPicPr>
          <p:cNvPr id="991" name="Untitled.pdf" descr="Untitled.pdf"/>
          <p:cNvPicPr>
            <a:picLocks noChangeAspect="1"/>
          </p:cNvPicPr>
          <p:nvPr/>
        </p:nvPicPr>
        <p:blipFill>
          <a:blip r:embed="rId3"/>
          <a:srcRect r="50498" b="49998"/>
          <a:stretch>
            <a:fillRect/>
          </a:stretch>
        </p:blipFill>
        <p:spPr>
          <a:xfrm>
            <a:off x="6087092" y="3034618"/>
            <a:ext cx="6066252" cy="5531307"/>
          </a:xfrm>
          <a:prstGeom prst="rect">
            <a:avLst/>
          </a:prstGeom>
          <a:ln w="12700">
            <a:miter lim="400000"/>
          </a:ln>
        </p:spPr>
      </p:pic>
      <p:pic>
        <p:nvPicPr>
          <p:cNvPr id="992" name="Untitled.pdf" descr="Untitled.pdf"/>
          <p:cNvPicPr>
            <a:picLocks noChangeAspect="1"/>
          </p:cNvPicPr>
          <p:nvPr/>
        </p:nvPicPr>
        <p:blipFill>
          <a:blip r:embed="rId3"/>
          <a:srcRect l="50275" t="196" b="50566"/>
          <a:stretch>
            <a:fillRect/>
          </a:stretch>
        </p:blipFill>
        <p:spPr>
          <a:xfrm>
            <a:off x="31518" y="3053634"/>
            <a:ext cx="6073132" cy="5428518"/>
          </a:xfrm>
          <a:prstGeom prst="rect">
            <a:avLst/>
          </a:prstGeom>
          <a:ln w="12700">
            <a:miter lim="400000"/>
          </a:ln>
        </p:spPr>
      </p:pic>
      <p:sp>
        <p:nvSpPr>
          <p:cNvPr id="993" name="TCR-2 (1.1°)"/>
          <p:cNvSpPr txBox="1"/>
          <p:nvPr/>
        </p:nvSpPr>
        <p:spPr>
          <a:xfrm>
            <a:off x="6608761" y="2614077"/>
            <a:ext cx="5018779" cy="959149"/>
          </a:xfrm>
          <a:prstGeom prst="rect">
            <a:avLst/>
          </a:prstGeom>
          <a:solidFill>
            <a:schemeClr val="accent1">
              <a:hueOff val="47394"/>
              <a:satOff val="-25753"/>
              <a:lumOff val="-7544"/>
            </a:schemeClr>
          </a:solidFill>
          <a:ln w="12700">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2400" tIns="152400" rIns="152400" bIns="152400">
            <a:spAutoFit/>
          </a:bodyPr>
          <a:lstStyle>
            <a:lvl1pPr algn="ctr" defTabSz="913440">
              <a:spcBef>
                <a:spcPts val="300"/>
              </a:spcBef>
              <a:defRPr sz="5200">
                <a:solidFill>
                  <a:srgbClr val="FFFFFF"/>
                </a:solidFill>
                <a:latin typeface="Calibri"/>
                <a:ea typeface="Calibri"/>
                <a:cs typeface="Calibri"/>
                <a:sym typeface="Calibri"/>
              </a:defRPr>
            </a:lvl1pPr>
          </a:lstStyle>
          <a:p>
            <a:r>
              <a:t>TCR-2 (1.1°)</a:t>
            </a:r>
          </a:p>
        </p:txBody>
      </p:sp>
      <p:sp>
        <p:nvSpPr>
          <p:cNvPr id="994" name="GCHP (0.25°)"/>
          <p:cNvSpPr txBox="1"/>
          <p:nvPr/>
        </p:nvSpPr>
        <p:spPr>
          <a:xfrm>
            <a:off x="262330" y="2614077"/>
            <a:ext cx="5170430" cy="959149"/>
          </a:xfrm>
          <a:prstGeom prst="rect">
            <a:avLst/>
          </a:prstGeom>
          <a:solidFill>
            <a:srgbClr val="942193"/>
          </a:solidFill>
          <a:ln w="12700">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2400" tIns="152400" rIns="152400" bIns="152400">
            <a:spAutoFit/>
          </a:bodyPr>
          <a:lstStyle>
            <a:lvl1pPr algn="ctr" defTabSz="913440">
              <a:spcBef>
                <a:spcPts val="300"/>
              </a:spcBef>
              <a:defRPr sz="5200">
                <a:solidFill>
                  <a:srgbClr val="FFFFFF"/>
                </a:solidFill>
                <a:latin typeface="Calibri"/>
                <a:ea typeface="Calibri"/>
                <a:cs typeface="Calibri"/>
                <a:sym typeface="Calibri"/>
              </a:defRPr>
            </a:lvl1pPr>
          </a:lstStyle>
          <a:p>
            <a:r>
              <a:t>GCHP (0.25°)</a:t>
            </a:r>
          </a:p>
        </p:txBody>
      </p:sp>
      <p:sp>
        <p:nvSpPr>
          <p:cNvPr id="995" name="Surface ozone"/>
          <p:cNvSpPr txBox="1"/>
          <p:nvPr/>
        </p:nvSpPr>
        <p:spPr>
          <a:xfrm>
            <a:off x="3402415" y="1721946"/>
            <a:ext cx="5321515" cy="784995"/>
          </a:xfrm>
          <a:prstGeom prst="rect">
            <a:avLst/>
          </a:prstGeom>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ctr" defTabSz="913440">
              <a:spcBef>
                <a:spcPts val="300"/>
              </a:spcBef>
              <a:defRPr sz="4400">
                <a:latin typeface="Arial"/>
                <a:ea typeface="Arial"/>
                <a:cs typeface="Arial"/>
                <a:sym typeface="Arial"/>
              </a:defRPr>
            </a:lvl1pPr>
          </a:lstStyle>
          <a:p>
            <a:r>
              <a:t>Surface ozone</a:t>
            </a:r>
          </a:p>
        </p:txBody>
      </p:sp>
      <p:sp>
        <p:nvSpPr>
          <p:cNvPr id="996" name="Effective DA of high-resolution obs (GEO, in situ + LEO)…"/>
          <p:cNvSpPr txBox="1"/>
          <p:nvPr/>
        </p:nvSpPr>
        <p:spPr>
          <a:xfrm>
            <a:off x="125322" y="8656097"/>
            <a:ext cx="12449290" cy="2298081"/>
          </a:xfrm>
          <a:prstGeom prst="rect">
            <a:avLst/>
          </a:prstGeom>
          <a:blipFill>
            <a:blip r:embed="rId4"/>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1300" tIns="241300" rIns="241300" bIns="241300" anchor="ctr">
            <a:spAutoFit/>
          </a:bodyPr>
          <a:lstStyle/>
          <a:p>
            <a:pPr marL="383721" indent="-383721" algn="ctr" defTabSz="1828800">
              <a:spcBef>
                <a:spcPts val="100"/>
              </a:spcBef>
              <a:buClr>
                <a:srgbClr val="FFFFFF"/>
              </a:buClr>
              <a:buSzPct val="100000"/>
              <a:buFont typeface="Arial"/>
              <a:buChar char="•"/>
              <a:defRPr sz="4100" u="sng">
                <a:solidFill>
                  <a:srgbClr val="FFFFFF"/>
                </a:solidFill>
                <a:latin typeface="Calibri"/>
                <a:ea typeface="Calibri"/>
                <a:cs typeface="Calibri"/>
                <a:sym typeface="Calibri"/>
              </a:defRPr>
            </a:pPr>
            <a:r>
              <a:rPr u="none"/>
              <a:t>Effective DA of high-resolution obs (GEO, in situ + LEO)</a:t>
            </a:r>
          </a:p>
          <a:p>
            <a:pPr marL="383721" indent="-383721" algn="ctr" defTabSz="1828800">
              <a:spcBef>
                <a:spcPts val="100"/>
              </a:spcBef>
              <a:buClr>
                <a:srgbClr val="FFFFFF"/>
              </a:buClr>
              <a:buSzPct val="100000"/>
              <a:buFont typeface="Arial"/>
              <a:buChar char="•"/>
              <a:defRPr sz="4100" u="sng">
                <a:solidFill>
                  <a:srgbClr val="FFFFFF"/>
                </a:solidFill>
                <a:latin typeface="Calibri"/>
                <a:ea typeface="Calibri"/>
                <a:cs typeface="Calibri"/>
                <a:sym typeface="Calibri"/>
              </a:defRPr>
            </a:pPr>
            <a:r>
              <a:rPr u="none"/>
              <a:t>Evaluation of DA uncertainty due to model errors </a:t>
            </a:r>
          </a:p>
          <a:p>
            <a:pPr marL="383721" indent="-383721" algn="ctr" defTabSz="1828800">
              <a:spcBef>
                <a:spcPts val="100"/>
              </a:spcBef>
              <a:buClr>
                <a:srgbClr val="FFFFFF"/>
              </a:buClr>
              <a:buSzPct val="100000"/>
              <a:buFont typeface="Arial"/>
              <a:buChar char="•"/>
              <a:defRPr sz="4100" u="sng">
                <a:solidFill>
                  <a:srgbClr val="FFFFFF"/>
                </a:solidFill>
                <a:latin typeface="Calibri"/>
                <a:ea typeface="Calibri"/>
                <a:cs typeface="Calibri"/>
                <a:sym typeface="Calibri"/>
              </a:defRPr>
            </a:pPr>
            <a:r>
              <a:rPr u="none"/>
              <a:t>City-to-global scale seamless analysis</a:t>
            </a:r>
          </a:p>
        </p:txBody>
      </p:sp>
      <p:grpSp>
        <p:nvGrpSpPr>
          <p:cNvPr id="1015" name="Group"/>
          <p:cNvGrpSpPr/>
          <p:nvPr/>
        </p:nvGrpSpPr>
        <p:grpSpPr>
          <a:xfrm>
            <a:off x="-18223" y="1467541"/>
            <a:ext cx="24271382" cy="12170033"/>
            <a:chOff x="0" y="0"/>
            <a:chExt cx="24271380" cy="12170032"/>
          </a:xfrm>
        </p:grpSpPr>
        <p:sp>
          <p:nvSpPr>
            <p:cNvPr id="997" name="GCHP (0.25°)"/>
            <p:cNvSpPr txBox="1"/>
            <p:nvPr/>
          </p:nvSpPr>
          <p:spPr>
            <a:xfrm>
              <a:off x="16613575" y="44232"/>
              <a:ext cx="3601702" cy="814984"/>
            </a:xfrm>
            <a:prstGeom prst="rect">
              <a:avLst/>
            </a:prstGeom>
            <a:solidFill>
              <a:srgbClr val="942193"/>
            </a:solidFill>
            <a:ln w="12700" cap="flat">
              <a:noFill/>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52400" tIns="152400" rIns="152400" bIns="152400" numCol="1" anchor="t">
              <a:spAutoFit/>
            </a:bodyPr>
            <a:lstStyle>
              <a:lvl1pPr algn="ctr" defTabSz="913440">
                <a:spcBef>
                  <a:spcPts val="300"/>
                </a:spcBef>
                <a:defRPr sz="4000">
                  <a:solidFill>
                    <a:srgbClr val="FFFFFF"/>
                  </a:solidFill>
                  <a:latin typeface="Calibri"/>
                  <a:ea typeface="Calibri"/>
                  <a:cs typeface="Calibri"/>
                  <a:sym typeface="Calibri"/>
                </a:defRPr>
              </a:lvl1pPr>
            </a:lstStyle>
            <a:p>
              <a:r>
                <a:t>GCHP (0.25°)</a:t>
              </a:r>
            </a:p>
          </p:txBody>
        </p:sp>
        <p:pic>
          <p:nvPicPr>
            <p:cNvPr id="998" name="Diurnal_NO2_tempo_mean_20200403_10to17UTC_LA.png" descr="Diurnal_NO2_tempo_mean_20200403_10to17UTC_LA.png"/>
            <p:cNvPicPr>
              <a:picLocks noChangeAspect="1"/>
            </p:cNvPicPr>
            <p:nvPr/>
          </p:nvPicPr>
          <p:blipFill>
            <a:blip r:embed="rId5"/>
            <a:srcRect b="4333"/>
            <a:stretch>
              <a:fillRect/>
            </a:stretch>
          </p:blipFill>
          <p:spPr>
            <a:xfrm>
              <a:off x="13038362" y="5286200"/>
              <a:ext cx="10605611" cy="6746927"/>
            </a:xfrm>
            <a:prstGeom prst="rect">
              <a:avLst/>
            </a:prstGeom>
            <a:ln w="12700" cap="flat">
              <a:noFill/>
              <a:miter lim="400000"/>
            </a:ln>
            <a:effectLst/>
          </p:spPr>
        </p:pic>
        <p:pic>
          <p:nvPicPr>
            <p:cNvPr id="999" name="TCR2_no2.png" descr="TCR2_no2.png"/>
            <p:cNvPicPr>
              <a:picLocks noChangeAspect="1"/>
            </p:cNvPicPr>
            <p:nvPr/>
          </p:nvPicPr>
          <p:blipFill>
            <a:blip r:embed="rId6"/>
            <a:srcRect l="8233" t="17412" r="69045" b="38602"/>
            <a:stretch>
              <a:fillRect/>
            </a:stretch>
          </p:blipFill>
          <p:spPr>
            <a:xfrm>
              <a:off x="20354593" y="628314"/>
              <a:ext cx="3916788" cy="4629800"/>
            </a:xfrm>
            <a:prstGeom prst="rect">
              <a:avLst/>
            </a:prstGeom>
            <a:ln w="12700" cap="flat">
              <a:noFill/>
              <a:miter lim="400000"/>
            </a:ln>
            <a:effectLst/>
          </p:spPr>
        </p:pic>
        <p:pic>
          <p:nvPicPr>
            <p:cNvPr id="1000" name="TEMPO_NO2_17to20UTC.png" descr="TEMPO_NO2_17to20UTC.png"/>
            <p:cNvPicPr>
              <a:picLocks noChangeAspect="1"/>
            </p:cNvPicPr>
            <p:nvPr/>
          </p:nvPicPr>
          <p:blipFill>
            <a:blip r:embed="rId7"/>
            <a:srcRect l="8596" t="20809" r="70622" b="38440"/>
            <a:stretch>
              <a:fillRect/>
            </a:stretch>
          </p:blipFill>
          <p:spPr>
            <a:xfrm>
              <a:off x="12874823" y="653197"/>
              <a:ext cx="3503431" cy="4580042"/>
            </a:xfrm>
            <a:prstGeom prst="rect">
              <a:avLst/>
            </a:prstGeom>
            <a:ln w="12700" cap="flat">
              <a:noFill/>
              <a:miter lim="400000"/>
            </a:ln>
            <a:effectLst/>
          </p:spPr>
        </p:pic>
        <p:pic>
          <p:nvPicPr>
            <p:cNvPr id="1001" name="GCHP_hourly_CEDS0.1_C360_hourly_NO2_202004_02to04_17to20UTC.png" descr="GCHP_hourly_CEDS0.1_C360_hourly_NO2_202004_02to04_17to20UTC.png"/>
            <p:cNvPicPr>
              <a:picLocks noChangeAspect="1"/>
            </p:cNvPicPr>
            <p:nvPr/>
          </p:nvPicPr>
          <p:blipFill>
            <a:blip r:embed="rId8"/>
            <a:srcRect l="8074" t="16282" r="70084" b="38893"/>
            <a:stretch>
              <a:fillRect/>
            </a:stretch>
          </p:blipFill>
          <p:spPr>
            <a:xfrm>
              <a:off x="16556472" y="662732"/>
              <a:ext cx="3694906" cy="4630196"/>
            </a:xfrm>
            <a:prstGeom prst="rect">
              <a:avLst/>
            </a:prstGeom>
            <a:ln w="12700" cap="flat">
              <a:noFill/>
              <a:miter lim="400000"/>
            </a:ln>
            <a:effectLst/>
          </p:spPr>
        </p:pic>
        <p:sp>
          <p:nvSpPr>
            <p:cNvPr id="1002" name="TEMPO"/>
            <p:cNvSpPr txBox="1"/>
            <p:nvPr/>
          </p:nvSpPr>
          <p:spPr>
            <a:xfrm>
              <a:off x="12931427" y="44232"/>
              <a:ext cx="3372250" cy="814984"/>
            </a:xfrm>
            <a:prstGeom prst="rect">
              <a:avLst/>
            </a:prstGeom>
            <a:solidFill>
              <a:srgbClr val="000000"/>
            </a:solidFill>
            <a:ln w="12700" cap="flat">
              <a:noFill/>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52400" tIns="152400" rIns="152400" bIns="152400" numCol="1" anchor="t">
              <a:spAutoFit/>
            </a:bodyPr>
            <a:lstStyle>
              <a:lvl1pPr algn="ctr" defTabSz="913440">
                <a:spcBef>
                  <a:spcPts val="300"/>
                </a:spcBef>
                <a:defRPr sz="4000">
                  <a:solidFill>
                    <a:srgbClr val="FFFFFF"/>
                  </a:solidFill>
                  <a:latin typeface="Calibri"/>
                  <a:ea typeface="Calibri"/>
                  <a:cs typeface="Calibri"/>
                  <a:sym typeface="Calibri"/>
                </a:defRPr>
              </a:lvl1pPr>
            </a:lstStyle>
            <a:p>
              <a:r>
                <a:t>TEMPO</a:t>
              </a:r>
            </a:p>
          </p:txBody>
        </p:sp>
        <p:sp>
          <p:nvSpPr>
            <p:cNvPr id="1003" name="TCR-2 (1.1°)"/>
            <p:cNvSpPr txBox="1"/>
            <p:nvPr/>
          </p:nvSpPr>
          <p:spPr>
            <a:xfrm>
              <a:off x="20630875" y="0"/>
              <a:ext cx="3503614" cy="814983"/>
            </a:xfrm>
            <a:prstGeom prst="rect">
              <a:avLst/>
            </a:prstGeom>
            <a:solidFill>
              <a:schemeClr val="accent1">
                <a:hueOff val="47394"/>
                <a:satOff val="-25753"/>
                <a:lumOff val="-7544"/>
              </a:schemeClr>
            </a:solidFill>
            <a:ln w="12700" cap="flat">
              <a:noFill/>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52400" tIns="152400" rIns="152400" bIns="152400" numCol="1" anchor="t">
              <a:spAutoFit/>
            </a:bodyPr>
            <a:lstStyle>
              <a:lvl1pPr algn="ctr" defTabSz="913440">
                <a:spcBef>
                  <a:spcPts val="300"/>
                </a:spcBef>
                <a:defRPr sz="4000">
                  <a:solidFill>
                    <a:srgbClr val="FFFFFF"/>
                  </a:solidFill>
                  <a:latin typeface="Calibri"/>
                  <a:ea typeface="Calibri"/>
                  <a:cs typeface="Calibri"/>
                  <a:sym typeface="Calibri"/>
                </a:defRPr>
              </a:lvl1pPr>
            </a:lstStyle>
            <a:p>
              <a:r>
                <a:t>TCR-2 (1.1°)</a:t>
              </a:r>
            </a:p>
          </p:txBody>
        </p:sp>
        <p:sp>
          <p:nvSpPr>
            <p:cNvPr id="1004" name="Tropospheric NO2 column over LA"/>
            <p:cNvSpPr txBox="1"/>
            <p:nvPr/>
          </p:nvSpPr>
          <p:spPr>
            <a:xfrm>
              <a:off x="14299911" y="5292842"/>
              <a:ext cx="8777623" cy="784994"/>
            </a:xfrm>
            <a:prstGeom prst="rect">
              <a:avLst/>
            </a:prstGeom>
            <a:solidFill>
              <a:srgbClr val="FFFFFF"/>
            </a:solidFill>
            <a:ln w="25400"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p>
              <a:pPr algn="ctr" defTabSz="913440">
                <a:spcBef>
                  <a:spcPts val="300"/>
                </a:spcBef>
                <a:defRPr sz="4400">
                  <a:latin typeface="Arial"/>
                  <a:ea typeface="Arial"/>
                  <a:cs typeface="Arial"/>
                  <a:sym typeface="Arial"/>
                </a:defRPr>
              </a:pPr>
              <a:r>
                <a:t>Tropospheric NO</a:t>
              </a:r>
              <a:r>
                <a:rPr baseline="-5999"/>
                <a:t>2</a:t>
              </a:r>
              <a:r>
                <a:t> column over LA</a:t>
              </a:r>
            </a:p>
          </p:txBody>
        </p:sp>
        <p:sp>
          <p:nvSpPr>
            <p:cNvPr id="1005" name="Local time (Hour)"/>
            <p:cNvSpPr txBox="1"/>
            <p:nvPr/>
          </p:nvSpPr>
          <p:spPr>
            <a:xfrm>
              <a:off x="17082118" y="11105039"/>
              <a:ext cx="3694907" cy="407053"/>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440">
                <a:spcBef>
                  <a:spcPts val="300"/>
                </a:spcBef>
                <a:defRPr sz="2900">
                  <a:latin typeface="Arial"/>
                  <a:ea typeface="Arial"/>
                  <a:cs typeface="Arial"/>
                  <a:sym typeface="Arial"/>
                </a:defRPr>
              </a:lvl1pPr>
            </a:lstStyle>
            <a:p>
              <a:r>
                <a:t>Local time (Hour)</a:t>
              </a:r>
            </a:p>
          </p:txBody>
        </p:sp>
        <p:sp>
          <p:nvSpPr>
            <p:cNvPr id="1006" name="GCHP"/>
            <p:cNvSpPr txBox="1"/>
            <p:nvPr/>
          </p:nvSpPr>
          <p:spPr>
            <a:xfrm>
              <a:off x="21551543" y="7675376"/>
              <a:ext cx="1366423" cy="6117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lgn="ctr" defTabSz="913440">
                <a:spcBef>
                  <a:spcPts val="300"/>
                </a:spcBef>
                <a:defRPr sz="3300" b="1">
                  <a:solidFill>
                    <a:srgbClr val="0433FF"/>
                  </a:solidFill>
                  <a:latin typeface="Arial"/>
                  <a:ea typeface="Arial"/>
                  <a:cs typeface="Arial"/>
                  <a:sym typeface="Arial"/>
                </a:defRPr>
              </a:lvl1pPr>
            </a:lstStyle>
            <a:p>
              <a:r>
                <a:t>GCHP</a:t>
              </a:r>
            </a:p>
          </p:txBody>
        </p:sp>
        <p:sp>
          <p:nvSpPr>
            <p:cNvPr id="1007" name="TEMPO"/>
            <p:cNvSpPr txBox="1"/>
            <p:nvPr/>
          </p:nvSpPr>
          <p:spPr>
            <a:xfrm>
              <a:off x="18871879" y="7954776"/>
              <a:ext cx="1645754" cy="6117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lgn="ctr" defTabSz="913440">
                <a:spcBef>
                  <a:spcPts val="300"/>
                </a:spcBef>
                <a:defRPr sz="3300" b="1">
                  <a:solidFill>
                    <a:srgbClr val="FF2600"/>
                  </a:solidFill>
                  <a:latin typeface="Arial"/>
                  <a:ea typeface="Arial"/>
                  <a:cs typeface="Arial"/>
                  <a:sym typeface="Arial"/>
                </a:defRPr>
              </a:lvl1pPr>
            </a:lstStyle>
            <a:p>
              <a:r>
                <a:t>TEMPO</a:t>
              </a:r>
            </a:p>
          </p:txBody>
        </p:sp>
        <p:sp>
          <p:nvSpPr>
            <p:cNvPr id="1008" name="TCR-2"/>
            <p:cNvSpPr txBox="1"/>
            <p:nvPr/>
          </p:nvSpPr>
          <p:spPr>
            <a:xfrm>
              <a:off x="22098782" y="9495710"/>
              <a:ext cx="1389548" cy="6117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lgn="ctr" defTabSz="913440">
                <a:spcBef>
                  <a:spcPts val="300"/>
                </a:spcBef>
                <a:defRPr sz="3300" b="1">
                  <a:solidFill>
                    <a:srgbClr val="4F8F00"/>
                  </a:solidFill>
                  <a:latin typeface="Arial"/>
                  <a:ea typeface="Arial"/>
                  <a:cs typeface="Arial"/>
                  <a:sym typeface="Arial"/>
                </a:defRPr>
              </a:lvl1pPr>
            </a:lstStyle>
            <a:p>
              <a:r>
                <a:t>TCR-2</a:t>
              </a:r>
            </a:p>
          </p:txBody>
        </p:sp>
        <p:sp>
          <p:nvSpPr>
            <p:cNvPr id="1009" name="0"/>
            <p:cNvSpPr txBox="1"/>
            <p:nvPr/>
          </p:nvSpPr>
          <p:spPr>
            <a:xfrm>
              <a:off x="12357923" y="11762981"/>
              <a:ext cx="2819297" cy="407052"/>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440">
                <a:spcBef>
                  <a:spcPts val="300"/>
                </a:spcBef>
                <a:defRPr sz="2900">
                  <a:latin typeface="Arial"/>
                  <a:ea typeface="Arial"/>
                  <a:cs typeface="Arial"/>
                  <a:sym typeface="Arial"/>
                </a:defRPr>
              </a:lvl1pPr>
            </a:lstStyle>
            <a:p>
              <a:r>
                <a:t>0</a:t>
              </a:r>
            </a:p>
          </p:txBody>
        </p:sp>
        <p:sp>
          <p:nvSpPr>
            <p:cNvPr id="1010" name="5"/>
            <p:cNvSpPr txBox="1"/>
            <p:nvPr/>
          </p:nvSpPr>
          <p:spPr>
            <a:xfrm>
              <a:off x="15101124" y="11762981"/>
              <a:ext cx="1168297" cy="407052"/>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440">
                <a:spcBef>
                  <a:spcPts val="300"/>
                </a:spcBef>
                <a:defRPr sz="2900">
                  <a:latin typeface="Arial"/>
                  <a:ea typeface="Arial"/>
                  <a:cs typeface="Arial"/>
                  <a:sym typeface="Arial"/>
                </a:defRPr>
              </a:lvl1pPr>
            </a:lstStyle>
            <a:p>
              <a:r>
                <a:t>5</a:t>
              </a:r>
            </a:p>
          </p:txBody>
        </p:sp>
        <p:sp>
          <p:nvSpPr>
            <p:cNvPr id="1011" name="10"/>
            <p:cNvSpPr txBox="1"/>
            <p:nvPr/>
          </p:nvSpPr>
          <p:spPr>
            <a:xfrm>
              <a:off x="17095024" y="11762981"/>
              <a:ext cx="1168297" cy="407052"/>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440">
                <a:spcBef>
                  <a:spcPts val="300"/>
                </a:spcBef>
                <a:defRPr sz="2900">
                  <a:latin typeface="Arial"/>
                  <a:ea typeface="Arial"/>
                  <a:cs typeface="Arial"/>
                  <a:sym typeface="Arial"/>
                </a:defRPr>
              </a:lvl1pPr>
            </a:lstStyle>
            <a:p>
              <a:r>
                <a:t>10</a:t>
              </a:r>
            </a:p>
          </p:txBody>
        </p:sp>
        <p:sp>
          <p:nvSpPr>
            <p:cNvPr id="1012" name="15"/>
            <p:cNvSpPr txBox="1"/>
            <p:nvPr/>
          </p:nvSpPr>
          <p:spPr>
            <a:xfrm>
              <a:off x="19076224" y="11762981"/>
              <a:ext cx="1168297" cy="407052"/>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440">
                <a:spcBef>
                  <a:spcPts val="300"/>
                </a:spcBef>
                <a:defRPr sz="2900">
                  <a:latin typeface="Arial"/>
                  <a:ea typeface="Arial"/>
                  <a:cs typeface="Arial"/>
                  <a:sym typeface="Arial"/>
                </a:defRPr>
              </a:lvl1pPr>
            </a:lstStyle>
            <a:p>
              <a:r>
                <a:t>15</a:t>
              </a:r>
            </a:p>
          </p:txBody>
        </p:sp>
        <p:sp>
          <p:nvSpPr>
            <p:cNvPr id="1013" name="20"/>
            <p:cNvSpPr txBox="1"/>
            <p:nvPr/>
          </p:nvSpPr>
          <p:spPr>
            <a:xfrm>
              <a:off x="21082824" y="11762981"/>
              <a:ext cx="1168297" cy="407052"/>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defTabSz="913440">
                <a:spcBef>
                  <a:spcPts val="300"/>
                </a:spcBef>
                <a:defRPr sz="2900">
                  <a:latin typeface="Arial"/>
                  <a:ea typeface="Arial"/>
                  <a:cs typeface="Arial"/>
                  <a:sym typeface="Arial"/>
                </a:defRPr>
              </a:lvl1pPr>
            </a:lstStyle>
            <a:p>
              <a:r>
                <a:t>20</a:t>
              </a:r>
            </a:p>
          </p:txBody>
        </p:sp>
        <p:sp>
          <p:nvSpPr>
            <p:cNvPr id="1014" name="GEO+LEO will enable seamless local to global scale analysis and improve diurnal emissions while improving background chemical conditions and long-range transport"/>
            <p:cNvSpPr txBox="1"/>
            <p:nvPr/>
          </p:nvSpPr>
          <p:spPr>
            <a:xfrm>
              <a:off x="0" y="9767665"/>
              <a:ext cx="13361912" cy="2272681"/>
            </a:xfrm>
            <a:prstGeom prst="rect">
              <a:avLst/>
            </a:prstGeom>
            <a:blipFill rotWithShape="1">
              <a:blip r:embed="rId4"/>
              <a:srcRect/>
              <a:tile tx="0" ty="0" sx="100000" sy="100000" flip="none" algn="tl"/>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41300" tIns="241300" rIns="241300" bIns="241300" numCol="1" anchor="ctr">
              <a:spAutoFit/>
            </a:bodyPr>
            <a:lstStyle>
              <a:lvl1pPr algn="ctr" defTabSz="1828800">
                <a:spcBef>
                  <a:spcPts val="100"/>
                </a:spcBef>
                <a:defRPr sz="4100">
                  <a:solidFill>
                    <a:srgbClr val="FFFFFF"/>
                  </a:solidFill>
                  <a:latin typeface="Calibri"/>
                  <a:ea typeface="Calibri"/>
                  <a:cs typeface="Calibri"/>
                  <a:sym typeface="Calibri"/>
                </a:defRPr>
              </a:lvl1pPr>
            </a:lstStyle>
            <a:p>
              <a:pPr>
                <a:defRPr u="sng"/>
              </a:pPr>
              <a:r>
                <a:rPr u="none"/>
                <a:t>GEO+LEO will enable seamless local to global scale analysis and improve diurnal emissions while improving background chemical conditions and long-range transport</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5"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9" name="Picture 4" descr="Picture 4"/>
          <p:cNvPicPr>
            <a:picLocks/>
          </p:cNvPicPr>
          <p:nvPr/>
        </p:nvPicPr>
        <p:blipFill>
          <a:blip r:embed="rId3"/>
          <a:stretch>
            <a:fillRect/>
          </a:stretch>
        </p:blipFill>
        <p:spPr>
          <a:xfrm>
            <a:off x="-5064" y="3206186"/>
            <a:ext cx="14980057" cy="9986704"/>
          </a:xfrm>
          <a:prstGeom prst="rect">
            <a:avLst/>
          </a:prstGeom>
          <a:ln w="12700">
            <a:miter lim="400000"/>
          </a:ln>
        </p:spPr>
      </p:pic>
      <p:pic>
        <p:nvPicPr>
          <p:cNvPr id="1020" name="Picture 6" descr="Picture 6"/>
          <p:cNvPicPr>
            <a:picLocks/>
          </p:cNvPicPr>
          <p:nvPr/>
        </p:nvPicPr>
        <p:blipFill>
          <a:blip r:embed="rId4"/>
          <a:stretch>
            <a:fillRect/>
          </a:stretch>
        </p:blipFill>
        <p:spPr>
          <a:xfrm>
            <a:off x="14928256" y="4395727"/>
            <a:ext cx="9378341" cy="6252228"/>
          </a:xfrm>
          <a:prstGeom prst="rect">
            <a:avLst/>
          </a:prstGeom>
          <a:ln w="12700">
            <a:miter lim="400000"/>
          </a:ln>
        </p:spPr>
      </p:pic>
      <p:sp>
        <p:nvSpPr>
          <p:cNvPr id="1021" name="TextBox 7"/>
          <p:cNvSpPr txBox="1"/>
          <p:nvPr/>
        </p:nvSpPr>
        <p:spPr>
          <a:xfrm>
            <a:off x="6746376" y="2607563"/>
            <a:ext cx="1458477" cy="828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914400">
              <a:defRPr sz="4800">
                <a:latin typeface="Aptos"/>
                <a:ea typeface="Aptos"/>
                <a:cs typeface="Aptos"/>
                <a:sym typeface="Aptos"/>
              </a:defRPr>
            </a:lvl1pPr>
          </a:lstStyle>
          <a:p>
            <a:r>
              <a:t>OmF</a:t>
            </a:r>
          </a:p>
        </p:txBody>
      </p:sp>
      <p:sp>
        <p:nvSpPr>
          <p:cNvPr id="1022" name="TextBox 8"/>
          <p:cNvSpPr txBox="1"/>
          <p:nvPr/>
        </p:nvSpPr>
        <p:spPr>
          <a:xfrm>
            <a:off x="15944426" y="3649344"/>
            <a:ext cx="7422615" cy="828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914400">
              <a:defRPr sz="4800">
                <a:latin typeface="Aptos"/>
                <a:ea typeface="Aptos"/>
                <a:cs typeface="Aptos"/>
                <a:sym typeface="Aptos"/>
              </a:defRPr>
            </a:lvl1pPr>
          </a:lstStyle>
          <a:p>
            <a:r>
              <a:t>Spread of NOx scale factor</a:t>
            </a:r>
          </a:p>
        </p:txBody>
      </p:sp>
      <p:sp>
        <p:nvSpPr>
          <p:cNvPr id="1023" name="TextBox 7"/>
          <p:cNvSpPr txBox="1"/>
          <p:nvPr/>
        </p:nvSpPr>
        <p:spPr>
          <a:xfrm>
            <a:off x="4841376" y="575563"/>
            <a:ext cx="15273510" cy="1082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914400">
              <a:defRPr sz="6500">
                <a:latin typeface="Aptos"/>
                <a:ea typeface="Aptos"/>
                <a:cs typeface="Aptos"/>
                <a:sym typeface="Aptos"/>
              </a:defRPr>
            </a:lvl1pPr>
          </a:lstStyle>
          <a:p>
            <a:r>
              <a:t>GCHP-EnKF TROPOMI data assimilation</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Title 1"/>
          <p:cNvSpPr txBox="1">
            <a:spLocks noGrp="1"/>
          </p:cNvSpPr>
          <p:nvPr>
            <p:ph type="title"/>
          </p:nvPr>
        </p:nvSpPr>
        <p:spPr>
          <a:xfrm>
            <a:off x="2119608" y="112183"/>
            <a:ext cx="22069746" cy="1276351"/>
          </a:xfrm>
          <a:prstGeom prst="rect">
            <a:avLst/>
          </a:prstGeom>
        </p:spPr>
        <p:txBody>
          <a:bodyPr/>
          <a:lstStyle>
            <a:lvl1pPr algn="ctr"/>
          </a:lstStyle>
          <a:p>
            <a:r>
              <a:t>Trace gas and AOD simultaneous DA</a:t>
            </a:r>
          </a:p>
        </p:txBody>
      </p:sp>
      <p:pic>
        <p:nvPicPr>
          <p:cNvPr id="1026" name="図 6" descr="図 6"/>
          <p:cNvPicPr>
            <a:picLocks noChangeAspect="1"/>
          </p:cNvPicPr>
          <p:nvPr/>
        </p:nvPicPr>
        <p:blipFill>
          <a:blip r:embed="rId3"/>
          <a:srcRect r="1250"/>
          <a:stretch>
            <a:fillRect/>
          </a:stretch>
        </p:blipFill>
        <p:spPr>
          <a:xfrm>
            <a:off x="3535833" y="1539003"/>
            <a:ext cx="20051429" cy="8546689"/>
          </a:xfrm>
          <a:prstGeom prst="rect">
            <a:avLst/>
          </a:prstGeom>
          <a:ln w="12700">
            <a:miter lim="400000"/>
          </a:ln>
        </p:spPr>
      </p:pic>
      <p:sp>
        <p:nvSpPr>
          <p:cNvPr id="1027" name="Sekiya et al. (2023 &amp; in prep)"/>
          <p:cNvSpPr txBox="1"/>
          <p:nvPr/>
        </p:nvSpPr>
        <p:spPr>
          <a:xfrm>
            <a:off x="17359727" y="9403444"/>
            <a:ext cx="6441083" cy="780500"/>
          </a:xfrm>
          <a:prstGeom prst="rect">
            <a:avLst/>
          </a:prstGeom>
          <a:solidFill>
            <a:srgbClr val="FFFDE5"/>
          </a:solid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9296" tIns="89296" rIns="89296" bIns="89296">
            <a:spAutoFit/>
          </a:bodyPr>
          <a:lstStyle>
            <a:lvl1pPr marL="81280" marR="81280" algn="ctr" defTabSz="1821656">
              <a:lnSpc>
                <a:spcPct val="160000"/>
              </a:lnSpc>
              <a:defRPr sz="3900">
                <a:uFill>
                  <a:solidFill>
                    <a:srgbClr val="000000"/>
                  </a:solidFill>
                </a:uFill>
                <a:latin typeface="Calibri"/>
                <a:ea typeface="Calibri"/>
                <a:cs typeface="Calibri"/>
                <a:sym typeface="Calibri"/>
              </a:defRPr>
            </a:lvl1pPr>
          </a:lstStyle>
          <a:p>
            <a:pPr>
              <a:lnSpc>
                <a:spcPct val="100000"/>
              </a:lnSpc>
            </a:pPr>
            <a:r>
              <a:rPr dirty="0"/>
              <a:t>Sekiya et al. (2023 &amp; in prep)</a:t>
            </a:r>
          </a:p>
        </p:txBody>
      </p:sp>
      <p:sp>
        <p:nvSpPr>
          <p:cNvPr id="1028" name="Rectangle"/>
          <p:cNvSpPr/>
          <p:nvPr/>
        </p:nvSpPr>
        <p:spPr>
          <a:xfrm>
            <a:off x="17091916" y="4232914"/>
            <a:ext cx="6459890" cy="3185705"/>
          </a:xfrm>
          <a:prstGeom prst="rect">
            <a:avLst/>
          </a:prstGeom>
          <a:ln w="88900">
            <a:solidFill>
              <a:srgbClr val="FF2600"/>
            </a:solidFill>
            <a:miter lim="400000"/>
          </a:ln>
          <a:effectLst>
            <a:outerShdw blurRad="50800" dist="25400" dir="5400000" rotWithShape="0">
              <a:srgbClr val="000000">
                <a:alpha val="50000"/>
              </a:srgbClr>
            </a:outerShdw>
          </a:effectLst>
        </p:spPr>
        <p:txBody>
          <a:bodyPr lIns="71437" tIns="71437" rIns="71437" bIns="71437" anchor="ctr"/>
          <a:lstStyle/>
          <a:p>
            <a:pPr algn="ctr" defTabSz="821531">
              <a:defRPr sz="5200">
                <a:solidFill>
                  <a:srgbClr val="FFFFFF"/>
                </a:solidFill>
                <a:effectLst>
                  <a:outerShdw blurRad="38100" dist="12700" dir="5400000" rotWithShape="0">
                    <a:srgbClr val="000000">
                      <a:alpha val="50000"/>
                    </a:srgbClr>
                  </a:outerShdw>
                </a:effectLst>
                <a:latin typeface="+mn-lt"/>
                <a:ea typeface="+mn-ea"/>
                <a:cs typeface="+mn-cs"/>
                <a:sym typeface="ヒラギノ角ゴ Pro W3"/>
              </a:defRPr>
            </a:pPr>
            <a:endParaRPr/>
          </a:p>
        </p:txBody>
      </p:sp>
      <p:sp>
        <p:nvSpPr>
          <p:cNvPr id="1029" name="Rectangle"/>
          <p:cNvSpPr/>
          <p:nvPr/>
        </p:nvSpPr>
        <p:spPr>
          <a:xfrm>
            <a:off x="213616" y="4199168"/>
            <a:ext cx="5213994" cy="1187451"/>
          </a:xfrm>
          <a:prstGeom prst="rect">
            <a:avLst/>
          </a:prstGeom>
          <a:ln w="88900">
            <a:solidFill>
              <a:srgbClr val="FF7E79"/>
            </a:solidFill>
            <a:miter lim="400000"/>
          </a:ln>
          <a:effectLst>
            <a:outerShdw blurRad="50800" dist="25400" dir="5400000" rotWithShape="0">
              <a:srgbClr val="000000">
                <a:alpha val="50000"/>
              </a:srgbClr>
            </a:outerShdw>
          </a:effectLst>
        </p:spPr>
        <p:txBody>
          <a:bodyPr lIns="71437" tIns="71437" rIns="71437" bIns="71437" anchor="ctr"/>
          <a:lstStyle/>
          <a:p>
            <a:pPr algn="ctr" defTabSz="821531">
              <a:defRPr sz="5200">
                <a:solidFill>
                  <a:srgbClr val="FFFFFF"/>
                </a:solidFill>
                <a:effectLst>
                  <a:outerShdw blurRad="38100" dist="12700" dir="5400000" rotWithShape="0">
                    <a:srgbClr val="000000">
                      <a:alpha val="50000"/>
                    </a:srgbClr>
                  </a:outerShdw>
                </a:effectLst>
                <a:latin typeface="+mn-lt"/>
                <a:ea typeface="+mn-ea"/>
                <a:cs typeface="+mn-cs"/>
                <a:sym typeface="ヒラギノ角ゴ Pro W3"/>
              </a:defRPr>
            </a:pPr>
            <a:endParaRPr/>
          </a:p>
        </p:txBody>
      </p:sp>
      <p:sp>
        <p:nvSpPr>
          <p:cNvPr id="1030" name="Primary aerosols"/>
          <p:cNvSpPr txBox="1"/>
          <p:nvPr/>
        </p:nvSpPr>
        <p:spPr>
          <a:xfrm>
            <a:off x="487437" y="4280417"/>
            <a:ext cx="4919316" cy="179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1828800">
              <a:lnSpc>
                <a:spcPct val="90000"/>
              </a:lnSpc>
              <a:spcBef>
                <a:spcPts val="1600"/>
              </a:spcBef>
              <a:defRPr sz="5000"/>
            </a:lvl1pPr>
          </a:lstStyle>
          <a:p>
            <a:r>
              <a:t>Primary aerosols</a:t>
            </a:r>
          </a:p>
        </p:txBody>
      </p:sp>
      <p:sp>
        <p:nvSpPr>
          <p:cNvPr id="1031" name="SO2,NO2,(NH3)"/>
          <p:cNvSpPr txBox="1"/>
          <p:nvPr/>
        </p:nvSpPr>
        <p:spPr>
          <a:xfrm>
            <a:off x="9007702" y="9979424"/>
            <a:ext cx="4207345" cy="1173300"/>
          </a:xfrm>
          <a:prstGeom prst="rect">
            <a:avLst/>
          </a:prstGeom>
          <a:solidFill>
            <a:srgbClr val="FFFFFF"/>
          </a:solidFill>
          <a:ln w="762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lgn="ctr">
              <a:lnSpc>
                <a:spcPct val="120000"/>
              </a:lnSpc>
              <a:defRPr sz="4600" b="1">
                <a:solidFill>
                  <a:srgbClr val="011993"/>
                </a:solidFill>
                <a:latin typeface="Arial"/>
                <a:ea typeface="Arial"/>
                <a:cs typeface="Arial"/>
                <a:sym typeface="Arial"/>
              </a:defRPr>
            </a:pPr>
            <a:r>
              <a:t>SO</a:t>
            </a:r>
            <a:r>
              <a:rPr baseline="-5999"/>
              <a:t>2</a:t>
            </a:r>
            <a:r>
              <a:t>,NO</a:t>
            </a:r>
            <a:r>
              <a:rPr baseline="-5999"/>
              <a:t>2</a:t>
            </a:r>
            <a:r>
              <a:t>,(NH</a:t>
            </a:r>
            <a:r>
              <a:rPr baseline="-5999"/>
              <a:t>3</a:t>
            </a:r>
            <a:r>
              <a:t>)</a:t>
            </a:r>
          </a:p>
        </p:txBody>
      </p:sp>
      <p:sp>
        <p:nvSpPr>
          <p:cNvPr id="1032" name="Line"/>
          <p:cNvSpPr/>
          <p:nvPr/>
        </p:nvSpPr>
        <p:spPr>
          <a:xfrm flipV="1">
            <a:off x="2241549" y="5447591"/>
            <a:ext cx="1" cy="2948020"/>
          </a:xfrm>
          <a:prstGeom prst="line">
            <a:avLst/>
          </a:prstGeom>
          <a:ln w="139700">
            <a:solidFill>
              <a:srgbClr val="AA7942"/>
            </a:solidFill>
            <a:miter lim="400000"/>
            <a:tailEnd type="triangle"/>
          </a:ln>
        </p:spPr>
        <p:txBody>
          <a:bodyPr lIns="71437" tIns="71437" rIns="71437" bIns="71437" anchor="ctr"/>
          <a:lstStyle/>
          <a:p>
            <a:pPr algn="ctr" defTabSz="821531">
              <a:defRPr sz="3200">
                <a:latin typeface="ヒラギノ角ゴ ProN W3"/>
                <a:ea typeface="ヒラギノ角ゴ ProN W3"/>
                <a:cs typeface="ヒラギノ角ゴ ProN W3"/>
                <a:sym typeface="ヒラギノ角ゴ ProN W3"/>
              </a:defRPr>
            </a:pPr>
            <a:endParaRPr/>
          </a:p>
        </p:txBody>
      </p:sp>
      <p:sp>
        <p:nvSpPr>
          <p:cNvPr id="1033" name="AOD"/>
          <p:cNvSpPr txBox="1"/>
          <p:nvPr/>
        </p:nvSpPr>
        <p:spPr>
          <a:xfrm>
            <a:off x="397518" y="8450232"/>
            <a:ext cx="3465370" cy="1155701"/>
          </a:xfrm>
          <a:prstGeom prst="rect">
            <a:avLst/>
          </a:prstGeom>
          <a:solidFill>
            <a:srgbClr val="FFFFFF"/>
          </a:solidFill>
          <a:ln w="762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lnSpc>
                <a:spcPct val="110000"/>
              </a:lnSpc>
              <a:defRPr sz="4600" b="1">
                <a:solidFill>
                  <a:schemeClr val="accent1">
                    <a:hueOff val="47394"/>
                    <a:satOff val="-25753"/>
                    <a:lumOff val="-7544"/>
                  </a:schemeClr>
                </a:solidFill>
                <a:latin typeface="Arial"/>
                <a:ea typeface="Arial"/>
                <a:cs typeface="Arial"/>
                <a:sym typeface="Arial"/>
              </a:defRPr>
            </a:lvl1pPr>
          </a:lstStyle>
          <a:p>
            <a:r>
              <a:t>AOD</a:t>
            </a:r>
          </a:p>
        </p:txBody>
      </p:sp>
      <p:sp>
        <p:nvSpPr>
          <p:cNvPr id="1034" name="Precursor emissions"/>
          <p:cNvSpPr txBox="1"/>
          <p:nvPr/>
        </p:nvSpPr>
        <p:spPr>
          <a:xfrm>
            <a:off x="13046598" y="9514316"/>
            <a:ext cx="2919620" cy="1166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lvl1pPr algn="ctr">
              <a:lnSpc>
                <a:spcPct val="90000"/>
              </a:lnSpc>
              <a:defRPr sz="3800">
                <a:latin typeface="Arial"/>
                <a:ea typeface="Arial"/>
                <a:cs typeface="Arial"/>
                <a:sym typeface="Arial"/>
              </a:defRPr>
            </a:lvl1pPr>
          </a:lstStyle>
          <a:p>
            <a:r>
              <a:t>Precursor emissions</a:t>
            </a:r>
          </a:p>
        </p:txBody>
      </p:sp>
      <p:sp>
        <p:nvSpPr>
          <p:cNvPr id="1035" name="Line"/>
          <p:cNvSpPr/>
          <p:nvPr/>
        </p:nvSpPr>
        <p:spPr>
          <a:xfrm flipH="1" flipV="1">
            <a:off x="9250541" y="9511801"/>
            <a:ext cx="657279" cy="353573"/>
          </a:xfrm>
          <a:prstGeom prst="line">
            <a:avLst/>
          </a:prstGeom>
          <a:ln w="139700">
            <a:solidFill>
              <a:srgbClr val="AA7942"/>
            </a:solidFill>
            <a:miter lim="400000"/>
            <a:tailEnd type="triangle"/>
          </a:ln>
        </p:spPr>
        <p:txBody>
          <a:bodyPr lIns="71437" tIns="71437" rIns="71437" bIns="71437" anchor="ctr"/>
          <a:lstStyle/>
          <a:p>
            <a:pPr algn="ctr" defTabSz="821531">
              <a:defRPr sz="3200">
                <a:latin typeface="ヒラギノ角ゴ ProN W3"/>
                <a:ea typeface="ヒラギノ角ゴ ProN W3"/>
                <a:cs typeface="ヒラギノ角ゴ ProN W3"/>
                <a:sym typeface="ヒラギノ角ゴ ProN W3"/>
              </a:defRPr>
            </a:pPr>
            <a:endParaRPr/>
          </a:p>
        </p:txBody>
      </p:sp>
      <p:sp>
        <p:nvSpPr>
          <p:cNvPr id="1036" name="Trace gases and AOD observations provide independent information on the relative changes in directly primary aerosols and secondary inorganic aerosols"/>
          <p:cNvSpPr txBox="1"/>
          <p:nvPr/>
        </p:nvSpPr>
        <p:spPr>
          <a:xfrm>
            <a:off x="1015618" y="11710761"/>
            <a:ext cx="22930978" cy="1756273"/>
          </a:xfrm>
          <a:prstGeom prst="rect">
            <a:avLst/>
          </a:prstGeom>
          <a:solidFill>
            <a:schemeClr val="accent1">
              <a:hueOff val="47394"/>
              <a:satOff val="-25753"/>
              <a:lumOff val="-7544"/>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0" tIns="254000" rIns="254000" bIns="254000">
            <a:spAutoFit/>
          </a:bodyPr>
          <a:lstStyle>
            <a:lvl1pPr algn="ctr" defTabSz="1828800">
              <a:spcBef>
                <a:spcPts val="500"/>
              </a:spcBef>
              <a:defRPr sz="4400">
                <a:solidFill>
                  <a:srgbClr val="FFFFFF"/>
                </a:solidFill>
                <a:latin typeface="Calibri"/>
                <a:ea typeface="Calibri"/>
                <a:cs typeface="Calibri"/>
                <a:sym typeface="Calibri"/>
              </a:defRPr>
            </a:lvl1pPr>
          </a:lstStyle>
          <a:p>
            <a:r>
              <a:rPr dirty="0"/>
              <a:t>Trace gases and AOD observations provide independent information on the relative changes in directly primary aerosols and secondary inorganic aerosols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sna+pmcon_mayaug_crop.pdf" descr="sna+pmcon_mayaug_crop.pdf"/>
          <p:cNvPicPr>
            <a:picLocks noChangeAspect="1"/>
          </p:cNvPicPr>
          <p:nvPr/>
        </p:nvPicPr>
        <p:blipFill>
          <a:blip r:embed="rId3"/>
          <a:srcRect b="77938"/>
          <a:stretch>
            <a:fillRect/>
          </a:stretch>
        </p:blipFill>
        <p:spPr>
          <a:xfrm>
            <a:off x="2170926" y="1181060"/>
            <a:ext cx="22109872" cy="4137969"/>
          </a:xfrm>
          <a:prstGeom prst="rect">
            <a:avLst/>
          </a:prstGeom>
          <a:ln w="12700">
            <a:miter lim="400000"/>
          </a:ln>
        </p:spPr>
      </p:pic>
      <p:pic>
        <p:nvPicPr>
          <p:cNvPr id="1041" name="sna+pmcon_mayaug_crop.pdf" descr="sna+pmcon_mayaug_crop.pdf"/>
          <p:cNvPicPr>
            <a:picLocks noChangeAspect="1"/>
          </p:cNvPicPr>
          <p:nvPr/>
        </p:nvPicPr>
        <p:blipFill>
          <a:blip r:embed="rId3"/>
          <a:srcRect t="78070" b="2125"/>
          <a:stretch>
            <a:fillRect/>
          </a:stretch>
        </p:blipFill>
        <p:spPr>
          <a:xfrm>
            <a:off x="2115434" y="5492868"/>
            <a:ext cx="22068542" cy="3707591"/>
          </a:xfrm>
          <a:prstGeom prst="rect">
            <a:avLst/>
          </a:prstGeom>
          <a:ln w="12700">
            <a:miter lim="400000"/>
          </a:ln>
        </p:spPr>
      </p:pic>
      <p:sp>
        <p:nvSpPr>
          <p:cNvPr id="1042" name="Sekiya et al. (in prep)"/>
          <p:cNvSpPr txBox="1"/>
          <p:nvPr/>
        </p:nvSpPr>
        <p:spPr>
          <a:xfrm>
            <a:off x="181803" y="9959139"/>
            <a:ext cx="4776448" cy="780500"/>
          </a:xfrm>
          <a:prstGeom prst="rect">
            <a:avLst/>
          </a:prstGeom>
          <a:solidFill>
            <a:srgbClr val="FFFDE5"/>
          </a:solid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9296" tIns="89296" rIns="89296" bIns="89296">
            <a:spAutoFit/>
          </a:bodyPr>
          <a:lstStyle>
            <a:lvl1pPr marL="81280" marR="81280" algn="ctr" defTabSz="1821656">
              <a:lnSpc>
                <a:spcPct val="160000"/>
              </a:lnSpc>
              <a:defRPr sz="3900">
                <a:uFill>
                  <a:solidFill>
                    <a:srgbClr val="000000"/>
                  </a:solidFill>
                </a:uFill>
                <a:latin typeface="Calibri"/>
                <a:ea typeface="Calibri"/>
                <a:cs typeface="Calibri"/>
                <a:sym typeface="Calibri"/>
              </a:defRPr>
            </a:lvl1pPr>
          </a:lstStyle>
          <a:p>
            <a:pPr>
              <a:lnSpc>
                <a:spcPct val="100000"/>
              </a:lnSpc>
            </a:pPr>
            <a:r>
              <a:rPr dirty="0"/>
              <a:t>Sekiya et al. (in prep)</a:t>
            </a:r>
          </a:p>
        </p:txBody>
      </p:sp>
      <p:sp>
        <p:nvSpPr>
          <p:cNvPr id="1043" name="Δ Sulfate"/>
          <p:cNvSpPr txBox="1"/>
          <p:nvPr/>
        </p:nvSpPr>
        <p:spPr>
          <a:xfrm>
            <a:off x="67513" y="2358499"/>
            <a:ext cx="2684696" cy="919560"/>
          </a:xfrm>
          <a:prstGeom prst="rect">
            <a:avLst/>
          </a:prstGeom>
          <a:solidFill>
            <a:schemeClr val="accent1">
              <a:hueOff val="273561"/>
              <a:satOff val="2937"/>
              <a:lumOff val="-22233"/>
            </a:schemeClr>
          </a:solidFill>
          <a:ln w="12700">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2400" tIns="152400" rIns="152400" bIns="152400">
            <a:spAutoFit/>
          </a:bodyPr>
          <a:lstStyle>
            <a:lvl1pPr algn="ctr" defTabSz="913440">
              <a:spcBef>
                <a:spcPts val="300"/>
              </a:spcBef>
              <a:defRPr sz="4800">
                <a:solidFill>
                  <a:srgbClr val="FFFFFF"/>
                </a:solidFill>
                <a:latin typeface="Calibri"/>
                <a:ea typeface="Calibri"/>
                <a:cs typeface="Calibri"/>
                <a:sym typeface="Calibri"/>
              </a:defRPr>
            </a:lvl1pPr>
          </a:lstStyle>
          <a:p>
            <a:r>
              <a:t>Δ Sulfate </a:t>
            </a:r>
          </a:p>
        </p:txBody>
      </p:sp>
      <p:sp>
        <p:nvSpPr>
          <p:cNvPr id="1044" name="Trace gas + AOD DA"/>
          <p:cNvSpPr txBox="1"/>
          <p:nvPr/>
        </p:nvSpPr>
        <p:spPr>
          <a:xfrm>
            <a:off x="3182220" y="707499"/>
            <a:ext cx="5492611" cy="919560"/>
          </a:xfrm>
          <a:prstGeom prst="rect">
            <a:avLst/>
          </a:prstGeom>
          <a:solidFill>
            <a:schemeClr val="accent5"/>
          </a:solidFill>
          <a:ln w="12700">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2400" tIns="152400" rIns="152400" bIns="152400">
            <a:spAutoFit/>
          </a:bodyPr>
          <a:lstStyle>
            <a:lvl1pPr algn="ctr" defTabSz="913440">
              <a:spcBef>
                <a:spcPts val="300"/>
              </a:spcBef>
              <a:defRPr sz="4800">
                <a:solidFill>
                  <a:srgbClr val="FFFFFF"/>
                </a:solidFill>
                <a:latin typeface="Calibri"/>
                <a:ea typeface="Calibri"/>
                <a:cs typeface="Calibri"/>
                <a:sym typeface="Calibri"/>
              </a:defRPr>
            </a:lvl1pPr>
          </a:lstStyle>
          <a:p>
            <a:r>
              <a:t>Trace gas + AOD DA</a:t>
            </a:r>
          </a:p>
        </p:txBody>
      </p:sp>
      <p:sp>
        <p:nvSpPr>
          <p:cNvPr id="1045" name="Trace gas DA"/>
          <p:cNvSpPr txBox="1"/>
          <p:nvPr/>
        </p:nvSpPr>
        <p:spPr>
          <a:xfrm>
            <a:off x="10929220" y="707499"/>
            <a:ext cx="4971141" cy="919560"/>
          </a:xfrm>
          <a:prstGeom prst="rect">
            <a:avLst/>
          </a:prstGeom>
          <a:solidFill>
            <a:schemeClr val="accent1">
              <a:hueOff val="47394"/>
              <a:satOff val="-25753"/>
              <a:lumOff val="-7544"/>
            </a:schemeClr>
          </a:solidFill>
          <a:ln w="12700">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2400" tIns="152400" rIns="152400" bIns="152400">
            <a:spAutoFit/>
          </a:bodyPr>
          <a:lstStyle>
            <a:lvl1pPr algn="ctr" defTabSz="913440">
              <a:spcBef>
                <a:spcPts val="300"/>
              </a:spcBef>
              <a:defRPr sz="4800">
                <a:solidFill>
                  <a:srgbClr val="FFFFFF"/>
                </a:solidFill>
                <a:latin typeface="Calibri"/>
                <a:ea typeface="Calibri"/>
                <a:cs typeface="Calibri"/>
                <a:sym typeface="Calibri"/>
              </a:defRPr>
            </a:lvl1pPr>
          </a:lstStyle>
          <a:p>
            <a:r>
              <a:t>Trace gas DA</a:t>
            </a:r>
          </a:p>
        </p:txBody>
      </p:sp>
      <p:sp>
        <p:nvSpPr>
          <p:cNvPr id="1046" name="AOD DA"/>
          <p:cNvSpPr txBox="1"/>
          <p:nvPr/>
        </p:nvSpPr>
        <p:spPr>
          <a:xfrm>
            <a:off x="18422221" y="707499"/>
            <a:ext cx="4971141" cy="919560"/>
          </a:xfrm>
          <a:prstGeom prst="rect">
            <a:avLst/>
          </a:prstGeom>
          <a:solidFill>
            <a:schemeClr val="accent2">
              <a:hueOff val="-554920"/>
              <a:satOff val="-21482"/>
              <a:lumOff val="-6228"/>
            </a:schemeClr>
          </a:solidFill>
          <a:ln w="12700">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2400" tIns="152400" rIns="152400" bIns="152400">
            <a:spAutoFit/>
          </a:bodyPr>
          <a:lstStyle>
            <a:lvl1pPr algn="ctr" defTabSz="913440">
              <a:spcBef>
                <a:spcPts val="300"/>
              </a:spcBef>
              <a:defRPr sz="4800">
                <a:solidFill>
                  <a:srgbClr val="FFFFFF"/>
                </a:solidFill>
                <a:latin typeface="Calibri"/>
                <a:ea typeface="Calibri"/>
                <a:cs typeface="Calibri"/>
                <a:sym typeface="Calibri"/>
              </a:defRPr>
            </a:lvl1pPr>
          </a:lstStyle>
          <a:p>
            <a:r>
              <a:t>AOD DA</a:t>
            </a:r>
          </a:p>
        </p:txBody>
      </p:sp>
      <p:sp>
        <p:nvSpPr>
          <p:cNvPr id="1047" name="Δ PM2.5"/>
          <p:cNvSpPr txBox="1"/>
          <p:nvPr/>
        </p:nvSpPr>
        <p:spPr>
          <a:xfrm>
            <a:off x="67513" y="6168499"/>
            <a:ext cx="2684696" cy="919560"/>
          </a:xfrm>
          <a:prstGeom prst="rect">
            <a:avLst/>
          </a:prstGeom>
          <a:solidFill>
            <a:schemeClr val="accent1">
              <a:hueOff val="273561"/>
              <a:satOff val="2937"/>
              <a:lumOff val="-22233"/>
            </a:schemeClr>
          </a:solidFill>
          <a:ln w="12700">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52400" tIns="152400" rIns="152400" bIns="152400">
            <a:spAutoFit/>
          </a:bodyPr>
          <a:lstStyle>
            <a:lvl1pPr algn="ctr" defTabSz="913440">
              <a:spcBef>
                <a:spcPts val="300"/>
              </a:spcBef>
              <a:defRPr sz="4800">
                <a:solidFill>
                  <a:srgbClr val="FFFFFF"/>
                </a:solidFill>
                <a:latin typeface="Calibri"/>
                <a:ea typeface="Calibri"/>
                <a:cs typeface="Calibri"/>
                <a:sym typeface="Calibri"/>
              </a:defRPr>
            </a:lvl1pPr>
          </a:lstStyle>
          <a:p>
            <a:r>
              <a:t>Δ PM2.5 </a:t>
            </a:r>
          </a:p>
        </p:txBody>
      </p:sp>
      <p:sp>
        <p:nvSpPr>
          <p:cNvPr id="1048" name="Combined DA provide better agreements with independent aerosol species and PM2.5 observations…"/>
          <p:cNvSpPr txBox="1"/>
          <p:nvPr/>
        </p:nvSpPr>
        <p:spPr>
          <a:xfrm>
            <a:off x="12453" y="11161284"/>
            <a:ext cx="24384001" cy="2498478"/>
          </a:xfrm>
          <a:prstGeom prst="rect">
            <a:avLst/>
          </a:prstGeom>
          <a:solidFill>
            <a:schemeClr val="accent1">
              <a:hueOff val="47394"/>
              <a:satOff val="-25753"/>
              <a:lumOff val="-7544"/>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0" tIns="254000" rIns="254000" bIns="254000">
            <a:spAutoFit/>
          </a:bodyPr>
          <a:lstStyle/>
          <a:p>
            <a:pPr marL="330423" indent="-330423" algn="ctr" defTabSz="1828800">
              <a:spcBef>
                <a:spcPts val="500"/>
              </a:spcBef>
              <a:buClr>
                <a:srgbClr val="FFFFFF"/>
              </a:buClr>
              <a:buSzPct val="100000"/>
              <a:buFont typeface="Arial"/>
              <a:buChar char="-"/>
              <a:defRPr sz="4200">
                <a:solidFill>
                  <a:srgbClr val="FFFFFF"/>
                </a:solidFill>
                <a:latin typeface="Calibri"/>
                <a:ea typeface="Calibri"/>
                <a:cs typeface="Calibri"/>
                <a:sym typeface="Calibri"/>
              </a:defRPr>
            </a:pPr>
            <a:r>
              <a:rPr dirty="0"/>
              <a:t>Combined DA provide better agreements with independent aerosol species and PM2.5 observations</a:t>
            </a:r>
          </a:p>
          <a:p>
            <a:pPr marL="330423" indent="-330423" algn="ctr" defTabSz="1828800">
              <a:spcBef>
                <a:spcPts val="500"/>
              </a:spcBef>
              <a:buClr>
                <a:srgbClr val="FFFFFF"/>
              </a:buClr>
              <a:buSzPct val="100000"/>
              <a:buFont typeface="Arial"/>
              <a:buChar char="-"/>
              <a:defRPr sz="4200">
                <a:solidFill>
                  <a:srgbClr val="FFFFFF"/>
                </a:solidFill>
                <a:latin typeface="Calibri"/>
                <a:ea typeface="Calibri"/>
                <a:cs typeface="Calibri"/>
                <a:sym typeface="Calibri"/>
              </a:defRPr>
            </a:pPr>
            <a:r>
              <a:rPr dirty="0"/>
              <a:t>Optimized speciation aerosol emission information support more detailed policy decision</a:t>
            </a:r>
          </a:p>
          <a:p>
            <a:pPr marL="330423" indent="-330423" algn="ctr" defTabSz="1828800">
              <a:spcBef>
                <a:spcPts val="500"/>
              </a:spcBef>
              <a:buClr>
                <a:srgbClr val="FFFFFF"/>
              </a:buClr>
              <a:buSzPct val="100000"/>
              <a:buFont typeface="Arial"/>
              <a:buChar char="-"/>
              <a:defRPr sz="4200">
                <a:solidFill>
                  <a:srgbClr val="FFFFFF"/>
                </a:solidFill>
                <a:latin typeface="Calibri"/>
                <a:ea typeface="Calibri"/>
                <a:cs typeface="Calibri"/>
                <a:sym typeface="Calibri"/>
              </a:defRPr>
            </a:pPr>
            <a:r>
              <a:rPr dirty="0"/>
              <a:t>Enhanced constrained by the modern satellites (TROPOMI+VIIRS) than the previous gen (OMI+MODIS)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 name="Title 1"/>
          <p:cNvSpPr txBox="1">
            <a:spLocks noGrp="1"/>
          </p:cNvSpPr>
          <p:nvPr>
            <p:ph type="title"/>
          </p:nvPr>
        </p:nvSpPr>
        <p:spPr>
          <a:xfrm>
            <a:off x="2119608" y="86783"/>
            <a:ext cx="22069746" cy="1276351"/>
          </a:xfrm>
          <a:prstGeom prst="rect">
            <a:avLst/>
          </a:prstGeom>
        </p:spPr>
        <p:txBody>
          <a:bodyPr/>
          <a:lstStyle>
            <a:lvl1pPr algn="ctr">
              <a:defRPr sz="6600">
                <a:latin typeface="Calibri"/>
                <a:ea typeface="Calibri"/>
                <a:cs typeface="Calibri"/>
                <a:sym typeface="Calibri"/>
              </a:defRPr>
            </a:lvl1pPr>
          </a:lstStyle>
          <a:p>
            <a:r>
              <a:t>Summary</a:t>
            </a:r>
          </a:p>
        </p:txBody>
      </p:sp>
      <p:sp>
        <p:nvSpPr>
          <p:cNvPr id="1053" name="TextBox 2"/>
          <p:cNvSpPr txBox="1"/>
          <p:nvPr/>
        </p:nvSpPr>
        <p:spPr>
          <a:xfrm>
            <a:off x="302997" y="2001447"/>
            <a:ext cx="23790331" cy="10435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8900" tIns="88900" rIns="88900" bIns="88900">
            <a:spAutoFit/>
          </a:bodyPr>
          <a:lstStyle/>
          <a:p>
            <a:pPr defTabSz="1828800">
              <a:lnSpc>
                <a:spcPct val="130000"/>
              </a:lnSpc>
              <a:spcBef>
                <a:spcPts val="2800"/>
              </a:spcBef>
              <a:defRPr sz="4500">
                <a:solidFill>
                  <a:srgbClr val="4E7A27"/>
                </a:solidFill>
                <a:latin typeface="Arial"/>
                <a:ea typeface="Arial"/>
                <a:cs typeface="Arial"/>
                <a:sym typeface="Arial"/>
              </a:defRPr>
            </a:pPr>
            <a:r>
              <a:rPr sz="4400" dirty="0"/>
              <a:t>Combined use of multi-scale multi-component DA in MOMO-Chem advance AQ and climate sciences and contribute to NASA’s missions.</a:t>
            </a:r>
            <a:r>
              <a:rPr dirty="0"/>
              <a:t> </a:t>
            </a:r>
          </a:p>
          <a:p>
            <a:pPr marL="559836" indent="-559836" defTabSz="1828800">
              <a:lnSpc>
                <a:spcPct val="130000"/>
              </a:lnSpc>
              <a:spcBef>
                <a:spcPts val="2800"/>
              </a:spcBef>
              <a:buSzPct val="100000"/>
              <a:buFont typeface="Arial"/>
              <a:buChar char="•"/>
              <a:defRPr sz="4100">
                <a:latin typeface="Arial"/>
                <a:ea typeface="Arial"/>
                <a:cs typeface="Arial"/>
                <a:sym typeface="Arial"/>
              </a:defRPr>
            </a:pPr>
            <a:r>
              <a:rPr b="1" u="sng" dirty="0">
                <a:solidFill>
                  <a:srgbClr val="0433FF"/>
                </a:solidFill>
              </a:rPr>
              <a:t>Current &amp; future applications</a:t>
            </a:r>
            <a:r>
              <a:rPr dirty="0"/>
              <a:t>: Satellites (GOSAT-GW, CO2M, GEMS, TEMPO, GEO-XO, Sentinel-4), aircraft missions (ASIA-AQ), scientific focuses (AQ+GHG, trace gas + aerosol interactions, OH, wildfires, VOCs), techniques (DA+ML). </a:t>
            </a:r>
          </a:p>
          <a:p>
            <a:pPr marL="559836" indent="-559836" defTabSz="1828800">
              <a:lnSpc>
                <a:spcPct val="130000"/>
              </a:lnSpc>
              <a:spcBef>
                <a:spcPts val="2800"/>
              </a:spcBef>
              <a:buSzPct val="100000"/>
              <a:buFont typeface="Arial"/>
              <a:buChar char="•"/>
              <a:defRPr sz="4100">
                <a:latin typeface="Arial"/>
                <a:ea typeface="Arial"/>
                <a:cs typeface="Arial"/>
                <a:sym typeface="Arial"/>
              </a:defRPr>
            </a:pPr>
            <a:r>
              <a:rPr b="1" u="sng" dirty="0">
                <a:solidFill>
                  <a:srgbClr val="0433FF"/>
                </a:solidFill>
              </a:rPr>
              <a:t>Contributions/collaborations</a:t>
            </a:r>
            <a:r>
              <a:rPr dirty="0"/>
              <a:t>: Explore class missions, Schmidt Futures FETCH4 (Co-I), IGAC AMIGO (SC), IGAC TOAR-2 (Lead: Chemical reanalysis WG &amp; satellite assessment report), ISSI (GEO AQ summary paper), JEDI, WMO observing system impacts, CEOS-AC-VC, TRACER-1 (NASA Ames regional reanalysis), JPL TROPESS (new satellite products) </a:t>
            </a:r>
          </a:p>
          <a:p>
            <a:pPr marL="559836" indent="-559836" defTabSz="1828800">
              <a:lnSpc>
                <a:spcPct val="130000"/>
              </a:lnSpc>
              <a:spcBef>
                <a:spcPts val="2800"/>
              </a:spcBef>
              <a:buSzPct val="100000"/>
              <a:buFont typeface="Arial"/>
              <a:buChar char="•"/>
              <a:defRPr sz="4100">
                <a:latin typeface="Arial"/>
                <a:ea typeface="Arial"/>
                <a:cs typeface="Arial"/>
                <a:sym typeface="Arial"/>
              </a:defRPr>
            </a:pPr>
            <a:r>
              <a:rPr b="1" u="sng" dirty="0">
                <a:solidFill>
                  <a:srgbClr val="0433FF"/>
                </a:solidFill>
              </a:rPr>
              <a:t>NASA funded projects</a:t>
            </a:r>
            <a:r>
              <a:rPr dirty="0"/>
              <a:t>: AST (</a:t>
            </a:r>
            <a:r>
              <a:rPr i="1" dirty="0"/>
              <a:t>PI</a:t>
            </a:r>
            <a:r>
              <a:rPr dirty="0"/>
              <a:t>, Decadal reanalysis), ACMAP (</a:t>
            </a:r>
            <a:r>
              <a:rPr i="1" dirty="0"/>
              <a:t>PI</a:t>
            </a:r>
            <a:r>
              <a:rPr dirty="0"/>
              <a:t>, MOMO-Chem), ESUSPI (</a:t>
            </a:r>
            <a:r>
              <a:rPr i="1" dirty="0"/>
              <a:t>PI</a:t>
            </a:r>
            <a:r>
              <a:rPr dirty="0"/>
              <a:t>, GOSAT-GW), Earth to Action for Air Quality (</a:t>
            </a:r>
            <a:r>
              <a:rPr i="1" dirty="0"/>
              <a:t>PI</a:t>
            </a:r>
            <a:r>
              <a:rPr dirty="0"/>
              <a:t>), JPL ML-AQ (</a:t>
            </a:r>
            <a:r>
              <a:rPr i="1" dirty="0"/>
              <a:t>PI</a:t>
            </a:r>
            <a:r>
              <a:rPr dirty="0"/>
              <a:t>), HAQAST (LBC), CMS-Flux (CO</a:t>
            </a:r>
            <a:r>
              <a:rPr baseline="-5999" dirty="0"/>
              <a:t>2</a:t>
            </a:r>
            <a:r>
              <a:rPr dirty="0"/>
              <a:t>-CO-NOx), NPP (VOCs), ACMAP (trace gas atmospheric river)</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5" name="Untitled.pdf" descr="Untitled.pdf"/>
          <p:cNvPicPr>
            <a:picLocks noChangeAspect="1"/>
          </p:cNvPicPr>
          <p:nvPr/>
        </p:nvPicPr>
        <p:blipFill>
          <a:blip r:embed="rId3"/>
          <a:stretch>
            <a:fillRect/>
          </a:stretch>
        </p:blipFill>
        <p:spPr>
          <a:xfrm>
            <a:off x="3878929" y="161445"/>
            <a:ext cx="20213966" cy="13042901"/>
          </a:xfrm>
          <a:prstGeom prst="rect">
            <a:avLst/>
          </a:prstGeom>
          <a:ln w="12700">
            <a:miter lim="400000"/>
          </a:ln>
        </p:spPr>
      </p:pic>
      <p:grpSp>
        <p:nvGrpSpPr>
          <p:cNvPr id="843" name="Group"/>
          <p:cNvGrpSpPr/>
          <p:nvPr/>
        </p:nvGrpSpPr>
        <p:grpSpPr>
          <a:xfrm>
            <a:off x="1199556" y="4095876"/>
            <a:ext cx="7601685" cy="6406915"/>
            <a:chOff x="0" y="12284"/>
            <a:chExt cx="7601683" cy="6406914"/>
          </a:xfrm>
        </p:grpSpPr>
        <p:sp>
          <p:nvSpPr>
            <p:cNvPr id="836" name="Rounded Rectangle"/>
            <p:cNvSpPr/>
            <p:nvPr/>
          </p:nvSpPr>
          <p:spPr>
            <a:xfrm>
              <a:off x="25400" y="3569823"/>
              <a:ext cx="7071801" cy="2198620"/>
            </a:xfrm>
            <a:prstGeom prst="roundRect">
              <a:avLst>
                <a:gd name="adj" fmla="val 25642"/>
              </a:avLst>
            </a:prstGeom>
            <a:solidFill>
              <a:srgbClr val="FFFFFF">
                <a:alpha val="66053"/>
              </a:srgbClr>
            </a:solidFill>
            <a:ln w="63500" cap="flat">
              <a:solidFill>
                <a:srgbClr val="FF9300">
                  <a:alpha val="66053"/>
                </a:srgbClr>
              </a:solidFill>
              <a:prstDash val="solid"/>
              <a:miter lim="400000"/>
            </a:ln>
            <a:effectLst/>
          </p:spPr>
          <p:txBody>
            <a:bodyPr wrap="square" lIns="50800" tIns="50800" rIns="50800" bIns="50800" numCol="1" anchor="ctr">
              <a:noAutofit/>
            </a:bodyPr>
            <a:lstStyle/>
            <a:p>
              <a:pPr algn="ctr" defTabSz="825500">
                <a:defRPr sz="3000">
                  <a:solidFill>
                    <a:srgbClr val="0433FF"/>
                  </a:solidFill>
                  <a:latin typeface="Helvetica Neue Medium"/>
                  <a:ea typeface="Helvetica Neue Medium"/>
                  <a:cs typeface="Helvetica Neue Medium"/>
                  <a:sym typeface="Helvetica Neue Medium"/>
                </a:defRPr>
              </a:pPr>
              <a:endParaRPr/>
            </a:p>
          </p:txBody>
        </p:sp>
        <p:sp>
          <p:nvSpPr>
            <p:cNvPr id="837" name="Line"/>
            <p:cNvSpPr/>
            <p:nvPr/>
          </p:nvSpPr>
          <p:spPr>
            <a:xfrm flipH="1">
              <a:off x="6647561" y="20134"/>
              <a:ext cx="954123" cy="493061"/>
            </a:xfrm>
            <a:prstGeom prst="line">
              <a:avLst/>
            </a:prstGeom>
            <a:noFill/>
            <a:ln w="76200" cap="flat">
              <a:solidFill>
                <a:srgbClr val="FF9300"/>
              </a:solidFill>
              <a:prstDash val="solid"/>
              <a:miter lim="400000"/>
              <a:tailEnd type="triangle" w="med" len="med"/>
            </a:ln>
            <a:effectLst/>
          </p:spPr>
          <p:txBody>
            <a:bodyPr wrap="square" lIns="71437" tIns="71437" rIns="71437" bIns="71437" numCol="1" anchor="ctr">
              <a:noAutofit/>
            </a:bodyPr>
            <a:lstStyle/>
            <a:p>
              <a:pPr algn="ctr" defTabSz="821531">
                <a:defRPr sz="5000">
                  <a:solidFill>
                    <a:srgbClr val="FFFFFF"/>
                  </a:solidFill>
                  <a:effectLst>
                    <a:outerShdw blurRad="38100" dist="12700" dir="5400000" rotWithShape="0">
                      <a:srgbClr val="000000">
                        <a:alpha val="50000"/>
                      </a:srgbClr>
                    </a:outerShdw>
                  </a:effectLst>
                  <a:latin typeface="+mn-lt"/>
                  <a:ea typeface="+mn-ea"/>
                  <a:cs typeface="+mn-cs"/>
                  <a:sym typeface="ヒラギノ角ゴ Pro W3"/>
                </a:defRPr>
              </a:pPr>
              <a:endParaRPr/>
            </a:p>
          </p:txBody>
        </p:sp>
        <p:sp>
          <p:nvSpPr>
            <p:cNvPr id="838" name="Rounded Rectangle"/>
            <p:cNvSpPr/>
            <p:nvPr/>
          </p:nvSpPr>
          <p:spPr>
            <a:xfrm>
              <a:off x="0" y="915522"/>
              <a:ext cx="7071801" cy="2360822"/>
            </a:xfrm>
            <a:prstGeom prst="roundRect">
              <a:avLst>
                <a:gd name="adj" fmla="val 23880"/>
              </a:avLst>
            </a:prstGeom>
            <a:solidFill>
              <a:srgbClr val="FFFFFF">
                <a:alpha val="66053"/>
              </a:srgbClr>
            </a:solidFill>
            <a:ln w="63500" cap="flat">
              <a:solidFill>
                <a:srgbClr val="FF9300">
                  <a:alpha val="66053"/>
                </a:srgbClr>
              </a:solidFill>
              <a:prstDash val="solid"/>
              <a:miter lim="400000"/>
            </a:ln>
            <a:effectLst/>
          </p:spPr>
          <p:txBody>
            <a:bodyPr wrap="square" lIns="50800" tIns="50800" rIns="50800" bIns="50800" numCol="1" anchor="ctr">
              <a:noAutofit/>
            </a:bodyPr>
            <a:lstStyle/>
            <a:p>
              <a:pPr algn="ctr" defTabSz="825500">
                <a:defRPr sz="3000">
                  <a:solidFill>
                    <a:srgbClr val="0433FF"/>
                  </a:solidFill>
                  <a:latin typeface="Helvetica Neue Medium"/>
                  <a:ea typeface="Helvetica Neue Medium"/>
                  <a:cs typeface="Helvetica Neue Medium"/>
                  <a:sym typeface="Helvetica Neue Medium"/>
                </a:defRPr>
              </a:pPr>
              <a:endParaRPr/>
            </a:p>
          </p:txBody>
        </p:sp>
        <p:sp>
          <p:nvSpPr>
            <p:cNvPr id="839" name="Oxidation capacity (OH)…"/>
            <p:cNvSpPr txBox="1"/>
            <p:nvPr/>
          </p:nvSpPr>
          <p:spPr>
            <a:xfrm>
              <a:off x="618651" y="1155530"/>
              <a:ext cx="5913984" cy="18407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pPr algn="ctr">
                <a:defRPr sz="4000" b="1">
                  <a:latin typeface="Arial"/>
                  <a:ea typeface="Arial"/>
                  <a:cs typeface="Arial"/>
                  <a:sym typeface="Arial"/>
                </a:defRPr>
              </a:pPr>
              <a:r>
                <a:t>Oxidation capacity (OH)</a:t>
              </a:r>
            </a:p>
            <a:p>
              <a:pPr algn="ctr">
                <a:defRPr sz="4000" b="1">
                  <a:latin typeface="Arial"/>
                  <a:ea typeface="Arial"/>
                  <a:cs typeface="Arial"/>
                  <a:sym typeface="Arial"/>
                </a:defRPr>
              </a:pPr>
              <a:r>
                <a:t>↓</a:t>
              </a:r>
            </a:p>
            <a:p>
              <a:pPr algn="ctr">
                <a:defRPr sz="4000" b="1" u="sng">
                  <a:latin typeface="Arial"/>
                  <a:ea typeface="Arial"/>
                  <a:cs typeface="Arial"/>
                  <a:sym typeface="Arial"/>
                </a:defRPr>
              </a:pPr>
              <a:r>
                <a:t>CH</a:t>
              </a:r>
              <a:r>
                <a:rPr baseline="-5999"/>
                <a:t>4</a:t>
              </a:r>
            </a:p>
          </p:txBody>
        </p:sp>
        <p:sp>
          <p:nvSpPr>
            <p:cNvPr id="840" name="Long-lived GHGs"/>
            <p:cNvSpPr txBox="1"/>
            <p:nvPr/>
          </p:nvSpPr>
          <p:spPr>
            <a:xfrm>
              <a:off x="933023" y="12284"/>
              <a:ext cx="5341616" cy="8587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lgn="ctr">
                <a:lnSpc>
                  <a:spcPct val="120000"/>
                </a:lnSpc>
                <a:defRPr sz="5000" b="1">
                  <a:solidFill>
                    <a:srgbClr val="FF9300"/>
                  </a:solidFill>
                  <a:latin typeface="Arial"/>
                  <a:ea typeface="Arial"/>
                  <a:cs typeface="Arial"/>
                  <a:sym typeface="Arial"/>
                </a:defRPr>
              </a:lvl1pPr>
            </a:lstStyle>
            <a:p>
              <a:pPr>
                <a:defRPr>
                  <a:solidFill>
                    <a:srgbClr val="000000"/>
                  </a:solidFill>
                </a:defRPr>
              </a:pPr>
              <a:r>
                <a:rPr>
                  <a:solidFill>
                    <a:srgbClr val="FF9300"/>
                  </a:solidFill>
                </a:rPr>
                <a:t>Long-lived GHGs</a:t>
              </a:r>
            </a:p>
          </p:txBody>
        </p:sp>
        <p:sp>
          <p:nvSpPr>
            <p:cNvPr id="841" name="AQ-GHG co-emissions…"/>
            <p:cNvSpPr txBox="1"/>
            <p:nvPr/>
          </p:nvSpPr>
          <p:spPr>
            <a:xfrm>
              <a:off x="759790" y="3746330"/>
              <a:ext cx="5631707" cy="18407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pPr algn="ctr">
                <a:defRPr sz="4000" b="1">
                  <a:latin typeface="Arial"/>
                  <a:ea typeface="Arial"/>
                  <a:cs typeface="Arial"/>
                  <a:sym typeface="Arial"/>
                </a:defRPr>
              </a:pPr>
              <a:r>
                <a:t>AQ-GHG co-emissions</a:t>
              </a:r>
            </a:p>
            <a:p>
              <a:pPr algn="ctr">
                <a:defRPr sz="4000" b="1">
                  <a:latin typeface="Arial"/>
                  <a:ea typeface="Arial"/>
                  <a:cs typeface="Arial"/>
                  <a:sym typeface="Arial"/>
                </a:defRPr>
              </a:pPr>
              <a:r>
                <a:t>↓</a:t>
              </a:r>
            </a:p>
            <a:p>
              <a:pPr algn="ctr">
                <a:defRPr sz="4000" b="1" u="sng">
                  <a:latin typeface="Arial"/>
                  <a:ea typeface="Arial"/>
                  <a:cs typeface="Arial"/>
                  <a:sym typeface="Arial"/>
                </a:defRPr>
              </a:pPr>
              <a:r>
                <a:t>CO</a:t>
              </a:r>
              <a:r>
                <a:rPr baseline="-5999"/>
                <a:t>2</a:t>
              </a:r>
            </a:p>
          </p:txBody>
        </p:sp>
        <p:sp>
          <p:nvSpPr>
            <p:cNvPr id="842" name="Line"/>
            <p:cNvSpPr/>
            <p:nvPr/>
          </p:nvSpPr>
          <p:spPr>
            <a:xfrm flipH="1" flipV="1">
              <a:off x="6757585" y="5957422"/>
              <a:ext cx="751393" cy="461777"/>
            </a:xfrm>
            <a:prstGeom prst="line">
              <a:avLst/>
            </a:prstGeom>
            <a:noFill/>
            <a:ln w="76200" cap="flat">
              <a:solidFill>
                <a:srgbClr val="FF9300"/>
              </a:solidFill>
              <a:prstDash val="solid"/>
              <a:miter lim="400000"/>
              <a:tailEnd type="triangle" w="med" len="med"/>
            </a:ln>
            <a:effectLst/>
          </p:spPr>
          <p:txBody>
            <a:bodyPr wrap="square" lIns="71437" tIns="71437" rIns="71437" bIns="71437" numCol="1" anchor="ctr">
              <a:noAutofit/>
            </a:bodyPr>
            <a:lstStyle/>
            <a:p>
              <a:pPr algn="ctr" defTabSz="821531">
                <a:defRPr sz="5000">
                  <a:solidFill>
                    <a:srgbClr val="FFFFFF"/>
                  </a:solidFill>
                  <a:effectLst>
                    <a:outerShdw blurRad="38100" dist="12700" dir="5400000" rotWithShape="0">
                      <a:srgbClr val="000000">
                        <a:alpha val="50000"/>
                      </a:srgbClr>
                    </a:outerShdw>
                  </a:effectLst>
                  <a:latin typeface="+mn-lt"/>
                  <a:ea typeface="+mn-ea"/>
                  <a:cs typeface="+mn-cs"/>
                  <a:sym typeface="ヒラギノ角ゴ Pro W3"/>
                </a:defRPr>
              </a:pPr>
              <a:endParaRPr/>
            </a:p>
          </p:txBody>
        </p:sp>
      </p:grpSp>
      <p:sp>
        <p:nvSpPr>
          <p:cNvPr id="844" name="MOMO-Chem Tropospheric Chemistry Reanalysis (TCR-3)"/>
          <p:cNvSpPr/>
          <p:nvPr/>
        </p:nvSpPr>
        <p:spPr>
          <a:xfrm>
            <a:off x="242299" y="11155948"/>
            <a:ext cx="8138774" cy="2287175"/>
          </a:xfrm>
          <a:prstGeom prst="roundRect">
            <a:avLst>
              <a:gd name="adj" fmla="val 14100"/>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3500" tIns="63500" rIns="63500" bIns="63500" anchor="ctr"/>
          <a:lstStyle>
            <a:lvl1pPr algn="ctr" defTabSz="821531">
              <a:spcBef>
                <a:spcPts val="1200"/>
              </a:spcBef>
              <a:defRPr sz="4600" b="1">
                <a:solidFill>
                  <a:srgbClr val="FFF76B"/>
                </a:solidFill>
                <a:latin typeface="Calibri"/>
                <a:ea typeface="Calibri"/>
                <a:cs typeface="Calibri"/>
                <a:sym typeface="Calibri"/>
              </a:defRPr>
            </a:lvl1pPr>
          </a:lstStyle>
          <a:p>
            <a:r>
              <a:t>MOMO-Chem Tropospheric Chemistry Reanalysis (TCR-3)</a:t>
            </a:r>
          </a:p>
        </p:txBody>
      </p:sp>
      <p:sp>
        <p:nvSpPr>
          <p:cNvPr id="845" name="Miyazaki et al.,…"/>
          <p:cNvSpPr txBox="1"/>
          <p:nvPr/>
        </p:nvSpPr>
        <p:spPr>
          <a:xfrm>
            <a:off x="510204" y="997768"/>
            <a:ext cx="3046504" cy="1850431"/>
          </a:xfrm>
          <a:prstGeom prst="rect">
            <a:avLst/>
          </a:prstGeom>
          <a:solidFill>
            <a:srgbClr val="FFFDE5"/>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300" tIns="114300" rIns="114300" bIns="114300">
            <a:spAutoFit/>
          </a:bodyPr>
          <a:lstStyle/>
          <a:p>
            <a:pPr marL="81280" marR="81280" algn="ctr" defTabSz="1821656">
              <a:defRPr sz="3200">
                <a:uFill>
                  <a:solidFill>
                    <a:srgbClr val="000000"/>
                  </a:solidFill>
                </a:uFill>
                <a:latin typeface="Calibri"/>
                <a:ea typeface="Calibri"/>
                <a:cs typeface="Calibri"/>
                <a:sym typeface="Calibri"/>
              </a:defRPr>
            </a:pPr>
            <a:r>
              <a:t>Miyazaki et al., </a:t>
            </a:r>
          </a:p>
          <a:p>
            <a:pPr marL="81280" marR="81280" algn="ctr" defTabSz="1821656">
              <a:defRPr sz="2900">
                <a:uFill>
                  <a:solidFill>
                    <a:srgbClr val="000000"/>
                  </a:solidFill>
                </a:uFill>
                <a:latin typeface="Calibri"/>
                <a:ea typeface="Calibri"/>
                <a:cs typeface="Calibri"/>
                <a:sym typeface="Calibri"/>
              </a:defRPr>
            </a:pPr>
            <a:r>
              <a:t>In prep.</a:t>
            </a:r>
          </a:p>
          <a:p>
            <a:pPr marL="81280" marR="81280" algn="ctr" defTabSz="1821656">
              <a:defRPr sz="2400">
                <a:uFill>
                  <a:solidFill>
                    <a:srgbClr val="000000"/>
                  </a:solidFill>
                </a:uFill>
                <a:latin typeface="Calibri"/>
                <a:ea typeface="Calibri"/>
                <a:cs typeface="Calibri"/>
                <a:sym typeface="Calibri"/>
              </a:defRPr>
            </a:pPr>
            <a:r>
              <a:t>(updated from Miyazaki et al., 2020)</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Rectangle"/>
          <p:cNvSpPr/>
          <p:nvPr/>
        </p:nvSpPr>
        <p:spPr>
          <a:xfrm>
            <a:off x="11615408" y="8680669"/>
            <a:ext cx="5796363" cy="5114420"/>
          </a:xfrm>
          <a:prstGeom prst="rect">
            <a:avLst/>
          </a:prstGeom>
          <a:solidFill>
            <a:schemeClr val="accent3">
              <a:satOff val="18648"/>
              <a:lumOff val="5971"/>
            </a:schemeClr>
          </a:solidFill>
          <a:ln w="12700">
            <a:miter lim="400000"/>
          </a:ln>
          <a:effectLst>
            <a:outerShdw blurRad="50800" dist="25400" dir="5400000" rotWithShape="0">
              <a:srgbClr val="000000">
                <a:alpha val="50000"/>
              </a:srgbClr>
            </a:outerShdw>
          </a:effectLst>
        </p:spPr>
        <p:txBody>
          <a:bodyPr lIns="71437" tIns="71437" rIns="71437" bIns="71437" anchor="ctr"/>
          <a:lstStyle/>
          <a:p>
            <a:pPr algn="ctr" defTabSz="821531">
              <a:defRPr sz="5200">
                <a:solidFill>
                  <a:srgbClr val="FFFFFF"/>
                </a:solidFill>
                <a:effectLst>
                  <a:outerShdw blurRad="38100" dist="12700" dir="5400000" rotWithShape="0">
                    <a:srgbClr val="000000">
                      <a:alpha val="50000"/>
                    </a:srgbClr>
                  </a:outerShdw>
                </a:effectLst>
                <a:latin typeface="+mn-lt"/>
                <a:ea typeface="+mn-ea"/>
                <a:cs typeface="+mn-cs"/>
                <a:sym typeface="ヒラギノ角ゴ Pro W3"/>
              </a:defRPr>
            </a:pPr>
            <a:endParaRPr/>
          </a:p>
        </p:txBody>
      </p:sp>
      <p:sp>
        <p:nvSpPr>
          <p:cNvPr id="850" name="Broad communities"/>
          <p:cNvSpPr txBox="1"/>
          <p:nvPr/>
        </p:nvSpPr>
        <p:spPr>
          <a:xfrm>
            <a:off x="11910269" y="8842309"/>
            <a:ext cx="5100457" cy="765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ctr">
              <a:lnSpc>
                <a:spcPts val="6300"/>
              </a:lnSpc>
              <a:spcBef>
                <a:spcPts val="400"/>
              </a:spcBef>
              <a:buClr>
                <a:srgbClr val="5C86B9"/>
              </a:buClr>
              <a:buFont typeface="Zapf Dingbats"/>
              <a:defRPr sz="4100" b="1" i="1">
                <a:solidFill>
                  <a:schemeClr val="accent1"/>
                </a:solidFill>
              </a:defRPr>
            </a:lvl1pPr>
          </a:lstStyle>
          <a:p>
            <a:pPr>
              <a:defRPr b="0"/>
            </a:pPr>
            <a:r>
              <a:rPr b="1"/>
              <a:t>Broad communities</a:t>
            </a:r>
          </a:p>
        </p:txBody>
      </p:sp>
      <p:sp>
        <p:nvSpPr>
          <p:cNvPr id="851" name="Rectangle"/>
          <p:cNvSpPr/>
          <p:nvPr/>
        </p:nvSpPr>
        <p:spPr>
          <a:xfrm>
            <a:off x="17577134" y="9523136"/>
            <a:ext cx="6814772" cy="4271952"/>
          </a:xfrm>
          <a:prstGeom prst="rect">
            <a:avLst/>
          </a:prstGeom>
          <a:solidFill>
            <a:schemeClr val="accent3">
              <a:satOff val="18648"/>
              <a:lumOff val="5971"/>
            </a:schemeClr>
          </a:solidFill>
          <a:ln w="12700">
            <a:miter lim="400000"/>
          </a:ln>
          <a:effectLst>
            <a:outerShdw blurRad="50800" dist="25400" dir="5400000" rotWithShape="0">
              <a:srgbClr val="000000">
                <a:alpha val="50000"/>
              </a:srgbClr>
            </a:outerShdw>
          </a:effectLst>
        </p:spPr>
        <p:txBody>
          <a:bodyPr lIns="71437" tIns="71437" rIns="71437" bIns="71437" anchor="ctr"/>
          <a:lstStyle/>
          <a:p>
            <a:pPr algn="ctr" defTabSz="821531">
              <a:defRPr sz="5200">
                <a:solidFill>
                  <a:srgbClr val="FFFFFF"/>
                </a:solidFill>
                <a:effectLst>
                  <a:outerShdw blurRad="38100" dist="12700" dir="5400000" rotWithShape="0">
                    <a:srgbClr val="000000">
                      <a:alpha val="50000"/>
                    </a:srgbClr>
                  </a:outerShdw>
                </a:effectLst>
                <a:latin typeface="+mn-lt"/>
                <a:ea typeface="+mn-ea"/>
                <a:cs typeface="+mn-cs"/>
                <a:sym typeface="ヒラギノ角ゴ Pro W3"/>
              </a:defRPr>
            </a:pPr>
            <a:endParaRPr/>
          </a:p>
        </p:txBody>
      </p:sp>
      <p:sp>
        <p:nvSpPr>
          <p:cNvPr id="852" name="Rectangle"/>
          <p:cNvSpPr/>
          <p:nvPr/>
        </p:nvSpPr>
        <p:spPr>
          <a:xfrm>
            <a:off x="5875566" y="9832045"/>
            <a:ext cx="5574476" cy="3899273"/>
          </a:xfrm>
          <a:prstGeom prst="rect">
            <a:avLst/>
          </a:prstGeom>
          <a:blipFill>
            <a:blip r:embed="rId3"/>
          </a:blipFill>
          <a:ln w="12700">
            <a:miter lim="400000"/>
          </a:ln>
          <a:effectLst>
            <a:outerShdw blurRad="50800" dist="25400" dir="5400000" rotWithShape="0">
              <a:srgbClr val="000000">
                <a:alpha val="50000"/>
              </a:srgbClr>
            </a:outerShdw>
          </a:effectLst>
        </p:spPr>
        <p:txBody>
          <a:bodyPr lIns="71437" tIns="71437" rIns="71437" bIns="71437" anchor="ctr"/>
          <a:lstStyle/>
          <a:p>
            <a:pPr algn="ctr" defTabSz="821531">
              <a:defRPr sz="5200">
                <a:solidFill>
                  <a:srgbClr val="FFFFFF"/>
                </a:solidFill>
                <a:effectLst>
                  <a:outerShdw blurRad="38100" dist="12700" dir="5400000" rotWithShape="0">
                    <a:srgbClr val="000000">
                      <a:alpha val="50000"/>
                    </a:srgbClr>
                  </a:outerShdw>
                </a:effectLst>
                <a:latin typeface="+mn-lt"/>
                <a:ea typeface="+mn-ea"/>
                <a:cs typeface="+mn-cs"/>
                <a:sym typeface="ヒラギノ角ゴ Pro W3"/>
              </a:defRPr>
            </a:pPr>
            <a:endParaRPr/>
          </a:p>
        </p:txBody>
      </p:sp>
      <p:sp>
        <p:nvSpPr>
          <p:cNvPr id="853" name="Rectangle"/>
          <p:cNvSpPr/>
          <p:nvPr/>
        </p:nvSpPr>
        <p:spPr>
          <a:xfrm>
            <a:off x="319527" y="9720302"/>
            <a:ext cx="5314474" cy="4029472"/>
          </a:xfrm>
          <a:prstGeom prst="rect">
            <a:avLst/>
          </a:prstGeom>
          <a:blipFill>
            <a:blip r:embed="rId3"/>
          </a:blipFill>
          <a:ln w="12700">
            <a:miter lim="400000"/>
          </a:ln>
          <a:effectLst>
            <a:outerShdw blurRad="50800" dist="25400" dir="5400000" rotWithShape="0">
              <a:srgbClr val="000000">
                <a:alpha val="50000"/>
              </a:srgbClr>
            </a:outerShdw>
          </a:effectLst>
        </p:spPr>
        <p:txBody>
          <a:bodyPr lIns="71437" tIns="71437" rIns="71437" bIns="71437" anchor="ctr"/>
          <a:lstStyle/>
          <a:p>
            <a:pPr algn="ctr" defTabSz="821531">
              <a:defRPr sz="5200">
                <a:solidFill>
                  <a:srgbClr val="FFFFFF"/>
                </a:solidFill>
                <a:effectLst>
                  <a:outerShdw blurRad="38100" dist="12700" dir="5400000" rotWithShape="0">
                    <a:srgbClr val="000000">
                      <a:alpha val="50000"/>
                    </a:srgbClr>
                  </a:outerShdw>
                </a:effectLst>
                <a:latin typeface="+mn-lt"/>
                <a:ea typeface="+mn-ea"/>
                <a:cs typeface="+mn-cs"/>
                <a:sym typeface="ヒラギノ角ゴ Pro W3"/>
              </a:defRPr>
            </a:pPr>
            <a:endParaRPr/>
          </a:p>
        </p:txBody>
      </p:sp>
      <p:sp>
        <p:nvSpPr>
          <p:cNvPr id="854" name="Rectangle"/>
          <p:cNvSpPr/>
          <p:nvPr/>
        </p:nvSpPr>
        <p:spPr>
          <a:xfrm>
            <a:off x="6305457" y="1687645"/>
            <a:ext cx="4171778" cy="5351424"/>
          </a:xfrm>
          <a:prstGeom prst="rect">
            <a:avLst/>
          </a:prstGeom>
          <a:blipFill>
            <a:blip r:embed="rId3"/>
          </a:blipFill>
          <a:ln w="12700">
            <a:miter lim="400000"/>
          </a:ln>
          <a:effectLst>
            <a:outerShdw blurRad="50800" dist="25400" dir="5400000" rotWithShape="0">
              <a:srgbClr val="000000">
                <a:alpha val="50000"/>
              </a:srgbClr>
            </a:outerShdw>
          </a:effectLst>
        </p:spPr>
        <p:txBody>
          <a:bodyPr lIns="71437" tIns="71437" rIns="71437" bIns="71437" anchor="ctr"/>
          <a:lstStyle/>
          <a:p>
            <a:pPr algn="ctr" defTabSz="821531">
              <a:defRPr sz="5200">
                <a:solidFill>
                  <a:srgbClr val="FFFFFF"/>
                </a:solidFill>
                <a:effectLst>
                  <a:outerShdw blurRad="38100" dist="12700" dir="5400000" rotWithShape="0">
                    <a:srgbClr val="000000">
                      <a:alpha val="50000"/>
                    </a:srgbClr>
                  </a:outerShdw>
                </a:effectLst>
                <a:latin typeface="+mn-lt"/>
                <a:ea typeface="+mn-ea"/>
                <a:cs typeface="+mn-cs"/>
                <a:sym typeface="ヒラギノ角ゴ Pro W3"/>
              </a:defRPr>
            </a:pPr>
            <a:endParaRPr/>
          </a:p>
        </p:txBody>
      </p:sp>
      <p:sp>
        <p:nvSpPr>
          <p:cNvPr id="855" name="Rectangle"/>
          <p:cNvSpPr/>
          <p:nvPr/>
        </p:nvSpPr>
        <p:spPr>
          <a:xfrm>
            <a:off x="197912" y="1649545"/>
            <a:ext cx="5621735" cy="5351424"/>
          </a:xfrm>
          <a:prstGeom prst="rect">
            <a:avLst/>
          </a:prstGeom>
          <a:blipFill>
            <a:blip r:embed="rId3"/>
          </a:blipFill>
          <a:ln w="12700">
            <a:miter lim="400000"/>
          </a:ln>
          <a:effectLst>
            <a:outerShdw blurRad="50800" dist="25400" dir="5400000" rotWithShape="0">
              <a:srgbClr val="000000">
                <a:alpha val="50000"/>
              </a:srgbClr>
            </a:outerShdw>
          </a:effectLst>
        </p:spPr>
        <p:txBody>
          <a:bodyPr lIns="71437" tIns="71437" rIns="71437" bIns="71437" anchor="ctr"/>
          <a:lstStyle/>
          <a:p>
            <a:pPr algn="ctr" defTabSz="821531">
              <a:defRPr sz="5200">
                <a:solidFill>
                  <a:srgbClr val="FFFFFF"/>
                </a:solidFill>
                <a:effectLst>
                  <a:outerShdw blurRad="38100" dist="12700" dir="5400000" rotWithShape="0">
                    <a:srgbClr val="000000">
                      <a:alpha val="50000"/>
                    </a:srgbClr>
                  </a:outerShdw>
                </a:effectLst>
                <a:latin typeface="+mn-lt"/>
                <a:ea typeface="+mn-ea"/>
                <a:cs typeface="+mn-cs"/>
                <a:sym typeface="ヒラギノ角ゴ Pro W3"/>
              </a:defRPr>
            </a:pPr>
            <a:endParaRPr/>
          </a:p>
        </p:txBody>
      </p:sp>
      <p:sp>
        <p:nvSpPr>
          <p:cNvPr id="856" name="Title 1"/>
          <p:cNvSpPr txBox="1">
            <a:spLocks noGrp="1"/>
          </p:cNvSpPr>
          <p:nvPr>
            <p:ph type="title"/>
          </p:nvPr>
        </p:nvSpPr>
        <p:spPr>
          <a:xfrm>
            <a:off x="2119608" y="86783"/>
            <a:ext cx="22069746" cy="1276351"/>
          </a:xfrm>
          <a:prstGeom prst="rect">
            <a:avLst/>
          </a:prstGeom>
        </p:spPr>
        <p:txBody>
          <a:bodyPr/>
          <a:lstStyle>
            <a:lvl1pPr algn="ctr">
              <a:defRPr sz="5900"/>
            </a:lvl1pPr>
          </a:lstStyle>
          <a:p>
            <a:r>
              <a:t>MOMO-Chem contribute to NASA’s current and future missions</a:t>
            </a:r>
          </a:p>
        </p:txBody>
      </p:sp>
      <p:pic>
        <p:nvPicPr>
          <p:cNvPr id="857" name="Untitled.jpg" descr="Untitled.jpg"/>
          <p:cNvPicPr>
            <a:picLocks noChangeAspect="1"/>
          </p:cNvPicPr>
          <p:nvPr/>
        </p:nvPicPr>
        <p:blipFill>
          <a:blip r:embed="rId4"/>
          <a:srcRect t="10029" r="46838"/>
          <a:stretch>
            <a:fillRect/>
          </a:stretch>
        </p:blipFill>
        <p:spPr>
          <a:xfrm>
            <a:off x="6654163" y="2698432"/>
            <a:ext cx="3517449" cy="4029577"/>
          </a:xfrm>
          <a:prstGeom prst="rect">
            <a:avLst/>
          </a:prstGeom>
          <a:ln w="12700">
            <a:miter lim="400000"/>
          </a:ln>
        </p:spPr>
      </p:pic>
      <p:pic>
        <p:nvPicPr>
          <p:cNvPr id="858" name="o3_map_mon_joint_diff_gl_AIRSOMI.png" descr="o3_map_mon_joint_diff_gl_AIRSOMI.png"/>
          <p:cNvPicPr>
            <a:picLocks noChangeAspect="1"/>
          </p:cNvPicPr>
          <p:nvPr/>
        </p:nvPicPr>
        <p:blipFill>
          <a:blip r:embed="rId5"/>
          <a:srcRect l="75023" t="35136" b="34407"/>
          <a:stretch>
            <a:fillRect/>
          </a:stretch>
        </p:blipFill>
        <p:spPr>
          <a:xfrm>
            <a:off x="738837" y="11042298"/>
            <a:ext cx="4319452" cy="2821636"/>
          </a:xfrm>
          <a:prstGeom prst="rect">
            <a:avLst/>
          </a:prstGeom>
          <a:ln w="12700">
            <a:miter lim="400000"/>
          </a:ln>
        </p:spPr>
      </p:pic>
      <p:sp>
        <p:nvSpPr>
          <p:cNvPr id="859" name="Top-down emissions (NOx,CO,SO2,Isopren)"/>
          <p:cNvSpPr txBox="1"/>
          <p:nvPr/>
        </p:nvSpPr>
        <p:spPr>
          <a:xfrm>
            <a:off x="155605" y="1680878"/>
            <a:ext cx="5504984" cy="1311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ctr">
              <a:lnSpc>
                <a:spcPts val="6400"/>
              </a:lnSpc>
              <a:spcBef>
                <a:spcPts val="400"/>
              </a:spcBef>
              <a:buClr>
                <a:srgbClr val="5C86B9"/>
              </a:buClr>
              <a:buFont typeface="Zapf Dingbats"/>
              <a:defRPr sz="4200" i="1">
                <a:solidFill>
                  <a:srgbClr val="FFFC79"/>
                </a:solidFill>
              </a:defRPr>
            </a:pPr>
            <a:r>
              <a:rPr b="1"/>
              <a:t>Top-down emissions</a:t>
            </a:r>
            <a:br>
              <a:rPr b="1"/>
            </a:br>
            <a:r>
              <a:rPr sz="3500" b="1"/>
              <a:t>(NOx,CO,SO</a:t>
            </a:r>
            <a:r>
              <a:rPr sz="3500" b="1" baseline="-5999"/>
              <a:t>2</a:t>
            </a:r>
            <a:r>
              <a:rPr sz="3500" b="1"/>
              <a:t>,Isopren)</a:t>
            </a:r>
          </a:p>
        </p:txBody>
      </p:sp>
      <p:sp>
        <p:nvSpPr>
          <p:cNvPr id="860" name="Attribution"/>
          <p:cNvSpPr txBox="1"/>
          <p:nvPr/>
        </p:nvSpPr>
        <p:spPr>
          <a:xfrm>
            <a:off x="6784955" y="1807878"/>
            <a:ext cx="2965083" cy="77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ctr">
              <a:lnSpc>
                <a:spcPts val="6400"/>
              </a:lnSpc>
              <a:spcBef>
                <a:spcPts val="400"/>
              </a:spcBef>
              <a:buClr>
                <a:srgbClr val="5C86B9"/>
              </a:buClr>
              <a:buFont typeface="Zapf Dingbats"/>
              <a:defRPr sz="4200" b="1" i="1">
                <a:solidFill>
                  <a:srgbClr val="FFFC79"/>
                </a:solidFill>
              </a:defRPr>
            </a:lvl1pPr>
          </a:lstStyle>
          <a:p>
            <a:pPr>
              <a:defRPr b="0"/>
            </a:pPr>
            <a:r>
              <a:rPr b="1"/>
              <a:t>Attribution</a:t>
            </a:r>
          </a:p>
        </p:txBody>
      </p:sp>
      <p:sp>
        <p:nvSpPr>
          <p:cNvPr id="861" name="TROPESS new…"/>
          <p:cNvSpPr txBox="1"/>
          <p:nvPr/>
        </p:nvSpPr>
        <p:spPr>
          <a:xfrm>
            <a:off x="554607" y="9770778"/>
            <a:ext cx="4656180" cy="1412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ctr">
              <a:lnSpc>
                <a:spcPts val="5600"/>
              </a:lnSpc>
              <a:buClr>
                <a:srgbClr val="5C86B9"/>
              </a:buClr>
              <a:buFont typeface="Zapf Dingbats"/>
              <a:defRPr sz="4200" i="1">
                <a:solidFill>
                  <a:srgbClr val="FFFC79"/>
                </a:solidFill>
              </a:defRPr>
            </a:pPr>
            <a:r>
              <a:rPr b="1"/>
              <a:t>TROPESS new </a:t>
            </a:r>
          </a:p>
          <a:p>
            <a:pPr algn="ctr">
              <a:lnSpc>
                <a:spcPts val="5600"/>
              </a:lnSpc>
              <a:buClr>
                <a:srgbClr val="5C86B9"/>
              </a:buClr>
              <a:buFont typeface="Zapf Dingbats"/>
              <a:defRPr sz="4200" i="1">
                <a:solidFill>
                  <a:srgbClr val="FFFC79"/>
                </a:solidFill>
              </a:defRPr>
            </a:pPr>
            <a:r>
              <a:rPr b="1"/>
              <a:t>satellite products</a:t>
            </a:r>
          </a:p>
        </p:txBody>
      </p:sp>
      <p:sp>
        <p:nvSpPr>
          <p:cNvPr id="862" name="High-resolution DA"/>
          <p:cNvSpPr txBox="1"/>
          <p:nvPr/>
        </p:nvSpPr>
        <p:spPr>
          <a:xfrm>
            <a:off x="6093718" y="9922294"/>
            <a:ext cx="4981499" cy="765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ctr">
              <a:lnSpc>
                <a:spcPts val="6300"/>
              </a:lnSpc>
              <a:spcBef>
                <a:spcPts val="400"/>
              </a:spcBef>
              <a:buClr>
                <a:srgbClr val="5C86B9"/>
              </a:buClr>
              <a:buFont typeface="Zapf Dingbats"/>
              <a:defRPr sz="4100" b="1" i="1">
                <a:solidFill>
                  <a:srgbClr val="FFFC79"/>
                </a:solidFill>
              </a:defRPr>
            </a:lvl1pPr>
          </a:lstStyle>
          <a:p>
            <a:pPr>
              <a:defRPr b="0"/>
            </a:pPr>
            <a:r>
              <a:rPr b="1"/>
              <a:t>High-resolution DA</a:t>
            </a:r>
          </a:p>
        </p:txBody>
      </p:sp>
      <p:sp>
        <p:nvSpPr>
          <p:cNvPr id="863" name="Rectangle"/>
          <p:cNvSpPr/>
          <p:nvPr/>
        </p:nvSpPr>
        <p:spPr>
          <a:xfrm>
            <a:off x="10740747" y="1611371"/>
            <a:ext cx="7059822" cy="4241580"/>
          </a:xfrm>
          <a:prstGeom prst="rect">
            <a:avLst/>
          </a:prstGeom>
          <a:blipFill>
            <a:blip r:embed="rId3"/>
          </a:blipFill>
          <a:ln w="12700">
            <a:miter lim="400000"/>
          </a:ln>
          <a:effectLst>
            <a:outerShdw blurRad="50800" dist="25400" dir="5400000" rotWithShape="0">
              <a:srgbClr val="000000">
                <a:alpha val="50000"/>
              </a:srgbClr>
            </a:outerShdw>
          </a:effectLst>
        </p:spPr>
        <p:txBody>
          <a:bodyPr lIns="71437" tIns="71437" rIns="71437" bIns="71437" anchor="ctr"/>
          <a:lstStyle/>
          <a:p>
            <a:pPr algn="ctr" defTabSz="821531">
              <a:defRPr sz="5200">
                <a:solidFill>
                  <a:srgbClr val="FFFFFF"/>
                </a:solidFill>
                <a:effectLst>
                  <a:outerShdw blurRad="38100" dist="12700" dir="5400000" rotWithShape="0">
                    <a:srgbClr val="000000">
                      <a:alpha val="50000"/>
                    </a:srgbClr>
                  </a:outerShdw>
                </a:effectLst>
                <a:latin typeface="+mn-lt"/>
                <a:ea typeface="+mn-ea"/>
                <a:cs typeface="+mn-cs"/>
                <a:sym typeface="ヒラギノ角ゴ Pro W3"/>
              </a:defRPr>
            </a:pPr>
            <a:endParaRPr/>
          </a:p>
        </p:txBody>
      </p:sp>
      <p:sp>
        <p:nvSpPr>
          <p:cNvPr id="864" name="GEO+LEO AQ integration"/>
          <p:cNvSpPr txBox="1"/>
          <p:nvPr/>
        </p:nvSpPr>
        <p:spPr>
          <a:xfrm>
            <a:off x="10765605" y="1759853"/>
            <a:ext cx="6814772" cy="77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ctr">
              <a:lnSpc>
                <a:spcPts val="6400"/>
              </a:lnSpc>
              <a:spcBef>
                <a:spcPts val="400"/>
              </a:spcBef>
              <a:buClr>
                <a:srgbClr val="5C86B9"/>
              </a:buClr>
              <a:buFont typeface="Zapf Dingbats"/>
              <a:defRPr sz="4200" b="1" i="1">
                <a:solidFill>
                  <a:srgbClr val="FFFC79"/>
                </a:solidFill>
              </a:defRPr>
            </a:lvl1pPr>
          </a:lstStyle>
          <a:p>
            <a:pPr>
              <a:defRPr b="0"/>
            </a:pPr>
            <a:r>
              <a:rPr b="1"/>
              <a:t>GEO+LEO AQ integration</a:t>
            </a:r>
          </a:p>
        </p:txBody>
      </p:sp>
      <p:pic>
        <p:nvPicPr>
          <p:cNvPr id="865" name="jgrd55088-fig-0014-m.jpg" descr="jgrd55088-fig-0014-m.jpg"/>
          <p:cNvPicPr>
            <a:picLocks noChangeAspect="1"/>
          </p:cNvPicPr>
          <p:nvPr/>
        </p:nvPicPr>
        <p:blipFill>
          <a:blip r:embed="rId6"/>
          <a:srcRect l="32448" r="34993" b="69502"/>
          <a:stretch>
            <a:fillRect/>
          </a:stretch>
        </p:blipFill>
        <p:spPr>
          <a:xfrm>
            <a:off x="1034662" y="3152263"/>
            <a:ext cx="3783521" cy="3534130"/>
          </a:xfrm>
          <a:prstGeom prst="rect">
            <a:avLst/>
          </a:prstGeom>
          <a:ln w="12700">
            <a:miter lim="400000"/>
          </a:ln>
        </p:spPr>
      </p:pic>
      <p:sp>
        <p:nvSpPr>
          <p:cNvPr id="866" name="Rectangle"/>
          <p:cNvSpPr/>
          <p:nvPr/>
        </p:nvSpPr>
        <p:spPr>
          <a:xfrm>
            <a:off x="17881652" y="1553294"/>
            <a:ext cx="6212458" cy="5114420"/>
          </a:xfrm>
          <a:prstGeom prst="rect">
            <a:avLst/>
          </a:prstGeom>
          <a:blipFill>
            <a:blip r:embed="rId3"/>
          </a:blipFill>
          <a:ln w="12700">
            <a:miter lim="400000"/>
          </a:ln>
          <a:effectLst>
            <a:outerShdw blurRad="50800" dist="25400" dir="5400000" rotWithShape="0">
              <a:srgbClr val="000000">
                <a:alpha val="50000"/>
              </a:srgbClr>
            </a:outerShdw>
          </a:effectLst>
        </p:spPr>
        <p:txBody>
          <a:bodyPr lIns="71437" tIns="71437" rIns="71437" bIns="71437" anchor="ctr"/>
          <a:lstStyle/>
          <a:p>
            <a:pPr algn="ctr" defTabSz="821531">
              <a:defRPr sz="5200">
                <a:solidFill>
                  <a:srgbClr val="FFFFFF"/>
                </a:solidFill>
                <a:effectLst>
                  <a:outerShdw blurRad="38100" dist="12700" dir="5400000" rotWithShape="0">
                    <a:srgbClr val="000000">
                      <a:alpha val="50000"/>
                    </a:srgbClr>
                  </a:outerShdw>
                </a:effectLst>
                <a:latin typeface="+mn-lt"/>
                <a:ea typeface="+mn-ea"/>
                <a:cs typeface="+mn-cs"/>
                <a:sym typeface="ヒラギノ角ゴ Pro W3"/>
              </a:defRPr>
            </a:pPr>
            <a:endParaRPr/>
          </a:p>
        </p:txBody>
      </p:sp>
      <p:sp>
        <p:nvSpPr>
          <p:cNvPr id="867" name="AQ-GHG synergy"/>
          <p:cNvSpPr txBox="1"/>
          <p:nvPr/>
        </p:nvSpPr>
        <p:spPr>
          <a:xfrm>
            <a:off x="18653887" y="1569352"/>
            <a:ext cx="4626488" cy="77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ctr">
              <a:lnSpc>
                <a:spcPts val="6400"/>
              </a:lnSpc>
              <a:spcBef>
                <a:spcPts val="400"/>
              </a:spcBef>
              <a:buClr>
                <a:srgbClr val="5C86B9"/>
              </a:buClr>
              <a:buFont typeface="Zapf Dingbats"/>
              <a:defRPr sz="4200" b="1" i="1">
                <a:solidFill>
                  <a:srgbClr val="FFFC79"/>
                </a:solidFill>
              </a:defRPr>
            </a:lvl1pPr>
          </a:lstStyle>
          <a:p>
            <a:pPr>
              <a:defRPr b="0"/>
            </a:pPr>
            <a:r>
              <a:rPr b="1"/>
              <a:t>AQ-GHG synergy</a:t>
            </a:r>
          </a:p>
        </p:txBody>
      </p:sp>
      <p:pic>
        <p:nvPicPr>
          <p:cNvPr id="868" name="fig_1.pdf" descr="fig_1.pdf"/>
          <p:cNvPicPr>
            <a:picLocks noChangeAspect="1"/>
          </p:cNvPicPr>
          <p:nvPr/>
        </p:nvPicPr>
        <p:blipFill>
          <a:blip r:embed="rId7"/>
          <a:stretch>
            <a:fillRect/>
          </a:stretch>
        </p:blipFill>
        <p:spPr>
          <a:xfrm>
            <a:off x="18344249" y="2359927"/>
            <a:ext cx="5543793" cy="4029417"/>
          </a:xfrm>
          <a:prstGeom prst="rect">
            <a:avLst/>
          </a:prstGeom>
          <a:ln w="12700">
            <a:miter lim="400000"/>
          </a:ln>
        </p:spPr>
      </p:pic>
      <p:sp>
        <p:nvSpPr>
          <p:cNvPr id="869" name="Arrow"/>
          <p:cNvSpPr/>
          <p:nvPr/>
        </p:nvSpPr>
        <p:spPr>
          <a:xfrm rot="2640000">
            <a:off x="16533136" y="7337838"/>
            <a:ext cx="1512034" cy="1139222"/>
          </a:xfrm>
          <a:prstGeom prst="rightArrow">
            <a:avLst>
              <a:gd name="adj1" fmla="val 32000"/>
              <a:gd name="adj2" fmla="val 78036"/>
            </a:avLst>
          </a:prstGeom>
          <a:solidFill>
            <a:schemeClr val="accent3">
              <a:satOff val="18648"/>
              <a:lumOff val="5971"/>
            </a:schemeClr>
          </a:solidFill>
          <a:ln w="12700">
            <a:miter lim="400000"/>
          </a:ln>
          <a:effectLst>
            <a:outerShdw blurRad="50800" dist="25400" dir="5400000" rotWithShape="0">
              <a:srgbClr val="000000">
                <a:alpha val="50000"/>
              </a:srgbClr>
            </a:outerShdw>
          </a:effectLst>
        </p:spPr>
        <p:txBody>
          <a:bodyPr lIns="71437" tIns="71437" rIns="71437" bIns="71437" anchor="ctr"/>
          <a:lstStyle/>
          <a:p>
            <a:pPr algn="ctr" defTabSz="821531">
              <a:defRPr sz="5200">
                <a:solidFill>
                  <a:srgbClr val="FFFFFF"/>
                </a:solidFill>
                <a:effectLst>
                  <a:outerShdw blurRad="38100" dist="12700" dir="5400000" rotWithShape="0">
                    <a:srgbClr val="000000">
                      <a:alpha val="50000"/>
                    </a:srgbClr>
                  </a:outerShdw>
                </a:effectLst>
                <a:latin typeface="+mn-lt"/>
                <a:ea typeface="+mn-ea"/>
                <a:cs typeface="+mn-cs"/>
                <a:sym typeface="ヒラギノ角ゴ Pro W3"/>
              </a:defRPr>
            </a:pPr>
            <a:endParaRPr/>
          </a:p>
        </p:txBody>
      </p:sp>
      <p:sp>
        <p:nvSpPr>
          <p:cNvPr id="870" name="Earth Science to Action"/>
          <p:cNvSpPr txBox="1"/>
          <p:nvPr/>
        </p:nvSpPr>
        <p:spPr>
          <a:xfrm>
            <a:off x="18289624" y="12719513"/>
            <a:ext cx="5504984" cy="933401"/>
          </a:xfrm>
          <a:prstGeom prst="rect">
            <a:avLst/>
          </a:prstGeom>
          <a:blipFill>
            <a:blip r:embed="rId3"/>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1300" tIns="241300" rIns="241300" bIns="241300" anchor="ctr">
            <a:spAutoFit/>
          </a:bodyPr>
          <a:lstStyle>
            <a:lvl1pPr algn="ctr" defTabSz="1828800">
              <a:spcBef>
                <a:spcPts val="100"/>
              </a:spcBef>
              <a:defRPr sz="3400">
                <a:solidFill>
                  <a:srgbClr val="FFFFFF"/>
                </a:solidFill>
                <a:latin typeface="Calibri"/>
                <a:ea typeface="Calibri"/>
                <a:cs typeface="Calibri"/>
                <a:sym typeface="Calibri"/>
              </a:defRPr>
            </a:lvl1pPr>
          </a:lstStyle>
          <a:p>
            <a:pPr>
              <a:defRPr u="sng"/>
            </a:pPr>
            <a:r>
              <a:rPr u="none"/>
              <a:t>Earth Science to Action</a:t>
            </a:r>
          </a:p>
        </p:txBody>
      </p:sp>
      <p:pic>
        <p:nvPicPr>
          <p:cNvPr id="871" name="Untitled 2.jpg" descr="Untitled 2.jpg"/>
          <p:cNvPicPr>
            <a:picLocks noChangeAspect="1"/>
          </p:cNvPicPr>
          <p:nvPr/>
        </p:nvPicPr>
        <p:blipFill>
          <a:blip r:embed="rId8"/>
          <a:srcRect r="1060"/>
          <a:stretch>
            <a:fillRect/>
          </a:stretch>
        </p:blipFill>
        <p:spPr>
          <a:xfrm>
            <a:off x="6785239" y="10703059"/>
            <a:ext cx="4087447" cy="2912209"/>
          </a:xfrm>
          <a:prstGeom prst="rect">
            <a:avLst/>
          </a:prstGeom>
          <a:ln w="12700">
            <a:miter lim="400000"/>
          </a:ln>
        </p:spPr>
      </p:pic>
      <p:pic>
        <p:nvPicPr>
          <p:cNvPr id="872" name="ERFuqdmUYAE1eDl.jpeg" descr="ERFuqdmUYAE1eDl.jpeg"/>
          <p:cNvPicPr>
            <a:picLocks noChangeAspect="1"/>
          </p:cNvPicPr>
          <p:nvPr/>
        </p:nvPicPr>
        <p:blipFill>
          <a:blip r:embed="rId9"/>
          <a:srcRect t="12719" b="18465"/>
          <a:stretch>
            <a:fillRect/>
          </a:stretch>
        </p:blipFill>
        <p:spPr>
          <a:xfrm>
            <a:off x="11805356" y="2651645"/>
            <a:ext cx="4947442" cy="2269148"/>
          </a:xfrm>
          <a:prstGeom prst="rect">
            <a:avLst/>
          </a:prstGeom>
          <a:ln w="12700">
            <a:miter lim="400000"/>
          </a:ln>
        </p:spPr>
      </p:pic>
      <p:pic>
        <p:nvPicPr>
          <p:cNvPr id="873" name="TOAR_Logo.png" descr="TOAR_Logo.png"/>
          <p:cNvPicPr>
            <a:picLocks noChangeAspect="1"/>
          </p:cNvPicPr>
          <p:nvPr/>
        </p:nvPicPr>
        <p:blipFill>
          <a:blip r:embed="rId10"/>
          <a:srcRect l="15851" r="15094"/>
          <a:stretch>
            <a:fillRect/>
          </a:stretch>
        </p:blipFill>
        <p:spPr>
          <a:xfrm>
            <a:off x="11643569" y="9901072"/>
            <a:ext cx="1274705" cy="1025541"/>
          </a:xfrm>
          <a:prstGeom prst="rect">
            <a:avLst/>
          </a:prstGeom>
          <a:ln w="12700">
            <a:miter lim="400000"/>
          </a:ln>
        </p:spPr>
      </p:pic>
      <p:sp>
        <p:nvSpPr>
          <p:cNvPr id="874" name="Arrow"/>
          <p:cNvSpPr/>
          <p:nvPr/>
        </p:nvSpPr>
        <p:spPr>
          <a:xfrm rot="2640000">
            <a:off x="780338" y="6999916"/>
            <a:ext cx="1106266" cy="653488"/>
          </a:xfrm>
          <a:prstGeom prst="rightArrow">
            <a:avLst>
              <a:gd name="adj1" fmla="val 29815"/>
              <a:gd name="adj2" fmla="val 55329"/>
            </a:avLst>
          </a:prstGeom>
          <a:solidFill>
            <a:srgbClr val="AA7942"/>
          </a:solidFill>
          <a:ln w="12700">
            <a:miter lim="400000"/>
          </a:ln>
          <a:effectLst>
            <a:outerShdw blurRad="50800" dist="25400" dir="5400000" rotWithShape="0">
              <a:srgbClr val="000000">
                <a:alpha val="50000"/>
              </a:srgbClr>
            </a:outerShdw>
          </a:effectLst>
        </p:spPr>
        <p:txBody>
          <a:bodyPr lIns="71437" tIns="71437" rIns="71437" bIns="71437" anchor="ctr"/>
          <a:lstStyle/>
          <a:p>
            <a:pPr algn="ctr" defTabSz="821531">
              <a:defRPr sz="5200">
                <a:solidFill>
                  <a:srgbClr val="FFFFFF"/>
                </a:solidFill>
                <a:effectLst>
                  <a:outerShdw blurRad="38100" dist="12700" dir="5400000" rotWithShape="0">
                    <a:srgbClr val="000000">
                      <a:alpha val="50000"/>
                    </a:srgbClr>
                  </a:outerShdw>
                </a:effectLst>
                <a:latin typeface="+mn-lt"/>
                <a:ea typeface="+mn-ea"/>
                <a:cs typeface="+mn-cs"/>
                <a:sym typeface="ヒラギノ角ゴ Pro W3"/>
              </a:defRPr>
            </a:pPr>
            <a:endParaRPr/>
          </a:p>
        </p:txBody>
      </p:sp>
      <p:sp>
        <p:nvSpPr>
          <p:cNvPr id="875" name="New generation…"/>
          <p:cNvSpPr txBox="1"/>
          <p:nvPr/>
        </p:nvSpPr>
        <p:spPr>
          <a:xfrm>
            <a:off x="1243273" y="7752045"/>
            <a:ext cx="3823891" cy="1159570"/>
          </a:xfrm>
          <a:prstGeom prst="rect">
            <a:avLst/>
          </a:prstGeom>
          <a:solidFill>
            <a:schemeClr val="accent2">
              <a:hueOff val="-554920"/>
              <a:satOff val="-21482"/>
              <a:lumOff val="-6228"/>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ctr" defTabSz="217714">
              <a:defRPr sz="3600" b="1">
                <a:solidFill>
                  <a:srgbClr val="FFFFFF"/>
                </a:solidFill>
                <a:latin typeface="Calibri"/>
                <a:ea typeface="Calibri"/>
                <a:cs typeface="Calibri"/>
                <a:sym typeface="Calibri"/>
              </a:defRPr>
            </a:pPr>
            <a:r>
              <a:t>New generation </a:t>
            </a:r>
          </a:p>
          <a:p>
            <a:pPr algn="ctr" defTabSz="217714">
              <a:defRPr sz="3600" b="1">
                <a:solidFill>
                  <a:srgbClr val="FFFFFF"/>
                </a:solidFill>
                <a:latin typeface="Calibri"/>
                <a:ea typeface="Calibri"/>
                <a:cs typeface="Calibri"/>
                <a:sym typeface="Calibri"/>
              </a:defRPr>
            </a:pPr>
            <a:r>
              <a:t>chemical reanalysis</a:t>
            </a:r>
          </a:p>
        </p:txBody>
      </p:sp>
      <p:sp>
        <p:nvSpPr>
          <p:cNvPr id="876" name="Aircraft campaigns (ASIA-AQ)…"/>
          <p:cNvSpPr txBox="1"/>
          <p:nvPr/>
        </p:nvSpPr>
        <p:spPr>
          <a:xfrm>
            <a:off x="5479369" y="7880553"/>
            <a:ext cx="6018696" cy="1221487"/>
          </a:xfrm>
          <a:prstGeom prst="rect">
            <a:avLst/>
          </a:prstGeom>
          <a:solidFill>
            <a:schemeClr val="accent2">
              <a:hueOff val="-554920"/>
              <a:satOff val="-21482"/>
              <a:lumOff val="-6228"/>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marL="270401" indent="-270401" algn="ctr" defTabSz="217714">
              <a:buClr>
                <a:srgbClr val="FFFFFF"/>
              </a:buClr>
              <a:buSzPct val="100000"/>
              <a:buFont typeface="Arial"/>
              <a:buChar char="-"/>
              <a:defRPr sz="3600" b="1" i="1">
                <a:solidFill>
                  <a:srgbClr val="FFFFFF"/>
                </a:solidFill>
                <a:latin typeface="Calibri"/>
                <a:ea typeface="Calibri"/>
                <a:cs typeface="Calibri"/>
                <a:sym typeface="Calibri"/>
              </a:defRPr>
            </a:pPr>
            <a:r>
              <a:rPr sz="3500" dirty="0"/>
              <a:t>Aircraft campaigns (ASIA-AQ)</a:t>
            </a:r>
          </a:p>
          <a:p>
            <a:pPr marL="270401" indent="-270401" algn="ctr" defTabSz="217714">
              <a:buClr>
                <a:srgbClr val="FFFFFF"/>
              </a:buClr>
              <a:buSzPct val="100000"/>
              <a:buFont typeface="Arial"/>
              <a:buChar char="-"/>
              <a:defRPr sz="3600" b="1" i="1">
                <a:solidFill>
                  <a:srgbClr val="FFFFFF"/>
                </a:solidFill>
                <a:latin typeface="Calibri"/>
                <a:ea typeface="Calibri"/>
                <a:cs typeface="Calibri"/>
                <a:sym typeface="Calibri"/>
              </a:defRPr>
            </a:pPr>
            <a:r>
              <a:rPr sz="3500" dirty="0"/>
              <a:t>Support policy decisions </a:t>
            </a:r>
          </a:p>
        </p:txBody>
      </p:sp>
      <p:sp>
        <p:nvSpPr>
          <p:cNvPr id="877" name="Arrow"/>
          <p:cNvSpPr/>
          <p:nvPr/>
        </p:nvSpPr>
        <p:spPr>
          <a:xfrm rot="18960000">
            <a:off x="1021638" y="8968416"/>
            <a:ext cx="1106266" cy="653488"/>
          </a:xfrm>
          <a:prstGeom prst="rightArrow">
            <a:avLst>
              <a:gd name="adj1" fmla="val 29815"/>
              <a:gd name="adj2" fmla="val 55329"/>
            </a:avLst>
          </a:prstGeom>
          <a:solidFill>
            <a:srgbClr val="AA7942"/>
          </a:solidFill>
          <a:ln w="12700">
            <a:miter lim="400000"/>
          </a:ln>
          <a:effectLst>
            <a:outerShdw blurRad="50800" dist="25400" rotWithShape="0">
              <a:srgbClr val="000000">
                <a:alpha val="50000"/>
              </a:srgbClr>
            </a:outerShdw>
          </a:effectLst>
        </p:spPr>
        <p:txBody>
          <a:bodyPr lIns="71437" tIns="71437" rIns="71437" bIns="71437" anchor="ctr"/>
          <a:lstStyle/>
          <a:p>
            <a:pPr algn="ctr" defTabSz="821531">
              <a:defRPr sz="5200">
                <a:solidFill>
                  <a:srgbClr val="FFFFFF"/>
                </a:solidFill>
                <a:effectLst>
                  <a:outerShdw blurRad="38100" dist="12700" dir="5400000" rotWithShape="0">
                    <a:srgbClr val="000000">
                      <a:alpha val="50000"/>
                    </a:srgbClr>
                  </a:outerShdw>
                </a:effectLst>
                <a:latin typeface="+mn-lt"/>
                <a:ea typeface="+mn-ea"/>
                <a:cs typeface="+mn-cs"/>
                <a:sym typeface="ヒラギノ角ゴ Pro W3"/>
              </a:defRPr>
            </a:pPr>
            <a:endParaRPr/>
          </a:p>
        </p:txBody>
      </p:sp>
      <p:pic>
        <p:nvPicPr>
          <p:cNvPr id="878" name="Screenshot 2024-08-12 at 7.26.02 PM.png" descr="Screenshot 2024-08-12 at 7.26.02 PM.png"/>
          <p:cNvPicPr>
            <a:picLocks noChangeAspect="1"/>
          </p:cNvPicPr>
          <p:nvPr/>
        </p:nvPicPr>
        <p:blipFill>
          <a:blip r:embed="rId11"/>
          <a:stretch>
            <a:fillRect/>
          </a:stretch>
        </p:blipFill>
        <p:spPr>
          <a:xfrm>
            <a:off x="18178088" y="10439462"/>
            <a:ext cx="5504984" cy="2187279"/>
          </a:xfrm>
          <a:prstGeom prst="rect">
            <a:avLst/>
          </a:prstGeom>
          <a:ln w="12700">
            <a:miter lim="400000"/>
          </a:ln>
        </p:spPr>
      </p:pic>
      <p:sp>
        <p:nvSpPr>
          <p:cNvPr id="879" name="Health &amp; Climate impacts"/>
          <p:cNvSpPr txBox="1"/>
          <p:nvPr/>
        </p:nvSpPr>
        <p:spPr>
          <a:xfrm>
            <a:off x="17692536" y="9578909"/>
            <a:ext cx="6489922" cy="765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ctr">
              <a:lnSpc>
                <a:spcPts val="6300"/>
              </a:lnSpc>
              <a:spcBef>
                <a:spcPts val="400"/>
              </a:spcBef>
              <a:buClr>
                <a:srgbClr val="5C86B9"/>
              </a:buClr>
              <a:buFont typeface="Zapf Dingbats"/>
              <a:defRPr sz="4100" b="1" i="1">
                <a:solidFill>
                  <a:schemeClr val="accent1"/>
                </a:solidFill>
              </a:defRPr>
            </a:lvl1pPr>
          </a:lstStyle>
          <a:p>
            <a:pPr>
              <a:defRPr b="0"/>
            </a:pPr>
            <a:r>
              <a:rPr b="1"/>
              <a:t>Health &amp; Climate impacts</a:t>
            </a:r>
          </a:p>
        </p:txBody>
      </p:sp>
      <p:sp>
        <p:nvSpPr>
          <p:cNvPr id="880" name="Arrow"/>
          <p:cNvSpPr/>
          <p:nvPr/>
        </p:nvSpPr>
        <p:spPr>
          <a:xfrm rot="19140000">
            <a:off x="8805832" y="9127736"/>
            <a:ext cx="989422" cy="613052"/>
          </a:xfrm>
          <a:prstGeom prst="rightArrow">
            <a:avLst>
              <a:gd name="adj1" fmla="val 29815"/>
              <a:gd name="adj2" fmla="val 55329"/>
            </a:avLst>
          </a:prstGeom>
          <a:solidFill>
            <a:srgbClr val="AA7942"/>
          </a:solidFill>
          <a:ln w="12700">
            <a:miter lim="400000"/>
          </a:ln>
          <a:effectLst>
            <a:outerShdw blurRad="50800" dist="25400" rotWithShape="0">
              <a:srgbClr val="000000">
                <a:alpha val="50000"/>
              </a:srgbClr>
            </a:outerShdw>
          </a:effectLst>
        </p:spPr>
        <p:txBody>
          <a:bodyPr lIns="71437" tIns="71437" rIns="71437" bIns="71437" anchor="ctr"/>
          <a:lstStyle/>
          <a:p>
            <a:pPr algn="ctr" defTabSz="821531">
              <a:defRPr sz="5200">
                <a:solidFill>
                  <a:srgbClr val="FFFFFF"/>
                </a:solidFill>
                <a:effectLst>
                  <a:outerShdw blurRad="38100" dist="12700" dir="5400000" rotWithShape="0">
                    <a:srgbClr val="000000">
                      <a:alpha val="50000"/>
                    </a:srgbClr>
                  </a:outerShdw>
                </a:effectLst>
                <a:latin typeface="+mn-lt"/>
                <a:ea typeface="+mn-ea"/>
                <a:cs typeface="+mn-cs"/>
                <a:sym typeface="ヒラギノ角ゴ Pro W3"/>
              </a:defRPr>
            </a:pPr>
            <a:endParaRPr/>
          </a:p>
        </p:txBody>
      </p:sp>
      <p:sp>
        <p:nvSpPr>
          <p:cNvPr id="881" name="Arrow"/>
          <p:cNvSpPr/>
          <p:nvPr/>
        </p:nvSpPr>
        <p:spPr>
          <a:xfrm rot="5400000">
            <a:off x="8043005" y="7010363"/>
            <a:ext cx="1056239" cy="778643"/>
          </a:xfrm>
          <a:prstGeom prst="rightArrow">
            <a:avLst>
              <a:gd name="adj1" fmla="val 29815"/>
              <a:gd name="adj2" fmla="val 46436"/>
            </a:avLst>
          </a:prstGeom>
          <a:solidFill>
            <a:srgbClr val="AA7942"/>
          </a:solidFill>
          <a:ln w="12700">
            <a:miter lim="400000"/>
          </a:ln>
          <a:effectLst>
            <a:outerShdw blurRad="50800" dist="25400" rotWithShape="0">
              <a:srgbClr val="000000">
                <a:alpha val="50000"/>
              </a:srgbClr>
            </a:outerShdw>
          </a:effectLst>
        </p:spPr>
        <p:txBody>
          <a:bodyPr lIns="71437" tIns="71437" rIns="71437" bIns="71437" anchor="ctr"/>
          <a:lstStyle/>
          <a:p>
            <a:pPr algn="ctr" defTabSz="821531">
              <a:defRPr sz="5200">
                <a:solidFill>
                  <a:srgbClr val="FFFFFF"/>
                </a:solidFill>
                <a:effectLst>
                  <a:outerShdw blurRad="38100" dist="12700" dir="5400000" rotWithShape="0">
                    <a:srgbClr val="000000">
                      <a:alpha val="50000"/>
                    </a:srgbClr>
                  </a:outerShdw>
                </a:effectLst>
                <a:latin typeface="+mn-lt"/>
                <a:ea typeface="+mn-ea"/>
                <a:cs typeface="+mn-cs"/>
                <a:sym typeface="ヒラギノ角ゴ Pro W3"/>
              </a:defRPr>
            </a:pPr>
            <a:endParaRPr/>
          </a:p>
        </p:txBody>
      </p:sp>
      <p:sp>
        <p:nvSpPr>
          <p:cNvPr id="882" name="Arrow"/>
          <p:cNvSpPr/>
          <p:nvPr/>
        </p:nvSpPr>
        <p:spPr>
          <a:xfrm rot="2640000">
            <a:off x="5547939" y="7019983"/>
            <a:ext cx="1227044" cy="653488"/>
          </a:xfrm>
          <a:prstGeom prst="rightArrow">
            <a:avLst>
              <a:gd name="adj1" fmla="val 29815"/>
              <a:gd name="adj2" fmla="val 55329"/>
            </a:avLst>
          </a:prstGeom>
          <a:solidFill>
            <a:srgbClr val="AA7942"/>
          </a:solidFill>
          <a:ln w="12700">
            <a:miter lim="400000"/>
          </a:ln>
          <a:effectLst>
            <a:outerShdw blurRad="50800" dist="25400" rotWithShape="0">
              <a:srgbClr val="000000">
                <a:alpha val="50000"/>
              </a:srgbClr>
            </a:outerShdw>
          </a:effectLst>
        </p:spPr>
        <p:txBody>
          <a:bodyPr lIns="71437" tIns="71437" rIns="71437" bIns="71437" anchor="ctr"/>
          <a:lstStyle/>
          <a:p>
            <a:pPr algn="ctr" defTabSz="821531">
              <a:defRPr sz="5200">
                <a:solidFill>
                  <a:srgbClr val="FFFFFF"/>
                </a:solidFill>
                <a:effectLst>
                  <a:outerShdw blurRad="38100" dist="12700" dir="5400000" rotWithShape="0">
                    <a:srgbClr val="000000">
                      <a:alpha val="50000"/>
                    </a:srgbClr>
                  </a:outerShdw>
                </a:effectLst>
                <a:latin typeface="+mn-lt"/>
                <a:ea typeface="+mn-ea"/>
                <a:cs typeface="+mn-cs"/>
                <a:sym typeface="ヒラギノ角ゴ Pro W3"/>
              </a:defRPr>
            </a:pPr>
            <a:endParaRPr/>
          </a:p>
        </p:txBody>
      </p:sp>
      <p:sp>
        <p:nvSpPr>
          <p:cNvPr id="883" name="Arrow"/>
          <p:cNvSpPr/>
          <p:nvPr/>
        </p:nvSpPr>
        <p:spPr>
          <a:xfrm rot="5640000">
            <a:off x="13244858" y="7303842"/>
            <a:ext cx="1381956" cy="1098355"/>
          </a:xfrm>
          <a:prstGeom prst="rightArrow">
            <a:avLst>
              <a:gd name="adj1" fmla="val 32000"/>
              <a:gd name="adj2" fmla="val 79340"/>
            </a:avLst>
          </a:prstGeom>
          <a:solidFill>
            <a:schemeClr val="accent3">
              <a:satOff val="18648"/>
              <a:lumOff val="5971"/>
            </a:schemeClr>
          </a:solidFill>
          <a:ln w="12700">
            <a:miter lim="400000"/>
          </a:ln>
          <a:effectLst>
            <a:outerShdw blurRad="50800" dist="25400" dir="5400000" rotWithShape="0">
              <a:srgbClr val="000000">
                <a:alpha val="50000"/>
              </a:srgbClr>
            </a:outerShdw>
          </a:effectLst>
        </p:spPr>
        <p:txBody>
          <a:bodyPr lIns="71437" tIns="71437" rIns="71437" bIns="71437" anchor="ctr"/>
          <a:lstStyle/>
          <a:p>
            <a:pPr algn="ctr" defTabSz="821531">
              <a:defRPr sz="5200">
                <a:solidFill>
                  <a:srgbClr val="FFFFFF"/>
                </a:solidFill>
                <a:effectLst>
                  <a:outerShdw blurRad="38100" dist="12700" dir="5400000" rotWithShape="0">
                    <a:srgbClr val="000000">
                      <a:alpha val="50000"/>
                    </a:srgbClr>
                  </a:outerShdw>
                </a:effectLst>
                <a:latin typeface="+mn-lt"/>
                <a:ea typeface="+mn-ea"/>
                <a:cs typeface="+mn-cs"/>
                <a:sym typeface="ヒラギノ角ゴ Pro W3"/>
              </a:defRPr>
            </a:pPr>
            <a:endParaRPr/>
          </a:p>
        </p:txBody>
      </p:sp>
      <p:sp>
        <p:nvSpPr>
          <p:cNvPr id="884" name="9 papers using MOMO-Chem and TROPESS data in TOAR-2…"/>
          <p:cNvSpPr txBox="1"/>
          <p:nvPr/>
        </p:nvSpPr>
        <p:spPr>
          <a:xfrm>
            <a:off x="12893081" y="9750361"/>
            <a:ext cx="4522855" cy="1304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marL="187778" indent="-187778" algn="ctr" defTabSz="217714">
              <a:spcBef>
                <a:spcPts val="400"/>
              </a:spcBef>
              <a:buClr>
                <a:srgbClr val="000000"/>
              </a:buClr>
              <a:buSzPct val="100000"/>
              <a:buFont typeface="Arial"/>
              <a:buChar char="-"/>
              <a:defRPr sz="2500" b="1">
                <a:solidFill>
                  <a:srgbClr val="101010"/>
                </a:solidFill>
                <a:latin typeface="Calibri"/>
                <a:ea typeface="Calibri"/>
                <a:cs typeface="Calibri"/>
                <a:sym typeface="Calibri"/>
              </a:defRPr>
            </a:pPr>
            <a:r>
              <a:t>9 papers using MOMO-Chem and TROPESS data in TOAR-2</a:t>
            </a:r>
          </a:p>
          <a:p>
            <a:pPr marL="187778" indent="-187778" algn="ctr" defTabSz="217714">
              <a:spcBef>
                <a:spcPts val="400"/>
              </a:spcBef>
              <a:buClr>
                <a:srgbClr val="000000"/>
              </a:buClr>
              <a:buSzPct val="100000"/>
              <a:buFont typeface="Arial"/>
              <a:buChar char="-"/>
              <a:defRPr sz="2500" b="1">
                <a:solidFill>
                  <a:srgbClr val="101010"/>
                </a:solidFill>
                <a:latin typeface="Calibri"/>
                <a:ea typeface="Calibri"/>
                <a:cs typeface="Calibri"/>
                <a:sym typeface="Calibri"/>
              </a:defRPr>
            </a:pPr>
            <a:r>
              <a:t>Satellite assessment paper lead</a:t>
            </a:r>
          </a:p>
        </p:txBody>
      </p:sp>
      <p:sp>
        <p:nvSpPr>
          <p:cNvPr id="885" name="- IGAC GEIA, AMIGO, TOAR-2…"/>
          <p:cNvSpPr txBox="1"/>
          <p:nvPr/>
        </p:nvSpPr>
        <p:spPr>
          <a:xfrm>
            <a:off x="12096574" y="11215995"/>
            <a:ext cx="4981499" cy="24374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defTabSz="217714">
              <a:lnSpc>
                <a:spcPct val="120000"/>
              </a:lnSpc>
              <a:defRPr sz="2700" b="1">
                <a:solidFill>
                  <a:srgbClr val="101010"/>
                </a:solidFill>
                <a:latin typeface="Calibri"/>
                <a:ea typeface="Calibri"/>
                <a:cs typeface="Calibri"/>
                <a:sym typeface="Calibri"/>
              </a:defRPr>
            </a:pPr>
            <a:r>
              <a:t>- IGAC GEIA, AMIGO, TOAR-2</a:t>
            </a:r>
          </a:p>
          <a:p>
            <a:pPr defTabSz="217714">
              <a:lnSpc>
                <a:spcPct val="120000"/>
              </a:lnSpc>
              <a:defRPr sz="2700" b="1">
                <a:solidFill>
                  <a:srgbClr val="101010"/>
                </a:solidFill>
                <a:latin typeface="Calibri"/>
                <a:ea typeface="Calibri"/>
                <a:cs typeface="Calibri"/>
                <a:sym typeface="Calibri"/>
              </a:defRPr>
            </a:pPr>
            <a:r>
              <a:t>- ISSI GEO AQ </a:t>
            </a:r>
          </a:p>
          <a:p>
            <a:pPr marL="203426" indent="-203426" defTabSz="217714">
              <a:lnSpc>
                <a:spcPct val="120000"/>
              </a:lnSpc>
              <a:buClr>
                <a:srgbClr val="000000"/>
              </a:buClr>
              <a:buSzPct val="100000"/>
              <a:buFont typeface="Arial"/>
              <a:buChar char="-"/>
              <a:defRPr sz="2700" b="1">
                <a:solidFill>
                  <a:srgbClr val="101010"/>
                </a:solidFill>
                <a:latin typeface="Calibri"/>
                <a:ea typeface="Calibri"/>
                <a:cs typeface="Calibri"/>
                <a:sym typeface="Calibri"/>
              </a:defRPr>
            </a:pPr>
            <a:r>
              <a:t>NASA chemDA</a:t>
            </a:r>
          </a:p>
          <a:p>
            <a:pPr marL="203426" indent="-203426" defTabSz="217714">
              <a:lnSpc>
                <a:spcPct val="120000"/>
              </a:lnSpc>
              <a:buClr>
                <a:srgbClr val="000000"/>
              </a:buClr>
              <a:buSzPct val="100000"/>
              <a:buFont typeface="Arial"/>
              <a:buChar char="-"/>
              <a:defRPr sz="2700" b="1">
                <a:solidFill>
                  <a:srgbClr val="101010"/>
                </a:solidFill>
                <a:latin typeface="Calibri"/>
                <a:ea typeface="Calibri"/>
                <a:cs typeface="Calibri"/>
                <a:sym typeface="Calibri"/>
              </a:defRPr>
            </a:pPr>
            <a:r>
              <a:t>CEOS-AC-VC</a:t>
            </a:r>
          </a:p>
          <a:p>
            <a:pPr marL="203426" indent="-203426" defTabSz="217714">
              <a:lnSpc>
                <a:spcPct val="120000"/>
              </a:lnSpc>
              <a:buClr>
                <a:srgbClr val="000000"/>
              </a:buClr>
              <a:buSzPct val="100000"/>
              <a:buFont typeface="Arial"/>
              <a:buChar char="-"/>
              <a:defRPr sz="2700" b="1">
                <a:solidFill>
                  <a:srgbClr val="101010"/>
                </a:solidFill>
                <a:latin typeface="Calibri"/>
                <a:ea typeface="Calibri"/>
                <a:cs typeface="Calibri"/>
                <a:sym typeface="Calibri"/>
              </a:defRPr>
            </a:pPr>
            <a:r>
              <a:t>WMO observing system impact</a:t>
            </a:r>
          </a:p>
        </p:txBody>
      </p:sp>
      <p:sp>
        <p:nvSpPr>
          <p:cNvPr id="886" name="OSSEs mission formation"/>
          <p:cNvSpPr txBox="1"/>
          <p:nvPr/>
        </p:nvSpPr>
        <p:spPr>
          <a:xfrm>
            <a:off x="10896824" y="4980063"/>
            <a:ext cx="6790040" cy="77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ctr">
              <a:lnSpc>
                <a:spcPts val="6400"/>
              </a:lnSpc>
              <a:spcBef>
                <a:spcPts val="400"/>
              </a:spcBef>
              <a:buClr>
                <a:srgbClr val="5C86B9"/>
              </a:buClr>
              <a:buFont typeface="Zapf Dingbats"/>
              <a:defRPr sz="4200" b="1" i="1">
                <a:solidFill>
                  <a:srgbClr val="FFFC79"/>
                </a:solidFill>
              </a:defRPr>
            </a:lvl1pPr>
          </a:lstStyle>
          <a:p>
            <a:pPr>
              <a:defRPr b="0"/>
            </a:pPr>
            <a:r>
              <a:rPr b="1"/>
              <a:t>OSSEs mission formation</a:t>
            </a:r>
          </a:p>
        </p:txBody>
      </p:sp>
      <p:sp>
        <p:nvSpPr>
          <p:cNvPr id="887" name="Rectangle"/>
          <p:cNvSpPr/>
          <p:nvPr/>
        </p:nvSpPr>
        <p:spPr>
          <a:xfrm>
            <a:off x="11570157" y="9626718"/>
            <a:ext cx="5886864" cy="1478335"/>
          </a:xfrm>
          <a:prstGeom prst="rect">
            <a:avLst/>
          </a:prstGeom>
          <a:ln w="25400">
            <a:solidFill>
              <a:srgbClr val="000000"/>
            </a:solidFill>
            <a:miter lim="400000"/>
          </a:ln>
          <a:effectLst>
            <a:outerShdw blurRad="50800" dist="25400" dir="5400000" rotWithShape="0">
              <a:srgbClr val="000000">
                <a:alpha val="50000"/>
              </a:srgbClr>
            </a:outerShdw>
          </a:effectLst>
        </p:spPr>
        <p:txBody>
          <a:bodyPr lIns="71437" tIns="71437" rIns="71437" bIns="71437" anchor="ctr"/>
          <a:lstStyle/>
          <a:p>
            <a:pPr algn="ctr" defTabSz="821531">
              <a:defRPr sz="5200">
                <a:solidFill>
                  <a:srgbClr val="FFFFFF"/>
                </a:solidFill>
                <a:effectLst>
                  <a:outerShdw blurRad="38100" dist="12700" dir="5400000" rotWithShape="0">
                    <a:srgbClr val="000000">
                      <a:alpha val="50000"/>
                    </a:srgbClr>
                  </a:outerShdw>
                </a:effectLst>
                <a:latin typeface="+mn-lt"/>
                <a:ea typeface="+mn-ea"/>
                <a:cs typeface="+mn-cs"/>
                <a:sym typeface="ヒラギノ角ゴ Pro W3"/>
              </a:defRPr>
            </a:pPr>
            <a:endParaRPr/>
          </a:p>
        </p:txBody>
      </p:sp>
      <p:sp>
        <p:nvSpPr>
          <p:cNvPr id="888" name="GEMS, TEMPO…"/>
          <p:cNvSpPr txBox="1"/>
          <p:nvPr/>
        </p:nvSpPr>
        <p:spPr>
          <a:xfrm>
            <a:off x="11929698" y="5841411"/>
            <a:ext cx="4823102" cy="1159571"/>
          </a:xfrm>
          <a:prstGeom prst="rect">
            <a:avLst/>
          </a:prstGeom>
          <a:solidFill>
            <a:schemeClr val="accent2">
              <a:hueOff val="-554920"/>
              <a:satOff val="-21482"/>
              <a:lumOff val="-6228"/>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marL="270346" indent="-270346" algn="ctr" defTabSz="217714">
              <a:buClr>
                <a:srgbClr val="FFFFFF"/>
              </a:buClr>
              <a:buSzPct val="100000"/>
              <a:buFont typeface="Arial"/>
              <a:buChar char="-"/>
              <a:defRPr sz="3600" b="1" i="1">
                <a:solidFill>
                  <a:srgbClr val="FFFFFF"/>
                </a:solidFill>
                <a:latin typeface="Calibri"/>
                <a:ea typeface="Calibri"/>
                <a:cs typeface="Calibri"/>
                <a:sym typeface="Calibri"/>
              </a:defRPr>
            </a:pPr>
            <a:r>
              <a:t>GEMS, TEMPO</a:t>
            </a:r>
          </a:p>
          <a:p>
            <a:pPr marL="270346" indent="-270346" algn="ctr" defTabSz="217714">
              <a:buClr>
                <a:srgbClr val="FFFFFF"/>
              </a:buClr>
              <a:buSzPct val="100000"/>
              <a:buFont typeface="Arial"/>
              <a:buChar char="-"/>
              <a:defRPr sz="3600" b="1" i="1">
                <a:solidFill>
                  <a:srgbClr val="FFFFFF"/>
                </a:solidFill>
                <a:latin typeface="Calibri"/>
                <a:ea typeface="Calibri"/>
                <a:cs typeface="Calibri"/>
                <a:sym typeface="Calibri"/>
              </a:defRPr>
            </a:pPr>
            <a:r>
              <a:t>Explore class missions</a:t>
            </a:r>
          </a:p>
        </p:txBody>
      </p:sp>
      <p:sp>
        <p:nvSpPr>
          <p:cNvPr id="889" name="CMS-flux, GOSAT-GW,…"/>
          <p:cNvSpPr txBox="1"/>
          <p:nvPr/>
        </p:nvSpPr>
        <p:spPr>
          <a:xfrm>
            <a:off x="18748980" y="6819899"/>
            <a:ext cx="4710277" cy="1159571"/>
          </a:xfrm>
          <a:prstGeom prst="rect">
            <a:avLst/>
          </a:prstGeom>
          <a:solidFill>
            <a:schemeClr val="accent2">
              <a:hueOff val="-554920"/>
              <a:satOff val="-21482"/>
              <a:lumOff val="-6228"/>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ctr" defTabSz="217714">
              <a:defRPr sz="3600" b="1" i="1">
                <a:solidFill>
                  <a:srgbClr val="FFFFFF"/>
                </a:solidFill>
                <a:latin typeface="Calibri"/>
                <a:ea typeface="Calibri"/>
                <a:cs typeface="Calibri"/>
                <a:sym typeface="Calibri"/>
              </a:defRPr>
            </a:pPr>
            <a:r>
              <a:t>CMS-flux, GOSAT-GW,</a:t>
            </a:r>
          </a:p>
          <a:p>
            <a:pPr algn="ctr" defTabSz="217714">
              <a:defRPr sz="3600" b="1" i="1">
                <a:solidFill>
                  <a:srgbClr val="FFFFFF"/>
                </a:solidFill>
                <a:latin typeface="Calibri"/>
                <a:ea typeface="Calibri"/>
                <a:cs typeface="Calibri"/>
                <a:sym typeface="Calibri"/>
              </a:defRPr>
            </a:pPr>
            <a:r>
              <a:t>OCO-2/3, CO2M</a:t>
            </a:r>
          </a:p>
        </p:txBody>
      </p:sp>
      <p:sp>
        <p:nvSpPr>
          <p:cNvPr id="890" name="We do science!…"/>
          <p:cNvSpPr txBox="1"/>
          <p:nvPr/>
        </p:nvSpPr>
        <p:spPr>
          <a:xfrm>
            <a:off x="18067786" y="8277158"/>
            <a:ext cx="5951874" cy="1143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ctr" defTabSz="1828800">
              <a:lnSpc>
                <a:spcPct val="80000"/>
              </a:lnSpc>
              <a:defRPr sz="4300" b="1" u="sng">
                <a:solidFill>
                  <a:srgbClr val="FF2600"/>
                </a:solidFill>
                <a:latin typeface="Calibri"/>
                <a:ea typeface="Calibri"/>
                <a:cs typeface="Calibri"/>
                <a:sym typeface="Calibri"/>
              </a:defRPr>
            </a:pPr>
            <a:r>
              <a:t>We do science! </a:t>
            </a:r>
          </a:p>
          <a:p>
            <a:pPr algn="ctr" defTabSz="1828800">
              <a:lnSpc>
                <a:spcPct val="80000"/>
              </a:lnSpc>
              <a:defRPr sz="3500">
                <a:solidFill>
                  <a:srgbClr val="FF9300"/>
                </a:solidFill>
                <a:latin typeface="Calibri"/>
                <a:ea typeface="Calibri"/>
                <a:cs typeface="Calibri"/>
                <a:sym typeface="Calibri"/>
              </a:defRPr>
            </a:pPr>
            <a:r>
              <a:t>(not operational or engineering)</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4" name="Google Shape;421;p7" descr="Google Shape;421;p7"/>
          <p:cNvPicPr>
            <a:picLocks noChangeAspect="1"/>
          </p:cNvPicPr>
          <p:nvPr/>
        </p:nvPicPr>
        <p:blipFill>
          <a:blip r:embed="rId3"/>
          <a:stretch>
            <a:fillRect/>
          </a:stretch>
        </p:blipFill>
        <p:spPr>
          <a:xfrm>
            <a:off x="20835002" y="636509"/>
            <a:ext cx="3230417" cy="3266309"/>
          </a:xfrm>
          <a:prstGeom prst="rect">
            <a:avLst/>
          </a:prstGeom>
          <a:ln w="12700">
            <a:miter lim="400000"/>
          </a:ln>
        </p:spPr>
      </p:pic>
      <p:sp>
        <p:nvSpPr>
          <p:cNvPr id="895" name="Co-leads: Kazuyuki Miyazaki, Dylan Jones, Helen Worden"/>
          <p:cNvSpPr txBox="1">
            <a:spLocks noGrp="1"/>
          </p:cNvSpPr>
          <p:nvPr>
            <p:ph type="body" sz="quarter" idx="4294967295"/>
          </p:nvPr>
        </p:nvSpPr>
        <p:spPr>
          <a:xfrm>
            <a:off x="682025" y="1756288"/>
            <a:ext cx="19079446" cy="1020037"/>
          </a:xfrm>
          <a:prstGeom prst="rect">
            <a:avLst/>
          </a:prstGeom>
        </p:spPr>
        <p:txBody>
          <a:bodyPr lIns="91476" tIns="91476" rIns="91476" bIns="91476"/>
          <a:lstStyle/>
          <a:p>
            <a:pPr marL="0" indent="0" algn="ctr" defTabSz="913440">
              <a:spcBef>
                <a:spcPts val="500"/>
              </a:spcBef>
              <a:buClrTx/>
              <a:buSzTx/>
              <a:buNone/>
              <a:defRPr sz="4600" b="0" i="1">
                <a:solidFill>
                  <a:srgbClr val="0433FF"/>
                </a:solidFill>
                <a:latin typeface="Calibri"/>
                <a:ea typeface="Calibri"/>
                <a:cs typeface="Calibri"/>
                <a:sym typeface="Calibri"/>
              </a:defRPr>
            </a:pPr>
            <a:r>
              <a:rPr u="sng"/>
              <a:t>Co-leads</a:t>
            </a:r>
            <a:r>
              <a:t>: Kazuyuki Miyazaki, Dylan Jones, Helen Worden</a:t>
            </a:r>
          </a:p>
        </p:txBody>
      </p:sp>
      <p:sp>
        <p:nvSpPr>
          <p:cNvPr id="896" name="Chemical reanalysis Focus Working Group"/>
          <p:cNvSpPr txBox="1">
            <a:spLocks noGrp="1"/>
          </p:cNvSpPr>
          <p:nvPr>
            <p:ph type="title" idx="4294967295"/>
          </p:nvPr>
        </p:nvSpPr>
        <p:spPr>
          <a:xfrm>
            <a:off x="22469" y="310994"/>
            <a:ext cx="20545040" cy="1528494"/>
          </a:xfrm>
          <a:prstGeom prst="rect">
            <a:avLst/>
          </a:prstGeom>
        </p:spPr>
        <p:txBody>
          <a:bodyPr lIns="91476" tIns="91476" rIns="91476" bIns="91476"/>
          <a:lstStyle>
            <a:lvl1pPr algn="ctr" defTabSz="913440">
              <a:lnSpc>
                <a:spcPct val="100000"/>
              </a:lnSpc>
              <a:defRPr b="1">
                <a:solidFill>
                  <a:srgbClr val="000000"/>
                </a:solidFill>
                <a:latin typeface="Calibri"/>
                <a:ea typeface="Calibri"/>
                <a:cs typeface="Calibri"/>
                <a:sym typeface="Calibri"/>
              </a:defRPr>
            </a:lvl1pPr>
          </a:lstStyle>
          <a:p>
            <a:r>
              <a:t>Chemical reanalysis Focus Working Group</a:t>
            </a:r>
          </a:p>
        </p:txBody>
      </p:sp>
      <p:sp>
        <p:nvSpPr>
          <p:cNvPr id="897" name="TextBox 2"/>
          <p:cNvSpPr txBox="1"/>
          <p:nvPr/>
        </p:nvSpPr>
        <p:spPr>
          <a:xfrm>
            <a:off x="484873" y="2553526"/>
            <a:ext cx="19657460" cy="44088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571499" indent="-571499" defTabSz="1828800">
              <a:spcBef>
                <a:spcPts val="1900"/>
              </a:spcBef>
              <a:buSzPct val="100000"/>
              <a:buFont typeface="Arial"/>
              <a:buChar char="•"/>
              <a:defRPr sz="3800">
                <a:solidFill>
                  <a:srgbClr val="53585F"/>
                </a:solidFill>
                <a:latin typeface="Arial"/>
                <a:ea typeface="Arial"/>
                <a:cs typeface="Arial"/>
                <a:sym typeface="Arial"/>
              </a:defRPr>
            </a:pPr>
            <a:r>
              <a:t>Evaluate current chemical reanalysis products to assess their potential (Jones et al.).</a:t>
            </a:r>
          </a:p>
          <a:p>
            <a:pPr marL="571499" indent="-571499" defTabSz="1828800">
              <a:spcBef>
                <a:spcPts val="1900"/>
              </a:spcBef>
              <a:buSzPct val="100000"/>
              <a:buFont typeface="Arial"/>
              <a:buChar char="•"/>
              <a:defRPr sz="3800">
                <a:solidFill>
                  <a:srgbClr val="53585F"/>
                </a:solidFill>
                <a:latin typeface="Arial"/>
                <a:ea typeface="Arial"/>
                <a:cs typeface="Arial"/>
                <a:sym typeface="Arial"/>
              </a:defRPr>
            </a:pPr>
            <a:r>
              <a:t>Assesses the relative importance of individual observations (e.g., ozone vs precursor) to improve ozone analyses and help to design observing systems (Sekiya et al.)</a:t>
            </a:r>
          </a:p>
          <a:p>
            <a:pPr marL="571499" indent="-571499" defTabSz="1828800">
              <a:spcBef>
                <a:spcPts val="1900"/>
              </a:spcBef>
              <a:buSzPct val="100000"/>
              <a:buFont typeface="Arial"/>
              <a:buChar char="•"/>
              <a:defRPr sz="3800">
                <a:solidFill>
                  <a:srgbClr val="53585F"/>
                </a:solidFill>
                <a:latin typeface="Arial"/>
                <a:ea typeface="Arial"/>
                <a:cs typeface="Arial"/>
                <a:sym typeface="Arial"/>
              </a:defRPr>
            </a:pPr>
            <a:r>
              <a:t>Evaluate representativeness of FT ground-based ozone measurements (Miyazaki et al.).</a:t>
            </a:r>
          </a:p>
          <a:p>
            <a:pPr marL="571499" indent="-571499" defTabSz="1828800">
              <a:spcBef>
                <a:spcPts val="1900"/>
              </a:spcBef>
              <a:buSzPct val="100000"/>
              <a:buFont typeface="Arial"/>
              <a:buChar char="•"/>
              <a:defRPr sz="3800">
                <a:solidFill>
                  <a:srgbClr val="53585F"/>
                </a:solidFill>
                <a:latin typeface="Arial"/>
                <a:ea typeface="Arial"/>
                <a:cs typeface="Arial"/>
                <a:sym typeface="Arial"/>
              </a:defRPr>
            </a:pPr>
            <a:r>
              <a:t>Human health impact assessment (Wang et al)</a:t>
            </a:r>
          </a:p>
          <a:p>
            <a:pPr marL="571499" indent="-571499" defTabSz="1828800">
              <a:spcBef>
                <a:spcPts val="1900"/>
              </a:spcBef>
              <a:buSzPct val="100000"/>
              <a:buFont typeface="Arial"/>
              <a:buChar char="•"/>
              <a:defRPr sz="3800">
                <a:solidFill>
                  <a:srgbClr val="53585F"/>
                </a:solidFill>
                <a:latin typeface="Arial"/>
                <a:ea typeface="Arial"/>
                <a:cs typeface="Arial"/>
                <a:sym typeface="Arial"/>
              </a:defRPr>
            </a:pPr>
            <a:r>
              <a:t>ML downscaling and bias correction (Miyazaki et al)</a:t>
            </a:r>
          </a:p>
        </p:txBody>
      </p:sp>
      <p:sp>
        <p:nvSpPr>
          <p:cNvPr id="898" name="Co-leads: Daan Hubert, Kazuyuki Miyazaki"/>
          <p:cNvSpPr txBox="1"/>
          <p:nvPr/>
        </p:nvSpPr>
        <p:spPr>
          <a:xfrm>
            <a:off x="669325" y="8957188"/>
            <a:ext cx="19079446" cy="1020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76" tIns="91476" rIns="91476" bIns="91476">
            <a:normAutofit/>
          </a:bodyPr>
          <a:lstStyle/>
          <a:p>
            <a:pPr algn="ctr" defTabSz="913440">
              <a:spcBef>
                <a:spcPts val="500"/>
              </a:spcBef>
              <a:defRPr sz="4600" i="1">
                <a:solidFill>
                  <a:srgbClr val="0433FF"/>
                </a:solidFill>
                <a:latin typeface="Calibri"/>
                <a:ea typeface="Calibri"/>
                <a:cs typeface="Calibri"/>
                <a:sym typeface="Calibri"/>
              </a:defRPr>
            </a:pPr>
            <a:r>
              <a:rPr u="sng"/>
              <a:t>Co-leads</a:t>
            </a:r>
            <a:r>
              <a:t>: Daan Hubert, Kazuyuki Miyazaki</a:t>
            </a:r>
          </a:p>
        </p:txBody>
      </p:sp>
      <p:sp>
        <p:nvSpPr>
          <p:cNvPr id="899" name="Satellite ozone assessment paper"/>
          <p:cNvSpPr txBox="1"/>
          <p:nvPr/>
        </p:nvSpPr>
        <p:spPr>
          <a:xfrm>
            <a:off x="22469" y="7715094"/>
            <a:ext cx="20545040" cy="15284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76" tIns="91476" rIns="91476" bIns="91476" anchor="ctr">
            <a:normAutofit/>
          </a:bodyPr>
          <a:lstStyle>
            <a:lvl1pPr algn="ctr" defTabSz="913440">
              <a:defRPr sz="6000" b="1">
                <a:latin typeface="Calibri"/>
                <a:ea typeface="Calibri"/>
                <a:cs typeface="Calibri"/>
                <a:sym typeface="Calibri"/>
              </a:defRPr>
            </a:lvl1pPr>
          </a:lstStyle>
          <a:p>
            <a:r>
              <a:t>Satellite ozone assessment paper</a:t>
            </a:r>
          </a:p>
        </p:txBody>
      </p:sp>
      <p:sp>
        <p:nvSpPr>
          <p:cNvPr id="900" name="TextBox 2"/>
          <p:cNvSpPr txBox="1"/>
          <p:nvPr/>
        </p:nvSpPr>
        <p:spPr>
          <a:xfrm>
            <a:off x="662673" y="9767126"/>
            <a:ext cx="19408922" cy="16066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571499" indent="-571499" defTabSz="1828800">
              <a:lnSpc>
                <a:spcPct val="120000"/>
              </a:lnSpc>
              <a:spcBef>
                <a:spcPts val="1900"/>
              </a:spcBef>
              <a:buSzPct val="100000"/>
              <a:buFont typeface="Arial"/>
              <a:buChar char="•"/>
              <a:defRPr sz="3800">
                <a:solidFill>
                  <a:srgbClr val="53585F"/>
                </a:solidFill>
                <a:latin typeface="Arial"/>
                <a:ea typeface="Arial"/>
                <a:cs typeface="Arial"/>
                <a:sym typeface="Arial"/>
              </a:defRPr>
            </a:pPr>
            <a:r>
              <a:t>Provide present day maps, long-term changes, and attributions of tropospheric ozone</a:t>
            </a:r>
          </a:p>
          <a:p>
            <a:pPr marL="571499" indent="-571499" defTabSz="1828800">
              <a:lnSpc>
                <a:spcPct val="120000"/>
              </a:lnSpc>
              <a:spcBef>
                <a:spcPts val="1900"/>
              </a:spcBef>
              <a:buSzPct val="100000"/>
              <a:buFont typeface="Arial"/>
              <a:buChar char="•"/>
              <a:defRPr sz="3800">
                <a:solidFill>
                  <a:srgbClr val="53585F"/>
                </a:solidFill>
                <a:latin typeface="Arial"/>
                <a:ea typeface="Arial"/>
                <a:cs typeface="Arial"/>
                <a:sym typeface="Arial"/>
              </a:defRPr>
            </a:pPr>
            <a:r>
              <a:t>Evaluate agreements between satellite records and harmonized data products.</a:t>
            </a:r>
          </a:p>
        </p:txBody>
      </p:sp>
      <p:sp>
        <p:nvSpPr>
          <p:cNvPr id="901" name="Rectangle"/>
          <p:cNvSpPr/>
          <p:nvPr/>
        </p:nvSpPr>
        <p:spPr>
          <a:xfrm>
            <a:off x="243638" y="7699488"/>
            <a:ext cx="19925059" cy="3856121"/>
          </a:xfrm>
          <a:prstGeom prst="rect">
            <a:avLst/>
          </a:prstGeom>
          <a:ln w="76200">
            <a:solidFill>
              <a:schemeClr val="accent1"/>
            </a:solidFill>
            <a:miter lim="400000"/>
          </a:ln>
          <a:effectLst>
            <a:outerShdw blurRad="50800" dist="63500" dir="2700000" rotWithShape="0">
              <a:srgbClr val="000000">
                <a:alpha val="50000"/>
              </a:srgbClr>
            </a:outerShdw>
          </a:effectLst>
        </p:spPr>
        <p:txBody>
          <a:bodyPr lIns="71437" tIns="71437" rIns="71437" bIns="71437" anchor="ctr"/>
          <a:lstStyle/>
          <a:p>
            <a:pPr algn="ctr" defTabSz="821531">
              <a:defRPr sz="5200">
                <a:solidFill>
                  <a:srgbClr val="FFFFFF"/>
                </a:solidFill>
                <a:effectLst>
                  <a:outerShdw blurRad="38100" dist="12700" dir="5400000" rotWithShape="0">
                    <a:srgbClr val="000000">
                      <a:alpha val="50000"/>
                    </a:srgbClr>
                  </a:outerShdw>
                </a:effectLst>
                <a:latin typeface="+mn-lt"/>
                <a:ea typeface="+mn-ea"/>
                <a:cs typeface="+mn-cs"/>
                <a:sym typeface="ヒラギノ角ゴ Pro W3"/>
              </a:defRPr>
            </a:pPr>
            <a:endParaRPr/>
          </a:p>
        </p:txBody>
      </p:sp>
      <p:sp>
        <p:nvSpPr>
          <p:cNvPr id="902" name="APARC Reanalysis Intercomparison (A-RIP)"/>
          <p:cNvSpPr txBox="1"/>
          <p:nvPr/>
        </p:nvSpPr>
        <p:spPr>
          <a:xfrm>
            <a:off x="3832469" y="11994994"/>
            <a:ext cx="16206176" cy="15284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76" tIns="91476" rIns="91476" bIns="91476" anchor="ctr">
            <a:normAutofit/>
          </a:bodyPr>
          <a:lstStyle>
            <a:lvl1pPr algn="ctr" defTabSz="913440">
              <a:defRPr sz="5800" b="1">
                <a:latin typeface="Calibri"/>
                <a:ea typeface="Calibri"/>
                <a:cs typeface="Calibri"/>
                <a:sym typeface="Calibri"/>
              </a:defRPr>
            </a:lvl1pPr>
          </a:lstStyle>
          <a:p>
            <a:r>
              <a:t>APARC Reanalysis Intercomparison (A-RIP)</a:t>
            </a:r>
          </a:p>
        </p:txBody>
      </p:sp>
      <p:sp>
        <p:nvSpPr>
          <p:cNvPr id="903" name="Rectangle"/>
          <p:cNvSpPr/>
          <p:nvPr/>
        </p:nvSpPr>
        <p:spPr>
          <a:xfrm>
            <a:off x="243638" y="11927261"/>
            <a:ext cx="19925059" cy="1452294"/>
          </a:xfrm>
          <a:prstGeom prst="rect">
            <a:avLst/>
          </a:prstGeom>
          <a:ln w="76200">
            <a:solidFill>
              <a:schemeClr val="accent1"/>
            </a:solidFill>
            <a:miter lim="400000"/>
          </a:ln>
          <a:effectLst>
            <a:outerShdw blurRad="50800" dist="63500" dir="2700000" rotWithShape="0">
              <a:srgbClr val="000000">
                <a:alpha val="50000"/>
              </a:srgbClr>
            </a:outerShdw>
          </a:effectLst>
        </p:spPr>
        <p:txBody>
          <a:bodyPr lIns="71437" tIns="71437" rIns="71437" bIns="71437" anchor="ctr"/>
          <a:lstStyle/>
          <a:p>
            <a:pPr algn="ctr" defTabSz="821531">
              <a:defRPr sz="5200">
                <a:solidFill>
                  <a:srgbClr val="FFFFFF"/>
                </a:solidFill>
                <a:effectLst>
                  <a:outerShdw blurRad="38100" dist="12700" dir="5400000" rotWithShape="0">
                    <a:srgbClr val="000000">
                      <a:alpha val="50000"/>
                    </a:srgbClr>
                  </a:outerShdw>
                </a:effectLst>
                <a:latin typeface="+mn-lt"/>
                <a:ea typeface="+mn-ea"/>
                <a:cs typeface="+mn-cs"/>
                <a:sym typeface="ヒラギノ角ゴ Pro W3"/>
              </a:defRPr>
            </a:pPr>
            <a:endParaRPr/>
          </a:p>
        </p:txBody>
      </p:sp>
      <p:pic>
        <p:nvPicPr>
          <p:cNvPr id="904" name="Untitled.jpg" descr="Untitled.jpg"/>
          <p:cNvPicPr>
            <a:picLocks noChangeAspect="1"/>
          </p:cNvPicPr>
          <p:nvPr/>
        </p:nvPicPr>
        <p:blipFill>
          <a:blip r:embed="rId4"/>
          <a:srcRect t="10781"/>
          <a:stretch>
            <a:fillRect/>
          </a:stretch>
        </p:blipFill>
        <p:spPr>
          <a:xfrm>
            <a:off x="1093979" y="12013765"/>
            <a:ext cx="3079425" cy="1340494"/>
          </a:xfrm>
          <a:prstGeom prst="rect">
            <a:avLst/>
          </a:prstGeom>
          <a:ln w="12700">
            <a:miter lim="400000"/>
          </a:ln>
        </p:spPr>
      </p:pic>
      <p:sp>
        <p:nvSpPr>
          <p:cNvPr id="905" name="Rectangle"/>
          <p:cNvSpPr/>
          <p:nvPr/>
        </p:nvSpPr>
        <p:spPr>
          <a:xfrm>
            <a:off x="304881" y="205016"/>
            <a:ext cx="19925059" cy="7101550"/>
          </a:xfrm>
          <a:prstGeom prst="rect">
            <a:avLst/>
          </a:prstGeom>
          <a:ln w="76200">
            <a:solidFill>
              <a:schemeClr val="accent1"/>
            </a:solidFill>
            <a:miter lim="400000"/>
          </a:ln>
          <a:effectLst>
            <a:outerShdw blurRad="50800" dist="63500" dir="2700000" rotWithShape="0">
              <a:srgbClr val="000000">
                <a:alpha val="50000"/>
              </a:srgbClr>
            </a:outerShdw>
          </a:effectLst>
        </p:spPr>
        <p:txBody>
          <a:bodyPr lIns="71437" tIns="71437" rIns="71437" bIns="71437" anchor="ctr"/>
          <a:lstStyle/>
          <a:p>
            <a:pPr algn="ctr" defTabSz="821531">
              <a:defRPr sz="5200">
                <a:solidFill>
                  <a:srgbClr val="FFFFFF"/>
                </a:solidFill>
                <a:effectLst>
                  <a:outerShdw blurRad="38100" dist="12700" dir="5400000" rotWithShape="0">
                    <a:srgbClr val="000000">
                      <a:alpha val="50000"/>
                    </a:srgbClr>
                  </a:outerShdw>
                </a:effectLst>
                <a:latin typeface="+mn-lt"/>
                <a:ea typeface="+mn-ea"/>
                <a:cs typeface="+mn-cs"/>
                <a:sym typeface="ヒラギノ角ゴ Pro W3"/>
              </a:defRPr>
            </a:pPr>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9" name="Table 6"/>
          <p:cNvGraphicFramePr/>
          <p:nvPr>
            <p:extLst>
              <p:ext uri="{D42A27DB-BD31-4B8C-83A1-F6EECF244321}">
                <p14:modId xmlns:p14="http://schemas.microsoft.com/office/powerpoint/2010/main" val="1918499293"/>
              </p:ext>
            </p:extLst>
          </p:nvPr>
        </p:nvGraphicFramePr>
        <p:xfrm>
          <a:off x="952990" y="2152392"/>
          <a:ext cx="8007411" cy="9768597"/>
        </p:xfrm>
        <a:graphic>
          <a:graphicData uri="http://schemas.openxmlformats.org/drawingml/2006/table">
            <a:tbl>
              <a:tblPr>
                <a:tableStyleId>{4C3C2611-4C71-4FC5-86AE-919BDF0F9419}</a:tableStyleId>
              </a:tblPr>
              <a:tblGrid>
                <a:gridCol w="2500323">
                  <a:extLst>
                    <a:ext uri="{9D8B030D-6E8A-4147-A177-3AD203B41FA5}">
                      <a16:colId xmlns:a16="http://schemas.microsoft.com/office/drawing/2014/main" val="20000"/>
                    </a:ext>
                  </a:extLst>
                </a:gridCol>
                <a:gridCol w="1487921">
                  <a:extLst>
                    <a:ext uri="{9D8B030D-6E8A-4147-A177-3AD203B41FA5}">
                      <a16:colId xmlns:a16="http://schemas.microsoft.com/office/drawing/2014/main" val="20001"/>
                    </a:ext>
                  </a:extLst>
                </a:gridCol>
                <a:gridCol w="2242961">
                  <a:extLst>
                    <a:ext uri="{9D8B030D-6E8A-4147-A177-3AD203B41FA5}">
                      <a16:colId xmlns:a16="http://schemas.microsoft.com/office/drawing/2014/main" val="20002"/>
                    </a:ext>
                  </a:extLst>
                </a:gridCol>
                <a:gridCol w="1776206">
                  <a:extLst>
                    <a:ext uri="{9D8B030D-6E8A-4147-A177-3AD203B41FA5}">
                      <a16:colId xmlns:a16="http://schemas.microsoft.com/office/drawing/2014/main" val="20003"/>
                    </a:ext>
                  </a:extLst>
                </a:gridCol>
              </a:tblGrid>
              <a:tr h="1189444">
                <a:tc>
                  <a:txBody>
                    <a:bodyPr/>
                    <a:lstStyle/>
                    <a:p>
                      <a:pPr algn="ctr">
                        <a:defRPr sz="1800">
                          <a:solidFill>
                            <a:srgbClr val="000000"/>
                          </a:solidFill>
                        </a:defRPr>
                      </a:pPr>
                      <a:r>
                        <a:rPr sz="3600" b="1">
                          <a:solidFill>
                            <a:srgbClr val="0433FF"/>
                          </a:solidFill>
                          <a:sym typeface="Calibri"/>
                        </a:rPr>
                        <a:t>Reanalysis</a:t>
                      </a:r>
                    </a:p>
                  </a:txBody>
                  <a:tcPr marL="7900" marR="7900" marT="7900" marB="7900" anchor="ctr" horzOverflow="overflow">
                    <a:lnL w="25400">
                      <a:miter lim="400000"/>
                    </a:lnL>
                    <a:lnR w="12700">
                      <a:solidFill>
                        <a:srgbClr val="000000"/>
                      </a:solidFill>
                      <a:miter lim="400000"/>
                    </a:lnR>
                    <a:lnT w="50800">
                      <a:solidFill>
                        <a:srgbClr val="000000"/>
                      </a:solidFill>
                    </a:lnT>
                    <a:lnB w="12700">
                      <a:solidFill>
                        <a:srgbClr val="000000"/>
                      </a:solidFill>
                      <a:miter lim="400000"/>
                    </a:lnB>
                  </a:tcPr>
                </a:tc>
                <a:tc>
                  <a:txBody>
                    <a:bodyPr/>
                    <a:lstStyle/>
                    <a:p>
                      <a:pPr algn="ctr">
                        <a:defRPr sz="1800">
                          <a:solidFill>
                            <a:srgbClr val="000000"/>
                          </a:solidFill>
                        </a:defRPr>
                      </a:pPr>
                      <a:r>
                        <a:rPr sz="3600" b="1">
                          <a:solidFill>
                            <a:srgbClr val="0433FF"/>
                          </a:solidFill>
                          <a:sym typeface="Calibri"/>
                        </a:rPr>
                        <a:t>Area</a:t>
                      </a:r>
                    </a:p>
                  </a:txBody>
                  <a:tcPr marL="7900" marR="7900" marT="7900" marB="7900" anchor="ctr" horzOverflow="overflow">
                    <a:lnL w="12700">
                      <a:solidFill>
                        <a:srgbClr val="000000"/>
                      </a:solidFill>
                      <a:miter lim="400000"/>
                    </a:lnL>
                    <a:lnR w="12700">
                      <a:solidFill>
                        <a:srgbClr val="000000"/>
                      </a:solidFill>
                      <a:miter lim="400000"/>
                    </a:lnR>
                    <a:lnT w="50800">
                      <a:solidFill>
                        <a:srgbClr val="000000"/>
                      </a:solidFill>
                    </a:lnT>
                    <a:lnB w="12700">
                      <a:solidFill>
                        <a:srgbClr val="000000"/>
                      </a:solidFill>
                      <a:miter lim="400000"/>
                    </a:lnB>
                  </a:tcPr>
                </a:tc>
                <a:tc>
                  <a:txBody>
                    <a:bodyPr/>
                    <a:lstStyle/>
                    <a:p>
                      <a:pPr algn="ctr">
                        <a:defRPr sz="1800">
                          <a:solidFill>
                            <a:srgbClr val="000000"/>
                          </a:solidFill>
                        </a:defRPr>
                      </a:pPr>
                      <a:r>
                        <a:rPr sz="3600" b="1">
                          <a:solidFill>
                            <a:srgbClr val="0433FF"/>
                          </a:solidFill>
                          <a:sym typeface="Calibri"/>
                        </a:rPr>
                        <a:t>Resolution</a:t>
                      </a:r>
                    </a:p>
                  </a:txBody>
                  <a:tcPr marL="7900" marR="7900" marT="7900" marB="7900" anchor="ctr" horzOverflow="overflow">
                    <a:lnL w="12700">
                      <a:solidFill>
                        <a:srgbClr val="000000"/>
                      </a:solidFill>
                      <a:miter lim="400000"/>
                    </a:lnL>
                    <a:lnR w="12700">
                      <a:solidFill>
                        <a:srgbClr val="000000"/>
                      </a:solidFill>
                      <a:miter lim="400000"/>
                    </a:lnR>
                    <a:lnT w="50800">
                      <a:solidFill>
                        <a:srgbClr val="000000"/>
                      </a:solidFill>
                    </a:lnT>
                    <a:lnB w="12700">
                      <a:solidFill>
                        <a:srgbClr val="000000"/>
                      </a:solidFill>
                      <a:miter lim="400000"/>
                    </a:lnB>
                  </a:tcPr>
                </a:tc>
                <a:tc>
                  <a:txBody>
                    <a:bodyPr/>
                    <a:lstStyle/>
                    <a:p>
                      <a:pPr algn="ctr">
                        <a:defRPr sz="1800">
                          <a:solidFill>
                            <a:srgbClr val="000000"/>
                          </a:solidFill>
                        </a:defRPr>
                      </a:pPr>
                      <a:r>
                        <a:rPr sz="3600" b="1">
                          <a:solidFill>
                            <a:srgbClr val="0433FF"/>
                          </a:solidFill>
                          <a:sym typeface="Calibri"/>
                        </a:rPr>
                        <a:t>Scheme</a:t>
                      </a:r>
                    </a:p>
                  </a:txBody>
                  <a:tcPr marL="7900" marR="7900" marT="7900" marB="7900" anchor="ctr" horzOverflow="overflow">
                    <a:lnL w="12700">
                      <a:solidFill>
                        <a:srgbClr val="000000"/>
                      </a:solidFill>
                      <a:miter lim="400000"/>
                    </a:lnL>
                    <a:lnR w="25400">
                      <a:miter lim="400000"/>
                    </a:lnR>
                    <a:lnT w="50800">
                      <a:solidFill>
                        <a:srgbClr val="000000"/>
                      </a:solidFill>
                    </a:lnT>
                    <a:lnB w="12700">
                      <a:solidFill>
                        <a:srgbClr val="000000"/>
                      </a:solidFill>
                      <a:miter lim="400000"/>
                    </a:lnB>
                  </a:tcPr>
                </a:tc>
                <a:extLst>
                  <a:ext uri="{0D108BD9-81ED-4DB2-BD59-A6C34878D82A}">
                    <a16:rowId xmlns:a16="http://schemas.microsoft.com/office/drawing/2014/main" val="10000"/>
                  </a:ext>
                </a:extLst>
              </a:tr>
              <a:tr h="1670277">
                <a:tc>
                  <a:txBody>
                    <a:bodyPr/>
                    <a:lstStyle/>
                    <a:p>
                      <a:pPr algn="ctr">
                        <a:defRPr sz="1800">
                          <a:solidFill>
                            <a:srgbClr val="000000"/>
                          </a:solidFill>
                        </a:defRPr>
                      </a:pPr>
                      <a:r>
                        <a:rPr sz="2900">
                          <a:sym typeface="Calibri"/>
                        </a:rPr>
                        <a:t>CAMS 
(A. Inness)</a:t>
                      </a:r>
                    </a:p>
                  </a:txBody>
                  <a:tcPr marL="7900" marR="7900" marT="7900" marB="7900" anchor="ctr" horzOverflow="overflow">
                    <a:lnL w="25400">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a:defRPr sz="1800">
                          <a:solidFill>
                            <a:srgbClr val="000000"/>
                          </a:solidFill>
                        </a:defRPr>
                      </a:pPr>
                      <a:r>
                        <a:rPr sz="2900">
                          <a:sym typeface="Calibri"/>
                        </a:rPr>
                        <a:t>GLOBAL</a:t>
                      </a:r>
                    </a:p>
                  </a:txBody>
                  <a:tcPr marL="7900" marR="7900" marT="7900" marB="79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a:defRPr sz="1800">
                          <a:solidFill>
                            <a:srgbClr val="000000"/>
                          </a:solidFill>
                        </a:defRPr>
                      </a:pPr>
                      <a:r>
                        <a:rPr sz="2900">
                          <a:sym typeface="Calibri"/>
                        </a:rPr>
                        <a:t>T255
</a:t>
                      </a:r>
                    </a:p>
                  </a:txBody>
                  <a:tcPr marL="7900" marR="7900" marT="7900" marB="79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a:defRPr sz="1800">
                          <a:solidFill>
                            <a:srgbClr val="000000"/>
                          </a:solidFill>
                        </a:defRPr>
                      </a:pPr>
                      <a:r>
                        <a:rPr sz="2900">
                          <a:sym typeface="Calibri"/>
                        </a:rPr>
                        <a:t>4D-Var</a:t>
                      </a:r>
                    </a:p>
                  </a:txBody>
                  <a:tcPr marL="7900" marR="7900" marT="7900" marB="7900" anchor="ctr" horzOverflow="overflow">
                    <a:lnL w="12700">
                      <a:solidFill>
                        <a:srgbClr val="000000"/>
                      </a:solidFill>
                      <a:miter lim="400000"/>
                    </a:lnL>
                    <a:lnR w="25400">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1"/>
                  </a:ext>
                </a:extLst>
              </a:tr>
              <a:tr h="1594357">
                <a:tc>
                  <a:txBody>
                    <a:bodyPr/>
                    <a:lstStyle/>
                    <a:p>
                      <a:pPr algn="ctr">
                        <a:defRPr sz="1800">
                          <a:solidFill>
                            <a:srgbClr val="000000"/>
                          </a:solidFill>
                        </a:defRPr>
                      </a:pPr>
                      <a:r>
                        <a:rPr sz="2900">
                          <a:sym typeface="Calibri"/>
                        </a:rPr>
                        <a:t>GEOS-CHEM 
(Z. Qu)</a:t>
                      </a:r>
                    </a:p>
                  </a:txBody>
                  <a:tcPr marL="7900" marR="7900" marT="7900" marB="7900" anchor="ctr" horzOverflow="overflow">
                    <a:lnL w="25400">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a:defRPr sz="1800">
                          <a:solidFill>
                            <a:srgbClr val="000000"/>
                          </a:solidFill>
                        </a:defRPr>
                      </a:pPr>
                      <a:r>
                        <a:rPr sz="2900">
                          <a:sym typeface="Calibri"/>
                        </a:rPr>
                        <a:t>GLOBAL</a:t>
                      </a:r>
                    </a:p>
                  </a:txBody>
                  <a:tcPr marL="7900" marR="7900" marT="7900" marB="79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a:defRPr sz="1800">
                          <a:solidFill>
                            <a:srgbClr val="000000"/>
                          </a:solidFill>
                        </a:defRPr>
                      </a:pPr>
                      <a:r>
                        <a:rPr sz="2900" dirty="0">
                          <a:sym typeface="Calibri"/>
                        </a:rPr>
                        <a:t>2°x2.5°</a:t>
                      </a:r>
                    </a:p>
                  </a:txBody>
                  <a:tcPr marL="7900" marR="7900" marT="7900" marB="79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a:defRPr sz="1800">
                          <a:solidFill>
                            <a:srgbClr val="000000"/>
                          </a:solidFill>
                        </a:defRPr>
                      </a:pPr>
                      <a:r>
                        <a:rPr sz="2900">
                          <a:sym typeface="Calibri"/>
                        </a:rPr>
                        <a:t>4D-Var</a:t>
                      </a:r>
                    </a:p>
                  </a:txBody>
                  <a:tcPr marL="7900" marR="7900" marT="7900" marB="7900" anchor="ctr" horzOverflow="overflow">
                    <a:lnL w="12700">
                      <a:solidFill>
                        <a:srgbClr val="000000"/>
                      </a:solidFill>
                      <a:miter lim="400000"/>
                    </a:lnL>
                    <a:lnR w="25400">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2"/>
                  </a:ext>
                </a:extLst>
              </a:tr>
              <a:tr h="1695583">
                <a:tc>
                  <a:txBody>
                    <a:bodyPr/>
                    <a:lstStyle/>
                    <a:p>
                      <a:pPr algn="ctr">
                        <a:defRPr sz="1800">
                          <a:solidFill>
                            <a:srgbClr val="000000"/>
                          </a:solidFill>
                        </a:defRPr>
                      </a:pPr>
                      <a:r>
                        <a:rPr sz="2900">
                          <a:sym typeface="Calibri"/>
                        </a:rPr>
                        <a:t>TCR2 
(K. Miyazaki)</a:t>
                      </a:r>
                    </a:p>
                  </a:txBody>
                  <a:tcPr marL="7900" marR="7900" marT="7900" marB="7900" anchor="ctr" horzOverflow="overflow">
                    <a:lnL w="25400">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a:defRPr sz="1800">
                          <a:solidFill>
                            <a:srgbClr val="000000"/>
                          </a:solidFill>
                        </a:defRPr>
                      </a:pPr>
                      <a:r>
                        <a:rPr sz="2900">
                          <a:sym typeface="Calibri"/>
                        </a:rPr>
                        <a:t>GLOBAL</a:t>
                      </a:r>
                    </a:p>
                  </a:txBody>
                  <a:tcPr marL="7900" marR="7900" marT="7900" marB="79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a:defRPr sz="1800">
                          <a:solidFill>
                            <a:srgbClr val="000000"/>
                          </a:solidFill>
                        </a:defRPr>
                      </a:pPr>
                      <a:r>
                        <a:rPr lang="en-US" sz="2900" dirty="0">
                          <a:sym typeface="Calibri"/>
                        </a:rPr>
                        <a:t>1.125°x1.125°</a:t>
                      </a:r>
                    </a:p>
                  </a:txBody>
                  <a:tcPr marL="7900" marR="7900" marT="7900" marB="79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a:defRPr sz="1800">
                          <a:solidFill>
                            <a:srgbClr val="000000"/>
                          </a:solidFill>
                        </a:defRPr>
                      </a:pPr>
                      <a:r>
                        <a:rPr sz="2900">
                          <a:sym typeface="Calibri"/>
                        </a:rPr>
                        <a:t>EnKF</a:t>
                      </a:r>
                    </a:p>
                  </a:txBody>
                  <a:tcPr marL="7900" marR="7900" marT="7900" marB="7900" anchor="ctr" horzOverflow="overflow">
                    <a:lnL w="12700">
                      <a:solidFill>
                        <a:srgbClr val="000000"/>
                      </a:solidFill>
                      <a:miter lim="400000"/>
                    </a:lnL>
                    <a:lnR w="25400">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3"/>
                  </a:ext>
                </a:extLst>
              </a:tr>
              <a:tr h="1796815">
                <a:tc>
                  <a:txBody>
                    <a:bodyPr/>
                    <a:lstStyle/>
                    <a:p>
                      <a:pPr algn="ctr">
                        <a:defRPr sz="1800">
                          <a:solidFill>
                            <a:srgbClr val="000000"/>
                          </a:solidFill>
                        </a:defRPr>
                      </a:pPr>
                      <a:r>
                        <a:rPr sz="2900">
                          <a:sym typeface="Calibri"/>
                        </a:rPr>
                        <a:t>CAQRA 
(X. Tang)</a:t>
                      </a:r>
                    </a:p>
                  </a:txBody>
                  <a:tcPr marL="7900" marR="7900" marT="7900" marB="7900" anchor="ctr" horzOverflow="overflow">
                    <a:lnL w="25400">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a:defRPr sz="1800">
                          <a:solidFill>
                            <a:srgbClr val="000000"/>
                          </a:solidFill>
                        </a:defRPr>
                      </a:pPr>
                      <a:r>
                        <a:rPr sz="2900">
                          <a:sym typeface="Calibri"/>
                        </a:rPr>
                        <a:t>CHINA</a:t>
                      </a:r>
                    </a:p>
                  </a:txBody>
                  <a:tcPr marL="7900" marR="7900" marT="7900" marB="79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a:defRPr sz="1800">
                          <a:solidFill>
                            <a:srgbClr val="000000"/>
                          </a:solidFill>
                        </a:defRPr>
                      </a:pPr>
                      <a:r>
                        <a:rPr sz="2900">
                          <a:sym typeface="Calibri"/>
                        </a:rPr>
                        <a:t>15 km x 15 km </a:t>
                      </a:r>
                    </a:p>
                  </a:txBody>
                  <a:tcPr marL="7900" marR="7900" marT="7900" marB="79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ctr">
                        <a:defRPr sz="1800">
                          <a:solidFill>
                            <a:srgbClr val="000000"/>
                          </a:solidFill>
                        </a:defRPr>
                      </a:pPr>
                      <a:r>
                        <a:rPr sz="2900">
                          <a:sym typeface="Calibri"/>
                        </a:rPr>
                        <a:t>EnKF</a:t>
                      </a:r>
                    </a:p>
                  </a:txBody>
                  <a:tcPr marL="7900" marR="7900" marT="7900" marB="7900" anchor="ctr" horzOverflow="overflow">
                    <a:lnL w="12700">
                      <a:solidFill>
                        <a:srgbClr val="000000"/>
                      </a:solidFill>
                      <a:miter lim="400000"/>
                    </a:lnL>
                    <a:lnR w="25400">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4"/>
                  </a:ext>
                </a:extLst>
              </a:tr>
              <a:tr h="1822121">
                <a:tc>
                  <a:txBody>
                    <a:bodyPr/>
                    <a:lstStyle/>
                    <a:p>
                      <a:pPr algn="ctr">
                        <a:defRPr sz="1800">
                          <a:solidFill>
                            <a:srgbClr val="000000"/>
                          </a:solidFill>
                        </a:defRPr>
                      </a:pPr>
                      <a:r>
                        <a:rPr sz="2900">
                          <a:sym typeface="Calibri"/>
                        </a:rPr>
                        <a:t>CMAQ-GSI (R.Kumar)</a:t>
                      </a:r>
                    </a:p>
                  </a:txBody>
                  <a:tcPr marL="7900" marR="7900" marT="7900" marB="7900" anchor="ctr" horzOverflow="overflow">
                    <a:lnL w="25400">
                      <a:miter lim="400000"/>
                    </a:lnL>
                    <a:lnR w="12700">
                      <a:solidFill>
                        <a:srgbClr val="000000"/>
                      </a:solidFill>
                      <a:miter lim="400000"/>
                    </a:lnR>
                    <a:lnT w="12700">
                      <a:solidFill>
                        <a:srgbClr val="000000"/>
                      </a:solidFill>
                      <a:miter lim="400000"/>
                    </a:lnT>
                    <a:lnB w="50800">
                      <a:solidFill>
                        <a:srgbClr val="000000"/>
                      </a:solidFill>
                    </a:lnB>
                  </a:tcPr>
                </a:tc>
                <a:tc>
                  <a:txBody>
                    <a:bodyPr/>
                    <a:lstStyle/>
                    <a:p>
                      <a:pPr algn="ctr">
                        <a:defRPr sz="2900">
                          <a:solidFill>
                            <a:srgbClr val="000000"/>
                          </a:solidFill>
                          <a:sym typeface="Calibri"/>
                        </a:defRPr>
                      </a:pPr>
                      <a:r>
                        <a:t>US, Asia</a:t>
                      </a:r>
                    </a:p>
                  </a:txBody>
                  <a:tcPr marL="7900" marR="7900" marT="7900" marB="7900" anchor="ctr" horzOverflow="overflow">
                    <a:lnL w="12700">
                      <a:solidFill>
                        <a:srgbClr val="000000"/>
                      </a:solidFill>
                      <a:miter lim="400000"/>
                    </a:lnL>
                    <a:lnR w="12700">
                      <a:solidFill>
                        <a:srgbClr val="000000"/>
                      </a:solidFill>
                      <a:miter lim="400000"/>
                    </a:lnR>
                    <a:lnT w="12700">
                      <a:solidFill>
                        <a:srgbClr val="000000"/>
                      </a:solidFill>
                      <a:miter lim="400000"/>
                    </a:lnT>
                    <a:lnB w="50800">
                      <a:solidFill>
                        <a:srgbClr val="000000"/>
                      </a:solidFill>
                    </a:lnB>
                  </a:tcPr>
                </a:tc>
                <a:tc>
                  <a:txBody>
                    <a:bodyPr/>
                    <a:lstStyle/>
                    <a:p>
                      <a:pPr algn="ctr">
                        <a:defRPr sz="1800">
                          <a:solidFill>
                            <a:srgbClr val="000000"/>
                          </a:solidFill>
                        </a:defRPr>
                      </a:pPr>
                      <a:r>
                        <a:rPr sz="2900">
                          <a:sym typeface="Calibri"/>
                        </a:rPr>
                        <a:t>12 km x 12 km </a:t>
                      </a:r>
                    </a:p>
                  </a:txBody>
                  <a:tcPr marL="7900" marR="7900" marT="7900" marB="7900" anchor="ctr" horzOverflow="overflow">
                    <a:lnL w="12700">
                      <a:solidFill>
                        <a:srgbClr val="000000"/>
                      </a:solidFill>
                      <a:miter lim="400000"/>
                    </a:lnL>
                    <a:lnR w="12700">
                      <a:solidFill>
                        <a:srgbClr val="000000"/>
                      </a:solidFill>
                      <a:miter lim="400000"/>
                    </a:lnR>
                    <a:lnT w="12700">
                      <a:solidFill>
                        <a:srgbClr val="000000"/>
                      </a:solidFill>
                      <a:miter lim="400000"/>
                    </a:lnT>
                    <a:lnB w="50800">
                      <a:solidFill>
                        <a:srgbClr val="000000"/>
                      </a:solidFill>
                    </a:lnB>
                  </a:tcPr>
                </a:tc>
                <a:tc>
                  <a:txBody>
                    <a:bodyPr/>
                    <a:lstStyle/>
                    <a:p>
                      <a:pPr algn="ctr">
                        <a:defRPr sz="1800">
                          <a:solidFill>
                            <a:srgbClr val="000000"/>
                          </a:solidFill>
                        </a:defRPr>
                      </a:pPr>
                      <a:r>
                        <a:rPr sz="2900" dirty="0">
                          <a:sym typeface="Calibri"/>
                        </a:rPr>
                        <a:t>3D-Var</a:t>
                      </a:r>
                    </a:p>
                  </a:txBody>
                  <a:tcPr marL="7900" marR="7900" marT="7900" marB="7900" anchor="ctr" horzOverflow="overflow">
                    <a:lnL w="12700">
                      <a:solidFill>
                        <a:srgbClr val="000000"/>
                      </a:solidFill>
                      <a:miter lim="400000"/>
                    </a:lnL>
                    <a:lnR w="25400">
                      <a:miter lim="400000"/>
                    </a:lnR>
                    <a:lnT w="12700">
                      <a:solidFill>
                        <a:srgbClr val="000000"/>
                      </a:solidFill>
                      <a:miter lim="400000"/>
                    </a:lnT>
                    <a:lnB w="50800">
                      <a:solidFill>
                        <a:srgbClr val="000000"/>
                      </a:solidFill>
                    </a:lnB>
                  </a:tcPr>
                </a:tc>
                <a:extLst>
                  <a:ext uri="{0D108BD9-81ED-4DB2-BD59-A6C34878D82A}">
                    <a16:rowId xmlns:a16="http://schemas.microsoft.com/office/drawing/2014/main" val="10005"/>
                  </a:ext>
                </a:extLst>
              </a:tr>
            </a:tbl>
          </a:graphicData>
        </a:graphic>
      </p:graphicFrame>
      <p:pic>
        <p:nvPicPr>
          <p:cNvPr id="910" name="Untitled 3.pdf" descr="Untitled 3.pdf"/>
          <p:cNvPicPr>
            <a:picLocks noChangeAspect="1"/>
          </p:cNvPicPr>
          <p:nvPr/>
        </p:nvPicPr>
        <p:blipFill>
          <a:blip r:embed="rId3"/>
          <a:srcRect t="10997"/>
          <a:stretch>
            <a:fillRect/>
          </a:stretch>
        </p:blipFill>
        <p:spPr>
          <a:xfrm>
            <a:off x="10549769" y="559900"/>
            <a:ext cx="13719463" cy="6421449"/>
          </a:xfrm>
          <a:prstGeom prst="rect">
            <a:avLst/>
          </a:prstGeom>
          <a:ln w="12700">
            <a:miter lim="400000"/>
          </a:ln>
        </p:spPr>
      </p:pic>
      <p:pic>
        <p:nvPicPr>
          <p:cNvPr id="911" name="Untitled 4.pdf" descr="Untitled 4.pdf"/>
          <p:cNvPicPr>
            <a:picLocks noChangeAspect="1"/>
          </p:cNvPicPr>
          <p:nvPr/>
        </p:nvPicPr>
        <p:blipFill>
          <a:blip r:embed="rId4"/>
          <a:srcRect t="8662"/>
          <a:stretch>
            <a:fillRect/>
          </a:stretch>
        </p:blipFill>
        <p:spPr>
          <a:xfrm>
            <a:off x="10679619" y="6871164"/>
            <a:ext cx="13872922" cy="6679895"/>
          </a:xfrm>
          <a:prstGeom prst="rect">
            <a:avLst/>
          </a:prstGeom>
          <a:ln w="12700">
            <a:miter lim="400000"/>
          </a:ln>
        </p:spPr>
      </p:pic>
      <p:sp>
        <p:nvSpPr>
          <p:cNvPr id="912" name="500 hPa ozone"/>
          <p:cNvSpPr txBox="1"/>
          <p:nvPr/>
        </p:nvSpPr>
        <p:spPr>
          <a:xfrm>
            <a:off x="14321274" y="69744"/>
            <a:ext cx="5764504" cy="933240"/>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ctr">
              <a:defRPr sz="5400" b="1">
                <a:latin typeface="Arial"/>
                <a:ea typeface="Arial"/>
                <a:cs typeface="Arial"/>
                <a:sym typeface="Arial"/>
              </a:defRPr>
            </a:lvl1pPr>
          </a:lstStyle>
          <a:p>
            <a:r>
              <a:t>500 hPa ozone</a:t>
            </a:r>
          </a:p>
        </p:txBody>
      </p:sp>
      <p:sp>
        <p:nvSpPr>
          <p:cNvPr id="913" name="U.S."/>
          <p:cNvSpPr txBox="1"/>
          <p:nvPr/>
        </p:nvSpPr>
        <p:spPr>
          <a:xfrm>
            <a:off x="22639249" y="768244"/>
            <a:ext cx="1489336" cy="90784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ctr">
              <a:defRPr sz="5400" b="1">
                <a:latin typeface="Arial"/>
                <a:ea typeface="Arial"/>
                <a:cs typeface="Arial"/>
                <a:sym typeface="Arial"/>
              </a:defRPr>
            </a:lvl1pPr>
          </a:lstStyle>
          <a:p>
            <a:r>
              <a:t>U.S.</a:t>
            </a:r>
          </a:p>
        </p:txBody>
      </p:sp>
      <p:sp>
        <p:nvSpPr>
          <p:cNvPr id="914" name="India"/>
          <p:cNvSpPr txBox="1"/>
          <p:nvPr/>
        </p:nvSpPr>
        <p:spPr>
          <a:xfrm>
            <a:off x="22240323" y="7163127"/>
            <a:ext cx="1755887" cy="90784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ctr">
              <a:defRPr sz="5400" b="1">
                <a:latin typeface="Arial"/>
                <a:ea typeface="Arial"/>
                <a:cs typeface="Arial"/>
                <a:sym typeface="Arial"/>
              </a:defRPr>
            </a:lvl1pPr>
          </a:lstStyle>
          <a:p>
            <a:r>
              <a:t>India</a:t>
            </a:r>
          </a:p>
        </p:txBody>
      </p:sp>
      <p:sp>
        <p:nvSpPr>
          <p:cNvPr id="915" name="Toward further development of chemical reanalysis and observing systems"/>
          <p:cNvSpPr txBox="1"/>
          <p:nvPr/>
        </p:nvSpPr>
        <p:spPr>
          <a:xfrm>
            <a:off x="6483574" y="12626584"/>
            <a:ext cx="17748624" cy="1070472"/>
          </a:xfrm>
          <a:prstGeom prst="rect">
            <a:avLst/>
          </a:prstGeom>
          <a:solidFill>
            <a:schemeClr val="accent1">
              <a:hueOff val="47394"/>
              <a:satOff val="-25753"/>
              <a:lumOff val="-7544"/>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0" tIns="254000" rIns="254000" bIns="254000">
            <a:spAutoFit/>
          </a:bodyPr>
          <a:lstStyle>
            <a:lvl1pPr algn="ctr" defTabSz="1828800">
              <a:spcBef>
                <a:spcPts val="500"/>
              </a:spcBef>
              <a:defRPr sz="4400">
                <a:solidFill>
                  <a:srgbClr val="FFFFFF"/>
                </a:solidFill>
                <a:latin typeface="Calibri"/>
                <a:ea typeface="Calibri"/>
                <a:cs typeface="Calibri"/>
                <a:sym typeface="Calibri"/>
              </a:defRPr>
            </a:lvl1pPr>
          </a:lstStyle>
          <a:p>
            <a:r>
              <a:t>Toward further development of chemical reanalysis and observing systems</a:t>
            </a:r>
          </a:p>
        </p:txBody>
      </p:sp>
      <p:sp>
        <p:nvSpPr>
          <p:cNvPr id="916" name="Rectangle 17"/>
          <p:cNvSpPr txBox="1"/>
          <p:nvPr/>
        </p:nvSpPr>
        <p:spPr>
          <a:xfrm>
            <a:off x="11322101" y="5041946"/>
            <a:ext cx="1364963" cy="60162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914400">
              <a:defRPr sz="4000" b="1">
                <a:solidFill>
                  <a:srgbClr val="0000FF"/>
                </a:solidFill>
                <a:latin typeface="Calibri"/>
                <a:ea typeface="Calibri"/>
                <a:cs typeface="Calibri"/>
                <a:sym typeface="Calibri"/>
              </a:defRPr>
            </a:lvl1pPr>
          </a:lstStyle>
          <a:p>
            <a:r>
              <a:t>CAMS</a:t>
            </a:r>
          </a:p>
        </p:txBody>
      </p:sp>
      <p:sp>
        <p:nvSpPr>
          <p:cNvPr id="917" name="Rectangle 19"/>
          <p:cNvSpPr txBox="1"/>
          <p:nvPr/>
        </p:nvSpPr>
        <p:spPr>
          <a:xfrm>
            <a:off x="11374687" y="4370881"/>
            <a:ext cx="1312377" cy="601624"/>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914400">
              <a:defRPr sz="4000" b="1">
                <a:solidFill>
                  <a:srgbClr val="008F00"/>
                </a:solidFill>
                <a:latin typeface="Calibri"/>
                <a:ea typeface="Calibri"/>
                <a:cs typeface="Calibri"/>
                <a:sym typeface="Calibri"/>
              </a:defRPr>
            </a:lvl1pPr>
          </a:lstStyle>
          <a:p>
            <a:r>
              <a:t>TCR-2</a:t>
            </a:r>
          </a:p>
        </p:txBody>
      </p:sp>
      <p:sp>
        <p:nvSpPr>
          <p:cNvPr id="918" name="Rectangle 16"/>
          <p:cNvSpPr txBox="1"/>
          <p:nvPr/>
        </p:nvSpPr>
        <p:spPr>
          <a:xfrm>
            <a:off x="11342441" y="5738410"/>
            <a:ext cx="2614623" cy="601624"/>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914400">
              <a:defRPr sz="4000" b="1">
                <a:solidFill>
                  <a:srgbClr val="FF0000"/>
                </a:solidFill>
                <a:latin typeface="Calibri"/>
                <a:ea typeface="Calibri"/>
                <a:cs typeface="Calibri"/>
                <a:sym typeface="Calibri"/>
              </a:defRPr>
            </a:lvl1pPr>
          </a:lstStyle>
          <a:p>
            <a:r>
              <a:t>GEOS-Chem</a:t>
            </a:r>
          </a:p>
        </p:txBody>
      </p:sp>
      <p:sp>
        <p:nvSpPr>
          <p:cNvPr id="919" name="Jones et al. (in prep)"/>
          <p:cNvSpPr txBox="1"/>
          <p:nvPr/>
        </p:nvSpPr>
        <p:spPr>
          <a:xfrm>
            <a:off x="314983" y="12708080"/>
            <a:ext cx="5171417" cy="749723"/>
          </a:xfrm>
          <a:prstGeom prst="rect">
            <a:avLst/>
          </a:prstGeom>
          <a:solidFill>
            <a:srgbClr val="FFFDE5"/>
          </a:solid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89296" tIns="89296" rIns="89296" bIns="89296">
            <a:spAutoFit/>
          </a:bodyPr>
          <a:lstStyle>
            <a:lvl1pPr marL="81280" marR="81280" algn="ctr" defTabSz="1821656">
              <a:lnSpc>
                <a:spcPct val="160000"/>
              </a:lnSpc>
              <a:defRPr sz="3900">
                <a:uFill>
                  <a:solidFill>
                    <a:srgbClr val="000000"/>
                  </a:solidFill>
                </a:uFill>
                <a:latin typeface="Calibri"/>
                <a:ea typeface="Calibri"/>
                <a:cs typeface="Calibri"/>
                <a:sym typeface="Calibri"/>
              </a:defRPr>
            </a:lvl1pPr>
          </a:lstStyle>
          <a:p>
            <a:pPr>
              <a:lnSpc>
                <a:spcPct val="100000"/>
              </a:lnSpc>
            </a:pPr>
            <a:r>
              <a:rPr sz="3700" dirty="0"/>
              <a:t>Jones et al. (in prep)</a:t>
            </a:r>
          </a:p>
        </p:txBody>
      </p:sp>
      <p:sp>
        <p:nvSpPr>
          <p:cNvPr id="920" name="Chemical reanalysis intercomparisons"/>
          <p:cNvSpPr txBox="1"/>
          <p:nvPr/>
        </p:nvSpPr>
        <p:spPr>
          <a:xfrm>
            <a:off x="156613" y="754875"/>
            <a:ext cx="10605822" cy="784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ctr">
              <a:defRPr sz="4500" b="1">
                <a:latin typeface="Arial"/>
                <a:ea typeface="Arial"/>
                <a:cs typeface="Arial"/>
                <a:sym typeface="Arial"/>
              </a:defRPr>
            </a:lvl1pPr>
          </a:lstStyle>
          <a:p>
            <a:r>
              <a:t>Chemical reanalysis intercomparisons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4" name="Image" descr="Image"/>
          <p:cNvPicPr>
            <a:picLocks noChangeAspect="1"/>
          </p:cNvPicPr>
          <p:nvPr/>
        </p:nvPicPr>
        <p:blipFill>
          <a:blip r:embed="rId3"/>
          <a:srcRect l="12343" t="13898" r="11462" b="21848"/>
          <a:stretch>
            <a:fillRect/>
          </a:stretch>
        </p:blipFill>
        <p:spPr>
          <a:xfrm>
            <a:off x="697734" y="1257504"/>
            <a:ext cx="23755692" cy="11268292"/>
          </a:xfrm>
          <a:prstGeom prst="rect">
            <a:avLst/>
          </a:prstGeom>
          <a:ln w="12700">
            <a:miter lim="400000"/>
          </a:ln>
        </p:spPr>
      </p:pic>
      <p:sp>
        <p:nvSpPr>
          <p:cNvPr id="925" name="2005-2018 surface ozone linear trends"/>
          <p:cNvSpPr txBox="1"/>
          <p:nvPr/>
        </p:nvSpPr>
        <p:spPr>
          <a:xfrm>
            <a:off x="5682066" y="153344"/>
            <a:ext cx="13461492" cy="9696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ctr">
              <a:defRPr sz="5800" b="1">
                <a:latin typeface="Arial"/>
                <a:ea typeface="Arial"/>
                <a:cs typeface="Arial"/>
                <a:sym typeface="Arial"/>
              </a:defRPr>
            </a:lvl1pPr>
          </a:lstStyle>
          <a:p>
            <a:r>
              <a:t>2005-2018 surface ozone linear trends</a:t>
            </a:r>
          </a:p>
        </p:txBody>
      </p:sp>
      <p:sp>
        <p:nvSpPr>
          <p:cNvPr id="926" name="Jones et al. (in prep)"/>
          <p:cNvSpPr txBox="1"/>
          <p:nvPr/>
        </p:nvSpPr>
        <p:spPr>
          <a:xfrm>
            <a:off x="213475" y="7252382"/>
            <a:ext cx="4943333" cy="780500"/>
          </a:xfrm>
          <a:prstGeom prst="rect">
            <a:avLst/>
          </a:prstGeom>
          <a:solidFill>
            <a:srgbClr val="FFFDE5"/>
          </a:solid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9296" tIns="89296" rIns="89296" bIns="89296">
            <a:spAutoFit/>
          </a:bodyPr>
          <a:lstStyle>
            <a:lvl1pPr marL="81280" marR="81280" algn="ctr" defTabSz="1821656">
              <a:lnSpc>
                <a:spcPct val="160000"/>
              </a:lnSpc>
              <a:defRPr sz="3900">
                <a:uFill>
                  <a:solidFill>
                    <a:srgbClr val="000000"/>
                  </a:solidFill>
                </a:uFill>
                <a:latin typeface="Calibri"/>
                <a:ea typeface="Calibri"/>
                <a:cs typeface="Calibri"/>
                <a:sym typeface="Calibri"/>
              </a:defRPr>
            </a:lvl1pPr>
          </a:lstStyle>
          <a:p>
            <a:pPr>
              <a:lnSpc>
                <a:spcPct val="100000"/>
              </a:lnSpc>
            </a:pPr>
            <a:r>
              <a:rPr dirty="0"/>
              <a:t>Jones et al. (in prep)</a:t>
            </a:r>
          </a:p>
        </p:txBody>
      </p:sp>
      <p:sp>
        <p:nvSpPr>
          <p:cNvPr id="927" name="Further improvements in DA settings, temporal consistency, enhanced constrains on surface pollutants"/>
          <p:cNvSpPr txBox="1"/>
          <p:nvPr/>
        </p:nvSpPr>
        <p:spPr>
          <a:xfrm>
            <a:off x="-68729" y="12753584"/>
            <a:ext cx="24554927" cy="1047875"/>
          </a:xfrm>
          <a:prstGeom prst="rect">
            <a:avLst/>
          </a:prstGeom>
          <a:solidFill>
            <a:schemeClr val="accent1">
              <a:hueOff val="47394"/>
              <a:satOff val="-25753"/>
              <a:lumOff val="-7544"/>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0" tIns="254000" rIns="254000" bIns="254000">
            <a:spAutoFit/>
          </a:bodyPr>
          <a:lstStyle>
            <a:lvl1pPr algn="ctr" defTabSz="1828800">
              <a:spcBef>
                <a:spcPts val="500"/>
              </a:spcBef>
              <a:defRPr sz="4300">
                <a:solidFill>
                  <a:srgbClr val="FFFFFF"/>
                </a:solidFill>
                <a:latin typeface="Calibri"/>
                <a:ea typeface="Calibri"/>
                <a:cs typeface="Calibri"/>
                <a:sym typeface="Calibri"/>
              </a:defRPr>
            </a:lvl1pPr>
          </a:lstStyle>
          <a:p>
            <a:r>
              <a:rPr dirty="0"/>
              <a:t>Further improvements in DA settings, temporal consistency, enhanced constrains on surface pollutants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 name="Title 1"/>
          <p:cNvSpPr txBox="1">
            <a:spLocks noGrp="1"/>
          </p:cNvSpPr>
          <p:nvPr>
            <p:ph type="title"/>
          </p:nvPr>
        </p:nvSpPr>
        <p:spPr>
          <a:xfrm>
            <a:off x="3059409" y="86783"/>
            <a:ext cx="19937711" cy="1276351"/>
          </a:xfrm>
          <a:prstGeom prst="rect">
            <a:avLst/>
          </a:prstGeom>
        </p:spPr>
        <p:txBody>
          <a:bodyPr/>
          <a:lstStyle>
            <a:lvl1pPr algn="ctr">
              <a:defRPr sz="6200"/>
            </a:lvl1pPr>
          </a:lstStyle>
          <a:p>
            <a:r>
              <a:t>Representative errors of ground-based observations</a:t>
            </a:r>
          </a:p>
        </p:txBody>
      </p:sp>
      <p:sp>
        <p:nvSpPr>
          <p:cNvPr id="932" name="TextBox 2"/>
          <p:cNvSpPr txBox="1"/>
          <p:nvPr/>
        </p:nvSpPr>
        <p:spPr>
          <a:xfrm>
            <a:off x="601496" y="1905827"/>
            <a:ext cx="23272609" cy="2188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lnSpc>
                <a:spcPct val="120000"/>
              </a:lnSpc>
              <a:spcBef>
                <a:spcPts val="2200"/>
              </a:spcBef>
              <a:defRPr sz="4100">
                <a:latin typeface="Arial"/>
                <a:ea typeface="Arial"/>
                <a:cs typeface="Arial"/>
                <a:sym typeface="Arial"/>
              </a:defRPr>
            </a:lvl1pPr>
          </a:lstStyle>
          <a:p>
            <a:r>
              <a:t>Occur when the atmospheric state is not uniformly and frequently sampled and lead to spurious signals in trend analysis. In regions where variability is dominated by short-term and/or small-scale variations, limited sampling may lead to a large random sampling error. </a:t>
            </a:r>
          </a:p>
        </p:txBody>
      </p:sp>
      <p:sp>
        <p:nvSpPr>
          <p:cNvPr id="933" name="What are the spatial &amp; temporal representative scales of…"/>
          <p:cNvSpPr txBox="1"/>
          <p:nvPr/>
        </p:nvSpPr>
        <p:spPr>
          <a:xfrm>
            <a:off x="7018404" y="11549004"/>
            <a:ext cx="16883276" cy="1890366"/>
          </a:xfrm>
          <a:prstGeom prst="rect">
            <a:avLst/>
          </a:prstGeom>
          <a:solidFill>
            <a:schemeClr val="accent1">
              <a:hueOff val="47394"/>
              <a:satOff val="-25753"/>
              <a:lumOff val="-7544"/>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0" tIns="254000" rIns="254000" bIns="254000">
            <a:spAutoFit/>
          </a:bodyPr>
          <a:lstStyle/>
          <a:p>
            <a:pPr algn="ctr" defTabSz="1828800">
              <a:spcBef>
                <a:spcPts val="500"/>
              </a:spcBef>
              <a:defRPr sz="4600">
                <a:solidFill>
                  <a:srgbClr val="FFFFFF"/>
                </a:solidFill>
                <a:latin typeface="Calibri"/>
                <a:ea typeface="Calibri"/>
                <a:cs typeface="Calibri"/>
                <a:sym typeface="Calibri"/>
              </a:defRPr>
            </a:pPr>
            <a:r>
              <a:rPr dirty="0"/>
              <a:t>What are the spatial &amp; temporal representative scales of </a:t>
            </a:r>
          </a:p>
          <a:p>
            <a:pPr algn="ctr" defTabSz="1828800">
              <a:spcBef>
                <a:spcPts val="500"/>
              </a:spcBef>
              <a:defRPr sz="4600">
                <a:solidFill>
                  <a:srgbClr val="FFFFFF"/>
                </a:solidFill>
                <a:latin typeface="Calibri"/>
                <a:ea typeface="Calibri"/>
                <a:cs typeface="Calibri"/>
                <a:sym typeface="Calibri"/>
              </a:defRPr>
            </a:pPr>
            <a:r>
              <a:rPr dirty="0"/>
              <a:t>individual ground-based stations and networks?</a:t>
            </a:r>
          </a:p>
        </p:txBody>
      </p:sp>
      <p:pic>
        <p:nvPicPr>
          <p:cNvPr id="934" name="Untitled 2.pdf" descr="Untitled 2.pdf"/>
          <p:cNvPicPr>
            <a:picLocks noChangeAspect="1"/>
          </p:cNvPicPr>
          <p:nvPr/>
        </p:nvPicPr>
        <p:blipFill>
          <a:blip r:embed="rId3"/>
          <a:stretch>
            <a:fillRect/>
          </a:stretch>
        </p:blipFill>
        <p:spPr>
          <a:xfrm>
            <a:off x="872496" y="5483980"/>
            <a:ext cx="11119548" cy="6084614"/>
          </a:xfrm>
          <a:prstGeom prst="rect">
            <a:avLst/>
          </a:prstGeom>
          <a:ln w="12700">
            <a:miter lim="400000"/>
          </a:ln>
        </p:spPr>
      </p:pic>
      <p:pic>
        <p:nvPicPr>
          <p:cNvPr id="935" name="Untitled 3.pdf" descr="Untitled 3.pdf"/>
          <p:cNvPicPr>
            <a:picLocks noChangeAspect="1"/>
          </p:cNvPicPr>
          <p:nvPr/>
        </p:nvPicPr>
        <p:blipFill>
          <a:blip r:embed="rId4"/>
          <a:srcRect b="3500"/>
          <a:stretch>
            <a:fillRect/>
          </a:stretch>
        </p:blipFill>
        <p:spPr>
          <a:xfrm>
            <a:off x="12117978" y="5748892"/>
            <a:ext cx="10869476" cy="5717564"/>
          </a:xfrm>
          <a:prstGeom prst="rect">
            <a:avLst/>
          </a:prstGeom>
          <a:ln w="12700">
            <a:miter lim="400000"/>
          </a:ln>
        </p:spPr>
      </p:pic>
      <p:sp>
        <p:nvSpPr>
          <p:cNvPr id="936" name="TOC temporal correlations between individual stations and remote locations using chemical reanalysis"/>
          <p:cNvSpPr txBox="1"/>
          <p:nvPr/>
        </p:nvSpPr>
        <p:spPr>
          <a:xfrm>
            <a:off x="672585" y="4609938"/>
            <a:ext cx="23221812" cy="971675"/>
          </a:xfrm>
          <a:prstGeom prst="rect">
            <a:avLst/>
          </a:prstGeom>
          <a:ln w="508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0" tIns="190500" rIns="190500" bIns="190500">
            <a:spAutoFit/>
          </a:bodyPr>
          <a:lstStyle>
            <a:lvl1pPr algn="ctr" defTabSz="913440">
              <a:spcBef>
                <a:spcPts val="300"/>
              </a:spcBef>
              <a:defRPr sz="4300">
                <a:latin typeface="Calibri"/>
                <a:ea typeface="Calibri"/>
                <a:cs typeface="Calibri"/>
                <a:sym typeface="Calibri"/>
              </a:defRPr>
            </a:lvl1pPr>
          </a:lstStyle>
          <a:p>
            <a:r>
              <a:t>TOC temporal correlations between individual stations and remote locations using chemical reanalysis</a:t>
            </a:r>
          </a:p>
        </p:txBody>
      </p:sp>
      <p:sp>
        <p:nvSpPr>
          <p:cNvPr id="937" name="Miyazaki et al. (in prep)"/>
          <p:cNvSpPr txBox="1"/>
          <p:nvPr/>
        </p:nvSpPr>
        <p:spPr>
          <a:xfrm>
            <a:off x="187983" y="12898580"/>
            <a:ext cx="5393362" cy="780500"/>
          </a:xfrm>
          <a:prstGeom prst="rect">
            <a:avLst/>
          </a:prstGeom>
          <a:solidFill>
            <a:srgbClr val="FFFDE5"/>
          </a:solid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9296" tIns="89296" rIns="89296" bIns="89296">
            <a:spAutoFit/>
          </a:bodyPr>
          <a:lstStyle>
            <a:lvl1pPr marL="81280" marR="81280" algn="ctr" defTabSz="1821656">
              <a:lnSpc>
                <a:spcPct val="160000"/>
              </a:lnSpc>
              <a:defRPr sz="3900">
                <a:uFill>
                  <a:solidFill>
                    <a:srgbClr val="000000"/>
                  </a:solidFill>
                </a:uFill>
                <a:latin typeface="Calibri"/>
                <a:ea typeface="Calibri"/>
                <a:cs typeface="Calibri"/>
                <a:sym typeface="Calibri"/>
              </a:defRPr>
            </a:lvl1pPr>
          </a:lstStyle>
          <a:p>
            <a:pPr>
              <a:lnSpc>
                <a:spcPct val="100000"/>
              </a:lnSpc>
            </a:pPr>
            <a:r>
              <a:t>Miyazaki et al. (in prep)</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1" name="pasted-movie.png" descr="pasted-movie.png"/>
          <p:cNvPicPr>
            <a:picLocks noChangeAspect="1"/>
          </p:cNvPicPr>
          <p:nvPr/>
        </p:nvPicPr>
        <p:blipFill>
          <a:blip r:embed="rId3"/>
          <a:stretch>
            <a:fillRect/>
          </a:stretch>
        </p:blipFill>
        <p:spPr>
          <a:xfrm>
            <a:off x="3801826" y="-108037"/>
            <a:ext cx="17459082" cy="13001447"/>
          </a:xfrm>
          <a:prstGeom prst="rect">
            <a:avLst/>
          </a:prstGeom>
          <a:ln w="12700">
            <a:miter lim="400000"/>
          </a:ln>
        </p:spPr>
      </p:pic>
      <p:pic>
        <p:nvPicPr>
          <p:cNvPr id="942" name="207-10-6954-1-17-20221102.jpg" descr="207-10-6954-1-17-20221102.jpg"/>
          <p:cNvPicPr>
            <a:picLocks noChangeAspect="1"/>
          </p:cNvPicPr>
          <p:nvPr/>
        </p:nvPicPr>
        <p:blipFill>
          <a:blip r:embed="rId4"/>
          <a:srcRect l="15459" b="8929"/>
          <a:stretch>
            <a:fillRect/>
          </a:stretch>
        </p:blipFill>
        <p:spPr>
          <a:xfrm>
            <a:off x="121274" y="5912058"/>
            <a:ext cx="4394902" cy="3142811"/>
          </a:xfrm>
          <a:prstGeom prst="rect">
            <a:avLst/>
          </a:prstGeom>
          <a:ln w="12700">
            <a:miter lim="400000"/>
          </a:ln>
        </p:spPr>
      </p:pic>
      <p:pic>
        <p:nvPicPr>
          <p:cNvPr id="943" name="Global-map-of-NDACC-FTIR-stations-contributing-to-this-study-Note-PRS-is-not-yet_W640.jpg" descr="Global-map-of-NDACC-FTIR-stations-contributing-to-this-study-Note-PRS-is-not-yet_W640.jpg"/>
          <p:cNvPicPr>
            <a:picLocks noChangeAspect="1"/>
          </p:cNvPicPr>
          <p:nvPr/>
        </p:nvPicPr>
        <p:blipFill>
          <a:blip r:embed="rId5"/>
          <a:srcRect l="4749" t="10689"/>
          <a:stretch>
            <a:fillRect/>
          </a:stretch>
        </p:blipFill>
        <p:spPr>
          <a:xfrm>
            <a:off x="-64340" y="141218"/>
            <a:ext cx="4828081" cy="2235225"/>
          </a:xfrm>
          <a:prstGeom prst="rect">
            <a:avLst/>
          </a:prstGeom>
          <a:ln w="12700">
            <a:miter lim="400000"/>
          </a:ln>
        </p:spPr>
      </p:pic>
      <p:pic>
        <p:nvPicPr>
          <p:cNvPr id="944" name="Locations-of-the-worldwide-ozonesonde-launch-stations-of-the-World-Ozone-and-Ultraviolet.tif.png" descr="Locations-of-the-worldwide-ozonesonde-launch-stations-of-the-World-Ozone-and-Ultraviolet.tif.png"/>
          <p:cNvPicPr>
            <a:picLocks noChangeAspect="1"/>
          </p:cNvPicPr>
          <p:nvPr/>
        </p:nvPicPr>
        <p:blipFill>
          <a:blip r:embed="rId6"/>
          <a:stretch>
            <a:fillRect/>
          </a:stretch>
        </p:blipFill>
        <p:spPr>
          <a:xfrm>
            <a:off x="19372477" y="8445447"/>
            <a:ext cx="4824529" cy="3025263"/>
          </a:xfrm>
          <a:prstGeom prst="rect">
            <a:avLst/>
          </a:prstGeom>
          <a:ln w="12700">
            <a:miter lim="400000"/>
          </a:ln>
        </p:spPr>
      </p:pic>
      <p:sp>
        <p:nvSpPr>
          <p:cNvPr id="945" name="Toward effective observing system design to better capture regional-global scale ozone variations"/>
          <p:cNvSpPr txBox="1"/>
          <p:nvPr/>
        </p:nvSpPr>
        <p:spPr>
          <a:xfrm>
            <a:off x="-70749" y="12641204"/>
            <a:ext cx="24708612" cy="1070472"/>
          </a:xfrm>
          <a:prstGeom prst="rect">
            <a:avLst/>
          </a:prstGeom>
          <a:solidFill>
            <a:schemeClr val="accent1">
              <a:hueOff val="47394"/>
              <a:satOff val="-25753"/>
              <a:lumOff val="-7544"/>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0" tIns="254000" rIns="254000" bIns="254000">
            <a:spAutoFit/>
          </a:bodyPr>
          <a:lstStyle>
            <a:lvl1pPr algn="ctr" defTabSz="1828800">
              <a:spcBef>
                <a:spcPts val="500"/>
              </a:spcBef>
              <a:defRPr sz="4400">
                <a:solidFill>
                  <a:srgbClr val="FFFFFF"/>
                </a:solidFill>
                <a:latin typeface="Calibri"/>
                <a:ea typeface="Calibri"/>
                <a:cs typeface="Calibri"/>
                <a:sym typeface="Calibri"/>
              </a:defRPr>
            </a:lvl1pPr>
          </a:lstStyle>
          <a:p>
            <a:r>
              <a:rPr dirty="0"/>
              <a:t>Toward effective observing system design to better capture regional-global scale ozone variations</a:t>
            </a:r>
          </a:p>
        </p:txBody>
      </p:sp>
      <p:sp>
        <p:nvSpPr>
          <p:cNvPr id="946" name="Miyazaki et al. (in prep)"/>
          <p:cNvSpPr txBox="1"/>
          <p:nvPr/>
        </p:nvSpPr>
        <p:spPr>
          <a:xfrm>
            <a:off x="111508" y="11732714"/>
            <a:ext cx="5393362" cy="780500"/>
          </a:xfrm>
          <a:prstGeom prst="rect">
            <a:avLst/>
          </a:prstGeom>
          <a:solidFill>
            <a:srgbClr val="FFFDE5"/>
          </a:solid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9296" tIns="89296" rIns="89296" bIns="89296">
            <a:spAutoFit/>
          </a:bodyPr>
          <a:lstStyle>
            <a:lvl1pPr marL="81280" marR="81280" algn="ctr" defTabSz="1821656">
              <a:lnSpc>
                <a:spcPct val="160000"/>
              </a:lnSpc>
              <a:defRPr sz="3900">
                <a:uFill>
                  <a:solidFill>
                    <a:srgbClr val="000000"/>
                  </a:solidFill>
                </a:uFill>
                <a:latin typeface="Calibri"/>
                <a:ea typeface="Calibri"/>
                <a:cs typeface="Calibri"/>
                <a:sym typeface="Calibri"/>
              </a:defRPr>
            </a:lvl1pPr>
          </a:lstStyle>
          <a:p>
            <a:pPr>
              <a:lnSpc>
                <a:spcPct val="100000"/>
              </a:lnSpc>
            </a:pPr>
            <a:r>
              <a:rPr dirty="0"/>
              <a:t>Miyazaki et al. (in prep)</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 name="Title 1"/>
          <p:cNvSpPr txBox="1">
            <a:spLocks noGrp="1"/>
          </p:cNvSpPr>
          <p:nvPr>
            <p:ph type="title"/>
          </p:nvPr>
        </p:nvSpPr>
        <p:spPr>
          <a:xfrm>
            <a:off x="2043409" y="213783"/>
            <a:ext cx="22006924" cy="1276351"/>
          </a:xfrm>
          <a:prstGeom prst="rect">
            <a:avLst/>
          </a:prstGeom>
        </p:spPr>
        <p:txBody>
          <a:bodyPr/>
          <a:lstStyle>
            <a:lvl1pPr algn="ctr">
              <a:defRPr sz="6700">
                <a:latin typeface="Calibri"/>
                <a:ea typeface="Calibri"/>
                <a:cs typeface="Calibri"/>
                <a:sym typeface="Calibri"/>
              </a:defRPr>
            </a:lvl1pPr>
          </a:lstStyle>
          <a:p>
            <a:r>
              <a:t>Global anthropogenic emissions over 19 years</a:t>
            </a:r>
          </a:p>
        </p:txBody>
      </p:sp>
      <p:pic>
        <p:nvPicPr>
          <p:cNvPr id="951" name="Untitled.pdf" descr="Untitled.pdf"/>
          <p:cNvPicPr>
            <a:picLocks noChangeAspect="1"/>
          </p:cNvPicPr>
          <p:nvPr/>
        </p:nvPicPr>
        <p:blipFill>
          <a:blip r:embed="rId3"/>
          <a:stretch>
            <a:fillRect/>
          </a:stretch>
        </p:blipFill>
        <p:spPr>
          <a:xfrm>
            <a:off x="2301028" y="1714406"/>
            <a:ext cx="18909510" cy="11608338"/>
          </a:xfrm>
          <a:prstGeom prst="rect">
            <a:avLst/>
          </a:prstGeom>
          <a:ln w="12700">
            <a:miter lim="400000"/>
          </a:ln>
        </p:spPr>
      </p:pic>
      <p:sp>
        <p:nvSpPr>
          <p:cNvPr id="952" name="Top-down NOx (TgN/yr)…"/>
          <p:cNvSpPr txBox="1"/>
          <p:nvPr/>
        </p:nvSpPr>
        <p:spPr>
          <a:xfrm rot="16200000">
            <a:off x="-4189283" y="6756988"/>
            <a:ext cx="11608339" cy="1511301"/>
          </a:xfrm>
          <a:prstGeom prst="rect">
            <a:avLst/>
          </a:prstGeom>
          <a:solidFill>
            <a:srgbClr val="33333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chor="ctr">
            <a:spAutoFit/>
          </a:bodyPr>
          <a:lstStyle/>
          <a:p>
            <a:pPr algn="ctr">
              <a:defRPr sz="4900">
                <a:solidFill>
                  <a:srgbClr val="FFFB00"/>
                </a:solidFill>
              </a:defRPr>
            </a:pPr>
            <a:r>
              <a:t>Top-down NOx (TgN/yr)</a:t>
            </a:r>
          </a:p>
          <a:p>
            <a:pPr algn="ctr">
              <a:defRPr sz="3300" i="1">
                <a:solidFill>
                  <a:srgbClr val="FFFB00"/>
                </a:solidFill>
              </a:defRPr>
            </a:pPr>
            <a:r>
              <a:t>MOMO-Chem</a:t>
            </a:r>
          </a:p>
        </p:txBody>
      </p:sp>
      <p:sp>
        <p:nvSpPr>
          <p:cNvPr id="953" name="Bottom-up CO2 (GtC/yr)…"/>
          <p:cNvSpPr txBox="1"/>
          <p:nvPr/>
        </p:nvSpPr>
        <p:spPr>
          <a:xfrm rot="5400000">
            <a:off x="15831745" y="6778445"/>
            <a:ext cx="11608339" cy="1425576"/>
          </a:xfrm>
          <a:prstGeom prst="rect">
            <a:avLst/>
          </a:prstGeom>
          <a:solidFill>
            <a:srgbClr val="2F323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ctr">
              <a:defRPr sz="4900">
                <a:solidFill>
                  <a:srgbClr val="04C0FF"/>
                </a:solidFill>
              </a:defRPr>
            </a:pPr>
            <a:r>
              <a:t>Bottom-up CO</a:t>
            </a:r>
            <a:r>
              <a:rPr baseline="-5999"/>
              <a:t>2</a:t>
            </a:r>
            <a:r>
              <a:t> (GtC/yr) </a:t>
            </a:r>
          </a:p>
          <a:p>
            <a:pPr algn="ctr">
              <a:defRPr sz="4900">
                <a:solidFill>
                  <a:srgbClr val="04C0FF"/>
                </a:solidFill>
              </a:defRPr>
            </a:pPr>
            <a:r>
              <a:rPr sz="3500" i="1"/>
              <a:t>Le Quéré (2020)</a:t>
            </a:r>
          </a:p>
        </p:txBody>
      </p:sp>
      <p:sp>
        <p:nvSpPr>
          <p:cNvPr id="954" name="Europe &amp; USA ↓…"/>
          <p:cNvSpPr txBox="1"/>
          <p:nvPr/>
        </p:nvSpPr>
        <p:spPr>
          <a:xfrm>
            <a:off x="6061552" y="2778574"/>
            <a:ext cx="2565002" cy="793116"/>
          </a:xfrm>
          <a:prstGeom prst="rect">
            <a:avLst/>
          </a:prstGeom>
          <a:solidFill>
            <a:srgbClr val="FFFFE8"/>
          </a:solidFill>
          <a:ln w="12700">
            <a:solidFill>
              <a:srgbClr val="53585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 tIns="12700" rIns="12700" bIns="12700" anchor="ctr">
            <a:spAutoFit/>
          </a:bodyPr>
          <a:lstStyle/>
          <a:p>
            <a:pPr algn="ctr" defTabSz="821531">
              <a:lnSpc>
                <a:spcPct val="104999"/>
              </a:lnSpc>
              <a:defRPr sz="2400"/>
            </a:pPr>
            <a:r>
              <a:t>Europe &amp; USA </a:t>
            </a:r>
            <a:r>
              <a:rPr b="1"/>
              <a:t>↓</a:t>
            </a:r>
          </a:p>
          <a:p>
            <a:pPr algn="ctr" defTabSz="821531">
              <a:lnSpc>
                <a:spcPct val="104999"/>
              </a:lnSpc>
              <a:defRPr sz="2400"/>
            </a:pPr>
            <a:r>
              <a:t> China </a:t>
            </a:r>
            <a:r>
              <a:rPr b="1"/>
              <a:t>↑</a:t>
            </a:r>
          </a:p>
        </p:txBody>
      </p:sp>
      <p:sp>
        <p:nvSpPr>
          <p:cNvPr id="955" name="China ↓…"/>
          <p:cNvSpPr txBox="1"/>
          <p:nvPr/>
        </p:nvSpPr>
        <p:spPr>
          <a:xfrm>
            <a:off x="13199248" y="4833741"/>
            <a:ext cx="1687447" cy="811531"/>
          </a:xfrm>
          <a:prstGeom prst="rect">
            <a:avLst/>
          </a:prstGeom>
          <a:solidFill>
            <a:srgbClr val="FFFFE8"/>
          </a:solidFill>
          <a:ln w="12700">
            <a:solidFill>
              <a:srgbClr val="53585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 tIns="12700" rIns="12700" bIns="12700" anchor="ctr">
            <a:spAutoFit/>
          </a:bodyPr>
          <a:lstStyle/>
          <a:p>
            <a:pPr algn="ctr" defTabSz="821531">
              <a:lnSpc>
                <a:spcPct val="110000"/>
              </a:lnSpc>
              <a:defRPr sz="2400"/>
            </a:pPr>
            <a:r>
              <a:t> China </a:t>
            </a:r>
            <a:r>
              <a:rPr b="1"/>
              <a:t>↓</a:t>
            </a:r>
            <a:r>
              <a:t> </a:t>
            </a:r>
          </a:p>
          <a:p>
            <a:pPr algn="ctr" defTabSz="821531">
              <a:lnSpc>
                <a:spcPct val="110000"/>
              </a:lnSpc>
              <a:defRPr sz="2400"/>
            </a:pPr>
            <a:r>
              <a:t>India </a:t>
            </a:r>
            <a:r>
              <a:rPr b="1"/>
              <a:t>↑</a:t>
            </a:r>
          </a:p>
        </p:txBody>
      </p:sp>
      <p:sp>
        <p:nvSpPr>
          <p:cNvPr id="956" name="COVID"/>
          <p:cNvSpPr txBox="1"/>
          <p:nvPr/>
        </p:nvSpPr>
        <p:spPr>
          <a:xfrm>
            <a:off x="16640178" y="9497825"/>
            <a:ext cx="1290732" cy="406401"/>
          </a:xfrm>
          <a:prstGeom prst="rect">
            <a:avLst/>
          </a:prstGeom>
          <a:solidFill>
            <a:srgbClr val="FFFFE8"/>
          </a:solidFill>
          <a:ln w="12700">
            <a:solidFill>
              <a:srgbClr val="53585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 tIns="12700" rIns="12700" bIns="12700" anchor="ctr">
            <a:spAutoFit/>
          </a:bodyPr>
          <a:lstStyle>
            <a:lvl1pPr algn="ctr" defTabSz="821531">
              <a:lnSpc>
                <a:spcPct val="110000"/>
              </a:lnSpc>
              <a:defRPr sz="2400"/>
            </a:lvl1pPr>
          </a:lstStyle>
          <a:p>
            <a:r>
              <a:t>COVID</a:t>
            </a:r>
          </a:p>
        </p:txBody>
      </p:sp>
      <p:sp>
        <p:nvSpPr>
          <p:cNvPr id="957" name="Recovery &amp; India ↑"/>
          <p:cNvSpPr txBox="1"/>
          <p:nvPr/>
        </p:nvSpPr>
        <p:spPr>
          <a:xfrm>
            <a:off x="18624864" y="7589605"/>
            <a:ext cx="1751177" cy="811531"/>
          </a:xfrm>
          <a:prstGeom prst="rect">
            <a:avLst/>
          </a:prstGeom>
          <a:solidFill>
            <a:srgbClr val="FFFFE8"/>
          </a:solidFill>
          <a:ln w="12700">
            <a:solidFill>
              <a:srgbClr val="53585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 tIns="12700" rIns="12700" bIns="12700" anchor="ctr">
            <a:spAutoFit/>
          </a:bodyPr>
          <a:lstStyle/>
          <a:p>
            <a:pPr algn="ctr" defTabSz="821531">
              <a:lnSpc>
                <a:spcPct val="110000"/>
              </a:lnSpc>
              <a:defRPr sz="2400"/>
            </a:pPr>
            <a:r>
              <a:t>Recovery &amp; India </a:t>
            </a:r>
            <a:r>
              <a:rPr b="1"/>
              <a:t>↑</a:t>
            </a:r>
          </a:p>
        </p:txBody>
      </p:sp>
      <p:sp>
        <p:nvSpPr>
          <p:cNvPr id="958" name="Updated from Laughner et al 2021 (PNAS)…"/>
          <p:cNvSpPr txBox="1"/>
          <p:nvPr/>
        </p:nvSpPr>
        <p:spPr>
          <a:xfrm>
            <a:off x="16755226" y="12397123"/>
            <a:ext cx="7358769" cy="1142208"/>
          </a:xfrm>
          <a:prstGeom prst="rect">
            <a:avLst/>
          </a:prstGeom>
          <a:solidFill>
            <a:srgbClr val="FFFDE5"/>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14300" tIns="114300" rIns="114300" bIns="114300">
            <a:spAutoFit/>
          </a:bodyPr>
          <a:lstStyle/>
          <a:p>
            <a:pPr marL="81280" marR="81280" algn="ctr" defTabSz="1821656">
              <a:defRPr sz="3200">
                <a:uFill>
                  <a:solidFill>
                    <a:srgbClr val="000000"/>
                  </a:solidFill>
                </a:uFill>
                <a:latin typeface="Calibri"/>
                <a:ea typeface="Calibri"/>
                <a:cs typeface="Calibri"/>
                <a:sym typeface="Calibri"/>
              </a:defRPr>
            </a:pPr>
            <a:r>
              <a:rPr dirty="0"/>
              <a:t>Updated from </a:t>
            </a:r>
            <a:r>
              <a:rPr dirty="0" err="1"/>
              <a:t>Laughner</a:t>
            </a:r>
            <a:r>
              <a:rPr dirty="0"/>
              <a:t> et al 2021 (PNAS)</a:t>
            </a:r>
          </a:p>
          <a:p>
            <a:pPr marL="81280" marR="81280" algn="ctr" defTabSz="1821656">
              <a:defRPr sz="3200">
                <a:uFill>
                  <a:solidFill>
                    <a:srgbClr val="000000"/>
                  </a:solidFill>
                </a:uFill>
                <a:latin typeface="Calibri"/>
                <a:ea typeface="Calibri"/>
                <a:cs typeface="Calibri"/>
                <a:sym typeface="Calibri"/>
              </a:defRPr>
            </a:pPr>
            <a:r>
              <a:rPr dirty="0"/>
              <a:t> and Miyazaki et al. 2021 (Sci Adv)</a:t>
            </a:r>
          </a:p>
        </p:txBody>
      </p:sp>
      <p:grpSp>
        <p:nvGrpSpPr>
          <p:cNvPr id="962" name="Group"/>
          <p:cNvGrpSpPr/>
          <p:nvPr/>
        </p:nvGrpSpPr>
        <p:grpSpPr>
          <a:xfrm>
            <a:off x="7298584" y="5882239"/>
            <a:ext cx="15184774" cy="6800998"/>
            <a:chOff x="0" y="0"/>
            <a:chExt cx="15184772" cy="6800997"/>
          </a:xfrm>
        </p:grpSpPr>
        <p:pic>
          <p:nvPicPr>
            <p:cNvPr id="959" name="emi_snox_map_2023-2019.png" descr="emi_snox_map_2023-2019.png"/>
            <p:cNvPicPr>
              <a:picLocks noChangeAspect="1"/>
            </p:cNvPicPr>
            <p:nvPr/>
          </p:nvPicPr>
          <p:blipFill>
            <a:blip r:embed="rId4"/>
            <a:stretch>
              <a:fillRect/>
            </a:stretch>
          </p:blipFill>
          <p:spPr>
            <a:xfrm>
              <a:off x="0" y="0"/>
              <a:ext cx="15184773" cy="6800998"/>
            </a:xfrm>
            <a:prstGeom prst="rect">
              <a:avLst/>
            </a:prstGeom>
            <a:ln w="12700" cap="flat">
              <a:noFill/>
              <a:miter lim="400000"/>
            </a:ln>
            <a:effectLst/>
          </p:spPr>
        </p:pic>
        <p:sp>
          <p:nvSpPr>
            <p:cNvPr id="960" name="NOx emissions…"/>
            <p:cNvSpPr txBox="1"/>
            <p:nvPr/>
          </p:nvSpPr>
          <p:spPr>
            <a:xfrm>
              <a:off x="281233" y="5012464"/>
              <a:ext cx="4061130" cy="1706960"/>
            </a:xfrm>
            <a:prstGeom prst="rect">
              <a:avLst/>
            </a:prstGeom>
            <a:solidFill>
              <a:schemeClr val="accent1">
                <a:hueOff val="47394"/>
                <a:satOff val="-25753"/>
                <a:lumOff val="-7544"/>
              </a:schemeClr>
            </a:solidFill>
            <a:ln w="12700" cap="flat">
              <a:noFill/>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52400" tIns="152400" rIns="152400" bIns="152400" numCol="1" anchor="t">
              <a:spAutoFit/>
            </a:bodyPr>
            <a:lstStyle/>
            <a:p>
              <a:pPr algn="ctr" defTabSz="913440">
                <a:spcBef>
                  <a:spcPts val="300"/>
                </a:spcBef>
                <a:defRPr sz="4800">
                  <a:solidFill>
                    <a:srgbClr val="FFFFFF"/>
                  </a:solidFill>
                  <a:latin typeface="Calibri"/>
                  <a:ea typeface="Calibri"/>
                  <a:cs typeface="Calibri"/>
                  <a:sym typeface="Calibri"/>
                </a:defRPr>
              </a:pPr>
              <a:r>
                <a:t>NOx emissions</a:t>
              </a:r>
            </a:p>
            <a:p>
              <a:pPr algn="ctr" defTabSz="913440">
                <a:spcBef>
                  <a:spcPts val="300"/>
                </a:spcBef>
                <a:defRPr sz="4800">
                  <a:solidFill>
                    <a:srgbClr val="FFFFFF"/>
                  </a:solidFill>
                  <a:latin typeface="Calibri"/>
                  <a:ea typeface="Calibri"/>
                  <a:cs typeface="Calibri"/>
                  <a:sym typeface="Calibri"/>
                </a:defRPr>
              </a:pPr>
              <a:r>
                <a:t>2023 - 2019</a:t>
              </a:r>
            </a:p>
          </p:txBody>
        </p:sp>
        <p:sp>
          <p:nvSpPr>
            <p:cNvPr id="961" name="Higher, India, W China, SE USA…"/>
            <p:cNvSpPr txBox="1"/>
            <p:nvPr/>
          </p:nvSpPr>
          <p:spPr>
            <a:xfrm>
              <a:off x="8052617" y="5377862"/>
              <a:ext cx="6938872" cy="1230165"/>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p>
              <a:pPr marL="596211" indent="-469211">
                <a:buSzPct val="171000"/>
                <a:buChar char="•"/>
                <a:defRPr sz="3800">
                  <a:solidFill>
                    <a:srgbClr val="FF2600"/>
                  </a:solidFill>
                  <a:latin typeface="Calibri"/>
                  <a:ea typeface="Calibri"/>
                  <a:cs typeface="Calibri"/>
                  <a:sym typeface="Calibri"/>
                </a:defRPr>
              </a:pPr>
              <a:r>
                <a:t>Higher, India, W China, SE USA</a:t>
              </a:r>
            </a:p>
            <a:p>
              <a:pPr marL="596211" indent="-469211">
                <a:buSzPct val="171000"/>
                <a:buChar char="•"/>
                <a:defRPr sz="3800">
                  <a:solidFill>
                    <a:srgbClr val="0433FF"/>
                  </a:solidFill>
                  <a:latin typeface="Calibri"/>
                  <a:ea typeface="Calibri"/>
                  <a:cs typeface="Calibri"/>
                  <a:sym typeface="Calibri"/>
                </a:defRPr>
              </a:pPr>
              <a:r>
                <a:t>Lower: Europe, NE China</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 grpId="1"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 W3"/>
        <a:ea typeface="ヒラギノ角ゴ Pro W3"/>
        <a:cs typeface="ヒラギノ角ゴ Pro W3"/>
      </a:majorFont>
      <a:minorFont>
        <a:latin typeface="ヒラギノ角ゴ Pro W3"/>
        <a:ea typeface="ヒラギノ角ゴ Pro W3"/>
        <a:cs typeface="ヒラギノ角ゴ Pro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ヒラギノ角ゴ Pro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642937"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 W3"/>
        <a:ea typeface="ヒラギノ角ゴ Pro W3"/>
        <a:cs typeface="ヒラギノ角ゴ Pro W3"/>
      </a:majorFont>
      <a:minorFont>
        <a:latin typeface="ヒラギノ角ゴ Pro W3"/>
        <a:ea typeface="ヒラギノ角ゴ Pro W3"/>
        <a:cs typeface="ヒラギノ角ゴ Pro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ヒラギノ角ゴ Pro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642937"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TotalTime>
  <Words>1190</Words>
  <Application>Microsoft Macintosh PowerPoint</Application>
  <PresentationFormat>Custom</PresentationFormat>
  <Paragraphs>177</Paragraphs>
  <Slides>15</Slides>
  <Notes>15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15</vt:i4>
      </vt:variant>
    </vt:vector>
  </HeadingPairs>
  <TitlesOfParts>
    <vt:vector size="30" baseType="lpstr">
      <vt:lpstr>游ゴシック</vt:lpstr>
      <vt:lpstr>游ゴシック Light</vt:lpstr>
      <vt:lpstr>Zapf Dingbats</vt:lpstr>
      <vt:lpstr>ヒラギノ角ゴ ProN W3</vt:lpstr>
      <vt:lpstr>Arial</vt:lpstr>
      <vt:lpstr>Avenir Book</vt:lpstr>
      <vt:lpstr>Calibri</vt:lpstr>
      <vt:lpstr>Calibri Light</vt:lpstr>
      <vt:lpstr>Helvetica</vt:lpstr>
      <vt:lpstr>Helvetica Neue</vt:lpstr>
      <vt:lpstr>Helvetica Neue Light</vt:lpstr>
      <vt:lpstr>Helvetica Neue Medium</vt:lpstr>
      <vt:lpstr>Lucida Grande</vt:lpstr>
      <vt:lpstr>Times New Roman</vt:lpstr>
      <vt:lpstr>White</vt:lpstr>
      <vt:lpstr>Multi-model multi-constituent chemical (MOMO-Chem) data assimilation  for city-to-global scale atmospheric composition and emission analysis</vt:lpstr>
      <vt:lpstr>PowerPoint Presentation</vt:lpstr>
      <vt:lpstr>MOMO-Chem contribute to NASA’s current and future missions</vt:lpstr>
      <vt:lpstr>Chemical reanalysis Focus Working Group</vt:lpstr>
      <vt:lpstr>PowerPoint Presentation</vt:lpstr>
      <vt:lpstr>PowerPoint Presentation</vt:lpstr>
      <vt:lpstr>Representative errors of ground-based observations</vt:lpstr>
      <vt:lpstr>PowerPoint Presentation</vt:lpstr>
      <vt:lpstr>Global anthropogenic emissions over 19 years</vt:lpstr>
      <vt:lpstr>PowerPoint Presentation</vt:lpstr>
      <vt:lpstr>Global high-resolution DA in MOMO-Chem</vt:lpstr>
      <vt:lpstr>PowerPoint Presentation</vt:lpstr>
      <vt:lpstr>Trace gas and AOD simultaneous DA</vt:lpstr>
      <vt:lpstr>PowerPoint Presentation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Miyazaki, Kazuyuki (US 329I)</cp:lastModifiedBy>
  <cp:revision>2</cp:revision>
  <dcterms:modified xsi:type="dcterms:W3CDTF">2024-10-15T11:27:35Z</dcterms:modified>
</cp:coreProperties>
</file>