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90" r:id="rId1"/>
  </p:sldMasterIdLst>
  <p:notesMasterIdLst>
    <p:notesMasterId r:id="rId11"/>
  </p:notesMasterIdLst>
  <p:handoutMasterIdLst>
    <p:handoutMasterId r:id="rId12"/>
  </p:handoutMasterIdLst>
  <p:sldIdLst>
    <p:sldId id="1103" r:id="rId2"/>
    <p:sldId id="1123" r:id="rId3"/>
    <p:sldId id="1124" r:id="rId4"/>
    <p:sldId id="1113" r:id="rId5"/>
    <p:sldId id="1135" r:id="rId6"/>
    <p:sldId id="1130" r:id="rId7"/>
    <p:sldId id="1043" r:id="rId8"/>
    <p:sldId id="1134" r:id="rId9"/>
    <p:sldId id="1132" r:id="rId10"/>
  </p:sldIdLst>
  <p:sldSz cx="12192000" cy="6858000"/>
  <p:notesSz cx="6858000" cy="9144000"/>
  <p:defaultTextStyle>
    <a:defPPr>
      <a:defRPr lang="en-US"/>
    </a:defPPr>
    <a:lvl1pPr algn="l" defTabSz="608013" rtl="0" eaLnBrk="0" fontAlgn="base" hangingPunct="0">
      <a:spcBef>
        <a:spcPct val="0"/>
      </a:spcBef>
      <a:spcAft>
        <a:spcPct val="0"/>
      </a:spcAft>
      <a:defRPr sz="2400" kern="1200">
        <a:solidFill>
          <a:schemeClr val="tx1"/>
        </a:solidFill>
        <a:latin typeface="Century Gothic" charset="0"/>
        <a:ea typeface="+mn-ea"/>
        <a:cs typeface="+mn-cs"/>
      </a:defRPr>
    </a:lvl1pPr>
    <a:lvl2pPr marL="608013" indent="-150813" algn="l" defTabSz="608013" rtl="0" eaLnBrk="0" fontAlgn="base" hangingPunct="0">
      <a:spcBef>
        <a:spcPct val="0"/>
      </a:spcBef>
      <a:spcAft>
        <a:spcPct val="0"/>
      </a:spcAft>
      <a:defRPr sz="2400" kern="1200">
        <a:solidFill>
          <a:schemeClr val="tx1"/>
        </a:solidFill>
        <a:latin typeface="Century Gothic" charset="0"/>
        <a:ea typeface="+mn-ea"/>
        <a:cs typeface="+mn-cs"/>
      </a:defRPr>
    </a:lvl2pPr>
    <a:lvl3pPr marL="1217613" indent="-303213" algn="l" defTabSz="608013" rtl="0" eaLnBrk="0" fontAlgn="base" hangingPunct="0">
      <a:spcBef>
        <a:spcPct val="0"/>
      </a:spcBef>
      <a:spcAft>
        <a:spcPct val="0"/>
      </a:spcAft>
      <a:defRPr sz="2400" kern="1200">
        <a:solidFill>
          <a:schemeClr val="tx1"/>
        </a:solidFill>
        <a:latin typeface="Century Gothic" charset="0"/>
        <a:ea typeface="+mn-ea"/>
        <a:cs typeface="+mn-cs"/>
      </a:defRPr>
    </a:lvl3pPr>
    <a:lvl4pPr marL="1827213" indent="-455613" algn="l" defTabSz="608013" rtl="0" eaLnBrk="0" fontAlgn="base" hangingPunct="0">
      <a:spcBef>
        <a:spcPct val="0"/>
      </a:spcBef>
      <a:spcAft>
        <a:spcPct val="0"/>
      </a:spcAft>
      <a:defRPr sz="2400" kern="1200">
        <a:solidFill>
          <a:schemeClr val="tx1"/>
        </a:solidFill>
        <a:latin typeface="Century Gothic" charset="0"/>
        <a:ea typeface="+mn-ea"/>
        <a:cs typeface="+mn-cs"/>
      </a:defRPr>
    </a:lvl4pPr>
    <a:lvl5pPr marL="2436813" indent="-608013" algn="l" defTabSz="608013" rtl="0" eaLnBrk="0" fontAlgn="base" hangingPunct="0">
      <a:spcBef>
        <a:spcPct val="0"/>
      </a:spcBef>
      <a:spcAft>
        <a:spcPct val="0"/>
      </a:spcAft>
      <a:defRPr sz="2400" kern="1200">
        <a:solidFill>
          <a:schemeClr val="tx1"/>
        </a:solidFill>
        <a:latin typeface="Century Gothic" charset="0"/>
        <a:ea typeface="+mn-ea"/>
        <a:cs typeface="+mn-cs"/>
      </a:defRPr>
    </a:lvl5pPr>
    <a:lvl6pPr marL="2286000" algn="l" defTabSz="914400" rtl="0" eaLnBrk="1" latinLnBrk="0" hangingPunct="1">
      <a:defRPr sz="2400" kern="1200">
        <a:solidFill>
          <a:schemeClr val="tx1"/>
        </a:solidFill>
        <a:latin typeface="Century Gothic" charset="0"/>
        <a:ea typeface="+mn-ea"/>
        <a:cs typeface="+mn-cs"/>
      </a:defRPr>
    </a:lvl6pPr>
    <a:lvl7pPr marL="2743200" algn="l" defTabSz="914400" rtl="0" eaLnBrk="1" latinLnBrk="0" hangingPunct="1">
      <a:defRPr sz="2400" kern="1200">
        <a:solidFill>
          <a:schemeClr val="tx1"/>
        </a:solidFill>
        <a:latin typeface="Century Gothic" charset="0"/>
        <a:ea typeface="+mn-ea"/>
        <a:cs typeface="+mn-cs"/>
      </a:defRPr>
    </a:lvl7pPr>
    <a:lvl8pPr marL="3200400" algn="l" defTabSz="914400" rtl="0" eaLnBrk="1" latinLnBrk="0" hangingPunct="1">
      <a:defRPr sz="2400" kern="1200">
        <a:solidFill>
          <a:schemeClr val="tx1"/>
        </a:solidFill>
        <a:latin typeface="Century Gothic" charset="0"/>
        <a:ea typeface="+mn-ea"/>
        <a:cs typeface="+mn-cs"/>
      </a:defRPr>
    </a:lvl8pPr>
    <a:lvl9pPr marL="3657600" algn="l" defTabSz="914400" rtl="0" eaLnBrk="1" latinLnBrk="0" hangingPunct="1">
      <a:defRPr sz="2400" kern="1200">
        <a:solidFill>
          <a:schemeClr val="tx1"/>
        </a:solidFill>
        <a:latin typeface="Century Gothic"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ok, Melanie Follette. (GSFC-614.0)[MORGAN STATE UNIV.]" initials="CMF(SU" lastIdx="8" clrIdx="0">
    <p:extLst>
      <p:ext uri="{19B8F6BF-5375-455C-9EA6-DF929625EA0E}">
        <p15:presenceInfo xmlns:p15="http://schemas.microsoft.com/office/powerpoint/2012/main" userId="S-1-5-21-330711430-3775241029-4075259233-179708" providerId="AD"/>
      </p:ext>
    </p:extLst>
  </p:cmAuthor>
  <p:cmAuthor id="2" name="O'Brien, Jonathan M. (GSFC-614.0)[SCIENCE SYSTEMS AND APPLICATIONS INC]" initials="OJM(6SAAI" lastIdx="1" clrIdx="1">
    <p:extLst>
      <p:ext uri="{19B8F6BF-5375-455C-9EA6-DF929625EA0E}">
        <p15:presenceInfo xmlns:p15="http://schemas.microsoft.com/office/powerpoint/2012/main" userId="S::jmobrie1@ndc.nasa.gov::cd5a05ee-44df-40f0-8c45-e7569f85dea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AE5"/>
    <a:srgbClr val="003C30"/>
    <a:srgbClr val="4EE6FF"/>
    <a:srgbClr val="80CDC1"/>
    <a:srgbClr val="705773"/>
    <a:srgbClr val="FFFF00"/>
    <a:srgbClr val="8B382F"/>
    <a:srgbClr val="01665E"/>
    <a:srgbClr val="F6E8C3"/>
    <a:srgbClr val="D8B3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97" autoAdjust="0"/>
    <p:restoredTop sz="72816" autoAdjust="0"/>
  </p:normalViewPr>
  <p:slideViewPr>
    <p:cSldViewPr snapToGrid="0" snapToObjects="1">
      <p:cViewPr varScale="1">
        <p:scale>
          <a:sx n="82" d="100"/>
          <a:sy n="82" d="100"/>
        </p:scale>
        <p:origin x="1200" y="160"/>
      </p:cViewPr>
      <p:guideLst/>
    </p:cSldViewPr>
  </p:slideViewPr>
  <p:notesTextViewPr>
    <p:cViewPr>
      <p:scale>
        <a:sx n="1" d="1"/>
        <a:sy n="1" d="1"/>
      </p:scale>
      <p:origin x="0" y="0"/>
    </p:cViewPr>
  </p:notesTextViewPr>
  <p:sorterViewPr>
    <p:cViewPr varScale="1">
      <p:scale>
        <a:sx n="77" d="100"/>
        <a:sy n="77" d="100"/>
      </p:scale>
      <p:origin x="0" y="0"/>
    </p:cViewPr>
  </p:sorterViewPr>
  <p:notesViewPr>
    <p:cSldViewPr snapToGrid="0" snapToObjects="1">
      <p:cViewPr varScale="1">
        <p:scale>
          <a:sx n="94" d="100"/>
          <a:sy n="94" d="100"/>
        </p:scale>
        <p:origin x="2688"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17E687-61AC-B640-A872-B980835C6603}"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9CF3B6C3-B741-504D-B6DB-50EA8B7F2D57}">
      <dgm:prSet phldrT="[Text]" custT="1"/>
      <dgm:spPr>
        <a:solidFill>
          <a:schemeClr val="bg1">
            <a:lumMod val="50000"/>
          </a:schemeClr>
        </a:solidFill>
        <a:ln w="25400">
          <a:solidFill>
            <a:schemeClr val="bg1"/>
          </a:solidFill>
        </a:ln>
      </dgm:spPr>
      <dgm:t>
        <a:bodyPr/>
        <a:lstStyle/>
        <a:p>
          <a:r>
            <a:rPr lang="en-US" sz="2400" b="0" dirty="0"/>
            <a:t>Satellite Aerosol </a:t>
          </a:r>
          <a:br>
            <a:rPr lang="en-US" sz="2400" b="0" dirty="0"/>
          </a:br>
          <a:r>
            <a:rPr lang="en-US" sz="2400" b="0" dirty="0"/>
            <a:t>Observations</a:t>
          </a:r>
        </a:p>
      </dgm:t>
    </dgm:pt>
    <dgm:pt modelId="{8CCE9724-33C8-C642-BA82-4C8C2155D4EB}" type="parTrans" cxnId="{DFFEE304-7089-D14F-9F7C-72F866BA3A42}">
      <dgm:prSet/>
      <dgm:spPr/>
      <dgm:t>
        <a:bodyPr/>
        <a:lstStyle/>
        <a:p>
          <a:endParaRPr lang="en-US" sz="2400" b="0"/>
        </a:p>
      </dgm:t>
    </dgm:pt>
    <dgm:pt modelId="{67C31D03-9B33-F64E-A815-1F3B5B403AB9}" type="sibTrans" cxnId="{DFFEE304-7089-D14F-9F7C-72F866BA3A42}">
      <dgm:prSet/>
      <dgm:spPr/>
      <dgm:t>
        <a:bodyPr/>
        <a:lstStyle/>
        <a:p>
          <a:endParaRPr lang="en-US" sz="2400" b="0"/>
        </a:p>
      </dgm:t>
    </dgm:pt>
    <dgm:pt modelId="{E5272556-034D-0A4D-AF5A-0263CCE9547F}">
      <dgm:prSet phldrT="[Text]" custT="1"/>
      <dgm:spPr>
        <a:solidFill>
          <a:srgbClr val="BF5340"/>
        </a:solidFill>
        <a:ln w="25400">
          <a:solidFill>
            <a:schemeClr val="bg1"/>
          </a:solidFill>
        </a:ln>
      </dgm:spPr>
      <dgm:t>
        <a:bodyPr/>
        <a:lstStyle/>
        <a:p>
          <a:r>
            <a:rPr lang="en-US" sz="2400" b="0" dirty="0"/>
            <a:t>Statistical Approach </a:t>
          </a:r>
          <a:r>
            <a:rPr lang="en-US" sz="2000" b="0" dirty="0"/>
            <a:t>(LR, GWR, NN, ML)</a:t>
          </a:r>
        </a:p>
      </dgm:t>
    </dgm:pt>
    <dgm:pt modelId="{DD1910B5-2AFE-7A49-9DD9-4ECF80DFB200}" type="parTrans" cxnId="{1B8FCA2C-480A-1147-92D1-D3CEA0B6C7B9}">
      <dgm:prSet/>
      <dgm:spPr/>
      <dgm:t>
        <a:bodyPr/>
        <a:lstStyle/>
        <a:p>
          <a:endParaRPr lang="en-US" sz="2400" b="0"/>
        </a:p>
      </dgm:t>
    </dgm:pt>
    <dgm:pt modelId="{59FCAA1D-BE70-814C-8F21-B39960138D4A}" type="sibTrans" cxnId="{1B8FCA2C-480A-1147-92D1-D3CEA0B6C7B9}">
      <dgm:prSet/>
      <dgm:spPr/>
      <dgm:t>
        <a:bodyPr/>
        <a:lstStyle/>
        <a:p>
          <a:endParaRPr lang="en-US" sz="2400" b="0"/>
        </a:p>
      </dgm:t>
    </dgm:pt>
    <dgm:pt modelId="{A5F0EADD-C43C-7245-8489-556999B8F259}">
      <dgm:prSet phldrT="[Text]" custT="1"/>
      <dgm:spPr>
        <a:solidFill>
          <a:srgbClr val="BF5340"/>
        </a:solidFill>
        <a:ln w="25400">
          <a:solidFill>
            <a:schemeClr val="bg1"/>
          </a:solidFill>
        </a:ln>
      </dgm:spPr>
      <dgm:t>
        <a:bodyPr/>
        <a:lstStyle/>
        <a:p>
          <a:r>
            <a:rPr lang="en-US" sz="2400" b="0" dirty="0"/>
            <a:t>Model Scaling </a:t>
          </a:r>
        </a:p>
        <a:p>
          <a:r>
            <a:rPr lang="en-US" sz="2400" b="0" dirty="0"/>
            <a:t>(</a:t>
          </a:r>
          <a:r>
            <a:rPr lang="en-US" sz="2000" b="0" dirty="0"/>
            <a:t>GEOS Chem, GEOS, CAMS)</a:t>
          </a:r>
        </a:p>
      </dgm:t>
    </dgm:pt>
    <dgm:pt modelId="{D44FD630-57B2-B548-A7EF-CCC9ED07AF7C}" type="parTrans" cxnId="{3D1A4D54-9891-A942-A373-3137CADD9532}">
      <dgm:prSet/>
      <dgm:spPr/>
      <dgm:t>
        <a:bodyPr/>
        <a:lstStyle/>
        <a:p>
          <a:endParaRPr lang="en-US" sz="2400" b="0"/>
        </a:p>
      </dgm:t>
    </dgm:pt>
    <dgm:pt modelId="{497A7080-9CE1-EF44-B125-6705F3D80053}" type="sibTrans" cxnId="{3D1A4D54-9891-A942-A373-3137CADD9532}">
      <dgm:prSet/>
      <dgm:spPr/>
      <dgm:t>
        <a:bodyPr/>
        <a:lstStyle/>
        <a:p>
          <a:endParaRPr lang="en-US" sz="2400" b="0"/>
        </a:p>
      </dgm:t>
    </dgm:pt>
    <dgm:pt modelId="{E220B4AC-A6C0-8E4A-91B1-707160290355}">
      <dgm:prSet phldrT="[Text]" custT="1"/>
      <dgm:spPr>
        <a:solidFill>
          <a:srgbClr val="BF5340"/>
        </a:solidFill>
        <a:ln w="25400">
          <a:solidFill>
            <a:schemeClr val="bg1"/>
          </a:solidFill>
        </a:ln>
      </dgm:spPr>
      <dgm:t>
        <a:bodyPr/>
        <a:lstStyle/>
        <a:p>
          <a:r>
            <a:rPr lang="en-US" sz="2400" b="0" dirty="0"/>
            <a:t>Data Assimilation </a:t>
          </a:r>
        </a:p>
        <a:p>
          <a:r>
            <a:rPr lang="en-US" sz="2000" b="0" dirty="0"/>
            <a:t>(GEOS, CAMS)</a:t>
          </a:r>
        </a:p>
      </dgm:t>
    </dgm:pt>
    <dgm:pt modelId="{29AB52CE-4B16-654A-93DB-B164CAF5288B}" type="parTrans" cxnId="{24EB34A9-213F-FA4E-8FF6-D2A9F3956B25}">
      <dgm:prSet/>
      <dgm:spPr/>
      <dgm:t>
        <a:bodyPr/>
        <a:lstStyle/>
        <a:p>
          <a:endParaRPr lang="en-US" sz="2400" b="0"/>
        </a:p>
      </dgm:t>
    </dgm:pt>
    <dgm:pt modelId="{7C7B24BD-9324-C14A-A526-FCAE72978EDA}" type="sibTrans" cxnId="{24EB34A9-213F-FA4E-8FF6-D2A9F3956B25}">
      <dgm:prSet/>
      <dgm:spPr/>
      <dgm:t>
        <a:bodyPr/>
        <a:lstStyle/>
        <a:p>
          <a:endParaRPr lang="en-US" sz="2400" b="0"/>
        </a:p>
      </dgm:t>
    </dgm:pt>
    <dgm:pt modelId="{CAE5604F-73EA-1248-967A-F2C911452C53}">
      <dgm:prSet phldrT="[Text]" custT="1"/>
      <dgm:spPr>
        <a:solidFill>
          <a:srgbClr val="BF5340"/>
        </a:solidFill>
        <a:ln w="25400">
          <a:solidFill>
            <a:schemeClr val="bg1"/>
          </a:solidFill>
        </a:ln>
      </dgm:spPr>
      <dgm:t>
        <a:bodyPr/>
        <a:lstStyle/>
        <a:p>
          <a:r>
            <a:rPr lang="en-US" sz="2400" b="0" dirty="0"/>
            <a:t>Hybrid Approach </a:t>
          </a:r>
        </a:p>
      </dgm:t>
    </dgm:pt>
    <dgm:pt modelId="{837CFFC1-15DE-D341-97FB-EE7402112DEE}" type="parTrans" cxnId="{4DCE9C94-6792-A94D-A5A5-FF1AE51C2833}">
      <dgm:prSet/>
      <dgm:spPr/>
      <dgm:t>
        <a:bodyPr/>
        <a:lstStyle/>
        <a:p>
          <a:endParaRPr lang="en-US"/>
        </a:p>
      </dgm:t>
    </dgm:pt>
    <dgm:pt modelId="{D7FB3ED2-043B-CD48-A401-089FD4E313AF}" type="sibTrans" cxnId="{4DCE9C94-6792-A94D-A5A5-FF1AE51C2833}">
      <dgm:prSet/>
      <dgm:spPr/>
      <dgm:t>
        <a:bodyPr/>
        <a:lstStyle/>
        <a:p>
          <a:endParaRPr lang="en-US"/>
        </a:p>
      </dgm:t>
    </dgm:pt>
    <dgm:pt modelId="{0F13A541-8B39-544E-83BB-01016F2B1189}" type="pres">
      <dgm:prSet presAssocID="{1117E687-61AC-B640-A872-B980835C6603}" presName="hierChild1" presStyleCnt="0">
        <dgm:presLayoutVars>
          <dgm:orgChart val="1"/>
          <dgm:chPref val="1"/>
          <dgm:dir/>
          <dgm:animOne val="branch"/>
          <dgm:animLvl val="lvl"/>
          <dgm:resizeHandles/>
        </dgm:presLayoutVars>
      </dgm:prSet>
      <dgm:spPr/>
    </dgm:pt>
    <dgm:pt modelId="{4FF02744-398A-AC42-9204-930558C02D5F}" type="pres">
      <dgm:prSet presAssocID="{9CF3B6C3-B741-504D-B6DB-50EA8B7F2D57}" presName="hierRoot1" presStyleCnt="0">
        <dgm:presLayoutVars>
          <dgm:hierBranch val="init"/>
        </dgm:presLayoutVars>
      </dgm:prSet>
      <dgm:spPr/>
    </dgm:pt>
    <dgm:pt modelId="{D077F2FC-4BD7-5241-85A7-DC669331B376}" type="pres">
      <dgm:prSet presAssocID="{9CF3B6C3-B741-504D-B6DB-50EA8B7F2D57}" presName="rootComposite1" presStyleCnt="0"/>
      <dgm:spPr/>
    </dgm:pt>
    <dgm:pt modelId="{1E8D0F86-0136-5B48-9340-B66E554DDB03}" type="pres">
      <dgm:prSet presAssocID="{9CF3B6C3-B741-504D-B6DB-50EA8B7F2D57}" presName="rootText1" presStyleLbl="node0" presStyleIdx="0" presStyleCnt="1">
        <dgm:presLayoutVars>
          <dgm:chPref val="3"/>
        </dgm:presLayoutVars>
      </dgm:prSet>
      <dgm:spPr/>
    </dgm:pt>
    <dgm:pt modelId="{FABFC3F8-9C77-0E4C-81DE-F942F6FFAE93}" type="pres">
      <dgm:prSet presAssocID="{9CF3B6C3-B741-504D-B6DB-50EA8B7F2D57}" presName="rootConnector1" presStyleLbl="node1" presStyleIdx="0" presStyleCnt="0"/>
      <dgm:spPr/>
    </dgm:pt>
    <dgm:pt modelId="{B1D4D58C-4FB1-A549-9794-38C77F114199}" type="pres">
      <dgm:prSet presAssocID="{9CF3B6C3-B741-504D-B6DB-50EA8B7F2D57}" presName="hierChild2" presStyleCnt="0"/>
      <dgm:spPr/>
    </dgm:pt>
    <dgm:pt modelId="{0A662D97-7165-194B-B792-7BBC9EA79401}" type="pres">
      <dgm:prSet presAssocID="{DD1910B5-2AFE-7A49-9DD9-4ECF80DFB200}" presName="Name37" presStyleLbl="parChTrans1D2" presStyleIdx="0" presStyleCnt="4"/>
      <dgm:spPr/>
    </dgm:pt>
    <dgm:pt modelId="{57F7D943-7CF7-D047-9339-4198277B527D}" type="pres">
      <dgm:prSet presAssocID="{E5272556-034D-0A4D-AF5A-0263CCE9547F}" presName="hierRoot2" presStyleCnt="0">
        <dgm:presLayoutVars>
          <dgm:hierBranch val="init"/>
        </dgm:presLayoutVars>
      </dgm:prSet>
      <dgm:spPr/>
    </dgm:pt>
    <dgm:pt modelId="{F80AC08F-6095-954F-B99D-FDB82081FF94}" type="pres">
      <dgm:prSet presAssocID="{E5272556-034D-0A4D-AF5A-0263CCE9547F}" presName="rootComposite" presStyleCnt="0"/>
      <dgm:spPr/>
    </dgm:pt>
    <dgm:pt modelId="{B36B0601-0008-8D40-AE0A-CBEB4AA22DDF}" type="pres">
      <dgm:prSet presAssocID="{E5272556-034D-0A4D-AF5A-0263CCE9547F}" presName="rootText" presStyleLbl="node2" presStyleIdx="0" presStyleCnt="4">
        <dgm:presLayoutVars>
          <dgm:chPref val="3"/>
        </dgm:presLayoutVars>
      </dgm:prSet>
      <dgm:spPr/>
    </dgm:pt>
    <dgm:pt modelId="{D9CDC477-44AF-F24C-970A-B04731EC849D}" type="pres">
      <dgm:prSet presAssocID="{E5272556-034D-0A4D-AF5A-0263CCE9547F}" presName="rootConnector" presStyleLbl="node2" presStyleIdx="0" presStyleCnt="4"/>
      <dgm:spPr/>
    </dgm:pt>
    <dgm:pt modelId="{B39AB51E-D582-3845-8BEE-CAD37846C64F}" type="pres">
      <dgm:prSet presAssocID="{E5272556-034D-0A4D-AF5A-0263CCE9547F}" presName="hierChild4" presStyleCnt="0"/>
      <dgm:spPr/>
    </dgm:pt>
    <dgm:pt modelId="{205495D8-98B9-1042-B19D-CD0AD057B69B}" type="pres">
      <dgm:prSet presAssocID="{E5272556-034D-0A4D-AF5A-0263CCE9547F}" presName="hierChild5" presStyleCnt="0"/>
      <dgm:spPr/>
    </dgm:pt>
    <dgm:pt modelId="{29D74EDA-C4BB-2846-A6B9-9CFA535F6967}" type="pres">
      <dgm:prSet presAssocID="{D44FD630-57B2-B548-A7EF-CCC9ED07AF7C}" presName="Name37" presStyleLbl="parChTrans1D2" presStyleIdx="1" presStyleCnt="4"/>
      <dgm:spPr/>
    </dgm:pt>
    <dgm:pt modelId="{612EFC94-E392-BA49-90FF-7C0C918ACB1D}" type="pres">
      <dgm:prSet presAssocID="{A5F0EADD-C43C-7245-8489-556999B8F259}" presName="hierRoot2" presStyleCnt="0">
        <dgm:presLayoutVars>
          <dgm:hierBranch val="init"/>
        </dgm:presLayoutVars>
      </dgm:prSet>
      <dgm:spPr/>
    </dgm:pt>
    <dgm:pt modelId="{97F97449-0F9A-AF4F-87CB-ED65112FAED3}" type="pres">
      <dgm:prSet presAssocID="{A5F0EADD-C43C-7245-8489-556999B8F259}" presName="rootComposite" presStyleCnt="0"/>
      <dgm:spPr/>
    </dgm:pt>
    <dgm:pt modelId="{35DC75D5-B7B3-474E-880D-2B3827D0F9F9}" type="pres">
      <dgm:prSet presAssocID="{A5F0EADD-C43C-7245-8489-556999B8F259}" presName="rootText" presStyleLbl="node2" presStyleIdx="1" presStyleCnt="4">
        <dgm:presLayoutVars>
          <dgm:chPref val="3"/>
        </dgm:presLayoutVars>
      </dgm:prSet>
      <dgm:spPr/>
    </dgm:pt>
    <dgm:pt modelId="{428B3141-D7B4-BF41-B907-15139C509A4B}" type="pres">
      <dgm:prSet presAssocID="{A5F0EADD-C43C-7245-8489-556999B8F259}" presName="rootConnector" presStyleLbl="node2" presStyleIdx="1" presStyleCnt="4"/>
      <dgm:spPr/>
    </dgm:pt>
    <dgm:pt modelId="{6B62E99D-5DA7-D74A-B9B6-EB9F752F66F7}" type="pres">
      <dgm:prSet presAssocID="{A5F0EADD-C43C-7245-8489-556999B8F259}" presName="hierChild4" presStyleCnt="0"/>
      <dgm:spPr/>
    </dgm:pt>
    <dgm:pt modelId="{20C6BFDB-046C-F445-8975-9131B953CF53}" type="pres">
      <dgm:prSet presAssocID="{A5F0EADD-C43C-7245-8489-556999B8F259}" presName="hierChild5" presStyleCnt="0"/>
      <dgm:spPr/>
    </dgm:pt>
    <dgm:pt modelId="{3C77C50E-FCCC-EC43-840B-8956308AE520}" type="pres">
      <dgm:prSet presAssocID="{29AB52CE-4B16-654A-93DB-B164CAF5288B}" presName="Name37" presStyleLbl="parChTrans1D2" presStyleIdx="2" presStyleCnt="4"/>
      <dgm:spPr/>
    </dgm:pt>
    <dgm:pt modelId="{652EEEDA-D936-1B46-87FD-5B78B879832C}" type="pres">
      <dgm:prSet presAssocID="{E220B4AC-A6C0-8E4A-91B1-707160290355}" presName="hierRoot2" presStyleCnt="0">
        <dgm:presLayoutVars>
          <dgm:hierBranch val="init"/>
        </dgm:presLayoutVars>
      </dgm:prSet>
      <dgm:spPr/>
    </dgm:pt>
    <dgm:pt modelId="{B7C8A156-B230-0140-A90E-6982D1F62CDE}" type="pres">
      <dgm:prSet presAssocID="{E220B4AC-A6C0-8E4A-91B1-707160290355}" presName="rootComposite" presStyleCnt="0"/>
      <dgm:spPr/>
    </dgm:pt>
    <dgm:pt modelId="{BC276F96-1862-2E41-8F81-29A4E65B44EE}" type="pres">
      <dgm:prSet presAssocID="{E220B4AC-A6C0-8E4A-91B1-707160290355}" presName="rootText" presStyleLbl="node2" presStyleIdx="2" presStyleCnt="4">
        <dgm:presLayoutVars>
          <dgm:chPref val="3"/>
        </dgm:presLayoutVars>
      </dgm:prSet>
      <dgm:spPr/>
    </dgm:pt>
    <dgm:pt modelId="{686814C3-734D-5147-80A7-A0E434BB9BB8}" type="pres">
      <dgm:prSet presAssocID="{E220B4AC-A6C0-8E4A-91B1-707160290355}" presName="rootConnector" presStyleLbl="node2" presStyleIdx="2" presStyleCnt="4"/>
      <dgm:spPr/>
    </dgm:pt>
    <dgm:pt modelId="{3D5EA023-A023-1F4E-9280-8C3519455A1D}" type="pres">
      <dgm:prSet presAssocID="{E220B4AC-A6C0-8E4A-91B1-707160290355}" presName="hierChild4" presStyleCnt="0"/>
      <dgm:spPr/>
    </dgm:pt>
    <dgm:pt modelId="{36119923-F546-1341-A54F-4DD5D5C4802C}" type="pres">
      <dgm:prSet presAssocID="{E220B4AC-A6C0-8E4A-91B1-707160290355}" presName="hierChild5" presStyleCnt="0"/>
      <dgm:spPr/>
    </dgm:pt>
    <dgm:pt modelId="{E2A87709-7422-9E43-927C-71557D7828BB}" type="pres">
      <dgm:prSet presAssocID="{837CFFC1-15DE-D341-97FB-EE7402112DEE}" presName="Name37" presStyleLbl="parChTrans1D2" presStyleIdx="3" presStyleCnt="4"/>
      <dgm:spPr/>
    </dgm:pt>
    <dgm:pt modelId="{42219D2D-E64B-E64E-ACA1-038B0839B1C5}" type="pres">
      <dgm:prSet presAssocID="{CAE5604F-73EA-1248-967A-F2C911452C53}" presName="hierRoot2" presStyleCnt="0">
        <dgm:presLayoutVars>
          <dgm:hierBranch val="init"/>
        </dgm:presLayoutVars>
      </dgm:prSet>
      <dgm:spPr/>
    </dgm:pt>
    <dgm:pt modelId="{9CA06B44-BF97-5F46-8FF1-EAAE8D316615}" type="pres">
      <dgm:prSet presAssocID="{CAE5604F-73EA-1248-967A-F2C911452C53}" presName="rootComposite" presStyleCnt="0"/>
      <dgm:spPr/>
    </dgm:pt>
    <dgm:pt modelId="{48C0D7FE-1B0B-0C40-9053-7C94228FA03F}" type="pres">
      <dgm:prSet presAssocID="{CAE5604F-73EA-1248-967A-F2C911452C53}" presName="rootText" presStyleLbl="node2" presStyleIdx="3" presStyleCnt="4">
        <dgm:presLayoutVars>
          <dgm:chPref val="3"/>
        </dgm:presLayoutVars>
      </dgm:prSet>
      <dgm:spPr/>
    </dgm:pt>
    <dgm:pt modelId="{091E1D47-7BB2-8C42-971D-A6B116772CC7}" type="pres">
      <dgm:prSet presAssocID="{CAE5604F-73EA-1248-967A-F2C911452C53}" presName="rootConnector" presStyleLbl="node2" presStyleIdx="3" presStyleCnt="4"/>
      <dgm:spPr/>
    </dgm:pt>
    <dgm:pt modelId="{13504233-F19A-C04C-99A4-2C6DDF42EC7E}" type="pres">
      <dgm:prSet presAssocID="{CAE5604F-73EA-1248-967A-F2C911452C53}" presName="hierChild4" presStyleCnt="0"/>
      <dgm:spPr/>
    </dgm:pt>
    <dgm:pt modelId="{CC76F0CC-C0A0-9140-ABE2-3C067D9ECD3A}" type="pres">
      <dgm:prSet presAssocID="{CAE5604F-73EA-1248-967A-F2C911452C53}" presName="hierChild5" presStyleCnt="0"/>
      <dgm:spPr/>
    </dgm:pt>
    <dgm:pt modelId="{91246C9D-ECFA-6F49-8BB5-8EF77F4AA059}" type="pres">
      <dgm:prSet presAssocID="{9CF3B6C3-B741-504D-B6DB-50EA8B7F2D57}" presName="hierChild3" presStyleCnt="0"/>
      <dgm:spPr/>
    </dgm:pt>
  </dgm:ptLst>
  <dgm:cxnLst>
    <dgm:cxn modelId="{DFFEE304-7089-D14F-9F7C-72F866BA3A42}" srcId="{1117E687-61AC-B640-A872-B980835C6603}" destId="{9CF3B6C3-B741-504D-B6DB-50EA8B7F2D57}" srcOrd="0" destOrd="0" parTransId="{8CCE9724-33C8-C642-BA82-4C8C2155D4EB}" sibTransId="{67C31D03-9B33-F64E-A815-1F3B5B403AB9}"/>
    <dgm:cxn modelId="{BA302D1E-568A-EB41-A80F-5B9D9687DC13}" type="presOf" srcId="{E5272556-034D-0A4D-AF5A-0263CCE9547F}" destId="{D9CDC477-44AF-F24C-970A-B04731EC849D}" srcOrd="1" destOrd="0" presId="urn:microsoft.com/office/officeart/2005/8/layout/orgChart1"/>
    <dgm:cxn modelId="{1B8FCA2C-480A-1147-92D1-D3CEA0B6C7B9}" srcId="{9CF3B6C3-B741-504D-B6DB-50EA8B7F2D57}" destId="{E5272556-034D-0A4D-AF5A-0263CCE9547F}" srcOrd="0" destOrd="0" parTransId="{DD1910B5-2AFE-7A49-9DD9-4ECF80DFB200}" sibTransId="{59FCAA1D-BE70-814C-8F21-B39960138D4A}"/>
    <dgm:cxn modelId="{3D6FFE49-D37D-8C49-BC23-4300D94326F8}" type="presOf" srcId="{1117E687-61AC-B640-A872-B980835C6603}" destId="{0F13A541-8B39-544E-83BB-01016F2B1189}" srcOrd="0" destOrd="0" presId="urn:microsoft.com/office/officeart/2005/8/layout/orgChart1"/>
    <dgm:cxn modelId="{3990C74D-9EF0-4248-A65E-D3033E2A2964}" type="presOf" srcId="{A5F0EADD-C43C-7245-8489-556999B8F259}" destId="{428B3141-D7B4-BF41-B907-15139C509A4B}" srcOrd="1" destOrd="0" presId="urn:microsoft.com/office/officeart/2005/8/layout/orgChart1"/>
    <dgm:cxn modelId="{3D1A4D54-9891-A942-A373-3137CADD9532}" srcId="{9CF3B6C3-B741-504D-B6DB-50EA8B7F2D57}" destId="{A5F0EADD-C43C-7245-8489-556999B8F259}" srcOrd="1" destOrd="0" parTransId="{D44FD630-57B2-B548-A7EF-CCC9ED07AF7C}" sibTransId="{497A7080-9CE1-EF44-B125-6705F3D80053}"/>
    <dgm:cxn modelId="{5817FD55-A50B-5442-9BBE-FED54E5F76D5}" type="presOf" srcId="{D44FD630-57B2-B548-A7EF-CCC9ED07AF7C}" destId="{29D74EDA-C4BB-2846-A6B9-9CFA535F6967}" srcOrd="0" destOrd="0" presId="urn:microsoft.com/office/officeart/2005/8/layout/orgChart1"/>
    <dgm:cxn modelId="{93D3E463-1A2E-0A4F-BE2D-8C6182DF638C}" type="presOf" srcId="{29AB52CE-4B16-654A-93DB-B164CAF5288B}" destId="{3C77C50E-FCCC-EC43-840B-8956308AE520}" srcOrd="0" destOrd="0" presId="urn:microsoft.com/office/officeart/2005/8/layout/orgChart1"/>
    <dgm:cxn modelId="{51855274-92E0-054C-9EB9-BCE125BEA4F3}" type="presOf" srcId="{CAE5604F-73EA-1248-967A-F2C911452C53}" destId="{48C0D7FE-1B0B-0C40-9053-7C94228FA03F}" srcOrd="0" destOrd="0" presId="urn:microsoft.com/office/officeart/2005/8/layout/orgChart1"/>
    <dgm:cxn modelId="{7FE53C82-6F43-A34C-B6BA-9EEB439A7F7C}" type="presOf" srcId="{E220B4AC-A6C0-8E4A-91B1-707160290355}" destId="{BC276F96-1862-2E41-8F81-29A4E65B44EE}" srcOrd="0" destOrd="0" presId="urn:microsoft.com/office/officeart/2005/8/layout/orgChart1"/>
    <dgm:cxn modelId="{4DCE9C94-6792-A94D-A5A5-FF1AE51C2833}" srcId="{9CF3B6C3-B741-504D-B6DB-50EA8B7F2D57}" destId="{CAE5604F-73EA-1248-967A-F2C911452C53}" srcOrd="3" destOrd="0" parTransId="{837CFFC1-15DE-D341-97FB-EE7402112DEE}" sibTransId="{D7FB3ED2-043B-CD48-A401-089FD4E313AF}"/>
    <dgm:cxn modelId="{8D17FB9F-1B65-1348-8672-789706F7C08A}" type="presOf" srcId="{837CFFC1-15DE-D341-97FB-EE7402112DEE}" destId="{E2A87709-7422-9E43-927C-71557D7828BB}" srcOrd="0" destOrd="0" presId="urn:microsoft.com/office/officeart/2005/8/layout/orgChart1"/>
    <dgm:cxn modelId="{24EB34A9-213F-FA4E-8FF6-D2A9F3956B25}" srcId="{9CF3B6C3-B741-504D-B6DB-50EA8B7F2D57}" destId="{E220B4AC-A6C0-8E4A-91B1-707160290355}" srcOrd="2" destOrd="0" parTransId="{29AB52CE-4B16-654A-93DB-B164CAF5288B}" sibTransId="{7C7B24BD-9324-C14A-A526-FCAE72978EDA}"/>
    <dgm:cxn modelId="{16F335C0-119D-A643-A625-7F4F49F90486}" type="presOf" srcId="{9CF3B6C3-B741-504D-B6DB-50EA8B7F2D57}" destId="{1E8D0F86-0136-5B48-9340-B66E554DDB03}" srcOrd="0" destOrd="0" presId="urn:microsoft.com/office/officeart/2005/8/layout/orgChart1"/>
    <dgm:cxn modelId="{63C3ECC1-9D93-104D-A5EB-90134B5AA880}" type="presOf" srcId="{A5F0EADD-C43C-7245-8489-556999B8F259}" destId="{35DC75D5-B7B3-474E-880D-2B3827D0F9F9}" srcOrd="0" destOrd="0" presId="urn:microsoft.com/office/officeart/2005/8/layout/orgChart1"/>
    <dgm:cxn modelId="{D7D887C9-3ED6-E14F-9E22-4BA7792EF778}" type="presOf" srcId="{DD1910B5-2AFE-7A49-9DD9-4ECF80DFB200}" destId="{0A662D97-7165-194B-B792-7BBC9EA79401}" srcOrd="0" destOrd="0" presId="urn:microsoft.com/office/officeart/2005/8/layout/orgChart1"/>
    <dgm:cxn modelId="{C601D8CA-D718-874D-83CD-2326C9F13C51}" type="presOf" srcId="{9CF3B6C3-B741-504D-B6DB-50EA8B7F2D57}" destId="{FABFC3F8-9C77-0E4C-81DE-F942F6FFAE93}" srcOrd="1" destOrd="0" presId="urn:microsoft.com/office/officeart/2005/8/layout/orgChart1"/>
    <dgm:cxn modelId="{C78F31DF-E2D1-2D4C-812A-E4192F3CDED2}" type="presOf" srcId="{CAE5604F-73EA-1248-967A-F2C911452C53}" destId="{091E1D47-7BB2-8C42-971D-A6B116772CC7}" srcOrd="1" destOrd="0" presId="urn:microsoft.com/office/officeart/2005/8/layout/orgChart1"/>
    <dgm:cxn modelId="{8D2236F9-8294-0E40-BC94-5C61853D52BB}" type="presOf" srcId="{E220B4AC-A6C0-8E4A-91B1-707160290355}" destId="{686814C3-734D-5147-80A7-A0E434BB9BB8}" srcOrd="1" destOrd="0" presId="urn:microsoft.com/office/officeart/2005/8/layout/orgChart1"/>
    <dgm:cxn modelId="{57E9E1F9-3B29-C54C-940A-1119942E1AC2}" type="presOf" srcId="{E5272556-034D-0A4D-AF5A-0263CCE9547F}" destId="{B36B0601-0008-8D40-AE0A-CBEB4AA22DDF}" srcOrd="0" destOrd="0" presId="urn:microsoft.com/office/officeart/2005/8/layout/orgChart1"/>
    <dgm:cxn modelId="{6224A2B8-C6E9-FB4A-BD15-9AED1C564EA5}" type="presParOf" srcId="{0F13A541-8B39-544E-83BB-01016F2B1189}" destId="{4FF02744-398A-AC42-9204-930558C02D5F}" srcOrd="0" destOrd="0" presId="urn:microsoft.com/office/officeart/2005/8/layout/orgChart1"/>
    <dgm:cxn modelId="{24C82963-4C41-194E-B515-E7875D8EB8E9}" type="presParOf" srcId="{4FF02744-398A-AC42-9204-930558C02D5F}" destId="{D077F2FC-4BD7-5241-85A7-DC669331B376}" srcOrd="0" destOrd="0" presId="urn:microsoft.com/office/officeart/2005/8/layout/orgChart1"/>
    <dgm:cxn modelId="{81B460B6-EE69-FB4D-B90D-B7F44513A8DB}" type="presParOf" srcId="{D077F2FC-4BD7-5241-85A7-DC669331B376}" destId="{1E8D0F86-0136-5B48-9340-B66E554DDB03}" srcOrd="0" destOrd="0" presId="urn:microsoft.com/office/officeart/2005/8/layout/orgChart1"/>
    <dgm:cxn modelId="{37655A82-5B50-3D47-BE23-2D533AAB9FE5}" type="presParOf" srcId="{D077F2FC-4BD7-5241-85A7-DC669331B376}" destId="{FABFC3F8-9C77-0E4C-81DE-F942F6FFAE93}" srcOrd="1" destOrd="0" presId="urn:microsoft.com/office/officeart/2005/8/layout/orgChart1"/>
    <dgm:cxn modelId="{40299070-74D6-6C4D-8885-769FBDF4EC71}" type="presParOf" srcId="{4FF02744-398A-AC42-9204-930558C02D5F}" destId="{B1D4D58C-4FB1-A549-9794-38C77F114199}" srcOrd="1" destOrd="0" presId="urn:microsoft.com/office/officeart/2005/8/layout/orgChart1"/>
    <dgm:cxn modelId="{1725A4D3-0940-CD44-AED1-595A07921B5B}" type="presParOf" srcId="{B1D4D58C-4FB1-A549-9794-38C77F114199}" destId="{0A662D97-7165-194B-B792-7BBC9EA79401}" srcOrd="0" destOrd="0" presId="urn:microsoft.com/office/officeart/2005/8/layout/orgChart1"/>
    <dgm:cxn modelId="{9EA0A124-A1B1-E946-9D5D-8C1E697199AE}" type="presParOf" srcId="{B1D4D58C-4FB1-A549-9794-38C77F114199}" destId="{57F7D943-7CF7-D047-9339-4198277B527D}" srcOrd="1" destOrd="0" presId="urn:microsoft.com/office/officeart/2005/8/layout/orgChart1"/>
    <dgm:cxn modelId="{DAE769FD-4E13-9E46-AC7A-10F4337B38D4}" type="presParOf" srcId="{57F7D943-7CF7-D047-9339-4198277B527D}" destId="{F80AC08F-6095-954F-B99D-FDB82081FF94}" srcOrd="0" destOrd="0" presId="urn:microsoft.com/office/officeart/2005/8/layout/orgChart1"/>
    <dgm:cxn modelId="{0B4FACA0-116A-7E4B-9E29-010115923979}" type="presParOf" srcId="{F80AC08F-6095-954F-B99D-FDB82081FF94}" destId="{B36B0601-0008-8D40-AE0A-CBEB4AA22DDF}" srcOrd="0" destOrd="0" presId="urn:microsoft.com/office/officeart/2005/8/layout/orgChart1"/>
    <dgm:cxn modelId="{8291CBDD-933E-FE4E-812F-D08C64F126AD}" type="presParOf" srcId="{F80AC08F-6095-954F-B99D-FDB82081FF94}" destId="{D9CDC477-44AF-F24C-970A-B04731EC849D}" srcOrd="1" destOrd="0" presId="urn:microsoft.com/office/officeart/2005/8/layout/orgChart1"/>
    <dgm:cxn modelId="{61048F04-5A63-D64B-9670-6DAA58CD0E82}" type="presParOf" srcId="{57F7D943-7CF7-D047-9339-4198277B527D}" destId="{B39AB51E-D582-3845-8BEE-CAD37846C64F}" srcOrd="1" destOrd="0" presId="urn:microsoft.com/office/officeart/2005/8/layout/orgChart1"/>
    <dgm:cxn modelId="{F278B613-6212-0245-963F-DE934D0428A6}" type="presParOf" srcId="{57F7D943-7CF7-D047-9339-4198277B527D}" destId="{205495D8-98B9-1042-B19D-CD0AD057B69B}" srcOrd="2" destOrd="0" presId="urn:microsoft.com/office/officeart/2005/8/layout/orgChart1"/>
    <dgm:cxn modelId="{7178A6CB-334D-2D4A-BAE6-05612F812688}" type="presParOf" srcId="{B1D4D58C-4FB1-A549-9794-38C77F114199}" destId="{29D74EDA-C4BB-2846-A6B9-9CFA535F6967}" srcOrd="2" destOrd="0" presId="urn:microsoft.com/office/officeart/2005/8/layout/orgChart1"/>
    <dgm:cxn modelId="{AF596026-191F-CC45-A5A5-273F39930FCC}" type="presParOf" srcId="{B1D4D58C-4FB1-A549-9794-38C77F114199}" destId="{612EFC94-E392-BA49-90FF-7C0C918ACB1D}" srcOrd="3" destOrd="0" presId="urn:microsoft.com/office/officeart/2005/8/layout/orgChart1"/>
    <dgm:cxn modelId="{73DE721E-5BE2-A445-AD2F-AA2BFCEE9219}" type="presParOf" srcId="{612EFC94-E392-BA49-90FF-7C0C918ACB1D}" destId="{97F97449-0F9A-AF4F-87CB-ED65112FAED3}" srcOrd="0" destOrd="0" presId="urn:microsoft.com/office/officeart/2005/8/layout/orgChart1"/>
    <dgm:cxn modelId="{B966B412-D712-EA40-83AA-F9AC7BDE179C}" type="presParOf" srcId="{97F97449-0F9A-AF4F-87CB-ED65112FAED3}" destId="{35DC75D5-B7B3-474E-880D-2B3827D0F9F9}" srcOrd="0" destOrd="0" presId="urn:microsoft.com/office/officeart/2005/8/layout/orgChart1"/>
    <dgm:cxn modelId="{771130D2-8E16-A44C-9428-56C42D2041F2}" type="presParOf" srcId="{97F97449-0F9A-AF4F-87CB-ED65112FAED3}" destId="{428B3141-D7B4-BF41-B907-15139C509A4B}" srcOrd="1" destOrd="0" presId="urn:microsoft.com/office/officeart/2005/8/layout/orgChart1"/>
    <dgm:cxn modelId="{514C53A8-B4D2-D648-AC82-035EB17907A6}" type="presParOf" srcId="{612EFC94-E392-BA49-90FF-7C0C918ACB1D}" destId="{6B62E99D-5DA7-D74A-B9B6-EB9F752F66F7}" srcOrd="1" destOrd="0" presId="urn:microsoft.com/office/officeart/2005/8/layout/orgChart1"/>
    <dgm:cxn modelId="{B31851EE-8E8E-7D4A-8D5B-BED8629A42F2}" type="presParOf" srcId="{612EFC94-E392-BA49-90FF-7C0C918ACB1D}" destId="{20C6BFDB-046C-F445-8975-9131B953CF53}" srcOrd="2" destOrd="0" presId="urn:microsoft.com/office/officeart/2005/8/layout/orgChart1"/>
    <dgm:cxn modelId="{F56182B4-28C6-474B-B868-B86D15A79433}" type="presParOf" srcId="{B1D4D58C-4FB1-A549-9794-38C77F114199}" destId="{3C77C50E-FCCC-EC43-840B-8956308AE520}" srcOrd="4" destOrd="0" presId="urn:microsoft.com/office/officeart/2005/8/layout/orgChart1"/>
    <dgm:cxn modelId="{78F9FC50-628E-F14F-BFB8-5F533A0D4676}" type="presParOf" srcId="{B1D4D58C-4FB1-A549-9794-38C77F114199}" destId="{652EEEDA-D936-1B46-87FD-5B78B879832C}" srcOrd="5" destOrd="0" presId="urn:microsoft.com/office/officeart/2005/8/layout/orgChart1"/>
    <dgm:cxn modelId="{2EFC67A7-23A1-F34C-9182-99A37985ACA6}" type="presParOf" srcId="{652EEEDA-D936-1B46-87FD-5B78B879832C}" destId="{B7C8A156-B230-0140-A90E-6982D1F62CDE}" srcOrd="0" destOrd="0" presId="urn:microsoft.com/office/officeart/2005/8/layout/orgChart1"/>
    <dgm:cxn modelId="{D269B8BF-42C2-754C-B259-E0A38D71BCA2}" type="presParOf" srcId="{B7C8A156-B230-0140-A90E-6982D1F62CDE}" destId="{BC276F96-1862-2E41-8F81-29A4E65B44EE}" srcOrd="0" destOrd="0" presId="urn:microsoft.com/office/officeart/2005/8/layout/orgChart1"/>
    <dgm:cxn modelId="{403A1308-FA26-6848-89F4-D11511F3CCE6}" type="presParOf" srcId="{B7C8A156-B230-0140-A90E-6982D1F62CDE}" destId="{686814C3-734D-5147-80A7-A0E434BB9BB8}" srcOrd="1" destOrd="0" presId="urn:microsoft.com/office/officeart/2005/8/layout/orgChart1"/>
    <dgm:cxn modelId="{5139A744-6C3F-4B45-9B53-C2CEE0616D80}" type="presParOf" srcId="{652EEEDA-D936-1B46-87FD-5B78B879832C}" destId="{3D5EA023-A023-1F4E-9280-8C3519455A1D}" srcOrd="1" destOrd="0" presId="urn:microsoft.com/office/officeart/2005/8/layout/orgChart1"/>
    <dgm:cxn modelId="{BDE86D1A-EC11-3B4E-B6B4-897F443086B2}" type="presParOf" srcId="{652EEEDA-D936-1B46-87FD-5B78B879832C}" destId="{36119923-F546-1341-A54F-4DD5D5C4802C}" srcOrd="2" destOrd="0" presId="urn:microsoft.com/office/officeart/2005/8/layout/orgChart1"/>
    <dgm:cxn modelId="{EB03F009-5B6E-0E45-A2DB-20C657A5807D}" type="presParOf" srcId="{B1D4D58C-4FB1-A549-9794-38C77F114199}" destId="{E2A87709-7422-9E43-927C-71557D7828BB}" srcOrd="6" destOrd="0" presId="urn:microsoft.com/office/officeart/2005/8/layout/orgChart1"/>
    <dgm:cxn modelId="{F6248F5F-D319-EA41-9141-727F174AE439}" type="presParOf" srcId="{B1D4D58C-4FB1-A549-9794-38C77F114199}" destId="{42219D2D-E64B-E64E-ACA1-038B0839B1C5}" srcOrd="7" destOrd="0" presId="urn:microsoft.com/office/officeart/2005/8/layout/orgChart1"/>
    <dgm:cxn modelId="{E03584F8-6E4A-D841-945E-357839163199}" type="presParOf" srcId="{42219D2D-E64B-E64E-ACA1-038B0839B1C5}" destId="{9CA06B44-BF97-5F46-8FF1-EAAE8D316615}" srcOrd="0" destOrd="0" presId="urn:microsoft.com/office/officeart/2005/8/layout/orgChart1"/>
    <dgm:cxn modelId="{11453CF4-0181-334D-B5ED-5C6C7ED7A67B}" type="presParOf" srcId="{9CA06B44-BF97-5F46-8FF1-EAAE8D316615}" destId="{48C0D7FE-1B0B-0C40-9053-7C94228FA03F}" srcOrd="0" destOrd="0" presId="urn:microsoft.com/office/officeart/2005/8/layout/orgChart1"/>
    <dgm:cxn modelId="{F2E5BEB3-C07A-F84E-AC31-68CBB16A82D6}" type="presParOf" srcId="{9CA06B44-BF97-5F46-8FF1-EAAE8D316615}" destId="{091E1D47-7BB2-8C42-971D-A6B116772CC7}" srcOrd="1" destOrd="0" presId="urn:microsoft.com/office/officeart/2005/8/layout/orgChart1"/>
    <dgm:cxn modelId="{9A143399-4059-E24B-8FDF-D5472ADDEAC7}" type="presParOf" srcId="{42219D2D-E64B-E64E-ACA1-038B0839B1C5}" destId="{13504233-F19A-C04C-99A4-2C6DDF42EC7E}" srcOrd="1" destOrd="0" presId="urn:microsoft.com/office/officeart/2005/8/layout/orgChart1"/>
    <dgm:cxn modelId="{0711AD52-C053-8F4F-8C64-86A4674E77FD}" type="presParOf" srcId="{42219D2D-E64B-E64E-ACA1-038B0839B1C5}" destId="{CC76F0CC-C0A0-9140-ABE2-3C067D9ECD3A}" srcOrd="2" destOrd="0" presId="urn:microsoft.com/office/officeart/2005/8/layout/orgChart1"/>
    <dgm:cxn modelId="{872B77AA-0014-9E4F-AC45-F5BB8E453AED}" type="presParOf" srcId="{4FF02744-398A-AC42-9204-930558C02D5F}" destId="{91246C9D-ECFA-6F49-8BB5-8EF77F4AA05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07A138-7B6D-154E-A007-B362B6352F62}" type="doc">
      <dgm:prSet loTypeId="urn:microsoft.com/office/officeart/2005/8/layout/gear1" loCatId="" qsTypeId="urn:microsoft.com/office/officeart/2005/8/quickstyle/3d3" qsCatId="3D" csTypeId="urn:microsoft.com/office/officeart/2005/8/colors/accent1_2" csCatId="accent1" phldr="1"/>
      <dgm:spPr/>
    </dgm:pt>
    <dgm:pt modelId="{7AA2CB6F-22D8-674F-854A-8856E71CDDA3}">
      <dgm:prSet phldrT="[Text]"/>
      <dgm:spPr>
        <a:pattFill prst="solidDmnd">
          <a:fgClr>
            <a:schemeClr val="bg1">
              <a:lumMod val="95000"/>
            </a:schemeClr>
          </a:fgClr>
          <a:bgClr>
            <a:schemeClr val="bg1">
              <a:lumMod val="65000"/>
            </a:schemeClr>
          </a:bgClr>
        </a:pattFill>
      </dgm:spPr>
      <dgm:t>
        <a:bodyPr/>
        <a:lstStyle/>
        <a:p>
          <a:r>
            <a:rPr lang="en-US" b="1" dirty="0">
              <a:solidFill>
                <a:schemeClr val="tx1"/>
              </a:solidFill>
            </a:rPr>
            <a:t>ML</a:t>
          </a:r>
        </a:p>
      </dgm:t>
    </dgm:pt>
    <dgm:pt modelId="{3215F313-6C7B-2040-BFC5-C5E72BD0A4FB}" type="parTrans" cxnId="{6EDA592F-0C0B-7F4F-8F12-4E1353057C1F}">
      <dgm:prSet/>
      <dgm:spPr/>
      <dgm:t>
        <a:bodyPr/>
        <a:lstStyle/>
        <a:p>
          <a:endParaRPr lang="en-US"/>
        </a:p>
      </dgm:t>
    </dgm:pt>
    <dgm:pt modelId="{35A9EED2-6E66-E543-AA28-74BB4625A832}" type="sibTrans" cxnId="{6EDA592F-0C0B-7F4F-8F12-4E1353057C1F}">
      <dgm:prSet/>
      <dgm:spPr/>
      <dgm:t>
        <a:bodyPr/>
        <a:lstStyle/>
        <a:p>
          <a:endParaRPr lang="en-US"/>
        </a:p>
      </dgm:t>
    </dgm:pt>
    <dgm:pt modelId="{2ADC8985-8FF2-C04A-99AE-7774709883E6}" type="pres">
      <dgm:prSet presAssocID="{1E07A138-7B6D-154E-A007-B362B6352F62}" presName="composite" presStyleCnt="0">
        <dgm:presLayoutVars>
          <dgm:chMax val="3"/>
          <dgm:animLvl val="lvl"/>
          <dgm:resizeHandles val="exact"/>
        </dgm:presLayoutVars>
      </dgm:prSet>
      <dgm:spPr/>
    </dgm:pt>
    <dgm:pt modelId="{C165CCDA-1264-1543-977A-53E3FCA0E46F}" type="pres">
      <dgm:prSet presAssocID="{7AA2CB6F-22D8-674F-854A-8856E71CDDA3}" presName="gear1" presStyleLbl="node1" presStyleIdx="0" presStyleCnt="1" custScaleX="181316" custScaleY="181818" custLinFactNeighborX="43611" custLinFactNeighborY="-41940">
        <dgm:presLayoutVars>
          <dgm:chMax val="1"/>
          <dgm:bulletEnabled val="1"/>
        </dgm:presLayoutVars>
      </dgm:prSet>
      <dgm:spPr/>
    </dgm:pt>
    <dgm:pt modelId="{90CCB6FF-0725-AF4A-B584-735B159DFB8B}" type="pres">
      <dgm:prSet presAssocID="{7AA2CB6F-22D8-674F-854A-8856E71CDDA3}" presName="gear1srcNode" presStyleLbl="node1" presStyleIdx="0" presStyleCnt="1"/>
      <dgm:spPr/>
    </dgm:pt>
    <dgm:pt modelId="{B6554D35-A87B-4C4C-B650-5B3C21DF9A39}" type="pres">
      <dgm:prSet presAssocID="{7AA2CB6F-22D8-674F-854A-8856E71CDDA3}" presName="gear1dstNode" presStyleLbl="node1" presStyleIdx="0" presStyleCnt="1"/>
      <dgm:spPr/>
    </dgm:pt>
    <dgm:pt modelId="{AE229FC9-9654-6A4D-B5EE-BEDB4A439889}" type="pres">
      <dgm:prSet presAssocID="{35A9EED2-6E66-E543-AA28-74BB4625A832}" presName="connector1" presStyleLbl="sibTrans2D1" presStyleIdx="0" presStyleCnt="1" custFlipVert="1" custFlipHor="1" custScaleX="6106" custScaleY="39724" custLinFactNeighborX="-28745" custLinFactNeighborY="-1579"/>
      <dgm:spPr/>
    </dgm:pt>
  </dgm:ptLst>
  <dgm:cxnLst>
    <dgm:cxn modelId="{6EDA592F-0C0B-7F4F-8F12-4E1353057C1F}" srcId="{1E07A138-7B6D-154E-A007-B362B6352F62}" destId="{7AA2CB6F-22D8-674F-854A-8856E71CDDA3}" srcOrd="0" destOrd="0" parTransId="{3215F313-6C7B-2040-BFC5-C5E72BD0A4FB}" sibTransId="{35A9EED2-6E66-E543-AA28-74BB4625A832}"/>
    <dgm:cxn modelId="{BD6AFF34-41B2-4D4D-B3BC-B37045FDE260}" type="presOf" srcId="{7AA2CB6F-22D8-674F-854A-8856E71CDDA3}" destId="{C165CCDA-1264-1543-977A-53E3FCA0E46F}" srcOrd="0" destOrd="0" presId="urn:microsoft.com/office/officeart/2005/8/layout/gear1"/>
    <dgm:cxn modelId="{CB543E56-C36E-AC48-8987-7D54B641965D}" type="presOf" srcId="{7AA2CB6F-22D8-674F-854A-8856E71CDDA3}" destId="{90CCB6FF-0725-AF4A-B584-735B159DFB8B}" srcOrd="1" destOrd="0" presId="urn:microsoft.com/office/officeart/2005/8/layout/gear1"/>
    <dgm:cxn modelId="{15F01978-3D23-CA46-B16C-5034814F83FE}" type="presOf" srcId="{35A9EED2-6E66-E543-AA28-74BB4625A832}" destId="{AE229FC9-9654-6A4D-B5EE-BEDB4A439889}" srcOrd="0" destOrd="0" presId="urn:microsoft.com/office/officeart/2005/8/layout/gear1"/>
    <dgm:cxn modelId="{63E020B7-01F8-5147-86EB-51C0AEEB4415}" type="presOf" srcId="{1E07A138-7B6D-154E-A007-B362B6352F62}" destId="{2ADC8985-8FF2-C04A-99AE-7774709883E6}" srcOrd="0" destOrd="0" presId="urn:microsoft.com/office/officeart/2005/8/layout/gear1"/>
    <dgm:cxn modelId="{EF698EDB-27D3-E640-942E-2B5BBC8F1BF7}" type="presOf" srcId="{7AA2CB6F-22D8-674F-854A-8856E71CDDA3}" destId="{B6554D35-A87B-4C4C-B650-5B3C21DF9A39}" srcOrd="2" destOrd="0" presId="urn:microsoft.com/office/officeart/2005/8/layout/gear1"/>
    <dgm:cxn modelId="{D76DFC56-462E-854F-96DD-4F5D3B1BC000}" type="presParOf" srcId="{2ADC8985-8FF2-C04A-99AE-7774709883E6}" destId="{C165CCDA-1264-1543-977A-53E3FCA0E46F}" srcOrd="0" destOrd="0" presId="urn:microsoft.com/office/officeart/2005/8/layout/gear1"/>
    <dgm:cxn modelId="{FA9CA716-7281-3C48-B391-F99F01438628}" type="presParOf" srcId="{2ADC8985-8FF2-C04A-99AE-7774709883E6}" destId="{90CCB6FF-0725-AF4A-B584-735B159DFB8B}" srcOrd="1" destOrd="0" presId="urn:microsoft.com/office/officeart/2005/8/layout/gear1"/>
    <dgm:cxn modelId="{C9788613-1617-B047-9D70-2D0AF11882BB}" type="presParOf" srcId="{2ADC8985-8FF2-C04A-99AE-7774709883E6}" destId="{B6554D35-A87B-4C4C-B650-5B3C21DF9A39}" srcOrd="2" destOrd="0" presId="urn:microsoft.com/office/officeart/2005/8/layout/gear1"/>
    <dgm:cxn modelId="{D2A26F99-A298-9C41-8F5A-CDDF178F05F2}" type="presParOf" srcId="{2ADC8985-8FF2-C04A-99AE-7774709883E6}" destId="{AE229FC9-9654-6A4D-B5EE-BEDB4A439889}" srcOrd="3" destOrd="0" presId="urn:microsoft.com/office/officeart/2005/8/layout/gear1"/>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ED035E-F0AF-6C42-A933-B5CF629EA977}" type="doc">
      <dgm:prSet loTypeId="urn:microsoft.com/office/officeart/2005/8/layout/gear1" loCatId="" qsTypeId="urn:microsoft.com/office/officeart/2005/8/quickstyle/simple1" qsCatId="simple" csTypeId="urn:microsoft.com/office/officeart/2005/8/colors/colorful3" csCatId="colorful" phldr="1"/>
      <dgm:spPr/>
    </dgm:pt>
    <dgm:pt modelId="{3BC945A8-992A-A049-B3BE-D91423361CED}">
      <dgm:prSet phldrT="[Text]"/>
      <dgm:spPr/>
      <dgm:t>
        <a:bodyPr/>
        <a:lstStyle/>
        <a:p>
          <a:r>
            <a:rPr lang="en-US" dirty="0"/>
            <a:t>Ensembled ML Model</a:t>
          </a:r>
        </a:p>
      </dgm:t>
    </dgm:pt>
    <dgm:pt modelId="{46DF23A3-2D84-8B44-9835-7EFB2246DFF1}" type="parTrans" cxnId="{F6063E27-FE34-5641-8028-57B7011BC4DE}">
      <dgm:prSet/>
      <dgm:spPr/>
      <dgm:t>
        <a:bodyPr/>
        <a:lstStyle/>
        <a:p>
          <a:endParaRPr lang="en-US"/>
        </a:p>
      </dgm:t>
    </dgm:pt>
    <dgm:pt modelId="{406EE0AA-738D-7241-A1B5-EA455C4ACCB1}" type="sibTrans" cxnId="{F6063E27-FE34-5641-8028-57B7011BC4DE}">
      <dgm:prSet/>
      <dgm:spPr/>
      <dgm:t>
        <a:bodyPr/>
        <a:lstStyle/>
        <a:p>
          <a:endParaRPr lang="en-US"/>
        </a:p>
      </dgm:t>
    </dgm:pt>
    <dgm:pt modelId="{DBDDCEEF-B93A-2C45-AC3A-258CE2A66339}">
      <dgm:prSet phldrT="[Text]"/>
      <dgm:spPr/>
      <dgm:t>
        <a:bodyPr/>
        <a:lstStyle/>
        <a:p>
          <a:r>
            <a:rPr lang="en-US" dirty="0"/>
            <a:t>Ground Data</a:t>
          </a:r>
        </a:p>
      </dgm:t>
    </dgm:pt>
    <dgm:pt modelId="{F08BBC78-09B8-4E41-BAC8-FDE1D25D7C80}" type="parTrans" cxnId="{EB485541-DBD7-A04B-A748-7DD8C3BB417E}">
      <dgm:prSet/>
      <dgm:spPr/>
      <dgm:t>
        <a:bodyPr/>
        <a:lstStyle/>
        <a:p>
          <a:endParaRPr lang="en-US"/>
        </a:p>
      </dgm:t>
    </dgm:pt>
    <dgm:pt modelId="{718C5530-07EA-994F-8EB1-48A54045768A}" type="sibTrans" cxnId="{EB485541-DBD7-A04B-A748-7DD8C3BB417E}">
      <dgm:prSet/>
      <dgm:spPr/>
      <dgm:t>
        <a:bodyPr/>
        <a:lstStyle/>
        <a:p>
          <a:endParaRPr lang="en-US"/>
        </a:p>
      </dgm:t>
    </dgm:pt>
    <dgm:pt modelId="{58DE6E46-4621-1C46-8F44-0E8D15EF7271}">
      <dgm:prSet phldrT="[Text]"/>
      <dgm:spPr/>
      <dgm:t>
        <a:bodyPr/>
        <a:lstStyle/>
        <a:p>
          <a:r>
            <a:rPr lang="en-US" dirty="0"/>
            <a:t>Model Outputs</a:t>
          </a:r>
        </a:p>
      </dgm:t>
    </dgm:pt>
    <dgm:pt modelId="{DCA9C697-3134-7B46-B58C-D9EDB98C5F28}" type="parTrans" cxnId="{9A836883-36BB-9A43-91E7-9DD692C652C2}">
      <dgm:prSet/>
      <dgm:spPr/>
      <dgm:t>
        <a:bodyPr/>
        <a:lstStyle/>
        <a:p>
          <a:endParaRPr lang="en-US"/>
        </a:p>
      </dgm:t>
    </dgm:pt>
    <dgm:pt modelId="{26BE5A4C-0808-5649-94BB-EA1453001A39}" type="sibTrans" cxnId="{9A836883-36BB-9A43-91E7-9DD692C652C2}">
      <dgm:prSet/>
      <dgm:spPr/>
      <dgm:t>
        <a:bodyPr/>
        <a:lstStyle/>
        <a:p>
          <a:endParaRPr lang="en-US"/>
        </a:p>
      </dgm:t>
    </dgm:pt>
    <dgm:pt modelId="{51264838-E4F5-9948-92A8-28F60B04CB29}" type="pres">
      <dgm:prSet presAssocID="{ACED035E-F0AF-6C42-A933-B5CF629EA977}" presName="composite" presStyleCnt="0">
        <dgm:presLayoutVars>
          <dgm:chMax val="3"/>
          <dgm:animLvl val="lvl"/>
          <dgm:resizeHandles val="exact"/>
        </dgm:presLayoutVars>
      </dgm:prSet>
      <dgm:spPr/>
    </dgm:pt>
    <dgm:pt modelId="{B4A23AFC-5545-7B49-BC22-BA70D42434F3}" type="pres">
      <dgm:prSet presAssocID="{3BC945A8-992A-A049-B3BE-D91423361CED}" presName="gear1" presStyleLbl="node1" presStyleIdx="0" presStyleCnt="3">
        <dgm:presLayoutVars>
          <dgm:chMax val="1"/>
          <dgm:bulletEnabled val="1"/>
        </dgm:presLayoutVars>
      </dgm:prSet>
      <dgm:spPr/>
    </dgm:pt>
    <dgm:pt modelId="{3C21CDC0-8049-DC46-A9FA-C33FCE6B2E4A}" type="pres">
      <dgm:prSet presAssocID="{3BC945A8-992A-A049-B3BE-D91423361CED}" presName="gear1srcNode" presStyleLbl="node1" presStyleIdx="0" presStyleCnt="3"/>
      <dgm:spPr/>
    </dgm:pt>
    <dgm:pt modelId="{4FD3147B-1C6D-314F-A3A4-6ECAFFCD65ED}" type="pres">
      <dgm:prSet presAssocID="{3BC945A8-992A-A049-B3BE-D91423361CED}" presName="gear1dstNode" presStyleLbl="node1" presStyleIdx="0" presStyleCnt="3"/>
      <dgm:spPr/>
    </dgm:pt>
    <dgm:pt modelId="{2F9D7E63-7FED-5D4B-9817-5BA582386877}" type="pres">
      <dgm:prSet presAssocID="{DBDDCEEF-B93A-2C45-AC3A-258CE2A66339}" presName="gear2" presStyleLbl="node1" presStyleIdx="1" presStyleCnt="3">
        <dgm:presLayoutVars>
          <dgm:chMax val="1"/>
          <dgm:bulletEnabled val="1"/>
        </dgm:presLayoutVars>
      </dgm:prSet>
      <dgm:spPr/>
    </dgm:pt>
    <dgm:pt modelId="{93131B2B-57AB-DE42-AD57-34CA00B11901}" type="pres">
      <dgm:prSet presAssocID="{DBDDCEEF-B93A-2C45-AC3A-258CE2A66339}" presName="gear2srcNode" presStyleLbl="node1" presStyleIdx="1" presStyleCnt="3"/>
      <dgm:spPr/>
    </dgm:pt>
    <dgm:pt modelId="{84502D9C-1B86-BA49-A609-CE33A13F9451}" type="pres">
      <dgm:prSet presAssocID="{DBDDCEEF-B93A-2C45-AC3A-258CE2A66339}" presName="gear2dstNode" presStyleLbl="node1" presStyleIdx="1" presStyleCnt="3"/>
      <dgm:spPr/>
    </dgm:pt>
    <dgm:pt modelId="{8D087C23-92EC-8E46-8B68-6522977A9F84}" type="pres">
      <dgm:prSet presAssocID="{58DE6E46-4621-1C46-8F44-0E8D15EF7271}" presName="gear3" presStyleLbl="node1" presStyleIdx="2" presStyleCnt="3"/>
      <dgm:spPr/>
    </dgm:pt>
    <dgm:pt modelId="{0FFCC198-30C1-2341-87D8-ABA07D55DEE1}" type="pres">
      <dgm:prSet presAssocID="{58DE6E46-4621-1C46-8F44-0E8D15EF7271}" presName="gear3tx" presStyleLbl="node1" presStyleIdx="2" presStyleCnt="3">
        <dgm:presLayoutVars>
          <dgm:chMax val="1"/>
          <dgm:bulletEnabled val="1"/>
        </dgm:presLayoutVars>
      </dgm:prSet>
      <dgm:spPr/>
    </dgm:pt>
    <dgm:pt modelId="{B01D365D-DA3D-0340-8A87-74B80DDAFC1C}" type="pres">
      <dgm:prSet presAssocID="{58DE6E46-4621-1C46-8F44-0E8D15EF7271}" presName="gear3srcNode" presStyleLbl="node1" presStyleIdx="2" presStyleCnt="3"/>
      <dgm:spPr/>
    </dgm:pt>
    <dgm:pt modelId="{CEEC5D45-D09E-1847-8C22-804B276B952B}" type="pres">
      <dgm:prSet presAssocID="{58DE6E46-4621-1C46-8F44-0E8D15EF7271}" presName="gear3dstNode" presStyleLbl="node1" presStyleIdx="2" presStyleCnt="3"/>
      <dgm:spPr/>
    </dgm:pt>
    <dgm:pt modelId="{DF2815C0-B05A-894B-BA3D-AAD4D444AE6F}" type="pres">
      <dgm:prSet presAssocID="{406EE0AA-738D-7241-A1B5-EA455C4ACCB1}" presName="connector1" presStyleLbl="sibTrans2D1" presStyleIdx="0" presStyleCnt="3"/>
      <dgm:spPr/>
    </dgm:pt>
    <dgm:pt modelId="{EA47790A-5FCC-5042-9B4A-DDF1219725E2}" type="pres">
      <dgm:prSet presAssocID="{718C5530-07EA-994F-8EB1-48A54045768A}" presName="connector2" presStyleLbl="sibTrans2D1" presStyleIdx="1" presStyleCnt="3"/>
      <dgm:spPr/>
    </dgm:pt>
    <dgm:pt modelId="{D9051382-9794-C144-BA04-4B7C52AD9A85}" type="pres">
      <dgm:prSet presAssocID="{26BE5A4C-0808-5649-94BB-EA1453001A39}" presName="connector3" presStyleLbl="sibTrans2D1" presStyleIdx="2" presStyleCnt="3"/>
      <dgm:spPr/>
    </dgm:pt>
  </dgm:ptLst>
  <dgm:cxnLst>
    <dgm:cxn modelId="{20D6D21E-E3BF-EE41-9993-F35AD54B0D36}" type="presOf" srcId="{718C5530-07EA-994F-8EB1-48A54045768A}" destId="{EA47790A-5FCC-5042-9B4A-DDF1219725E2}" srcOrd="0" destOrd="0" presId="urn:microsoft.com/office/officeart/2005/8/layout/gear1"/>
    <dgm:cxn modelId="{F6063E27-FE34-5641-8028-57B7011BC4DE}" srcId="{ACED035E-F0AF-6C42-A933-B5CF629EA977}" destId="{3BC945A8-992A-A049-B3BE-D91423361CED}" srcOrd="0" destOrd="0" parTransId="{46DF23A3-2D84-8B44-9835-7EFB2246DFF1}" sibTransId="{406EE0AA-738D-7241-A1B5-EA455C4ACCB1}"/>
    <dgm:cxn modelId="{EAD8C633-028A-1D46-BDE7-36D56DE40E76}" type="presOf" srcId="{26BE5A4C-0808-5649-94BB-EA1453001A39}" destId="{D9051382-9794-C144-BA04-4B7C52AD9A85}" srcOrd="0" destOrd="0" presId="urn:microsoft.com/office/officeart/2005/8/layout/gear1"/>
    <dgm:cxn modelId="{087F733F-2633-0746-99A6-4B735B09582E}" type="presOf" srcId="{DBDDCEEF-B93A-2C45-AC3A-258CE2A66339}" destId="{93131B2B-57AB-DE42-AD57-34CA00B11901}" srcOrd="1" destOrd="0" presId="urn:microsoft.com/office/officeart/2005/8/layout/gear1"/>
    <dgm:cxn modelId="{EB485541-DBD7-A04B-A748-7DD8C3BB417E}" srcId="{ACED035E-F0AF-6C42-A933-B5CF629EA977}" destId="{DBDDCEEF-B93A-2C45-AC3A-258CE2A66339}" srcOrd="1" destOrd="0" parTransId="{F08BBC78-09B8-4E41-BAC8-FDE1D25D7C80}" sibTransId="{718C5530-07EA-994F-8EB1-48A54045768A}"/>
    <dgm:cxn modelId="{8C3BE258-21A9-9F48-9FD5-C2E169A1AAB5}" type="presOf" srcId="{3BC945A8-992A-A049-B3BE-D91423361CED}" destId="{4FD3147B-1C6D-314F-A3A4-6ECAFFCD65ED}" srcOrd="2" destOrd="0" presId="urn:microsoft.com/office/officeart/2005/8/layout/gear1"/>
    <dgm:cxn modelId="{8799C165-4324-134F-9F04-8CE20AEDAA4E}" type="presOf" srcId="{DBDDCEEF-B93A-2C45-AC3A-258CE2A66339}" destId="{84502D9C-1B86-BA49-A609-CE33A13F9451}" srcOrd="2" destOrd="0" presId="urn:microsoft.com/office/officeart/2005/8/layout/gear1"/>
    <dgm:cxn modelId="{F1844D80-318F-574E-AB70-3D61E6220D7E}" type="presOf" srcId="{406EE0AA-738D-7241-A1B5-EA455C4ACCB1}" destId="{DF2815C0-B05A-894B-BA3D-AAD4D444AE6F}" srcOrd="0" destOrd="0" presId="urn:microsoft.com/office/officeart/2005/8/layout/gear1"/>
    <dgm:cxn modelId="{9A836883-36BB-9A43-91E7-9DD692C652C2}" srcId="{ACED035E-F0AF-6C42-A933-B5CF629EA977}" destId="{58DE6E46-4621-1C46-8F44-0E8D15EF7271}" srcOrd="2" destOrd="0" parTransId="{DCA9C697-3134-7B46-B58C-D9EDB98C5F28}" sibTransId="{26BE5A4C-0808-5649-94BB-EA1453001A39}"/>
    <dgm:cxn modelId="{C2243C8D-B56A-5943-B26F-50D4E931C9BC}" type="presOf" srcId="{58DE6E46-4621-1C46-8F44-0E8D15EF7271}" destId="{0FFCC198-30C1-2341-87D8-ABA07D55DEE1}" srcOrd="1" destOrd="0" presId="urn:microsoft.com/office/officeart/2005/8/layout/gear1"/>
    <dgm:cxn modelId="{A96162A0-4F9C-6E42-BC26-277469FD463F}" type="presOf" srcId="{DBDDCEEF-B93A-2C45-AC3A-258CE2A66339}" destId="{2F9D7E63-7FED-5D4B-9817-5BA582386877}" srcOrd="0" destOrd="0" presId="urn:microsoft.com/office/officeart/2005/8/layout/gear1"/>
    <dgm:cxn modelId="{4B43FDA3-FD33-BE44-9282-7D50F37FA4AB}" type="presOf" srcId="{58DE6E46-4621-1C46-8F44-0E8D15EF7271}" destId="{8D087C23-92EC-8E46-8B68-6522977A9F84}" srcOrd="0" destOrd="0" presId="urn:microsoft.com/office/officeart/2005/8/layout/gear1"/>
    <dgm:cxn modelId="{A0F693AD-6846-D444-87F3-04C052D2F8A8}" type="presOf" srcId="{3BC945A8-992A-A049-B3BE-D91423361CED}" destId="{3C21CDC0-8049-DC46-A9FA-C33FCE6B2E4A}" srcOrd="1" destOrd="0" presId="urn:microsoft.com/office/officeart/2005/8/layout/gear1"/>
    <dgm:cxn modelId="{520430D0-BAAA-D84B-B310-345271AB7451}" type="presOf" srcId="{ACED035E-F0AF-6C42-A933-B5CF629EA977}" destId="{51264838-E4F5-9948-92A8-28F60B04CB29}" srcOrd="0" destOrd="0" presId="urn:microsoft.com/office/officeart/2005/8/layout/gear1"/>
    <dgm:cxn modelId="{3185F6EA-7A9A-A141-BF69-CEA436FA2829}" type="presOf" srcId="{58DE6E46-4621-1C46-8F44-0E8D15EF7271}" destId="{B01D365D-DA3D-0340-8A87-74B80DDAFC1C}" srcOrd="2" destOrd="0" presId="urn:microsoft.com/office/officeart/2005/8/layout/gear1"/>
    <dgm:cxn modelId="{6EECF1F2-6826-4743-B935-834828F9CD6C}" type="presOf" srcId="{58DE6E46-4621-1C46-8F44-0E8D15EF7271}" destId="{CEEC5D45-D09E-1847-8C22-804B276B952B}" srcOrd="3" destOrd="0" presId="urn:microsoft.com/office/officeart/2005/8/layout/gear1"/>
    <dgm:cxn modelId="{76FB01FC-7622-4848-8D19-964BBF96061F}" type="presOf" srcId="{3BC945A8-992A-A049-B3BE-D91423361CED}" destId="{B4A23AFC-5545-7B49-BC22-BA70D42434F3}" srcOrd="0" destOrd="0" presId="urn:microsoft.com/office/officeart/2005/8/layout/gear1"/>
    <dgm:cxn modelId="{E1D0CD2B-92C3-5441-93A8-AF5986F98AFE}" type="presParOf" srcId="{51264838-E4F5-9948-92A8-28F60B04CB29}" destId="{B4A23AFC-5545-7B49-BC22-BA70D42434F3}" srcOrd="0" destOrd="0" presId="urn:microsoft.com/office/officeart/2005/8/layout/gear1"/>
    <dgm:cxn modelId="{D6D107B4-8AF4-1344-8D1E-51DD5C73BA10}" type="presParOf" srcId="{51264838-E4F5-9948-92A8-28F60B04CB29}" destId="{3C21CDC0-8049-DC46-A9FA-C33FCE6B2E4A}" srcOrd="1" destOrd="0" presId="urn:microsoft.com/office/officeart/2005/8/layout/gear1"/>
    <dgm:cxn modelId="{D9074599-B9DB-9F47-B3CC-8C3976580E65}" type="presParOf" srcId="{51264838-E4F5-9948-92A8-28F60B04CB29}" destId="{4FD3147B-1C6D-314F-A3A4-6ECAFFCD65ED}" srcOrd="2" destOrd="0" presId="urn:microsoft.com/office/officeart/2005/8/layout/gear1"/>
    <dgm:cxn modelId="{FCA27A84-85C3-EE43-979B-C458832F0EB3}" type="presParOf" srcId="{51264838-E4F5-9948-92A8-28F60B04CB29}" destId="{2F9D7E63-7FED-5D4B-9817-5BA582386877}" srcOrd="3" destOrd="0" presId="urn:microsoft.com/office/officeart/2005/8/layout/gear1"/>
    <dgm:cxn modelId="{A0753EC2-CB68-3448-8AA6-C01F3AE517B7}" type="presParOf" srcId="{51264838-E4F5-9948-92A8-28F60B04CB29}" destId="{93131B2B-57AB-DE42-AD57-34CA00B11901}" srcOrd="4" destOrd="0" presId="urn:microsoft.com/office/officeart/2005/8/layout/gear1"/>
    <dgm:cxn modelId="{B7D6BCDA-7349-D845-A023-0539567DD81D}" type="presParOf" srcId="{51264838-E4F5-9948-92A8-28F60B04CB29}" destId="{84502D9C-1B86-BA49-A609-CE33A13F9451}" srcOrd="5" destOrd="0" presId="urn:microsoft.com/office/officeart/2005/8/layout/gear1"/>
    <dgm:cxn modelId="{5CB4EBCA-FBEC-E246-8ECE-4EDF53574C52}" type="presParOf" srcId="{51264838-E4F5-9948-92A8-28F60B04CB29}" destId="{8D087C23-92EC-8E46-8B68-6522977A9F84}" srcOrd="6" destOrd="0" presId="urn:microsoft.com/office/officeart/2005/8/layout/gear1"/>
    <dgm:cxn modelId="{C744156A-D372-CC44-AF9F-0F188C721EED}" type="presParOf" srcId="{51264838-E4F5-9948-92A8-28F60B04CB29}" destId="{0FFCC198-30C1-2341-87D8-ABA07D55DEE1}" srcOrd="7" destOrd="0" presId="urn:microsoft.com/office/officeart/2005/8/layout/gear1"/>
    <dgm:cxn modelId="{D8A5BDC8-536F-2243-A257-AAD0BC61EEB8}" type="presParOf" srcId="{51264838-E4F5-9948-92A8-28F60B04CB29}" destId="{B01D365D-DA3D-0340-8A87-74B80DDAFC1C}" srcOrd="8" destOrd="0" presId="urn:microsoft.com/office/officeart/2005/8/layout/gear1"/>
    <dgm:cxn modelId="{CFF322DC-1D34-2A46-BED8-E5D291DC32C8}" type="presParOf" srcId="{51264838-E4F5-9948-92A8-28F60B04CB29}" destId="{CEEC5D45-D09E-1847-8C22-804B276B952B}" srcOrd="9" destOrd="0" presId="urn:microsoft.com/office/officeart/2005/8/layout/gear1"/>
    <dgm:cxn modelId="{B207A053-3DA7-0449-8D5B-F0BC865EDA84}" type="presParOf" srcId="{51264838-E4F5-9948-92A8-28F60B04CB29}" destId="{DF2815C0-B05A-894B-BA3D-AAD4D444AE6F}" srcOrd="10" destOrd="0" presId="urn:microsoft.com/office/officeart/2005/8/layout/gear1"/>
    <dgm:cxn modelId="{18E3BB26-B2CC-2C4A-9584-2B0FE283F69C}" type="presParOf" srcId="{51264838-E4F5-9948-92A8-28F60B04CB29}" destId="{EA47790A-5FCC-5042-9B4A-DDF1219725E2}" srcOrd="11" destOrd="0" presId="urn:microsoft.com/office/officeart/2005/8/layout/gear1"/>
    <dgm:cxn modelId="{87F1234C-0B59-BA40-9EA6-D7EDB62A19C9}" type="presParOf" srcId="{51264838-E4F5-9948-92A8-28F60B04CB29}" destId="{D9051382-9794-C144-BA04-4B7C52AD9A85}"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87709-7422-9E43-927C-71557D7828BB}">
      <dsp:nvSpPr>
        <dsp:cNvPr id="0" name=""/>
        <dsp:cNvSpPr/>
      </dsp:nvSpPr>
      <dsp:spPr>
        <a:xfrm>
          <a:off x="5853112" y="1656762"/>
          <a:ext cx="4584193" cy="530402"/>
        </a:xfrm>
        <a:custGeom>
          <a:avLst/>
          <a:gdLst/>
          <a:ahLst/>
          <a:cxnLst/>
          <a:rect l="0" t="0" r="0" b="0"/>
          <a:pathLst>
            <a:path>
              <a:moveTo>
                <a:pt x="0" y="0"/>
              </a:moveTo>
              <a:lnTo>
                <a:pt x="0" y="265201"/>
              </a:lnTo>
              <a:lnTo>
                <a:pt x="4584193" y="265201"/>
              </a:lnTo>
              <a:lnTo>
                <a:pt x="4584193" y="53040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C77C50E-FCCC-EC43-840B-8956308AE520}">
      <dsp:nvSpPr>
        <dsp:cNvPr id="0" name=""/>
        <dsp:cNvSpPr/>
      </dsp:nvSpPr>
      <dsp:spPr>
        <a:xfrm>
          <a:off x="5853112" y="1656762"/>
          <a:ext cx="1528064" cy="530402"/>
        </a:xfrm>
        <a:custGeom>
          <a:avLst/>
          <a:gdLst/>
          <a:ahLst/>
          <a:cxnLst/>
          <a:rect l="0" t="0" r="0" b="0"/>
          <a:pathLst>
            <a:path>
              <a:moveTo>
                <a:pt x="0" y="0"/>
              </a:moveTo>
              <a:lnTo>
                <a:pt x="0" y="265201"/>
              </a:lnTo>
              <a:lnTo>
                <a:pt x="1528064" y="265201"/>
              </a:lnTo>
              <a:lnTo>
                <a:pt x="1528064" y="53040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D74EDA-C4BB-2846-A6B9-9CFA535F6967}">
      <dsp:nvSpPr>
        <dsp:cNvPr id="0" name=""/>
        <dsp:cNvSpPr/>
      </dsp:nvSpPr>
      <dsp:spPr>
        <a:xfrm>
          <a:off x="4325047" y="1656762"/>
          <a:ext cx="1528064" cy="530402"/>
        </a:xfrm>
        <a:custGeom>
          <a:avLst/>
          <a:gdLst/>
          <a:ahLst/>
          <a:cxnLst/>
          <a:rect l="0" t="0" r="0" b="0"/>
          <a:pathLst>
            <a:path>
              <a:moveTo>
                <a:pt x="1528064" y="0"/>
              </a:moveTo>
              <a:lnTo>
                <a:pt x="1528064" y="265201"/>
              </a:lnTo>
              <a:lnTo>
                <a:pt x="0" y="265201"/>
              </a:lnTo>
              <a:lnTo>
                <a:pt x="0" y="53040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A662D97-7165-194B-B792-7BBC9EA79401}">
      <dsp:nvSpPr>
        <dsp:cNvPr id="0" name=""/>
        <dsp:cNvSpPr/>
      </dsp:nvSpPr>
      <dsp:spPr>
        <a:xfrm>
          <a:off x="1268918" y="1656762"/>
          <a:ext cx="4584193" cy="530402"/>
        </a:xfrm>
        <a:custGeom>
          <a:avLst/>
          <a:gdLst/>
          <a:ahLst/>
          <a:cxnLst/>
          <a:rect l="0" t="0" r="0" b="0"/>
          <a:pathLst>
            <a:path>
              <a:moveTo>
                <a:pt x="4584193" y="0"/>
              </a:moveTo>
              <a:lnTo>
                <a:pt x="4584193" y="265201"/>
              </a:lnTo>
              <a:lnTo>
                <a:pt x="0" y="265201"/>
              </a:lnTo>
              <a:lnTo>
                <a:pt x="0" y="53040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E8D0F86-0136-5B48-9340-B66E554DDB03}">
      <dsp:nvSpPr>
        <dsp:cNvPr id="0" name=""/>
        <dsp:cNvSpPr/>
      </dsp:nvSpPr>
      <dsp:spPr>
        <a:xfrm>
          <a:off x="4590249" y="393899"/>
          <a:ext cx="2525726" cy="1262863"/>
        </a:xfrm>
        <a:prstGeom prst="rect">
          <a:avLst/>
        </a:prstGeom>
        <a:solidFill>
          <a:schemeClr val="bg1">
            <a:lumMod val="50000"/>
          </a:schemeClr>
        </a:solidFill>
        <a:ln w="25400">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kern="1200" dirty="0"/>
            <a:t>Satellite Aerosol </a:t>
          </a:r>
          <a:br>
            <a:rPr lang="en-US" sz="2400" b="0" kern="1200" dirty="0"/>
          </a:br>
          <a:r>
            <a:rPr lang="en-US" sz="2400" b="0" kern="1200" dirty="0"/>
            <a:t>Observations</a:t>
          </a:r>
        </a:p>
      </dsp:txBody>
      <dsp:txXfrm>
        <a:off x="4590249" y="393899"/>
        <a:ext cx="2525726" cy="1262863"/>
      </dsp:txXfrm>
    </dsp:sp>
    <dsp:sp modelId="{B36B0601-0008-8D40-AE0A-CBEB4AA22DDF}">
      <dsp:nvSpPr>
        <dsp:cNvPr id="0" name=""/>
        <dsp:cNvSpPr/>
      </dsp:nvSpPr>
      <dsp:spPr>
        <a:xfrm>
          <a:off x="6055" y="2187165"/>
          <a:ext cx="2525726" cy="1262863"/>
        </a:xfrm>
        <a:prstGeom prst="rect">
          <a:avLst/>
        </a:prstGeom>
        <a:solidFill>
          <a:srgbClr val="BF5340"/>
        </a:solidFill>
        <a:ln w="25400">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kern="1200" dirty="0"/>
            <a:t>Statistical Approach </a:t>
          </a:r>
          <a:r>
            <a:rPr lang="en-US" sz="2000" b="0" kern="1200" dirty="0"/>
            <a:t>(LR, GWR, NN, ML)</a:t>
          </a:r>
        </a:p>
      </dsp:txBody>
      <dsp:txXfrm>
        <a:off x="6055" y="2187165"/>
        <a:ext cx="2525726" cy="1262863"/>
      </dsp:txXfrm>
    </dsp:sp>
    <dsp:sp modelId="{35DC75D5-B7B3-474E-880D-2B3827D0F9F9}">
      <dsp:nvSpPr>
        <dsp:cNvPr id="0" name=""/>
        <dsp:cNvSpPr/>
      </dsp:nvSpPr>
      <dsp:spPr>
        <a:xfrm>
          <a:off x="3062184" y="2187165"/>
          <a:ext cx="2525726" cy="1262863"/>
        </a:xfrm>
        <a:prstGeom prst="rect">
          <a:avLst/>
        </a:prstGeom>
        <a:solidFill>
          <a:srgbClr val="BF5340"/>
        </a:solidFill>
        <a:ln w="25400">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kern="1200" dirty="0"/>
            <a:t>Model Scaling </a:t>
          </a:r>
        </a:p>
        <a:p>
          <a:pPr marL="0" lvl="0" indent="0" algn="ctr" defTabSz="1066800">
            <a:lnSpc>
              <a:spcPct val="90000"/>
            </a:lnSpc>
            <a:spcBef>
              <a:spcPct val="0"/>
            </a:spcBef>
            <a:spcAft>
              <a:spcPct val="35000"/>
            </a:spcAft>
            <a:buNone/>
          </a:pPr>
          <a:r>
            <a:rPr lang="en-US" sz="2400" b="0" kern="1200" dirty="0"/>
            <a:t>(</a:t>
          </a:r>
          <a:r>
            <a:rPr lang="en-US" sz="2000" b="0" kern="1200" dirty="0"/>
            <a:t>GEOS Chem, GEOS, CAMS)</a:t>
          </a:r>
        </a:p>
      </dsp:txBody>
      <dsp:txXfrm>
        <a:off x="3062184" y="2187165"/>
        <a:ext cx="2525726" cy="1262863"/>
      </dsp:txXfrm>
    </dsp:sp>
    <dsp:sp modelId="{BC276F96-1862-2E41-8F81-29A4E65B44EE}">
      <dsp:nvSpPr>
        <dsp:cNvPr id="0" name=""/>
        <dsp:cNvSpPr/>
      </dsp:nvSpPr>
      <dsp:spPr>
        <a:xfrm>
          <a:off x="6118313" y="2187165"/>
          <a:ext cx="2525726" cy="1262863"/>
        </a:xfrm>
        <a:prstGeom prst="rect">
          <a:avLst/>
        </a:prstGeom>
        <a:solidFill>
          <a:srgbClr val="BF5340"/>
        </a:solidFill>
        <a:ln w="25400">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kern="1200" dirty="0"/>
            <a:t>Data Assimilation </a:t>
          </a:r>
        </a:p>
        <a:p>
          <a:pPr marL="0" lvl="0" indent="0" algn="ctr" defTabSz="1066800">
            <a:lnSpc>
              <a:spcPct val="90000"/>
            </a:lnSpc>
            <a:spcBef>
              <a:spcPct val="0"/>
            </a:spcBef>
            <a:spcAft>
              <a:spcPct val="35000"/>
            </a:spcAft>
            <a:buNone/>
          </a:pPr>
          <a:r>
            <a:rPr lang="en-US" sz="2000" b="0" kern="1200" dirty="0"/>
            <a:t>(GEOS, CAMS)</a:t>
          </a:r>
        </a:p>
      </dsp:txBody>
      <dsp:txXfrm>
        <a:off x="6118313" y="2187165"/>
        <a:ext cx="2525726" cy="1262863"/>
      </dsp:txXfrm>
    </dsp:sp>
    <dsp:sp modelId="{48C0D7FE-1B0B-0C40-9053-7C94228FA03F}">
      <dsp:nvSpPr>
        <dsp:cNvPr id="0" name=""/>
        <dsp:cNvSpPr/>
      </dsp:nvSpPr>
      <dsp:spPr>
        <a:xfrm>
          <a:off x="9174443" y="2187165"/>
          <a:ext cx="2525726" cy="1262863"/>
        </a:xfrm>
        <a:prstGeom prst="rect">
          <a:avLst/>
        </a:prstGeom>
        <a:solidFill>
          <a:srgbClr val="BF5340"/>
        </a:solidFill>
        <a:ln w="25400">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kern="1200" dirty="0"/>
            <a:t>Hybrid Approach </a:t>
          </a:r>
        </a:p>
      </dsp:txBody>
      <dsp:txXfrm>
        <a:off x="9174443" y="2187165"/>
        <a:ext cx="2525726" cy="12628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5CCDA-1264-1543-977A-53E3FCA0E46F}">
      <dsp:nvSpPr>
        <dsp:cNvPr id="0" name=""/>
        <dsp:cNvSpPr/>
      </dsp:nvSpPr>
      <dsp:spPr>
        <a:xfrm>
          <a:off x="221278" y="0"/>
          <a:ext cx="1784981" cy="1789923"/>
        </a:xfrm>
        <a:prstGeom prst="gear9">
          <a:avLst/>
        </a:prstGeom>
        <a:pattFill prst="solidDmnd">
          <a:fgClr>
            <a:schemeClr val="bg1">
              <a:lumMod val="95000"/>
            </a:schemeClr>
          </a:fgClr>
          <a:bgClr>
            <a:schemeClr val="bg1">
              <a:lumMod val="65000"/>
            </a:schemeClr>
          </a:bgClr>
        </a:patt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b="1" kern="1200" dirty="0">
              <a:solidFill>
                <a:schemeClr val="tx1"/>
              </a:solidFill>
            </a:rPr>
            <a:t>ML</a:t>
          </a:r>
        </a:p>
      </dsp:txBody>
      <dsp:txXfrm>
        <a:off x="580139" y="418953"/>
        <a:ext cx="1067259" cy="920692"/>
      </dsp:txXfrm>
    </dsp:sp>
    <dsp:sp modelId="{AE229FC9-9654-6A4D-B5EE-BEDB4A439889}">
      <dsp:nvSpPr>
        <dsp:cNvPr id="0" name=""/>
        <dsp:cNvSpPr/>
      </dsp:nvSpPr>
      <dsp:spPr>
        <a:xfrm flipH="1" flipV="1">
          <a:off x="729631" y="606431"/>
          <a:ext cx="73936" cy="481011"/>
        </a:xfrm>
        <a:prstGeom prst="circularArrow">
          <a:avLst>
            <a:gd name="adj1" fmla="val 4878"/>
            <a:gd name="adj2" fmla="val 312630"/>
            <a:gd name="adj3" fmla="val 2859110"/>
            <a:gd name="adj4" fmla="val 15661372"/>
            <a:gd name="adj5" fmla="val 5691"/>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23AFC-5545-7B49-BC22-BA70D42434F3}">
      <dsp:nvSpPr>
        <dsp:cNvPr id="0" name=""/>
        <dsp:cNvSpPr/>
      </dsp:nvSpPr>
      <dsp:spPr>
        <a:xfrm>
          <a:off x="2429130" y="1733632"/>
          <a:ext cx="2118884" cy="2118884"/>
        </a:xfrm>
        <a:prstGeom prst="gear9">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Ensembled ML Model</a:t>
          </a:r>
        </a:p>
      </dsp:txBody>
      <dsp:txXfrm>
        <a:off x="2855120" y="2229970"/>
        <a:ext cx="1266904" cy="1089151"/>
      </dsp:txXfrm>
    </dsp:sp>
    <dsp:sp modelId="{2F9D7E63-7FED-5D4B-9817-5BA582386877}">
      <dsp:nvSpPr>
        <dsp:cNvPr id="0" name=""/>
        <dsp:cNvSpPr/>
      </dsp:nvSpPr>
      <dsp:spPr>
        <a:xfrm>
          <a:off x="1196324" y="1232805"/>
          <a:ext cx="1541006" cy="1541006"/>
        </a:xfrm>
        <a:prstGeom prst="gear6">
          <a:avLst/>
        </a:prstGeom>
        <a:solidFill>
          <a:schemeClr val="accent3">
            <a:hueOff val="1355300"/>
            <a:satOff val="50000"/>
            <a:lumOff val="-7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Ground Data</a:t>
          </a:r>
        </a:p>
      </dsp:txBody>
      <dsp:txXfrm>
        <a:off x="1584277" y="1623103"/>
        <a:ext cx="765100" cy="760410"/>
      </dsp:txXfrm>
    </dsp:sp>
    <dsp:sp modelId="{8D087C23-92EC-8E46-8B68-6522977A9F84}">
      <dsp:nvSpPr>
        <dsp:cNvPr id="0" name=""/>
        <dsp:cNvSpPr/>
      </dsp:nvSpPr>
      <dsp:spPr>
        <a:xfrm rot="20700000">
          <a:off x="2059445" y="169668"/>
          <a:ext cx="1509872" cy="1509872"/>
        </a:xfrm>
        <a:prstGeom prst="gear6">
          <a:avLst/>
        </a:prstGeom>
        <a:solidFill>
          <a:schemeClr val="accent3">
            <a:hueOff val="2710599"/>
            <a:satOff val="100000"/>
            <a:lumOff val="-1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Model Outputs</a:t>
          </a:r>
        </a:p>
      </dsp:txBody>
      <dsp:txXfrm rot="-20700000">
        <a:off x="2390604" y="500827"/>
        <a:ext cx="847553" cy="847553"/>
      </dsp:txXfrm>
    </dsp:sp>
    <dsp:sp modelId="{DF2815C0-B05A-894B-BA3D-AAD4D444AE6F}">
      <dsp:nvSpPr>
        <dsp:cNvPr id="0" name=""/>
        <dsp:cNvSpPr/>
      </dsp:nvSpPr>
      <dsp:spPr>
        <a:xfrm>
          <a:off x="2262489" y="1416002"/>
          <a:ext cx="2712171" cy="2712171"/>
        </a:xfrm>
        <a:prstGeom prst="circularArrow">
          <a:avLst>
            <a:gd name="adj1" fmla="val 4687"/>
            <a:gd name="adj2" fmla="val 299029"/>
            <a:gd name="adj3" fmla="val 2507558"/>
            <a:gd name="adj4" fmla="val 15879945"/>
            <a:gd name="adj5" fmla="val 546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47790A-5FCC-5042-9B4A-DDF1219725E2}">
      <dsp:nvSpPr>
        <dsp:cNvPr id="0" name=""/>
        <dsp:cNvSpPr/>
      </dsp:nvSpPr>
      <dsp:spPr>
        <a:xfrm>
          <a:off x="923415" y="893305"/>
          <a:ext cx="1970562" cy="1970562"/>
        </a:xfrm>
        <a:prstGeom prst="leftCircularArrow">
          <a:avLst>
            <a:gd name="adj1" fmla="val 6452"/>
            <a:gd name="adj2" fmla="val 429999"/>
            <a:gd name="adj3" fmla="val 10489124"/>
            <a:gd name="adj4" fmla="val 14837806"/>
            <a:gd name="adj5" fmla="val 7527"/>
          </a:avLst>
        </a:prstGeom>
        <a:solidFill>
          <a:schemeClr val="accent3">
            <a:hueOff val="1355300"/>
            <a:satOff val="50000"/>
            <a:lumOff val="-73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051382-9794-C144-BA04-4B7C52AD9A85}">
      <dsp:nvSpPr>
        <dsp:cNvPr id="0" name=""/>
        <dsp:cNvSpPr/>
      </dsp:nvSpPr>
      <dsp:spPr>
        <a:xfrm>
          <a:off x="1710196" y="-159583"/>
          <a:ext cx="2124663" cy="2124663"/>
        </a:xfrm>
        <a:prstGeom prst="circularArrow">
          <a:avLst>
            <a:gd name="adj1" fmla="val 5984"/>
            <a:gd name="adj2" fmla="val 394124"/>
            <a:gd name="adj3" fmla="val 13313824"/>
            <a:gd name="adj4" fmla="val 10508221"/>
            <a:gd name="adj5" fmla="val 6981"/>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609493"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609493" eaLnBrk="1" fontAlgn="auto" hangingPunct="1">
              <a:spcBef>
                <a:spcPts val="0"/>
              </a:spcBef>
              <a:spcAft>
                <a:spcPts val="0"/>
              </a:spcAft>
              <a:defRPr sz="1200" smtClean="0">
                <a:latin typeface="+mn-lt"/>
              </a:defRPr>
            </a:lvl1pPr>
          </a:lstStyle>
          <a:p>
            <a:pPr>
              <a:defRPr/>
            </a:pPr>
            <a:fld id="{F4458A91-E08B-0C42-A5D9-D3AE18FE4C7D}" type="datetimeFigureOut">
              <a:rPr lang="en-US"/>
              <a:pPr>
                <a:defRPr/>
              </a:pPr>
              <a:t>6/4/21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609493"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609493" eaLnBrk="1" fontAlgn="auto" hangingPunct="1">
              <a:spcBef>
                <a:spcPts val="0"/>
              </a:spcBef>
              <a:spcAft>
                <a:spcPts val="0"/>
              </a:spcAft>
              <a:defRPr sz="1200" smtClean="0">
                <a:latin typeface="+mn-lt"/>
              </a:defRPr>
            </a:lvl1pPr>
          </a:lstStyle>
          <a:p>
            <a:pPr>
              <a:defRPr/>
            </a:pPr>
            <a:fld id="{4A93AF8C-A87A-4843-9FEF-BFC4063BF7A9}" type="slidenum">
              <a:rPr lang="en-US"/>
              <a:pPr>
                <a:defRPr/>
              </a:pPr>
              <a:t>‹#›</a:t>
            </a:fld>
            <a:endParaRPr lang="en-US"/>
          </a:p>
        </p:txBody>
      </p:sp>
    </p:spTree>
    <p:extLst>
      <p:ext uri="{BB962C8B-B14F-4D97-AF65-F5344CB8AC3E}">
        <p14:creationId xmlns:p14="http://schemas.microsoft.com/office/powerpoint/2010/main" val="522054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609493"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609493" eaLnBrk="1" fontAlgn="auto" hangingPunct="1">
              <a:spcBef>
                <a:spcPts val="0"/>
              </a:spcBef>
              <a:spcAft>
                <a:spcPts val="0"/>
              </a:spcAft>
              <a:defRPr sz="1200" smtClean="0">
                <a:latin typeface="+mn-lt"/>
              </a:defRPr>
            </a:lvl1pPr>
          </a:lstStyle>
          <a:p>
            <a:pPr>
              <a:defRPr/>
            </a:pPr>
            <a:fld id="{6A580A44-D21A-474B-B94D-E7B6F049F332}" type="datetimeFigureOut">
              <a:rPr lang="en-US"/>
              <a:pPr>
                <a:defRPr/>
              </a:pPr>
              <a:t>6/4/21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609493"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609493" eaLnBrk="1" fontAlgn="auto" hangingPunct="1">
              <a:spcBef>
                <a:spcPts val="0"/>
              </a:spcBef>
              <a:spcAft>
                <a:spcPts val="0"/>
              </a:spcAft>
              <a:defRPr sz="1200" smtClean="0">
                <a:latin typeface="+mn-lt"/>
              </a:defRPr>
            </a:lvl1pPr>
          </a:lstStyle>
          <a:p>
            <a:pPr>
              <a:defRPr/>
            </a:pPr>
            <a:fld id="{0DE9E7DC-0BC6-484A-B20B-58183A03A330}" type="slidenum">
              <a:rPr lang="en-US"/>
              <a:pPr>
                <a:defRPr/>
              </a:pPr>
              <a:t>‹#›</a:t>
            </a:fld>
            <a:endParaRPr lang="en-US"/>
          </a:p>
        </p:txBody>
      </p:sp>
    </p:spTree>
    <p:extLst>
      <p:ext uri="{BB962C8B-B14F-4D97-AF65-F5344CB8AC3E}">
        <p14:creationId xmlns:p14="http://schemas.microsoft.com/office/powerpoint/2010/main" val="1956877141"/>
      </p:ext>
    </p:extLst>
  </p:cSld>
  <p:clrMap bg1="lt1" tx1="dk1" bg2="lt2" tx2="dk2" accent1="accent1" accent2="accent2" accent3="accent3" accent4="accent4" accent5="accent5" accent6="accent6" hlink="hlink" folHlink="folHlink"/>
  <p:notesStyle>
    <a:lvl1pPr algn="l" defTabSz="608013" rtl="0" fontAlgn="base">
      <a:spcBef>
        <a:spcPct val="30000"/>
      </a:spcBef>
      <a:spcAft>
        <a:spcPct val="0"/>
      </a:spcAft>
      <a:defRPr sz="1600" kern="1200">
        <a:solidFill>
          <a:schemeClr val="tx1"/>
        </a:solidFill>
        <a:latin typeface="+mn-lt"/>
        <a:ea typeface="+mn-ea"/>
        <a:cs typeface="+mn-cs"/>
      </a:defRPr>
    </a:lvl1pPr>
    <a:lvl2pPr marL="608013" algn="l" defTabSz="608013" rtl="0" fontAlgn="base">
      <a:spcBef>
        <a:spcPct val="30000"/>
      </a:spcBef>
      <a:spcAft>
        <a:spcPct val="0"/>
      </a:spcAft>
      <a:defRPr sz="1600" kern="1200">
        <a:solidFill>
          <a:schemeClr val="tx1"/>
        </a:solidFill>
        <a:latin typeface="+mn-lt"/>
        <a:ea typeface="+mn-ea"/>
        <a:cs typeface="+mn-cs"/>
      </a:defRPr>
    </a:lvl2pPr>
    <a:lvl3pPr marL="1217613" algn="l" defTabSz="608013" rtl="0" fontAlgn="base">
      <a:spcBef>
        <a:spcPct val="30000"/>
      </a:spcBef>
      <a:spcAft>
        <a:spcPct val="0"/>
      </a:spcAft>
      <a:defRPr sz="1600" kern="1200">
        <a:solidFill>
          <a:schemeClr val="tx1"/>
        </a:solidFill>
        <a:latin typeface="+mn-lt"/>
        <a:ea typeface="+mn-ea"/>
        <a:cs typeface="+mn-cs"/>
      </a:defRPr>
    </a:lvl3pPr>
    <a:lvl4pPr marL="1827213" algn="l" defTabSz="608013" rtl="0" fontAlgn="base">
      <a:spcBef>
        <a:spcPct val="30000"/>
      </a:spcBef>
      <a:spcAft>
        <a:spcPct val="0"/>
      </a:spcAft>
      <a:defRPr sz="1600" kern="1200">
        <a:solidFill>
          <a:schemeClr val="tx1"/>
        </a:solidFill>
        <a:latin typeface="+mn-lt"/>
        <a:ea typeface="+mn-ea"/>
        <a:cs typeface="+mn-cs"/>
      </a:defRPr>
    </a:lvl4pPr>
    <a:lvl5pPr marL="2436813" algn="l" defTabSz="608013" rtl="0" fontAlgn="base">
      <a:spcBef>
        <a:spcPct val="30000"/>
      </a:spcBef>
      <a:spcAft>
        <a:spcPct val="0"/>
      </a:spcAft>
      <a:defRPr sz="1600" kern="1200">
        <a:solidFill>
          <a:schemeClr val="tx1"/>
        </a:solidFill>
        <a:latin typeface="+mn-lt"/>
        <a:ea typeface="+mn-ea"/>
        <a:cs typeface="+mn-cs"/>
      </a:defRPr>
    </a:lvl5pPr>
    <a:lvl6pPr marL="3047467" algn="l" defTabSz="609493" rtl="0" eaLnBrk="1" latinLnBrk="0" hangingPunct="1">
      <a:defRPr sz="1600" kern="1200">
        <a:solidFill>
          <a:schemeClr val="tx1"/>
        </a:solidFill>
        <a:latin typeface="+mn-lt"/>
        <a:ea typeface="+mn-ea"/>
        <a:cs typeface="+mn-cs"/>
      </a:defRPr>
    </a:lvl6pPr>
    <a:lvl7pPr marL="3656960" algn="l" defTabSz="609493" rtl="0" eaLnBrk="1" latinLnBrk="0" hangingPunct="1">
      <a:defRPr sz="1600" kern="1200">
        <a:solidFill>
          <a:schemeClr val="tx1"/>
        </a:solidFill>
        <a:latin typeface="+mn-lt"/>
        <a:ea typeface="+mn-ea"/>
        <a:cs typeface="+mn-cs"/>
      </a:defRPr>
    </a:lvl7pPr>
    <a:lvl8pPr marL="4266453" algn="l" defTabSz="609493" rtl="0" eaLnBrk="1" latinLnBrk="0" hangingPunct="1">
      <a:defRPr sz="1600" kern="1200">
        <a:solidFill>
          <a:schemeClr val="tx1"/>
        </a:solidFill>
        <a:latin typeface="+mn-lt"/>
        <a:ea typeface="+mn-ea"/>
        <a:cs typeface="+mn-cs"/>
      </a:defRPr>
    </a:lvl8pPr>
    <a:lvl9pPr marL="4875947" algn="l" defTabSz="609493"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 thanks Shobha for invite.</a:t>
            </a:r>
          </a:p>
          <a:p>
            <a:endParaRPr lang="en-US" dirty="0"/>
          </a:p>
          <a:p>
            <a:r>
              <a:rPr lang="en-US" dirty="0"/>
              <a:t>I will be talking briefly about PM2.5 estimation efforts over last two decade and some example efforts by our team over past few years.</a:t>
            </a:r>
          </a:p>
        </p:txBody>
      </p:sp>
      <p:sp>
        <p:nvSpPr>
          <p:cNvPr id="4" name="Slide Number Placeholder 3"/>
          <p:cNvSpPr>
            <a:spLocks noGrp="1"/>
          </p:cNvSpPr>
          <p:nvPr>
            <p:ph type="sldNum" sz="quarter" idx="5"/>
          </p:nvPr>
        </p:nvSpPr>
        <p:spPr/>
        <p:txBody>
          <a:bodyPr/>
          <a:lstStyle/>
          <a:p>
            <a:pPr>
              <a:defRPr/>
            </a:pPr>
            <a:fld id="{0DE9E7DC-0BC6-484A-B20B-58183A03A330}" type="slidenum">
              <a:rPr lang="en-US" smtClean="0"/>
              <a:pPr>
                <a:defRPr/>
              </a:pPr>
              <a:t>1</a:t>
            </a:fld>
            <a:endParaRPr lang="en-US"/>
          </a:p>
        </p:txBody>
      </p:sp>
    </p:spTree>
    <p:extLst>
      <p:ext uri="{BB962C8B-B14F-4D97-AF65-F5344CB8AC3E}">
        <p14:creationId xmlns:p14="http://schemas.microsoft.com/office/powerpoint/2010/main" val="2127527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 have listed some important paper which started the whole discussion about estimating PM2.5 from satellite observations. This not a complete list and I apologies if I missed some important ones.</a:t>
            </a:r>
          </a:p>
          <a:p>
            <a:endParaRPr lang="en-US" dirty="0"/>
          </a:p>
          <a:p>
            <a:r>
              <a:rPr lang="en-US" dirty="0"/>
              <a:t>- Long before MODIS launch, Kaufman and Fraser started thinking about using satellite for AOD and even chemical composition using older generation of GOES imagers.</a:t>
            </a:r>
          </a:p>
          <a:p>
            <a:r>
              <a:rPr lang="en-US" dirty="0"/>
              <a:t>- But, it was these two papers from Jun Wang and Sundar Christopher from UAH &amp; Allen Chu from Goddard published papers within two weeks which in my knowledge reported quantitative relationships between AOD and PMs. </a:t>
            </a:r>
          </a:p>
          <a:p>
            <a:r>
              <a:rPr lang="en-US" dirty="0"/>
              <a:t>- Then soon after Yang Liu proposed to use CTM to scale AOD to obtained PM2.5 which was later adopted by van </a:t>
            </a:r>
            <a:r>
              <a:rPr lang="en-US" dirty="0" err="1"/>
              <a:t>Donkelaar</a:t>
            </a:r>
            <a:r>
              <a:rPr lang="en-US" dirty="0"/>
              <a:t> and Randall’s group to create annual mean global PM2.5 products, which has been used extensively in health and population exposure studies</a:t>
            </a:r>
          </a:p>
          <a:p>
            <a:r>
              <a:rPr lang="en-US" dirty="0"/>
              <a:t>– As a student, I did my dissertation by using artificial intelligence to bring meteorology and satellite observations which provided improved skills compared to traditional two variable method at daily scales.</a:t>
            </a:r>
          </a:p>
          <a:p>
            <a:pPr marL="285750" indent="-285750">
              <a:buFontTx/>
              <a:buChar char="-"/>
            </a:pPr>
            <a:r>
              <a:rPr lang="en-US" dirty="0"/>
              <a:t>In the last five years, annual mean numbers have been further bias corrected using ground data and adopted by WHO in it’s global air quality evaluation as well as by UN for Sustainable development goals</a:t>
            </a:r>
          </a:p>
          <a:p>
            <a:pPr marL="285750" indent="-285750">
              <a:buFontTx/>
              <a:buChar char="-"/>
            </a:pPr>
            <a:r>
              <a:rPr lang="en-US" dirty="0"/>
              <a:t>Most recently, GOES and VIIRS data are begin to used by NOAA to get NRT PM2.5 products over US. </a:t>
            </a:r>
          </a:p>
          <a:p>
            <a:pPr marL="285750" indent="-285750">
              <a:buFontTx/>
              <a:buChar char="-"/>
            </a:pPr>
            <a:r>
              <a:rPr lang="en-US" dirty="0"/>
              <a:t>So, as you can see that over the years, research is growing exponentially but we only have few regional research/experiment daily/sub daily product out there. There is huge demand of operational global daily PM2.5 data sets from all around the world. Currently, it has been left on the end-user to convert AOD to PM2.5 which is not an easy task. </a:t>
            </a:r>
          </a:p>
        </p:txBody>
      </p:sp>
      <p:sp>
        <p:nvSpPr>
          <p:cNvPr id="4" name="Slide Number Placeholder 3"/>
          <p:cNvSpPr>
            <a:spLocks noGrp="1"/>
          </p:cNvSpPr>
          <p:nvPr>
            <p:ph type="sldNum" sz="quarter" idx="5"/>
          </p:nvPr>
        </p:nvSpPr>
        <p:spPr/>
        <p:txBody>
          <a:bodyPr/>
          <a:lstStyle/>
          <a:p>
            <a:pPr>
              <a:defRPr/>
            </a:pPr>
            <a:fld id="{0DE9E7DC-0BC6-484A-B20B-58183A03A330}" type="slidenum">
              <a:rPr lang="en-US" smtClean="0"/>
              <a:pPr>
                <a:defRPr/>
              </a:pPr>
              <a:t>2</a:t>
            </a:fld>
            <a:endParaRPr lang="en-US"/>
          </a:p>
        </p:txBody>
      </p:sp>
    </p:spTree>
    <p:extLst>
      <p:ext uri="{BB962C8B-B14F-4D97-AF65-F5344CB8AC3E}">
        <p14:creationId xmlns:p14="http://schemas.microsoft.com/office/powerpoint/2010/main" val="2819142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8013" rtl="0" eaLnBrk="1" fontAlgn="base" latinLnBrk="0" hangingPunct="1">
              <a:lnSpc>
                <a:spcPct val="100000"/>
              </a:lnSpc>
              <a:spcBef>
                <a:spcPct val="30000"/>
              </a:spcBef>
              <a:spcAft>
                <a:spcPct val="0"/>
              </a:spcAft>
              <a:buClrTx/>
              <a:buSzTx/>
              <a:buFontTx/>
              <a:buNone/>
              <a:tabLst/>
              <a:defRPr/>
            </a:pPr>
            <a:r>
              <a:rPr lang="en-US" dirty="0"/>
              <a:t>Over the years, many different methods were evaluated including statistical, machine learning and geophysical modeling to convert AOD into PM2.5</a:t>
            </a:r>
          </a:p>
          <a:p>
            <a:r>
              <a:rPr lang="en-US" dirty="0"/>
              <a:t>- This is summary or broad classification of various methods remote sensing community has developed over the years.</a:t>
            </a:r>
          </a:p>
          <a:p>
            <a:r>
              <a:rPr lang="en-US" dirty="0"/>
              <a:t>- In addition to AOD from satellites, land cover data and meteorological variables play a critical role and have been used extensively.</a:t>
            </a:r>
          </a:p>
          <a:p>
            <a:pPr marL="285750" indent="-285750">
              <a:buFontTx/>
              <a:buChar char="-"/>
            </a:pPr>
            <a:r>
              <a:rPr lang="en-US" dirty="0"/>
              <a:t>Among all, statistical modeling including various types of regressions and machine learning have shown most promising results at daily and sub daily scales. But development of these model need ground PM2.5 measurements to train the models. </a:t>
            </a:r>
          </a:p>
          <a:p>
            <a:pPr marL="285750" indent="-285750">
              <a:buFontTx/>
              <a:buChar char="-"/>
            </a:pPr>
            <a:r>
              <a:rPr lang="en-US" dirty="0"/>
              <a:t>Model scaling on the other hand has advantage of using Chemical Transport Models to define AOD/PM2.5 ratios and then satellite AODs are used to scale with it. This approach does not required ground data to estimate PM2.5 but often method estimates PM2.5 which are more reliable when averaged over longer time interval such as year.</a:t>
            </a:r>
          </a:p>
          <a:p>
            <a:pPr marL="285750" indent="-285750">
              <a:buFontTx/>
              <a:buChar char="-"/>
            </a:pPr>
            <a:r>
              <a:rPr lang="en-US" dirty="0"/>
              <a:t>Of course satellite AODs have been used to constrain columnar loading in the regional and global models through data assimilations and it provide up to certain level of improvements</a:t>
            </a:r>
          </a:p>
          <a:p>
            <a:pPr marL="285750" indent="-285750">
              <a:buFontTx/>
              <a:buChar char="-"/>
            </a:pPr>
            <a:r>
              <a:rPr lang="en-US" dirty="0"/>
              <a:t>Due to pro and cons of each approach, the community is moving more towards hybrid approach where combinations of method are used to estimate best possible surface concentrations. I will provide some examples later of this hybrid approach.</a:t>
            </a:r>
          </a:p>
          <a:p>
            <a:pPr marL="285750" indent="-285750">
              <a:buFontTx/>
              <a:buChar char="-"/>
            </a:pPr>
            <a:r>
              <a:rPr lang="en-US" dirty="0"/>
              <a:t>These are few review articles which outline the problem and potential pathways to move forward.</a:t>
            </a:r>
          </a:p>
        </p:txBody>
      </p:sp>
      <p:sp>
        <p:nvSpPr>
          <p:cNvPr id="4" name="Slide Number Placeholder 3"/>
          <p:cNvSpPr>
            <a:spLocks noGrp="1"/>
          </p:cNvSpPr>
          <p:nvPr>
            <p:ph type="sldNum" sz="quarter" idx="5"/>
          </p:nvPr>
        </p:nvSpPr>
        <p:spPr/>
        <p:txBody>
          <a:bodyPr/>
          <a:lstStyle/>
          <a:p>
            <a:pPr>
              <a:defRPr/>
            </a:pPr>
            <a:fld id="{0DE9E7DC-0BC6-484A-B20B-58183A03A330}" type="slidenum">
              <a:rPr lang="en-US" smtClean="0"/>
              <a:pPr>
                <a:defRPr/>
              </a:pPr>
              <a:t>3</a:t>
            </a:fld>
            <a:endParaRPr lang="en-US"/>
          </a:p>
        </p:txBody>
      </p:sp>
    </p:spTree>
    <p:extLst>
      <p:ext uri="{BB962C8B-B14F-4D97-AF65-F5344CB8AC3E}">
        <p14:creationId xmlns:p14="http://schemas.microsoft.com/office/powerpoint/2010/main" val="2793010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Here is an example of agriculture burning in northern India.</a:t>
            </a:r>
          </a:p>
          <a:p>
            <a:pPr marL="285750" indent="-285750">
              <a:buFontTx/>
              <a:buChar char="-"/>
            </a:pPr>
            <a:r>
              <a:rPr lang="en-US" dirty="0"/>
              <a:t>As we know, rise residuals burning occurs every years in northern India during post monsoon season.</a:t>
            </a:r>
          </a:p>
          <a:p>
            <a:pPr marL="285750" indent="-285750">
              <a:buFontTx/>
              <a:buChar char="-"/>
            </a:pPr>
            <a:r>
              <a:rPr lang="en-US" dirty="0"/>
              <a:t>The the map shows the daily fire radiative power from fire detected by VIIRS on SNPP during late oct and </a:t>
            </a:r>
            <a:r>
              <a:rPr lang="en-US" dirty="0" err="1"/>
              <a:t>nov</a:t>
            </a:r>
            <a:r>
              <a:rPr lang="en-US" dirty="0"/>
              <a:t> 2020.</a:t>
            </a:r>
          </a:p>
          <a:p>
            <a:pPr marL="285750" indent="-285750">
              <a:buFontTx/>
              <a:buChar char="-"/>
            </a:pPr>
            <a:r>
              <a:rPr lang="en-US" dirty="0"/>
              <a:t>The top panel shows daily number of fire incident detected by VIIRS in four states of India and bottom panel shows the surface PM2.5 downwind of fires in New Delhi during the same period. It is apparent that air quality conditions in Delhi and other parts of the country get affected by smoke transport from these fires. Highest fire count coincident with high PM2.5 concentration but there other factors which also play a role.</a:t>
            </a:r>
          </a:p>
          <a:p>
            <a:pPr marL="285750" indent="-285750">
              <a:buFontTx/>
              <a:buChar char="-"/>
            </a:pPr>
            <a:r>
              <a:rPr lang="en-US" dirty="0"/>
              <a:t> </a:t>
            </a:r>
          </a:p>
        </p:txBody>
      </p:sp>
      <p:sp>
        <p:nvSpPr>
          <p:cNvPr id="4" name="Slide Number Placeholder 3"/>
          <p:cNvSpPr>
            <a:spLocks noGrp="1"/>
          </p:cNvSpPr>
          <p:nvPr>
            <p:ph type="sldNum" sz="quarter" idx="5"/>
          </p:nvPr>
        </p:nvSpPr>
        <p:spPr/>
        <p:txBody>
          <a:bodyPr/>
          <a:lstStyle/>
          <a:p>
            <a:pPr>
              <a:defRPr/>
            </a:pPr>
            <a:fld id="{0DE9E7DC-0BC6-484A-B20B-58183A03A330}" type="slidenum">
              <a:rPr lang="en-US" smtClean="0"/>
              <a:pPr>
                <a:defRPr/>
              </a:pPr>
              <a:t>4</a:t>
            </a:fld>
            <a:endParaRPr lang="en-US"/>
          </a:p>
        </p:txBody>
      </p:sp>
    </p:spTree>
    <p:extLst>
      <p:ext uri="{BB962C8B-B14F-4D97-AF65-F5344CB8AC3E}">
        <p14:creationId xmlns:p14="http://schemas.microsoft.com/office/powerpoint/2010/main" val="1826499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Past year, we organized a weekly community forum to provide near real time analysis of fires and air quality using satellite observations. The analysis and processed data are provided through a web portal.</a:t>
            </a:r>
          </a:p>
          <a:p>
            <a:pPr marL="285750" indent="-285750">
              <a:buFontTx/>
              <a:buChar char="-"/>
            </a:pPr>
            <a:r>
              <a:rPr lang="en-US" dirty="0"/>
              <a:t>For this effort, we designed a simple ML model to generate daily PM2.5 maps while combining fires and aerosols data from two VIIRSs sensors. We also used GEOS forecasted meteorological fields and surface measurements from reg as well as low-cost sensors to train our models.</a:t>
            </a:r>
          </a:p>
          <a:p>
            <a:pPr marL="285750" indent="-285750">
              <a:buFontTx/>
              <a:buChar char="-"/>
            </a:pPr>
            <a:r>
              <a:rPr lang="en-US" dirty="0"/>
              <a:t>In this example, RGB from Nov 9</a:t>
            </a:r>
            <a:r>
              <a:rPr lang="en-US" baseline="30000" dirty="0"/>
              <a:t>th</a:t>
            </a:r>
            <a:r>
              <a:rPr lang="en-US" dirty="0"/>
              <a:t> is shown and corresponding daily mean PM2.5 is mapped for that day. The resulting maps does capture spatial patterns as seen by RGB. Due to small nature of these fires and relatively calm weather conditions during this time of the year, most smoke from these fires are expected to stay within boundary layer.</a:t>
            </a:r>
          </a:p>
        </p:txBody>
      </p:sp>
      <p:sp>
        <p:nvSpPr>
          <p:cNvPr id="4" name="Slide Number Placeholder 3"/>
          <p:cNvSpPr>
            <a:spLocks noGrp="1"/>
          </p:cNvSpPr>
          <p:nvPr>
            <p:ph type="sldNum" sz="quarter" idx="5"/>
          </p:nvPr>
        </p:nvSpPr>
        <p:spPr/>
        <p:txBody>
          <a:bodyPr/>
          <a:lstStyle/>
          <a:p>
            <a:pPr>
              <a:defRPr/>
            </a:pPr>
            <a:fld id="{0DE9E7DC-0BC6-484A-B20B-58183A03A330}" type="slidenum">
              <a:rPr lang="en-US" smtClean="0"/>
              <a:pPr>
                <a:defRPr/>
              </a:pPr>
              <a:t>5</a:t>
            </a:fld>
            <a:endParaRPr lang="en-US"/>
          </a:p>
        </p:txBody>
      </p:sp>
    </p:spTree>
    <p:extLst>
      <p:ext uri="{BB962C8B-B14F-4D97-AF65-F5344CB8AC3E}">
        <p14:creationId xmlns:p14="http://schemas.microsoft.com/office/powerpoint/2010/main" val="237607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another example of estimating hourly PM2.5 in Thailand.</a:t>
            </a:r>
          </a:p>
          <a:p>
            <a:endParaRPr lang="en-US" dirty="0"/>
          </a:p>
          <a:p>
            <a:r>
              <a:rPr lang="en-US" dirty="0"/>
              <a:t>- Here we used machine learning models to bias derive PM2.5 using MERRA2 reanalysis data sets. We used ground PM2.5 from over 50 stations in Thailand to train the model.</a:t>
            </a:r>
          </a:p>
          <a:p>
            <a:pPr marL="285750" indent="-285750">
              <a:buFontTx/>
              <a:buChar char="-"/>
            </a:pPr>
            <a:r>
              <a:rPr lang="en-US" dirty="0"/>
              <a:t>The top panel scatter plot shows the inter-comparison of MERRA2 PM2.5 estimated using aerosols components provided in MERRA2 data.</a:t>
            </a:r>
          </a:p>
          <a:p>
            <a:pPr marL="285750" indent="-285750">
              <a:buFontTx/>
              <a:buChar char="-"/>
            </a:pPr>
            <a:r>
              <a:rPr lang="en-US" dirty="0"/>
              <a:t>The bottom scatter plot shows the comparison of ML model using inputs of meteorology and aerosols from MERRA2.</a:t>
            </a:r>
          </a:p>
          <a:p>
            <a:pPr marL="285750" indent="-285750">
              <a:buFontTx/>
              <a:buChar char="-"/>
            </a:pPr>
            <a:r>
              <a:rPr lang="en-US" dirty="0"/>
              <a:t>As apparent from the statistics, ML model provide excellent correlation and slope close to 1. There are underestimations at higher concentration, which is typical of any statistical model limited by data distribution. </a:t>
            </a:r>
          </a:p>
          <a:p>
            <a:pPr marL="285750" indent="-285750">
              <a:buFontTx/>
              <a:buChar char="-"/>
            </a:pPr>
            <a:r>
              <a:rPr lang="en-US" dirty="0"/>
              <a:t>We also looked diurnal cycle and found that ML derived PM2.5 captures seasonal mean diurnal cycle very well as compared to raw merra2 data.</a:t>
            </a:r>
          </a:p>
          <a:p>
            <a:pPr marL="285750" indent="-285750">
              <a:buFontTx/>
              <a:buChar char="-"/>
            </a:pPr>
            <a:endParaRPr lang="en-US" dirty="0"/>
          </a:p>
        </p:txBody>
      </p:sp>
      <p:sp>
        <p:nvSpPr>
          <p:cNvPr id="4" name="Slide Number Placeholder 3"/>
          <p:cNvSpPr>
            <a:spLocks noGrp="1"/>
          </p:cNvSpPr>
          <p:nvPr>
            <p:ph type="sldNum" sz="quarter" idx="5"/>
          </p:nvPr>
        </p:nvSpPr>
        <p:spPr/>
        <p:txBody>
          <a:bodyPr/>
          <a:lstStyle/>
          <a:p>
            <a:pPr>
              <a:defRPr/>
            </a:pPr>
            <a:fld id="{0DE9E7DC-0BC6-484A-B20B-58183A03A330}" type="slidenum">
              <a:rPr lang="en-US" smtClean="0"/>
              <a:pPr>
                <a:defRPr/>
              </a:pPr>
              <a:t>6</a:t>
            </a:fld>
            <a:endParaRPr lang="en-US"/>
          </a:p>
        </p:txBody>
      </p:sp>
    </p:spTree>
    <p:extLst>
      <p:ext uri="{BB962C8B-B14F-4D97-AF65-F5344CB8AC3E}">
        <p14:creationId xmlns:p14="http://schemas.microsoft.com/office/powerpoint/2010/main" val="3777797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This method is finally applied on GEOS forecasted fields to provide 3 hourly PM2.5 forecasts for Thailand and implemented into web applications with real-time validation capabilities and currently adopted by Thai Pollution control department. This work is done in partnership with NASA SERVIR program.</a:t>
            </a:r>
          </a:p>
          <a:p>
            <a:pPr marL="285750" indent="-285750">
              <a:buFontTx/>
              <a:buChar char="-"/>
            </a:pPr>
            <a:r>
              <a:rPr lang="en-US" dirty="0"/>
              <a:t> </a:t>
            </a:r>
          </a:p>
        </p:txBody>
      </p:sp>
      <p:sp>
        <p:nvSpPr>
          <p:cNvPr id="4" name="Slide Number Placeholder 3"/>
          <p:cNvSpPr>
            <a:spLocks noGrp="1"/>
          </p:cNvSpPr>
          <p:nvPr>
            <p:ph type="sldNum" sz="quarter" idx="5"/>
          </p:nvPr>
        </p:nvSpPr>
        <p:spPr/>
        <p:txBody>
          <a:bodyPr/>
          <a:lstStyle/>
          <a:p>
            <a:pPr>
              <a:defRPr/>
            </a:pPr>
            <a:fld id="{0DE9E7DC-0BC6-484A-B20B-58183A03A330}" type="slidenum">
              <a:rPr lang="en-US" smtClean="0"/>
              <a:pPr>
                <a:defRPr/>
              </a:pPr>
              <a:t>7</a:t>
            </a:fld>
            <a:endParaRPr lang="en-US"/>
          </a:p>
        </p:txBody>
      </p:sp>
    </p:spTree>
    <p:extLst>
      <p:ext uri="{BB962C8B-B14F-4D97-AF65-F5344CB8AC3E}">
        <p14:creationId xmlns:p14="http://schemas.microsoft.com/office/powerpoint/2010/main" val="2420569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another example, NOAA team is using GOES-R and VIIRS to generate hourly and daily PM2.5 data over CONUS using GWR models</a:t>
            </a:r>
          </a:p>
          <a:p>
            <a:r>
              <a:rPr lang="en-US" dirty="0"/>
              <a:t>– This sequence of images shows GOES-R derived hourly PM2.5 maps during fire season in 2020. And the last map shows daily mean map.</a:t>
            </a:r>
          </a:p>
          <a:p>
            <a:pPr marL="285750" indent="-285750">
              <a:buFontTx/>
              <a:buChar char="-"/>
            </a:pPr>
            <a:r>
              <a:rPr lang="en-US" dirty="0"/>
              <a:t>The validation of this data sets for about 10 days in July 2020 is shows with mixed results. But, seeing these kind of estimates in near real time is exciting and estimation accuracies are expected to improve in time.</a:t>
            </a:r>
          </a:p>
          <a:p>
            <a:pPr marL="285750" indent="-285750">
              <a:buFontTx/>
              <a:buChar char="-"/>
            </a:pPr>
            <a:endParaRPr lang="en-US" dirty="0"/>
          </a:p>
        </p:txBody>
      </p:sp>
      <p:sp>
        <p:nvSpPr>
          <p:cNvPr id="4" name="Slide Number Placeholder 3"/>
          <p:cNvSpPr>
            <a:spLocks noGrp="1"/>
          </p:cNvSpPr>
          <p:nvPr>
            <p:ph type="sldNum" sz="quarter" idx="5"/>
          </p:nvPr>
        </p:nvSpPr>
        <p:spPr/>
        <p:txBody>
          <a:bodyPr/>
          <a:lstStyle/>
          <a:p>
            <a:pPr>
              <a:defRPr/>
            </a:pPr>
            <a:fld id="{0DE9E7DC-0BC6-484A-B20B-58183A03A330}" type="slidenum">
              <a:rPr lang="en-US" smtClean="0"/>
              <a:pPr>
                <a:defRPr/>
              </a:pPr>
              <a:t>8</a:t>
            </a:fld>
            <a:endParaRPr lang="en-US"/>
          </a:p>
        </p:txBody>
      </p:sp>
    </p:spTree>
    <p:extLst>
      <p:ext uri="{BB962C8B-B14F-4D97-AF65-F5344CB8AC3E}">
        <p14:creationId xmlns:p14="http://schemas.microsoft.com/office/powerpoint/2010/main" val="35924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the last slide. </a:t>
            </a:r>
          </a:p>
          <a:p>
            <a:endParaRPr lang="en-US" dirty="0"/>
          </a:p>
          <a:p>
            <a:r>
              <a:rPr lang="en-US" dirty="0"/>
              <a:t>Finally with the launch of </a:t>
            </a:r>
            <a:r>
              <a:rPr lang="en-US" dirty="0" err="1"/>
              <a:t>Himawari</a:t>
            </a:r>
            <a:r>
              <a:rPr lang="en-US" dirty="0"/>
              <a:t> and GOES-R series, we started breaking the temporal barrier in monitoring surface air quality.</a:t>
            </a:r>
          </a:p>
          <a:p>
            <a:endParaRPr lang="en-US" dirty="0"/>
          </a:p>
          <a:p>
            <a:r>
              <a:rPr lang="en-US" dirty="0"/>
              <a:t>So, what can we expect in the future in term of aerosol data availability from space for surface air quality applications</a:t>
            </a:r>
          </a:p>
          <a:p>
            <a:endParaRPr lang="en-US" dirty="0"/>
          </a:p>
          <a:p>
            <a:pPr marL="285750" indent="-285750">
              <a:buFontTx/>
              <a:buChar char="-"/>
            </a:pPr>
            <a:r>
              <a:rPr lang="en-US" dirty="0"/>
              <a:t>Here is an example where under NASA MEASURES project, we are running MODIS dark target aerosol retrieval consistently on three LEO and three GEO sensors and using combining the data into consistent gridded format in 30 minute interval globally. Aerosols product like this and many others provide an excellent opportunity and challenge to develop new algorithm for operational global PM2.5 data sets.</a:t>
            </a:r>
          </a:p>
          <a:p>
            <a:pPr marL="285750" indent="-285750">
              <a:buFontTx/>
              <a:buChar char="-"/>
            </a:pPr>
            <a:endParaRPr lang="en-US" dirty="0"/>
          </a:p>
        </p:txBody>
      </p:sp>
      <p:sp>
        <p:nvSpPr>
          <p:cNvPr id="4" name="Slide Number Placeholder 3"/>
          <p:cNvSpPr>
            <a:spLocks noGrp="1"/>
          </p:cNvSpPr>
          <p:nvPr>
            <p:ph type="sldNum" sz="quarter" idx="5"/>
          </p:nvPr>
        </p:nvSpPr>
        <p:spPr/>
        <p:txBody>
          <a:bodyPr/>
          <a:lstStyle/>
          <a:p>
            <a:pPr>
              <a:defRPr/>
            </a:pPr>
            <a:fld id="{0DE9E7DC-0BC6-484A-B20B-58183A03A330}" type="slidenum">
              <a:rPr lang="en-US" smtClean="0"/>
              <a:pPr>
                <a:defRPr/>
              </a:pPr>
              <a:t>9</a:t>
            </a:fld>
            <a:endParaRPr lang="en-US"/>
          </a:p>
        </p:txBody>
      </p:sp>
    </p:spTree>
    <p:extLst>
      <p:ext uri="{BB962C8B-B14F-4D97-AF65-F5344CB8AC3E}">
        <p14:creationId xmlns:p14="http://schemas.microsoft.com/office/powerpoint/2010/main" val="30999926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5F32C9-64BA-0347-8E51-78AFED063756}"/>
              </a:ext>
            </a:extLst>
          </p:cNvPr>
          <p:cNvSpPr/>
          <p:nvPr userDrawn="1"/>
        </p:nvSpPr>
        <p:spPr>
          <a:xfrm>
            <a:off x="11117" y="22317"/>
            <a:ext cx="12159920" cy="6835683"/>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4"/>
          <p:cNvSpPr txBox="1">
            <a:spLocks noChangeArrowheads="1"/>
          </p:cNvSpPr>
          <p:nvPr/>
        </p:nvSpPr>
        <p:spPr bwMode="auto">
          <a:xfrm>
            <a:off x="147638" y="319088"/>
            <a:ext cx="3297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31" tIns="60965" rIns="121931" bIns="60965">
            <a:spAutoFit/>
          </a:bodyPr>
          <a:lstStyle>
            <a:lvl1pPr>
              <a:defRPr sz="2400">
                <a:solidFill>
                  <a:schemeClr val="tx1"/>
                </a:solidFill>
                <a:latin typeface="Century Gothic" charset="0"/>
              </a:defRPr>
            </a:lvl1pPr>
            <a:lvl2pPr marL="742950" indent="-285750">
              <a:defRPr sz="2400">
                <a:solidFill>
                  <a:schemeClr val="tx1"/>
                </a:solidFill>
                <a:latin typeface="Century Gothic" charset="0"/>
              </a:defRPr>
            </a:lvl2pPr>
            <a:lvl3pPr marL="1143000" indent="-228600">
              <a:defRPr sz="2400">
                <a:solidFill>
                  <a:schemeClr val="tx1"/>
                </a:solidFill>
                <a:latin typeface="Century Gothic" charset="0"/>
              </a:defRPr>
            </a:lvl3pPr>
            <a:lvl4pPr marL="1600200" indent="-228600">
              <a:defRPr sz="2400">
                <a:solidFill>
                  <a:schemeClr val="tx1"/>
                </a:solidFill>
                <a:latin typeface="Century Gothic" charset="0"/>
              </a:defRPr>
            </a:lvl4pPr>
            <a:lvl5pPr marL="2057400" indent="-228600">
              <a:defRPr sz="2400">
                <a:solidFill>
                  <a:schemeClr val="tx1"/>
                </a:solidFill>
                <a:latin typeface="Century Gothic" charset="0"/>
              </a:defRPr>
            </a:lvl5pPr>
            <a:lvl6pPr marL="2514600" indent="-228600" defTabSz="608013" fontAlgn="base">
              <a:spcBef>
                <a:spcPct val="0"/>
              </a:spcBef>
              <a:spcAft>
                <a:spcPct val="0"/>
              </a:spcAft>
              <a:defRPr sz="2400">
                <a:solidFill>
                  <a:schemeClr val="tx1"/>
                </a:solidFill>
                <a:latin typeface="Century Gothic" charset="0"/>
              </a:defRPr>
            </a:lvl6pPr>
            <a:lvl7pPr marL="2971800" indent="-228600" defTabSz="608013" fontAlgn="base">
              <a:spcBef>
                <a:spcPct val="0"/>
              </a:spcBef>
              <a:spcAft>
                <a:spcPct val="0"/>
              </a:spcAft>
              <a:defRPr sz="2400">
                <a:solidFill>
                  <a:schemeClr val="tx1"/>
                </a:solidFill>
                <a:latin typeface="Century Gothic" charset="0"/>
              </a:defRPr>
            </a:lvl7pPr>
            <a:lvl8pPr marL="3429000" indent="-228600" defTabSz="608013" fontAlgn="base">
              <a:spcBef>
                <a:spcPct val="0"/>
              </a:spcBef>
              <a:spcAft>
                <a:spcPct val="0"/>
              </a:spcAft>
              <a:defRPr sz="2400">
                <a:solidFill>
                  <a:schemeClr val="tx1"/>
                </a:solidFill>
                <a:latin typeface="Century Gothic" charset="0"/>
              </a:defRPr>
            </a:lvl8pPr>
            <a:lvl9pPr marL="3886200" indent="-228600" defTabSz="608013" fontAlgn="base">
              <a:spcBef>
                <a:spcPct val="0"/>
              </a:spcBef>
              <a:spcAft>
                <a:spcPct val="0"/>
              </a:spcAft>
              <a:defRPr sz="2400">
                <a:solidFill>
                  <a:schemeClr val="tx1"/>
                </a:solidFill>
                <a:latin typeface="Century Gothic" charset="0"/>
              </a:defRPr>
            </a:lvl9pPr>
          </a:lstStyle>
          <a:p>
            <a:pPr eaLnBrk="1" hangingPunct="1"/>
            <a:r>
              <a:rPr lang="en-US" altLang="en-US" sz="1000" dirty="0">
                <a:solidFill>
                  <a:schemeClr val="bg1"/>
                </a:solidFill>
                <a:latin typeface="Arial" charset="0"/>
                <a:ea typeface="Arial" charset="0"/>
                <a:cs typeface="Arial" charset="0"/>
              </a:rPr>
              <a:t>National Aeronautics and Space Administration</a:t>
            </a:r>
          </a:p>
        </p:txBody>
      </p:sp>
      <p:sp>
        <p:nvSpPr>
          <p:cNvPr id="12" name="Text Placeholder 4"/>
          <p:cNvSpPr>
            <a:spLocks noGrp="1"/>
          </p:cNvSpPr>
          <p:nvPr>
            <p:ph type="body" sz="quarter" idx="10"/>
          </p:nvPr>
        </p:nvSpPr>
        <p:spPr>
          <a:xfrm>
            <a:off x="1868408" y="5732462"/>
            <a:ext cx="9601111" cy="439738"/>
          </a:xfrm>
        </p:spPr>
        <p:txBody>
          <a:bodyPr anchor="ctr">
            <a:noAutofit/>
          </a:bodyPr>
          <a:lstStyle>
            <a:lvl1pPr marL="146322" indent="0">
              <a:buFontTx/>
              <a:buNone/>
              <a:defRPr sz="1600">
                <a:latin typeface="+mn-lt"/>
              </a:defRPr>
            </a:lvl1pPr>
            <a:lvl2pPr marL="365806" indent="0">
              <a:buFontTx/>
              <a:buNone/>
              <a:defRPr sz="1600">
                <a:latin typeface="+mn-lt"/>
              </a:defRPr>
            </a:lvl2pPr>
            <a:lvl3pPr marL="731611" indent="0">
              <a:buFontTx/>
              <a:buNone/>
              <a:defRPr sz="1600">
                <a:latin typeface="+mn-lt"/>
              </a:defRPr>
            </a:lvl3pPr>
            <a:lvl4pPr marL="975482" indent="0">
              <a:buFontTx/>
              <a:buNone/>
              <a:defRPr sz="1600">
                <a:latin typeface="+mn-lt"/>
              </a:defRPr>
            </a:lvl4pPr>
            <a:lvl5pPr marL="1341287" indent="0">
              <a:buFontTx/>
              <a:buNone/>
              <a:defRPr sz="1600">
                <a:latin typeface="+mn-lt"/>
              </a:defRPr>
            </a:lvl5pPr>
          </a:lstStyle>
          <a:p>
            <a:pPr lvl="0"/>
            <a:endParaRPr lang="en-US" dirty="0"/>
          </a:p>
        </p:txBody>
      </p:sp>
      <p:sp>
        <p:nvSpPr>
          <p:cNvPr id="13" name="Text Placeholder 4"/>
          <p:cNvSpPr>
            <a:spLocks noGrp="1"/>
          </p:cNvSpPr>
          <p:nvPr>
            <p:ph type="body" sz="quarter" idx="11"/>
          </p:nvPr>
        </p:nvSpPr>
        <p:spPr>
          <a:xfrm>
            <a:off x="1868408" y="6265862"/>
            <a:ext cx="9601111" cy="439738"/>
          </a:xfrm>
        </p:spPr>
        <p:txBody>
          <a:bodyPr anchor="ctr">
            <a:noAutofit/>
          </a:bodyPr>
          <a:lstStyle>
            <a:lvl1pPr marL="146322" indent="0">
              <a:buFontTx/>
              <a:buNone/>
              <a:defRPr sz="1600">
                <a:latin typeface="+mn-lt"/>
              </a:defRPr>
            </a:lvl1pPr>
            <a:lvl2pPr marL="365806" indent="0">
              <a:buFontTx/>
              <a:buNone/>
              <a:defRPr sz="1600">
                <a:latin typeface="+mn-lt"/>
              </a:defRPr>
            </a:lvl2pPr>
            <a:lvl3pPr marL="731611" indent="0">
              <a:buFontTx/>
              <a:buNone/>
              <a:defRPr sz="1600">
                <a:latin typeface="+mn-lt"/>
              </a:defRPr>
            </a:lvl3pPr>
            <a:lvl4pPr marL="975482" indent="0">
              <a:buFontTx/>
              <a:buNone/>
              <a:defRPr sz="1600">
                <a:latin typeface="+mn-lt"/>
              </a:defRPr>
            </a:lvl4pPr>
            <a:lvl5pPr marL="1341287" indent="0">
              <a:buFontTx/>
              <a:buNone/>
              <a:defRPr sz="1600">
                <a:latin typeface="+mn-lt"/>
              </a:defRPr>
            </a:lvl5pPr>
          </a:lstStyle>
          <a:p>
            <a:pPr lvl="0"/>
            <a:endParaRPr lang="en-US" dirty="0"/>
          </a:p>
        </p:txBody>
      </p:sp>
      <p:sp>
        <p:nvSpPr>
          <p:cNvPr id="16" name="Title 1"/>
          <p:cNvSpPr>
            <a:spLocks noGrp="1"/>
          </p:cNvSpPr>
          <p:nvPr>
            <p:ph type="ctrTitle"/>
          </p:nvPr>
        </p:nvSpPr>
        <p:spPr>
          <a:xfrm>
            <a:off x="1869729" y="4759067"/>
            <a:ext cx="9599790" cy="821233"/>
          </a:xfrm>
        </p:spPr>
        <p:txBody>
          <a:bodyPr anchor="ctr">
            <a:normAutofit/>
          </a:bodyPr>
          <a:lstStyle>
            <a:lvl1pPr>
              <a:lnSpc>
                <a:spcPct val="120000"/>
              </a:lnSpc>
              <a:spcAft>
                <a:spcPts val="0"/>
              </a:spcAft>
              <a:defRPr sz="3201">
                <a:latin typeface="+mj-lt"/>
                <a:cs typeface="Arial"/>
              </a:defRPr>
            </a:lvl1pPr>
          </a:lstStyle>
          <a:p>
            <a:endParaRPr lang="en-US" dirty="0"/>
          </a:p>
        </p:txBody>
      </p:sp>
      <p:pic>
        <p:nvPicPr>
          <p:cNvPr id="4" name="Picture 3">
            <a:extLst>
              <a:ext uri="{FF2B5EF4-FFF2-40B4-BE49-F238E27FC236}">
                <a16:creationId xmlns:a16="http://schemas.microsoft.com/office/drawing/2014/main" id="{F26E8A78-860E-BE46-B5ED-63C885E6EAA5}"/>
              </a:ext>
            </a:extLst>
          </p:cNvPr>
          <p:cNvPicPr>
            <a:picLocks noChangeAspect="1"/>
          </p:cNvPicPr>
          <p:nvPr userDrawn="1"/>
        </p:nvPicPr>
        <p:blipFill>
          <a:blip r:embed="rId2"/>
          <a:stretch>
            <a:fillRect/>
          </a:stretch>
        </p:blipFill>
        <p:spPr>
          <a:xfrm rot="5400000">
            <a:off x="9858589" y="952609"/>
            <a:ext cx="1039210" cy="866008"/>
          </a:xfrm>
          <a:prstGeom prst="rect">
            <a:avLst/>
          </a:prstGeom>
        </p:spPr>
      </p:pic>
      <p:pic>
        <p:nvPicPr>
          <p:cNvPr id="15" name="Picture 14">
            <a:extLst>
              <a:ext uri="{FF2B5EF4-FFF2-40B4-BE49-F238E27FC236}">
                <a16:creationId xmlns:a16="http://schemas.microsoft.com/office/drawing/2014/main" id="{303EED27-6049-3942-8909-710DB43A78D7}"/>
              </a:ext>
            </a:extLst>
          </p:cNvPr>
          <p:cNvPicPr>
            <a:picLocks noChangeAspect="1"/>
          </p:cNvPicPr>
          <p:nvPr userDrawn="1"/>
        </p:nvPicPr>
        <p:blipFill rotWithShape="1">
          <a:blip r:embed="rId3"/>
          <a:srcRect b="35092"/>
          <a:stretch/>
        </p:blipFill>
        <p:spPr>
          <a:xfrm rot="10800000">
            <a:off x="10779118" y="866008"/>
            <a:ext cx="1380802" cy="1239755"/>
          </a:xfrm>
          <a:prstGeom prst="rect">
            <a:avLst/>
          </a:prstGeom>
        </p:spPr>
      </p:pic>
      <p:pic>
        <p:nvPicPr>
          <p:cNvPr id="18" name="Picture 17">
            <a:extLst>
              <a:ext uri="{FF2B5EF4-FFF2-40B4-BE49-F238E27FC236}">
                <a16:creationId xmlns:a16="http://schemas.microsoft.com/office/drawing/2014/main" id="{13610D87-00B5-F747-9F0F-2DD645C21297}"/>
              </a:ext>
            </a:extLst>
          </p:cNvPr>
          <p:cNvPicPr>
            <a:picLocks noChangeAspect="1"/>
          </p:cNvPicPr>
          <p:nvPr userDrawn="1"/>
        </p:nvPicPr>
        <p:blipFill>
          <a:blip r:embed="rId4"/>
          <a:stretch>
            <a:fillRect/>
          </a:stretch>
        </p:blipFill>
        <p:spPr>
          <a:xfrm rot="16200000">
            <a:off x="10546585" y="-779407"/>
            <a:ext cx="866008" cy="2424822"/>
          </a:xfrm>
          <a:prstGeom prst="rect">
            <a:avLst/>
          </a:prstGeom>
        </p:spPr>
      </p:pic>
      <p:pic>
        <p:nvPicPr>
          <p:cNvPr id="10" name="Picture 25" descr="NASA insigniaCMYK"/>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3450" y="76200"/>
            <a:ext cx="9509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643803D4-173A-914C-A097-AB579B3F81D9}"/>
              </a:ext>
            </a:extLst>
          </p:cNvPr>
          <p:cNvPicPr>
            <a:picLocks noChangeAspect="1"/>
          </p:cNvPicPr>
          <p:nvPr userDrawn="1"/>
        </p:nvPicPr>
        <p:blipFill>
          <a:blip r:embed="rId2"/>
          <a:stretch>
            <a:fillRect/>
          </a:stretch>
        </p:blipFill>
        <p:spPr>
          <a:xfrm rot="10800000">
            <a:off x="11152790" y="3884501"/>
            <a:ext cx="1039210" cy="866008"/>
          </a:xfrm>
          <a:prstGeom prst="rect">
            <a:avLst/>
          </a:prstGeom>
        </p:spPr>
      </p:pic>
      <p:grpSp>
        <p:nvGrpSpPr>
          <p:cNvPr id="26" name="Group 25">
            <a:extLst>
              <a:ext uri="{FF2B5EF4-FFF2-40B4-BE49-F238E27FC236}">
                <a16:creationId xmlns:a16="http://schemas.microsoft.com/office/drawing/2014/main" id="{09A53FB3-4B68-264B-9223-A20998C56099}"/>
              </a:ext>
            </a:extLst>
          </p:cNvPr>
          <p:cNvGrpSpPr/>
          <p:nvPr userDrawn="1"/>
        </p:nvGrpSpPr>
        <p:grpSpPr>
          <a:xfrm>
            <a:off x="0" y="2867266"/>
            <a:ext cx="1910030" cy="1899287"/>
            <a:chOff x="0" y="2706846"/>
            <a:chExt cx="1910030" cy="1899287"/>
          </a:xfrm>
        </p:grpSpPr>
        <p:pic>
          <p:nvPicPr>
            <p:cNvPr id="20" name="Picture 19">
              <a:extLst>
                <a:ext uri="{FF2B5EF4-FFF2-40B4-BE49-F238E27FC236}">
                  <a16:creationId xmlns:a16="http://schemas.microsoft.com/office/drawing/2014/main" id="{B39A1EF0-1F91-724A-915B-73A2C1F6E8B7}"/>
                </a:ext>
              </a:extLst>
            </p:cNvPr>
            <p:cNvPicPr>
              <a:picLocks noChangeAspect="1"/>
            </p:cNvPicPr>
            <p:nvPr userDrawn="1"/>
          </p:nvPicPr>
          <p:blipFill rotWithShape="1">
            <a:blip r:embed="rId3"/>
            <a:srcRect r="25169"/>
            <a:stretch/>
          </p:blipFill>
          <p:spPr>
            <a:xfrm rot="5400000">
              <a:off x="438376" y="3134479"/>
              <a:ext cx="1033278" cy="1910029"/>
            </a:xfrm>
            <a:prstGeom prst="rect">
              <a:avLst/>
            </a:prstGeom>
          </p:spPr>
        </p:pic>
        <p:pic>
          <p:nvPicPr>
            <p:cNvPr id="24" name="Picture 23">
              <a:extLst>
                <a:ext uri="{FF2B5EF4-FFF2-40B4-BE49-F238E27FC236}">
                  <a16:creationId xmlns:a16="http://schemas.microsoft.com/office/drawing/2014/main" id="{F4C55427-5AF4-1646-82D4-D3DE828F3F9C}"/>
                </a:ext>
              </a:extLst>
            </p:cNvPr>
            <p:cNvPicPr>
              <a:picLocks noChangeAspect="1"/>
            </p:cNvPicPr>
            <p:nvPr userDrawn="1"/>
          </p:nvPicPr>
          <p:blipFill>
            <a:blip r:embed="rId2"/>
            <a:stretch>
              <a:fillRect/>
            </a:stretch>
          </p:blipFill>
          <p:spPr>
            <a:xfrm rot="10800000" flipH="1">
              <a:off x="0" y="2706846"/>
              <a:ext cx="1039210" cy="866008"/>
            </a:xfrm>
            <a:prstGeom prst="rect">
              <a:avLst/>
            </a:prstGeom>
          </p:spPr>
        </p:pic>
        <p:pic>
          <p:nvPicPr>
            <p:cNvPr id="25" name="Picture 24">
              <a:extLst>
                <a:ext uri="{FF2B5EF4-FFF2-40B4-BE49-F238E27FC236}">
                  <a16:creationId xmlns:a16="http://schemas.microsoft.com/office/drawing/2014/main" id="{F256816A-1067-B743-95A7-45ED7C4FBDF2}"/>
                </a:ext>
              </a:extLst>
            </p:cNvPr>
            <p:cNvPicPr>
              <a:picLocks noChangeAspect="1"/>
            </p:cNvPicPr>
            <p:nvPr userDrawn="1"/>
          </p:nvPicPr>
          <p:blipFill rotWithShape="1">
            <a:blip r:embed="rId4"/>
            <a:srcRect b="72297"/>
            <a:stretch/>
          </p:blipFill>
          <p:spPr>
            <a:xfrm>
              <a:off x="1044022" y="2901115"/>
              <a:ext cx="866008" cy="671737"/>
            </a:xfrm>
            <a:prstGeom prst="rect">
              <a:avLst/>
            </a:prstGeom>
          </p:spPr>
        </p:pic>
      </p:grpSp>
      <p:pic>
        <p:nvPicPr>
          <p:cNvPr id="5" name="Picture 4" descr="Icon&#10;&#10;Description automatically generated">
            <a:extLst>
              <a:ext uri="{FF2B5EF4-FFF2-40B4-BE49-F238E27FC236}">
                <a16:creationId xmlns:a16="http://schemas.microsoft.com/office/drawing/2014/main" id="{4052686F-0EF0-B246-886B-360D00D46017}"/>
              </a:ext>
            </a:extLst>
          </p:cNvPr>
          <p:cNvPicPr>
            <a:picLocks noChangeAspect="1"/>
          </p:cNvPicPr>
          <p:nvPr userDrawn="1"/>
        </p:nvPicPr>
        <p:blipFill>
          <a:blip r:embed="rId6"/>
          <a:stretch>
            <a:fillRect/>
          </a:stretch>
        </p:blipFill>
        <p:spPr>
          <a:xfrm>
            <a:off x="9993886" y="72157"/>
            <a:ext cx="954707" cy="704011"/>
          </a:xfrm>
          <a:prstGeom prst="rect">
            <a:avLst/>
          </a:prstGeom>
        </p:spPr>
      </p:pic>
    </p:spTree>
    <p:extLst>
      <p:ext uri="{BB962C8B-B14F-4D97-AF65-F5344CB8AC3E}">
        <p14:creationId xmlns:p14="http://schemas.microsoft.com/office/powerpoint/2010/main" val="1707384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itle+Blank">
  <p:cSld name="4_Title+Blank">
    <p:spTree>
      <p:nvGrpSpPr>
        <p:cNvPr id="1" name="Shape 97"/>
        <p:cNvGrpSpPr/>
        <p:nvPr/>
      </p:nvGrpSpPr>
      <p:grpSpPr>
        <a:xfrm>
          <a:off x="0" y="0"/>
          <a:ext cx="0" cy="0"/>
          <a:chOff x="0" y="0"/>
          <a:chExt cx="0" cy="0"/>
        </a:xfrm>
      </p:grpSpPr>
      <p:pic>
        <p:nvPicPr>
          <p:cNvPr id="98" name="Google Shape;98;p13"/>
          <p:cNvPicPr preferRelativeResize="0"/>
          <p:nvPr/>
        </p:nvPicPr>
        <p:blipFill rotWithShape="1">
          <a:blip r:embed="rId2">
            <a:alphaModFix/>
          </a:blip>
          <a:srcRect/>
          <a:stretch/>
        </p:blipFill>
        <p:spPr>
          <a:xfrm>
            <a:off x="0" y="5824728"/>
            <a:ext cx="1033272" cy="1033272"/>
          </a:xfrm>
          <a:prstGeom prst="rect">
            <a:avLst/>
          </a:prstGeom>
          <a:noFill/>
          <a:ln>
            <a:noFill/>
          </a:ln>
        </p:spPr>
      </p:pic>
      <p:pic>
        <p:nvPicPr>
          <p:cNvPr id="99" name="Google Shape;99;p13"/>
          <p:cNvPicPr preferRelativeResize="0"/>
          <p:nvPr/>
        </p:nvPicPr>
        <p:blipFill rotWithShape="1">
          <a:blip r:embed="rId3">
            <a:alphaModFix/>
          </a:blip>
          <a:srcRect/>
          <a:stretch/>
        </p:blipFill>
        <p:spPr>
          <a:xfrm>
            <a:off x="11158728" y="0"/>
            <a:ext cx="1033272" cy="1033272"/>
          </a:xfrm>
          <a:prstGeom prst="rect">
            <a:avLst/>
          </a:prstGeom>
          <a:noFill/>
          <a:ln>
            <a:noFill/>
          </a:ln>
        </p:spPr>
      </p:pic>
      <p:sp>
        <p:nvSpPr>
          <p:cNvPr id="100" name="Google Shape;100;p13"/>
          <p:cNvSpPr txBox="1"/>
          <p:nvPr/>
        </p:nvSpPr>
        <p:spPr>
          <a:xfrm>
            <a:off x="10782300" y="6494463"/>
            <a:ext cx="690563" cy="276225"/>
          </a:xfrm>
          <a:prstGeom prst="rect">
            <a:avLst/>
          </a:prstGeom>
          <a:noFill/>
          <a:ln>
            <a:noFill/>
          </a:ln>
        </p:spPr>
        <p:txBody>
          <a:bodyPr spcFirstLastPara="1" wrap="square" lIns="121925" tIns="60950" rIns="121925" bIns="60950" anchor="t" anchorCtr="0">
            <a:spAutoFit/>
          </a:bodyPr>
          <a:lstStyle/>
          <a:p>
            <a:pPr marL="0" marR="0" lvl="0" indent="0" algn="r" rtl="0">
              <a:spcBef>
                <a:spcPts val="0"/>
              </a:spcBef>
              <a:spcAft>
                <a:spcPts val="0"/>
              </a:spcAft>
              <a:buNone/>
            </a:pPr>
            <a:fld id="{00000000-1234-1234-1234-123412341234}" type="slidenum">
              <a:rPr lang="en-US" sz="1000" b="0" i="0" u="none" strike="noStrike" cap="none">
                <a:solidFill>
                  <a:schemeClr val="dk1"/>
                </a:solidFill>
                <a:latin typeface="Century Gothic"/>
                <a:ea typeface="Century Gothic"/>
                <a:cs typeface="Century Gothic"/>
                <a:sym typeface="Century Gothic"/>
              </a:rPr>
              <a:t>‹#›</a:t>
            </a:fld>
            <a:endParaRPr sz="1000" b="0" i="0" u="none" strike="noStrike" cap="none">
              <a:solidFill>
                <a:schemeClr val="dk1"/>
              </a:solidFill>
              <a:latin typeface="Century Gothic"/>
              <a:ea typeface="Century Gothic"/>
              <a:cs typeface="Century Gothic"/>
              <a:sym typeface="Century Gothic"/>
            </a:endParaRPr>
          </a:p>
        </p:txBody>
      </p:sp>
      <p:sp>
        <p:nvSpPr>
          <p:cNvPr id="101" name="Google Shape;101;p13"/>
          <p:cNvSpPr txBox="1">
            <a:spLocks noGrp="1"/>
          </p:cNvSpPr>
          <p:nvPr>
            <p:ph type="title"/>
          </p:nvPr>
        </p:nvSpPr>
        <p:spPr>
          <a:xfrm>
            <a:off x="242315" y="276993"/>
            <a:ext cx="11704320" cy="576299"/>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sz="2801"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1740356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2 Column">
  <p:cSld name="4_Title+2 Column">
    <p:spTree>
      <p:nvGrpSpPr>
        <p:cNvPr id="1" name="Shape 48"/>
        <p:cNvGrpSpPr/>
        <p:nvPr/>
      </p:nvGrpSpPr>
      <p:grpSpPr>
        <a:xfrm>
          <a:off x="0" y="0"/>
          <a:ext cx="0" cy="0"/>
          <a:chOff x="0" y="0"/>
          <a:chExt cx="0" cy="0"/>
        </a:xfrm>
      </p:grpSpPr>
      <p:pic>
        <p:nvPicPr>
          <p:cNvPr id="49" name="Google Shape;49;p8"/>
          <p:cNvPicPr preferRelativeResize="0"/>
          <p:nvPr/>
        </p:nvPicPr>
        <p:blipFill rotWithShape="1">
          <a:blip r:embed="rId2">
            <a:alphaModFix/>
          </a:blip>
          <a:srcRect/>
          <a:stretch/>
        </p:blipFill>
        <p:spPr>
          <a:xfrm>
            <a:off x="0" y="5824728"/>
            <a:ext cx="1033272" cy="1033272"/>
          </a:xfrm>
          <a:prstGeom prst="rect">
            <a:avLst/>
          </a:prstGeom>
          <a:noFill/>
          <a:ln>
            <a:noFill/>
          </a:ln>
        </p:spPr>
      </p:pic>
      <p:pic>
        <p:nvPicPr>
          <p:cNvPr id="50" name="Google Shape;50;p8"/>
          <p:cNvPicPr preferRelativeResize="0"/>
          <p:nvPr/>
        </p:nvPicPr>
        <p:blipFill rotWithShape="1">
          <a:blip r:embed="rId3">
            <a:alphaModFix/>
          </a:blip>
          <a:srcRect/>
          <a:stretch/>
        </p:blipFill>
        <p:spPr>
          <a:xfrm>
            <a:off x="11158728" y="0"/>
            <a:ext cx="1033272" cy="1033272"/>
          </a:xfrm>
          <a:prstGeom prst="rect">
            <a:avLst/>
          </a:prstGeom>
          <a:noFill/>
          <a:ln>
            <a:noFill/>
          </a:ln>
        </p:spPr>
      </p:pic>
      <p:sp>
        <p:nvSpPr>
          <p:cNvPr id="52" name="Google Shape;52;p8"/>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sz="2801"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Click to edit Master title style</a:t>
            </a:r>
            <a:endParaRPr/>
          </a:p>
        </p:txBody>
      </p:sp>
      <p:sp>
        <p:nvSpPr>
          <p:cNvPr id="53" name="Google Shape;53;p8"/>
          <p:cNvSpPr txBox="1">
            <a:spLocks noGrp="1"/>
          </p:cNvSpPr>
          <p:nvPr>
            <p:ph type="body" idx="1"/>
          </p:nvPr>
        </p:nvSpPr>
        <p:spPr>
          <a:xfrm>
            <a:off x="242315" y="1130284"/>
            <a:ext cx="5807952" cy="5143516"/>
          </a:xfrm>
          <a:prstGeom prst="rect">
            <a:avLst/>
          </a:prstGeom>
          <a:noFill/>
          <a:ln>
            <a:noFill/>
          </a:ln>
        </p:spPr>
        <p:txBody>
          <a:bodyPr spcFirstLastPara="1" wrap="square" lIns="0" tIns="60925" rIns="121875" bIns="60925" anchor="t" anchorCtr="0">
            <a:normAutofit/>
          </a:bodyPr>
          <a:lstStyle>
            <a:lvl1pPr marL="457200" lvl="0" indent="-368300" algn="l">
              <a:spcBef>
                <a:spcPts val="800"/>
              </a:spcBef>
              <a:spcAft>
                <a:spcPts val="0"/>
              </a:spcAft>
              <a:buClr>
                <a:schemeClr val="dk1"/>
              </a:buClr>
              <a:buSzPts val="2200"/>
              <a:buChar char="•"/>
              <a:defRPr sz="2200"/>
            </a:lvl1pPr>
            <a:lvl2pPr marL="914400" lvl="1" indent="-368300" algn="l">
              <a:spcBef>
                <a:spcPts val="400"/>
              </a:spcBef>
              <a:spcAft>
                <a:spcPts val="0"/>
              </a:spcAft>
              <a:buClr>
                <a:schemeClr val="dk1"/>
              </a:buClr>
              <a:buSzPts val="2200"/>
              <a:buChar char="–"/>
              <a:defRPr sz="2200"/>
            </a:lvl2pPr>
            <a:lvl3pPr marL="1371600" lvl="2" indent="-368300" algn="l">
              <a:spcBef>
                <a:spcPts val="400"/>
              </a:spcBef>
              <a:spcAft>
                <a:spcPts val="0"/>
              </a:spcAft>
              <a:buClr>
                <a:schemeClr val="dk1"/>
              </a:buClr>
              <a:buSzPts val="2200"/>
              <a:buChar char="•"/>
              <a:defRPr sz="2200"/>
            </a:lvl3pPr>
            <a:lvl4pPr marL="1828800" lvl="3" indent="-368300" algn="l">
              <a:spcBef>
                <a:spcPts val="400"/>
              </a:spcBef>
              <a:spcAft>
                <a:spcPts val="0"/>
              </a:spcAft>
              <a:buClr>
                <a:schemeClr val="dk1"/>
              </a:buClr>
              <a:buSzPts val="2200"/>
              <a:buChar char="–"/>
              <a:defRPr sz="2200"/>
            </a:lvl4pPr>
            <a:lvl5pPr marL="2286000" lvl="4" indent="-368300" algn="l">
              <a:spcBef>
                <a:spcPts val="400"/>
              </a:spcBef>
              <a:spcAft>
                <a:spcPts val="0"/>
              </a:spcAft>
              <a:buClr>
                <a:schemeClr val="dk1"/>
              </a:buClr>
              <a:buSzPts val="2200"/>
              <a:buChar char="»"/>
              <a:defRPr sz="2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US"/>
              <a:t>Click to edit Master text styles</a:t>
            </a:r>
          </a:p>
        </p:txBody>
      </p:sp>
      <p:sp>
        <p:nvSpPr>
          <p:cNvPr id="54" name="Google Shape;54;p8"/>
          <p:cNvSpPr txBox="1">
            <a:spLocks noGrp="1"/>
          </p:cNvSpPr>
          <p:nvPr>
            <p:ph type="body" idx="2"/>
          </p:nvPr>
        </p:nvSpPr>
        <p:spPr>
          <a:xfrm>
            <a:off x="6141732" y="1130282"/>
            <a:ext cx="5807952" cy="5143517"/>
          </a:xfrm>
          <a:prstGeom prst="rect">
            <a:avLst/>
          </a:prstGeom>
          <a:noFill/>
          <a:ln>
            <a:noFill/>
          </a:ln>
        </p:spPr>
        <p:txBody>
          <a:bodyPr spcFirstLastPara="1" wrap="square" lIns="0" tIns="60925" rIns="121875" bIns="60925" anchor="t" anchorCtr="0">
            <a:normAutofit/>
          </a:bodyPr>
          <a:lstStyle>
            <a:lvl1pPr marL="457200" lvl="0" indent="-368300" algn="l">
              <a:spcBef>
                <a:spcPts val="800"/>
              </a:spcBef>
              <a:spcAft>
                <a:spcPts val="0"/>
              </a:spcAft>
              <a:buClr>
                <a:schemeClr val="dk1"/>
              </a:buClr>
              <a:buSzPts val="2200"/>
              <a:buChar char="•"/>
              <a:defRPr sz="2200"/>
            </a:lvl1pPr>
            <a:lvl2pPr marL="914400" lvl="1" indent="-368300" algn="l">
              <a:spcBef>
                <a:spcPts val="400"/>
              </a:spcBef>
              <a:spcAft>
                <a:spcPts val="0"/>
              </a:spcAft>
              <a:buClr>
                <a:schemeClr val="dk1"/>
              </a:buClr>
              <a:buSzPts val="2200"/>
              <a:buChar char="–"/>
              <a:defRPr sz="2200"/>
            </a:lvl2pPr>
            <a:lvl3pPr marL="1371600" lvl="2" indent="-368300" algn="l">
              <a:spcBef>
                <a:spcPts val="400"/>
              </a:spcBef>
              <a:spcAft>
                <a:spcPts val="0"/>
              </a:spcAft>
              <a:buClr>
                <a:schemeClr val="dk1"/>
              </a:buClr>
              <a:buSzPts val="2200"/>
              <a:buChar char="•"/>
              <a:defRPr sz="2200"/>
            </a:lvl3pPr>
            <a:lvl4pPr marL="1828800" lvl="3" indent="-368300" algn="l">
              <a:spcBef>
                <a:spcPts val="400"/>
              </a:spcBef>
              <a:spcAft>
                <a:spcPts val="0"/>
              </a:spcAft>
              <a:buClr>
                <a:schemeClr val="dk1"/>
              </a:buClr>
              <a:buSzPts val="2200"/>
              <a:buChar char="–"/>
              <a:defRPr sz="2200"/>
            </a:lvl4pPr>
            <a:lvl5pPr marL="2286000" lvl="4" indent="-368300" algn="l">
              <a:spcBef>
                <a:spcPts val="400"/>
              </a:spcBef>
              <a:spcAft>
                <a:spcPts val="0"/>
              </a:spcAft>
              <a:buClr>
                <a:schemeClr val="dk1"/>
              </a:buClr>
              <a:buSzPts val="2200"/>
              <a:buChar char="»"/>
              <a:defRPr sz="2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969429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6C862C-CBFB-EC41-BE91-D552F738B6D8}"/>
              </a:ext>
            </a:extLst>
          </p:cNvPr>
          <p:cNvPicPr>
            <a:picLocks noChangeAspect="1"/>
          </p:cNvPicPr>
          <p:nvPr userDrawn="1"/>
        </p:nvPicPr>
        <p:blipFill>
          <a:blip r:embed="rId2"/>
          <a:stretch>
            <a:fillRect/>
          </a:stretch>
        </p:blipFill>
        <p:spPr>
          <a:xfrm>
            <a:off x="0" y="5824728"/>
            <a:ext cx="1033272" cy="1033272"/>
          </a:xfrm>
          <a:prstGeom prst="rect">
            <a:avLst/>
          </a:prstGeom>
        </p:spPr>
      </p:pic>
      <p:pic>
        <p:nvPicPr>
          <p:cNvPr id="13" name="Picture 12">
            <a:extLst>
              <a:ext uri="{FF2B5EF4-FFF2-40B4-BE49-F238E27FC236}">
                <a16:creationId xmlns:a16="http://schemas.microsoft.com/office/drawing/2014/main" id="{A27D7BD8-2E3F-2F49-8D4F-524C2AB44CBC}"/>
              </a:ext>
            </a:extLst>
          </p:cNvPr>
          <p:cNvPicPr>
            <a:picLocks noChangeAspect="1"/>
          </p:cNvPicPr>
          <p:nvPr userDrawn="1"/>
        </p:nvPicPr>
        <p:blipFill>
          <a:blip r:embed="rId3"/>
          <a:stretch>
            <a:fillRect/>
          </a:stretch>
        </p:blipFill>
        <p:spPr>
          <a:xfrm>
            <a:off x="11158728" y="0"/>
            <a:ext cx="1033272" cy="1033272"/>
          </a:xfrm>
          <a:prstGeom prst="rect">
            <a:avLst/>
          </a:prstGeom>
        </p:spPr>
      </p:pic>
      <p:sp>
        <p:nvSpPr>
          <p:cNvPr id="7" name="TextBox 4"/>
          <p:cNvSpPr txBox="1">
            <a:spLocks noChangeArrowheads="1"/>
          </p:cNvSpPr>
          <p:nvPr/>
        </p:nvSpPr>
        <p:spPr bwMode="auto">
          <a:xfrm>
            <a:off x="10782300" y="6494463"/>
            <a:ext cx="690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31" tIns="60965" rIns="121931" bIns="60965">
            <a:spAutoFit/>
          </a:bodyPr>
          <a:lstStyle>
            <a:lvl1pPr>
              <a:defRPr sz="2400">
                <a:solidFill>
                  <a:schemeClr val="tx1"/>
                </a:solidFill>
                <a:latin typeface="Century Gothic" charset="0"/>
              </a:defRPr>
            </a:lvl1pPr>
            <a:lvl2pPr marL="742950" indent="-285750">
              <a:defRPr sz="2400">
                <a:solidFill>
                  <a:schemeClr val="tx1"/>
                </a:solidFill>
                <a:latin typeface="Century Gothic" charset="0"/>
              </a:defRPr>
            </a:lvl2pPr>
            <a:lvl3pPr marL="1143000" indent="-228600">
              <a:defRPr sz="2400">
                <a:solidFill>
                  <a:schemeClr val="tx1"/>
                </a:solidFill>
                <a:latin typeface="Century Gothic" charset="0"/>
              </a:defRPr>
            </a:lvl3pPr>
            <a:lvl4pPr marL="1600200" indent="-228600">
              <a:defRPr sz="2400">
                <a:solidFill>
                  <a:schemeClr val="tx1"/>
                </a:solidFill>
                <a:latin typeface="Century Gothic" charset="0"/>
              </a:defRPr>
            </a:lvl4pPr>
            <a:lvl5pPr marL="2057400" indent="-228600">
              <a:defRPr sz="2400">
                <a:solidFill>
                  <a:schemeClr val="tx1"/>
                </a:solidFill>
                <a:latin typeface="Century Gothic" charset="0"/>
              </a:defRPr>
            </a:lvl5pPr>
            <a:lvl6pPr marL="2514600" indent="-228600" defTabSz="608013" fontAlgn="base">
              <a:spcBef>
                <a:spcPct val="0"/>
              </a:spcBef>
              <a:spcAft>
                <a:spcPct val="0"/>
              </a:spcAft>
              <a:defRPr sz="2400">
                <a:solidFill>
                  <a:schemeClr val="tx1"/>
                </a:solidFill>
                <a:latin typeface="Century Gothic" charset="0"/>
              </a:defRPr>
            </a:lvl6pPr>
            <a:lvl7pPr marL="2971800" indent="-228600" defTabSz="608013" fontAlgn="base">
              <a:spcBef>
                <a:spcPct val="0"/>
              </a:spcBef>
              <a:spcAft>
                <a:spcPct val="0"/>
              </a:spcAft>
              <a:defRPr sz="2400">
                <a:solidFill>
                  <a:schemeClr val="tx1"/>
                </a:solidFill>
                <a:latin typeface="Century Gothic" charset="0"/>
              </a:defRPr>
            </a:lvl7pPr>
            <a:lvl8pPr marL="3429000" indent="-228600" defTabSz="608013" fontAlgn="base">
              <a:spcBef>
                <a:spcPct val="0"/>
              </a:spcBef>
              <a:spcAft>
                <a:spcPct val="0"/>
              </a:spcAft>
              <a:defRPr sz="2400">
                <a:solidFill>
                  <a:schemeClr val="tx1"/>
                </a:solidFill>
                <a:latin typeface="Century Gothic" charset="0"/>
              </a:defRPr>
            </a:lvl8pPr>
            <a:lvl9pPr marL="3886200" indent="-228600" defTabSz="608013" fontAlgn="base">
              <a:spcBef>
                <a:spcPct val="0"/>
              </a:spcBef>
              <a:spcAft>
                <a:spcPct val="0"/>
              </a:spcAft>
              <a:defRPr sz="2400">
                <a:solidFill>
                  <a:schemeClr val="tx1"/>
                </a:solidFill>
                <a:latin typeface="Century Gothic" charset="0"/>
              </a:defRPr>
            </a:lvl9pPr>
          </a:lstStyle>
          <a:p>
            <a:pPr algn="r" eaLnBrk="1" hangingPunct="1"/>
            <a:fld id="{53209A76-56BF-8248-AD43-73AF9E93A287}" type="slidenum">
              <a:rPr lang="en-US" altLang="en-US" sz="1000">
                <a:ea typeface="Arial" charset="0"/>
                <a:cs typeface="Arial" charset="0"/>
              </a:rPr>
              <a:pPr algn="r" eaLnBrk="1" hangingPunct="1"/>
              <a:t>‹#›</a:t>
            </a:fld>
            <a:endParaRPr lang="en-US" altLang="en-US" sz="1000">
              <a:ea typeface="Arial" charset="0"/>
              <a:cs typeface="Arial" charset="0"/>
            </a:endParaRPr>
          </a:p>
        </p:txBody>
      </p:sp>
      <p:sp>
        <p:nvSpPr>
          <p:cNvPr id="2" name="Title 1"/>
          <p:cNvSpPr>
            <a:spLocks noGrp="1"/>
          </p:cNvSpPr>
          <p:nvPr>
            <p:ph type="title"/>
          </p:nvPr>
        </p:nvSpPr>
        <p:spPr>
          <a:xfrm>
            <a:off x="242315" y="276993"/>
            <a:ext cx="11706798" cy="576299"/>
          </a:xfrm>
        </p:spPr>
        <p:txBody>
          <a:bodyPr anchor="ctr"/>
          <a:lstStyle>
            <a:lvl1pPr>
              <a:defRPr sz="2801" b="1"/>
            </a:lvl1pPr>
          </a:lstStyle>
          <a:p>
            <a:r>
              <a:rPr lang="en-US"/>
              <a:t>Click to edit Master title style</a:t>
            </a:r>
            <a:endParaRPr lang="en-US" dirty="0"/>
          </a:p>
        </p:txBody>
      </p:sp>
      <p:sp>
        <p:nvSpPr>
          <p:cNvPr id="3" name="Content Placeholder 2"/>
          <p:cNvSpPr>
            <a:spLocks noGrp="1"/>
          </p:cNvSpPr>
          <p:nvPr>
            <p:ph idx="1"/>
          </p:nvPr>
        </p:nvSpPr>
        <p:spPr>
          <a:xfrm>
            <a:off x="242315" y="1130284"/>
            <a:ext cx="11707369" cy="5056204"/>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8677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316351481"/>
              </p:ext>
            </p:extLst>
          </p:nvPr>
        </p:nvGraphicFramePr>
        <p:xfrm>
          <a:off x="0" y="-5644"/>
          <a:ext cx="12192000" cy="68580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4064000">
                  <a:extLst>
                    <a:ext uri="{9D8B030D-6E8A-4147-A177-3AD203B41FA5}">
                      <a16:colId xmlns:a16="http://schemas.microsoft.com/office/drawing/2014/main" val="20002"/>
                    </a:ext>
                  </a:extLst>
                </a:gridCol>
              </a:tblGrid>
              <a:tr h="2286000">
                <a:tc>
                  <a:txBody>
                    <a:bodyPr/>
                    <a:lstStyle/>
                    <a:p>
                      <a:endParaRPr lang="en-US" sz="3200" dirty="0"/>
                    </a:p>
                  </a:txBody>
                  <a:tcPr marL="121920" marR="121920" marT="60960" marB="60960">
                    <a:lnL w="6350" cap="flat" cmpd="sng" algn="ctr">
                      <a:solidFill>
                        <a:prstClr val="white"/>
                      </a:solidFill>
                      <a:prstDash val="dot"/>
                      <a:round/>
                      <a:headEnd type="none" w="med" len="med"/>
                      <a:tailEnd type="none" w="med" len="med"/>
                    </a:lnL>
                    <a:lnR w="6350" cap="flat" cmpd="sng" algn="ctr">
                      <a:solidFill>
                        <a:prstClr val="white"/>
                      </a:solidFill>
                      <a:prstDash val="dot"/>
                      <a:round/>
                      <a:headEnd type="none" w="med" len="med"/>
                      <a:tailEnd type="none" w="med" len="med"/>
                    </a:lnR>
                    <a:lnT w="6350" cap="flat" cmpd="sng" algn="ctr">
                      <a:solidFill>
                        <a:prstClr val="white"/>
                      </a:solidFill>
                      <a:prstDash val="dot"/>
                      <a:round/>
                      <a:headEnd type="none" w="med" len="med"/>
                      <a:tailEnd type="none" w="med" len="med"/>
                    </a:lnT>
                    <a:lnB w="6350" cap="flat" cmpd="sng" algn="ctr">
                      <a:solidFill>
                        <a:prstClr val="white"/>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US" sz="3200"/>
                    </a:p>
                  </a:txBody>
                  <a:tcPr marL="121920" marR="121920" marT="60960" marB="60960">
                    <a:lnL w="6350" cap="flat" cmpd="sng" algn="ctr">
                      <a:solidFill>
                        <a:prstClr val="white"/>
                      </a:solidFill>
                      <a:prstDash val="dot"/>
                      <a:round/>
                      <a:headEnd type="none" w="med" len="med"/>
                      <a:tailEnd type="none" w="med" len="med"/>
                    </a:lnL>
                    <a:lnR w="6350" cap="flat" cmpd="sng" algn="ctr">
                      <a:solidFill>
                        <a:prstClr val="white"/>
                      </a:solidFill>
                      <a:prstDash val="dot"/>
                      <a:round/>
                      <a:headEnd type="none" w="med" len="med"/>
                      <a:tailEnd type="none" w="med" len="med"/>
                    </a:lnR>
                    <a:lnT w="6350" cap="flat" cmpd="sng" algn="ctr">
                      <a:solidFill>
                        <a:prstClr val="white"/>
                      </a:solidFill>
                      <a:prstDash val="dot"/>
                      <a:round/>
                      <a:headEnd type="none" w="med" len="med"/>
                      <a:tailEnd type="none" w="med" len="med"/>
                    </a:lnT>
                    <a:lnB w="6350" cap="flat" cmpd="sng" algn="ctr">
                      <a:solidFill>
                        <a:prstClr val="white"/>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US" sz="3200"/>
                    </a:p>
                  </a:txBody>
                  <a:tcPr marL="121920" marR="121920" marT="60960" marB="60960">
                    <a:lnL w="6350" cap="flat" cmpd="sng" algn="ctr">
                      <a:solidFill>
                        <a:prstClr val="white"/>
                      </a:solidFill>
                      <a:prstDash val="dot"/>
                      <a:round/>
                      <a:headEnd type="none" w="med" len="med"/>
                      <a:tailEnd type="none" w="med" len="med"/>
                    </a:lnL>
                    <a:lnR w="6350" cap="flat" cmpd="sng" algn="ctr">
                      <a:solidFill>
                        <a:prstClr val="white"/>
                      </a:solidFill>
                      <a:prstDash val="dot"/>
                      <a:round/>
                      <a:headEnd type="none" w="med" len="med"/>
                      <a:tailEnd type="none" w="med" len="med"/>
                    </a:lnR>
                    <a:lnT w="6350" cap="flat" cmpd="sng" algn="ctr">
                      <a:solidFill>
                        <a:prstClr val="white"/>
                      </a:solidFill>
                      <a:prstDash val="dot"/>
                      <a:round/>
                      <a:headEnd type="none" w="med" len="med"/>
                      <a:tailEnd type="none" w="med" len="med"/>
                    </a:lnT>
                    <a:lnB w="6350" cap="flat" cmpd="sng" algn="ctr">
                      <a:solidFill>
                        <a:prstClr val="white"/>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286000">
                <a:tc>
                  <a:txBody>
                    <a:bodyPr/>
                    <a:lstStyle/>
                    <a:p>
                      <a:endParaRPr lang="en-US" sz="3200" dirty="0"/>
                    </a:p>
                  </a:txBody>
                  <a:tcPr marL="121920" marR="121920" marT="60960" marB="60960">
                    <a:lnL w="6350" cap="flat" cmpd="sng" algn="ctr">
                      <a:solidFill>
                        <a:prstClr val="white"/>
                      </a:solidFill>
                      <a:prstDash val="dot"/>
                      <a:round/>
                      <a:headEnd type="none" w="med" len="med"/>
                      <a:tailEnd type="none" w="med" len="med"/>
                    </a:lnL>
                    <a:lnR w="6350" cap="flat" cmpd="sng" algn="ctr">
                      <a:solidFill>
                        <a:prstClr val="white"/>
                      </a:solidFill>
                      <a:prstDash val="dot"/>
                      <a:round/>
                      <a:headEnd type="none" w="med" len="med"/>
                      <a:tailEnd type="none" w="med" len="med"/>
                    </a:lnR>
                    <a:lnT w="6350" cap="flat" cmpd="sng" algn="ctr">
                      <a:solidFill>
                        <a:prstClr val="white"/>
                      </a:solidFill>
                      <a:prstDash val="dot"/>
                      <a:round/>
                      <a:headEnd type="none" w="med" len="med"/>
                      <a:tailEnd type="none" w="med" len="med"/>
                    </a:lnT>
                    <a:lnB w="6350" cap="flat" cmpd="sng" algn="ctr">
                      <a:solidFill>
                        <a:prstClr val="white"/>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US" sz="3200" dirty="0"/>
                    </a:p>
                  </a:txBody>
                  <a:tcPr marL="121920" marR="121920" marT="60960" marB="60960">
                    <a:lnL w="6350" cap="flat" cmpd="sng" algn="ctr">
                      <a:solidFill>
                        <a:prstClr val="white"/>
                      </a:solidFill>
                      <a:prstDash val="dot"/>
                      <a:round/>
                      <a:headEnd type="none" w="med" len="med"/>
                      <a:tailEnd type="none" w="med" len="med"/>
                    </a:lnL>
                    <a:lnR w="6350" cap="flat" cmpd="sng" algn="ctr">
                      <a:solidFill>
                        <a:prstClr val="white"/>
                      </a:solidFill>
                      <a:prstDash val="dot"/>
                      <a:round/>
                      <a:headEnd type="none" w="med" len="med"/>
                      <a:tailEnd type="none" w="med" len="med"/>
                    </a:lnR>
                    <a:lnT w="6350" cap="flat" cmpd="sng" algn="ctr">
                      <a:solidFill>
                        <a:prstClr val="white"/>
                      </a:solidFill>
                      <a:prstDash val="dot"/>
                      <a:round/>
                      <a:headEnd type="none" w="med" len="med"/>
                      <a:tailEnd type="none" w="med" len="med"/>
                    </a:lnT>
                    <a:lnB w="6350" cap="flat" cmpd="sng" algn="ctr">
                      <a:solidFill>
                        <a:prstClr val="white"/>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US" sz="3200"/>
                    </a:p>
                  </a:txBody>
                  <a:tcPr marL="121920" marR="121920" marT="60960" marB="60960">
                    <a:lnL w="6350" cap="flat" cmpd="sng" algn="ctr">
                      <a:solidFill>
                        <a:prstClr val="white"/>
                      </a:solidFill>
                      <a:prstDash val="dot"/>
                      <a:round/>
                      <a:headEnd type="none" w="med" len="med"/>
                      <a:tailEnd type="none" w="med" len="med"/>
                    </a:lnL>
                    <a:lnR w="6350" cap="flat" cmpd="sng" algn="ctr">
                      <a:solidFill>
                        <a:prstClr val="white"/>
                      </a:solidFill>
                      <a:prstDash val="dot"/>
                      <a:round/>
                      <a:headEnd type="none" w="med" len="med"/>
                      <a:tailEnd type="none" w="med" len="med"/>
                    </a:lnR>
                    <a:lnT w="6350" cap="flat" cmpd="sng" algn="ctr">
                      <a:solidFill>
                        <a:prstClr val="white"/>
                      </a:solidFill>
                      <a:prstDash val="dot"/>
                      <a:round/>
                      <a:headEnd type="none" w="med" len="med"/>
                      <a:tailEnd type="none" w="med" len="med"/>
                    </a:lnT>
                    <a:lnB w="6350" cap="flat" cmpd="sng" algn="ctr">
                      <a:solidFill>
                        <a:prstClr val="white"/>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86000">
                <a:tc>
                  <a:txBody>
                    <a:bodyPr/>
                    <a:lstStyle/>
                    <a:p>
                      <a:endParaRPr lang="en-US" sz="3200" dirty="0"/>
                    </a:p>
                  </a:txBody>
                  <a:tcPr marL="121920" marR="121920" marT="60960" marB="60960">
                    <a:lnL w="6350" cap="flat" cmpd="sng" algn="ctr">
                      <a:solidFill>
                        <a:prstClr val="white"/>
                      </a:solidFill>
                      <a:prstDash val="dot"/>
                      <a:round/>
                      <a:headEnd type="none" w="med" len="med"/>
                      <a:tailEnd type="none" w="med" len="med"/>
                    </a:lnL>
                    <a:lnR w="6350" cap="flat" cmpd="sng" algn="ctr">
                      <a:solidFill>
                        <a:prstClr val="white"/>
                      </a:solidFill>
                      <a:prstDash val="dot"/>
                      <a:round/>
                      <a:headEnd type="none" w="med" len="med"/>
                      <a:tailEnd type="none" w="med" len="med"/>
                    </a:lnR>
                    <a:lnT w="6350" cap="flat" cmpd="sng" algn="ctr">
                      <a:solidFill>
                        <a:prstClr val="white"/>
                      </a:solidFill>
                      <a:prstDash val="dot"/>
                      <a:round/>
                      <a:headEnd type="none" w="med" len="med"/>
                      <a:tailEnd type="none" w="med" len="med"/>
                    </a:lnT>
                    <a:lnB w="6350" cap="flat" cmpd="sng" algn="ctr">
                      <a:solidFill>
                        <a:prstClr val="white"/>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US" sz="3200" dirty="0"/>
                    </a:p>
                  </a:txBody>
                  <a:tcPr marL="121920" marR="121920" marT="60960" marB="60960">
                    <a:lnL w="6350" cap="flat" cmpd="sng" algn="ctr">
                      <a:solidFill>
                        <a:prstClr val="white"/>
                      </a:solidFill>
                      <a:prstDash val="dot"/>
                      <a:round/>
                      <a:headEnd type="none" w="med" len="med"/>
                      <a:tailEnd type="none" w="med" len="med"/>
                    </a:lnL>
                    <a:lnR w="6350" cap="flat" cmpd="sng" algn="ctr">
                      <a:solidFill>
                        <a:prstClr val="white"/>
                      </a:solidFill>
                      <a:prstDash val="dot"/>
                      <a:round/>
                      <a:headEnd type="none" w="med" len="med"/>
                      <a:tailEnd type="none" w="med" len="med"/>
                    </a:lnR>
                    <a:lnT w="6350" cap="flat" cmpd="sng" algn="ctr">
                      <a:solidFill>
                        <a:prstClr val="white"/>
                      </a:solidFill>
                      <a:prstDash val="dot"/>
                      <a:round/>
                      <a:headEnd type="none" w="med" len="med"/>
                      <a:tailEnd type="none" w="med" len="med"/>
                    </a:lnT>
                    <a:lnB w="6350" cap="flat" cmpd="sng" algn="ctr">
                      <a:solidFill>
                        <a:prstClr val="white"/>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US" sz="3200" dirty="0"/>
                    </a:p>
                  </a:txBody>
                  <a:tcPr marL="121920" marR="121920" marT="60960" marB="60960">
                    <a:lnL w="6350" cap="flat" cmpd="sng" algn="ctr">
                      <a:solidFill>
                        <a:prstClr val="white"/>
                      </a:solidFill>
                      <a:prstDash val="dot"/>
                      <a:round/>
                      <a:headEnd type="none" w="med" len="med"/>
                      <a:tailEnd type="none" w="med" len="med"/>
                    </a:lnL>
                    <a:lnR w="6350" cap="flat" cmpd="sng" algn="ctr">
                      <a:solidFill>
                        <a:prstClr val="white"/>
                      </a:solidFill>
                      <a:prstDash val="dot"/>
                      <a:round/>
                      <a:headEnd type="none" w="med" len="med"/>
                      <a:tailEnd type="none" w="med" len="med"/>
                    </a:lnR>
                    <a:lnT w="6350" cap="flat" cmpd="sng" algn="ctr">
                      <a:solidFill>
                        <a:prstClr val="white"/>
                      </a:solidFill>
                      <a:prstDash val="dot"/>
                      <a:round/>
                      <a:headEnd type="none" w="med" len="med"/>
                      <a:tailEnd type="none" w="med" len="med"/>
                    </a:lnT>
                    <a:lnB w="6350" cap="flat" cmpd="sng" algn="ctr">
                      <a:solidFill>
                        <a:prstClr val="white"/>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57203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EC5B17-38AF-DC4B-835F-305243740F2B}"/>
              </a:ext>
            </a:extLst>
          </p:cNvPr>
          <p:cNvSpPr>
            <a:spLocks noGrp="1"/>
          </p:cNvSpPr>
          <p:nvPr>
            <p:ph type="dt" sz="half" idx="10"/>
          </p:nvPr>
        </p:nvSpPr>
        <p:spPr/>
        <p:txBody>
          <a:bodyPr/>
          <a:lstStyle/>
          <a:p>
            <a:fld id="{5D8DF52F-27B7-CF42-B7BE-FE3E596C7CFD}" type="datetimeFigureOut">
              <a:rPr lang="en-US" smtClean="0"/>
              <a:t>6/4/21</a:t>
            </a:fld>
            <a:endParaRPr lang="en-US"/>
          </a:p>
        </p:txBody>
      </p:sp>
      <p:sp>
        <p:nvSpPr>
          <p:cNvPr id="3" name="Footer Placeholder 2">
            <a:extLst>
              <a:ext uri="{FF2B5EF4-FFF2-40B4-BE49-F238E27FC236}">
                <a16:creationId xmlns:a16="http://schemas.microsoft.com/office/drawing/2014/main" id="{2F52DC0C-C4AD-8345-B931-0C2DDC46F7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1EEA61-44CB-F448-9A9F-F9615FE7CEF5}"/>
              </a:ext>
            </a:extLst>
          </p:cNvPr>
          <p:cNvSpPr>
            <a:spLocks noGrp="1"/>
          </p:cNvSpPr>
          <p:nvPr>
            <p:ph type="sldNum" sz="quarter" idx="12"/>
          </p:nvPr>
        </p:nvSpPr>
        <p:spPr/>
        <p:txBody>
          <a:bodyPr/>
          <a:lstStyle/>
          <a:p>
            <a:fld id="{97C7E758-D634-3747-A79E-B2D9996771F3}" type="slidenum">
              <a:rPr lang="en-US" smtClean="0"/>
              <a:t>‹#›</a:t>
            </a:fld>
            <a:endParaRPr lang="en-US"/>
          </a:p>
        </p:txBody>
      </p:sp>
    </p:spTree>
    <p:extLst>
      <p:ext uri="{BB962C8B-B14F-4D97-AF65-F5344CB8AC3E}">
        <p14:creationId xmlns:p14="http://schemas.microsoft.com/office/powerpoint/2010/main" val="2102240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399734-3C3B-7C4E-9ACE-ADDF5AE551DC}"/>
              </a:ext>
            </a:extLst>
          </p:cNvPr>
          <p:cNvPicPr>
            <a:picLocks noChangeAspect="1"/>
          </p:cNvPicPr>
          <p:nvPr userDrawn="1"/>
        </p:nvPicPr>
        <p:blipFill>
          <a:blip r:embed="rId2">
            <a:duotone>
              <a:schemeClr val="accent3">
                <a:shade val="45000"/>
                <a:satMod val="135000"/>
              </a:schemeClr>
              <a:prstClr val="white"/>
            </a:duotone>
          </a:blip>
          <a:stretch>
            <a:fillRect/>
          </a:stretch>
        </p:blipFill>
        <p:spPr>
          <a:xfrm flipH="1">
            <a:off x="11152790" y="0"/>
            <a:ext cx="1039210" cy="866008"/>
          </a:xfrm>
          <a:prstGeom prst="rect">
            <a:avLst/>
          </a:prstGeom>
        </p:spPr>
      </p:pic>
      <p:sp>
        <p:nvSpPr>
          <p:cNvPr id="7" name="TextBox 4"/>
          <p:cNvSpPr txBox="1">
            <a:spLocks noChangeArrowheads="1"/>
          </p:cNvSpPr>
          <p:nvPr/>
        </p:nvSpPr>
        <p:spPr bwMode="auto">
          <a:xfrm>
            <a:off x="10782300" y="6494463"/>
            <a:ext cx="690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31" tIns="60965" rIns="121931" bIns="60965">
            <a:spAutoFit/>
          </a:bodyPr>
          <a:lstStyle>
            <a:lvl1pPr>
              <a:defRPr sz="2400">
                <a:solidFill>
                  <a:schemeClr val="tx1"/>
                </a:solidFill>
                <a:latin typeface="Century Gothic" charset="0"/>
              </a:defRPr>
            </a:lvl1pPr>
            <a:lvl2pPr marL="742950" indent="-285750">
              <a:defRPr sz="2400">
                <a:solidFill>
                  <a:schemeClr val="tx1"/>
                </a:solidFill>
                <a:latin typeface="Century Gothic" charset="0"/>
              </a:defRPr>
            </a:lvl2pPr>
            <a:lvl3pPr marL="1143000" indent="-228600">
              <a:defRPr sz="2400">
                <a:solidFill>
                  <a:schemeClr val="tx1"/>
                </a:solidFill>
                <a:latin typeface="Century Gothic" charset="0"/>
              </a:defRPr>
            </a:lvl3pPr>
            <a:lvl4pPr marL="1600200" indent="-228600">
              <a:defRPr sz="2400">
                <a:solidFill>
                  <a:schemeClr val="tx1"/>
                </a:solidFill>
                <a:latin typeface="Century Gothic" charset="0"/>
              </a:defRPr>
            </a:lvl4pPr>
            <a:lvl5pPr marL="2057400" indent="-228600">
              <a:defRPr sz="2400">
                <a:solidFill>
                  <a:schemeClr val="tx1"/>
                </a:solidFill>
                <a:latin typeface="Century Gothic" charset="0"/>
              </a:defRPr>
            </a:lvl5pPr>
            <a:lvl6pPr marL="2514600" indent="-228600" defTabSz="608013" fontAlgn="base">
              <a:spcBef>
                <a:spcPct val="0"/>
              </a:spcBef>
              <a:spcAft>
                <a:spcPct val="0"/>
              </a:spcAft>
              <a:defRPr sz="2400">
                <a:solidFill>
                  <a:schemeClr val="tx1"/>
                </a:solidFill>
                <a:latin typeface="Century Gothic" charset="0"/>
              </a:defRPr>
            </a:lvl6pPr>
            <a:lvl7pPr marL="2971800" indent="-228600" defTabSz="608013" fontAlgn="base">
              <a:spcBef>
                <a:spcPct val="0"/>
              </a:spcBef>
              <a:spcAft>
                <a:spcPct val="0"/>
              </a:spcAft>
              <a:defRPr sz="2400">
                <a:solidFill>
                  <a:schemeClr val="tx1"/>
                </a:solidFill>
                <a:latin typeface="Century Gothic" charset="0"/>
              </a:defRPr>
            </a:lvl7pPr>
            <a:lvl8pPr marL="3429000" indent="-228600" defTabSz="608013" fontAlgn="base">
              <a:spcBef>
                <a:spcPct val="0"/>
              </a:spcBef>
              <a:spcAft>
                <a:spcPct val="0"/>
              </a:spcAft>
              <a:defRPr sz="2400">
                <a:solidFill>
                  <a:schemeClr val="tx1"/>
                </a:solidFill>
                <a:latin typeface="Century Gothic" charset="0"/>
              </a:defRPr>
            </a:lvl8pPr>
            <a:lvl9pPr marL="3886200" indent="-228600" defTabSz="608013" fontAlgn="base">
              <a:spcBef>
                <a:spcPct val="0"/>
              </a:spcBef>
              <a:spcAft>
                <a:spcPct val="0"/>
              </a:spcAft>
              <a:defRPr sz="2400">
                <a:solidFill>
                  <a:schemeClr val="tx1"/>
                </a:solidFill>
                <a:latin typeface="Century Gothic" charset="0"/>
              </a:defRPr>
            </a:lvl9pPr>
          </a:lstStyle>
          <a:p>
            <a:pPr algn="r" eaLnBrk="1" hangingPunct="1"/>
            <a:fld id="{53209A76-56BF-8248-AD43-73AF9E93A287}" type="slidenum">
              <a:rPr lang="en-US" altLang="en-US" sz="1000">
                <a:ea typeface="Arial" charset="0"/>
                <a:cs typeface="Arial" charset="0"/>
              </a:rPr>
              <a:pPr algn="r" eaLnBrk="1" hangingPunct="1"/>
              <a:t>‹#›</a:t>
            </a:fld>
            <a:endParaRPr lang="en-US" altLang="en-US" sz="1000">
              <a:ea typeface="Arial" charset="0"/>
              <a:cs typeface="Arial" charset="0"/>
            </a:endParaRPr>
          </a:p>
        </p:txBody>
      </p:sp>
      <p:sp>
        <p:nvSpPr>
          <p:cNvPr id="2" name="Title 1"/>
          <p:cNvSpPr>
            <a:spLocks noGrp="1"/>
          </p:cNvSpPr>
          <p:nvPr>
            <p:ph type="title"/>
          </p:nvPr>
        </p:nvSpPr>
        <p:spPr>
          <a:xfrm>
            <a:off x="242315" y="276993"/>
            <a:ext cx="10910475" cy="576299"/>
          </a:xfrm>
        </p:spPr>
        <p:txBody>
          <a:bodyPr anchor="ctr"/>
          <a:lstStyle>
            <a:lvl1pPr>
              <a:defRPr sz="2801" b="1"/>
            </a:lvl1pPr>
          </a:lstStyle>
          <a:p>
            <a:r>
              <a:rPr lang="en-US" dirty="0"/>
              <a:t>Click to edit Master title style</a:t>
            </a:r>
          </a:p>
        </p:txBody>
      </p:sp>
      <p:sp>
        <p:nvSpPr>
          <p:cNvPr id="3" name="Content Placeholder 2"/>
          <p:cNvSpPr>
            <a:spLocks noGrp="1"/>
          </p:cNvSpPr>
          <p:nvPr>
            <p:ph idx="1"/>
          </p:nvPr>
        </p:nvSpPr>
        <p:spPr>
          <a:xfrm>
            <a:off x="242315" y="1130284"/>
            <a:ext cx="11707369" cy="5056204"/>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C9A93E0E-E0D6-DE4D-AE4C-7489342EB2EE}"/>
              </a:ext>
            </a:extLst>
          </p:cNvPr>
          <p:cNvPicPr>
            <a:picLocks noChangeAspect="1"/>
          </p:cNvPicPr>
          <p:nvPr userDrawn="1"/>
        </p:nvPicPr>
        <p:blipFill>
          <a:blip r:embed="rId2">
            <a:duotone>
              <a:schemeClr val="accent3">
                <a:shade val="45000"/>
                <a:satMod val="135000"/>
              </a:schemeClr>
              <a:prstClr val="white"/>
            </a:duotone>
          </a:blip>
          <a:stretch>
            <a:fillRect/>
          </a:stretch>
        </p:blipFill>
        <p:spPr>
          <a:xfrm flipV="1">
            <a:off x="0" y="5991992"/>
            <a:ext cx="1039210" cy="866008"/>
          </a:xfrm>
          <a:prstGeom prst="rect">
            <a:avLst/>
          </a:prstGeom>
        </p:spPr>
      </p:pic>
    </p:spTree>
    <p:extLst>
      <p:ext uri="{BB962C8B-B14F-4D97-AF65-F5344CB8AC3E}">
        <p14:creationId xmlns:p14="http://schemas.microsoft.com/office/powerpoint/2010/main" val="2789712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Content">
    <p:spTree>
      <p:nvGrpSpPr>
        <p:cNvPr id="1" name=""/>
        <p:cNvGrpSpPr/>
        <p:nvPr/>
      </p:nvGrpSpPr>
      <p:grpSpPr>
        <a:xfrm>
          <a:off x="0" y="0"/>
          <a:ext cx="0" cy="0"/>
          <a:chOff x="0" y="0"/>
          <a:chExt cx="0" cy="0"/>
        </a:xfrm>
      </p:grpSpPr>
      <p:sp>
        <p:nvSpPr>
          <p:cNvPr id="7" name="TextBox 4"/>
          <p:cNvSpPr txBox="1">
            <a:spLocks noChangeArrowheads="1"/>
          </p:cNvSpPr>
          <p:nvPr/>
        </p:nvSpPr>
        <p:spPr bwMode="auto">
          <a:xfrm>
            <a:off x="10782300" y="6494463"/>
            <a:ext cx="690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31" tIns="60965" rIns="121931" bIns="60965">
            <a:spAutoFit/>
          </a:bodyPr>
          <a:lstStyle>
            <a:lvl1pPr>
              <a:defRPr sz="2400">
                <a:solidFill>
                  <a:schemeClr val="tx1"/>
                </a:solidFill>
                <a:latin typeface="Century Gothic" charset="0"/>
              </a:defRPr>
            </a:lvl1pPr>
            <a:lvl2pPr marL="742950" indent="-285750">
              <a:defRPr sz="2400">
                <a:solidFill>
                  <a:schemeClr val="tx1"/>
                </a:solidFill>
                <a:latin typeface="Century Gothic" charset="0"/>
              </a:defRPr>
            </a:lvl2pPr>
            <a:lvl3pPr marL="1143000" indent="-228600">
              <a:defRPr sz="2400">
                <a:solidFill>
                  <a:schemeClr val="tx1"/>
                </a:solidFill>
                <a:latin typeface="Century Gothic" charset="0"/>
              </a:defRPr>
            </a:lvl3pPr>
            <a:lvl4pPr marL="1600200" indent="-228600">
              <a:defRPr sz="2400">
                <a:solidFill>
                  <a:schemeClr val="tx1"/>
                </a:solidFill>
                <a:latin typeface="Century Gothic" charset="0"/>
              </a:defRPr>
            </a:lvl4pPr>
            <a:lvl5pPr marL="2057400" indent="-228600">
              <a:defRPr sz="2400">
                <a:solidFill>
                  <a:schemeClr val="tx1"/>
                </a:solidFill>
                <a:latin typeface="Century Gothic" charset="0"/>
              </a:defRPr>
            </a:lvl5pPr>
            <a:lvl6pPr marL="2514600" indent="-228600" defTabSz="608013" fontAlgn="base">
              <a:spcBef>
                <a:spcPct val="0"/>
              </a:spcBef>
              <a:spcAft>
                <a:spcPct val="0"/>
              </a:spcAft>
              <a:defRPr sz="2400">
                <a:solidFill>
                  <a:schemeClr val="tx1"/>
                </a:solidFill>
                <a:latin typeface="Century Gothic" charset="0"/>
              </a:defRPr>
            </a:lvl6pPr>
            <a:lvl7pPr marL="2971800" indent="-228600" defTabSz="608013" fontAlgn="base">
              <a:spcBef>
                <a:spcPct val="0"/>
              </a:spcBef>
              <a:spcAft>
                <a:spcPct val="0"/>
              </a:spcAft>
              <a:defRPr sz="2400">
                <a:solidFill>
                  <a:schemeClr val="tx1"/>
                </a:solidFill>
                <a:latin typeface="Century Gothic" charset="0"/>
              </a:defRPr>
            </a:lvl7pPr>
            <a:lvl8pPr marL="3429000" indent="-228600" defTabSz="608013" fontAlgn="base">
              <a:spcBef>
                <a:spcPct val="0"/>
              </a:spcBef>
              <a:spcAft>
                <a:spcPct val="0"/>
              </a:spcAft>
              <a:defRPr sz="2400">
                <a:solidFill>
                  <a:schemeClr val="tx1"/>
                </a:solidFill>
                <a:latin typeface="Century Gothic" charset="0"/>
              </a:defRPr>
            </a:lvl8pPr>
            <a:lvl9pPr marL="3886200" indent="-228600" defTabSz="608013" fontAlgn="base">
              <a:spcBef>
                <a:spcPct val="0"/>
              </a:spcBef>
              <a:spcAft>
                <a:spcPct val="0"/>
              </a:spcAft>
              <a:defRPr sz="2400">
                <a:solidFill>
                  <a:schemeClr val="tx1"/>
                </a:solidFill>
                <a:latin typeface="Century Gothic" charset="0"/>
              </a:defRPr>
            </a:lvl9pPr>
          </a:lstStyle>
          <a:p>
            <a:pPr algn="r" eaLnBrk="1" hangingPunct="1"/>
            <a:fld id="{53209A76-56BF-8248-AD43-73AF9E93A287}" type="slidenum">
              <a:rPr lang="en-US" altLang="en-US" sz="1000">
                <a:ea typeface="Arial" charset="0"/>
                <a:cs typeface="Arial" charset="0"/>
              </a:rPr>
              <a:pPr algn="r" eaLnBrk="1" hangingPunct="1"/>
              <a:t>‹#›</a:t>
            </a:fld>
            <a:endParaRPr lang="en-US" altLang="en-US" sz="1000">
              <a:ea typeface="Arial" charset="0"/>
              <a:cs typeface="Arial" charset="0"/>
            </a:endParaRPr>
          </a:p>
        </p:txBody>
      </p:sp>
      <p:sp>
        <p:nvSpPr>
          <p:cNvPr id="2" name="Title 1"/>
          <p:cNvSpPr>
            <a:spLocks noGrp="1"/>
          </p:cNvSpPr>
          <p:nvPr>
            <p:ph type="title"/>
          </p:nvPr>
        </p:nvSpPr>
        <p:spPr>
          <a:xfrm>
            <a:off x="242315" y="276993"/>
            <a:ext cx="10910475" cy="576299"/>
          </a:xfrm>
        </p:spPr>
        <p:txBody>
          <a:bodyPr anchor="ctr"/>
          <a:lstStyle>
            <a:lvl1pPr>
              <a:defRPr sz="2801" b="1"/>
            </a:lvl1pPr>
          </a:lstStyle>
          <a:p>
            <a:r>
              <a:rPr lang="en-US" dirty="0"/>
              <a:t>Click to edit Master title style</a:t>
            </a:r>
          </a:p>
        </p:txBody>
      </p:sp>
      <p:sp>
        <p:nvSpPr>
          <p:cNvPr id="3" name="Content Placeholder 2"/>
          <p:cNvSpPr>
            <a:spLocks noGrp="1"/>
          </p:cNvSpPr>
          <p:nvPr>
            <p:ph idx="1"/>
          </p:nvPr>
        </p:nvSpPr>
        <p:spPr>
          <a:xfrm>
            <a:off x="242315" y="1368479"/>
            <a:ext cx="11707369" cy="4818009"/>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91D59B13-7205-7D43-AEFF-05F14CAD2076}"/>
              </a:ext>
            </a:extLst>
          </p:cNvPr>
          <p:cNvSpPr>
            <a:spLocks noGrp="1"/>
          </p:cNvSpPr>
          <p:nvPr>
            <p:ph type="body" sz="quarter" idx="10" hasCustomPrompt="1"/>
          </p:nvPr>
        </p:nvSpPr>
        <p:spPr>
          <a:xfrm>
            <a:off x="242316" y="866775"/>
            <a:ext cx="11706798" cy="457200"/>
          </a:xfrm>
        </p:spPr>
        <p:txBody>
          <a:bodyPr lIns="118872"/>
          <a:lstStyle>
            <a:lvl1pPr marL="0" indent="0">
              <a:buNone/>
              <a:defRPr b="1"/>
            </a:lvl1pPr>
            <a:lvl2pPr marL="365125" indent="0">
              <a:buNone/>
              <a:defRPr/>
            </a:lvl2pPr>
            <a:lvl3pPr marL="731837" indent="0">
              <a:buNone/>
              <a:defRPr/>
            </a:lvl3pPr>
            <a:lvl4pPr marL="974725" indent="0">
              <a:buNone/>
              <a:defRPr/>
            </a:lvl4pPr>
            <a:lvl5pPr marL="1341437" indent="0">
              <a:buNone/>
              <a:defRPr/>
            </a:lvl5pPr>
          </a:lstStyle>
          <a:p>
            <a:pPr lvl="0"/>
            <a:r>
              <a:rPr lang="en-US" dirty="0"/>
              <a:t>Click to edit subtitle</a:t>
            </a:r>
          </a:p>
        </p:txBody>
      </p:sp>
      <p:pic>
        <p:nvPicPr>
          <p:cNvPr id="11" name="Picture 10">
            <a:extLst>
              <a:ext uri="{FF2B5EF4-FFF2-40B4-BE49-F238E27FC236}">
                <a16:creationId xmlns:a16="http://schemas.microsoft.com/office/drawing/2014/main" id="{E78868D9-11E7-FD4A-B569-AA3CE5CB7F79}"/>
              </a:ext>
            </a:extLst>
          </p:cNvPr>
          <p:cNvPicPr>
            <a:picLocks noChangeAspect="1"/>
          </p:cNvPicPr>
          <p:nvPr userDrawn="1"/>
        </p:nvPicPr>
        <p:blipFill>
          <a:blip r:embed="rId2">
            <a:duotone>
              <a:schemeClr val="accent3">
                <a:shade val="45000"/>
                <a:satMod val="135000"/>
              </a:schemeClr>
              <a:prstClr val="white"/>
            </a:duotone>
          </a:blip>
          <a:stretch>
            <a:fillRect/>
          </a:stretch>
        </p:blipFill>
        <p:spPr>
          <a:xfrm flipH="1">
            <a:off x="11152790" y="0"/>
            <a:ext cx="1039210" cy="866008"/>
          </a:xfrm>
          <a:prstGeom prst="rect">
            <a:avLst/>
          </a:prstGeom>
        </p:spPr>
      </p:pic>
      <p:pic>
        <p:nvPicPr>
          <p:cNvPr id="12" name="Picture 11">
            <a:extLst>
              <a:ext uri="{FF2B5EF4-FFF2-40B4-BE49-F238E27FC236}">
                <a16:creationId xmlns:a16="http://schemas.microsoft.com/office/drawing/2014/main" id="{ECF02DF3-6DF3-F24B-BEBF-1870BB053FCD}"/>
              </a:ext>
            </a:extLst>
          </p:cNvPr>
          <p:cNvPicPr>
            <a:picLocks noChangeAspect="1"/>
          </p:cNvPicPr>
          <p:nvPr userDrawn="1"/>
        </p:nvPicPr>
        <p:blipFill>
          <a:blip r:embed="rId2">
            <a:duotone>
              <a:schemeClr val="accent3">
                <a:shade val="45000"/>
                <a:satMod val="135000"/>
              </a:schemeClr>
              <a:prstClr val="white"/>
            </a:duotone>
          </a:blip>
          <a:stretch>
            <a:fillRect/>
          </a:stretch>
        </p:blipFill>
        <p:spPr>
          <a:xfrm flipV="1">
            <a:off x="0" y="5991992"/>
            <a:ext cx="1039210" cy="866008"/>
          </a:xfrm>
          <a:prstGeom prst="rect">
            <a:avLst/>
          </a:prstGeom>
        </p:spPr>
      </p:pic>
    </p:spTree>
    <p:extLst>
      <p:ext uri="{BB962C8B-B14F-4D97-AF65-F5344CB8AC3E}">
        <p14:creationId xmlns:p14="http://schemas.microsoft.com/office/powerpoint/2010/main" val="1258760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2 Column">
    <p:spTree>
      <p:nvGrpSpPr>
        <p:cNvPr id="1" name=""/>
        <p:cNvGrpSpPr/>
        <p:nvPr/>
      </p:nvGrpSpPr>
      <p:grpSpPr>
        <a:xfrm>
          <a:off x="0" y="0"/>
          <a:ext cx="0" cy="0"/>
          <a:chOff x="0" y="0"/>
          <a:chExt cx="0" cy="0"/>
        </a:xfrm>
      </p:grpSpPr>
      <p:sp>
        <p:nvSpPr>
          <p:cNvPr id="8" name="TextBox 4"/>
          <p:cNvSpPr txBox="1">
            <a:spLocks noChangeArrowheads="1"/>
          </p:cNvSpPr>
          <p:nvPr/>
        </p:nvSpPr>
        <p:spPr bwMode="auto">
          <a:xfrm>
            <a:off x="10782300" y="6494463"/>
            <a:ext cx="690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31" tIns="60965" rIns="121931" bIns="60965">
            <a:spAutoFit/>
          </a:bodyPr>
          <a:lstStyle>
            <a:lvl1pPr>
              <a:defRPr sz="2400">
                <a:solidFill>
                  <a:schemeClr val="tx1"/>
                </a:solidFill>
                <a:latin typeface="Century Gothic" charset="0"/>
              </a:defRPr>
            </a:lvl1pPr>
            <a:lvl2pPr marL="742950" indent="-285750">
              <a:defRPr sz="2400">
                <a:solidFill>
                  <a:schemeClr val="tx1"/>
                </a:solidFill>
                <a:latin typeface="Century Gothic" charset="0"/>
              </a:defRPr>
            </a:lvl2pPr>
            <a:lvl3pPr marL="1143000" indent="-228600">
              <a:defRPr sz="2400">
                <a:solidFill>
                  <a:schemeClr val="tx1"/>
                </a:solidFill>
                <a:latin typeface="Century Gothic" charset="0"/>
              </a:defRPr>
            </a:lvl3pPr>
            <a:lvl4pPr marL="1600200" indent="-228600">
              <a:defRPr sz="2400">
                <a:solidFill>
                  <a:schemeClr val="tx1"/>
                </a:solidFill>
                <a:latin typeface="Century Gothic" charset="0"/>
              </a:defRPr>
            </a:lvl4pPr>
            <a:lvl5pPr marL="2057400" indent="-228600">
              <a:defRPr sz="2400">
                <a:solidFill>
                  <a:schemeClr val="tx1"/>
                </a:solidFill>
                <a:latin typeface="Century Gothic" charset="0"/>
              </a:defRPr>
            </a:lvl5pPr>
            <a:lvl6pPr marL="2514600" indent="-228600" defTabSz="608013" fontAlgn="base">
              <a:spcBef>
                <a:spcPct val="0"/>
              </a:spcBef>
              <a:spcAft>
                <a:spcPct val="0"/>
              </a:spcAft>
              <a:defRPr sz="2400">
                <a:solidFill>
                  <a:schemeClr val="tx1"/>
                </a:solidFill>
                <a:latin typeface="Century Gothic" charset="0"/>
              </a:defRPr>
            </a:lvl6pPr>
            <a:lvl7pPr marL="2971800" indent="-228600" defTabSz="608013" fontAlgn="base">
              <a:spcBef>
                <a:spcPct val="0"/>
              </a:spcBef>
              <a:spcAft>
                <a:spcPct val="0"/>
              </a:spcAft>
              <a:defRPr sz="2400">
                <a:solidFill>
                  <a:schemeClr val="tx1"/>
                </a:solidFill>
                <a:latin typeface="Century Gothic" charset="0"/>
              </a:defRPr>
            </a:lvl7pPr>
            <a:lvl8pPr marL="3429000" indent="-228600" defTabSz="608013" fontAlgn="base">
              <a:spcBef>
                <a:spcPct val="0"/>
              </a:spcBef>
              <a:spcAft>
                <a:spcPct val="0"/>
              </a:spcAft>
              <a:defRPr sz="2400">
                <a:solidFill>
                  <a:schemeClr val="tx1"/>
                </a:solidFill>
                <a:latin typeface="Century Gothic" charset="0"/>
              </a:defRPr>
            </a:lvl8pPr>
            <a:lvl9pPr marL="3886200" indent="-228600" defTabSz="608013" fontAlgn="base">
              <a:spcBef>
                <a:spcPct val="0"/>
              </a:spcBef>
              <a:spcAft>
                <a:spcPct val="0"/>
              </a:spcAft>
              <a:defRPr sz="2400">
                <a:solidFill>
                  <a:schemeClr val="tx1"/>
                </a:solidFill>
                <a:latin typeface="Century Gothic" charset="0"/>
              </a:defRPr>
            </a:lvl9pPr>
          </a:lstStyle>
          <a:p>
            <a:pPr algn="r" eaLnBrk="1" hangingPunct="1"/>
            <a:fld id="{8BF3DB5D-CCA8-F848-ACBE-BAEF04EE0814}" type="slidenum">
              <a:rPr lang="en-US" altLang="en-US" sz="1000">
                <a:ea typeface="Arial" charset="0"/>
                <a:cs typeface="Arial" charset="0"/>
              </a:rPr>
              <a:pPr algn="r" eaLnBrk="1" hangingPunct="1"/>
              <a:t>‹#›</a:t>
            </a:fld>
            <a:endParaRPr lang="en-US" altLang="en-US" sz="1000">
              <a:ea typeface="Arial" charset="0"/>
              <a:cs typeface="Arial" charset="0"/>
            </a:endParaRPr>
          </a:p>
        </p:txBody>
      </p:sp>
      <p:sp>
        <p:nvSpPr>
          <p:cNvPr id="2" name="Title 1"/>
          <p:cNvSpPr>
            <a:spLocks noGrp="1"/>
          </p:cNvSpPr>
          <p:nvPr>
            <p:ph type="title"/>
          </p:nvPr>
        </p:nvSpPr>
        <p:spPr>
          <a:xfrm>
            <a:off x="242315" y="276993"/>
            <a:ext cx="10910475" cy="576299"/>
          </a:xfrm>
        </p:spPr>
        <p:txBody>
          <a:bodyPr anchor="ctr"/>
          <a:lstStyle>
            <a:lvl1pPr>
              <a:defRPr sz="2801" b="1"/>
            </a:lvl1pPr>
          </a:lstStyle>
          <a:p>
            <a:r>
              <a:rPr lang="en-US"/>
              <a:t>Click to edit Master title style</a:t>
            </a:r>
            <a:endParaRPr lang="en-US" dirty="0"/>
          </a:p>
        </p:txBody>
      </p:sp>
      <p:sp>
        <p:nvSpPr>
          <p:cNvPr id="3" name="Content Placeholder 2"/>
          <p:cNvSpPr>
            <a:spLocks noGrp="1"/>
          </p:cNvSpPr>
          <p:nvPr>
            <p:ph idx="1"/>
          </p:nvPr>
        </p:nvSpPr>
        <p:spPr>
          <a:xfrm>
            <a:off x="242315" y="1130284"/>
            <a:ext cx="5807952" cy="5056871"/>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2"/>
          </p:nvPr>
        </p:nvSpPr>
        <p:spPr>
          <a:xfrm>
            <a:off x="6141732" y="1130283"/>
            <a:ext cx="5807952" cy="5056872"/>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FF2B5EF4-FFF2-40B4-BE49-F238E27FC236}">
                <a16:creationId xmlns:a16="http://schemas.microsoft.com/office/drawing/2014/main" id="{CA003392-3F6F-CC47-B019-14216921DF49}"/>
              </a:ext>
            </a:extLst>
          </p:cNvPr>
          <p:cNvPicPr>
            <a:picLocks noChangeAspect="1"/>
          </p:cNvPicPr>
          <p:nvPr userDrawn="1"/>
        </p:nvPicPr>
        <p:blipFill>
          <a:blip r:embed="rId2">
            <a:duotone>
              <a:schemeClr val="accent3">
                <a:shade val="45000"/>
                <a:satMod val="135000"/>
              </a:schemeClr>
              <a:prstClr val="white"/>
            </a:duotone>
          </a:blip>
          <a:stretch>
            <a:fillRect/>
          </a:stretch>
        </p:blipFill>
        <p:spPr>
          <a:xfrm flipH="1">
            <a:off x="11152790" y="0"/>
            <a:ext cx="1039210" cy="866008"/>
          </a:xfrm>
          <a:prstGeom prst="rect">
            <a:avLst/>
          </a:prstGeom>
        </p:spPr>
      </p:pic>
      <p:pic>
        <p:nvPicPr>
          <p:cNvPr id="12" name="Picture 11">
            <a:extLst>
              <a:ext uri="{FF2B5EF4-FFF2-40B4-BE49-F238E27FC236}">
                <a16:creationId xmlns:a16="http://schemas.microsoft.com/office/drawing/2014/main" id="{1CCDAA88-915D-D84E-90D4-F96CFB1AD4EF}"/>
              </a:ext>
            </a:extLst>
          </p:cNvPr>
          <p:cNvPicPr>
            <a:picLocks noChangeAspect="1"/>
          </p:cNvPicPr>
          <p:nvPr userDrawn="1"/>
        </p:nvPicPr>
        <p:blipFill>
          <a:blip r:embed="rId2">
            <a:duotone>
              <a:schemeClr val="accent3">
                <a:shade val="45000"/>
                <a:satMod val="135000"/>
              </a:schemeClr>
              <a:prstClr val="white"/>
            </a:duotone>
          </a:blip>
          <a:stretch>
            <a:fillRect/>
          </a:stretch>
        </p:blipFill>
        <p:spPr>
          <a:xfrm flipV="1">
            <a:off x="0" y="5991992"/>
            <a:ext cx="1039210" cy="866008"/>
          </a:xfrm>
          <a:prstGeom prst="rect">
            <a:avLst/>
          </a:prstGeom>
        </p:spPr>
      </p:pic>
    </p:spTree>
    <p:extLst>
      <p:ext uri="{BB962C8B-B14F-4D97-AF65-F5344CB8AC3E}">
        <p14:creationId xmlns:p14="http://schemas.microsoft.com/office/powerpoint/2010/main" val="2785660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3 Column">
    <p:spTree>
      <p:nvGrpSpPr>
        <p:cNvPr id="1" name=""/>
        <p:cNvGrpSpPr/>
        <p:nvPr/>
      </p:nvGrpSpPr>
      <p:grpSpPr>
        <a:xfrm>
          <a:off x="0" y="0"/>
          <a:ext cx="0" cy="0"/>
          <a:chOff x="0" y="0"/>
          <a:chExt cx="0" cy="0"/>
        </a:xfrm>
      </p:grpSpPr>
      <p:sp>
        <p:nvSpPr>
          <p:cNvPr id="8" name="TextBox 4"/>
          <p:cNvSpPr txBox="1">
            <a:spLocks noChangeArrowheads="1"/>
          </p:cNvSpPr>
          <p:nvPr/>
        </p:nvSpPr>
        <p:spPr bwMode="auto">
          <a:xfrm>
            <a:off x="10782300" y="6494463"/>
            <a:ext cx="690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31" tIns="60965" rIns="121931" bIns="60965">
            <a:spAutoFit/>
          </a:bodyPr>
          <a:lstStyle>
            <a:lvl1pPr>
              <a:defRPr sz="2400">
                <a:solidFill>
                  <a:schemeClr val="tx1"/>
                </a:solidFill>
                <a:latin typeface="Century Gothic" charset="0"/>
              </a:defRPr>
            </a:lvl1pPr>
            <a:lvl2pPr marL="742950" indent="-285750">
              <a:defRPr sz="2400">
                <a:solidFill>
                  <a:schemeClr val="tx1"/>
                </a:solidFill>
                <a:latin typeface="Century Gothic" charset="0"/>
              </a:defRPr>
            </a:lvl2pPr>
            <a:lvl3pPr marL="1143000" indent="-228600">
              <a:defRPr sz="2400">
                <a:solidFill>
                  <a:schemeClr val="tx1"/>
                </a:solidFill>
                <a:latin typeface="Century Gothic" charset="0"/>
              </a:defRPr>
            </a:lvl3pPr>
            <a:lvl4pPr marL="1600200" indent="-228600">
              <a:defRPr sz="2400">
                <a:solidFill>
                  <a:schemeClr val="tx1"/>
                </a:solidFill>
                <a:latin typeface="Century Gothic" charset="0"/>
              </a:defRPr>
            </a:lvl4pPr>
            <a:lvl5pPr marL="2057400" indent="-228600">
              <a:defRPr sz="2400">
                <a:solidFill>
                  <a:schemeClr val="tx1"/>
                </a:solidFill>
                <a:latin typeface="Century Gothic" charset="0"/>
              </a:defRPr>
            </a:lvl5pPr>
            <a:lvl6pPr marL="2514600" indent="-228600" defTabSz="608013" fontAlgn="base">
              <a:spcBef>
                <a:spcPct val="0"/>
              </a:spcBef>
              <a:spcAft>
                <a:spcPct val="0"/>
              </a:spcAft>
              <a:defRPr sz="2400">
                <a:solidFill>
                  <a:schemeClr val="tx1"/>
                </a:solidFill>
                <a:latin typeface="Century Gothic" charset="0"/>
              </a:defRPr>
            </a:lvl6pPr>
            <a:lvl7pPr marL="2971800" indent="-228600" defTabSz="608013" fontAlgn="base">
              <a:spcBef>
                <a:spcPct val="0"/>
              </a:spcBef>
              <a:spcAft>
                <a:spcPct val="0"/>
              </a:spcAft>
              <a:defRPr sz="2400">
                <a:solidFill>
                  <a:schemeClr val="tx1"/>
                </a:solidFill>
                <a:latin typeface="Century Gothic" charset="0"/>
              </a:defRPr>
            </a:lvl7pPr>
            <a:lvl8pPr marL="3429000" indent="-228600" defTabSz="608013" fontAlgn="base">
              <a:spcBef>
                <a:spcPct val="0"/>
              </a:spcBef>
              <a:spcAft>
                <a:spcPct val="0"/>
              </a:spcAft>
              <a:defRPr sz="2400">
                <a:solidFill>
                  <a:schemeClr val="tx1"/>
                </a:solidFill>
                <a:latin typeface="Century Gothic" charset="0"/>
              </a:defRPr>
            </a:lvl8pPr>
            <a:lvl9pPr marL="3886200" indent="-228600" defTabSz="608013" fontAlgn="base">
              <a:spcBef>
                <a:spcPct val="0"/>
              </a:spcBef>
              <a:spcAft>
                <a:spcPct val="0"/>
              </a:spcAft>
              <a:defRPr sz="2400">
                <a:solidFill>
                  <a:schemeClr val="tx1"/>
                </a:solidFill>
                <a:latin typeface="Century Gothic" charset="0"/>
              </a:defRPr>
            </a:lvl9pPr>
          </a:lstStyle>
          <a:p>
            <a:pPr algn="r" eaLnBrk="1" hangingPunct="1"/>
            <a:fld id="{FB861F6D-5861-CA44-B322-DC365AF68C40}" type="slidenum">
              <a:rPr lang="en-US" altLang="en-US" sz="1000">
                <a:ea typeface="Arial" charset="0"/>
                <a:cs typeface="Arial" charset="0"/>
              </a:rPr>
              <a:pPr algn="r" eaLnBrk="1" hangingPunct="1"/>
              <a:t>‹#›</a:t>
            </a:fld>
            <a:endParaRPr lang="en-US" altLang="en-US" sz="1000">
              <a:ea typeface="Arial" charset="0"/>
              <a:cs typeface="Arial" charset="0"/>
            </a:endParaRPr>
          </a:p>
        </p:txBody>
      </p:sp>
      <p:sp>
        <p:nvSpPr>
          <p:cNvPr id="2" name="Title 1"/>
          <p:cNvSpPr>
            <a:spLocks noGrp="1"/>
          </p:cNvSpPr>
          <p:nvPr>
            <p:ph type="title"/>
          </p:nvPr>
        </p:nvSpPr>
        <p:spPr>
          <a:xfrm>
            <a:off x="242315" y="276993"/>
            <a:ext cx="10910475" cy="576299"/>
          </a:xfrm>
        </p:spPr>
        <p:txBody>
          <a:bodyPr anchor="ctr"/>
          <a:lstStyle>
            <a:lvl1pPr>
              <a:defRPr sz="2801" b="1"/>
            </a:lvl1pPr>
          </a:lstStyle>
          <a:p>
            <a:r>
              <a:rPr lang="en-US"/>
              <a:t>Click to edit Master title style</a:t>
            </a:r>
            <a:endParaRPr lang="en-US" dirty="0"/>
          </a:p>
        </p:txBody>
      </p:sp>
      <p:sp>
        <p:nvSpPr>
          <p:cNvPr id="3" name="Content Placeholder 2"/>
          <p:cNvSpPr>
            <a:spLocks noGrp="1"/>
          </p:cNvSpPr>
          <p:nvPr>
            <p:ph idx="1"/>
          </p:nvPr>
        </p:nvSpPr>
        <p:spPr>
          <a:xfrm>
            <a:off x="242315" y="1130283"/>
            <a:ext cx="3840480" cy="5056872"/>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2"/>
          </p:nvPr>
        </p:nvSpPr>
        <p:spPr>
          <a:xfrm>
            <a:off x="8109204" y="1130283"/>
            <a:ext cx="3840480" cy="5056872"/>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3"/>
          </p:nvPr>
        </p:nvSpPr>
        <p:spPr>
          <a:xfrm>
            <a:off x="4175759" y="1130283"/>
            <a:ext cx="3840480" cy="5056872"/>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a:extLst>
              <a:ext uri="{FF2B5EF4-FFF2-40B4-BE49-F238E27FC236}">
                <a16:creationId xmlns:a16="http://schemas.microsoft.com/office/drawing/2014/main" id="{F34FC2B2-30FC-B946-8E64-806268756E65}"/>
              </a:ext>
            </a:extLst>
          </p:cNvPr>
          <p:cNvPicPr>
            <a:picLocks noChangeAspect="1"/>
          </p:cNvPicPr>
          <p:nvPr userDrawn="1"/>
        </p:nvPicPr>
        <p:blipFill>
          <a:blip r:embed="rId2">
            <a:duotone>
              <a:schemeClr val="accent3">
                <a:shade val="45000"/>
                <a:satMod val="135000"/>
              </a:schemeClr>
              <a:prstClr val="white"/>
            </a:duotone>
          </a:blip>
          <a:stretch>
            <a:fillRect/>
          </a:stretch>
        </p:blipFill>
        <p:spPr>
          <a:xfrm flipH="1">
            <a:off x="11152790" y="0"/>
            <a:ext cx="1039210" cy="866008"/>
          </a:xfrm>
          <a:prstGeom prst="rect">
            <a:avLst/>
          </a:prstGeom>
        </p:spPr>
      </p:pic>
      <p:pic>
        <p:nvPicPr>
          <p:cNvPr id="16" name="Picture 15">
            <a:extLst>
              <a:ext uri="{FF2B5EF4-FFF2-40B4-BE49-F238E27FC236}">
                <a16:creationId xmlns:a16="http://schemas.microsoft.com/office/drawing/2014/main" id="{04977FB5-DDCA-7845-8488-61191381DF7C}"/>
              </a:ext>
            </a:extLst>
          </p:cNvPr>
          <p:cNvPicPr>
            <a:picLocks noChangeAspect="1"/>
          </p:cNvPicPr>
          <p:nvPr userDrawn="1"/>
        </p:nvPicPr>
        <p:blipFill>
          <a:blip r:embed="rId2">
            <a:duotone>
              <a:schemeClr val="accent3">
                <a:shade val="45000"/>
                <a:satMod val="135000"/>
              </a:schemeClr>
              <a:prstClr val="white"/>
            </a:duotone>
          </a:blip>
          <a:stretch>
            <a:fillRect/>
          </a:stretch>
        </p:blipFill>
        <p:spPr>
          <a:xfrm flipV="1">
            <a:off x="0" y="5991992"/>
            <a:ext cx="1039210" cy="866008"/>
          </a:xfrm>
          <a:prstGeom prst="rect">
            <a:avLst/>
          </a:prstGeom>
        </p:spPr>
      </p:pic>
    </p:spTree>
    <p:extLst>
      <p:ext uri="{BB962C8B-B14F-4D97-AF65-F5344CB8AC3E}">
        <p14:creationId xmlns:p14="http://schemas.microsoft.com/office/powerpoint/2010/main" val="3545696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18" name="Picture 3">
            <a:extLst>
              <a:ext uri="{FF2B5EF4-FFF2-40B4-BE49-F238E27FC236}">
                <a16:creationId xmlns:a16="http://schemas.microsoft.com/office/drawing/2014/main" id="{DAE3BAB3-D834-6D43-B92C-C33BBA76657C}"/>
              </a:ext>
            </a:extLst>
          </p:cNvPr>
          <p:cNvPicPr>
            <a:picLocks noChangeAspect="1"/>
          </p:cNvPicPr>
          <p:nvPr userDrawn="1"/>
        </p:nvPicPr>
        <p:blipFill rotWithShape="1">
          <a:blip r:embed="rId2"/>
          <a:srcRect t="24613"/>
          <a:stretch/>
        </p:blipFill>
        <p:spPr bwMode="auto">
          <a:xfrm>
            <a:off x="0" y="0"/>
            <a:ext cx="12176088" cy="4589602"/>
          </a:xfrm>
          <a:prstGeom prst="rect">
            <a:avLst/>
          </a:prstGeom>
          <a:noFill/>
          <a:ln>
            <a:noFill/>
          </a:ln>
          <a:effectLst>
            <a:softEdge rad="1050676"/>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1322036" y="4914998"/>
            <a:ext cx="9547926" cy="1643370"/>
          </a:xfrm>
        </p:spPr>
        <p:txBody>
          <a:bodyPr anchor="ctr"/>
          <a:lstStyle>
            <a:lvl1pPr algn="ctr">
              <a:defRPr sz="3201"/>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ABF9F46F-A986-4349-A60D-D0A9473DA9D9}"/>
              </a:ext>
            </a:extLst>
          </p:cNvPr>
          <p:cNvPicPr>
            <a:picLocks noChangeAspect="1"/>
          </p:cNvPicPr>
          <p:nvPr userDrawn="1"/>
        </p:nvPicPr>
        <p:blipFill>
          <a:blip r:embed="rId3"/>
          <a:stretch>
            <a:fillRect/>
          </a:stretch>
        </p:blipFill>
        <p:spPr>
          <a:xfrm flipH="1">
            <a:off x="11152790" y="0"/>
            <a:ext cx="1039210" cy="866008"/>
          </a:xfrm>
          <a:prstGeom prst="rect">
            <a:avLst/>
          </a:prstGeom>
        </p:spPr>
      </p:pic>
      <p:pic>
        <p:nvPicPr>
          <p:cNvPr id="8" name="Picture 7">
            <a:extLst>
              <a:ext uri="{FF2B5EF4-FFF2-40B4-BE49-F238E27FC236}">
                <a16:creationId xmlns:a16="http://schemas.microsoft.com/office/drawing/2014/main" id="{C8502426-26FC-B34B-BF3A-788F33488F55}"/>
              </a:ext>
            </a:extLst>
          </p:cNvPr>
          <p:cNvPicPr>
            <a:picLocks noChangeAspect="1"/>
          </p:cNvPicPr>
          <p:nvPr userDrawn="1"/>
        </p:nvPicPr>
        <p:blipFill>
          <a:blip r:embed="rId4"/>
          <a:stretch>
            <a:fillRect/>
          </a:stretch>
        </p:blipFill>
        <p:spPr>
          <a:xfrm rot="5400000">
            <a:off x="9858589" y="952609"/>
            <a:ext cx="1039210" cy="866008"/>
          </a:xfrm>
          <a:prstGeom prst="rect">
            <a:avLst/>
          </a:prstGeom>
        </p:spPr>
      </p:pic>
      <p:pic>
        <p:nvPicPr>
          <p:cNvPr id="9" name="Picture 8">
            <a:extLst>
              <a:ext uri="{FF2B5EF4-FFF2-40B4-BE49-F238E27FC236}">
                <a16:creationId xmlns:a16="http://schemas.microsoft.com/office/drawing/2014/main" id="{7A6F27F9-B828-874A-B55E-4891F6015515}"/>
              </a:ext>
            </a:extLst>
          </p:cNvPr>
          <p:cNvPicPr>
            <a:picLocks noChangeAspect="1"/>
          </p:cNvPicPr>
          <p:nvPr userDrawn="1"/>
        </p:nvPicPr>
        <p:blipFill rotWithShape="1">
          <a:blip r:embed="rId5"/>
          <a:srcRect b="35092"/>
          <a:stretch/>
        </p:blipFill>
        <p:spPr>
          <a:xfrm rot="10800000">
            <a:off x="10811198" y="820293"/>
            <a:ext cx="1380802" cy="1239755"/>
          </a:xfrm>
          <a:prstGeom prst="rect">
            <a:avLst/>
          </a:prstGeom>
        </p:spPr>
      </p:pic>
      <p:pic>
        <p:nvPicPr>
          <p:cNvPr id="11" name="Picture 10">
            <a:extLst>
              <a:ext uri="{FF2B5EF4-FFF2-40B4-BE49-F238E27FC236}">
                <a16:creationId xmlns:a16="http://schemas.microsoft.com/office/drawing/2014/main" id="{4EF1F6FD-D09A-764B-84BF-72A252533E74}"/>
              </a:ext>
            </a:extLst>
          </p:cNvPr>
          <p:cNvPicPr>
            <a:picLocks noChangeAspect="1"/>
          </p:cNvPicPr>
          <p:nvPr userDrawn="1"/>
        </p:nvPicPr>
        <p:blipFill>
          <a:blip r:embed="rId6"/>
          <a:stretch>
            <a:fillRect/>
          </a:stretch>
        </p:blipFill>
        <p:spPr>
          <a:xfrm rot="16200000">
            <a:off x="10546585" y="-779407"/>
            <a:ext cx="866008" cy="2424822"/>
          </a:xfrm>
          <a:prstGeom prst="rect">
            <a:avLst/>
          </a:prstGeom>
        </p:spPr>
      </p:pic>
      <p:pic>
        <p:nvPicPr>
          <p:cNvPr id="13" name="Picture 12">
            <a:extLst>
              <a:ext uri="{FF2B5EF4-FFF2-40B4-BE49-F238E27FC236}">
                <a16:creationId xmlns:a16="http://schemas.microsoft.com/office/drawing/2014/main" id="{4EB5BDAC-CBDC-F949-BDB2-65436D938976}"/>
              </a:ext>
            </a:extLst>
          </p:cNvPr>
          <p:cNvPicPr>
            <a:picLocks noChangeAspect="1"/>
          </p:cNvPicPr>
          <p:nvPr userDrawn="1"/>
        </p:nvPicPr>
        <p:blipFill>
          <a:blip r:embed="rId4"/>
          <a:stretch>
            <a:fillRect/>
          </a:stretch>
        </p:blipFill>
        <p:spPr>
          <a:xfrm rot="10800000">
            <a:off x="11152790" y="3740123"/>
            <a:ext cx="1039210" cy="866008"/>
          </a:xfrm>
          <a:prstGeom prst="rect">
            <a:avLst/>
          </a:prstGeom>
        </p:spPr>
      </p:pic>
      <p:grpSp>
        <p:nvGrpSpPr>
          <p:cNvPr id="14" name="Group 13">
            <a:extLst>
              <a:ext uri="{FF2B5EF4-FFF2-40B4-BE49-F238E27FC236}">
                <a16:creationId xmlns:a16="http://schemas.microsoft.com/office/drawing/2014/main" id="{F7FF01ED-A099-D243-9F9D-5AEC91C6D34F}"/>
              </a:ext>
            </a:extLst>
          </p:cNvPr>
          <p:cNvGrpSpPr/>
          <p:nvPr userDrawn="1"/>
        </p:nvGrpSpPr>
        <p:grpSpPr>
          <a:xfrm>
            <a:off x="0" y="2706846"/>
            <a:ext cx="1910030" cy="1899287"/>
            <a:chOff x="0" y="2706846"/>
            <a:chExt cx="1910030" cy="1899287"/>
          </a:xfrm>
        </p:grpSpPr>
        <p:pic>
          <p:nvPicPr>
            <p:cNvPr id="15" name="Picture 14">
              <a:extLst>
                <a:ext uri="{FF2B5EF4-FFF2-40B4-BE49-F238E27FC236}">
                  <a16:creationId xmlns:a16="http://schemas.microsoft.com/office/drawing/2014/main" id="{566B8DE6-106A-004C-8BC9-2334E9AB8464}"/>
                </a:ext>
              </a:extLst>
            </p:cNvPr>
            <p:cNvPicPr>
              <a:picLocks noChangeAspect="1"/>
            </p:cNvPicPr>
            <p:nvPr userDrawn="1"/>
          </p:nvPicPr>
          <p:blipFill rotWithShape="1">
            <a:blip r:embed="rId5"/>
            <a:srcRect r="25169"/>
            <a:stretch/>
          </p:blipFill>
          <p:spPr>
            <a:xfrm rot="5400000">
              <a:off x="438376" y="3134479"/>
              <a:ext cx="1033278" cy="1910029"/>
            </a:xfrm>
            <a:prstGeom prst="rect">
              <a:avLst/>
            </a:prstGeom>
          </p:spPr>
        </p:pic>
        <p:pic>
          <p:nvPicPr>
            <p:cNvPr id="16" name="Picture 15">
              <a:extLst>
                <a:ext uri="{FF2B5EF4-FFF2-40B4-BE49-F238E27FC236}">
                  <a16:creationId xmlns:a16="http://schemas.microsoft.com/office/drawing/2014/main" id="{8974C1D9-935D-8748-84F5-FDC828E5EE30}"/>
                </a:ext>
              </a:extLst>
            </p:cNvPr>
            <p:cNvPicPr>
              <a:picLocks noChangeAspect="1"/>
            </p:cNvPicPr>
            <p:nvPr userDrawn="1"/>
          </p:nvPicPr>
          <p:blipFill>
            <a:blip r:embed="rId4"/>
            <a:stretch>
              <a:fillRect/>
            </a:stretch>
          </p:blipFill>
          <p:spPr>
            <a:xfrm rot="10800000" flipH="1">
              <a:off x="0" y="2706846"/>
              <a:ext cx="1039210" cy="866008"/>
            </a:xfrm>
            <a:prstGeom prst="rect">
              <a:avLst/>
            </a:prstGeom>
          </p:spPr>
        </p:pic>
        <p:pic>
          <p:nvPicPr>
            <p:cNvPr id="17" name="Picture 16">
              <a:extLst>
                <a:ext uri="{FF2B5EF4-FFF2-40B4-BE49-F238E27FC236}">
                  <a16:creationId xmlns:a16="http://schemas.microsoft.com/office/drawing/2014/main" id="{62A6A4DE-46F4-A645-84CC-1DCDDFD5A15D}"/>
                </a:ext>
              </a:extLst>
            </p:cNvPr>
            <p:cNvPicPr>
              <a:picLocks noChangeAspect="1"/>
            </p:cNvPicPr>
            <p:nvPr userDrawn="1"/>
          </p:nvPicPr>
          <p:blipFill rotWithShape="1">
            <a:blip r:embed="rId6"/>
            <a:srcRect b="72297"/>
            <a:stretch/>
          </p:blipFill>
          <p:spPr>
            <a:xfrm>
              <a:off x="1044022" y="2901115"/>
              <a:ext cx="866008" cy="671737"/>
            </a:xfrm>
            <a:prstGeom prst="rect">
              <a:avLst/>
            </a:prstGeom>
          </p:spPr>
        </p:pic>
      </p:grpSp>
    </p:spTree>
    <p:extLst>
      <p:ext uri="{BB962C8B-B14F-4D97-AF65-F5344CB8AC3E}">
        <p14:creationId xmlns:p14="http://schemas.microsoft.com/office/powerpoint/2010/main" val="1170647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Title+Blank">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10782300" y="6494463"/>
            <a:ext cx="690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31" tIns="60965" rIns="121931" bIns="60965">
            <a:spAutoFit/>
          </a:bodyPr>
          <a:lstStyle>
            <a:lvl1pPr>
              <a:defRPr sz="2400">
                <a:solidFill>
                  <a:schemeClr val="tx1"/>
                </a:solidFill>
                <a:latin typeface="Century Gothic" charset="0"/>
              </a:defRPr>
            </a:lvl1pPr>
            <a:lvl2pPr marL="742950" indent="-285750">
              <a:defRPr sz="2400">
                <a:solidFill>
                  <a:schemeClr val="tx1"/>
                </a:solidFill>
                <a:latin typeface="Century Gothic" charset="0"/>
              </a:defRPr>
            </a:lvl2pPr>
            <a:lvl3pPr marL="1143000" indent="-228600">
              <a:defRPr sz="2400">
                <a:solidFill>
                  <a:schemeClr val="tx1"/>
                </a:solidFill>
                <a:latin typeface="Century Gothic" charset="0"/>
              </a:defRPr>
            </a:lvl3pPr>
            <a:lvl4pPr marL="1600200" indent="-228600">
              <a:defRPr sz="2400">
                <a:solidFill>
                  <a:schemeClr val="tx1"/>
                </a:solidFill>
                <a:latin typeface="Century Gothic" charset="0"/>
              </a:defRPr>
            </a:lvl4pPr>
            <a:lvl5pPr marL="2057400" indent="-228600">
              <a:defRPr sz="2400">
                <a:solidFill>
                  <a:schemeClr val="tx1"/>
                </a:solidFill>
                <a:latin typeface="Century Gothic" charset="0"/>
              </a:defRPr>
            </a:lvl5pPr>
            <a:lvl6pPr marL="2514600" indent="-228600" defTabSz="608013" fontAlgn="base">
              <a:spcBef>
                <a:spcPct val="0"/>
              </a:spcBef>
              <a:spcAft>
                <a:spcPct val="0"/>
              </a:spcAft>
              <a:defRPr sz="2400">
                <a:solidFill>
                  <a:schemeClr val="tx1"/>
                </a:solidFill>
                <a:latin typeface="Century Gothic" charset="0"/>
              </a:defRPr>
            </a:lvl6pPr>
            <a:lvl7pPr marL="2971800" indent="-228600" defTabSz="608013" fontAlgn="base">
              <a:spcBef>
                <a:spcPct val="0"/>
              </a:spcBef>
              <a:spcAft>
                <a:spcPct val="0"/>
              </a:spcAft>
              <a:defRPr sz="2400">
                <a:solidFill>
                  <a:schemeClr val="tx1"/>
                </a:solidFill>
                <a:latin typeface="Century Gothic" charset="0"/>
              </a:defRPr>
            </a:lvl7pPr>
            <a:lvl8pPr marL="3429000" indent="-228600" defTabSz="608013" fontAlgn="base">
              <a:spcBef>
                <a:spcPct val="0"/>
              </a:spcBef>
              <a:spcAft>
                <a:spcPct val="0"/>
              </a:spcAft>
              <a:defRPr sz="2400">
                <a:solidFill>
                  <a:schemeClr val="tx1"/>
                </a:solidFill>
                <a:latin typeface="Century Gothic" charset="0"/>
              </a:defRPr>
            </a:lvl8pPr>
            <a:lvl9pPr marL="3886200" indent="-228600" defTabSz="608013" fontAlgn="base">
              <a:spcBef>
                <a:spcPct val="0"/>
              </a:spcBef>
              <a:spcAft>
                <a:spcPct val="0"/>
              </a:spcAft>
              <a:defRPr sz="2400">
                <a:solidFill>
                  <a:schemeClr val="tx1"/>
                </a:solidFill>
                <a:latin typeface="Century Gothic" charset="0"/>
              </a:defRPr>
            </a:lvl9pPr>
          </a:lstStyle>
          <a:p>
            <a:pPr algn="r" eaLnBrk="1" hangingPunct="1"/>
            <a:fld id="{900A6496-A250-544B-AC1A-96F02AFA7EED}" type="slidenum">
              <a:rPr lang="en-US" altLang="en-US" sz="1000">
                <a:ea typeface="Arial" charset="0"/>
                <a:cs typeface="Arial" charset="0"/>
              </a:rPr>
              <a:pPr algn="r" eaLnBrk="1" hangingPunct="1"/>
              <a:t>‹#›</a:t>
            </a:fld>
            <a:endParaRPr lang="en-US" altLang="en-US" sz="1000">
              <a:ea typeface="Arial" charset="0"/>
              <a:cs typeface="Arial" charset="0"/>
            </a:endParaRPr>
          </a:p>
        </p:txBody>
      </p:sp>
      <p:sp>
        <p:nvSpPr>
          <p:cNvPr id="8" name="Title 1"/>
          <p:cNvSpPr>
            <a:spLocks noGrp="1"/>
          </p:cNvSpPr>
          <p:nvPr>
            <p:ph type="title"/>
          </p:nvPr>
        </p:nvSpPr>
        <p:spPr>
          <a:xfrm>
            <a:off x="242315" y="276993"/>
            <a:ext cx="10910475" cy="576299"/>
          </a:xfrm>
        </p:spPr>
        <p:txBody>
          <a:bodyPr anchor="ctr"/>
          <a:lstStyle>
            <a:lvl1pPr>
              <a:defRPr sz="2801" b="1"/>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27CAD4E-9C6B-F047-9966-252E2E2B17E9}"/>
              </a:ext>
            </a:extLst>
          </p:cNvPr>
          <p:cNvPicPr>
            <a:picLocks noChangeAspect="1"/>
          </p:cNvPicPr>
          <p:nvPr userDrawn="1"/>
        </p:nvPicPr>
        <p:blipFill>
          <a:blip r:embed="rId2">
            <a:duotone>
              <a:schemeClr val="accent3">
                <a:shade val="45000"/>
                <a:satMod val="135000"/>
              </a:schemeClr>
              <a:prstClr val="white"/>
            </a:duotone>
          </a:blip>
          <a:stretch>
            <a:fillRect/>
          </a:stretch>
        </p:blipFill>
        <p:spPr>
          <a:xfrm flipH="1">
            <a:off x="11152790" y="0"/>
            <a:ext cx="1039210" cy="866008"/>
          </a:xfrm>
          <a:prstGeom prst="rect">
            <a:avLst/>
          </a:prstGeom>
        </p:spPr>
      </p:pic>
      <p:pic>
        <p:nvPicPr>
          <p:cNvPr id="11" name="Picture 10">
            <a:extLst>
              <a:ext uri="{FF2B5EF4-FFF2-40B4-BE49-F238E27FC236}">
                <a16:creationId xmlns:a16="http://schemas.microsoft.com/office/drawing/2014/main" id="{3F7C965E-622A-C948-A797-48E96D022E9B}"/>
              </a:ext>
            </a:extLst>
          </p:cNvPr>
          <p:cNvPicPr>
            <a:picLocks noChangeAspect="1"/>
          </p:cNvPicPr>
          <p:nvPr userDrawn="1"/>
        </p:nvPicPr>
        <p:blipFill>
          <a:blip r:embed="rId2">
            <a:duotone>
              <a:schemeClr val="accent3">
                <a:shade val="45000"/>
                <a:satMod val="135000"/>
              </a:schemeClr>
              <a:prstClr val="white"/>
            </a:duotone>
          </a:blip>
          <a:stretch>
            <a:fillRect/>
          </a:stretch>
        </p:blipFill>
        <p:spPr>
          <a:xfrm flipV="1">
            <a:off x="0" y="5991992"/>
            <a:ext cx="1039210" cy="866008"/>
          </a:xfrm>
          <a:prstGeom prst="rect">
            <a:avLst/>
          </a:prstGeom>
        </p:spPr>
      </p:pic>
    </p:spTree>
    <p:extLst>
      <p:ext uri="{BB962C8B-B14F-4D97-AF65-F5344CB8AC3E}">
        <p14:creationId xmlns:p14="http://schemas.microsoft.com/office/powerpoint/2010/main" val="3838006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Title+Subtitle+Blank">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0782300" y="6494463"/>
            <a:ext cx="690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31" tIns="60965" rIns="121931" bIns="60965">
            <a:spAutoFit/>
          </a:bodyPr>
          <a:lstStyle>
            <a:lvl1pPr>
              <a:defRPr sz="2400">
                <a:solidFill>
                  <a:schemeClr val="tx1"/>
                </a:solidFill>
                <a:latin typeface="Century Gothic" charset="0"/>
              </a:defRPr>
            </a:lvl1pPr>
            <a:lvl2pPr marL="742950" indent="-285750">
              <a:defRPr sz="2400">
                <a:solidFill>
                  <a:schemeClr val="tx1"/>
                </a:solidFill>
                <a:latin typeface="Century Gothic" charset="0"/>
              </a:defRPr>
            </a:lvl2pPr>
            <a:lvl3pPr marL="1143000" indent="-228600">
              <a:defRPr sz="2400">
                <a:solidFill>
                  <a:schemeClr val="tx1"/>
                </a:solidFill>
                <a:latin typeface="Century Gothic" charset="0"/>
              </a:defRPr>
            </a:lvl3pPr>
            <a:lvl4pPr marL="1600200" indent="-228600">
              <a:defRPr sz="2400">
                <a:solidFill>
                  <a:schemeClr val="tx1"/>
                </a:solidFill>
                <a:latin typeface="Century Gothic" charset="0"/>
              </a:defRPr>
            </a:lvl4pPr>
            <a:lvl5pPr marL="2057400" indent="-228600">
              <a:defRPr sz="2400">
                <a:solidFill>
                  <a:schemeClr val="tx1"/>
                </a:solidFill>
                <a:latin typeface="Century Gothic" charset="0"/>
              </a:defRPr>
            </a:lvl5pPr>
            <a:lvl6pPr marL="2514600" indent="-228600" defTabSz="608013" fontAlgn="base">
              <a:spcBef>
                <a:spcPct val="0"/>
              </a:spcBef>
              <a:spcAft>
                <a:spcPct val="0"/>
              </a:spcAft>
              <a:defRPr sz="2400">
                <a:solidFill>
                  <a:schemeClr val="tx1"/>
                </a:solidFill>
                <a:latin typeface="Century Gothic" charset="0"/>
              </a:defRPr>
            </a:lvl6pPr>
            <a:lvl7pPr marL="2971800" indent="-228600" defTabSz="608013" fontAlgn="base">
              <a:spcBef>
                <a:spcPct val="0"/>
              </a:spcBef>
              <a:spcAft>
                <a:spcPct val="0"/>
              </a:spcAft>
              <a:defRPr sz="2400">
                <a:solidFill>
                  <a:schemeClr val="tx1"/>
                </a:solidFill>
                <a:latin typeface="Century Gothic" charset="0"/>
              </a:defRPr>
            </a:lvl7pPr>
            <a:lvl8pPr marL="3429000" indent="-228600" defTabSz="608013" fontAlgn="base">
              <a:spcBef>
                <a:spcPct val="0"/>
              </a:spcBef>
              <a:spcAft>
                <a:spcPct val="0"/>
              </a:spcAft>
              <a:defRPr sz="2400">
                <a:solidFill>
                  <a:schemeClr val="tx1"/>
                </a:solidFill>
                <a:latin typeface="Century Gothic" charset="0"/>
              </a:defRPr>
            </a:lvl8pPr>
            <a:lvl9pPr marL="3886200" indent="-228600" defTabSz="608013" fontAlgn="base">
              <a:spcBef>
                <a:spcPct val="0"/>
              </a:spcBef>
              <a:spcAft>
                <a:spcPct val="0"/>
              </a:spcAft>
              <a:defRPr sz="2400">
                <a:solidFill>
                  <a:schemeClr val="tx1"/>
                </a:solidFill>
                <a:latin typeface="Century Gothic" charset="0"/>
              </a:defRPr>
            </a:lvl9pPr>
          </a:lstStyle>
          <a:p>
            <a:pPr algn="r" eaLnBrk="1" hangingPunct="1"/>
            <a:fld id="{6F587606-241B-B04D-A9E9-DACEA3E19929}" type="slidenum">
              <a:rPr lang="en-US" altLang="en-US" sz="1000">
                <a:ea typeface="Arial" charset="0"/>
                <a:cs typeface="Arial" charset="0"/>
              </a:rPr>
              <a:pPr algn="r" eaLnBrk="1" hangingPunct="1"/>
              <a:t>‹#›</a:t>
            </a:fld>
            <a:endParaRPr lang="en-US" altLang="en-US" sz="1000">
              <a:ea typeface="Arial" charset="0"/>
              <a:cs typeface="Arial" charset="0"/>
            </a:endParaRPr>
          </a:p>
        </p:txBody>
      </p:sp>
      <p:sp>
        <p:nvSpPr>
          <p:cNvPr id="8" name="Title 1"/>
          <p:cNvSpPr>
            <a:spLocks noGrp="1"/>
          </p:cNvSpPr>
          <p:nvPr>
            <p:ph type="title"/>
          </p:nvPr>
        </p:nvSpPr>
        <p:spPr>
          <a:xfrm>
            <a:off x="242315" y="276993"/>
            <a:ext cx="10910475" cy="576299"/>
          </a:xfrm>
        </p:spPr>
        <p:txBody>
          <a:bodyPr anchor="ctr"/>
          <a:lstStyle>
            <a:lvl1pPr>
              <a:defRPr sz="2801" b="1"/>
            </a:lvl1pPr>
          </a:lstStyle>
          <a:p>
            <a:r>
              <a:rPr lang="en-US" dirty="0"/>
              <a:t>Click to edit Master title style</a:t>
            </a:r>
          </a:p>
        </p:txBody>
      </p:sp>
      <p:sp>
        <p:nvSpPr>
          <p:cNvPr id="6" name="Text Placeholder 10"/>
          <p:cNvSpPr>
            <a:spLocks noGrp="1"/>
          </p:cNvSpPr>
          <p:nvPr>
            <p:ph type="body" sz="quarter" idx="12"/>
          </p:nvPr>
        </p:nvSpPr>
        <p:spPr>
          <a:xfrm>
            <a:off x="242315" y="854076"/>
            <a:ext cx="11707369" cy="436563"/>
          </a:xfrm>
        </p:spPr>
        <p:txBody>
          <a:bodyPr/>
          <a:lstStyle>
            <a:lvl1pPr marL="146322" indent="0">
              <a:buFontTx/>
              <a:buNone/>
              <a:defRPr b="1" baseline="0"/>
            </a:lvl1pPr>
          </a:lstStyle>
          <a:p>
            <a:pPr lvl="0"/>
            <a:r>
              <a:rPr lang="en-US"/>
              <a:t>Click to edit Master text styles</a:t>
            </a:r>
          </a:p>
        </p:txBody>
      </p:sp>
      <p:pic>
        <p:nvPicPr>
          <p:cNvPr id="12" name="Picture 11">
            <a:extLst>
              <a:ext uri="{FF2B5EF4-FFF2-40B4-BE49-F238E27FC236}">
                <a16:creationId xmlns:a16="http://schemas.microsoft.com/office/drawing/2014/main" id="{7114D6E1-98E9-3149-A11D-EE3E1D9D4FA5}"/>
              </a:ext>
            </a:extLst>
          </p:cNvPr>
          <p:cNvPicPr>
            <a:picLocks noChangeAspect="1"/>
          </p:cNvPicPr>
          <p:nvPr userDrawn="1"/>
        </p:nvPicPr>
        <p:blipFill>
          <a:blip r:embed="rId2">
            <a:duotone>
              <a:schemeClr val="accent3">
                <a:shade val="45000"/>
                <a:satMod val="135000"/>
              </a:schemeClr>
              <a:prstClr val="white"/>
            </a:duotone>
          </a:blip>
          <a:stretch>
            <a:fillRect/>
          </a:stretch>
        </p:blipFill>
        <p:spPr>
          <a:xfrm flipH="1">
            <a:off x="11152790" y="0"/>
            <a:ext cx="1039210" cy="866008"/>
          </a:xfrm>
          <a:prstGeom prst="rect">
            <a:avLst/>
          </a:prstGeom>
        </p:spPr>
      </p:pic>
      <p:pic>
        <p:nvPicPr>
          <p:cNvPr id="13" name="Picture 12">
            <a:extLst>
              <a:ext uri="{FF2B5EF4-FFF2-40B4-BE49-F238E27FC236}">
                <a16:creationId xmlns:a16="http://schemas.microsoft.com/office/drawing/2014/main" id="{ECFE6EB5-D43C-6C41-B4C4-CB5B9E97A3CF}"/>
              </a:ext>
            </a:extLst>
          </p:cNvPr>
          <p:cNvPicPr>
            <a:picLocks noChangeAspect="1"/>
          </p:cNvPicPr>
          <p:nvPr userDrawn="1"/>
        </p:nvPicPr>
        <p:blipFill>
          <a:blip r:embed="rId2">
            <a:duotone>
              <a:schemeClr val="accent3">
                <a:shade val="45000"/>
                <a:satMod val="135000"/>
              </a:schemeClr>
              <a:prstClr val="white"/>
            </a:duotone>
          </a:blip>
          <a:stretch>
            <a:fillRect/>
          </a:stretch>
        </p:blipFill>
        <p:spPr>
          <a:xfrm flipV="1">
            <a:off x="0" y="5991992"/>
            <a:ext cx="1039210" cy="866008"/>
          </a:xfrm>
          <a:prstGeom prst="rect">
            <a:avLst/>
          </a:prstGeom>
        </p:spPr>
      </p:pic>
    </p:spTree>
    <p:extLst>
      <p:ext uri="{BB962C8B-B14F-4D97-AF65-F5344CB8AC3E}">
        <p14:creationId xmlns:p14="http://schemas.microsoft.com/office/powerpoint/2010/main" val="3601505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sp>
        <p:nvSpPr>
          <p:cNvPr id="3" name="TextBox 4"/>
          <p:cNvSpPr txBox="1">
            <a:spLocks noChangeArrowheads="1"/>
          </p:cNvSpPr>
          <p:nvPr/>
        </p:nvSpPr>
        <p:spPr bwMode="auto">
          <a:xfrm>
            <a:off x="10782300" y="6494463"/>
            <a:ext cx="690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31" tIns="60965" rIns="121931" bIns="60965">
            <a:spAutoFit/>
          </a:bodyPr>
          <a:lstStyle>
            <a:lvl1pPr>
              <a:defRPr sz="2400">
                <a:solidFill>
                  <a:schemeClr val="tx1"/>
                </a:solidFill>
                <a:latin typeface="Century Gothic" charset="0"/>
              </a:defRPr>
            </a:lvl1pPr>
            <a:lvl2pPr marL="742950" indent="-285750">
              <a:defRPr sz="2400">
                <a:solidFill>
                  <a:schemeClr val="tx1"/>
                </a:solidFill>
                <a:latin typeface="Century Gothic" charset="0"/>
              </a:defRPr>
            </a:lvl2pPr>
            <a:lvl3pPr marL="1143000" indent="-228600">
              <a:defRPr sz="2400">
                <a:solidFill>
                  <a:schemeClr val="tx1"/>
                </a:solidFill>
                <a:latin typeface="Century Gothic" charset="0"/>
              </a:defRPr>
            </a:lvl3pPr>
            <a:lvl4pPr marL="1600200" indent="-228600">
              <a:defRPr sz="2400">
                <a:solidFill>
                  <a:schemeClr val="tx1"/>
                </a:solidFill>
                <a:latin typeface="Century Gothic" charset="0"/>
              </a:defRPr>
            </a:lvl4pPr>
            <a:lvl5pPr marL="2057400" indent="-228600">
              <a:defRPr sz="2400">
                <a:solidFill>
                  <a:schemeClr val="tx1"/>
                </a:solidFill>
                <a:latin typeface="Century Gothic" charset="0"/>
              </a:defRPr>
            </a:lvl5pPr>
            <a:lvl6pPr marL="2514600" indent="-228600" defTabSz="608013" fontAlgn="base">
              <a:spcBef>
                <a:spcPct val="0"/>
              </a:spcBef>
              <a:spcAft>
                <a:spcPct val="0"/>
              </a:spcAft>
              <a:defRPr sz="2400">
                <a:solidFill>
                  <a:schemeClr val="tx1"/>
                </a:solidFill>
                <a:latin typeface="Century Gothic" charset="0"/>
              </a:defRPr>
            </a:lvl6pPr>
            <a:lvl7pPr marL="2971800" indent="-228600" defTabSz="608013" fontAlgn="base">
              <a:spcBef>
                <a:spcPct val="0"/>
              </a:spcBef>
              <a:spcAft>
                <a:spcPct val="0"/>
              </a:spcAft>
              <a:defRPr sz="2400">
                <a:solidFill>
                  <a:schemeClr val="tx1"/>
                </a:solidFill>
                <a:latin typeface="Century Gothic" charset="0"/>
              </a:defRPr>
            </a:lvl7pPr>
            <a:lvl8pPr marL="3429000" indent="-228600" defTabSz="608013" fontAlgn="base">
              <a:spcBef>
                <a:spcPct val="0"/>
              </a:spcBef>
              <a:spcAft>
                <a:spcPct val="0"/>
              </a:spcAft>
              <a:defRPr sz="2400">
                <a:solidFill>
                  <a:schemeClr val="tx1"/>
                </a:solidFill>
                <a:latin typeface="Century Gothic" charset="0"/>
              </a:defRPr>
            </a:lvl8pPr>
            <a:lvl9pPr marL="3886200" indent="-228600" defTabSz="608013" fontAlgn="base">
              <a:spcBef>
                <a:spcPct val="0"/>
              </a:spcBef>
              <a:spcAft>
                <a:spcPct val="0"/>
              </a:spcAft>
              <a:defRPr sz="2400">
                <a:solidFill>
                  <a:schemeClr val="tx1"/>
                </a:solidFill>
                <a:latin typeface="Century Gothic" charset="0"/>
              </a:defRPr>
            </a:lvl9pPr>
          </a:lstStyle>
          <a:p>
            <a:pPr algn="r" eaLnBrk="1" hangingPunct="1"/>
            <a:fld id="{2305E7EB-F4E6-B345-88A4-B470ABE1E912}" type="slidenum">
              <a:rPr lang="en-US" altLang="en-US" sz="1000">
                <a:ea typeface="Arial" charset="0"/>
                <a:cs typeface="Arial" charset="0"/>
              </a:rPr>
              <a:pPr algn="r" eaLnBrk="1" hangingPunct="1"/>
              <a:t>‹#›</a:t>
            </a:fld>
            <a:endParaRPr lang="en-US" altLang="en-US" sz="1000">
              <a:ea typeface="Arial" charset="0"/>
              <a:cs typeface="Arial" charset="0"/>
            </a:endParaRPr>
          </a:p>
        </p:txBody>
      </p:sp>
      <p:pic>
        <p:nvPicPr>
          <p:cNvPr id="8" name="Picture 7">
            <a:extLst>
              <a:ext uri="{FF2B5EF4-FFF2-40B4-BE49-F238E27FC236}">
                <a16:creationId xmlns:a16="http://schemas.microsoft.com/office/drawing/2014/main" id="{C5173557-E0B8-2B4B-A4FC-59E97A50FB2B}"/>
              </a:ext>
            </a:extLst>
          </p:cNvPr>
          <p:cNvPicPr>
            <a:picLocks noChangeAspect="1"/>
          </p:cNvPicPr>
          <p:nvPr userDrawn="1"/>
        </p:nvPicPr>
        <p:blipFill>
          <a:blip r:embed="rId2">
            <a:duotone>
              <a:schemeClr val="accent3">
                <a:shade val="45000"/>
                <a:satMod val="135000"/>
              </a:schemeClr>
              <a:prstClr val="white"/>
            </a:duotone>
          </a:blip>
          <a:stretch>
            <a:fillRect/>
          </a:stretch>
        </p:blipFill>
        <p:spPr>
          <a:xfrm flipH="1">
            <a:off x="11152790" y="0"/>
            <a:ext cx="1039210" cy="866008"/>
          </a:xfrm>
          <a:prstGeom prst="rect">
            <a:avLst/>
          </a:prstGeom>
        </p:spPr>
      </p:pic>
      <p:pic>
        <p:nvPicPr>
          <p:cNvPr id="9" name="Picture 8">
            <a:extLst>
              <a:ext uri="{FF2B5EF4-FFF2-40B4-BE49-F238E27FC236}">
                <a16:creationId xmlns:a16="http://schemas.microsoft.com/office/drawing/2014/main" id="{AD710140-A447-354E-A949-FE17A2FBC3A2}"/>
              </a:ext>
            </a:extLst>
          </p:cNvPr>
          <p:cNvPicPr>
            <a:picLocks noChangeAspect="1"/>
          </p:cNvPicPr>
          <p:nvPr userDrawn="1"/>
        </p:nvPicPr>
        <p:blipFill>
          <a:blip r:embed="rId2">
            <a:duotone>
              <a:schemeClr val="accent3">
                <a:shade val="45000"/>
                <a:satMod val="135000"/>
              </a:schemeClr>
              <a:prstClr val="white"/>
            </a:duotone>
          </a:blip>
          <a:stretch>
            <a:fillRect/>
          </a:stretch>
        </p:blipFill>
        <p:spPr>
          <a:xfrm flipV="1">
            <a:off x="0" y="5991992"/>
            <a:ext cx="1039210" cy="866008"/>
          </a:xfrm>
          <a:prstGeom prst="rect">
            <a:avLst/>
          </a:prstGeom>
        </p:spPr>
      </p:pic>
    </p:spTree>
    <p:extLst>
      <p:ext uri="{BB962C8B-B14F-4D97-AF65-F5344CB8AC3E}">
        <p14:creationId xmlns:p14="http://schemas.microsoft.com/office/powerpoint/2010/main" val="3267233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2888" y="274638"/>
            <a:ext cx="11706225" cy="576262"/>
          </a:xfrm>
          <a:prstGeom prst="rect">
            <a:avLst/>
          </a:prstGeom>
        </p:spPr>
        <p:txBody>
          <a:bodyPr vert="horz" lIns="121899" tIns="60949" rIns="121899" bIns="60949" rtlCol="0" anchor="t">
            <a:noAutofit/>
          </a:bodyPr>
          <a:lstStyle/>
          <a:p>
            <a:r>
              <a:rPr lang="en-US"/>
              <a:t>Click to edit Master title style</a:t>
            </a:r>
            <a:endParaRPr lang="en-US" dirty="0"/>
          </a:p>
        </p:txBody>
      </p:sp>
      <p:sp>
        <p:nvSpPr>
          <p:cNvPr id="1027" name="Text Placeholder 2"/>
          <p:cNvSpPr>
            <a:spLocks noGrp="1"/>
          </p:cNvSpPr>
          <p:nvPr>
            <p:ph type="body" idx="1"/>
          </p:nvPr>
        </p:nvSpPr>
        <p:spPr bwMode="auto">
          <a:xfrm>
            <a:off x="242888" y="1176338"/>
            <a:ext cx="11706225"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60949" rIns="121899" bIns="6094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93513" r:id="rId1"/>
    <p:sldLayoutId id="2147493526" r:id="rId2"/>
    <p:sldLayoutId id="2147493537" r:id="rId3"/>
    <p:sldLayoutId id="2147493535" r:id="rId4"/>
    <p:sldLayoutId id="2147493536" r:id="rId5"/>
    <p:sldLayoutId id="2147493520" r:id="rId6"/>
    <p:sldLayoutId id="2147493547" r:id="rId7"/>
    <p:sldLayoutId id="2147493548" r:id="rId8"/>
    <p:sldLayoutId id="2147493549" r:id="rId9"/>
    <p:sldLayoutId id="2147493552" r:id="rId10"/>
    <p:sldLayoutId id="2147493553" r:id="rId11"/>
    <p:sldLayoutId id="2147493554" r:id="rId12"/>
    <p:sldLayoutId id="2147493556" r:id="rId13"/>
    <p:sldLayoutId id="2147493557" r:id="rId14"/>
  </p:sldLayoutIdLst>
  <p:txStyles>
    <p:titleStyle>
      <a:lvl1pPr algn="l" defTabSz="609600" rtl="0" eaLnBrk="1" fontAlgn="base" hangingPunct="1">
        <a:spcBef>
          <a:spcPct val="0"/>
        </a:spcBef>
        <a:spcAft>
          <a:spcPct val="0"/>
        </a:spcAft>
        <a:defRPr sz="2800" kern="1200">
          <a:solidFill>
            <a:schemeClr val="tx1"/>
          </a:solidFill>
          <a:latin typeface="+mj-lt"/>
          <a:ea typeface="Arial" charset="0"/>
          <a:cs typeface="Arial"/>
        </a:defRPr>
      </a:lvl1pPr>
      <a:lvl2pPr algn="l" defTabSz="609600" rtl="0" eaLnBrk="1" fontAlgn="base" hangingPunct="1">
        <a:spcBef>
          <a:spcPct val="0"/>
        </a:spcBef>
        <a:spcAft>
          <a:spcPct val="0"/>
        </a:spcAft>
        <a:defRPr sz="2800">
          <a:solidFill>
            <a:schemeClr val="tx1"/>
          </a:solidFill>
          <a:latin typeface="Century Gothic" charset="0"/>
          <a:ea typeface="Arial" charset="0"/>
          <a:cs typeface="Arial" charset="0"/>
        </a:defRPr>
      </a:lvl2pPr>
      <a:lvl3pPr algn="l" defTabSz="609600" rtl="0" eaLnBrk="1" fontAlgn="base" hangingPunct="1">
        <a:spcBef>
          <a:spcPct val="0"/>
        </a:spcBef>
        <a:spcAft>
          <a:spcPct val="0"/>
        </a:spcAft>
        <a:defRPr sz="2800">
          <a:solidFill>
            <a:schemeClr val="tx1"/>
          </a:solidFill>
          <a:latin typeface="Century Gothic" charset="0"/>
          <a:ea typeface="Arial" charset="0"/>
          <a:cs typeface="Arial" charset="0"/>
        </a:defRPr>
      </a:lvl3pPr>
      <a:lvl4pPr algn="l" defTabSz="609600" rtl="0" eaLnBrk="1" fontAlgn="base" hangingPunct="1">
        <a:spcBef>
          <a:spcPct val="0"/>
        </a:spcBef>
        <a:spcAft>
          <a:spcPct val="0"/>
        </a:spcAft>
        <a:defRPr sz="2800">
          <a:solidFill>
            <a:schemeClr val="tx1"/>
          </a:solidFill>
          <a:latin typeface="Century Gothic" charset="0"/>
          <a:ea typeface="Arial" charset="0"/>
          <a:cs typeface="Arial" charset="0"/>
        </a:defRPr>
      </a:lvl4pPr>
      <a:lvl5pPr algn="l" defTabSz="609600" rtl="0" eaLnBrk="1" fontAlgn="base" hangingPunct="1">
        <a:spcBef>
          <a:spcPct val="0"/>
        </a:spcBef>
        <a:spcAft>
          <a:spcPct val="0"/>
        </a:spcAft>
        <a:defRPr sz="2800">
          <a:solidFill>
            <a:schemeClr val="tx1"/>
          </a:solidFill>
          <a:latin typeface="Century Gothic" charset="0"/>
          <a:ea typeface="Arial" charset="0"/>
          <a:cs typeface="Arial" charset="0"/>
        </a:defRPr>
      </a:lvl5pPr>
      <a:lvl6pPr marL="457200" algn="l" defTabSz="609600" rtl="0" eaLnBrk="1" fontAlgn="base" hangingPunct="1">
        <a:spcBef>
          <a:spcPct val="0"/>
        </a:spcBef>
        <a:spcAft>
          <a:spcPct val="0"/>
        </a:spcAft>
        <a:defRPr sz="2800">
          <a:solidFill>
            <a:schemeClr val="tx1"/>
          </a:solidFill>
          <a:latin typeface="Century Gothic" charset="0"/>
          <a:ea typeface="Arial" charset="0"/>
          <a:cs typeface="Arial" charset="0"/>
        </a:defRPr>
      </a:lvl6pPr>
      <a:lvl7pPr marL="914400" algn="l" defTabSz="609600" rtl="0" eaLnBrk="1" fontAlgn="base" hangingPunct="1">
        <a:spcBef>
          <a:spcPct val="0"/>
        </a:spcBef>
        <a:spcAft>
          <a:spcPct val="0"/>
        </a:spcAft>
        <a:defRPr sz="2800">
          <a:solidFill>
            <a:schemeClr val="tx1"/>
          </a:solidFill>
          <a:latin typeface="Century Gothic" charset="0"/>
          <a:ea typeface="Arial" charset="0"/>
          <a:cs typeface="Arial" charset="0"/>
        </a:defRPr>
      </a:lvl7pPr>
      <a:lvl8pPr marL="1371600" algn="l" defTabSz="609600" rtl="0" eaLnBrk="1" fontAlgn="base" hangingPunct="1">
        <a:spcBef>
          <a:spcPct val="0"/>
        </a:spcBef>
        <a:spcAft>
          <a:spcPct val="0"/>
        </a:spcAft>
        <a:defRPr sz="2800">
          <a:solidFill>
            <a:schemeClr val="tx1"/>
          </a:solidFill>
          <a:latin typeface="Century Gothic" charset="0"/>
          <a:ea typeface="Arial" charset="0"/>
          <a:cs typeface="Arial" charset="0"/>
        </a:defRPr>
      </a:lvl8pPr>
      <a:lvl9pPr marL="1828800" algn="l" defTabSz="609600" rtl="0" eaLnBrk="1" fontAlgn="base" hangingPunct="1">
        <a:spcBef>
          <a:spcPct val="0"/>
        </a:spcBef>
        <a:spcAft>
          <a:spcPct val="0"/>
        </a:spcAft>
        <a:defRPr sz="2800">
          <a:solidFill>
            <a:schemeClr val="tx1"/>
          </a:solidFill>
          <a:latin typeface="Century Gothic" charset="0"/>
          <a:ea typeface="Arial" charset="0"/>
          <a:cs typeface="Arial" charset="0"/>
        </a:defRPr>
      </a:lvl9pPr>
    </p:titleStyle>
    <p:bodyStyle>
      <a:lvl1pPr marL="365125" indent="-219075" algn="l" defTabSz="609600" rtl="0" eaLnBrk="1" fontAlgn="base" hangingPunct="1">
        <a:spcBef>
          <a:spcPts val="800"/>
        </a:spcBef>
        <a:spcAft>
          <a:spcPct val="0"/>
        </a:spcAft>
        <a:buFont typeface="Arial" charset="0"/>
        <a:buChar char="•"/>
        <a:defRPr sz="2200" kern="1200">
          <a:solidFill>
            <a:schemeClr val="tx1"/>
          </a:solidFill>
          <a:latin typeface="+mn-lt"/>
          <a:ea typeface="Arial" charset="0"/>
          <a:cs typeface="Arial"/>
        </a:defRPr>
      </a:lvl1pPr>
      <a:lvl2pPr marL="620713" indent="-255588" algn="l" defTabSz="609600" rtl="0" eaLnBrk="1" fontAlgn="base" hangingPunct="1">
        <a:spcBef>
          <a:spcPts val="400"/>
        </a:spcBef>
        <a:spcAft>
          <a:spcPct val="0"/>
        </a:spcAft>
        <a:buFont typeface="Arial" charset="0"/>
        <a:buChar char="–"/>
        <a:defRPr sz="2200" kern="1200">
          <a:solidFill>
            <a:schemeClr val="tx1"/>
          </a:solidFill>
          <a:latin typeface="+mn-lt"/>
          <a:ea typeface="Arial" charset="0"/>
          <a:cs typeface="Arial"/>
        </a:defRPr>
      </a:lvl2pPr>
      <a:lvl3pPr marL="914400" indent="-182563" algn="l" defTabSz="609600" rtl="0" eaLnBrk="1" fontAlgn="base" hangingPunct="1">
        <a:spcBef>
          <a:spcPts val="400"/>
        </a:spcBef>
        <a:spcAft>
          <a:spcPct val="0"/>
        </a:spcAft>
        <a:buFont typeface="Arial" charset="0"/>
        <a:buChar char="•"/>
        <a:defRPr sz="2200" kern="1200">
          <a:solidFill>
            <a:schemeClr val="tx1"/>
          </a:solidFill>
          <a:latin typeface="+mn-lt"/>
          <a:ea typeface="Arial" charset="0"/>
          <a:cs typeface="Arial"/>
        </a:defRPr>
      </a:lvl3pPr>
      <a:lvl4pPr marL="1157288" indent="-182563" algn="l" defTabSz="609600" rtl="0" eaLnBrk="1" fontAlgn="base" hangingPunct="1">
        <a:spcBef>
          <a:spcPts val="400"/>
        </a:spcBef>
        <a:spcAft>
          <a:spcPct val="0"/>
        </a:spcAft>
        <a:buFont typeface="Arial" charset="0"/>
        <a:buChar char="–"/>
        <a:defRPr sz="2200" kern="1200">
          <a:solidFill>
            <a:schemeClr val="tx1"/>
          </a:solidFill>
          <a:latin typeface="+mn-lt"/>
          <a:ea typeface="Arial" charset="0"/>
          <a:cs typeface="Arial"/>
        </a:defRPr>
      </a:lvl4pPr>
      <a:lvl5pPr marL="1524000" indent="-182563" algn="l" defTabSz="609600" rtl="0" eaLnBrk="1" fontAlgn="base" hangingPunct="1">
        <a:spcBef>
          <a:spcPts val="400"/>
        </a:spcBef>
        <a:spcAft>
          <a:spcPct val="0"/>
        </a:spcAft>
        <a:buFont typeface="Arial" charset="0"/>
        <a:buChar char="»"/>
        <a:defRPr sz="2200" kern="1200">
          <a:solidFill>
            <a:schemeClr val="tx1"/>
          </a:solidFill>
          <a:latin typeface="+mn-lt"/>
          <a:ea typeface="Arial" charset="0"/>
          <a:cs typeface="Arial"/>
        </a:defRPr>
      </a:lvl5pPr>
      <a:lvl6pPr marL="3353219" indent="-304838" algn="l" defTabSz="609676" rtl="0" eaLnBrk="1" latinLnBrk="0" hangingPunct="1">
        <a:spcBef>
          <a:spcPct val="20000"/>
        </a:spcBef>
        <a:buFont typeface="Arial"/>
        <a:buChar char="•"/>
        <a:defRPr sz="2701" kern="1200">
          <a:solidFill>
            <a:schemeClr val="tx1"/>
          </a:solidFill>
          <a:latin typeface="+mn-lt"/>
          <a:ea typeface="+mn-ea"/>
          <a:cs typeface="+mn-cs"/>
        </a:defRPr>
      </a:lvl6pPr>
      <a:lvl7pPr marL="3962896" indent="-304838" algn="l" defTabSz="609676" rtl="0" eaLnBrk="1" latinLnBrk="0" hangingPunct="1">
        <a:spcBef>
          <a:spcPct val="20000"/>
        </a:spcBef>
        <a:buFont typeface="Arial"/>
        <a:buChar char="•"/>
        <a:defRPr sz="2701" kern="1200">
          <a:solidFill>
            <a:schemeClr val="tx1"/>
          </a:solidFill>
          <a:latin typeface="+mn-lt"/>
          <a:ea typeface="+mn-ea"/>
          <a:cs typeface="+mn-cs"/>
        </a:defRPr>
      </a:lvl7pPr>
      <a:lvl8pPr marL="4572571" indent="-304838" algn="l" defTabSz="609676" rtl="0" eaLnBrk="1" latinLnBrk="0" hangingPunct="1">
        <a:spcBef>
          <a:spcPct val="20000"/>
        </a:spcBef>
        <a:buFont typeface="Arial"/>
        <a:buChar char="•"/>
        <a:defRPr sz="2701" kern="1200">
          <a:solidFill>
            <a:schemeClr val="tx1"/>
          </a:solidFill>
          <a:latin typeface="+mn-lt"/>
          <a:ea typeface="+mn-ea"/>
          <a:cs typeface="+mn-cs"/>
        </a:defRPr>
      </a:lvl8pPr>
      <a:lvl9pPr marL="5182247" indent="-304838" algn="l" defTabSz="609676" rtl="0" eaLnBrk="1" latinLnBrk="0" hangingPunct="1">
        <a:spcBef>
          <a:spcPct val="20000"/>
        </a:spcBef>
        <a:buFont typeface="Arial"/>
        <a:buChar char="•"/>
        <a:defRPr sz="2701" kern="1200">
          <a:solidFill>
            <a:schemeClr val="tx1"/>
          </a:solidFill>
          <a:latin typeface="+mn-lt"/>
          <a:ea typeface="+mn-ea"/>
          <a:cs typeface="+mn-cs"/>
        </a:defRPr>
      </a:lvl9pPr>
    </p:bodyStyle>
    <p:otherStyle>
      <a:defPPr>
        <a:defRPr lang="en-US"/>
      </a:defPPr>
      <a:lvl1pPr marL="0" algn="l" defTabSz="609676" rtl="0" eaLnBrk="1" latinLnBrk="0" hangingPunct="1">
        <a:defRPr sz="2401" kern="1200">
          <a:solidFill>
            <a:schemeClr val="tx1"/>
          </a:solidFill>
          <a:latin typeface="+mn-lt"/>
          <a:ea typeface="+mn-ea"/>
          <a:cs typeface="+mn-cs"/>
        </a:defRPr>
      </a:lvl1pPr>
      <a:lvl2pPr marL="609676" algn="l" defTabSz="609676" rtl="0" eaLnBrk="1" latinLnBrk="0" hangingPunct="1">
        <a:defRPr sz="2401" kern="1200">
          <a:solidFill>
            <a:schemeClr val="tx1"/>
          </a:solidFill>
          <a:latin typeface="+mn-lt"/>
          <a:ea typeface="+mn-ea"/>
          <a:cs typeface="+mn-cs"/>
        </a:defRPr>
      </a:lvl2pPr>
      <a:lvl3pPr marL="1219353" algn="l" defTabSz="609676" rtl="0" eaLnBrk="1" latinLnBrk="0" hangingPunct="1">
        <a:defRPr sz="2401" kern="1200">
          <a:solidFill>
            <a:schemeClr val="tx1"/>
          </a:solidFill>
          <a:latin typeface="+mn-lt"/>
          <a:ea typeface="+mn-ea"/>
          <a:cs typeface="+mn-cs"/>
        </a:defRPr>
      </a:lvl3pPr>
      <a:lvl4pPr marL="1829029" algn="l" defTabSz="609676" rtl="0" eaLnBrk="1" latinLnBrk="0" hangingPunct="1">
        <a:defRPr sz="2401" kern="1200">
          <a:solidFill>
            <a:schemeClr val="tx1"/>
          </a:solidFill>
          <a:latin typeface="+mn-lt"/>
          <a:ea typeface="+mn-ea"/>
          <a:cs typeface="+mn-cs"/>
        </a:defRPr>
      </a:lvl4pPr>
      <a:lvl5pPr marL="2438704" algn="l" defTabSz="609676" rtl="0" eaLnBrk="1" latinLnBrk="0" hangingPunct="1">
        <a:defRPr sz="2401" kern="1200">
          <a:solidFill>
            <a:schemeClr val="tx1"/>
          </a:solidFill>
          <a:latin typeface="+mn-lt"/>
          <a:ea typeface="+mn-ea"/>
          <a:cs typeface="+mn-cs"/>
        </a:defRPr>
      </a:lvl5pPr>
      <a:lvl6pPr marL="3048381" algn="l" defTabSz="609676" rtl="0" eaLnBrk="1" latinLnBrk="0" hangingPunct="1">
        <a:defRPr sz="2401" kern="1200">
          <a:solidFill>
            <a:schemeClr val="tx1"/>
          </a:solidFill>
          <a:latin typeface="+mn-lt"/>
          <a:ea typeface="+mn-ea"/>
          <a:cs typeface="+mn-cs"/>
        </a:defRPr>
      </a:lvl6pPr>
      <a:lvl7pPr marL="3658057" algn="l" defTabSz="609676" rtl="0" eaLnBrk="1" latinLnBrk="0" hangingPunct="1">
        <a:defRPr sz="2401" kern="1200">
          <a:solidFill>
            <a:schemeClr val="tx1"/>
          </a:solidFill>
          <a:latin typeface="+mn-lt"/>
          <a:ea typeface="+mn-ea"/>
          <a:cs typeface="+mn-cs"/>
        </a:defRPr>
      </a:lvl7pPr>
      <a:lvl8pPr marL="4267733" algn="l" defTabSz="609676" rtl="0" eaLnBrk="1" latinLnBrk="0" hangingPunct="1">
        <a:defRPr sz="2401" kern="1200">
          <a:solidFill>
            <a:schemeClr val="tx1"/>
          </a:solidFill>
          <a:latin typeface="+mn-lt"/>
          <a:ea typeface="+mn-ea"/>
          <a:cs typeface="+mn-cs"/>
        </a:defRPr>
      </a:lvl8pPr>
      <a:lvl9pPr marL="4877410" algn="l" defTabSz="609676" rtl="0" eaLnBrk="1" latinLnBrk="0" hangingPunct="1">
        <a:defRPr sz="24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6.gif"/><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2.xml"/><Relationship Id="rId3" Type="http://schemas.openxmlformats.org/officeDocument/2006/relationships/image" Target="../media/image17.png"/><Relationship Id="rId7" Type="http://schemas.microsoft.com/office/2007/relationships/hdphoto" Target="../media/hdphoto1.wdp"/><Relationship Id="rId12" Type="http://schemas.openxmlformats.org/officeDocument/2006/relationships/diagramData" Target="../diagrams/data2.xml"/><Relationship Id="rId17" Type="http://schemas.openxmlformats.org/officeDocument/2006/relationships/image" Target="../media/image22.png"/><Relationship Id="rId2" Type="http://schemas.openxmlformats.org/officeDocument/2006/relationships/notesSlide" Target="../notesSlides/notesSlide5.xml"/><Relationship Id="rId16" Type="http://schemas.microsoft.com/office/2007/relationships/diagramDrawing" Target="../diagrams/drawing2.xml"/><Relationship Id="rId1" Type="http://schemas.openxmlformats.org/officeDocument/2006/relationships/slideLayout" Target="../slideLayouts/slideLayout12.xml"/><Relationship Id="rId6" Type="http://schemas.openxmlformats.org/officeDocument/2006/relationships/image" Target="../media/image19.png"/><Relationship Id="rId11" Type="http://schemas.microsoft.com/office/2007/relationships/hdphoto" Target="../media/hdphoto3.wdp"/><Relationship Id="rId5" Type="http://schemas.openxmlformats.org/officeDocument/2006/relationships/hyperlink" Target="https://www.firesandaq2020.info/" TargetMode="External"/><Relationship Id="rId15" Type="http://schemas.openxmlformats.org/officeDocument/2006/relationships/diagramColors" Target="../diagrams/colors2.xml"/><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 Id="rId1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25.png"/><Relationship Id="rId4" Type="http://schemas.openxmlformats.org/officeDocument/2006/relationships/diagramLayout" Target="../diagrams/layout3.xml"/><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hyperlink" Target="https://aqatmekong-servir.adpc.net/en/" TargetMode="External"/><Relationship Id="rId3" Type="http://schemas.openxmlformats.org/officeDocument/2006/relationships/slideLayout" Target="../slideLayouts/slideLayout14.xml"/><Relationship Id="rId7" Type="http://schemas.openxmlformats.org/officeDocument/2006/relationships/image" Target="../media/image27.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26.png"/><Relationship Id="rId5" Type="http://schemas.openxmlformats.org/officeDocument/2006/relationships/hyperlink" Target="https://tethys.servirglobal.net/apps/mkaqx/"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doi.org/10.1029/2020EA00159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9DAF149-0E2F-034C-895B-D0CF022E0768}"/>
              </a:ext>
            </a:extLst>
          </p:cNvPr>
          <p:cNvSpPr>
            <a:spLocks noGrp="1"/>
          </p:cNvSpPr>
          <p:nvPr>
            <p:ph type="body" sz="quarter" idx="10"/>
          </p:nvPr>
        </p:nvSpPr>
        <p:spPr>
          <a:xfrm>
            <a:off x="2014182" y="5493997"/>
            <a:ext cx="9601111" cy="439738"/>
          </a:xfrm>
        </p:spPr>
        <p:txBody>
          <a:bodyPr/>
          <a:lstStyle/>
          <a:p>
            <a:r>
              <a:rPr lang="en-US" dirty="0">
                <a:solidFill>
                  <a:schemeClr val="bg1"/>
                </a:solidFill>
              </a:rPr>
              <a:t>Pawan Gupta (USRA/MSFC)</a:t>
            </a:r>
          </a:p>
        </p:txBody>
      </p:sp>
      <p:sp>
        <p:nvSpPr>
          <p:cNvPr id="6" name="Text Placeholder 5">
            <a:extLst>
              <a:ext uri="{FF2B5EF4-FFF2-40B4-BE49-F238E27FC236}">
                <a16:creationId xmlns:a16="http://schemas.microsoft.com/office/drawing/2014/main" id="{4E421DFF-5C34-6142-B225-4FD14C524132}"/>
              </a:ext>
            </a:extLst>
          </p:cNvPr>
          <p:cNvSpPr>
            <a:spLocks noGrp="1"/>
          </p:cNvSpPr>
          <p:nvPr>
            <p:ph type="body" sz="quarter" idx="11"/>
          </p:nvPr>
        </p:nvSpPr>
        <p:spPr>
          <a:xfrm>
            <a:off x="2014182" y="6027397"/>
            <a:ext cx="9601111" cy="439738"/>
          </a:xfrm>
        </p:spPr>
        <p:txBody>
          <a:bodyPr/>
          <a:lstStyle/>
          <a:p>
            <a:r>
              <a:rPr lang="en-US" dirty="0">
                <a:solidFill>
                  <a:schemeClr val="bg1"/>
                </a:solidFill>
              </a:rPr>
              <a:t>CEOS Atmospheric Composition Virtual Constellation AC-VC-17, June 07-11, 2021</a:t>
            </a:r>
          </a:p>
        </p:txBody>
      </p:sp>
      <p:sp>
        <p:nvSpPr>
          <p:cNvPr id="4" name="Title 3">
            <a:extLst>
              <a:ext uri="{FF2B5EF4-FFF2-40B4-BE49-F238E27FC236}">
                <a16:creationId xmlns:a16="http://schemas.microsoft.com/office/drawing/2014/main" id="{99163598-DE2E-2E4F-B6F7-E463C7230065}"/>
              </a:ext>
            </a:extLst>
          </p:cNvPr>
          <p:cNvSpPr>
            <a:spLocks noGrp="1"/>
          </p:cNvSpPr>
          <p:nvPr>
            <p:ph type="ctrTitle"/>
          </p:nvPr>
        </p:nvSpPr>
        <p:spPr>
          <a:xfrm>
            <a:off x="2014180" y="4348250"/>
            <a:ext cx="9599790" cy="821233"/>
          </a:xfrm>
        </p:spPr>
        <p:txBody>
          <a:bodyPr>
            <a:noAutofit/>
          </a:bodyPr>
          <a:lstStyle/>
          <a:p>
            <a:r>
              <a:rPr lang="en-US" sz="2800" dirty="0">
                <a:solidFill>
                  <a:schemeClr val="bg1"/>
                </a:solidFill>
              </a:rPr>
              <a:t>Towards Near-Real-Time Surface PM2.5 Monitoring from Space: A Two-decade-long Journey</a:t>
            </a:r>
          </a:p>
        </p:txBody>
      </p:sp>
      <p:pic>
        <p:nvPicPr>
          <p:cNvPr id="8" name="pm25" descr="pm25">
            <a:hlinkClick r:id="" action="ppaction://media"/>
            <a:extLst>
              <a:ext uri="{FF2B5EF4-FFF2-40B4-BE49-F238E27FC236}">
                <a16:creationId xmlns:a16="http://schemas.microsoft.com/office/drawing/2014/main" id="{06FF157B-C5EF-2A4C-9BC3-F6F4E308D3D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4719" t="-116" r="1408" b="6021"/>
          <a:stretch/>
        </p:blipFill>
        <p:spPr>
          <a:xfrm>
            <a:off x="2955234" y="66264"/>
            <a:ext cx="5588278" cy="4114172"/>
          </a:xfrm>
          <a:prstGeom prst="ellipse">
            <a:avLst/>
          </a:prstGeom>
          <a:ln>
            <a:noFill/>
          </a:ln>
          <a:effectLst>
            <a:softEdge rad="112500"/>
          </a:effectLst>
        </p:spPr>
      </p:pic>
    </p:spTree>
    <p:extLst>
      <p:ext uri="{BB962C8B-B14F-4D97-AF65-F5344CB8AC3E}">
        <p14:creationId xmlns:p14="http://schemas.microsoft.com/office/powerpoint/2010/main" val="3693972929"/>
      </p:ext>
    </p:extLst>
  </p:cSld>
  <p:clrMapOvr>
    <a:masterClrMapping/>
  </p:clrMapOvr>
  <mc:AlternateContent xmlns:mc="http://schemas.openxmlformats.org/markup-compatibility/2006" xmlns:p14="http://schemas.microsoft.com/office/powerpoint/2010/main">
    <mc:Choice Requires="p14">
      <p:transition spd="slow" p14:dur="2000" advTm="5431"/>
    </mc:Choice>
    <mc:Fallback xmlns="">
      <p:transition spd="slow" advTm="5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remove" display="0">
                  <p:stCondLst>
                    <p:cond delay="indefinite"/>
                  </p:stCondLst>
                </p:cTn>
                <p:tgtEl>
                  <p:spTgt spid="8"/>
                </p:tgtEl>
              </p:cMediaNode>
            </p:video>
          </p:childTnLst>
        </p:cTn>
      </p:par>
    </p:tnLst>
  </p:timing>
  <p:extLst>
    <p:ext uri="{E180D4A7-C9FB-4DFB-919C-405C955672EB}">
      <p14:showEvtLst xmlns:p14="http://schemas.microsoft.com/office/powerpoint/2010/main">
        <p14:playEvt time="38" objId="8"/>
        <p14:pauseEvt time="5431" objId="8"/>
        <p14:seekEvt time="5431" objId="8" seek="4529"/>
        <p14:resumeEvt time="5431" objId="8"/>
        <p14:stopEvt time="5431" objId="8"/>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98FC0-F766-5C40-A754-BBF77C029542}"/>
              </a:ext>
            </a:extLst>
          </p:cNvPr>
          <p:cNvSpPr>
            <a:spLocks noGrp="1"/>
          </p:cNvSpPr>
          <p:nvPr>
            <p:ph type="title"/>
          </p:nvPr>
        </p:nvSpPr>
        <p:spPr/>
        <p:txBody>
          <a:bodyPr/>
          <a:lstStyle/>
          <a:p>
            <a:r>
              <a:rPr lang="en-US" dirty="0"/>
              <a:t>Particulate Matter (PM) from Satellite</a:t>
            </a:r>
          </a:p>
        </p:txBody>
      </p:sp>
      <p:pic>
        <p:nvPicPr>
          <p:cNvPr id="5" name="Content Placeholder 4">
            <a:extLst>
              <a:ext uri="{FF2B5EF4-FFF2-40B4-BE49-F238E27FC236}">
                <a16:creationId xmlns:a16="http://schemas.microsoft.com/office/drawing/2014/main" id="{4D434E06-9EB9-BD40-AE1F-C6F41D94C791}"/>
              </a:ext>
            </a:extLst>
          </p:cNvPr>
          <p:cNvPicPr>
            <a:picLocks noGrp="1" noChangeAspect="1"/>
          </p:cNvPicPr>
          <p:nvPr>
            <p:ph idx="1"/>
          </p:nvPr>
        </p:nvPicPr>
        <p:blipFill>
          <a:blip r:embed="rId3"/>
          <a:stretch>
            <a:fillRect/>
          </a:stretch>
        </p:blipFill>
        <p:spPr>
          <a:xfrm>
            <a:off x="7085559" y="853292"/>
            <a:ext cx="4864126" cy="2832952"/>
          </a:xfrm>
        </p:spPr>
      </p:pic>
      <p:sp>
        <p:nvSpPr>
          <p:cNvPr id="8" name="Content Placeholder 4">
            <a:extLst>
              <a:ext uri="{FF2B5EF4-FFF2-40B4-BE49-F238E27FC236}">
                <a16:creationId xmlns:a16="http://schemas.microsoft.com/office/drawing/2014/main" id="{ECB95FEF-E985-5841-95D0-77320E3E132E}"/>
              </a:ext>
            </a:extLst>
          </p:cNvPr>
          <p:cNvSpPr txBox="1">
            <a:spLocks/>
          </p:cNvSpPr>
          <p:nvPr/>
        </p:nvSpPr>
        <p:spPr bwMode="auto">
          <a:xfrm>
            <a:off x="242315" y="1130284"/>
            <a:ext cx="7801755" cy="505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60949" rIns="121899" bIns="60949" numCol="1" anchor="t" anchorCtr="0" compatLnSpc="1">
            <a:prstTxWarp prst="textNoShape">
              <a:avLst/>
            </a:prstTxWarp>
            <a:normAutofit lnSpcReduction="10000"/>
          </a:bodyPr>
          <a:lstStyle>
            <a:lvl1pPr marL="365125" indent="-219075" algn="l" defTabSz="609600" rtl="0" eaLnBrk="1" fontAlgn="base" hangingPunct="1">
              <a:spcBef>
                <a:spcPts val="800"/>
              </a:spcBef>
              <a:spcAft>
                <a:spcPts val="0"/>
              </a:spcAft>
              <a:buFont typeface="Arial" charset="0"/>
              <a:buChar char="•"/>
              <a:defRPr sz="2200" kern="1200">
                <a:solidFill>
                  <a:schemeClr val="tx1"/>
                </a:solidFill>
                <a:latin typeface="+mn-lt"/>
                <a:ea typeface="Arial" charset="0"/>
                <a:cs typeface="Arial"/>
              </a:defRPr>
            </a:lvl1pPr>
            <a:lvl2pPr marL="620713" indent="-255588" algn="l" defTabSz="609600" rtl="0" eaLnBrk="1" fontAlgn="base" hangingPunct="1">
              <a:spcBef>
                <a:spcPts val="400"/>
              </a:spcBef>
              <a:spcAft>
                <a:spcPts val="0"/>
              </a:spcAft>
              <a:buFont typeface="Arial" charset="0"/>
              <a:buChar char="–"/>
              <a:defRPr sz="2200" kern="1200">
                <a:solidFill>
                  <a:schemeClr val="tx1"/>
                </a:solidFill>
                <a:latin typeface="+mn-lt"/>
                <a:ea typeface="Arial" charset="0"/>
                <a:cs typeface="Arial"/>
              </a:defRPr>
            </a:lvl2pPr>
            <a:lvl3pPr marL="914400" indent="-182563" algn="l" defTabSz="609600" rtl="0" eaLnBrk="1" fontAlgn="base" hangingPunct="1">
              <a:spcBef>
                <a:spcPts val="400"/>
              </a:spcBef>
              <a:spcAft>
                <a:spcPts val="0"/>
              </a:spcAft>
              <a:buFont typeface="Arial" charset="0"/>
              <a:buChar char="•"/>
              <a:defRPr sz="2200" kern="1200">
                <a:solidFill>
                  <a:schemeClr val="tx1"/>
                </a:solidFill>
                <a:latin typeface="+mn-lt"/>
                <a:ea typeface="Arial" charset="0"/>
                <a:cs typeface="Arial"/>
              </a:defRPr>
            </a:lvl3pPr>
            <a:lvl4pPr marL="1157288" indent="-182563" algn="l" defTabSz="609600" rtl="0" eaLnBrk="1" fontAlgn="base" hangingPunct="1">
              <a:spcBef>
                <a:spcPts val="400"/>
              </a:spcBef>
              <a:spcAft>
                <a:spcPts val="0"/>
              </a:spcAft>
              <a:buFont typeface="Arial" charset="0"/>
              <a:buChar char="–"/>
              <a:defRPr sz="2200" kern="1200">
                <a:solidFill>
                  <a:schemeClr val="tx1"/>
                </a:solidFill>
                <a:latin typeface="+mn-lt"/>
                <a:ea typeface="Arial" charset="0"/>
                <a:cs typeface="Arial"/>
              </a:defRPr>
            </a:lvl4pPr>
            <a:lvl5pPr marL="1524000" indent="-182563" algn="l" defTabSz="609600" rtl="0" eaLnBrk="1" fontAlgn="base" hangingPunct="1">
              <a:spcBef>
                <a:spcPts val="400"/>
              </a:spcBef>
              <a:spcAft>
                <a:spcPts val="0"/>
              </a:spcAft>
              <a:buFont typeface="Arial" charset="0"/>
              <a:buChar char="»"/>
              <a:defRPr sz="2200" kern="1200">
                <a:solidFill>
                  <a:schemeClr val="tx1"/>
                </a:solidFill>
                <a:latin typeface="+mn-lt"/>
                <a:ea typeface="Arial" charset="0"/>
                <a:cs typeface="Arial"/>
              </a:defRPr>
            </a:lvl5pPr>
            <a:lvl6pPr marL="3353219" indent="-304838" algn="l" defTabSz="609676" rtl="0" eaLnBrk="1" latinLnBrk="0" hangingPunct="1">
              <a:spcBef>
                <a:spcPct val="20000"/>
              </a:spcBef>
              <a:buFont typeface="Arial"/>
              <a:buChar char="•"/>
              <a:defRPr sz="2701" kern="1200">
                <a:solidFill>
                  <a:schemeClr val="tx1"/>
                </a:solidFill>
                <a:latin typeface="+mn-lt"/>
                <a:ea typeface="+mn-ea"/>
                <a:cs typeface="+mn-cs"/>
              </a:defRPr>
            </a:lvl6pPr>
            <a:lvl7pPr marL="3962896" indent="-304838" algn="l" defTabSz="609676" rtl="0" eaLnBrk="1" latinLnBrk="0" hangingPunct="1">
              <a:spcBef>
                <a:spcPct val="20000"/>
              </a:spcBef>
              <a:buFont typeface="Arial"/>
              <a:buChar char="•"/>
              <a:defRPr sz="2701" kern="1200">
                <a:solidFill>
                  <a:schemeClr val="tx1"/>
                </a:solidFill>
                <a:latin typeface="+mn-lt"/>
                <a:ea typeface="+mn-ea"/>
                <a:cs typeface="+mn-cs"/>
              </a:defRPr>
            </a:lvl7pPr>
            <a:lvl8pPr marL="4572571" indent="-304838" algn="l" defTabSz="609676" rtl="0" eaLnBrk="1" latinLnBrk="0" hangingPunct="1">
              <a:spcBef>
                <a:spcPct val="20000"/>
              </a:spcBef>
              <a:buFont typeface="Arial"/>
              <a:buChar char="•"/>
              <a:defRPr sz="2701" kern="1200">
                <a:solidFill>
                  <a:schemeClr val="tx1"/>
                </a:solidFill>
                <a:latin typeface="+mn-lt"/>
                <a:ea typeface="+mn-ea"/>
                <a:cs typeface="+mn-cs"/>
              </a:defRPr>
            </a:lvl8pPr>
            <a:lvl9pPr marL="5182247" indent="-304838" algn="l" defTabSz="609676" rtl="0" eaLnBrk="1" latinLnBrk="0" hangingPunct="1">
              <a:spcBef>
                <a:spcPct val="20000"/>
              </a:spcBef>
              <a:buFont typeface="Arial"/>
              <a:buChar char="•"/>
              <a:defRPr sz="2701" kern="1200">
                <a:solidFill>
                  <a:schemeClr val="tx1"/>
                </a:solidFill>
                <a:latin typeface="+mn-lt"/>
                <a:ea typeface="+mn-ea"/>
                <a:cs typeface="+mn-cs"/>
              </a:defRPr>
            </a:lvl9pPr>
          </a:lstStyle>
          <a:p>
            <a:r>
              <a:rPr lang="en-US" sz="2000" dirty="0"/>
              <a:t>Kaufman and Fraser, 1983, Fraser et al., 1984</a:t>
            </a:r>
          </a:p>
          <a:p>
            <a:pPr lvl="1"/>
            <a:r>
              <a:rPr lang="en-US" sz="2000" dirty="0"/>
              <a:t>AOD and Sulfate from GOES-VISSR</a:t>
            </a:r>
          </a:p>
          <a:p>
            <a:r>
              <a:rPr lang="en-US" sz="2000" b="1" dirty="0">
                <a:solidFill>
                  <a:schemeClr val="accent2">
                    <a:lumMod val="75000"/>
                  </a:schemeClr>
                </a:solidFill>
              </a:rPr>
              <a:t>Wang and Christopher, 2003, Chu et al., 2003</a:t>
            </a:r>
          </a:p>
          <a:p>
            <a:pPr lvl="1"/>
            <a:r>
              <a:rPr lang="en-US" sz="2000" dirty="0"/>
              <a:t>AOD &amp; PM2.5 (and PM10) relationship</a:t>
            </a:r>
          </a:p>
          <a:p>
            <a:r>
              <a:rPr lang="en-US" sz="2000" dirty="0"/>
              <a:t>Liu et al., 2004, van </a:t>
            </a:r>
            <a:r>
              <a:rPr lang="en-US" sz="2000" dirty="0" err="1"/>
              <a:t>Donkelaar</a:t>
            </a:r>
            <a:r>
              <a:rPr lang="en-US" sz="2000" dirty="0"/>
              <a:t> et al., 2006</a:t>
            </a:r>
          </a:p>
          <a:p>
            <a:pPr lvl="1"/>
            <a:r>
              <a:rPr lang="en-US" sz="2000" dirty="0"/>
              <a:t>Used CTM to scale AODs to PM2.5</a:t>
            </a:r>
          </a:p>
          <a:p>
            <a:r>
              <a:rPr lang="en-US" sz="2000" dirty="0"/>
              <a:t>Gupta and Christopher, 2009</a:t>
            </a:r>
          </a:p>
          <a:p>
            <a:pPr lvl="1"/>
            <a:r>
              <a:rPr lang="en-US" sz="2000" dirty="0"/>
              <a:t>Used Artificial Intelligence to convert AOD to PM2.5 </a:t>
            </a:r>
          </a:p>
          <a:p>
            <a:r>
              <a:rPr lang="en-US" sz="2000" dirty="0"/>
              <a:t>van </a:t>
            </a:r>
            <a:r>
              <a:rPr lang="en-US" sz="2000" dirty="0" err="1"/>
              <a:t>Donkelaar</a:t>
            </a:r>
            <a:r>
              <a:rPr lang="en-US" sz="2000" dirty="0"/>
              <a:t> et al., 2010, 2015, 2019</a:t>
            </a:r>
          </a:p>
          <a:p>
            <a:pPr lvl="1"/>
            <a:r>
              <a:rPr lang="en-US" sz="2000" dirty="0"/>
              <a:t>Global Product – Annual Mean </a:t>
            </a:r>
          </a:p>
          <a:p>
            <a:r>
              <a:rPr lang="en-US" sz="2000" dirty="0" err="1"/>
              <a:t>Shaddick</a:t>
            </a:r>
            <a:r>
              <a:rPr lang="en-US" sz="2000" dirty="0"/>
              <a:t> et al., 2017, 2018</a:t>
            </a:r>
          </a:p>
          <a:p>
            <a:pPr lvl="1"/>
            <a:r>
              <a:rPr lang="en-US" sz="2000" dirty="0"/>
              <a:t>Bias corrected annual PM2.5 data for WHO, SDGs</a:t>
            </a:r>
          </a:p>
          <a:p>
            <a:r>
              <a:rPr lang="en-US" sz="2000" dirty="0"/>
              <a:t>Hai and </a:t>
            </a:r>
            <a:r>
              <a:rPr lang="en-US" sz="2000" dirty="0" err="1"/>
              <a:t>Kondragunta</a:t>
            </a:r>
            <a:r>
              <a:rPr lang="en-US" sz="2000" dirty="0"/>
              <a:t>, 2021 – hourly/daily from VIIRS &amp; GOES-R </a:t>
            </a:r>
          </a:p>
          <a:p>
            <a:endParaRPr lang="en-US" sz="2000" dirty="0"/>
          </a:p>
          <a:p>
            <a:endParaRPr lang="en-US" sz="2000" dirty="0"/>
          </a:p>
          <a:p>
            <a:endParaRPr lang="en-US" sz="2000" dirty="0"/>
          </a:p>
        </p:txBody>
      </p:sp>
      <p:sp>
        <p:nvSpPr>
          <p:cNvPr id="9" name="TextBox 8">
            <a:extLst>
              <a:ext uri="{FF2B5EF4-FFF2-40B4-BE49-F238E27FC236}">
                <a16:creationId xmlns:a16="http://schemas.microsoft.com/office/drawing/2014/main" id="{A897DBE7-0337-9A4A-9187-1C51EB17BC3B}"/>
              </a:ext>
            </a:extLst>
          </p:cNvPr>
          <p:cNvSpPr txBox="1"/>
          <p:nvPr/>
        </p:nvSpPr>
        <p:spPr>
          <a:xfrm>
            <a:off x="7592786" y="1429591"/>
            <a:ext cx="1745222" cy="307777"/>
          </a:xfrm>
          <a:prstGeom prst="rect">
            <a:avLst/>
          </a:prstGeom>
          <a:noFill/>
        </p:spPr>
        <p:txBody>
          <a:bodyPr wrap="square" rtlCol="0">
            <a:spAutoFit/>
          </a:bodyPr>
          <a:lstStyle/>
          <a:p>
            <a:r>
              <a:rPr lang="en-US" sz="1400" dirty="0"/>
              <a:t>Web of Science</a:t>
            </a:r>
          </a:p>
        </p:txBody>
      </p:sp>
      <p:sp>
        <p:nvSpPr>
          <p:cNvPr id="10" name="TextBox 9">
            <a:extLst>
              <a:ext uri="{FF2B5EF4-FFF2-40B4-BE49-F238E27FC236}">
                <a16:creationId xmlns:a16="http://schemas.microsoft.com/office/drawing/2014/main" id="{4C675C47-9757-4A47-9A88-66A4CEBE0A04}"/>
              </a:ext>
            </a:extLst>
          </p:cNvPr>
          <p:cNvSpPr txBox="1"/>
          <p:nvPr/>
        </p:nvSpPr>
        <p:spPr>
          <a:xfrm>
            <a:off x="7938051" y="3724275"/>
            <a:ext cx="4011633" cy="2462213"/>
          </a:xfrm>
          <a:prstGeom prst="rect">
            <a:avLst/>
          </a:prstGeom>
          <a:noFill/>
          <a:ln>
            <a:solidFill>
              <a:schemeClr val="tx1"/>
            </a:solidFill>
            <a:prstDash val="dash"/>
          </a:ln>
        </p:spPr>
        <p:txBody>
          <a:bodyPr wrap="square" rtlCol="0">
            <a:spAutoFit/>
          </a:bodyPr>
          <a:lstStyle/>
          <a:p>
            <a:pPr algn="ctr"/>
            <a:r>
              <a:rPr lang="en-US" sz="2200" b="1" dirty="0"/>
              <a:t>Research on AOD to PM2.5 conversion is growing exponentially, but we only have annual mean global products and no daily or sub daily operational global products from satellites. </a:t>
            </a:r>
          </a:p>
        </p:txBody>
      </p:sp>
    </p:spTree>
    <p:extLst>
      <p:ext uri="{BB962C8B-B14F-4D97-AF65-F5344CB8AC3E}">
        <p14:creationId xmlns:p14="http://schemas.microsoft.com/office/powerpoint/2010/main" val="2747193075"/>
      </p:ext>
    </p:extLst>
  </p:cSld>
  <p:clrMapOvr>
    <a:masterClrMapping/>
  </p:clrMapOvr>
  <mc:AlternateContent xmlns:mc="http://schemas.openxmlformats.org/markup-compatibility/2006" xmlns:p14="http://schemas.microsoft.com/office/powerpoint/2010/main">
    <mc:Choice Requires="p14">
      <p:transition spd="slow" p14:dur="2000" advTm="77421"/>
    </mc:Choice>
    <mc:Fallback xmlns="">
      <p:transition spd="slow" advTm="7742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Elbow Connector 40">
            <a:extLst>
              <a:ext uri="{FF2B5EF4-FFF2-40B4-BE49-F238E27FC236}">
                <a16:creationId xmlns:a16="http://schemas.microsoft.com/office/drawing/2014/main" id="{83A0DAAF-C11E-CA4B-BF33-8D8BD46ACC72}"/>
              </a:ext>
            </a:extLst>
          </p:cNvPr>
          <p:cNvCxnSpPr>
            <a:cxnSpLocks/>
          </p:cNvCxnSpPr>
          <p:nvPr/>
        </p:nvCxnSpPr>
        <p:spPr>
          <a:xfrm>
            <a:off x="3315832" y="4124825"/>
            <a:ext cx="930878" cy="828176"/>
          </a:xfrm>
          <a:prstGeom prst="bentConnector3">
            <a:avLst>
              <a:gd name="adj1" fmla="val 50000"/>
            </a:avLst>
          </a:prstGeom>
          <a:ln w="254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Elbow Connector 37">
            <a:extLst>
              <a:ext uri="{FF2B5EF4-FFF2-40B4-BE49-F238E27FC236}">
                <a16:creationId xmlns:a16="http://schemas.microsoft.com/office/drawing/2014/main" id="{B190B7EE-B3DA-224C-A917-AD46B9DA3ACC}"/>
              </a:ext>
            </a:extLst>
          </p:cNvPr>
          <p:cNvCxnSpPr>
            <a:cxnSpLocks/>
          </p:cNvCxnSpPr>
          <p:nvPr/>
        </p:nvCxnSpPr>
        <p:spPr>
          <a:xfrm rot="10800000" flipV="1">
            <a:off x="7866645" y="4124825"/>
            <a:ext cx="954627" cy="842728"/>
          </a:xfrm>
          <a:prstGeom prst="bentConnector3">
            <a:avLst>
              <a:gd name="adj1" fmla="val 50000"/>
            </a:avLst>
          </a:prstGeom>
          <a:ln w="254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Elbow Connector 17"/>
          <p:cNvCxnSpPr>
            <a:endCxn id="12" idx="3"/>
          </p:cNvCxnSpPr>
          <p:nvPr/>
        </p:nvCxnSpPr>
        <p:spPr>
          <a:xfrm rot="10800000" flipV="1">
            <a:off x="7866646" y="4151719"/>
            <a:ext cx="2217755" cy="1128636"/>
          </a:xfrm>
          <a:prstGeom prst="bentConnector3">
            <a:avLst>
              <a:gd name="adj1" fmla="val 585"/>
            </a:avLst>
          </a:prstGeom>
          <a:ln w="254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Elbow Connector 30"/>
          <p:cNvCxnSpPr/>
          <p:nvPr/>
        </p:nvCxnSpPr>
        <p:spPr>
          <a:xfrm rot="10800000" flipH="1" flipV="1">
            <a:off x="2002066" y="4124825"/>
            <a:ext cx="2217755" cy="1128636"/>
          </a:xfrm>
          <a:prstGeom prst="bentConnector3">
            <a:avLst>
              <a:gd name="adj1" fmla="val 585"/>
            </a:avLst>
          </a:prstGeom>
          <a:ln w="254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89832" y="130314"/>
            <a:ext cx="11706798" cy="576299"/>
          </a:xfrm>
        </p:spPr>
        <p:txBody>
          <a:bodyPr/>
          <a:lstStyle/>
          <a:p>
            <a:r>
              <a:rPr lang="en-US" dirty="0"/>
              <a:t>Almost Two Decades of Research and Learning</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024760245"/>
              </p:ext>
            </p:extLst>
          </p:nvPr>
        </p:nvGraphicFramePr>
        <p:xfrm>
          <a:off x="242888" y="674245"/>
          <a:ext cx="11706225" cy="3843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ounded Rectangle 11"/>
          <p:cNvSpPr/>
          <p:nvPr/>
        </p:nvSpPr>
        <p:spPr>
          <a:xfrm>
            <a:off x="4219820" y="4741094"/>
            <a:ext cx="3646827" cy="1078523"/>
          </a:xfrm>
          <a:prstGeom prst="roundRect">
            <a:avLst/>
          </a:prstGeom>
          <a:solidFill>
            <a:srgbClr val="002060"/>
          </a:solid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4325353" y="4926411"/>
            <a:ext cx="3435757" cy="707886"/>
          </a:xfrm>
          <a:prstGeom prst="rect">
            <a:avLst/>
          </a:prstGeom>
          <a:noFill/>
        </p:spPr>
        <p:txBody>
          <a:bodyPr wrap="square" rtlCol="0" anchor="ctr">
            <a:spAutoFit/>
          </a:bodyPr>
          <a:lstStyle/>
          <a:p>
            <a:pPr algn="ctr"/>
            <a:r>
              <a:rPr lang="en-US" sz="2000" dirty="0">
                <a:solidFill>
                  <a:schemeClr val="bg1"/>
                </a:solidFill>
              </a:rPr>
              <a:t>PM</a:t>
            </a:r>
            <a:r>
              <a:rPr lang="en-US" sz="2000" baseline="-25000" dirty="0">
                <a:solidFill>
                  <a:schemeClr val="bg1"/>
                </a:solidFill>
              </a:rPr>
              <a:t>2.5</a:t>
            </a:r>
            <a:r>
              <a:rPr lang="en-US" sz="2000" dirty="0">
                <a:solidFill>
                  <a:schemeClr val="bg1"/>
                </a:solidFill>
              </a:rPr>
              <a:t> Mass Concentration </a:t>
            </a:r>
            <a:br>
              <a:rPr lang="en-US" sz="2000" dirty="0">
                <a:solidFill>
                  <a:schemeClr val="bg1"/>
                </a:solidFill>
              </a:rPr>
            </a:br>
            <a:r>
              <a:rPr lang="en-US" sz="2000" dirty="0">
                <a:solidFill>
                  <a:schemeClr val="bg1"/>
                </a:solidFill>
              </a:rPr>
              <a:t>(</a:t>
            </a:r>
            <a:r>
              <a:rPr lang="en-US" sz="2000" dirty="0" err="1">
                <a:solidFill>
                  <a:schemeClr val="bg1"/>
                </a:solidFill>
              </a:rPr>
              <a:t>μg</a:t>
            </a:r>
            <a:r>
              <a:rPr lang="en-US" sz="2000" dirty="0">
                <a:solidFill>
                  <a:schemeClr val="bg1"/>
                </a:solidFill>
              </a:rPr>
              <a:t> m</a:t>
            </a:r>
            <a:r>
              <a:rPr lang="en-US" sz="2000" baseline="30000" dirty="0">
                <a:solidFill>
                  <a:schemeClr val="bg1"/>
                </a:solidFill>
              </a:rPr>
              <a:t>-3</a:t>
            </a:r>
            <a:r>
              <a:rPr lang="en-US" sz="2000" dirty="0">
                <a:solidFill>
                  <a:schemeClr val="bg1"/>
                </a:solidFill>
              </a:rPr>
              <a:t>)</a:t>
            </a:r>
          </a:p>
        </p:txBody>
      </p:sp>
      <p:sp>
        <p:nvSpPr>
          <p:cNvPr id="4" name="Oval 3">
            <a:extLst>
              <a:ext uri="{FF2B5EF4-FFF2-40B4-BE49-F238E27FC236}">
                <a16:creationId xmlns:a16="http://schemas.microsoft.com/office/drawing/2014/main" id="{B2D6E1B2-2D87-4140-AB11-A8881718ADA3}"/>
              </a:ext>
            </a:extLst>
          </p:cNvPr>
          <p:cNvSpPr/>
          <p:nvPr/>
        </p:nvSpPr>
        <p:spPr>
          <a:xfrm>
            <a:off x="8579263" y="1046245"/>
            <a:ext cx="1583614" cy="1407508"/>
          </a:xfrm>
          <a:prstGeom prst="ellipse">
            <a:avLst/>
          </a:prstGeom>
          <a:gradFill>
            <a:gsLst>
              <a:gs pos="0">
                <a:srgbClr val="80CDC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tx1"/>
                </a:solidFill>
              </a:rPr>
              <a:t>Weather Data</a:t>
            </a:r>
          </a:p>
        </p:txBody>
      </p:sp>
      <p:sp>
        <p:nvSpPr>
          <p:cNvPr id="21" name="Oval 20">
            <a:extLst>
              <a:ext uri="{FF2B5EF4-FFF2-40B4-BE49-F238E27FC236}">
                <a16:creationId xmlns:a16="http://schemas.microsoft.com/office/drawing/2014/main" id="{2D4AC6C2-4E4B-3648-BD50-9C3E20752BEB}"/>
              </a:ext>
            </a:extLst>
          </p:cNvPr>
          <p:cNvSpPr/>
          <p:nvPr/>
        </p:nvSpPr>
        <p:spPr>
          <a:xfrm>
            <a:off x="2138766" y="946645"/>
            <a:ext cx="1650060" cy="1489602"/>
          </a:xfrm>
          <a:prstGeom prst="ellipse">
            <a:avLst/>
          </a:prstGeom>
          <a:gradFill>
            <a:gsLst>
              <a:gs pos="0">
                <a:srgbClr val="80CDC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tx1"/>
                </a:solidFill>
              </a:rPr>
              <a:t>Land Cover +</a:t>
            </a:r>
          </a:p>
        </p:txBody>
      </p:sp>
      <p:cxnSp>
        <p:nvCxnSpPr>
          <p:cNvPr id="16" name="Straight Arrow Connector 15">
            <a:extLst>
              <a:ext uri="{FF2B5EF4-FFF2-40B4-BE49-F238E27FC236}">
                <a16:creationId xmlns:a16="http://schemas.microsoft.com/office/drawing/2014/main" id="{F905DA11-A8C8-4142-9D4D-F6AE399EFF54}"/>
              </a:ext>
            </a:extLst>
          </p:cNvPr>
          <p:cNvCxnSpPr>
            <a:cxnSpLocks/>
          </p:cNvCxnSpPr>
          <p:nvPr/>
        </p:nvCxnSpPr>
        <p:spPr>
          <a:xfrm flipH="1">
            <a:off x="7920434" y="1957193"/>
            <a:ext cx="658829" cy="62108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0612DC84-E692-A24E-BA59-A994D8807469}"/>
              </a:ext>
            </a:extLst>
          </p:cNvPr>
          <p:cNvCxnSpPr>
            <a:cxnSpLocks/>
          </p:cNvCxnSpPr>
          <p:nvPr/>
        </p:nvCxnSpPr>
        <p:spPr>
          <a:xfrm>
            <a:off x="3738608" y="1873039"/>
            <a:ext cx="481212" cy="66700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3F9855F0-8A7D-FF49-801E-227F71DA5792}"/>
              </a:ext>
            </a:extLst>
          </p:cNvPr>
          <p:cNvSpPr txBox="1"/>
          <p:nvPr/>
        </p:nvSpPr>
        <p:spPr>
          <a:xfrm>
            <a:off x="2028779" y="4362597"/>
            <a:ext cx="868718" cy="523220"/>
          </a:xfrm>
          <a:prstGeom prst="rect">
            <a:avLst/>
          </a:prstGeom>
          <a:noFill/>
        </p:spPr>
        <p:txBody>
          <a:bodyPr wrap="square" rtlCol="0">
            <a:spAutoFit/>
          </a:bodyPr>
          <a:lstStyle/>
          <a:p>
            <a:r>
              <a:rPr lang="en-US" sz="1400" b="1" dirty="0"/>
              <a:t>Hourly, Daily</a:t>
            </a:r>
          </a:p>
        </p:txBody>
      </p:sp>
      <p:sp>
        <p:nvSpPr>
          <p:cNvPr id="45" name="TextBox 44">
            <a:extLst>
              <a:ext uri="{FF2B5EF4-FFF2-40B4-BE49-F238E27FC236}">
                <a16:creationId xmlns:a16="http://schemas.microsoft.com/office/drawing/2014/main" id="{F1018D5B-6241-D44D-9895-D22D7009B394}"/>
              </a:ext>
            </a:extLst>
          </p:cNvPr>
          <p:cNvSpPr txBox="1"/>
          <p:nvPr/>
        </p:nvSpPr>
        <p:spPr>
          <a:xfrm>
            <a:off x="3805286" y="4234360"/>
            <a:ext cx="868718" cy="307777"/>
          </a:xfrm>
          <a:prstGeom prst="rect">
            <a:avLst/>
          </a:prstGeom>
          <a:noFill/>
        </p:spPr>
        <p:txBody>
          <a:bodyPr wrap="square" rtlCol="0">
            <a:spAutoFit/>
          </a:bodyPr>
          <a:lstStyle/>
          <a:p>
            <a:r>
              <a:rPr lang="en-US" sz="1400" b="1" dirty="0"/>
              <a:t>Yearly</a:t>
            </a:r>
          </a:p>
        </p:txBody>
      </p:sp>
      <p:sp>
        <p:nvSpPr>
          <p:cNvPr id="46" name="TextBox 45">
            <a:extLst>
              <a:ext uri="{FF2B5EF4-FFF2-40B4-BE49-F238E27FC236}">
                <a16:creationId xmlns:a16="http://schemas.microsoft.com/office/drawing/2014/main" id="{2E1E1404-F3B8-4E43-A1F4-39FAF6537DCE}"/>
              </a:ext>
            </a:extLst>
          </p:cNvPr>
          <p:cNvSpPr txBox="1"/>
          <p:nvPr/>
        </p:nvSpPr>
        <p:spPr>
          <a:xfrm>
            <a:off x="7632069" y="4233261"/>
            <a:ext cx="868718" cy="307777"/>
          </a:xfrm>
          <a:prstGeom prst="rect">
            <a:avLst/>
          </a:prstGeom>
          <a:noFill/>
        </p:spPr>
        <p:txBody>
          <a:bodyPr wrap="square" rtlCol="0">
            <a:spAutoFit/>
          </a:bodyPr>
          <a:lstStyle/>
          <a:p>
            <a:r>
              <a:rPr lang="en-US" sz="1400" b="1" dirty="0"/>
              <a:t>Hourly</a:t>
            </a:r>
          </a:p>
        </p:txBody>
      </p:sp>
      <p:sp>
        <p:nvSpPr>
          <p:cNvPr id="47" name="TextBox 46">
            <a:extLst>
              <a:ext uri="{FF2B5EF4-FFF2-40B4-BE49-F238E27FC236}">
                <a16:creationId xmlns:a16="http://schemas.microsoft.com/office/drawing/2014/main" id="{C82709F9-7E70-8C43-B921-C34EF28B7704}"/>
              </a:ext>
            </a:extLst>
          </p:cNvPr>
          <p:cNvSpPr txBox="1"/>
          <p:nvPr/>
        </p:nvSpPr>
        <p:spPr>
          <a:xfrm>
            <a:off x="9138149" y="4238412"/>
            <a:ext cx="868718" cy="738664"/>
          </a:xfrm>
          <a:prstGeom prst="rect">
            <a:avLst/>
          </a:prstGeom>
          <a:noFill/>
        </p:spPr>
        <p:txBody>
          <a:bodyPr wrap="square" rtlCol="0">
            <a:spAutoFit/>
          </a:bodyPr>
          <a:lstStyle/>
          <a:p>
            <a:pPr algn="r"/>
            <a:r>
              <a:rPr lang="en-US" sz="1400" b="1" dirty="0"/>
              <a:t>hourly to yearly</a:t>
            </a:r>
          </a:p>
        </p:txBody>
      </p:sp>
      <p:sp>
        <p:nvSpPr>
          <p:cNvPr id="3" name="TextBox 2">
            <a:extLst>
              <a:ext uri="{FF2B5EF4-FFF2-40B4-BE49-F238E27FC236}">
                <a16:creationId xmlns:a16="http://schemas.microsoft.com/office/drawing/2014/main" id="{DBD7DFDA-B7A7-AB43-9BB7-88FFCA9B8123}"/>
              </a:ext>
            </a:extLst>
          </p:cNvPr>
          <p:cNvSpPr txBox="1"/>
          <p:nvPr/>
        </p:nvSpPr>
        <p:spPr>
          <a:xfrm>
            <a:off x="175726" y="4151719"/>
            <a:ext cx="2502030" cy="276999"/>
          </a:xfrm>
          <a:prstGeom prst="rect">
            <a:avLst/>
          </a:prstGeom>
          <a:noFill/>
        </p:spPr>
        <p:txBody>
          <a:bodyPr wrap="square" rtlCol="0">
            <a:spAutoFit/>
          </a:bodyPr>
          <a:lstStyle/>
          <a:p>
            <a:r>
              <a:rPr lang="en-US" sz="1200" dirty="0"/>
              <a:t>Required Ground data</a:t>
            </a:r>
          </a:p>
        </p:txBody>
      </p:sp>
      <p:sp>
        <p:nvSpPr>
          <p:cNvPr id="5" name="Rectangle 4">
            <a:extLst>
              <a:ext uri="{FF2B5EF4-FFF2-40B4-BE49-F238E27FC236}">
                <a16:creationId xmlns:a16="http://schemas.microsoft.com/office/drawing/2014/main" id="{3EC33BEE-5954-8642-BE03-27401F41EB68}"/>
              </a:ext>
            </a:extLst>
          </p:cNvPr>
          <p:cNvSpPr/>
          <p:nvPr/>
        </p:nvSpPr>
        <p:spPr>
          <a:xfrm>
            <a:off x="8088767" y="5549841"/>
            <a:ext cx="3836200" cy="1200329"/>
          </a:xfrm>
          <a:prstGeom prst="rect">
            <a:avLst/>
          </a:prstGeom>
          <a:solidFill>
            <a:schemeClr val="bg1"/>
          </a:solidFill>
        </p:spPr>
        <p:txBody>
          <a:bodyPr wrap="square">
            <a:spAutoFit/>
          </a:bodyPr>
          <a:lstStyle/>
          <a:p>
            <a:pPr algn="r"/>
            <a:r>
              <a:rPr lang="en-US" sz="1800" b="1" dirty="0"/>
              <a:t>Review Article</a:t>
            </a:r>
          </a:p>
          <a:p>
            <a:pPr algn="r"/>
            <a:r>
              <a:rPr lang="en-US" sz="1800" b="1" dirty="0">
                <a:solidFill>
                  <a:srgbClr val="0070C0"/>
                </a:solidFill>
              </a:rPr>
              <a:t>Hoff and Christopher, 2009</a:t>
            </a:r>
          </a:p>
          <a:p>
            <a:pPr algn="r"/>
            <a:r>
              <a:rPr lang="en-US" sz="1800" b="1" dirty="0">
                <a:solidFill>
                  <a:srgbClr val="0070C0"/>
                </a:solidFill>
              </a:rPr>
              <a:t>Li et al., 2020  </a:t>
            </a:r>
          </a:p>
          <a:p>
            <a:pPr algn="r"/>
            <a:r>
              <a:rPr lang="en-US" sz="1800" b="1" dirty="0">
                <a:solidFill>
                  <a:srgbClr val="0070C0"/>
                </a:solidFill>
              </a:rPr>
              <a:t>Lee, 2020 </a:t>
            </a:r>
          </a:p>
        </p:txBody>
      </p:sp>
    </p:spTree>
    <p:extLst>
      <p:ext uri="{BB962C8B-B14F-4D97-AF65-F5344CB8AC3E}">
        <p14:creationId xmlns:p14="http://schemas.microsoft.com/office/powerpoint/2010/main" val="583769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491596-DB37-8A48-9D31-9E6760ED7367}"/>
              </a:ext>
            </a:extLst>
          </p:cNvPr>
          <p:cNvSpPr>
            <a:spLocks noGrp="1"/>
          </p:cNvSpPr>
          <p:nvPr>
            <p:ph type="title"/>
          </p:nvPr>
        </p:nvSpPr>
        <p:spPr>
          <a:xfrm>
            <a:off x="242315" y="104717"/>
            <a:ext cx="10910475" cy="576299"/>
          </a:xfrm>
        </p:spPr>
        <p:txBody>
          <a:bodyPr/>
          <a:lstStyle/>
          <a:p>
            <a:r>
              <a:rPr lang="en-US" dirty="0"/>
              <a:t>Northern India 2020 Agricultural Burning Season</a:t>
            </a:r>
          </a:p>
        </p:txBody>
      </p:sp>
      <p:pic>
        <p:nvPicPr>
          <p:cNvPr id="15" name="Content Placeholder 14" descr="Chart&#10;&#10;Description automatically generated with medium confidence">
            <a:extLst>
              <a:ext uri="{FF2B5EF4-FFF2-40B4-BE49-F238E27FC236}">
                <a16:creationId xmlns:a16="http://schemas.microsoft.com/office/drawing/2014/main" id="{B86EFFB9-1369-C04B-8344-CAA36D60EA67}"/>
              </a:ext>
            </a:extLst>
          </p:cNvPr>
          <p:cNvPicPr>
            <a:picLocks noGrp="1" noChangeAspect="1"/>
          </p:cNvPicPr>
          <p:nvPr>
            <p:ph idx="1"/>
          </p:nvPr>
        </p:nvPicPr>
        <p:blipFill>
          <a:blip r:embed="rId3"/>
          <a:stretch>
            <a:fillRect/>
          </a:stretch>
        </p:blipFill>
        <p:spPr>
          <a:xfrm>
            <a:off x="3326296" y="741656"/>
            <a:ext cx="5305920" cy="2971315"/>
          </a:xfrm>
        </p:spPr>
      </p:pic>
      <p:pic>
        <p:nvPicPr>
          <p:cNvPr id="13" name="Content Placeholder 12" descr="Chart&#10;&#10;Description automatically generated">
            <a:extLst>
              <a:ext uri="{FF2B5EF4-FFF2-40B4-BE49-F238E27FC236}">
                <a16:creationId xmlns:a16="http://schemas.microsoft.com/office/drawing/2014/main" id="{AD8D664E-BC8B-044A-85AE-371D09C71D9B}"/>
              </a:ext>
            </a:extLst>
          </p:cNvPr>
          <p:cNvPicPr>
            <a:picLocks noGrp="1" noChangeAspect="1"/>
          </p:cNvPicPr>
          <p:nvPr>
            <p:ph idx="12"/>
          </p:nvPr>
        </p:nvPicPr>
        <p:blipFill rotWithShape="1">
          <a:blip r:embed="rId4"/>
          <a:srcRect l="6908"/>
          <a:stretch/>
        </p:blipFill>
        <p:spPr>
          <a:xfrm>
            <a:off x="7026010" y="3657294"/>
            <a:ext cx="4783441" cy="2877513"/>
          </a:xfrm>
        </p:spPr>
      </p:pic>
      <p:sp>
        <p:nvSpPr>
          <p:cNvPr id="28" name="TextBox 27">
            <a:extLst>
              <a:ext uri="{FF2B5EF4-FFF2-40B4-BE49-F238E27FC236}">
                <a16:creationId xmlns:a16="http://schemas.microsoft.com/office/drawing/2014/main" id="{57193E56-8200-564B-AAE8-82C16B927C56}"/>
              </a:ext>
            </a:extLst>
          </p:cNvPr>
          <p:cNvSpPr txBox="1"/>
          <p:nvPr/>
        </p:nvSpPr>
        <p:spPr>
          <a:xfrm>
            <a:off x="947530" y="6473301"/>
            <a:ext cx="10296939" cy="307777"/>
          </a:xfrm>
          <a:prstGeom prst="rect">
            <a:avLst/>
          </a:prstGeom>
          <a:noFill/>
        </p:spPr>
        <p:txBody>
          <a:bodyPr wrap="square" rtlCol="0">
            <a:spAutoFit/>
          </a:bodyPr>
          <a:lstStyle/>
          <a:p>
            <a:pPr algn="r"/>
            <a:r>
              <a:rPr lang="en-US" sz="1400" b="1" i="1" dirty="0"/>
              <a:t>Supported by NASA ROSES program: The Science of Terra, Aqua, and Suomi NPP </a:t>
            </a:r>
          </a:p>
        </p:txBody>
      </p:sp>
      <p:pic>
        <p:nvPicPr>
          <p:cNvPr id="32" name="Picture 31">
            <a:extLst>
              <a:ext uri="{FF2B5EF4-FFF2-40B4-BE49-F238E27FC236}">
                <a16:creationId xmlns:a16="http://schemas.microsoft.com/office/drawing/2014/main" id="{622ECDD5-3D8D-504A-ADBC-58FB748EF627}"/>
              </a:ext>
            </a:extLst>
          </p:cNvPr>
          <p:cNvPicPr>
            <a:picLocks noChangeAspect="1"/>
          </p:cNvPicPr>
          <p:nvPr/>
        </p:nvPicPr>
        <p:blipFill rotWithShape="1">
          <a:blip r:embed="rId5"/>
          <a:srcRect l="5913" t="15369" r="5839" b="3239"/>
          <a:stretch/>
        </p:blipFill>
        <p:spPr>
          <a:xfrm>
            <a:off x="242315" y="3613622"/>
            <a:ext cx="3267484" cy="3013567"/>
          </a:xfrm>
          <a:prstGeom prst="rect">
            <a:avLst/>
          </a:prstGeom>
        </p:spPr>
      </p:pic>
      <p:sp>
        <p:nvSpPr>
          <p:cNvPr id="33" name="TextBox 32">
            <a:extLst>
              <a:ext uri="{FF2B5EF4-FFF2-40B4-BE49-F238E27FC236}">
                <a16:creationId xmlns:a16="http://schemas.microsoft.com/office/drawing/2014/main" id="{85565CC9-AABE-394F-AB10-E3A0018DBBBA}"/>
              </a:ext>
            </a:extLst>
          </p:cNvPr>
          <p:cNvSpPr txBox="1"/>
          <p:nvPr/>
        </p:nvSpPr>
        <p:spPr>
          <a:xfrm>
            <a:off x="8877192" y="1553349"/>
            <a:ext cx="2839005" cy="1323439"/>
          </a:xfrm>
          <a:prstGeom prst="rect">
            <a:avLst/>
          </a:prstGeom>
          <a:noFill/>
        </p:spPr>
        <p:txBody>
          <a:bodyPr wrap="square" rtlCol="0">
            <a:spAutoFit/>
          </a:bodyPr>
          <a:lstStyle/>
          <a:p>
            <a:r>
              <a:rPr lang="en-US" sz="2000" b="1" dirty="0"/>
              <a:t>Number of fire incidents in four states in Northern India</a:t>
            </a:r>
          </a:p>
        </p:txBody>
      </p:sp>
      <p:sp>
        <p:nvSpPr>
          <p:cNvPr id="34" name="TextBox 33">
            <a:extLst>
              <a:ext uri="{FF2B5EF4-FFF2-40B4-BE49-F238E27FC236}">
                <a16:creationId xmlns:a16="http://schemas.microsoft.com/office/drawing/2014/main" id="{F4EA11C7-8FBD-064B-9130-E0CC433B7AAB}"/>
              </a:ext>
            </a:extLst>
          </p:cNvPr>
          <p:cNvSpPr txBox="1"/>
          <p:nvPr/>
        </p:nvSpPr>
        <p:spPr>
          <a:xfrm>
            <a:off x="3700738" y="4535630"/>
            <a:ext cx="2807331" cy="1015663"/>
          </a:xfrm>
          <a:prstGeom prst="rect">
            <a:avLst/>
          </a:prstGeom>
          <a:noFill/>
        </p:spPr>
        <p:txBody>
          <a:bodyPr wrap="square" rtlCol="0">
            <a:spAutoFit/>
          </a:bodyPr>
          <a:lstStyle/>
          <a:p>
            <a:pPr algn="r"/>
            <a:r>
              <a:rPr lang="en-US" sz="2000" b="1" dirty="0"/>
              <a:t>Surface Air Quality Downwind of Fires in New Delhi</a:t>
            </a:r>
          </a:p>
        </p:txBody>
      </p:sp>
      <p:sp>
        <p:nvSpPr>
          <p:cNvPr id="35" name="TextBox 34">
            <a:extLst>
              <a:ext uri="{FF2B5EF4-FFF2-40B4-BE49-F238E27FC236}">
                <a16:creationId xmlns:a16="http://schemas.microsoft.com/office/drawing/2014/main" id="{5E4F0C0A-FE73-214B-971A-689F0016602E}"/>
              </a:ext>
            </a:extLst>
          </p:cNvPr>
          <p:cNvSpPr txBox="1"/>
          <p:nvPr/>
        </p:nvSpPr>
        <p:spPr>
          <a:xfrm>
            <a:off x="242315" y="3055243"/>
            <a:ext cx="3314808" cy="400110"/>
          </a:xfrm>
          <a:prstGeom prst="rect">
            <a:avLst/>
          </a:prstGeom>
          <a:noFill/>
        </p:spPr>
        <p:txBody>
          <a:bodyPr wrap="square" rtlCol="0">
            <a:spAutoFit/>
          </a:bodyPr>
          <a:lstStyle/>
          <a:p>
            <a:pPr algn="ctr"/>
            <a:r>
              <a:rPr lang="en-US" sz="2000" b="1" dirty="0"/>
              <a:t>Fire Intensity (FRP)</a:t>
            </a:r>
          </a:p>
        </p:txBody>
      </p:sp>
      <p:cxnSp>
        <p:nvCxnSpPr>
          <p:cNvPr id="37" name="Straight Arrow Connector 36">
            <a:extLst>
              <a:ext uri="{FF2B5EF4-FFF2-40B4-BE49-F238E27FC236}">
                <a16:creationId xmlns:a16="http://schemas.microsoft.com/office/drawing/2014/main" id="{1DEFC5DA-56F9-224E-9547-A98276239948}"/>
              </a:ext>
            </a:extLst>
          </p:cNvPr>
          <p:cNvCxnSpPr>
            <a:cxnSpLocks/>
          </p:cNvCxnSpPr>
          <p:nvPr/>
        </p:nvCxnSpPr>
        <p:spPr>
          <a:xfrm flipH="1" flipV="1">
            <a:off x="8441634" y="2061181"/>
            <a:ext cx="475314" cy="15388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95F2CED6-6022-714B-8301-FC94FAC7D4CB}"/>
              </a:ext>
            </a:extLst>
          </p:cNvPr>
          <p:cNvCxnSpPr>
            <a:cxnSpLocks/>
          </p:cNvCxnSpPr>
          <p:nvPr/>
        </p:nvCxnSpPr>
        <p:spPr>
          <a:xfrm>
            <a:off x="6546574" y="5085714"/>
            <a:ext cx="402427"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0D5B7CA8-FCE5-3440-B41A-9C6F49E06FA5}"/>
              </a:ext>
            </a:extLst>
          </p:cNvPr>
          <p:cNvCxnSpPr>
            <a:cxnSpLocks/>
          </p:cNvCxnSpPr>
          <p:nvPr/>
        </p:nvCxnSpPr>
        <p:spPr>
          <a:xfrm>
            <a:off x="972270" y="3496383"/>
            <a:ext cx="0" cy="28680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4639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832" y="130314"/>
            <a:ext cx="11706798" cy="576299"/>
          </a:xfrm>
        </p:spPr>
        <p:txBody>
          <a:bodyPr/>
          <a:lstStyle/>
          <a:p>
            <a:r>
              <a:rPr lang="en-US" dirty="0"/>
              <a:t>Northern India 2020 Agricultural Burning Season</a:t>
            </a:r>
          </a:p>
        </p:txBody>
      </p:sp>
      <p:pic>
        <p:nvPicPr>
          <p:cNvPr id="40" name="Picture 39">
            <a:extLst>
              <a:ext uri="{FF2B5EF4-FFF2-40B4-BE49-F238E27FC236}">
                <a16:creationId xmlns:a16="http://schemas.microsoft.com/office/drawing/2014/main" id="{97455A46-2EAD-7449-95C1-22E6E0002C39}"/>
              </a:ext>
            </a:extLst>
          </p:cNvPr>
          <p:cNvPicPr>
            <a:picLocks noChangeAspect="1"/>
          </p:cNvPicPr>
          <p:nvPr/>
        </p:nvPicPr>
        <p:blipFill rotWithShape="1">
          <a:blip r:embed="rId3"/>
          <a:srcRect r="19390" b="52545"/>
          <a:stretch/>
        </p:blipFill>
        <p:spPr>
          <a:xfrm>
            <a:off x="326402" y="2848046"/>
            <a:ext cx="5215158" cy="2675703"/>
          </a:xfrm>
          <a:prstGeom prst="rect">
            <a:avLst/>
          </a:prstGeom>
        </p:spPr>
      </p:pic>
      <p:pic>
        <p:nvPicPr>
          <p:cNvPr id="14" name="Picture 13">
            <a:extLst>
              <a:ext uri="{FF2B5EF4-FFF2-40B4-BE49-F238E27FC236}">
                <a16:creationId xmlns:a16="http://schemas.microsoft.com/office/drawing/2014/main" id="{774097A3-F5EC-8F4C-9A09-6D70CB00E8C2}"/>
              </a:ext>
            </a:extLst>
          </p:cNvPr>
          <p:cNvPicPr>
            <a:picLocks noChangeAspect="1"/>
          </p:cNvPicPr>
          <p:nvPr/>
        </p:nvPicPr>
        <p:blipFill rotWithShape="1">
          <a:blip r:embed="rId4"/>
          <a:srcRect l="9005" t="10496" r="21356" b="60318"/>
          <a:stretch/>
        </p:blipFill>
        <p:spPr>
          <a:xfrm>
            <a:off x="5604935" y="2879460"/>
            <a:ext cx="5778570" cy="2636586"/>
          </a:xfrm>
          <a:prstGeom prst="rect">
            <a:avLst/>
          </a:prstGeom>
        </p:spPr>
      </p:pic>
      <p:pic>
        <p:nvPicPr>
          <p:cNvPr id="51" name="Picture 50">
            <a:extLst>
              <a:ext uri="{FF2B5EF4-FFF2-40B4-BE49-F238E27FC236}">
                <a16:creationId xmlns:a16="http://schemas.microsoft.com/office/drawing/2014/main" id="{222FBD0F-C1AB-A34E-8D4C-BE4E5C2534C2}"/>
              </a:ext>
            </a:extLst>
          </p:cNvPr>
          <p:cNvPicPr>
            <a:picLocks noChangeAspect="1"/>
          </p:cNvPicPr>
          <p:nvPr/>
        </p:nvPicPr>
        <p:blipFill rotWithShape="1">
          <a:blip r:embed="rId4"/>
          <a:srcRect l="2254" t="85086" r="1708" b="2943"/>
          <a:stretch/>
        </p:blipFill>
        <p:spPr>
          <a:xfrm>
            <a:off x="5273941" y="5643920"/>
            <a:ext cx="6413709" cy="870372"/>
          </a:xfrm>
          <a:prstGeom prst="rect">
            <a:avLst/>
          </a:prstGeom>
        </p:spPr>
      </p:pic>
      <p:sp>
        <p:nvSpPr>
          <p:cNvPr id="15" name="Right Arrow 14">
            <a:extLst>
              <a:ext uri="{FF2B5EF4-FFF2-40B4-BE49-F238E27FC236}">
                <a16:creationId xmlns:a16="http://schemas.microsoft.com/office/drawing/2014/main" id="{BE16FBA6-63C5-4C41-B079-B141EC7E91EE}"/>
              </a:ext>
            </a:extLst>
          </p:cNvPr>
          <p:cNvSpPr/>
          <p:nvPr/>
        </p:nvSpPr>
        <p:spPr>
          <a:xfrm>
            <a:off x="7128498" y="1518387"/>
            <a:ext cx="841513" cy="362227"/>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2DBAA8F-CD26-BA4E-9383-46D69A8A7D89}"/>
              </a:ext>
            </a:extLst>
          </p:cNvPr>
          <p:cNvSpPr/>
          <p:nvPr/>
        </p:nvSpPr>
        <p:spPr>
          <a:xfrm>
            <a:off x="1077274" y="6013008"/>
            <a:ext cx="4781190" cy="646331"/>
          </a:xfrm>
          <a:prstGeom prst="rect">
            <a:avLst/>
          </a:prstGeom>
        </p:spPr>
        <p:txBody>
          <a:bodyPr wrap="square">
            <a:spAutoFit/>
          </a:bodyPr>
          <a:lstStyle/>
          <a:p>
            <a:r>
              <a:rPr lang="en-US" sz="1800" dirty="0">
                <a:hlinkClick r:id="rId5"/>
              </a:rPr>
              <a:t>https://www.firesandaq2020.info/</a:t>
            </a:r>
            <a:endParaRPr lang="en-US" sz="1800" dirty="0"/>
          </a:p>
          <a:p>
            <a:endParaRPr lang="en-US" sz="1800" dirty="0"/>
          </a:p>
        </p:txBody>
      </p:sp>
      <p:sp>
        <p:nvSpPr>
          <p:cNvPr id="4" name="TextBox 3">
            <a:extLst>
              <a:ext uri="{FF2B5EF4-FFF2-40B4-BE49-F238E27FC236}">
                <a16:creationId xmlns:a16="http://schemas.microsoft.com/office/drawing/2014/main" id="{2CF9F266-9DA5-DE4B-BA42-8B03E219B877}"/>
              </a:ext>
            </a:extLst>
          </p:cNvPr>
          <p:cNvSpPr txBox="1"/>
          <p:nvPr/>
        </p:nvSpPr>
        <p:spPr>
          <a:xfrm>
            <a:off x="326402" y="5537546"/>
            <a:ext cx="4210429" cy="461665"/>
          </a:xfrm>
          <a:prstGeom prst="rect">
            <a:avLst/>
          </a:prstGeom>
          <a:noFill/>
        </p:spPr>
        <p:txBody>
          <a:bodyPr wrap="square" rtlCol="0">
            <a:spAutoFit/>
          </a:bodyPr>
          <a:lstStyle/>
          <a:p>
            <a:r>
              <a:rPr lang="en-US" dirty="0"/>
              <a:t>November 9, 2020</a:t>
            </a:r>
          </a:p>
        </p:txBody>
      </p:sp>
      <p:sp>
        <p:nvSpPr>
          <p:cNvPr id="5" name="TextBox 4">
            <a:extLst>
              <a:ext uri="{FF2B5EF4-FFF2-40B4-BE49-F238E27FC236}">
                <a16:creationId xmlns:a16="http://schemas.microsoft.com/office/drawing/2014/main" id="{5351D93E-E2E8-7D4E-BF4A-192E90B74F4E}"/>
              </a:ext>
            </a:extLst>
          </p:cNvPr>
          <p:cNvSpPr txBox="1"/>
          <p:nvPr/>
        </p:nvSpPr>
        <p:spPr>
          <a:xfrm>
            <a:off x="8322364" y="2921886"/>
            <a:ext cx="3064558" cy="461665"/>
          </a:xfrm>
          <a:prstGeom prst="rect">
            <a:avLst/>
          </a:prstGeom>
          <a:solidFill>
            <a:schemeClr val="tx1"/>
          </a:solidFill>
        </p:spPr>
        <p:txBody>
          <a:bodyPr wrap="square" rtlCol="0">
            <a:spAutoFit/>
          </a:bodyPr>
          <a:lstStyle/>
          <a:p>
            <a:pPr algn="ctr"/>
            <a:r>
              <a:rPr lang="en-US" dirty="0">
                <a:solidFill>
                  <a:schemeClr val="bg1"/>
                </a:solidFill>
              </a:rPr>
              <a:t>Daily PM2.5 (µgm</a:t>
            </a:r>
            <a:r>
              <a:rPr lang="en-US" baseline="30000" dirty="0">
                <a:solidFill>
                  <a:schemeClr val="bg1"/>
                </a:solidFill>
              </a:rPr>
              <a:t>-3</a:t>
            </a:r>
            <a:r>
              <a:rPr lang="en-US" dirty="0">
                <a:solidFill>
                  <a:schemeClr val="bg1"/>
                </a:solidFill>
              </a:rPr>
              <a:t>)</a:t>
            </a:r>
          </a:p>
        </p:txBody>
      </p:sp>
      <p:sp>
        <p:nvSpPr>
          <p:cNvPr id="16" name="TextBox 15">
            <a:extLst>
              <a:ext uri="{FF2B5EF4-FFF2-40B4-BE49-F238E27FC236}">
                <a16:creationId xmlns:a16="http://schemas.microsoft.com/office/drawing/2014/main" id="{7D268258-DA3A-964D-A6D9-DA0E50AB2736}"/>
              </a:ext>
            </a:extLst>
          </p:cNvPr>
          <p:cNvSpPr txBox="1"/>
          <p:nvPr/>
        </p:nvSpPr>
        <p:spPr>
          <a:xfrm>
            <a:off x="2827927" y="2893640"/>
            <a:ext cx="2685764" cy="461665"/>
          </a:xfrm>
          <a:prstGeom prst="rect">
            <a:avLst/>
          </a:prstGeom>
          <a:solidFill>
            <a:schemeClr val="tx1"/>
          </a:solidFill>
        </p:spPr>
        <p:txBody>
          <a:bodyPr wrap="square" rtlCol="0">
            <a:spAutoFit/>
          </a:bodyPr>
          <a:lstStyle/>
          <a:p>
            <a:pPr algn="ctr"/>
            <a:r>
              <a:rPr lang="en-US" dirty="0">
                <a:solidFill>
                  <a:schemeClr val="bg1"/>
                </a:solidFill>
              </a:rPr>
              <a:t>VIIRS-SNPP</a:t>
            </a:r>
          </a:p>
        </p:txBody>
      </p:sp>
      <p:sp>
        <p:nvSpPr>
          <p:cNvPr id="6" name="TextBox 5">
            <a:extLst>
              <a:ext uri="{FF2B5EF4-FFF2-40B4-BE49-F238E27FC236}">
                <a16:creationId xmlns:a16="http://schemas.microsoft.com/office/drawing/2014/main" id="{D3994689-01AB-B44F-8F8D-60495713EFCC}"/>
              </a:ext>
            </a:extLst>
          </p:cNvPr>
          <p:cNvSpPr txBox="1"/>
          <p:nvPr/>
        </p:nvSpPr>
        <p:spPr>
          <a:xfrm>
            <a:off x="993912" y="6487788"/>
            <a:ext cx="10296939" cy="307777"/>
          </a:xfrm>
          <a:prstGeom prst="rect">
            <a:avLst/>
          </a:prstGeom>
          <a:solidFill>
            <a:schemeClr val="bg1"/>
          </a:solidFill>
        </p:spPr>
        <p:txBody>
          <a:bodyPr wrap="square" rtlCol="0">
            <a:spAutoFit/>
          </a:bodyPr>
          <a:lstStyle/>
          <a:p>
            <a:pPr algn="r"/>
            <a:r>
              <a:rPr lang="en-US" sz="1400" b="1" i="1" dirty="0"/>
              <a:t>Supported by NASA ROSES program: The Science of Terra, Aqua, and Suomi NPP. VIIRS NRT data provided by NOAA </a:t>
            </a:r>
          </a:p>
        </p:txBody>
      </p:sp>
      <p:pic>
        <p:nvPicPr>
          <p:cNvPr id="21" name="Picture 20">
            <a:extLst>
              <a:ext uri="{FF2B5EF4-FFF2-40B4-BE49-F238E27FC236}">
                <a16:creationId xmlns:a16="http://schemas.microsoft.com/office/drawing/2014/main" id="{0E0AF598-F26E-A34B-A6DA-8088400A811A}"/>
              </a:ext>
            </a:extLst>
          </p:cNvPr>
          <p:cNvPicPr>
            <a:picLocks/>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36227" t="8621" r="34175" b="75796"/>
          <a:stretch/>
        </p:blipFill>
        <p:spPr>
          <a:xfrm>
            <a:off x="1753764" y="1253017"/>
            <a:ext cx="914400" cy="9144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RightFacing" fov="3300000">
              <a:rot lat="623785" lon="18000000" rev="0"/>
            </a:camera>
            <a:lightRig rig="soft" dir="t"/>
          </a:scene3d>
          <a:sp3d contourW="12700" prstMaterial="matte">
            <a:bevelT w="63500" h="50800"/>
            <a:contourClr>
              <a:srgbClr val="C0C0C0"/>
            </a:contourClr>
          </a:sp3d>
        </p:spPr>
      </p:pic>
      <p:pic>
        <p:nvPicPr>
          <p:cNvPr id="23" name="Picture 22">
            <a:extLst>
              <a:ext uri="{FF2B5EF4-FFF2-40B4-BE49-F238E27FC236}">
                <a16:creationId xmlns:a16="http://schemas.microsoft.com/office/drawing/2014/main" id="{B880860F-6F5D-FB45-AF28-20DF4CF90379}"/>
              </a:ext>
            </a:extLst>
          </p:cNvPr>
          <p:cNvPicPr>
            <a:picLocks/>
          </p:cNvPicPr>
          <p:nvPr/>
        </p:nvPicPr>
        <p:blipFill rotWithShape="1">
          <a:blip r:embed="rId6">
            <a:extLst>
              <a:ext uri="{BEBA8EAE-BF5A-486C-A8C5-ECC9F3942E4B}">
                <a14:imgProps xmlns:a14="http://schemas.microsoft.com/office/drawing/2010/main">
                  <a14:imgLayer r:embed="rId8">
                    <a14:imgEffect>
                      <a14:sharpenSoften amount="50000"/>
                    </a14:imgEffect>
                  </a14:imgLayer>
                </a14:imgProps>
              </a:ext>
            </a:extLst>
          </a:blip>
          <a:srcRect l="33844" t="41332" r="32267" b="41320"/>
          <a:stretch/>
        </p:blipFill>
        <p:spPr>
          <a:xfrm>
            <a:off x="2656109" y="1246118"/>
            <a:ext cx="914400" cy="9144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RightFacing" fov="3300000">
              <a:rot lat="623785" lon="18000000" rev="0"/>
            </a:camera>
            <a:lightRig rig="soft" dir="t"/>
          </a:scene3d>
          <a:sp3d contourW="12700" prstMaterial="matte">
            <a:bevelT w="63500" h="50800"/>
            <a:contourClr>
              <a:srgbClr val="C0C0C0"/>
            </a:contourClr>
          </a:sp3d>
        </p:spPr>
      </p:pic>
      <p:pic>
        <p:nvPicPr>
          <p:cNvPr id="24" name="Picture 23">
            <a:extLst>
              <a:ext uri="{FF2B5EF4-FFF2-40B4-BE49-F238E27FC236}">
                <a16:creationId xmlns:a16="http://schemas.microsoft.com/office/drawing/2014/main" id="{737425F4-30F0-2347-942D-13BD6E58730D}"/>
              </a:ext>
            </a:extLst>
          </p:cNvPr>
          <p:cNvPicPr>
            <a:picLocks/>
          </p:cNvPicPr>
          <p:nvPr/>
        </p:nvPicPr>
        <p:blipFill rotWithShape="1">
          <a:blip r:embed="rId9"/>
          <a:srcRect l="33844" t="74413" r="32267" b="7220"/>
          <a:stretch/>
        </p:blipFill>
        <p:spPr>
          <a:xfrm>
            <a:off x="3607376" y="1248016"/>
            <a:ext cx="914400" cy="9144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RightFacing" fov="3300000">
              <a:rot lat="623785" lon="18000000" rev="0"/>
            </a:camera>
            <a:lightRig rig="soft" dir="t"/>
          </a:scene3d>
          <a:sp3d contourW="12700" prstMaterial="matte">
            <a:bevelT w="63500" h="50800"/>
            <a:contourClr>
              <a:srgbClr val="C0C0C0"/>
            </a:contourClr>
          </a:sp3d>
        </p:spPr>
      </p:pic>
      <p:pic>
        <p:nvPicPr>
          <p:cNvPr id="22" name="Picture 21">
            <a:extLst>
              <a:ext uri="{FF2B5EF4-FFF2-40B4-BE49-F238E27FC236}">
                <a16:creationId xmlns:a16="http://schemas.microsoft.com/office/drawing/2014/main" id="{845BA97B-8A91-C244-9034-54E04E2E7B99}"/>
              </a:ext>
            </a:extLst>
          </p:cNvPr>
          <p:cNvPicPr>
            <a:picLocks/>
          </p:cNvPicPr>
          <p:nvPr/>
        </p:nvPicPr>
        <p:blipFill>
          <a:blip r:embed="rId10"/>
          <a:stretch>
            <a:fillRect/>
          </a:stretch>
        </p:blipFill>
        <p:spPr>
          <a:xfrm>
            <a:off x="698524" y="1156274"/>
            <a:ext cx="1097111" cy="1086455"/>
          </a:xfrm>
          <a:prstGeom prst="rect">
            <a:avLst/>
          </a:prstGeom>
          <a:ln>
            <a:noFill/>
          </a:ln>
          <a:effectLst>
            <a:reflection blurRad="12700" stA="30000" endPos="30000" dist="5000" dir="5400000" sy="-100000" algn="bl" rotWithShape="0"/>
          </a:effectLst>
          <a:scene3d>
            <a:camera prst="perspectiveContrastingLeftFacing" fov="3300000">
              <a:rot lat="600000" lon="18000000" rev="0"/>
            </a:camera>
            <a:lightRig rig="threePt" dir="t">
              <a:rot lat="0" lon="0" rev="2700000"/>
            </a:lightRig>
          </a:scene3d>
          <a:sp3d>
            <a:bevelT w="63500" h="50800"/>
          </a:sp3d>
        </p:spPr>
      </p:pic>
      <p:pic>
        <p:nvPicPr>
          <p:cNvPr id="28" name="Picture 27">
            <a:extLst>
              <a:ext uri="{FF2B5EF4-FFF2-40B4-BE49-F238E27FC236}">
                <a16:creationId xmlns:a16="http://schemas.microsoft.com/office/drawing/2014/main" id="{2349C5CC-3827-AC43-83EF-DEAB817D5B18}"/>
              </a:ext>
            </a:extLst>
          </p:cNvPr>
          <p:cNvPicPr>
            <a:picLocks/>
          </p:cNvPicPr>
          <p:nvPr/>
        </p:nvPicPr>
        <p:blipFill rotWithShape="1">
          <a:blip r:embed="rId6">
            <a:extLst>
              <a:ext uri="{BEBA8EAE-BF5A-486C-A8C5-ECC9F3942E4B}">
                <a14:imgProps xmlns:a14="http://schemas.microsoft.com/office/drawing/2010/main">
                  <a14:imgLayer r:embed="rId11">
                    <a14:imgEffect>
                      <a14:sharpenSoften amount="50000"/>
                    </a14:imgEffect>
                  </a14:imgLayer>
                </a14:imgProps>
              </a:ext>
            </a:extLst>
          </a:blip>
          <a:srcRect l="67501" t="74413" r="-1369" b="7220"/>
          <a:stretch/>
        </p:blipFill>
        <p:spPr>
          <a:xfrm>
            <a:off x="4634610" y="1195344"/>
            <a:ext cx="914400" cy="9144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RightFacing" fov="3300000">
              <a:rot lat="623785" lon="18000000" rev="0"/>
            </a:camera>
            <a:lightRig rig="soft" dir="t"/>
          </a:scene3d>
          <a:sp3d contourW="12700" prstMaterial="matte">
            <a:bevelT w="63500" h="50800"/>
            <a:contourClr>
              <a:srgbClr val="C0C0C0"/>
            </a:contourClr>
          </a:sp3d>
        </p:spPr>
      </p:pic>
      <p:graphicFrame>
        <p:nvGraphicFramePr>
          <p:cNvPr id="25" name="Diagram 24">
            <a:extLst>
              <a:ext uri="{FF2B5EF4-FFF2-40B4-BE49-F238E27FC236}">
                <a16:creationId xmlns:a16="http://schemas.microsoft.com/office/drawing/2014/main" id="{7DFEDD4D-EE3B-7C45-BAE3-1A27A491E5D3}"/>
              </a:ext>
            </a:extLst>
          </p:cNvPr>
          <p:cNvGraphicFramePr/>
          <p:nvPr>
            <p:extLst>
              <p:ext uri="{D42A27DB-BD31-4B8C-83A1-F6EECF244321}">
                <p14:modId xmlns:p14="http://schemas.microsoft.com/office/powerpoint/2010/main" val="1632926425"/>
              </p:ext>
            </p:extLst>
          </p:nvPr>
        </p:nvGraphicFramePr>
        <p:xfrm>
          <a:off x="7905265" y="771187"/>
          <a:ext cx="2006260" cy="178992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33" name="Content Placeholder 32" descr="A picture containing map&#10;&#10;Description automatically generated">
            <a:extLst>
              <a:ext uri="{FF2B5EF4-FFF2-40B4-BE49-F238E27FC236}">
                <a16:creationId xmlns:a16="http://schemas.microsoft.com/office/drawing/2014/main" id="{04A6C85A-10B3-034D-B584-F9BA4521037B}"/>
              </a:ext>
            </a:extLst>
          </p:cNvPr>
          <p:cNvPicPr>
            <a:picLocks noGrp="1" noChangeAspect="1"/>
          </p:cNvPicPr>
          <p:nvPr>
            <p:ph idx="1"/>
          </p:nvPr>
        </p:nvPicPr>
        <p:blipFill>
          <a:blip r:embed="rId17"/>
          <a:stretch>
            <a:fillRect/>
          </a:stretch>
        </p:blipFill>
        <p:spPr>
          <a:xfrm>
            <a:off x="5584348" y="1118244"/>
            <a:ext cx="1323091" cy="1042274"/>
          </a:xfrm>
          <a:prstGeom prst="rect">
            <a:avLst/>
          </a:prstGeom>
          <a:ln>
            <a:noFill/>
          </a:ln>
          <a:effectLst>
            <a:reflection blurRad="12700" stA="30000" endPos="30000" dist="5000" dir="5400000" sy="-100000" algn="bl" rotWithShape="0"/>
          </a:effectLst>
          <a:scene3d>
            <a:camera prst="perspectiveContrastingLeftFacing">
              <a:rot lat="300000" lon="18000000" rev="0"/>
            </a:camera>
            <a:lightRig rig="threePt" dir="t">
              <a:rot lat="0" lon="0" rev="2700000"/>
            </a:lightRig>
          </a:scene3d>
          <a:sp3d>
            <a:bevelT w="63500" h="50800"/>
          </a:sp3d>
        </p:spPr>
      </p:pic>
      <p:sp>
        <p:nvSpPr>
          <p:cNvPr id="31" name="TextBox 30">
            <a:extLst>
              <a:ext uri="{FF2B5EF4-FFF2-40B4-BE49-F238E27FC236}">
                <a16:creationId xmlns:a16="http://schemas.microsoft.com/office/drawing/2014/main" id="{8D43D7F1-0CB2-8A4D-827C-3851FE4ACCC4}"/>
              </a:ext>
            </a:extLst>
          </p:cNvPr>
          <p:cNvSpPr txBox="1"/>
          <p:nvPr/>
        </p:nvSpPr>
        <p:spPr>
          <a:xfrm>
            <a:off x="1034130" y="2318924"/>
            <a:ext cx="1390439" cy="338554"/>
          </a:xfrm>
          <a:prstGeom prst="rect">
            <a:avLst/>
          </a:prstGeom>
          <a:noFill/>
        </p:spPr>
        <p:txBody>
          <a:bodyPr wrap="square" rtlCol="0">
            <a:spAutoFit/>
          </a:bodyPr>
          <a:lstStyle/>
          <a:p>
            <a:r>
              <a:rPr lang="en-US" sz="1600" b="1" dirty="0"/>
              <a:t>Surface</a:t>
            </a:r>
          </a:p>
        </p:txBody>
      </p:sp>
      <p:sp>
        <p:nvSpPr>
          <p:cNvPr id="36" name="TextBox 35">
            <a:extLst>
              <a:ext uri="{FF2B5EF4-FFF2-40B4-BE49-F238E27FC236}">
                <a16:creationId xmlns:a16="http://schemas.microsoft.com/office/drawing/2014/main" id="{ABB1C226-B508-C04B-8EE7-9D0954C5635C}"/>
              </a:ext>
            </a:extLst>
          </p:cNvPr>
          <p:cNvSpPr txBox="1"/>
          <p:nvPr/>
        </p:nvSpPr>
        <p:spPr>
          <a:xfrm>
            <a:off x="2642761" y="2378176"/>
            <a:ext cx="1390439" cy="338554"/>
          </a:xfrm>
          <a:prstGeom prst="rect">
            <a:avLst/>
          </a:prstGeom>
          <a:noFill/>
        </p:spPr>
        <p:txBody>
          <a:bodyPr wrap="square" rtlCol="0">
            <a:spAutoFit/>
          </a:bodyPr>
          <a:lstStyle/>
          <a:p>
            <a:r>
              <a:rPr lang="en-US" sz="1600" b="1" dirty="0"/>
              <a:t>Fires</a:t>
            </a:r>
          </a:p>
        </p:txBody>
      </p:sp>
      <p:sp>
        <p:nvSpPr>
          <p:cNvPr id="37" name="TextBox 36">
            <a:extLst>
              <a:ext uri="{FF2B5EF4-FFF2-40B4-BE49-F238E27FC236}">
                <a16:creationId xmlns:a16="http://schemas.microsoft.com/office/drawing/2014/main" id="{45702CDF-CA23-B34C-A868-5325D82020DE}"/>
              </a:ext>
            </a:extLst>
          </p:cNvPr>
          <p:cNvSpPr txBox="1"/>
          <p:nvPr/>
        </p:nvSpPr>
        <p:spPr>
          <a:xfrm>
            <a:off x="3841611" y="2325504"/>
            <a:ext cx="1390439" cy="338554"/>
          </a:xfrm>
          <a:prstGeom prst="rect">
            <a:avLst/>
          </a:prstGeom>
          <a:noFill/>
        </p:spPr>
        <p:txBody>
          <a:bodyPr wrap="square" rtlCol="0">
            <a:spAutoFit/>
          </a:bodyPr>
          <a:lstStyle/>
          <a:p>
            <a:r>
              <a:rPr lang="en-US" sz="1600" b="1" dirty="0"/>
              <a:t>Aerosols</a:t>
            </a:r>
          </a:p>
        </p:txBody>
      </p:sp>
      <p:sp>
        <p:nvSpPr>
          <p:cNvPr id="38" name="TextBox 37">
            <a:extLst>
              <a:ext uri="{FF2B5EF4-FFF2-40B4-BE49-F238E27FC236}">
                <a16:creationId xmlns:a16="http://schemas.microsoft.com/office/drawing/2014/main" id="{13ECCF24-C878-8742-A86C-0920D574D962}"/>
              </a:ext>
            </a:extLst>
          </p:cNvPr>
          <p:cNvSpPr txBox="1"/>
          <p:nvPr/>
        </p:nvSpPr>
        <p:spPr>
          <a:xfrm>
            <a:off x="5604935" y="2318924"/>
            <a:ext cx="1390439" cy="338554"/>
          </a:xfrm>
          <a:prstGeom prst="rect">
            <a:avLst/>
          </a:prstGeom>
          <a:noFill/>
        </p:spPr>
        <p:txBody>
          <a:bodyPr wrap="square" rtlCol="0">
            <a:spAutoFit/>
          </a:bodyPr>
          <a:lstStyle/>
          <a:p>
            <a:r>
              <a:rPr lang="en-US" sz="1600" b="1" dirty="0"/>
              <a:t>Weather</a:t>
            </a:r>
          </a:p>
        </p:txBody>
      </p:sp>
      <p:sp>
        <p:nvSpPr>
          <p:cNvPr id="34" name="Bent Arrow 33">
            <a:extLst>
              <a:ext uri="{FF2B5EF4-FFF2-40B4-BE49-F238E27FC236}">
                <a16:creationId xmlns:a16="http://schemas.microsoft.com/office/drawing/2014/main" id="{3227F1A0-BF83-0E46-B465-8065CF9D3AB8}"/>
              </a:ext>
            </a:extLst>
          </p:cNvPr>
          <p:cNvSpPr/>
          <p:nvPr/>
        </p:nvSpPr>
        <p:spPr>
          <a:xfrm rot="5400000">
            <a:off x="9743095" y="1976103"/>
            <a:ext cx="887894" cy="502388"/>
          </a:xfrm>
          <a:prstGeom prst="ben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Plus 40">
            <a:extLst>
              <a:ext uri="{FF2B5EF4-FFF2-40B4-BE49-F238E27FC236}">
                <a16:creationId xmlns:a16="http://schemas.microsoft.com/office/drawing/2014/main" id="{2A2D1DA3-3448-7145-AD24-46FE353C390D}"/>
              </a:ext>
            </a:extLst>
          </p:cNvPr>
          <p:cNvSpPr/>
          <p:nvPr/>
        </p:nvSpPr>
        <p:spPr>
          <a:xfrm>
            <a:off x="5387870" y="1506861"/>
            <a:ext cx="351325" cy="374949"/>
          </a:xfrm>
          <a:prstGeom prst="mathPlus">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Plus 42">
            <a:extLst>
              <a:ext uri="{FF2B5EF4-FFF2-40B4-BE49-F238E27FC236}">
                <a16:creationId xmlns:a16="http://schemas.microsoft.com/office/drawing/2014/main" id="{A4DFA9ED-5152-A345-9864-577187C099E5}"/>
              </a:ext>
            </a:extLst>
          </p:cNvPr>
          <p:cNvSpPr/>
          <p:nvPr/>
        </p:nvSpPr>
        <p:spPr>
          <a:xfrm>
            <a:off x="4401353" y="1526178"/>
            <a:ext cx="351325" cy="374949"/>
          </a:xfrm>
          <a:prstGeom prst="mathPlus">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Plus 43">
            <a:extLst>
              <a:ext uri="{FF2B5EF4-FFF2-40B4-BE49-F238E27FC236}">
                <a16:creationId xmlns:a16="http://schemas.microsoft.com/office/drawing/2014/main" id="{F83196AF-D513-A447-97F7-31FC2E50D7AE}"/>
              </a:ext>
            </a:extLst>
          </p:cNvPr>
          <p:cNvSpPr/>
          <p:nvPr/>
        </p:nvSpPr>
        <p:spPr>
          <a:xfrm>
            <a:off x="3359994" y="1560677"/>
            <a:ext cx="351325" cy="374949"/>
          </a:xfrm>
          <a:prstGeom prst="mathPlus">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Plus 44">
            <a:extLst>
              <a:ext uri="{FF2B5EF4-FFF2-40B4-BE49-F238E27FC236}">
                <a16:creationId xmlns:a16="http://schemas.microsoft.com/office/drawing/2014/main" id="{0C02DEED-1543-9847-BBF5-804936FBF2AA}"/>
              </a:ext>
            </a:extLst>
          </p:cNvPr>
          <p:cNvSpPr/>
          <p:nvPr/>
        </p:nvSpPr>
        <p:spPr>
          <a:xfrm>
            <a:off x="2439372" y="1595875"/>
            <a:ext cx="351325" cy="374949"/>
          </a:xfrm>
          <a:prstGeom prst="mathPlus">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Plus 45">
            <a:extLst>
              <a:ext uri="{FF2B5EF4-FFF2-40B4-BE49-F238E27FC236}">
                <a16:creationId xmlns:a16="http://schemas.microsoft.com/office/drawing/2014/main" id="{43E02ABD-1B0F-F14D-AEC9-1D828DA62E4B}"/>
              </a:ext>
            </a:extLst>
          </p:cNvPr>
          <p:cNvSpPr/>
          <p:nvPr/>
        </p:nvSpPr>
        <p:spPr>
          <a:xfrm>
            <a:off x="1490199" y="1561816"/>
            <a:ext cx="351325" cy="374949"/>
          </a:xfrm>
          <a:prstGeom prst="mathPlus">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987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F990-2E97-3A4A-A1BC-59DCF28DC93E}"/>
              </a:ext>
            </a:extLst>
          </p:cNvPr>
          <p:cNvSpPr>
            <a:spLocks noGrp="1"/>
          </p:cNvSpPr>
          <p:nvPr>
            <p:ph type="title"/>
          </p:nvPr>
        </p:nvSpPr>
        <p:spPr/>
        <p:txBody>
          <a:bodyPr/>
          <a:lstStyle/>
          <a:p>
            <a:r>
              <a:rPr lang="en-US" dirty="0"/>
              <a:t>MERRA2 + Machine Learning – Thailand Air Quality</a:t>
            </a:r>
          </a:p>
        </p:txBody>
      </p:sp>
      <p:graphicFrame>
        <p:nvGraphicFramePr>
          <p:cNvPr id="8" name="Content Placeholder 7">
            <a:extLst>
              <a:ext uri="{FF2B5EF4-FFF2-40B4-BE49-F238E27FC236}">
                <a16:creationId xmlns:a16="http://schemas.microsoft.com/office/drawing/2014/main" id="{2E9A393B-3EB0-4647-8C82-6C9B07D5C8E2}"/>
              </a:ext>
            </a:extLst>
          </p:cNvPr>
          <p:cNvGraphicFramePr>
            <a:graphicFrameLocks noGrp="1"/>
          </p:cNvGraphicFramePr>
          <p:nvPr>
            <p:ph idx="1"/>
            <p:extLst>
              <p:ext uri="{D42A27DB-BD31-4B8C-83A1-F6EECF244321}">
                <p14:modId xmlns:p14="http://schemas.microsoft.com/office/powerpoint/2010/main" val="1173233503"/>
              </p:ext>
            </p:extLst>
          </p:nvPr>
        </p:nvGraphicFramePr>
        <p:xfrm>
          <a:off x="-302598" y="1767784"/>
          <a:ext cx="5243512" cy="38525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0A5E53CD-3C08-F14B-AD49-D446AF2AE4E0}"/>
              </a:ext>
            </a:extLst>
          </p:cNvPr>
          <p:cNvGrpSpPr/>
          <p:nvPr/>
        </p:nvGrpSpPr>
        <p:grpSpPr>
          <a:xfrm>
            <a:off x="5354442" y="991788"/>
            <a:ext cx="2265558" cy="5333196"/>
            <a:chOff x="1378791" y="903269"/>
            <a:chExt cx="4029958" cy="8182819"/>
          </a:xfrm>
        </p:grpSpPr>
        <p:pic>
          <p:nvPicPr>
            <p:cNvPr id="5" name="Picture 4" descr="Chart, scatter chart&#10;&#10;Description automatically generated">
              <a:extLst>
                <a:ext uri="{FF2B5EF4-FFF2-40B4-BE49-F238E27FC236}">
                  <a16:creationId xmlns:a16="http://schemas.microsoft.com/office/drawing/2014/main" id="{E3A1E0F4-6850-854A-BC06-7E0185DBBA89}"/>
                </a:ext>
              </a:extLst>
            </p:cNvPr>
            <p:cNvPicPr>
              <a:picLocks noChangeAspect="1"/>
            </p:cNvPicPr>
            <p:nvPr/>
          </p:nvPicPr>
          <p:blipFill>
            <a:blip r:embed="rId8"/>
            <a:stretch>
              <a:fillRect/>
            </a:stretch>
          </p:blipFill>
          <p:spPr>
            <a:xfrm>
              <a:off x="1378791" y="903269"/>
              <a:ext cx="4029958" cy="4114800"/>
            </a:xfrm>
            <a:prstGeom prst="rect">
              <a:avLst/>
            </a:prstGeom>
          </p:spPr>
        </p:pic>
        <p:pic>
          <p:nvPicPr>
            <p:cNvPr id="6" name="Picture 5">
              <a:extLst>
                <a:ext uri="{FF2B5EF4-FFF2-40B4-BE49-F238E27FC236}">
                  <a16:creationId xmlns:a16="http://schemas.microsoft.com/office/drawing/2014/main" id="{548E0564-D416-5B42-9EC7-1512FB39086F}"/>
                </a:ext>
              </a:extLst>
            </p:cNvPr>
            <p:cNvPicPr>
              <a:picLocks noChangeAspect="1"/>
            </p:cNvPicPr>
            <p:nvPr/>
          </p:nvPicPr>
          <p:blipFill>
            <a:blip r:embed="rId9"/>
            <a:stretch>
              <a:fillRect/>
            </a:stretch>
          </p:blipFill>
          <p:spPr>
            <a:xfrm>
              <a:off x="1407005" y="4971288"/>
              <a:ext cx="3926205" cy="4114800"/>
            </a:xfrm>
            <a:prstGeom prst="rect">
              <a:avLst/>
            </a:prstGeom>
          </p:spPr>
        </p:pic>
      </p:grpSp>
      <p:pic>
        <p:nvPicPr>
          <p:cNvPr id="7" name="Content Placeholder 3" descr="Chart, histogram&#10;&#10;Description automatically generated">
            <a:extLst>
              <a:ext uri="{FF2B5EF4-FFF2-40B4-BE49-F238E27FC236}">
                <a16:creationId xmlns:a16="http://schemas.microsoft.com/office/drawing/2014/main" id="{7A8F3A54-170D-D749-A58A-3ED9FA7DC66F}"/>
              </a:ext>
            </a:extLst>
          </p:cNvPr>
          <p:cNvPicPr>
            <a:picLocks noChangeAspect="1"/>
          </p:cNvPicPr>
          <p:nvPr/>
        </p:nvPicPr>
        <p:blipFill rotWithShape="1">
          <a:blip r:embed="rId10"/>
          <a:srcRect l="52649" t="49957" r="-604" b="-79"/>
          <a:stretch/>
        </p:blipFill>
        <p:spPr bwMode="auto">
          <a:xfrm>
            <a:off x="7991061" y="2282140"/>
            <a:ext cx="3352800" cy="2534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9" name="TextBox 8">
            <a:extLst>
              <a:ext uri="{FF2B5EF4-FFF2-40B4-BE49-F238E27FC236}">
                <a16:creationId xmlns:a16="http://schemas.microsoft.com/office/drawing/2014/main" id="{F55D3FDB-E3A4-B246-AC14-D98F596A6135}"/>
              </a:ext>
            </a:extLst>
          </p:cNvPr>
          <p:cNvSpPr txBox="1"/>
          <p:nvPr/>
        </p:nvSpPr>
        <p:spPr>
          <a:xfrm>
            <a:off x="7897760" y="1073914"/>
            <a:ext cx="3088320" cy="1200329"/>
          </a:xfrm>
          <a:prstGeom prst="rect">
            <a:avLst/>
          </a:prstGeom>
          <a:noFill/>
        </p:spPr>
        <p:txBody>
          <a:bodyPr wrap="square" rtlCol="0">
            <a:spAutoFit/>
          </a:bodyPr>
          <a:lstStyle/>
          <a:p>
            <a:pPr algn="r"/>
            <a:r>
              <a:rPr lang="en-US" sz="1800" b="1" dirty="0"/>
              <a:t>Without ML Correction</a:t>
            </a:r>
          </a:p>
          <a:p>
            <a:pPr algn="r"/>
            <a:r>
              <a:rPr lang="en-US" sz="1800" b="1" dirty="0">
                <a:solidFill>
                  <a:srgbClr val="0070C0"/>
                </a:solidFill>
              </a:rPr>
              <a:t>R=0.53</a:t>
            </a:r>
          </a:p>
          <a:p>
            <a:pPr algn="r"/>
            <a:r>
              <a:rPr lang="en-US" sz="1800" b="1" dirty="0">
                <a:solidFill>
                  <a:srgbClr val="0070C0"/>
                </a:solidFill>
              </a:rPr>
              <a:t>Slope=0.38</a:t>
            </a:r>
          </a:p>
          <a:p>
            <a:pPr algn="r"/>
            <a:r>
              <a:rPr lang="en-US" sz="1800" b="1" dirty="0">
                <a:solidFill>
                  <a:srgbClr val="0070C0"/>
                </a:solidFill>
              </a:rPr>
              <a:t>RMSE=16.7 </a:t>
            </a:r>
          </a:p>
        </p:txBody>
      </p:sp>
      <p:sp>
        <p:nvSpPr>
          <p:cNvPr id="10" name="TextBox 9">
            <a:extLst>
              <a:ext uri="{FF2B5EF4-FFF2-40B4-BE49-F238E27FC236}">
                <a16:creationId xmlns:a16="http://schemas.microsoft.com/office/drawing/2014/main" id="{BDD5E501-7864-334A-B7C2-86042F46EC4F}"/>
              </a:ext>
            </a:extLst>
          </p:cNvPr>
          <p:cNvSpPr txBox="1"/>
          <p:nvPr/>
        </p:nvSpPr>
        <p:spPr>
          <a:xfrm>
            <a:off x="7991061" y="5048313"/>
            <a:ext cx="3088320" cy="1477328"/>
          </a:xfrm>
          <a:prstGeom prst="rect">
            <a:avLst/>
          </a:prstGeom>
          <a:noFill/>
        </p:spPr>
        <p:txBody>
          <a:bodyPr wrap="square" rtlCol="0">
            <a:spAutoFit/>
          </a:bodyPr>
          <a:lstStyle/>
          <a:p>
            <a:pPr algn="r"/>
            <a:r>
              <a:rPr lang="en-US" sz="1800" b="1" dirty="0"/>
              <a:t>With ML Correction</a:t>
            </a:r>
          </a:p>
          <a:p>
            <a:pPr algn="r"/>
            <a:r>
              <a:rPr lang="en-US" sz="1800" b="1" dirty="0">
                <a:solidFill>
                  <a:srgbClr val="0070C0"/>
                </a:solidFill>
              </a:rPr>
              <a:t>R=0.95</a:t>
            </a:r>
          </a:p>
          <a:p>
            <a:pPr algn="r"/>
            <a:r>
              <a:rPr lang="en-US" sz="1800" b="1" dirty="0">
                <a:solidFill>
                  <a:srgbClr val="0070C0"/>
                </a:solidFill>
              </a:rPr>
              <a:t>Slope=0.95</a:t>
            </a:r>
          </a:p>
          <a:p>
            <a:pPr algn="r"/>
            <a:r>
              <a:rPr lang="en-US" sz="1800" b="1" dirty="0">
                <a:solidFill>
                  <a:srgbClr val="0070C0"/>
                </a:solidFill>
              </a:rPr>
              <a:t>RMSE=5.90 </a:t>
            </a:r>
          </a:p>
          <a:p>
            <a:pPr algn="r"/>
            <a:r>
              <a:rPr lang="en-US" sz="1800" b="1" dirty="0"/>
              <a:t> </a:t>
            </a:r>
          </a:p>
        </p:txBody>
      </p:sp>
      <p:sp>
        <p:nvSpPr>
          <p:cNvPr id="11" name="Left Arrow 10">
            <a:extLst>
              <a:ext uri="{FF2B5EF4-FFF2-40B4-BE49-F238E27FC236}">
                <a16:creationId xmlns:a16="http://schemas.microsoft.com/office/drawing/2014/main" id="{DC5B0671-4E3C-CB46-ABA4-A10E73BFB4F8}"/>
              </a:ext>
            </a:extLst>
          </p:cNvPr>
          <p:cNvSpPr/>
          <p:nvPr/>
        </p:nvSpPr>
        <p:spPr>
          <a:xfrm>
            <a:off x="7686260" y="5555378"/>
            <a:ext cx="715618" cy="317189"/>
          </a:xfrm>
          <a:prstGeom prst="lef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a:extLst>
              <a:ext uri="{FF2B5EF4-FFF2-40B4-BE49-F238E27FC236}">
                <a16:creationId xmlns:a16="http://schemas.microsoft.com/office/drawing/2014/main" id="{8994D4E1-69FF-AA47-A6E8-93061EEB040D}"/>
              </a:ext>
            </a:extLst>
          </p:cNvPr>
          <p:cNvSpPr/>
          <p:nvPr/>
        </p:nvSpPr>
        <p:spPr>
          <a:xfrm>
            <a:off x="7620000" y="1395016"/>
            <a:ext cx="585806" cy="288828"/>
          </a:xfrm>
          <a:prstGeom prst="lef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Content Placeholder 3" descr="Chart, histogram&#10;&#10;Description automatically generated">
            <a:extLst>
              <a:ext uri="{FF2B5EF4-FFF2-40B4-BE49-F238E27FC236}">
                <a16:creationId xmlns:a16="http://schemas.microsoft.com/office/drawing/2014/main" id="{F93BD053-1E7E-5149-9809-ACE53DBFA0CA}"/>
              </a:ext>
            </a:extLst>
          </p:cNvPr>
          <p:cNvPicPr>
            <a:picLocks noChangeAspect="1"/>
          </p:cNvPicPr>
          <p:nvPr/>
        </p:nvPicPr>
        <p:blipFill rotWithShape="1">
          <a:blip r:embed="rId10"/>
          <a:srcRect l="69139" t="5870" r="2049" b="80606"/>
          <a:stretch/>
        </p:blipFill>
        <p:spPr bwMode="auto">
          <a:xfrm>
            <a:off x="8971722" y="3669384"/>
            <a:ext cx="2014358" cy="68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14" name="TextBox 13">
            <a:extLst>
              <a:ext uri="{FF2B5EF4-FFF2-40B4-BE49-F238E27FC236}">
                <a16:creationId xmlns:a16="http://schemas.microsoft.com/office/drawing/2014/main" id="{EC463024-4943-C94C-8341-2F78E4ED8233}"/>
              </a:ext>
            </a:extLst>
          </p:cNvPr>
          <p:cNvSpPr txBox="1"/>
          <p:nvPr/>
        </p:nvSpPr>
        <p:spPr>
          <a:xfrm>
            <a:off x="1046922" y="6450092"/>
            <a:ext cx="10296939" cy="307777"/>
          </a:xfrm>
          <a:prstGeom prst="rect">
            <a:avLst/>
          </a:prstGeom>
          <a:noFill/>
        </p:spPr>
        <p:txBody>
          <a:bodyPr wrap="square" rtlCol="0">
            <a:spAutoFit/>
          </a:bodyPr>
          <a:lstStyle/>
          <a:p>
            <a:r>
              <a:rPr lang="en-US" sz="1400" b="1" i="1" dirty="0"/>
              <a:t>Supported by NASA ROSES program: The Science of Terra, Aqua, and Suomi NPP and NASA SERVIR</a:t>
            </a:r>
          </a:p>
        </p:txBody>
      </p:sp>
      <p:sp>
        <p:nvSpPr>
          <p:cNvPr id="15" name="TextBox 14">
            <a:extLst>
              <a:ext uri="{FF2B5EF4-FFF2-40B4-BE49-F238E27FC236}">
                <a16:creationId xmlns:a16="http://schemas.microsoft.com/office/drawing/2014/main" id="{2667DA88-E592-D349-901D-4143E4988723}"/>
              </a:ext>
            </a:extLst>
          </p:cNvPr>
          <p:cNvSpPr txBox="1"/>
          <p:nvPr/>
        </p:nvSpPr>
        <p:spPr>
          <a:xfrm rot="5400000">
            <a:off x="9726370" y="3244334"/>
            <a:ext cx="3630874" cy="369332"/>
          </a:xfrm>
          <a:prstGeom prst="rect">
            <a:avLst/>
          </a:prstGeom>
          <a:noFill/>
        </p:spPr>
        <p:txBody>
          <a:bodyPr wrap="square" rtlCol="0">
            <a:spAutoFit/>
          </a:bodyPr>
          <a:lstStyle/>
          <a:p>
            <a:pPr algn="r"/>
            <a:r>
              <a:rPr lang="en-US" sz="1800" b="1" dirty="0"/>
              <a:t>Seasonal Mean Diurnal Cycle </a:t>
            </a:r>
          </a:p>
        </p:txBody>
      </p:sp>
      <p:cxnSp>
        <p:nvCxnSpPr>
          <p:cNvPr id="17" name="Straight Arrow Connector 16">
            <a:extLst>
              <a:ext uri="{FF2B5EF4-FFF2-40B4-BE49-F238E27FC236}">
                <a16:creationId xmlns:a16="http://schemas.microsoft.com/office/drawing/2014/main" id="{DBE21D5C-F5B8-8C48-B70C-EAB6EB42EDC2}"/>
              </a:ext>
            </a:extLst>
          </p:cNvPr>
          <p:cNvCxnSpPr>
            <a:cxnSpLocks/>
          </p:cNvCxnSpPr>
          <p:nvPr/>
        </p:nvCxnSpPr>
        <p:spPr>
          <a:xfrm flipV="1">
            <a:off x="3180522" y="2041058"/>
            <a:ext cx="2027582" cy="42384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3C0787B4-CD4B-2E4F-851C-BADA073BA791}"/>
              </a:ext>
            </a:extLst>
          </p:cNvPr>
          <p:cNvSpPr txBox="1"/>
          <p:nvPr/>
        </p:nvSpPr>
        <p:spPr>
          <a:xfrm>
            <a:off x="9210261" y="6427118"/>
            <a:ext cx="2981739" cy="276999"/>
          </a:xfrm>
          <a:prstGeom prst="rect">
            <a:avLst/>
          </a:prstGeom>
          <a:noFill/>
        </p:spPr>
        <p:txBody>
          <a:bodyPr wrap="square" rtlCol="0">
            <a:spAutoFit/>
          </a:bodyPr>
          <a:lstStyle/>
          <a:p>
            <a:pPr algn="r"/>
            <a:r>
              <a:rPr lang="en-US" sz="1200" b="1" dirty="0">
                <a:solidFill>
                  <a:srgbClr val="FF0000"/>
                </a:solidFill>
              </a:rPr>
              <a:t>Gupta et al., 2021, under review</a:t>
            </a:r>
          </a:p>
        </p:txBody>
      </p:sp>
      <p:cxnSp>
        <p:nvCxnSpPr>
          <p:cNvPr id="20" name="Straight Arrow Connector 19">
            <a:extLst>
              <a:ext uri="{FF2B5EF4-FFF2-40B4-BE49-F238E27FC236}">
                <a16:creationId xmlns:a16="http://schemas.microsoft.com/office/drawing/2014/main" id="{836F9F6D-E58F-B54F-8889-238BB7DA43E7}"/>
              </a:ext>
            </a:extLst>
          </p:cNvPr>
          <p:cNvCxnSpPr>
            <a:cxnSpLocks/>
          </p:cNvCxnSpPr>
          <p:nvPr/>
        </p:nvCxnSpPr>
        <p:spPr>
          <a:xfrm flipV="1">
            <a:off x="4133887" y="4664765"/>
            <a:ext cx="1074217" cy="8976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F4E67C7E-2CB4-0E46-B93B-AEFC16FC040B}"/>
              </a:ext>
            </a:extLst>
          </p:cNvPr>
          <p:cNvSpPr/>
          <p:nvPr/>
        </p:nvSpPr>
        <p:spPr>
          <a:xfrm>
            <a:off x="5688588" y="3851046"/>
            <a:ext cx="1393330" cy="400110"/>
          </a:xfrm>
          <a:prstGeom prst="rect">
            <a:avLst/>
          </a:prstGeom>
        </p:spPr>
        <p:txBody>
          <a:bodyPr wrap="none">
            <a:spAutoFit/>
          </a:bodyPr>
          <a:lstStyle/>
          <a:p>
            <a:pPr algn="r"/>
            <a:r>
              <a:rPr lang="en-US" sz="2000" b="1" dirty="0">
                <a:solidFill>
                  <a:srgbClr val="0070C0"/>
                </a:solidFill>
              </a:rPr>
              <a:t>N=266094</a:t>
            </a:r>
          </a:p>
        </p:txBody>
      </p:sp>
    </p:spTree>
    <p:extLst>
      <p:ext uri="{BB962C8B-B14F-4D97-AF65-F5344CB8AC3E}">
        <p14:creationId xmlns:p14="http://schemas.microsoft.com/office/powerpoint/2010/main" val="2922959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3EE350-9B62-F945-B922-28BB7246E351}"/>
              </a:ext>
            </a:extLst>
          </p:cNvPr>
          <p:cNvSpPr/>
          <p:nvPr/>
        </p:nvSpPr>
        <p:spPr>
          <a:xfrm>
            <a:off x="4397828" y="312983"/>
            <a:ext cx="4325864" cy="646331"/>
          </a:xfrm>
          <a:prstGeom prst="rect">
            <a:avLst/>
          </a:prstGeom>
        </p:spPr>
        <p:txBody>
          <a:bodyPr wrap="none">
            <a:spAutoFit/>
          </a:bodyPr>
          <a:lstStyle/>
          <a:p>
            <a:r>
              <a:rPr lang="en-US" dirty="0">
                <a:solidFill>
                  <a:schemeClr val="bg1"/>
                </a:solidFill>
                <a:hlinkClick r:id="rId5">
                  <a:extLst>
                    <a:ext uri="{A12FA001-AC4F-418D-AE19-62706E023703}">
                      <ahyp:hlinkClr xmlns:ahyp="http://schemas.microsoft.com/office/drawing/2018/hyperlinkcolor" val="tx"/>
                    </a:ext>
                  </a:extLst>
                </a:hlinkClick>
              </a:rPr>
              <a:t>https://tethys.servirglobal.net/apps/mkaqx/</a:t>
            </a:r>
            <a:endParaRPr lang="en-US" dirty="0">
              <a:solidFill>
                <a:schemeClr val="bg1"/>
              </a:solidFill>
            </a:endParaRPr>
          </a:p>
          <a:p>
            <a:endParaRPr lang="en-US" dirty="0">
              <a:solidFill>
                <a:schemeClr val="bg1"/>
              </a:solidFill>
            </a:endParaRPr>
          </a:p>
        </p:txBody>
      </p:sp>
      <p:sp>
        <p:nvSpPr>
          <p:cNvPr id="4" name="Title 4">
            <a:extLst>
              <a:ext uri="{FF2B5EF4-FFF2-40B4-BE49-F238E27FC236}">
                <a16:creationId xmlns:a16="http://schemas.microsoft.com/office/drawing/2014/main" id="{5FD7273E-BD53-7445-8798-16F99140D465}"/>
              </a:ext>
            </a:extLst>
          </p:cNvPr>
          <p:cNvSpPr txBox="1">
            <a:spLocks/>
          </p:cNvSpPr>
          <p:nvPr/>
        </p:nvSpPr>
        <p:spPr>
          <a:xfrm>
            <a:off x="242601" y="193866"/>
            <a:ext cx="11706798" cy="5762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Air Quality Explorer</a:t>
            </a:r>
          </a:p>
        </p:txBody>
      </p:sp>
      <p:pic>
        <p:nvPicPr>
          <p:cNvPr id="5" name="Picture 4">
            <a:extLst>
              <a:ext uri="{FF2B5EF4-FFF2-40B4-BE49-F238E27FC236}">
                <a16:creationId xmlns:a16="http://schemas.microsoft.com/office/drawing/2014/main" id="{7F7A273A-52C5-E243-AD44-D9CFAC6C13EB}"/>
              </a:ext>
            </a:extLst>
          </p:cNvPr>
          <p:cNvPicPr>
            <a:picLocks noChangeAspect="1"/>
          </p:cNvPicPr>
          <p:nvPr/>
        </p:nvPicPr>
        <p:blipFill>
          <a:blip r:embed="rId6"/>
          <a:stretch>
            <a:fillRect/>
          </a:stretch>
        </p:blipFill>
        <p:spPr>
          <a:xfrm>
            <a:off x="6059699" y="1093216"/>
            <a:ext cx="6042105" cy="4483331"/>
          </a:xfrm>
          <a:prstGeom prst="rect">
            <a:avLst/>
          </a:prstGeom>
          <a:ln>
            <a:solidFill>
              <a:schemeClr val="tx1"/>
            </a:solidFill>
          </a:ln>
        </p:spPr>
      </p:pic>
      <p:sp>
        <p:nvSpPr>
          <p:cNvPr id="7" name="TextBox 6">
            <a:extLst>
              <a:ext uri="{FF2B5EF4-FFF2-40B4-BE49-F238E27FC236}">
                <a16:creationId xmlns:a16="http://schemas.microsoft.com/office/drawing/2014/main" id="{C61D80DE-07E8-4A42-82C5-4EA72FCDDD87}"/>
              </a:ext>
            </a:extLst>
          </p:cNvPr>
          <p:cNvSpPr txBox="1"/>
          <p:nvPr/>
        </p:nvSpPr>
        <p:spPr>
          <a:xfrm>
            <a:off x="416658" y="5959915"/>
            <a:ext cx="5347855" cy="369332"/>
          </a:xfrm>
          <a:prstGeom prst="rect">
            <a:avLst/>
          </a:prstGeom>
          <a:noFill/>
        </p:spPr>
        <p:txBody>
          <a:bodyPr wrap="square" rtlCol="0">
            <a:spAutoFit/>
          </a:bodyPr>
          <a:lstStyle/>
          <a:p>
            <a:pPr algn="ctr"/>
            <a:r>
              <a:rPr lang="en-US" b="1" dirty="0"/>
              <a:t>GEOS + ML PM2.5 (µgm</a:t>
            </a:r>
            <a:r>
              <a:rPr lang="en-US" b="1" baseline="30000" dirty="0"/>
              <a:t>-3</a:t>
            </a:r>
            <a:r>
              <a:rPr lang="en-US" b="1" dirty="0"/>
              <a:t>)</a:t>
            </a:r>
          </a:p>
        </p:txBody>
      </p:sp>
      <p:sp>
        <p:nvSpPr>
          <p:cNvPr id="9" name="TextBox 8">
            <a:extLst>
              <a:ext uri="{FF2B5EF4-FFF2-40B4-BE49-F238E27FC236}">
                <a16:creationId xmlns:a16="http://schemas.microsoft.com/office/drawing/2014/main" id="{A73B7D47-7C6A-334F-A066-132B38D5FA67}"/>
              </a:ext>
            </a:extLst>
          </p:cNvPr>
          <p:cNvSpPr txBox="1"/>
          <p:nvPr/>
        </p:nvSpPr>
        <p:spPr>
          <a:xfrm>
            <a:off x="6040580" y="5639398"/>
            <a:ext cx="5908819" cy="369332"/>
          </a:xfrm>
          <a:prstGeom prst="rect">
            <a:avLst/>
          </a:prstGeom>
          <a:noFill/>
        </p:spPr>
        <p:txBody>
          <a:bodyPr wrap="square" rtlCol="0">
            <a:spAutoFit/>
          </a:bodyPr>
          <a:lstStyle/>
          <a:p>
            <a:pPr algn="ctr"/>
            <a:r>
              <a:rPr lang="en-US" sz="1800" b="1" dirty="0"/>
              <a:t>Real-time Validation with Ground Measurement</a:t>
            </a:r>
          </a:p>
        </p:txBody>
      </p:sp>
      <p:sp>
        <p:nvSpPr>
          <p:cNvPr id="10" name="TextBox 9">
            <a:extLst>
              <a:ext uri="{FF2B5EF4-FFF2-40B4-BE49-F238E27FC236}">
                <a16:creationId xmlns:a16="http://schemas.microsoft.com/office/drawing/2014/main" id="{E7D3DBFA-C990-2F4F-A46F-DF5753BD4EDF}"/>
              </a:ext>
            </a:extLst>
          </p:cNvPr>
          <p:cNvSpPr txBox="1"/>
          <p:nvPr/>
        </p:nvSpPr>
        <p:spPr>
          <a:xfrm>
            <a:off x="6376481" y="561366"/>
            <a:ext cx="5347855" cy="369332"/>
          </a:xfrm>
          <a:prstGeom prst="rect">
            <a:avLst/>
          </a:prstGeom>
          <a:noFill/>
        </p:spPr>
        <p:txBody>
          <a:bodyPr wrap="square" rtlCol="0">
            <a:spAutoFit/>
          </a:bodyPr>
          <a:lstStyle/>
          <a:p>
            <a:pPr algn="ctr"/>
            <a:r>
              <a:rPr lang="en-US" b="1" dirty="0"/>
              <a:t>Forecast is initiated on Feb 18th</a:t>
            </a:r>
          </a:p>
        </p:txBody>
      </p:sp>
      <p:pic>
        <p:nvPicPr>
          <p:cNvPr id="11" name="pm25_thai.mov" descr="pm25_thai.mov">
            <a:hlinkClick r:id="" action="ppaction://media"/>
            <a:extLst>
              <a:ext uri="{FF2B5EF4-FFF2-40B4-BE49-F238E27FC236}">
                <a16:creationId xmlns:a16="http://schemas.microsoft.com/office/drawing/2014/main" id="{BB1C201D-68EB-6F46-8BE8-B08533C8B5E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292" y="1091230"/>
            <a:ext cx="5934422" cy="4803579"/>
          </a:xfrm>
          <a:prstGeom prst="rect">
            <a:avLst/>
          </a:prstGeom>
        </p:spPr>
      </p:pic>
      <p:sp>
        <p:nvSpPr>
          <p:cNvPr id="12" name="Rectangle 11">
            <a:extLst>
              <a:ext uri="{FF2B5EF4-FFF2-40B4-BE49-F238E27FC236}">
                <a16:creationId xmlns:a16="http://schemas.microsoft.com/office/drawing/2014/main" id="{7373B864-30DD-4A49-8746-056415ED8650}"/>
              </a:ext>
            </a:extLst>
          </p:cNvPr>
          <p:cNvSpPr/>
          <p:nvPr/>
        </p:nvSpPr>
        <p:spPr>
          <a:xfrm>
            <a:off x="927654" y="713419"/>
            <a:ext cx="4325864" cy="338554"/>
          </a:xfrm>
          <a:prstGeom prst="rect">
            <a:avLst/>
          </a:prstGeom>
        </p:spPr>
        <p:txBody>
          <a:bodyPr wrap="square">
            <a:spAutoFit/>
          </a:bodyPr>
          <a:lstStyle/>
          <a:p>
            <a:r>
              <a:rPr lang="en-US" sz="1600" dirty="0">
                <a:hlinkClick r:id="rId8"/>
              </a:rPr>
              <a:t>https://aqatmekong-servir.adpc.net/en/</a:t>
            </a:r>
            <a:endParaRPr lang="en-US" sz="1600" dirty="0"/>
          </a:p>
        </p:txBody>
      </p:sp>
      <p:sp>
        <p:nvSpPr>
          <p:cNvPr id="13" name="TextBox 12">
            <a:extLst>
              <a:ext uri="{FF2B5EF4-FFF2-40B4-BE49-F238E27FC236}">
                <a16:creationId xmlns:a16="http://schemas.microsoft.com/office/drawing/2014/main" id="{5BC4CF85-5CD2-824D-B541-534029A82835}"/>
              </a:ext>
            </a:extLst>
          </p:cNvPr>
          <p:cNvSpPr txBox="1"/>
          <p:nvPr/>
        </p:nvSpPr>
        <p:spPr>
          <a:xfrm>
            <a:off x="0" y="6545017"/>
            <a:ext cx="12192000" cy="312983"/>
          </a:xfrm>
          <a:prstGeom prst="rect">
            <a:avLst/>
          </a:prstGeom>
          <a:noFill/>
        </p:spPr>
        <p:txBody>
          <a:bodyPr wrap="square" rtlCol="0">
            <a:spAutoFit/>
          </a:bodyPr>
          <a:lstStyle/>
          <a:p>
            <a:r>
              <a:rPr lang="en-US" sz="1400" b="1" i="1" dirty="0"/>
              <a:t>Supported by NASA ROSES program: The Science of Terra, Aqua, and Suomi NPP and NASA SERVIR. Adopted by Thai Pollution Control Dept.</a:t>
            </a:r>
          </a:p>
        </p:txBody>
      </p:sp>
    </p:spTree>
    <p:extLst>
      <p:ext uri="{BB962C8B-B14F-4D97-AF65-F5344CB8AC3E}">
        <p14:creationId xmlns:p14="http://schemas.microsoft.com/office/powerpoint/2010/main" val="297855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B1FE2-1957-D14E-B6B5-4B9AABD1C117}"/>
              </a:ext>
            </a:extLst>
          </p:cNvPr>
          <p:cNvSpPr>
            <a:spLocks noGrp="1"/>
          </p:cNvSpPr>
          <p:nvPr>
            <p:ph type="title"/>
          </p:nvPr>
        </p:nvSpPr>
        <p:spPr/>
        <p:txBody>
          <a:bodyPr/>
          <a:lstStyle/>
          <a:p>
            <a:r>
              <a:rPr lang="en-US" dirty="0"/>
              <a:t> GOES-R Near Real-Time PM2.5 – Towards hourly mapping </a:t>
            </a:r>
          </a:p>
        </p:txBody>
      </p:sp>
      <p:pic>
        <p:nvPicPr>
          <p:cNvPr id="6" name="Picture 5">
            <a:extLst>
              <a:ext uri="{FF2B5EF4-FFF2-40B4-BE49-F238E27FC236}">
                <a16:creationId xmlns:a16="http://schemas.microsoft.com/office/drawing/2014/main" id="{A832275B-DC7A-C645-88FC-3F3EA63B5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886" y="1463365"/>
            <a:ext cx="3615907" cy="3362048"/>
          </a:xfrm>
          <a:prstGeom prst="rect">
            <a:avLst/>
          </a:prstGeom>
        </p:spPr>
      </p:pic>
      <p:sp>
        <p:nvSpPr>
          <p:cNvPr id="7" name="TextBox 6">
            <a:extLst>
              <a:ext uri="{FF2B5EF4-FFF2-40B4-BE49-F238E27FC236}">
                <a16:creationId xmlns:a16="http://schemas.microsoft.com/office/drawing/2014/main" id="{39351BA4-D848-C441-9105-81E8ADEAEC43}"/>
              </a:ext>
            </a:extLst>
          </p:cNvPr>
          <p:cNvSpPr txBox="1"/>
          <p:nvPr/>
        </p:nvSpPr>
        <p:spPr>
          <a:xfrm>
            <a:off x="7828547" y="5064492"/>
            <a:ext cx="4193423" cy="1384995"/>
          </a:xfrm>
          <a:prstGeom prst="rect">
            <a:avLst/>
          </a:prstGeom>
          <a:noFill/>
        </p:spPr>
        <p:txBody>
          <a:bodyPr wrap="square" rtlCol="0">
            <a:spAutoFit/>
          </a:bodyPr>
          <a:lstStyle/>
          <a:p>
            <a:pPr algn="r"/>
            <a:r>
              <a:rPr lang="en-US" sz="1400" i="1" dirty="0"/>
              <a:t>NOAA GWR algorithm: </a:t>
            </a:r>
            <a:r>
              <a:rPr lang="en-US" sz="1400" dirty="0"/>
              <a:t>Zhang, H., &amp; Kondragunta, S. (2021). Daily and hourly surface PM2.5 estimation from satellite AOD. </a:t>
            </a:r>
            <a:r>
              <a:rPr lang="en-US" sz="1400" i="1" dirty="0"/>
              <a:t>Earth and Space Science</a:t>
            </a:r>
            <a:r>
              <a:rPr lang="en-US" sz="1400" dirty="0"/>
              <a:t>, 8, e2020EA001599. </a:t>
            </a:r>
            <a:r>
              <a:rPr lang="en-US" sz="1400" dirty="0">
                <a:hlinkClick r:id="rId4"/>
              </a:rPr>
              <a:t>https://doi.org/10.1029/2020EA001599</a:t>
            </a:r>
            <a:endParaRPr lang="en-US" sz="1400" dirty="0"/>
          </a:p>
        </p:txBody>
      </p:sp>
      <p:sp>
        <p:nvSpPr>
          <p:cNvPr id="8" name="TextBox 7">
            <a:extLst>
              <a:ext uri="{FF2B5EF4-FFF2-40B4-BE49-F238E27FC236}">
                <a16:creationId xmlns:a16="http://schemas.microsoft.com/office/drawing/2014/main" id="{EC8A4450-A466-424C-84BF-E4ABFD470F0C}"/>
              </a:ext>
            </a:extLst>
          </p:cNvPr>
          <p:cNvSpPr txBox="1"/>
          <p:nvPr/>
        </p:nvSpPr>
        <p:spPr>
          <a:xfrm>
            <a:off x="7865886" y="6449487"/>
            <a:ext cx="3704906" cy="307777"/>
          </a:xfrm>
          <a:prstGeom prst="rect">
            <a:avLst/>
          </a:prstGeom>
          <a:noFill/>
        </p:spPr>
        <p:txBody>
          <a:bodyPr wrap="square" rtlCol="0">
            <a:spAutoFit/>
          </a:bodyPr>
          <a:lstStyle/>
          <a:p>
            <a:r>
              <a:rPr lang="en-US" sz="1400" dirty="0"/>
              <a:t>Slide courtesy: Shobha </a:t>
            </a:r>
            <a:r>
              <a:rPr lang="en-US" sz="1400" dirty="0" err="1"/>
              <a:t>Kondragunta</a:t>
            </a:r>
            <a:endParaRPr lang="en-US" sz="1400" dirty="0"/>
          </a:p>
        </p:txBody>
      </p:sp>
      <p:pic>
        <p:nvPicPr>
          <p:cNvPr id="29" name="Picture 28" descr="A picture containing calendar&#10;&#10;Description automatically generated">
            <a:extLst>
              <a:ext uri="{FF2B5EF4-FFF2-40B4-BE49-F238E27FC236}">
                <a16:creationId xmlns:a16="http://schemas.microsoft.com/office/drawing/2014/main" id="{7462EBF9-AC68-7544-9657-4B70C4FB6388}"/>
              </a:ext>
            </a:extLst>
          </p:cNvPr>
          <p:cNvPicPr>
            <a:picLocks noChangeAspect="1"/>
          </p:cNvPicPr>
          <p:nvPr/>
        </p:nvPicPr>
        <p:blipFill>
          <a:blip r:embed="rId5"/>
          <a:stretch>
            <a:fillRect/>
          </a:stretch>
        </p:blipFill>
        <p:spPr>
          <a:xfrm>
            <a:off x="775766" y="1006953"/>
            <a:ext cx="6792570" cy="5049531"/>
          </a:xfrm>
          <a:prstGeom prst="rect">
            <a:avLst/>
          </a:prstGeom>
        </p:spPr>
      </p:pic>
      <p:pic>
        <p:nvPicPr>
          <p:cNvPr id="30" name="Picture 29">
            <a:extLst>
              <a:ext uri="{FF2B5EF4-FFF2-40B4-BE49-F238E27FC236}">
                <a16:creationId xmlns:a16="http://schemas.microsoft.com/office/drawing/2014/main" id="{77B2C857-2B49-2E4A-B126-326558CEFED2}"/>
              </a:ext>
            </a:extLst>
          </p:cNvPr>
          <p:cNvPicPr>
            <a:picLocks noChangeAspect="1"/>
          </p:cNvPicPr>
          <p:nvPr/>
        </p:nvPicPr>
        <p:blipFill rotWithShape="1">
          <a:blip r:embed="rId6">
            <a:extLst>
              <a:ext uri="{28A0092B-C50C-407E-A947-70E740481C1C}">
                <a14:useLocalDpi xmlns:a14="http://schemas.microsoft.com/office/drawing/2010/main" val="0"/>
              </a:ext>
            </a:extLst>
          </a:blip>
          <a:srcRect l="16673" t="91625" r="20417" b="2481"/>
          <a:stretch/>
        </p:blipFill>
        <p:spPr>
          <a:xfrm>
            <a:off x="813105" y="5765540"/>
            <a:ext cx="6792570" cy="1006953"/>
          </a:xfrm>
          <a:prstGeom prst="rect">
            <a:avLst/>
          </a:prstGeom>
        </p:spPr>
      </p:pic>
      <p:pic>
        <p:nvPicPr>
          <p:cNvPr id="31" name="Picture 30">
            <a:extLst>
              <a:ext uri="{FF2B5EF4-FFF2-40B4-BE49-F238E27FC236}">
                <a16:creationId xmlns:a16="http://schemas.microsoft.com/office/drawing/2014/main" id="{6A09E943-6970-A148-8020-14176E715ADD}"/>
              </a:ext>
            </a:extLst>
          </p:cNvPr>
          <p:cNvPicPr>
            <a:picLocks noChangeAspect="1"/>
          </p:cNvPicPr>
          <p:nvPr/>
        </p:nvPicPr>
        <p:blipFill rotWithShape="1">
          <a:blip r:embed="rId6">
            <a:extLst>
              <a:ext uri="{28A0092B-C50C-407E-A947-70E740481C1C}">
                <a14:useLocalDpi xmlns:a14="http://schemas.microsoft.com/office/drawing/2010/main" val="0"/>
              </a:ext>
            </a:extLst>
          </a:blip>
          <a:srcRect l="34291" t="97061" r="37862" b="-2680"/>
          <a:stretch/>
        </p:blipFill>
        <p:spPr>
          <a:xfrm rot="16200000">
            <a:off x="-975808" y="3010247"/>
            <a:ext cx="3006674" cy="1101815"/>
          </a:xfrm>
          <a:prstGeom prst="rect">
            <a:avLst/>
          </a:prstGeom>
        </p:spPr>
      </p:pic>
    </p:spTree>
    <p:extLst>
      <p:ext uri="{BB962C8B-B14F-4D97-AF65-F5344CB8AC3E}">
        <p14:creationId xmlns:p14="http://schemas.microsoft.com/office/powerpoint/2010/main" val="1514858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6C2A-991E-8945-88F3-7E19A6AE9819}"/>
              </a:ext>
            </a:extLst>
          </p:cNvPr>
          <p:cNvSpPr>
            <a:spLocks noGrp="1"/>
          </p:cNvSpPr>
          <p:nvPr>
            <p:ph type="title"/>
          </p:nvPr>
        </p:nvSpPr>
        <p:spPr/>
        <p:txBody>
          <a:bodyPr/>
          <a:lstStyle/>
          <a:p>
            <a:r>
              <a:rPr lang="en-US" dirty="0"/>
              <a:t>Breaking Temporal Barrier: Synergy of LEO &amp; GEO </a:t>
            </a:r>
            <a:br>
              <a:rPr lang="en-US" dirty="0"/>
            </a:br>
            <a:endParaRPr lang="en-US" dirty="0"/>
          </a:p>
        </p:txBody>
      </p:sp>
      <p:pic>
        <p:nvPicPr>
          <p:cNvPr id="5" name="Content Placeholder 4">
            <a:extLst>
              <a:ext uri="{FF2B5EF4-FFF2-40B4-BE49-F238E27FC236}">
                <a16:creationId xmlns:a16="http://schemas.microsoft.com/office/drawing/2014/main" id="{7886E1C5-9E95-5040-AF0C-6C996A6B2CDC}"/>
              </a:ext>
            </a:extLst>
          </p:cNvPr>
          <p:cNvPicPr>
            <a:picLocks noGrp="1" noChangeAspect="1"/>
          </p:cNvPicPr>
          <p:nvPr>
            <p:ph idx="1"/>
          </p:nvPr>
        </p:nvPicPr>
        <p:blipFill>
          <a:blip r:embed="rId3"/>
          <a:stretch>
            <a:fillRect/>
          </a:stretch>
        </p:blipFill>
        <p:spPr>
          <a:xfrm>
            <a:off x="4695045" y="746030"/>
            <a:ext cx="7125894" cy="5970933"/>
          </a:xfrm>
        </p:spPr>
      </p:pic>
      <p:sp>
        <p:nvSpPr>
          <p:cNvPr id="7" name="Text Placeholder 6">
            <a:extLst>
              <a:ext uri="{FF2B5EF4-FFF2-40B4-BE49-F238E27FC236}">
                <a16:creationId xmlns:a16="http://schemas.microsoft.com/office/drawing/2014/main" id="{BCB4BE16-3668-F547-A50A-C0CC5EF50B1A}"/>
              </a:ext>
            </a:extLst>
          </p:cNvPr>
          <p:cNvSpPr>
            <a:spLocks noGrp="1"/>
          </p:cNvSpPr>
          <p:nvPr>
            <p:ph type="body" sz="quarter" idx="10"/>
          </p:nvPr>
        </p:nvSpPr>
        <p:spPr>
          <a:xfrm>
            <a:off x="242315" y="624692"/>
            <a:ext cx="11706798" cy="457200"/>
          </a:xfrm>
        </p:spPr>
        <p:txBody>
          <a:bodyPr/>
          <a:lstStyle/>
          <a:p>
            <a:r>
              <a:rPr lang="en-US" dirty="0"/>
              <a:t>Looking into the future</a:t>
            </a:r>
          </a:p>
        </p:txBody>
      </p:sp>
      <p:sp>
        <p:nvSpPr>
          <p:cNvPr id="6" name="Rectangle 5">
            <a:extLst>
              <a:ext uri="{FF2B5EF4-FFF2-40B4-BE49-F238E27FC236}">
                <a16:creationId xmlns:a16="http://schemas.microsoft.com/office/drawing/2014/main" id="{C30E3D13-7920-9A45-9EEB-A11E1685946C}"/>
              </a:ext>
            </a:extLst>
          </p:cNvPr>
          <p:cNvSpPr/>
          <p:nvPr/>
        </p:nvSpPr>
        <p:spPr>
          <a:xfrm>
            <a:off x="-318053" y="1284672"/>
            <a:ext cx="5013097" cy="3477875"/>
          </a:xfrm>
          <a:prstGeom prst="rect">
            <a:avLst/>
          </a:prstGeom>
        </p:spPr>
        <p:txBody>
          <a:bodyPr wrap="square">
            <a:spAutoFit/>
          </a:bodyPr>
          <a:lstStyle/>
          <a:p>
            <a:pPr lvl="1">
              <a:buClr>
                <a:srgbClr val="000000"/>
              </a:buClr>
              <a:buSzPts val="1600"/>
            </a:pPr>
            <a:r>
              <a:rPr lang="en-US" sz="2000" dirty="0">
                <a:solidFill>
                  <a:schemeClr val="dk1"/>
                </a:solidFill>
                <a:latin typeface="Arial Narrow"/>
                <a:ea typeface="Arial Narrow"/>
                <a:cs typeface="Arial Narrow"/>
                <a:sym typeface="Arial Narrow"/>
              </a:rPr>
              <a:t>	In this project (</a:t>
            </a:r>
            <a:r>
              <a:rPr lang="en-US" sz="2000" u="sng" dirty="0">
                <a:solidFill>
                  <a:schemeClr val="dk1"/>
                </a:solidFill>
                <a:latin typeface="Arial Narrow"/>
                <a:ea typeface="Arial Narrow"/>
                <a:cs typeface="Arial Narrow"/>
                <a:sym typeface="Arial Narrow"/>
              </a:rPr>
              <a:t>NASA </a:t>
            </a:r>
            <a:r>
              <a:rPr lang="en-US" sz="2000" u="sng" dirty="0" err="1">
                <a:solidFill>
                  <a:schemeClr val="dk1"/>
                </a:solidFill>
                <a:latin typeface="Arial Narrow"/>
                <a:ea typeface="Arial Narrow"/>
                <a:cs typeface="Arial Narrow"/>
                <a:sym typeface="Arial Narrow"/>
              </a:rPr>
              <a:t>MEaSUREs</a:t>
            </a:r>
            <a:r>
              <a:rPr lang="en-US" sz="2000" u="sng" dirty="0">
                <a:solidFill>
                  <a:schemeClr val="dk1"/>
                </a:solidFill>
                <a:latin typeface="Arial Narrow"/>
                <a:ea typeface="Arial Narrow"/>
                <a:cs typeface="Arial Narrow"/>
                <a:sym typeface="Arial Narrow"/>
              </a:rPr>
              <a:t>, PI – Robert Levy</a:t>
            </a:r>
            <a:r>
              <a:rPr lang="en-US" sz="2000" dirty="0">
                <a:solidFill>
                  <a:schemeClr val="dk1"/>
                </a:solidFill>
                <a:latin typeface="Arial Narrow"/>
                <a:ea typeface="Arial Narrow"/>
                <a:cs typeface="Arial Narrow"/>
                <a:sym typeface="Arial Narrow"/>
              </a:rPr>
              <a:t>) dark target aerosol algorithm is implemented on six LEO and GEO sensors globally over both land and ocean. The retrieved aerosol properties are produced from all the six sensors as level 2 data products. The individual aerosol retrievals from each sensors then fused to produce a level 3 gridded data sets at 30 minutes temporal resolution for the sunlit part of the earth.</a:t>
            </a:r>
            <a:endParaRPr lang="en-US" sz="2000" b="1" i="1" dirty="0">
              <a:solidFill>
                <a:schemeClr val="dk1"/>
              </a:solidFill>
              <a:latin typeface="Arial Narrow"/>
              <a:ea typeface="Arial Narrow"/>
              <a:cs typeface="Arial Narrow"/>
              <a:sym typeface="Arial Narrow"/>
            </a:endParaRPr>
          </a:p>
        </p:txBody>
      </p:sp>
      <p:sp>
        <p:nvSpPr>
          <p:cNvPr id="8" name="TextBox 7">
            <a:extLst>
              <a:ext uri="{FF2B5EF4-FFF2-40B4-BE49-F238E27FC236}">
                <a16:creationId xmlns:a16="http://schemas.microsoft.com/office/drawing/2014/main" id="{FEBBEB0B-2D13-CD46-8E8E-0FAC3E0AA9D9}"/>
              </a:ext>
            </a:extLst>
          </p:cNvPr>
          <p:cNvSpPr txBox="1"/>
          <p:nvPr/>
        </p:nvSpPr>
        <p:spPr>
          <a:xfrm>
            <a:off x="371061" y="4667524"/>
            <a:ext cx="4496552" cy="2123658"/>
          </a:xfrm>
          <a:prstGeom prst="rect">
            <a:avLst/>
          </a:prstGeom>
          <a:noFill/>
          <a:ln>
            <a:solidFill>
              <a:schemeClr val="tx1"/>
            </a:solidFill>
            <a:prstDash val="dash"/>
          </a:ln>
        </p:spPr>
        <p:txBody>
          <a:bodyPr wrap="square" rtlCol="0">
            <a:spAutoFit/>
          </a:bodyPr>
          <a:lstStyle/>
          <a:p>
            <a:pPr algn="ctr"/>
            <a:r>
              <a:rPr lang="en-US" sz="2200" b="1" dirty="0">
                <a:solidFill>
                  <a:schemeClr val="accent2">
                    <a:lumMod val="75000"/>
                  </a:schemeClr>
                </a:solidFill>
              </a:rPr>
              <a:t>Product like this (and many others) is an opportunity and challenge to develop new algorithms to break the temporal barrier in monitoring surface air quality </a:t>
            </a:r>
          </a:p>
        </p:txBody>
      </p:sp>
      <p:sp>
        <p:nvSpPr>
          <p:cNvPr id="9" name="TextBox 8">
            <a:extLst>
              <a:ext uri="{FF2B5EF4-FFF2-40B4-BE49-F238E27FC236}">
                <a16:creationId xmlns:a16="http://schemas.microsoft.com/office/drawing/2014/main" id="{74793A73-F89A-9048-A7AE-AD5361165204}"/>
              </a:ext>
            </a:extLst>
          </p:cNvPr>
          <p:cNvSpPr txBox="1"/>
          <p:nvPr/>
        </p:nvSpPr>
        <p:spPr>
          <a:xfrm>
            <a:off x="5805666" y="6405319"/>
            <a:ext cx="5347124" cy="430887"/>
          </a:xfrm>
          <a:prstGeom prst="rect">
            <a:avLst/>
          </a:prstGeom>
          <a:noFill/>
          <a:ln>
            <a:noFill/>
            <a:prstDash val="dash"/>
          </a:ln>
        </p:spPr>
        <p:txBody>
          <a:bodyPr wrap="square" rtlCol="0">
            <a:spAutoFit/>
          </a:bodyPr>
          <a:lstStyle/>
          <a:p>
            <a:pPr algn="ctr"/>
            <a:r>
              <a:rPr lang="en-US" sz="2200" b="1" dirty="0"/>
              <a:t>30 minutes loop Jan 1 to Jan 5, 2020</a:t>
            </a:r>
          </a:p>
        </p:txBody>
      </p:sp>
    </p:spTree>
    <p:extLst>
      <p:ext uri="{BB962C8B-B14F-4D97-AF65-F5344CB8AC3E}">
        <p14:creationId xmlns:p14="http://schemas.microsoft.com/office/powerpoint/2010/main" val="844224782"/>
      </p:ext>
    </p:extLst>
  </p:cSld>
  <p:clrMapOvr>
    <a:masterClrMapping/>
  </p:clrMapOvr>
</p:sld>
</file>

<file path=ppt/theme/theme1.xml><?xml version="1.0" encoding="utf-8"?>
<a:theme xmlns:a="http://schemas.openxmlformats.org/drawingml/2006/main" name="logo-v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0CB5C345-7A14-624A-B9E6-EC9A3AEEF391}" vid="{EE57844E-519C-4C48-819B-C3F59491A3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ARSET</Template>
  <TotalTime>26941</TotalTime>
  <Words>1963</Words>
  <Application>Microsoft Macintosh PowerPoint</Application>
  <PresentationFormat>Widescreen</PresentationFormat>
  <Paragraphs>144</Paragraphs>
  <Slides>9</Slides>
  <Notes>9</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Arial Narrow</vt:lpstr>
      <vt:lpstr>Calibri</vt:lpstr>
      <vt:lpstr>Century Gothic</vt:lpstr>
      <vt:lpstr>logo-v2</vt:lpstr>
      <vt:lpstr>Towards Near-Real-Time Surface PM2.5 Monitoring from Space: A Two-decade-long Journey</vt:lpstr>
      <vt:lpstr>Particulate Matter (PM) from Satellite</vt:lpstr>
      <vt:lpstr>Almost Two Decades of Research and Learning</vt:lpstr>
      <vt:lpstr>Northern India 2020 Agricultural Burning Season</vt:lpstr>
      <vt:lpstr>Northern India 2020 Agricultural Burning Season</vt:lpstr>
      <vt:lpstr>MERRA2 + Machine Learning – Thailand Air Quality</vt:lpstr>
      <vt:lpstr>PowerPoint Presentation</vt:lpstr>
      <vt:lpstr> GOES-R Near Real-Time PM2.5 – Towards hourly mapping </vt:lpstr>
      <vt:lpstr>Breaking Temporal Barrier: Synergy of LEO &amp; GEO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Tips to Make Slides That Communicate Your Idea</dc:title>
  <dc:creator>Elizabeth Hook</dc:creator>
  <cp:lastModifiedBy>Gupta, Pawan (MSFC-ST11)[USRA]</cp:lastModifiedBy>
  <cp:revision>361</cp:revision>
  <dcterms:created xsi:type="dcterms:W3CDTF">2018-02-06T19:28:25Z</dcterms:created>
  <dcterms:modified xsi:type="dcterms:W3CDTF">2021-06-04T17:45:53Z</dcterms:modified>
</cp:coreProperties>
</file>