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2" r:id="rId4"/>
    <p:sldId id="271" r:id="rId5"/>
    <p:sldId id="268" r:id="rId6"/>
    <p:sldId id="269" r:id="rId7"/>
    <p:sldId id="275" r:id="rId8"/>
    <p:sldId id="266" r:id="rId9"/>
    <p:sldId id="274" r:id="rId10"/>
    <p:sldId id="27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38131-7822-7B41-9A75-A753E2BBA3BA}" v="1753" dt="2021-06-04T15:04:40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5"/>
    <p:restoredTop sz="96327"/>
  </p:normalViewPr>
  <p:slideViewPr>
    <p:cSldViewPr snapToGrid="0" snapToObjects="1">
      <p:cViewPr varScale="1">
        <p:scale>
          <a:sx n="172" d="100"/>
          <a:sy n="172" d="100"/>
        </p:scale>
        <p:origin x="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ton, Ellsworth J. (GSFC-6120)" userId="4fb711df-1bbd-4ec5-b8fc-6061215c5928" providerId="ADAL" clId="{11A38131-7822-7B41-9A75-A753E2BBA3BA}"/>
    <pc:docChg chg="undo custSel addSld delSld modSld sldOrd">
      <pc:chgData name="Welton, Ellsworth J. (GSFC-6120)" userId="4fb711df-1bbd-4ec5-b8fc-6061215c5928" providerId="ADAL" clId="{11A38131-7822-7B41-9A75-A753E2BBA3BA}" dt="2021-06-04T15:05:01.692" v="5776" actId="1076"/>
      <pc:docMkLst>
        <pc:docMk/>
      </pc:docMkLst>
      <pc:sldChg chg="addSp modSp mod modAnim">
        <pc:chgData name="Welton, Ellsworth J. (GSFC-6120)" userId="4fb711df-1bbd-4ec5-b8fc-6061215c5928" providerId="ADAL" clId="{11A38131-7822-7B41-9A75-A753E2BBA3BA}" dt="2021-06-04T14:56:33.137" v="5700" actId="20577"/>
        <pc:sldMkLst>
          <pc:docMk/>
          <pc:sldMk cId="3198272069" sldId="256"/>
        </pc:sldMkLst>
        <pc:spChg chg="add mod">
          <ac:chgData name="Welton, Ellsworth J. (GSFC-6120)" userId="4fb711df-1bbd-4ec5-b8fc-6061215c5928" providerId="ADAL" clId="{11A38131-7822-7B41-9A75-A753E2BBA3BA}" dt="2021-06-04T14:56:33.137" v="5700" actId="20577"/>
          <ac:spMkLst>
            <pc:docMk/>
            <pc:sldMk cId="3198272069" sldId="256"/>
            <ac:spMk id="2" creationId="{6B502236-EAE7-D649-AF64-DF75C08BF91D}"/>
          </ac:spMkLst>
        </pc:spChg>
        <pc:spChg chg="mod">
          <ac:chgData name="Welton, Ellsworth J. (GSFC-6120)" userId="4fb711df-1bbd-4ec5-b8fc-6061215c5928" providerId="ADAL" clId="{11A38131-7822-7B41-9A75-A753E2BBA3BA}" dt="2021-06-04T14:55:33.338" v="5599" actId="1035"/>
          <ac:spMkLst>
            <pc:docMk/>
            <pc:sldMk cId="3198272069" sldId="256"/>
            <ac:spMk id="4" creationId="{F87C0B67-9E56-3A42-A0AD-0AF757E6A5E4}"/>
          </ac:spMkLst>
        </pc:spChg>
        <pc:spChg chg="mod">
          <ac:chgData name="Welton, Ellsworth J. (GSFC-6120)" userId="4fb711df-1bbd-4ec5-b8fc-6061215c5928" providerId="ADAL" clId="{11A38131-7822-7B41-9A75-A753E2BBA3BA}" dt="2021-06-04T14:55:39.679" v="5615" actId="1076"/>
          <ac:spMkLst>
            <pc:docMk/>
            <pc:sldMk cId="3198272069" sldId="256"/>
            <ac:spMk id="5" creationId="{11D46A36-1E1A-CF4D-B7B6-43BA471A45CF}"/>
          </ac:spMkLst>
        </pc:spChg>
        <pc:cxnChg chg="add mod">
          <ac:chgData name="Welton, Ellsworth J. (GSFC-6120)" userId="4fb711df-1bbd-4ec5-b8fc-6061215c5928" providerId="ADAL" clId="{11A38131-7822-7B41-9A75-A753E2BBA3BA}" dt="2021-06-04T14:55:36.585" v="5614" actId="1035"/>
          <ac:cxnSpMkLst>
            <pc:docMk/>
            <pc:sldMk cId="3198272069" sldId="256"/>
            <ac:cxnSpMk id="6" creationId="{557E6EB8-4AC8-1144-8B61-D4CAFE8AE636}"/>
          </ac:cxnSpMkLst>
        </pc:cxnChg>
      </pc:sldChg>
      <pc:sldChg chg="del">
        <pc:chgData name="Welton, Ellsworth J. (GSFC-6120)" userId="4fb711df-1bbd-4ec5-b8fc-6061215c5928" providerId="ADAL" clId="{11A38131-7822-7B41-9A75-A753E2BBA3BA}" dt="2021-06-03T14:01:37.492" v="1" actId="2696"/>
        <pc:sldMkLst>
          <pc:docMk/>
          <pc:sldMk cId="2428070516" sldId="257"/>
        </pc:sldMkLst>
      </pc:sldChg>
      <pc:sldChg chg="del">
        <pc:chgData name="Welton, Ellsworth J. (GSFC-6120)" userId="4fb711df-1bbd-4ec5-b8fc-6061215c5928" providerId="ADAL" clId="{11A38131-7822-7B41-9A75-A753E2BBA3BA}" dt="2021-06-03T14:02:42.362" v="8" actId="2696"/>
        <pc:sldMkLst>
          <pc:docMk/>
          <pc:sldMk cId="1310493110" sldId="258"/>
        </pc:sldMkLst>
      </pc:sldChg>
      <pc:sldChg chg="addSp delSp modSp mod modAnim">
        <pc:chgData name="Welton, Ellsworth J. (GSFC-6120)" userId="4fb711df-1bbd-4ec5-b8fc-6061215c5928" providerId="ADAL" clId="{11A38131-7822-7B41-9A75-A753E2BBA3BA}" dt="2021-06-04T15:02:03.891" v="5764" actId="1076"/>
        <pc:sldMkLst>
          <pc:docMk/>
          <pc:sldMk cId="3092279294" sldId="259"/>
        </pc:sldMkLst>
        <pc:spChg chg="mod">
          <ac:chgData name="Welton, Ellsworth J. (GSFC-6120)" userId="4fb711df-1bbd-4ec5-b8fc-6061215c5928" providerId="ADAL" clId="{11A38131-7822-7B41-9A75-A753E2BBA3BA}" dt="2021-06-04T15:02:03.891" v="5764" actId="1076"/>
          <ac:spMkLst>
            <pc:docMk/>
            <pc:sldMk cId="3092279294" sldId="259"/>
            <ac:spMk id="2" creationId="{8BA32B2B-9479-9D40-9567-E364188F9A42}"/>
          </ac:spMkLst>
        </pc:spChg>
        <pc:spChg chg="mod">
          <ac:chgData name="Welton, Ellsworth J. (GSFC-6120)" userId="4fb711df-1bbd-4ec5-b8fc-6061215c5928" providerId="ADAL" clId="{11A38131-7822-7B41-9A75-A753E2BBA3BA}" dt="2021-06-03T16:02:05.036" v="3817" actId="20577"/>
          <ac:spMkLst>
            <pc:docMk/>
            <pc:sldMk cId="3092279294" sldId="259"/>
            <ac:spMk id="7" creationId="{5C34A224-1D1C-224D-96AE-09CC132E6D3B}"/>
          </ac:spMkLst>
        </pc:spChg>
        <pc:spChg chg="mod">
          <ac:chgData name="Welton, Ellsworth J. (GSFC-6120)" userId="4fb711df-1bbd-4ec5-b8fc-6061215c5928" providerId="ADAL" clId="{11A38131-7822-7B41-9A75-A753E2BBA3BA}" dt="2021-06-03T14:33:10.923" v="960" actId="1076"/>
          <ac:spMkLst>
            <pc:docMk/>
            <pc:sldMk cId="3092279294" sldId="259"/>
            <ac:spMk id="14" creationId="{511AFE17-6657-E54F-B599-4F839C9EE42F}"/>
          </ac:spMkLst>
        </pc:spChg>
        <pc:spChg chg="mod">
          <ac:chgData name="Welton, Ellsworth J. (GSFC-6120)" userId="4fb711df-1bbd-4ec5-b8fc-6061215c5928" providerId="ADAL" clId="{11A38131-7822-7B41-9A75-A753E2BBA3BA}" dt="2021-06-04T15:02:00.082" v="5763" actId="20577"/>
          <ac:spMkLst>
            <pc:docMk/>
            <pc:sldMk cId="3092279294" sldId="259"/>
            <ac:spMk id="15" creationId="{37947174-DBFD-3F4D-B219-68E610B31ACA}"/>
          </ac:spMkLst>
        </pc:spChg>
        <pc:cxnChg chg="del">
          <ac:chgData name="Welton, Ellsworth J. (GSFC-6120)" userId="4fb711df-1bbd-4ec5-b8fc-6061215c5928" providerId="ADAL" clId="{11A38131-7822-7B41-9A75-A753E2BBA3BA}" dt="2021-06-03T14:33:00.677" v="958" actId="478"/>
          <ac:cxnSpMkLst>
            <pc:docMk/>
            <pc:sldMk cId="3092279294" sldId="259"/>
            <ac:cxnSpMk id="4" creationId="{7178EB80-0EAC-BD40-9AA0-CC194ECD59E9}"/>
          </ac:cxnSpMkLst>
        </pc:cxnChg>
        <pc:cxnChg chg="add mod">
          <ac:chgData name="Welton, Ellsworth J. (GSFC-6120)" userId="4fb711df-1bbd-4ec5-b8fc-6061215c5928" providerId="ADAL" clId="{11A38131-7822-7B41-9A75-A753E2BBA3BA}" dt="2021-06-03T14:33:06.905" v="959"/>
          <ac:cxnSpMkLst>
            <pc:docMk/>
            <pc:sldMk cId="3092279294" sldId="259"/>
            <ac:cxnSpMk id="18" creationId="{A3072E26-A432-0C4A-97E7-F1C05B2710DB}"/>
          </ac:cxnSpMkLst>
        </pc:cxnChg>
      </pc:sldChg>
      <pc:sldChg chg="del">
        <pc:chgData name="Welton, Ellsworth J. (GSFC-6120)" userId="4fb711df-1bbd-4ec5-b8fc-6061215c5928" providerId="ADAL" clId="{11A38131-7822-7B41-9A75-A753E2BBA3BA}" dt="2021-06-03T14:02:41.349" v="7" actId="2696"/>
        <pc:sldMkLst>
          <pc:docMk/>
          <pc:sldMk cId="3388999146" sldId="260"/>
        </pc:sldMkLst>
      </pc:sldChg>
      <pc:sldChg chg="del">
        <pc:chgData name="Welton, Ellsworth J. (GSFC-6120)" userId="4fb711df-1bbd-4ec5-b8fc-6061215c5928" providerId="ADAL" clId="{11A38131-7822-7B41-9A75-A753E2BBA3BA}" dt="2021-06-03T14:01:40.677" v="2" actId="2696"/>
        <pc:sldMkLst>
          <pc:docMk/>
          <pc:sldMk cId="311886750" sldId="261"/>
        </pc:sldMkLst>
      </pc:sldChg>
      <pc:sldChg chg="addSp delSp modSp del mod">
        <pc:chgData name="Welton, Ellsworth J. (GSFC-6120)" userId="4fb711df-1bbd-4ec5-b8fc-6061215c5928" providerId="ADAL" clId="{11A38131-7822-7B41-9A75-A753E2BBA3BA}" dt="2021-06-03T15:17:34.084" v="1480" actId="2696"/>
        <pc:sldMkLst>
          <pc:docMk/>
          <pc:sldMk cId="4171808991" sldId="262"/>
        </pc:sldMkLst>
        <pc:spChg chg="mod">
          <ac:chgData name="Welton, Ellsworth J. (GSFC-6120)" userId="4fb711df-1bbd-4ec5-b8fc-6061215c5928" providerId="ADAL" clId="{11A38131-7822-7B41-9A75-A753E2BBA3BA}" dt="2021-06-03T15:14:28.144" v="1412" actId="255"/>
          <ac:spMkLst>
            <pc:docMk/>
            <pc:sldMk cId="4171808991" sldId="262"/>
            <ac:spMk id="2" creationId="{A6DEAF88-4150-4448-9F56-504C313E8852}"/>
          </ac:spMkLst>
        </pc:spChg>
        <pc:spChg chg="mod">
          <ac:chgData name="Welton, Ellsworth J. (GSFC-6120)" userId="4fb711df-1bbd-4ec5-b8fc-6061215c5928" providerId="ADAL" clId="{11A38131-7822-7B41-9A75-A753E2BBA3BA}" dt="2021-06-03T15:06:23.494" v="1237" actId="20577"/>
          <ac:spMkLst>
            <pc:docMk/>
            <pc:sldMk cId="4171808991" sldId="262"/>
            <ac:spMk id="12" creationId="{DAB9BE4B-FF3D-B74B-9365-3422F5D15975}"/>
          </ac:spMkLst>
        </pc:spChg>
        <pc:cxnChg chg="del">
          <ac:chgData name="Welton, Ellsworth J. (GSFC-6120)" userId="4fb711df-1bbd-4ec5-b8fc-6061215c5928" providerId="ADAL" clId="{11A38131-7822-7B41-9A75-A753E2BBA3BA}" dt="2021-06-03T15:05:19.933" v="1104" actId="478"/>
          <ac:cxnSpMkLst>
            <pc:docMk/>
            <pc:sldMk cId="4171808991" sldId="262"/>
            <ac:cxnSpMk id="7" creationId="{28E9E3C3-B37B-804C-B1B9-45E149877E6D}"/>
          </ac:cxnSpMkLst>
        </pc:cxnChg>
        <pc:cxnChg chg="add mod">
          <ac:chgData name="Welton, Ellsworth J. (GSFC-6120)" userId="4fb711df-1bbd-4ec5-b8fc-6061215c5928" providerId="ADAL" clId="{11A38131-7822-7B41-9A75-A753E2BBA3BA}" dt="2021-06-03T15:05:24.239" v="1106"/>
          <ac:cxnSpMkLst>
            <pc:docMk/>
            <pc:sldMk cId="4171808991" sldId="262"/>
            <ac:cxnSpMk id="9" creationId="{D85EB091-84CB-214C-884A-E96AE70E4F19}"/>
          </ac:cxnSpMkLst>
        </pc:cxnChg>
      </pc:sldChg>
      <pc:sldChg chg="del">
        <pc:chgData name="Welton, Ellsworth J. (GSFC-6120)" userId="4fb711df-1bbd-4ec5-b8fc-6061215c5928" providerId="ADAL" clId="{11A38131-7822-7B41-9A75-A753E2BBA3BA}" dt="2021-06-03T14:01:17.658" v="0" actId="2696"/>
        <pc:sldMkLst>
          <pc:docMk/>
          <pc:sldMk cId="3508859124" sldId="263"/>
        </pc:sldMkLst>
      </pc:sldChg>
      <pc:sldChg chg="addSp delSp modSp mod delAnim modAnim">
        <pc:chgData name="Welton, Ellsworth J. (GSFC-6120)" userId="4fb711df-1bbd-4ec5-b8fc-6061215c5928" providerId="ADAL" clId="{11A38131-7822-7B41-9A75-A753E2BBA3BA}" dt="2021-06-04T14:48:04.748" v="4835"/>
        <pc:sldMkLst>
          <pc:docMk/>
          <pc:sldMk cId="2870461983" sldId="265"/>
        </pc:sldMkLst>
        <pc:spChg chg="mod">
          <ac:chgData name="Welton, Ellsworth J. (GSFC-6120)" userId="4fb711df-1bbd-4ec5-b8fc-6061215c5928" providerId="ADAL" clId="{11A38131-7822-7B41-9A75-A753E2BBA3BA}" dt="2021-06-04T14:48:04.748" v="4835"/>
          <ac:spMkLst>
            <pc:docMk/>
            <pc:sldMk cId="2870461983" sldId="265"/>
            <ac:spMk id="2" creationId="{33414DEF-916A-8041-897B-ECB9FA226515}"/>
          </ac:spMkLst>
        </pc:spChg>
        <pc:spChg chg="del">
          <ac:chgData name="Welton, Ellsworth J. (GSFC-6120)" userId="4fb711df-1bbd-4ec5-b8fc-6061215c5928" providerId="ADAL" clId="{11A38131-7822-7B41-9A75-A753E2BBA3BA}" dt="2021-06-03T15:54:12.725" v="3151" actId="478"/>
          <ac:spMkLst>
            <pc:docMk/>
            <pc:sldMk cId="2870461983" sldId="265"/>
            <ac:spMk id="3" creationId="{94E402EC-5314-0846-8C4A-A2FD120908C7}"/>
          </ac:spMkLst>
        </pc:spChg>
        <pc:spChg chg="mod">
          <ac:chgData name="Welton, Ellsworth J. (GSFC-6120)" userId="4fb711df-1bbd-4ec5-b8fc-6061215c5928" providerId="ADAL" clId="{11A38131-7822-7B41-9A75-A753E2BBA3BA}" dt="2021-06-03T15:26:55.552" v="1927" actId="1076"/>
          <ac:spMkLst>
            <pc:docMk/>
            <pc:sldMk cId="2870461983" sldId="265"/>
            <ac:spMk id="4" creationId="{3D785DBE-24F4-5944-9E64-613C01EF93B2}"/>
          </ac:spMkLst>
        </pc:spChg>
        <pc:spChg chg="del">
          <ac:chgData name="Welton, Ellsworth J. (GSFC-6120)" userId="4fb711df-1bbd-4ec5-b8fc-6061215c5928" providerId="ADAL" clId="{11A38131-7822-7B41-9A75-A753E2BBA3BA}" dt="2021-06-03T15:54:14.449" v="3152" actId="478"/>
          <ac:spMkLst>
            <pc:docMk/>
            <pc:sldMk cId="2870461983" sldId="265"/>
            <ac:spMk id="6" creationId="{11D7441F-4E8A-6E47-B70C-25CF820C2609}"/>
          </ac:spMkLst>
        </pc:spChg>
        <pc:spChg chg="del">
          <ac:chgData name="Welton, Ellsworth J. (GSFC-6120)" userId="4fb711df-1bbd-4ec5-b8fc-6061215c5928" providerId="ADAL" clId="{11A38131-7822-7B41-9A75-A753E2BBA3BA}" dt="2021-06-03T15:50:25.807" v="2703" actId="478"/>
          <ac:spMkLst>
            <pc:docMk/>
            <pc:sldMk cId="2870461983" sldId="265"/>
            <ac:spMk id="7" creationId="{8B773FA3-8F37-F147-A1CD-42E9C7971672}"/>
          </ac:spMkLst>
        </pc:spChg>
        <pc:spChg chg="del">
          <ac:chgData name="Welton, Ellsworth J. (GSFC-6120)" userId="4fb711df-1bbd-4ec5-b8fc-6061215c5928" providerId="ADAL" clId="{11A38131-7822-7B41-9A75-A753E2BBA3BA}" dt="2021-06-03T15:54:15.908" v="3153" actId="478"/>
          <ac:spMkLst>
            <pc:docMk/>
            <pc:sldMk cId="2870461983" sldId="265"/>
            <ac:spMk id="8" creationId="{9E5D32FC-6FBA-F34F-B4D0-E15321E5A7E8}"/>
          </ac:spMkLst>
        </pc:spChg>
        <pc:spChg chg="del">
          <ac:chgData name="Welton, Ellsworth J. (GSFC-6120)" userId="4fb711df-1bbd-4ec5-b8fc-6061215c5928" providerId="ADAL" clId="{11A38131-7822-7B41-9A75-A753E2BBA3BA}" dt="2021-06-03T15:59:09.424" v="3538" actId="478"/>
          <ac:spMkLst>
            <pc:docMk/>
            <pc:sldMk cId="2870461983" sldId="265"/>
            <ac:spMk id="9" creationId="{9A879E33-C083-1341-A142-3A99DEDFDA7F}"/>
          </ac:spMkLst>
        </pc:spChg>
        <pc:cxnChg chg="del">
          <ac:chgData name="Welton, Ellsworth J. (GSFC-6120)" userId="4fb711df-1bbd-4ec5-b8fc-6061215c5928" providerId="ADAL" clId="{11A38131-7822-7B41-9A75-A753E2BBA3BA}" dt="2021-06-03T15:26:49.753" v="1917" actId="478"/>
          <ac:cxnSpMkLst>
            <pc:docMk/>
            <pc:sldMk cId="2870461983" sldId="265"/>
            <ac:cxnSpMk id="5" creationId="{C12A6E3F-3C6C-4F47-95D5-AED9144500F5}"/>
          </ac:cxnSpMkLst>
        </pc:cxnChg>
        <pc:cxnChg chg="add mod">
          <ac:chgData name="Welton, Ellsworth J. (GSFC-6120)" userId="4fb711df-1bbd-4ec5-b8fc-6061215c5928" providerId="ADAL" clId="{11A38131-7822-7B41-9A75-A753E2BBA3BA}" dt="2021-06-03T15:26:48.049" v="1916"/>
          <ac:cxnSpMkLst>
            <pc:docMk/>
            <pc:sldMk cId="2870461983" sldId="265"/>
            <ac:cxnSpMk id="10" creationId="{B717FB50-32CD-2142-8918-4644385E4EB4}"/>
          </ac:cxnSpMkLst>
        </pc:cxnChg>
      </pc:sldChg>
      <pc:sldChg chg="addSp delSp modSp mod delAnim modAnim">
        <pc:chgData name="Welton, Ellsworth J. (GSFC-6120)" userId="4fb711df-1bbd-4ec5-b8fc-6061215c5928" providerId="ADAL" clId="{11A38131-7822-7B41-9A75-A753E2BBA3BA}" dt="2021-06-03T15:25:38.220" v="1892" actId="115"/>
        <pc:sldMkLst>
          <pc:docMk/>
          <pc:sldMk cId="610544581" sldId="266"/>
        </pc:sldMkLst>
        <pc:spChg chg="del">
          <ac:chgData name="Welton, Ellsworth J. (GSFC-6120)" userId="4fb711df-1bbd-4ec5-b8fc-6061215c5928" providerId="ADAL" clId="{11A38131-7822-7B41-9A75-A753E2BBA3BA}" dt="2021-06-03T14:02:13.689" v="3" actId="478"/>
          <ac:spMkLst>
            <pc:docMk/>
            <pc:sldMk cId="610544581" sldId="266"/>
            <ac:spMk id="2" creationId="{75B172FE-5021-184F-ABF2-6B99C7E8E084}"/>
          </ac:spMkLst>
        </pc:spChg>
        <pc:spChg chg="mod topLvl">
          <ac:chgData name="Welton, Ellsworth J. (GSFC-6120)" userId="4fb711df-1bbd-4ec5-b8fc-6061215c5928" providerId="ADAL" clId="{11A38131-7822-7B41-9A75-A753E2BBA3BA}" dt="2021-06-03T15:10:13.803" v="1244" actId="165"/>
          <ac:spMkLst>
            <pc:docMk/>
            <pc:sldMk cId="610544581" sldId="266"/>
            <ac:spMk id="3" creationId="{BFC01D65-FC20-4B49-8CC3-2392047E8B88}"/>
          </ac:spMkLst>
        </pc:spChg>
        <pc:spChg chg="mod">
          <ac:chgData name="Welton, Ellsworth J. (GSFC-6120)" userId="4fb711df-1bbd-4ec5-b8fc-6061215c5928" providerId="ADAL" clId="{11A38131-7822-7B41-9A75-A753E2BBA3BA}" dt="2021-06-03T14:33:22.235" v="963" actId="1076"/>
          <ac:spMkLst>
            <pc:docMk/>
            <pc:sldMk cId="610544581" sldId="266"/>
            <ac:spMk id="4" creationId="{81716A61-3CE1-8F4E-A520-C78A265DCBAD}"/>
          </ac:spMkLst>
        </pc:spChg>
        <pc:spChg chg="mod">
          <ac:chgData name="Welton, Ellsworth J. (GSFC-6120)" userId="4fb711df-1bbd-4ec5-b8fc-6061215c5928" providerId="ADAL" clId="{11A38131-7822-7B41-9A75-A753E2BBA3BA}" dt="2021-06-03T14:33:59.815" v="1010" actId="5793"/>
          <ac:spMkLst>
            <pc:docMk/>
            <pc:sldMk cId="610544581" sldId="266"/>
            <ac:spMk id="6" creationId="{E1012FD3-B1DD-7342-B20C-5E6B07388410}"/>
          </ac:spMkLst>
        </pc:spChg>
        <pc:spChg chg="mod">
          <ac:chgData name="Welton, Ellsworth J. (GSFC-6120)" userId="4fb711df-1bbd-4ec5-b8fc-6061215c5928" providerId="ADAL" clId="{11A38131-7822-7B41-9A75-A753E2BBA3BA}" dt="2021-06-03T14:34:21.025" v="1039" actId="1036"/>
          <ac:spMkLst>
            <pc:docMk/>
            <pc:sldMk cId="610544581" sldId="266"/>
            <ac:spMk id="7" creationId="{C9894956-B023-9348-A6D8-62F00CF30B99}"/>
          </ac:spMkLst>
        </pc:spChg>
        <pc:spChg chg="mod topLvl">
          <ac:chgData name="Welton, Ellsworth J. (GSFC-6120)" userId="4fb711df-1bbd-4ec5-b8fc-6061215c5928" providerId="ADAL" clId="{11A38131-7822-7B41-9A75-A753E2BBA3BA}" dt="2021-06-03T15:10:27.815" v="1249" actId="1076"/>
          <ac:spMkLst>
            <pc:docMk/>
            <pc:sldMk cId="610544581" sldId="266"/>
            <ac:spMk id="10" creationId="{DADFE7F7-2545-D64B-88B0-F33C5C199F51}"/>
          </ac:spMkLst>
        </pc:spChg>
        <pc:spChg chg="add mod">
          <ac:chgData name="Welton, Ellsworth J. (GSFC-6120)" userId="4fb711df-1bbd-4ec5-b8fc-6061215c5928" providerId="ADAL" clId="{11A38131-7822-7B41-9A75-A753E2BBA3BA}" dt="2021-06-03T15:01:51.648" v="1094" actId="115"/>
          <ac:spMkLst>
            <pc:docMk/>
            <pc:sldMk cId="610544581" sldId="266"/>
            <ac:spMk id="15" creationId="{AAA8839C-E9FE-A04F-8571-9EE6C6D711F5}"/>
          </ac:spMkLst>
        </pc:spChg>
        <pc:spChg chg="mod topLvl">
          <ac:chgData name="Welton, Ellsworth J. (GSFC-6120)" userId="4fb711df-1bbd-4ec5-b8fc-6061215c5928" providerId="ADAL" clId="{11A38131-7822-7B41-9A75-A753E2BBA3BA}" dt="2021-06-03T15:10:47.030" v="1253" actId="255"/>
          <ac:spMkLst>
            <pc:docMk/>
            <pc:sldMk cId="610544581" sldId="266"/>
            <ac:spMk id="16" creationId="{54C2EBB9-5289-CC4B-8B66-07AC506D81E9}"/>
          </ac:spMkLst>
        </pc:spChg>
        <pc:spChg chg="add mod">
          <ac:chgData name="Welton, Ellsworth J. (GSFC-6120)" userId="4fb711df-1bbd-4ec5-b8fc-6061215c5928" providerId="ADAL" clId="{11A38131-7822-7B41-9A75-A753E2BBA3BA}" dt="2021-06-03T15:25:38.220" v="1892" actId="115"/>
          <ac:spMkLst>
            <pc:docMk/>
            <pc:sldMk cId="610544581" sldId="266"/>
            <ac:spMk id="22" creationId="{81C7B85F-D5FD-374A-8DA1-1CCF6FC43434}"/>
          </ac:spMkLst>
        </pc:spChg>
        <pc:spChg chg="add del mod">
          <ac:chgData name="Welton, Ellsworth J. (GSFC-6120)" userId="4fb711df-1bbd-4ec5-b8fc-6061215c5928" providerId="ADAL" clId="{11A38131-7822-7B41-9A75-A753E2BBA3BA}" dt="2021-06-03T15:15:11.267" v="1422" actId="478"/>
          <ac:spMkLst>
            <pc:docMk/>
            <pc:sldMk cId="610544581" sldId="266"/>
            <ac:spMk id="24" creationId="{AA198B78-AEB0-614B-A539-73B2D86DA193}"/>
          </ac:spMkLst>
        </pc:spChg>
        <pc:grpChg chg="del">
          <ac:chgData name="Welton, Ellsworth J. (GSFC-6120)" userId="4fb711df-1bbd-4ec5-b8fc-6061215c5928" providerId="ADAL" clId="{11A38131-7822-7B41-9A75-A753E2BBA3BA}" dt="2021-06-03T15:10:13.803" v="1244" actId="165"/>
          <ac:grpSpMkLst>
            <pc:docMk/>
            <pc:sldMk cId="610544581" sldId="266"/>
            <ac:grpSpMk id="11" creationId="{2F5957DA-C1CD-5345-96D4-7BD6DDBD6D30}"/>
          </ac:grpSpMkLst>
        </pc:grpChg>
        <pc:grpChg chg="add mod">
          <ac:chgData name="Welton, Ellsworth J. (GSFC-6120)" userId="4fb711df-1bbd-4ec5-b8fc-6061215c5928" providerId="ADAL" clId="{11A38131-7822-7B41-9A75-A753E2BBA3BA}" dt="2021-06-03T15:25:16.041" v="1840" actId="20577"/>
          <ac:grpSpMkLst>
            <pc:docMk/>
            <pc:sldMk cId="610544581" sldId="266"/>
            <ac:grpSpMk id="28" creationId="{A7BE841A-7433-9A45-9123-ACB113FD32DC}"/>
          </ac:grpSpMkLst>
        </pc:grpChg>
        <pc:picChg chg="del mod topLvl">
          <ac:chgData name="Welton, Ellsworth J. (GSFC-6120)" userId="4fb711df-1bbd-4ec5-b8fc-6061215c5928" providerId="ADAL" clId="{11A38131-7822-7B41-9A75-A753E2BBA3BA}" dt="2021-06-03T15:10:19.899" v="1245" actId="478"/>
          <ac:picMkLst>
            <pc:docMk/>
            <pc:sldMk cId="610544581" sldId="266"/>
            <ac:picMk id="8" creationId="{087D01C1-C2FA-2A44-B9A3-9FBAB83720D7}"/>
          </ac:picMkLst>
        </pc:picChg>
        <pc:picChg chg="mod topLvl">
          <ac:chgData name="Welton, Ellsworth J. (GSFC-6120)" userId="4fb711df-1bbd-4ec5-b8fc-6061215c5928" providerId="ADAL" clId="{11A38131-7822-7B41-9A75-A753E2BBA3BA}" dt="2021-06-03T15:10:29.091" v="1250" actId="1076"/>
          <ac:picMkLst>
            <pc:docMk/>
            <pc:sldMk cId="610544581" sldId="266"/>
            <ac:picMk id="9" creationId="{67AEC6F6-2819-7548-9D63-32E39E621074}"/>
          </ac:picMkLst>
        </pc:picChg>
        <pc:picChg chg="add mod">
          <ac:chgData name="Welton, Ellsworth J. (GSFC-6120)" userId="4fb711df-1bbd-4ec5-b8fc-6061215c5928" providerId="ADAL" clId="{11A38131-7822-7B41-9A75-A753E2BBA3BA}" dt="2021-06-03T15:25:16.041" v="1840" actId="20577"/>
          <ac:picMkLst>
            <pc:docMk/>
            <pc:sldMk cId="610544581" sldId="266"/>
            <ac:picMk id="18" creationId="{D8D5A6C3-311F-AE43-995B-3873B228BE08}"/>
          </ac:picMkLst>
        </pc:picChg>
        <pc:cxnChg chg="del">
          <ac:chgData name="Welton, Ellsworth J. (GSFC-6120)" userId="4fb711df-1bbd-4ec5-b8fc-6061215c5928" providerId="ADAL" clId="{11A38131-7822-7B41-9A75-A753E2BBA3BA}" dt="2021-06-03T14:33:16.885" v="961" actId="478"/>
          <ac:cxnSpMkLst>
            <pc:docMk/>
            <pc:sldMk cId="610544581" sldId="266"/>
            <ac:cxnSpMk id="5" creationId="{9388E225-8343-A544-93EB-656D0F33DEA7}"/>
          </ac:cxnSpMkLst>
        </pc:cxnChg>
        <pc:cxnChg chg="del mod topLvl">
          <ac:chgData name="Welton, Ellsworth J. (GSFC-6120)" userId="4fb711df-1bbd-4ec5-b8fc-6061215c5928" providerId="ADAL" clId="{11A38131-7822-7B41-9A75-A753E2BBA3BA}" dt="2021-06-03T15:10:21.298" v="1246" actId="478"/>
          <ac:cxnSpMkLst>
            <pc:docMk/>
            <pc:sldMk cId="610544581" sldId="266"/>
            <ac:cxnSpMk id="12" creationId="{F7AAD72C-C8C9-CB43-BEDC-29A31038FBE0}"/>
          </ac:cxnSpMkLst>
        </pc:cxnChg>
        <pc:cxnChg chg="del mod topLvl">
          <ac:chgData name="Welton, Ellsworth J. (GSFC-6120)" userId="4fb711df-1bbd-4ec5-b8fc-6061215c5928" providerId="ADAL" clId="{11A38131-7822-7B41-9A75-A753E2BBA3BA}" dt="2021-06-03T15:10:22.554" v="1247" actId="478"/>
          <ac:cxnSpMkLst>
            <pc:docMk/>
            <pc:sldMk cId="610544581" sldId="266"/>
            <ac:cxnSpMk id="13" creationId="{0DCE7922-521D-7248-8BE6-BC9037BD6BE1}"/>
          </ac:cxnSpMkLst>
        </pc:cxnChg>
        <pc:cxnChg chg="add mod">
          <ac:chgData name="Welton, Ellsworth J. (GSFC-6120)" userId="4fb711df-1bbd-4ec5-b8fc-6061215c5928" providerId="ADAL" clId="{11A38131-7822-7B41-9A75-A753E2BBA3BA}" dt="2021-06-03T14:33:18.329" v="962"/>
          <ac:cxnSpMkLst>
            <pc:docMk/>
            <pc:sldMk cId="610544581" sldId="266"/>
            <ac:cxnSpMk id="17" creationId="{941501B7-BFDE-5D42-AE26-E642D914575D}"/>
          </ac:cxnSpMkLst>
        </pc:cxnChg>
        <pc:cxnChg chg="add">
          <ac:chgData name="Welton, Ellsworth J. (GSFC-6120)" userId="4fb711df-1bbd-4ec5-b8fc-6061215c5928" providerId="ADAL" clId="{11A38131-7822-7B41-9A75-A753E2BBA3BA}" dt="2021-06-03T15:12:24.994" v="1258" actId="11529"/>
          <ac:cxnSpMkLst>
            <pc:docMk/>
            <pc:sldMk cId="610544581" sldId="266"/>
            <ac:cxnSpMk id="19" creationId="{D5757CD3-94E0-9540-8D9F-5023108CAB24}"/>
          </ac:cxnSpMkLst>
        </pc:cxnChg>
        <pc:cxnChg chg="add del mod">
          <ac:chgData name="Welton, Ellsworth J. (GSFC-6120)" userId="4fb711df-1bbd-4ec5-b8fc-6061215c5928" providerId="ADAL" clId="{11A38131-7822-7B41-9A75-A753E2BBA3BA}" dt="2021-06-03T15:15:13.571" v="1423" actId="478"/>
          <ac:cxnSpMkLst>
            <pc:docMk/>
            <pc:sldMk cId="610544581" sldId="266"/>
            <ac:cxnSpMk id="20" creationId="{53B942D4-7CD5-4A4B-AEDC-6D04B5D7097B}"/>
          </ac:cxnSpMkLst>
        </pc:cxnChg>
        <pc:cxnChg chg="add mod">
          <ac:chgData name="Welton, Ellsworth J. (GSFC-6120)" userId="4fb711df-1bbd-4ec5-b8fc-6061215c5928" providerId="ADAL" clId="{11A38131-7822-7B41-9A75-A753E2BBA3BA}" dt="2021-06-03T15:25:16.041" v="1840" actId="20577"/>
          <ac:cxnSpMkLst>
            <pc:docMk/>
            <pc:sldMk cId="610544581" sldId="266"/>
            <ac:cxnSpMk id="26" creationId="{5C92A5CF-CD26-9244-8B73-8ABB7E250D11}"/>
          </ac:cxnSpMkLst>
        </pc:cxnChg>
      </pc:sldChg>
      <pc:sldChg chg="addSp delSp modSp del mod delAnim">
        <pc:chgData name="Welton, Ellsworth J. (GSFC-6120)" userId="4fb711df-1bbd-4ec5-b8fc-6061215c5928" providerId="ADAL" clId="{11A38131-7822-7B41-9A75-A753E2BBA3BA}" dt="2021-06-03T15:25:44.846" v="1893" actId="2696"/>
        <pc:sldMkLst>
          <pc:docMk/>
          <pc:sldMk cId="2871640426" sldId="267"/>
        </pc:sldMkLst>
        <pc:spChg chg="del">
          <ac:chgData name="Welton, Ellsworth J. (GSFC-6120)" userId="4fb711df-1bbd-4ec5-b8fc-6061215c5928" providerId="ADAL" clId="{11A38131-7822-7B41-9A75-A753E2BBA3BA}" dt="2021-06-03T15:02:26.427" v="1095" actId="478"/>
          <ac:spMkLst>
            <pc:docMk/>
            <pc:sldMk cId="2871640426" sldId="267"/>
            <ac:spMk id="2" creationId="{3CA099BE-BCDD-6948-B169-5ABF433897A6}"/>
          </ac:spMkLst>
        </pc:spChg>
        <pc:spChg chg="mod">
          <ac:chgData name="Welton, Ellsworth J. (GSFC-6120)" userId="4fb711df-1bbd-4ec5-b8fc-6061215c5928" providerId="ADAL" clId="{11A38131-7822-7B41-9A75-A753E2BBA3BA}" dt="2021-06-03T15:03:35.720" v="1100" actId="207"/>
          <ac:spMkLst>
            <pc:docMk/>
            <pc:sldMk cId="2871640426" sldId="267"/>
            <ac:spMk id="3" creationId="{BC2C6E0B-38F3-9C41-9AD1-2F98AF186F2F}"/>
          </ac:spMkLst>
        </pc:spChg>
        <pc:spChg chg="mod">
          <ac:chgData name="Welton, Ellsworth J. (GSFC-6120)" userId="4fb711df-1bbd-4ec5-b8fc-6061215c5928" providerId="ADAL" clId="{11A38131-7822-7B41-9A75-A753E2BBA3BA}" dt="2021-06-03T15:03:46.276" v="1101" actId="115"/>
          <ac:spMkLst>
            <pc:docMk/>
            <pc:sldMk cId="2871640426" sldId="267"/>
            <ac:spMk id="4" creationId="{7C078348-C4EF-F54B-9B26-77E4E993026D}"/>
          </ac:spMkLst>
        </pc:spChg>
        <pc:cxnChg chg="del">
          <ac:chgData name="Welton, Ellsworth J. (GSFC-6120)" userId="4fb711df-1bbd-4ec5-b8fc-6061215c5928" providerId="ADAL" clId="{11A38131-7822-7B41-9A75-A753E2BBA3BA}" dt="2021-06-03T15:05:06.285" v="1102" actId="478"/>
          <ac:cxnSpMkLst>
            <pc:docMk/>
            <pc:sldMk cId="2871640426" sldId="267"/>
            <ac:cxnSpMk id="7" creationId="{91D72D8E-A2F6-2240-BC1F-F57DA7C86106}"/>
          </ac:cxnSpMkLst>
        </pc:cxnChg>
        <pc:cxnChg chg="add mod">
          <ac:chgData name="Welton, Ellsworth J. (GSFC-6120)" userId="4fb711df-1bbd-4ec5-b8fc-6061215c5928" providerId="ADAL" clId="{11A38131-7822-7B41-9A75-A753E2BBA3BA}" dt="2021-06-03T15:05:07.539" v="1103"/>
          <ac:cxnSpMkLst>
            <pc:docMk/>
            <pc:sldMk cId="2871640426" sldId="267"/>
            <ac:cxnSpMk id="21" creationId="{58128978-856E-1F4F-AF92-1830E041BEC3}"/>
          </ac:cxnSpMkLst>
        </pc:cxnChg>
      </pc:sldChg>
      <pc:sldChg chg="addSp delSp modSp new mod">
        <pc:chgData name="Welton, Ellsworth J. (GSFC-6120)" userId="4fb711df-1bbd-4ec5-b8fc-6061215c5928" providerId="ADAL" clId="{11A38131-7822-7B41-9A75-A753E2BBA3BA}" dt="2021-06-03T14:28:11.030" v="767" actId="20577"/>
        <pc:sldMkLst>
          <pc:docMk/>
          <pc:sldMk cId="466808691" sldId="268"/>
        </pc:sldMkLst>
        <pc:spChg chg="del">
          <ac:chgData name="Welton, Ellsworth J. (GSFC-6120)" userId="4fb711df-1bbd-4ec5-b8fc-6061215c5928" providerId="ADAL" clId="{11A38131-7822-7B41-9A75-A753E2BBA3BA}" dt="2021-06-03T14:03:53.013" v="10" actId="478"/>
          <ac:spMkLst>
            <pc:docMk/>
            <pc:sldMk cId="466808691" sldId="268"/>
            <ac:spMk id="2" creationId="{F7DC4815-68BD-0A45-B762-DCAE2E801EF0}"/>
          </ac:spMkLst>
        </pc:spChg>
        <pc:spChg chg="del">
          <ac:chgData name="Welton, Ellsworth J. (GSFC-6120)" userId="4fb711df-1bbd-4ec5-b8fc-6061215c5928" providerId="ADAL" clId="{11A38131-7822-7B41-9A75-A753E2BBA3BA}" dt="2021-06-03T14:03:54.633" v="11" actId="478"/>
          <ac:spMkLst>
            <pc:docMk/>
            <pc:sldMk cId="466808691" sldId="268"/>
            <ac:spMk id="3" creationId="{931C3EDF-1C65-B246-8559-E019FFDDD497}"/>
          </ac:spMkLst>
        </pc:spChg>
        <pc:spChg chg="add mod">
          <ac:chgData name="Welton, Ellsworth J. (GSFC-6120)" userId="4fb711df-1bbd-4ec5-b8fc-6061215c5928" providerId="ADAL" clId="{11A38131-7822-7B41-9A75-A753E2BBA3BA}" dt="2021-06-03T14:28:11.030" v="767" actId="20577"/>
          <ac:spMkLst>
            <pc:docMk/>
            <pc:sldMk cId="466808691" sldId="268"/>
            <ac:spMk id="5" creationId="{74EE57A0-281A-7245-96B7-AB088FBB71D1}"/>
          </ac:spMkLst>
        </pc:spChg>
        <pc:spChg chg="add mod">
          <ac:chgData name="Welton, Ellsworth J. (GSFC-6120)" userId="4fb711df-1bbd-4ec5-b8fc-6061215c5928" providerId="ADAL" clId="{11A38131-7822-7B41-9A75-A753E2BBA3BA}" dt="2021-06-03T14:23:43.365" v="677" actId="20577"/>
          <ac:spMkLst>
            <pc:docMk/>
            <pc:sldMk cId="466808691" sldId="268"/>
            <ac:spMk id="7" creationId="{ECB6F5A4-304D-7A4E-AFED-A40078A72AEE}"/>
          </ac:spMkLst>
        </pc:spChg>
        <pc:spChg chg="add mod">
          <ac:chgData name="Welton, Ellsworth J. (GSFC-6120)" userId="4fb711df-1bbd-4ec5-b8fc-6061215c5928" providerId="ADAL" clId="{11A38131-7822-7B41-9A75-A753E2BBA3BA}" dt="2021-06-03T14:23:55.281" v="679" actId="1076"/>
          <ac:spMkLst>
            <pc:docMk/>
            <pc:sldMk cId="466808691" sldId="268"/>
            <ac:spMk id="8" creationId="{94A1C5D0-E3F8-0B42-9A05-998BA5466FCA}"/>
          </ac:spMkLst>
        </pc:spChg>
        <pc:picChg chg="add del">
          <ac:chgData name="Welton, Ellsworth J. (GSFC-6120)" userId="4fb711df-1bbd-4ec5-b8fc-6061215c5928" providerId="ADAL" clId="{11A38131-7822-7B41-9A75-A753E2BBA3BA}" dt="2021-06-03T14:05:12.750" v="21" actId="478"/>
          <ac:picMkLst>
            <pc:docMk/>
            <pc:sldMk cId="466808691" sldId="268"/>
            <ac:picMk id="4" creationId="{C02BB3AA-A61C-A344-9687-499B5C013FB7}"/>
          </ac:picMkLst>
        </pc:picChg>
        <pc:picChg chg="add mod">
          <ac:chgData name="Welton, Ellsworth J. (GSFC-6120)" userId="4fb711df-1bbd-4ec5-b8fc-6061215c5928" providerId="ADAL" clId="{11A38131-7822-7B41-9A75-A753E2BBA3BA}" dt="2021-06-03T14:23:57.465" v="680" actId="1076"/>
          <ac:picMkLst>
            <pc:docMk/>
            <pc:sldMk cId="466808691" sldId="268"/>
            <ac:picMk id="6" creationId="{9CCDA058-0022-0348-A7B8-BF82994D213F}"/>
          </ac:picMkLst>
        </pc:picChg>
        <pc:cxnChg chg="add mod">
          <ac:chgData name="Welton, Ellsworth J. (GSFC-6120)" userId="4fb711df-1bbd-4ec5-b8fc-6061215c5928" providerId="ADAL" clId="{11A38131-7822-7B41-9A75-A753E2BBA3BA}" dt="2021-06-03T14:20:02.896" v="535"/>
          <ac:cxnSpMkLst>
            <pc:docMk/>
            <pc:sldMk cId="466808691" sldId="268"/>
            <ac:cxnSpMk id="9" creationId="{C00E9EBC-35DB-3945-9269-070B240BE76C}"/>
          </ac:cxnSpMkLst>
        </pc:cxnChg>
      </pc:sldChg>
      <pc:sldChg chg="addSp delSp modSp add mod">
        <pc:chgData name="Welton, Ellsworth J. (GSFC-6120)" userId="4fb711df-1bbd-4ec5-b8fc-6061215c5928" providerId="ADAL" clId="{11A38131-7822-7B41-9A75-A753E2BBA3BA}" dt="2021-06-03T14:26:51.636" v="730" actId="20577"/>
        <pc:sldMkLst>
          <pc:docMk/>
          <pc:sldMk cId="49622364" sldId="269"/>
        </pc:sldMkLst>
        <pc:spChg chg="add mod">
          <ac:chgData name="Welton, Ellsworth J. (GSFC-6120)" userId="4fb711df-1bbd-4ec5-b8fc-6061215c5928" providerId="ADAL" clId="{11A38131-7822-7B41-9A75-A753E2BBA3BA}" dt="2021-06-03T14:26:51.636" v="730" actId="20577"/>
          <ac:spMkLst>
            <pc:docMk/>
            <pc:sldMk cId="49622364" sldId="269"/>
            <ac:spMk id="3" creationId="{28644697-9A7A-5940-B486-4316740551C3}"/>
          </ac:spMkLst>
        </pc:spChg>
        <pc:spChg chg="add mod">
          <ac:chgData name="Welton, Ellsworth J. (GSFC-6120)" userId="4fb711df-1bbd-4ec5-b8fc-6061215c5928" providerId="ADAL" clId="{11A38131-7822-7B41-9A75-A753E2BBA3BA}" dt="2021-06-03T14:25:03.971" v="693" actId="1076"/>
          <ac:spMkLst>
            <pc:docMk/>
            <pc:sldMk cId="49622364" sldId="269"/>
            <ac:spMk id="7" creationId="{2CA9A7D3-9FC2-C44A-BD18-415B07AE1961}"/>
          </ac:spMkLst>
        </pc:spChg>
        <pc:spChg chg="add mod">
          <ac:chgData name="Welton, Ellsworth J. (GSFC-6120)" userId="4fb711df-1bbd-4ec5-b8fc-6061215c5928" providerId="ADAL" clId="{11A38131-7822-7B41-9A75-A753E2BBA3BA}" dt="2021-06-03T14:25:19.412" v="695" actId="1076"/>
          <ac:spMkLst>
            <pc:docMk/>
            <pc:sldMk cId="49622364" sldId="269"/>
            <ac:spMk id="8" creationId="{9472F153-D319-0046-B8BD-B7E46932F696}"/>
          </ac:spMkLst>
        </pc:spChg>
        <pc:spChg chg="add mod">
          <ac:chgData name="Welton, Ellsworth J. (GSFC-6120)" userId="4fb711df-1bbd-4ec5-b8fc-6061215c5928" providerId="ADAL" clId="{11A38131-7822-7B41-9A75-A753E2BBA3BA}" dt="2021-06-03T14:04:49.188" v="20"/>
          <ac:spMkLst>
            <pc:docMk/>
            <pc:sldMk cId="49622364" sldId="269"/>
            <ac:spMk id="9" creationId="{682F2657-EDA0-9345-B982-04DFCAB098A7}"/>
          </ac:spMkLst>
        </pc:spChg>
        <pc:picChg chg="del">
          <ac:chgData name="Welton, Ellsworth J. (GSFC-6120)" userId="4fb711df-1bbd-4ec5-b8fc-6061215c5928" providerId="ADAL" clId="{11A38131-7822-7B41-9A75-A753E2BBA3BA}" dt="2021-06-03T14:04:12.998" v="18" actId="478"/>
          <ac:picMkLst>
            <pc:docMk/>
            <pc:sldMk cId="49622364" sldId="269"/>
            <ac:picMk id="4" creationId="{C02BB3AA-A61C-A344-9687-499B5C013FB7}"/>
          </ac:picMkLst>
        </pc:picChg>
        <pc:picChg chg="add mod">
          <ac:chgData name="Welton, Ellsworth J. (GSFC-6120)" userId="4fb711df-1bbd-4ec5-b8fc-6061215c5928" providerId="ADAL" clId="{11A38131-7822-7B41-9A75-A753E2BBA3BA}" dt="2021-06-03T14:25:24.871" v="696" actId="1076"/>
          <ac:picMkLst>
            <pc:docMk/>
            <pc:sldMk cId="49622364" sldId="269"/>
            <ac:picMk id="5" creationId="{BA2F8C4F-23F7-8D4C-8029-FEF541296815}"/>
          </ac:picMkLst>
        </pc:picChg>
        <pc:picChg chg="add mod">
          <ac:chgData name="Welton, Ellsworth J. (GSFC-6120)" userId="4fb711df-1bbd-4ec5-b8fc-6061215c5928" providerId="ADAL" clId="{11A38131-7822-7B41-9A75-A753E2BBA3BA}" dt="2021-06-03T14:25:14.422" v="694" actId="1076"/>
          <ac:picMkLst>
            <pc:docMk/>
            <pc:sldMk cId="49622364" sldId="269"/>
            <ac:picMk id="6" creationId="{B646BED2-1B47-9D4F-8455-3129444044FF}"/>
          </ac:picMkLst>
        </pc:picChg>
        <pc:cxnChg chg="add mod">
          <ac:chgData name="Welton, Ellsworth J. (GSFC-6120)" userId="4fb711df-1bbd-4ec5-b8fc-6061215c5928" providerId="ADAL" clId="{11A38131-7822-7B41-9A75-A753E2BBA3BA}" dt="2021-06-03T14:20:05.181" v="536"/>
          <ac:cxnSpMkLst>
            <pc:docMk/>
            <pc:sldMk cId="49622364" sldId="269"/>
            <ac:cxnSpMk id="10" creationId="{22F332FF-2A7A-2040-AB94-AEC787BA299D}"/>
          </ac:cxnSpMkLst>
        </pc:cxnChg>
      </pc:sldChg>
      <pc:sldChg chg="add del">
        <pc:chgData name="Welton, Ellsworth J. (GSFC-6120)" userId="4fb711df-1bbd-4ec5-b8fc-6061215c5928" providerId="ADAL" clId="{11A38131-7822-7B41-9A75-A753E2BBA3BA}" dt="2021-06-03T14:04:10.048" v="17" actId="2696"/>
        <pc:sldMkLst>
          <pc:docMk/>
          <pc:sldMk cId="96272297" sldId="270"/>
        </pc:sldMkLst>
      </pc:sldChg>
      <pc:sldChg chg="addSp delSp modSp add mod ord">
        <pc:chgData name="Welton, Ellsworth J. (GSFC-6120)" userId="4fb711df-1bbd-4ec5-b8fc-6061215c5928" providerId="ADAL" clId="{11A38131-7822-7B41-9A75-A753E2BBA3BA}" dt="2021-06-04T15:04:06.906" v="5768" actId="1076"/>
        <pc:sldMkLst>
          <pc:docMk/>
          <pc:sldMk cId="3989330156" sldId="271"/>
        </pc:sldMkLst>
        <pc:spChg chg="add mod">
          <ac:chgData name="Welton, Ellsworth J. (GSFC-6120)" userId="4fb711df-1bbd-4ec5-b8fc-6061215c5928" providerId="ADAL" clId="{11A38131-7822-7B41-9A75-A753E2BBA3BA}" dt="2021-06-04T15:04:06.906" v="5768" actId="1076"/>
          <ac:spMkLst>
            <pc:docMk/>
            <pc:sldMk cId="3989330156" sldId="271"/>
            <ac:spMk id="2" creationId="{708CF494-E003-B544-8FCD-5742D69D6B08}"/>
          </ac:spMkLst>
        </pc:spChg>
        <pc:spChg chg="add mod">
          <ac:chgData name="Welton, Ellsworth J. (GSFC-6120)" userId="4fb711df-1bbd-4ec5-b8fc-6061215c5928" providerId="ADAL" clId="{11A38131-7822-7B41-9A75-A753E2BBA3BA}" dt="2021-06-03T14:25:46.474" v="697" actId="21"/>
          <ac:spMkLst>
            <pc:docMk/>
            <pc:sldMk cId="3989330156" sldId="271"/>
            <ac:spMk id="3" creationId="{0F37AAD5-36D0-A041-AE89-1299526FAE41}"/>
          </ac:spMkLst>
        </pc:spChg>
        <pc:spChg chg="add mod">
          <ac:chgData name="Welton, Ellsworth J. (GSFC-6120)" userId="4fb711df-1bbd-4ec5-b8fc-6061215c5928" providerId="ADAL" clId="{11A38131-7822-7B41-9A75-A753E2BBA3BA}" dt="2021-06-03T14:28:54.073" v="784" actId="1076"/>
          <ac:spMkLst>
            <pc:docMk/>
            <pc:sldMk cId="3989330156" sldId="271"/>
            <ac:spMk id="5" creationId="{4575D567-CB0B-A842-B8FA-E69BA7019057}"/>
          </ac:spMkLst>
        </pc:spChg>
        <pc:spChg chg="add mod">
          <ac:chgData name="Welton, Ellsworth J. (GSFC-6120)" userId="4fb711df-1bbd-4ec5-b8fc-6061215c5928" providerId="ADAL" clId="{11A38131-7822-7B41-9A75-A753E2BBA3BA}" dt="2021-06-03T14:29:06.629" v="809" actId="1038"/>
          <ac:spMkLst>
            <pc:docMk/>
            <pc:sldMk cId="3989330156" sldId="271"/>
            <ac:spMk id="6" creationId="{6FB9EB64-D11B-084B-B44E-70401A77E049}"/>
          </ac:spMkLst>
        </pc:spChg>
        <pc:spChg chg="add mod">
          <ac:chgData name="Welton, Ellsworth J. (GSFC-6120)" userId="4fb711df-1bbd-4ec5-b8fc-6061215c5928" providerId="ADAL" clId="{11A38131-7822-7B41-9A75-A753E2BBA3BA}" dt="2021-06-03T14:29:06.629" v="809" actId="1038"/>
          <ac:spMkLst>
            <pc:docMk/>
            <pc:sldMk cId="3989330156" sldId="271"/>
            <ac:spMk id="7" creationId="{958B3207-DF10-7247-ACD3-4CAD36066B40}"/>
          </ac:spMkLst>
        </pc:spChg>
        <pc:picChg chg="del">
          <ac:chgData name="Welton, Ellsworth J. (GSFC-6120)" userId="4fb711df-1bbd-4ec5-b8fc-6061215c5928" providerId="ADAL" clId="{11A38131-7822-7B41-9A75-A753E2BBA3BA}" dt="2021-06-03T14:04:08.717" v="16" actId="478"/>
          <ac:picMkLst>
            <pc:docMk/>
            <pc:sldMk cId="3989330156" sldId="271"/>
            <ac:picMk id="4" creationId="{C02BB3AA-A61C-A344-9687-499B5C013FB7}"/>
          </ac:picMkLst>
        </pc:picChg>
        <pc:picChg chg="add mod">
          <ac:chgData name="Welton, Ellsworth J. (GSFC-6120)" userId="4fb711df-1bbd-4ec5-b8fc-6061215c5928" providerId="ADAL" clId="{11A38131-7822-7B41-9A75-A753E2BBA3BA}" dt="2021-06-03T14:29:06.629" v="809" actId="1038"/>
          <ac:picMkLst>
            <pc:docMk/>
            <pc:sldMk cId="3989330156" sldId="271"/>
            <ac:picMk id="8" creationId="{D6E35F0C-D698-6642-BE1A-98376B8E46E4}"/>
          </ac:picMkLst>
        </pc:picChg>
        <pc:cxnChg chg="add mod">
          <ac:chgData name="Welton, Ellsworth J. (GSFC-6120)" userId="4fb711df-1bbd-4ec5-b8fc-6061215c5928" providerId="ADAL" clId="{11A38131-7822-7B41-9A75-A753E2BBA3BA}" dt="2021-06-03T14:20:07.304" v="537"/>
          <ac:cxnSpMkLst>
            <pc:docMk/>
            <pc:sldMk cId="3989330156" sldId="271"/>
            <ac:cxnSpMk id="9" creationId="{71512237-1391-F946-BA8E-8146BABBBBCC}"/>
          </ac:cxnSpMkLst>
        </pc:cxnChg>
      </pc:sldChg>
      <pc:sldChg chg="addSp delSp modSp add mod ord">
        <pc:chgData name="Welton, Ellsworth J. (GSFC-6120)" userId="4fb711df-1bbd-4ec5-b8fc-6061215c5928" providerId="ADAL" clId="{11A38131-7822-7B41-9A75-A753E2BBA3BA}" dt="2021-06-03T15:49:36.545" v="2702" actId="20577"/>
        <pc:sldMkLst>
          <pc:docMk/>
          <pc:sldMk cId="2150547501" sldId="272"/>
        </pc:sldMkLst>
        <pc:spChg chg="add del mod">
          <ac:chgData name="Welton, Ellsworth J. (GSFC-6120)" userId="4fb711df-1bbd-4ec5-b8fc-6061215c5928" providerId="ADAL" clId="{11A38131-7822-7B41-9A75-A753E2BBA3BA}" dt="2021-06-03T14:12:39.737" v="68" actId="478"/>
          <ac:spMkLst>
            <pc:docMk/>
            <pc:sldMk cId="2150547501" sldId="272"/>
            <ac:spMk id="5" creationId="{63F889B2-6D03-D340-8FE1-49ABD0338BF9}"/>
          </ac:spMkLst>
        </pc:spChg>
        <pc:spChg chg="add mod">
          <ac:chgData name="Welton, Ellsworth J. (GSFC-6120)" userId="4fb711df-1bbd-4ec5-b8fc-6061215c5928" providerId="ADAL" clId="{11A38131-7822-7B41-9A75-A753E2BBA3BA}" dt="2021-06-03T14:18:35.409" v="489" actId="1076"/>
          <ac:spMkLst>
            <pc:docMk/>
            <pc:sldMk cId="2150547501" sldId="272"/>
            <ac:spMk id="7" creationId="{7EAEDB17-9044-8245-B422-6D9933DAA65D}"/>
          </ac:spMkLst>
        </pc:spChg>
        <pc:spChg chg="add mod">
          <ac:chgData name="Welton, Ellsworth J. (GSFC-6120)" userId="4fb711df-1bbd-4ec5-b8fc-6061215c5928" providerId="ADAL" clId="{11A38131-7822-7B41-9A75-A753E2BBA3BA}" dt="2021-06-03T14:18:24.795" v="487" actId="1076"/>
          <ac:spMkLst>
            <pc:docMk/>
            <pc:sldMk cId="2150547501" sldId="272"/>
            <ac:spMk id="9" creationId="{12B89EFC-301C-8544-A213-584EBD8425C9}"/>
          </ac:spMkLst>
        </pc:spChg>
        <pc:spChg chg="add mod">
          <ac:chgData name="Welton, Ellsworth J. (GSFC-6120)" userId="4fb711df-1bbd-4ec5-b8fc-6061215c5928" providerId="ADAL" clId="{11A38131-7822-7B41-9A75-A753E2BBA3BA}" dt="2021-06-03T15:49:36.545" v="2702" actId="20577"/>
          <ac:spMkLst>
            <pc:docMk/>
            <pc:sldMk cId="2150547501" sldId="272"/>
            <ac:spMk id="12" creationId="{E74BFA05-A7F4-7F43-BF19-350C733D1ACD}"/>
          </ac:spMkLst>
        </pc:spChg>
        <pc:spChg chg="add mod">
          <ac:chgData name="Welton, Ellsworth J. (GSFC-6120)" userId="4fb711df-1bbd-4ec5-b8fc-6061215c5928" providerId="ADAL" clId="{11A38131-7822-7B41-9A75-A753E2BBA3BA}" dt="2021-06-03T14:19:14.883" v="522" actId="1076"/>
          <ac:spMkLst>
            <pc:docMk/>
            <pc:sldMk cId="2150547501" sldId="272"/>
            <ac:spMk id="14" creationId="{E38A2DAE-213C-3E41-98E9-3729679EA131}"/>
          </ac:spMkLst>
        </pc:spChg>
        <pc:spChg chg="add mod">
          <ac:chgData name="Welton, Ellsworth J. (GSFC-6120)" userId="4fb711df-1bbd-4ec5-b8fc-6061215c5928" providerId="ADAL" clId="{11A38131-7822-7B41-9A75-A753E2BBA3BA}" dt="2021-06-03T14:28:16.417" v="769" actId="20577"/>
          <ac:spMkLst>
            <pc:docMk/>
            <pc:sldMk cId="2150547501" sldId="272"/>
            <ac:spMk id="16" creationId="{E5EABBE3-82EE-2A45-8D0B-1FF76EADEEF3}"/>
          </ac:spMkLst>
        </pc:spChg>
        <pc:grpChg chg="add del mod">
          <ac:chgData name="Welton, Ellsworth J. (GSFC-6120)" userId="4fb711df-1bbd-4ec5-b8fc-6061215c5928" providerId="ADAL" clId="{11A38131-7822-7B41-9A75-A753E2BBA3BA}" dt="2021-06-03T14:09:43.360" v="39" actId="478"/>
          <ac:grpSpMkLst>
            <pc:docMk/>
            <pc:sldMk cId="2150547501" sldId="272"/>
            <ac:grpSpMk id="2" creationId="{11B3973E-5587-FA42-BF59-6F4980C79B5C}"/>
          </ac:grpSpMkLst>
        </pc:grpChg>
        <pc:grpChg chg="add mod">
          <ac:chgData name="Welton, Ellsworth J. (GSFC-6120)" userId="4fb711df-1bbd-4ec5-b8fc-6061215c5928" providerId="ADAL" clId="{11A38131-7822-7B41-9A75-A753E2BBA3BA}" dt="2021-06-03T14:18:43.401" v="490" actId="1076"/>
          <ac:grpSpMkLst>
            <pc:docMk/>
            <pc:sldMk cId="2150547501" sldId="272"/>
            <ac:grpSpMk id="13" creationId="{B9FF379C-826F-D449-A8B4-F85C112F5576}"/>
          </ac:grpSpMkLst>
        </pc:grpChg>
        <pc:picChg chg="mod">
          <ac:chgData name="Welton, Ellsworth J. (GSFC-6120)" userId="4fb711df-1bbd-4ec5-b8fc-6061215c5928" providerId="ADAL" clId="{11A38131-7822-7B41-9A75-A753E2BBA3BA}" dt="2021-06-03T14:07:18.864" v="25"/>
          <ac:picMkLst>
            <pc:docMk/>
            <pc:sldMk cId="2150547501" sldId="272"/>
            <ac:picMk id="3" creationId="{E9AFDCEA-36A0-F94E-BB73-2388B2D71514}"/>
          </ac:picMkLst>
        </pc:picChg>
        <pc:picChg chg="mod">
          <ac:chgData name="Welton, Ellsworth J. (GSFC-6120)" userId="4fb711df-1bbd-4ec5-b8fc-6061215c5928" providerId="ADAL" clId="{11A38131-7822-7B41-9A75-A753E2BBA3BA}" dt="2021-06-03T14:07:18.864" v="25"/>
          <ac:picMkLst>
            <pc:docMk/>
            <pc:sldMk cId="2150547501" sldId="272"/>
            <ac:picMk id="4" creationId="{18013B00-15F5-8E42-8CDD-22A779D3742A}"/>
          </ac:picMkLst>
        </pc:picChg>
        <pc:picChg chg="add mod">
          <ac:chgData name="Welton, Ellsworth J. (GSFC-6120)" userId="4fb711df-1bbd-4ec5-b8fc-6061215c5928" providerId="ADAL" clId="{11A38131-7822-7B41-9A75-A753E2BBA3BA}" dt="2021-06-03T14:18:29.847" v="488" actId="1076"/>
          <ac:picMkLst>
            <pc:docMk/>
            <pc:sldMk cId="2150547501" sldId="272"/>
            <ac:picMk id="6" creationId="{3CBF56AD-7A61-F841-8075-AD6807ACC605}"/>
          </ac:picMkLst>
        </pc:picChg>
        <pc:picChg chg="add del mod">
          <ac:chgData name="Welton, Ellsworth J. (GSFC-6120)" userId="4fb711df-1bbd-4ec5-b8fc-6061215c5928" providerId="ADAL" clId="{11A38131-7822-7B41-9A75-A753E2BBA3BA}" dt="2021-06-03T14:17:37.516" v="468" actId="478"/>
          <ac:picMkLst>
            <pc:docMk/>
            <pc:sldMk cId="2150547501" sldId="272"/>
            <ac:picMk id="8" creationId="{D1D917B8-2ACB-3440-B9C5-E54B044D8EDF}"/>
          </ac:picMkLst>
        </pc:picChg>
        <pc:picChg chg="add mod">
          <ac:chgData name="Welton, Ellsworth J. (GSFC-6120)" userId="4fb711df-1bbd-4ec5-b8fc-6061215c5928" providerId="ADAL" clId="{11A38131-7822-7B41-9A75-A753E2BBA3BA}" dt="2021-06-03T14:18:07.277" v="475" actId="164"/>
          <ac:picMkLst>
            <pc:docMk/>
            <pc:sldMk cId="2150547501" sldId="272"/>
            <ac:picMk id="10" creationId="{F4D93913-1D39-4B47-BB27-1382CBB3DFB6}"/>
          </ac:picMkLst>
        </pc:picChg>
        <pc:picChg chg="add mod">
          <ac:chgData name="Welton, Ellsworth J. (GSFC-6120)" userId="4fb711df-1bbd-4ec5-b8fc-6061215c5928" providerId="ADAL" clId="{11A38131-7822-7B41-9A75-A753E2BBA3BA}" dt="2021-06-03T14:18:07.277" v="475" actId="164"/>
          <ac:picMkLst>
            <pc:docMk/>
            <pc:sldMk cId="2150547501" sldId="272"/>
            <ac:picMk id="11" creationId="{0CB0678F-FEE2-D04E-AF42-00963F314207}"/>
          </ac:picMkLst>
        </pc:picChg>
        <pc:cxnChg chg="add mod">
          <ac:chgData name="Welton, Ellsworth J. (GSFC-6120)" userId="4fb711df-1bbd-4ec5-b8fc-6061215c5928" providerId="ADAL" clId="{11A38131-7822-7B41-9A75-A753E2BBA3BA}" dt="2021-06-03T14:19:59.240" v="534" actId="1035"/>
          <ac:cxnSpMkLst>
            <pc:docMk/>
            <pc:sldMk cId="2150547501" sldId="272"/>
            <ac:cxnSpMk id="15" creationId="{8419EA0E-7F61-CB4D-86EF-BAA4B61F30DD}"/>
          </ac:cxnSpMkLst>
        </pc:cxnChg>
      </pc:sldChg>
      <pc:sldChg chg="addSp delSp modSp new mod">
        <pc:chgData name="Welton, Ellsworth J. (GSFC-6120)" userId="4fb711df-1bbd-4ec5-b8fc-6061215c5928" providerId="ADAL" clId="{11A38131-7822-7B41-9A75-A753E2BBA3BA}" dt="2021-06-03T15:48:38.299" v="2681" actId="1038"/>
        <pc:sldMkLst>
          <pc:docMk/>
          <pc:sldMk cId="3297076794" sldId="273"/>
        </pc:sldMkLst>
        <pc:spChg chg="del">
          <ac:chgData name="Welton, Ellsworth J. (GSFC-6120)" userId="4fb711df-1bbd-4ec5-b8fc-6061215c5928" providerId="ADAL" clId="{11A38131-7822-7B41-9A75-A753E2BBA3BA}" dt="2021-06-03T15:18:37.098" v="1482" actId="478"/>
          <ac:spMkLst>
            <pc:docMk/>
            <pc:sldMk cId="3297076794" sldId="273"/>
            <ac:spMk id="2" creationId="{37686F1C-831B-F443-A9F7-E0AEAB2FD500}"/>
          </ac:spMkLst>
        </pc:spChg>
        <pc:spChg chg="del">
          <ac:chgData name="Welton, Ellsworth J. (GSFC-6120)" userId="4fb711df-1bbd-4ec5-b8fc-6061215c5928" providerId="ADAL" clId="{11A38131-7822-7B41-9A75-A753E2BBA3BA}" dt="2021-06-03T15:18:38.727" v="1483" actId="478"/>
          <ac:spMkLst>
            <pc:docMk/>
            <pc:sldMk cId="3297076794" sldId="273"/>
            <ac:spMk id="3" creationId="{6E11E996-B35D-0C41-851F-EE19F9EC4A7A}"/>
          </ac:spMkLst>
        </pc:spChg>
        <pc:spChg chg="add mod">
          <ac:chgData name="Welton, Ellsworth J. (GSFC-6120)" userId="4fb711df-1bbd-4ec5-b8fc-6061215c5928" providerId="ADAL" clId="{11A38131-7822-7B41-9A75-A753E2BBA3BA}" dt="2021-06-03T15:26:12.917" v="1910" actId="1076"/>
          <ac:spMkLst>
            <pc:docMk/>
            <pc:sldMk cId="3297076794" sldId="273"/>
            <ac:spMk id="5" creationId="{E3345C75-93EA-8840-A117-AA7D97507014}"/>
          </ac:spMkLst>
        </pc:spChg>
        <pc:spChg chg="add mod">
          <ac:chgData name="Welton, Ellsworth J. (GSFC-6120)" userId="4fb711df-1bbd-4ec5-b8fc-6061215c5928" providerId="ADAL" clId="{11A38131-7822-7B41-9A75-A753E2BBA3BA}" dt="2021-06-03T15:48:26.368" v="2669" actId="1076"/>
          <ac:spMkLst>
            <pc:docMk/>
            <pc:sldMk cId="3297076794" sldId="273"/>
            <ac:spMk id="6" creationId="{D5AE8C46-02CC-FD4B-9A50-271A9EAB0B32}"/>
          </ac:spMkLst>
        </pc:spChg>
        <pc:picChg chg="add mod">
          <ac:chgData name="Welton, Ellsworth J. (GSFC-6120)" userId="4fb711df-1bbd-4ec5-b8fc-6061215c5928" providerId="ADAL" clId="{11A38131-7822-7B41-9A75-A753E2BBA3BA}" dt="2021-06-03T15:48:38.299" v="2681" actId="1038"/>
          <ac:picMkLst>
            <pc:docMk/>
            <pc:sldMk cId="3297076794" sldId="273"/>
            <ac:picMk id="7" creationId="{56FA5C9E-3046-C94C-966C-74FCDD1FCD5B}"/>
          </ac:picMkLst>
        </pc:picChg>
        <pc:cxnChg chg="add mod">
          <ac:chgData name="Welton, Ellsworth J. (GSFC-6120)" userId="4fb711df-1bbd-4ec5-b8fc-6061215c5928" providerId="ADAL" clId="{11A38131-7822-7B41-9A75-A753E2BBA3BA}" dt="2021-06-03T15:18:43.506" v="1484"/>
          <ac:cxnSpMkLst>
            <pc:docMk/>
            <pc:sldMk cId="3297076794" sldId="273"/>
            <ac:cxnSpMk id="4" creationId="{D609BB35-F5D1-B045-9397-4274915632A0}"/>
          </ac:cxnSpMkLst>
        </pc:cxnChg>
      </pc:sldChg>
      <pc:sldChg chg="addSp delSp modSp new mod ord">
        <pc:chgData name="Welton, Ellsworth J. (GSFC-6120)" userId="4fb711df-1bbd-4ec5-b8fc-6061215c5928" providerId="ADAL" clId="{11A38131-7822-7B41-9A75-A753E2BBA3BA}" dt="2021-06-03T15:47:28.234" v="2662" actId="20577"/>
        <pc:sldMkLst>
          <pc:docMk/>
          <pc:sldMk cId="489284555" sldId="274"/>
        </pc:sldMkLst>
        <pc:spChg chg="del">
          <ac:chgData name="Welton, Ellsworth J. (GSFC-6120)" userId="4fb711df-1bbd-4ec5-b8fc-6061215c5928" providerId="ADAL" clId="{11A38131-7822-7B41-9A75-A753E2BBA3BA}" dt="2021-06-03T15:25:59.773" v="1896" actId="478"/>
          <ac:spMkLst>
            <pc:docMk/>
            <pc:sldMk cId="489284555" sldId="274"/>
            <ac:spMk id="2" creationId="{3D8F0BC9-1E55-5941-BDB6-9A568EE7F2B2}"/>
          </ac:spMkLst>
        </pc:spChg>
        <pc:spChg chg="del">
          <ac:chgData name="Welton, Ellsworth J. (GSFC-6120)" userId="4fb711df-1bbd-4ec5-b8fc-6061215c5928" providerId="ADAL" clId="{11A38131-7822-7B41-9A75-A753E2BBA3BA}" dt="2021-06-03T15:26:00.832" v="1897" actId="478"/>
          <ac:spMkLst>
            <pc:docMk/>
            <pc:sldMk cId="489284555" sldId="274"/>
            <ac:spMk id="3" creationId="{79837D6C-011D-1948-81FC-81BB32DE5F79}"/>
          </ac:spMkLst>
        </pc:spChg>
        <pc:spChg chg="add mod">
          <ac:chgData name="Welton, Ellsworth J. (GSFC-6120)" userId="4fb711df-1bbd-4ec5-b8fc-6061215c5928" providerId="ADAL" clId="{11A38131-7822-7B41-9A75-A753E2BBA3BA}" dt="2021-06-03T15:26:17.818" v="1911"/>
          <ac:spMkLst>
            <pc:docMk/>
            <pc:sldMk cId="489284555" sldId="274"/>
            <ac:spMk id="4" creationId="{B07CC8DF-4795-B341-BC82-6BE112E78FD4}"/>
          </ac:spMkLst>
        </pc:spChg>
        <pc:spChg chg="add mod">
          <ac:chgData name="Welton, Ellsworth J. (GSFC-6120)" userId="4fb711df-1bbd-4ec5-b8fc-6061215c5928" providerId="ADAL" clId="{11A38131-7822-7B41-9A75-A753E2BBA3BA}" dt="2021-06-03T15:45:23.914" v="2377" actId="1076"/>
          <ac:spMkLst>
            <pc:docMk/>
            <pc:sldMk cId="489284555" sldId="274"/>
            <ac:spMk id="7" creationId="{4BE6AD06-36E8-DE4C-991C-DE844CD6B031}"/>
          </ac:spMkLst>
        </pc:spChg>
        <pc:spChg chg="add mod">
          <ac:chgData name="Welton, Ellsworth J. (GSFC-6120)" userId="4fb711df-1bbd-4ec5-b8fc-6061215c5928" providerId="ADAL" clId="{11A38131-7822-7B41-9A75-A753E2BBA3BA}" dt="2021-06-03T15:45:38.948" v="2379" actId="1076"/>
          <ac:spMkLst>
            <pc:docMk/>
            <pc:sldMk cId="489284555" sldId="274"/>
            <ac:spMk id="8" creationId="{2F966A56-BAAA-D740-85C0-91671ED9FFA2}"/>
          </ac:spMkLst>
        </pc:spChg>
        <pc:spChg chg="add mod">
          <ac:chgData name="Welton, Ellsworth J. (GSFC-6120)" userId="4fb711df-1bbd-4ec5-b8fc-6061215c5928" providerId="ADAL" clId="{11A38131-7822-7B41-9A75-A753E2BBA3BA}" dt="2021-06-03T15:45:32.168" v="2378" actId="1076"/>
          <ac:spMkLst>
            <pc:docMk/>
            <pc:sldMk cId="489284555" sldId="274"/>
            <ac:spMk id="9" creationId="{9255F09F-B5D6-0E45-85D9-F2605B45E1D3}"/>
          </ac:spMkLst>
        </pc:spChg>
        <pc:spChg chg="add mod">
          <ac:chgData name="Welton, Ellsworth J. (GSFC-6120)" userId="4fb711df-1bbd-4ec5-b8fc-6061215c5928" providerId="ADAL" clId="{11A38131-7822-7B41-9A75-A753E2BBA3BA}" dt="2021-06-03T15:36:19.261" v="2344" actId="1076"/>
          <ac:spMkLst>
            <pc:docMk/>
            <pc:sldMk cId="489284555" sldId="274"/>
            <ac:spMk id="10" creationId="{CE9FBC00-05A6-5546-97C7-710A2BFC55CC}"/>
          </ac:spMkLst>
        </pc:spChg>
        <pc:spChg chg="add del mod">
          <ac:chgData name="Welton, Ellsworth J. (GSFC-6120)" userId="4fb711df-1bbd-4ec5-b8fc-6061215c5928" providerId="ADAL" clId="{11A38131-7822-7B41-9A75-A753E2BBA3BA}" dt="2021-06-03T15:39:49.342" v="2362" actId="478"/>
          <ac:spMkLst>
            <pc:docMk/>
            <pc:sldMk cId="489284555" sldId="274"/>
            <ac:spMk id="14" creationId="{507D97CC-2BE1-214B-8ED3-29265247C6FB}"/>
          </ac:spMkLst>
        </pc:spChg>
        <pc:spChg chg="add del mod">
          <ac:chgData name="Welton, Ellsworth J. (GSFC-6120)" userId="4fb711df-1bbd-4ec5-b8fc-6061215c5928" providerId="ADAL" clId="{11A38131-7822-7B41-9A75-A753E2BBA3BA}" dt="2021-06-03T15:39:51.480" v="2363" actId="478"/>
          <ac:spMkLst>
            <pc:docMk/>
            <pc:sldMk cId="489284555" sldId="274"/>
            <ac:spMk id="15" creationId="{D732655C-2599-5943-8C3A-FAAB83AA0863}"/>
          </ac:spMkLst>
        </pc:spChg>
        <pc:spChg chg="add mod">
          <ac:chgData name="Welton, Ellsworth J. (GSFC-6120)" userId="4fb711df-1bbd-4ec5-b8fc-6061215c5928" providerId="ADAL" clId="{11A38131-7822-7B41-9A75-A753E2BBA3BA}" dt="2021-06-03T15:47:28.234" v="2662" actId="20577"/>
          <ac:spMkLst>
            <pc:docMk/>
            <pc:sldMk cId="489284555" sldId="274"/>
            <ac:spMk id="18" creationId="{327641C6-3EDB-0D4D-81EF-2A3B6F826235}"/>
          </ac:spMkLst>
        </pc:spChg>
        <pc:picChg chg="add del mod">
          <ac:chgData name="Welton, Ellsworth J. (GSFC-6120)" userId="4fb711df-1bbd-4ec5-b8fc-6061215c5928" providerId="ADAL" clId="{11A38131-7822-7B41-9A75-A753E2BBA3BA}" dt="2021-06-03T15:38:53.730" v="2353" actId="478"/>
          <ac:picMkLst>
            <pc:docMk/>
            <pc:sldMk cId="489284555" sldId="274"/>
            <ac:picMk id="6" creationId="{EB5178F8-617C-BC44-B694-ED031E49C7DA}"/>
          </ac:picMkLst>
        </pc:picChg>
        <pc:picChg chg="add mod">
          <ac:chgData name="Welton, Ellsworth J. (GSFC-6120)" userId="4fb711df-1bbd-4ec5-b8fc-6061215c5928" providerId="ADAL" clId="{11A38131-7822-7B41-9A75-A753E2BBA3BA}" dt="2021-06-03T15:45:17.686" v="2375" actId="1076"/>
          <ac:picMkLst>
            <pc:docMk/>
            <pc:sldMk cId="489284555" sldId="274"/>
            <ac:picMk id="11" creationId="{6F73FCAC-501D-324D-BB57-8A8AD6D5386A}"/>
          </ac:picMkLst>
        </pc:picChg>
        <pc:picChg chg="add del mod">
          <ac:chgData name="Welton, Ellsworth J. (GSFC-6120)" userId="4fb711df-1bbd-4ec5-b8fc-6061215c5928" providerId="ADAL" clId="{11A38131-7822-7B41-9A75-A753E2BBA3BA}" dt="2021-06-03T15:39:46.374" v="2360" actId="478"/>
          <ac:picMkLst>
            <pc:docMk/>
            <pc:sldMk cId="489284555" sldId="274"/>
            <ac:picMk id="12" creationId="{158AD867-E81F-C14D-83FB-E12EF5FED3E3}"/>
          </ac:picMkLst>
        </pc:picChg>
        <pc:picChg chg="add del mod">
          <ac:chgData name="Welton, Ellsworth J. (GSFC-6120)" userId="4fb711df-1bbd-4ec5-b8fc-6061215c5928" providerId="ADAL" clId="{11A38131-7822-7B41-9A75-A753E2BBA3BA}" dt="2021-06-03T15:39:45.216" v="2359" actId="478"/>
          <ac:picMkLst>
            <pc:docMk/>
            <pc:sldMk cId="489284555" sldId="274"/>
            <ac:picMk id="13" creationId="{0A4301A1-CFC9-3A42-AB25-053568CC2769}"/>
          </ac:picMkLst>
        </pc:picChg>
        <pc:picChg chg="add del mod">
          <ac:chgData name="Welton, Ellsworth J. (GSFC-6120)" userId="4fb711df-1bbd-4ec5-b8fc-6061215c5928" providerId="ADAL" clId="{11A38131-7822-7B41-9A75-A753E2BBA3BA}" dt="2021-06-03T15:40:17.353" v="2364" actId="478"/>
          <ac:picMkLst>
            <pc:docMk/>
            <pc:sldMk cId="489284555" sldId="274"/>
            <ac:picMk id="16" creationId="{D8104A26-0212-9F49-A1B7-11540A42D278}"/>
          </ac:picMkLst>
        </pc:picChg>
        <pc:picChg chg="add mod">
          <ac:chgData name="Welton, Ellsworth J. (GSFC-6120)" userId="4fb711df-1bbd-4ec5-b8fc-6061215c5928" providerId="ADAL" clId="{11A38131-7822-7B41-9A75-A753E2BBA3BA}" dt="2021-06-03T15:45:20.735" v="2376" actId="1076"/>
          <ac:picMkLst>
            <pc:docMk/>
            <pc:sldMk cId="489284555" sldId="274"/>
            <ac:picMk id="17" creationId="{BFAE3B63-F77F-F040-A4A4-8B0E3117C26B}"/>
          </ac:picMkLst>
        </pc:picChg>
        <pc:cxnChg chg="add mod">
          <ac:chgData name="Welton, Ellsworth J. (GSFC-6120)" userId="4fb711df-1bbd-4ec5-b8fc-6061215c5928" providerId="ADAL" clId="{11A38131-7822-7B41-9A75-A753E2BBA3BA}" dt="2021-06-03T15:26:24.252" v="1912"/>
          <ac:cxnSpMkLst>
            <pc:docMk/>
            <pc:sldMk cId="489284555" sldId="274"/>
            <ac:cxnSpMk id="5" creationId="{78D3C216-19C5-CF48-BBD2-77FF5A496CD3}"/>
          </ac:cxnSpMkLst>
        </pc:cxnChg>
      </pc:sldChg>
      <pc:sldChg chg="addSp delSp modSp new mod">
        <pc:chgData name="Welton, Ellsworth J. (GSFC-6120)" userId="4fb711df-1bbd-4ec5-b8fc-6061215c5928" providerId="ADAL" clId="{11A38131-7822-7B41-9A75-A753E2BBA3BA}" dt="2021-06-04T15:05:01.692" v="5776" actId="1076"/>
        <pc:sldMkLst>
          <pc:docMk/>
          <pc:sldMk cId="1078313139" sldId="275"/>
        </pc:sldMkLst>
        <pc:spChg chg="del">
          <ac:chgData name="Welton, Ellsworth J. (GSFC-6120)" userId="4fb711df-1bbd-4ec5-b8fc-6061215c5928" providerId="ADAL" clId="{11A38131-7822-7B41-9A75-A753E2BBA3BA}" dt="2021-06-03T16:04:12.510" v="3820" actId="478"/>
          <ac:spMkLst>
            <pc:docMk/>
            <pc:sldMk cId="1078313139" sldId="275"/>
            <ac:spMk id="2" creationId="{9BF31383-2B67-714D-89FA-14F6ACBC4D0D}"/>
          </ac:spMkLst>
        </pc:spChg>
        <pc:spChg chg="del">
          <ac:chgData name="Welton, Ellsworth J. (GSFC-6120)" userId="4fb711df-1bbd-4ec5-b8fc-6061215c5928" providerId="ADAL" clId="{11A38131-7822-7B41-9A75-A753E2BBA3BA}" dt="2021-06-03T16:04:13.707" v="3821" actId="478"/>
          <ac:spMkLst>
            <pc:docMk/>
            <pc:sldMk cId="1078313139" sldId="275"/>
            <ac:spMk id="3" creationId="{C69375D8-7112-0342-908C-6F8D03BC2311}"/>
          </ac:spMkLst>
        </pc:spChg>
        <pc:spChg chg="add del mod">
          <ac:chgData name="Welton, Ellsworth J. (GSFC-6120)" userId="4fb711df-1bbd-4ec5-b8fc-6061215c5928" providerId="ADAL" clId="{11A38131-7822-7B41-9A75-A753E2BBA3BA}" dt="2021-06-04T14:31:46.094" v="4111" actId="478"/>
          <ac:spMkLst>
            <pc:docMk/>
            <pc:sldMk cId="1078313139" sldId="275"/>
            <ac:spMk id="5" creationId="{1D3EFC18-C384-4244-8644-C9AA1ACFC4D7}"/>
          </ac:spMkLst>
        </pc:spChg>
        <pc:spChg chg="add mod">
          <ac:chgData name="Welton, Ellsworth J. (GSFC-6120)" userId="4fb711df-1bbd-4ec5-b8fc-6061215c5928" providerId="ADAL" clId="{11A38131-7822-7B41-9A75-A753E2BBA3BA}" dt="2021-06-03T16:05:39.984" v="3913" actId="1076"/>
          <ac:spMkLst>
            <pc:docMk/>
            <pc:sldMk cId="1078313139" sldId="275"/>
            <ac:spMk id="7" creationId="{6ABFB776-2A8E-A747-8ACD-A6EAAE516BDE}"/>
          </ac:spMkLst>
        </pc:spChg>
        <pc:spChg chg="add del mod">
          <ac:chgData name="Welton, Ellsworth J. (GSFC-6120)" userId="4fb711df-1bbd-4ec5-b8fc-6061215c5928" providerId="ADAL" clId="{11A38131-7822-7B41-9A75-A753E2BBA3BA}" dt="2021-06-04T14:32:35.310" v="4205" actId="478"/>
          <ac:spMkLst>
            <pc:docMk/>
            <pc:sldMk cId="1078313139" sldId="275"/>
            <ac:spMk id="8" creationId="{6F4E3F60-8085-CD45-AA6D-EB74E29CA18B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2" creationId="{0A860701-CCDA-1F48-BEBE-368EAE57C4C7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3" creationId="{F445DB5E-6A2E-F343-A2FF-0F3114B47663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4" creationId="{CDBF10E1-591E-C146-AD48-B51366E62433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5" creationId="{50C308C8-DF1D-9946-9C6F-628843BB8E97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6" creationId="{2309FA7B-DBDB-D249-AC08-B251A6A7A373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7" creationId="{A068381B-C183-A640-A82E-118FBF7EA9EB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8" creationId="{2105C5C3-09D0-9C4F-BB37-EA468E46911A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19" creationId="{471C124A-4439-6042-9178-91D0B5A8FEF3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0" creationId="{97E2DD47-9927-EB45-8510-AEA68A742679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1" creationId="{F6C45B53-98E5-4146-A4AF-0E79C79BA3CB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2" creationId="{B57358E6-3338-8145-AFC6-6195939D235E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3" creationId="{FA9B16CB-DB8E-584B-BDDD-0BDAED21434C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4" creationId="{E17E740E-2053-BE45-AC48-042094094C4D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5" creationId="{EAC5D609-EBD2-C74B-A3F2-C281A4DECAC6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6" creationId="{10BF89FF-302D-834F-AAD2-1539E0F86819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7" creationId="{7A1E28E6-51F8-4848-9A58-F302E63BA2AB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8" creationId="{55ED6CE8-B614-E649-B809-F1830FA298C3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29" creationId="{FAF408C7-D8A3-864D-8B99-93B93520089C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30" creationId="{6E7F2E48-FE64-604C-9031-4B129BC85423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31" creationId="{4F5D1280-5776-EC4C-B1E7-0ECBE4DB145D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32" creationId="{319A8D35-4AA2-484D-B8D1-4B2660AB4615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33" creationId="{1700E9ED-7E22-A14D-8466-7F63C9F7554D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34" creationId="{BF71155E-C8A8-B74A-911E-EA3A36564FCE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35" creationId="{E779D674-34EE-7B4D-8CBB-5CF0D4F17B55}"/>
          </ac:spMkLst>
        </pc:spChg>
        <pc:spChg chg="mod">
          <ac:chgData name="Welton, Ellsworth J. (GSFC-6120)" userId="4fb711df-1bbd-4ec5-b8fc-6061215c5928" providerId="ADAL" clId="{11A38131-7822-7B41-9A75-A753E2BBA3BA}" dt="2021-06-04T14:31:23.147" v="4109"/>
          <ac:spMkLst>
            <pc:docMk/>
            <pc:sldMk cId="1078313139" sldId="275"/>
            <ac:spMk id="36" creationId="{676B54B0-F843-C64B-8EA7-543BFD50389B}"/>
          </ac:spMkLst>
        </pc:spChg>
        <pc:spChg chg="add del mod">
          <ac:chgData name="Welton, Ellsworth J. (GSFC-6120)" userId="4fb711df-1bbd-4ec5-b8fc-6061215c5928" providerId="ADAL" clId="{11A38131-7822-7B41-9A75-A753E2BBA3BA}" dt="2021-06-04T14:31:46.094" v="4111" actId="478"/>
          <ac:spMkLst>
            <pc:docMk/>
            <pc:sldMk cId="1078313139" sldId="275"/>
            <ac:spMk id="37" creationId="{C70EB2B4-4214-2B45-B062-E57A6D634C01}"/>
          </ac:spMkLst>
        </pc:spChg>
        <pc:spChg chg="add del mod">
          <ac:chgData name="Welton, Ellsworth J. (GSFC-6120)" userId="4fb711df-1bbd-4ec5-b8fc-6061215c5928" providerId="ADAL" clId="{11A38131-7822-7B41-9A75-A753E2BBA3BA}" dt="2021-06-04T14:31:46.094" v="4111" actId="478"/>
          <ac:spMkLst>
            <pc:docMk/>
            <pc:sldMk cId="1078313139" sldId="275"/>
            <ac:spMk id="38" creationId="{FF784FF3-B365-224F-8AAE-36A5AA8D720A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2" creationId="{1435BDF9-8D9A-4642-8DE6-173DFC7B32BA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3" creationId="{61B0E66E-1384-4945-8AB7-47EF7EF79DCF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4" creationId="{590D6387-6988-E747-A399-5F1E27276556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5" creationId="{96E13B8B-5307-8241-9DE0-2F23B7DBB1B7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6" creationId="{05DF07AE-DAD2-1340-B4BC-403AB4B02C45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7" creationId="{7A06A9B4-3157-E64D-A1C9-3A7BF4665D93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8" creationId="{15544951-EB67-664E-9FBB-AB5366356471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49" creationId="{D3D2C9FE-C897-A94D-8234-3C3E4393B645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0" creationId="{D0C9E487-94F1-514B-87F4-BBD053ABF125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1" creationId="{D531CF23-69AB-6C4E-83FA-7B20A5707B7B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2" creationId="{4CA3267C-6881-1148-A319-A09EB8F00F17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3" creationId="{244AF340-8933-8F45-88BB-09EE6F78666F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4" creationId="{F626D877-04EA-5040-BE62-3C98DE5C6001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5" creationId="{199DD62F-0E32-9C42-B37A-028F6F3CDA72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6" creationId="{CD460FA5-B7ED-8B4A-89EF-E40C40F2D288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7" creationId="{D121A3A4-40E0-4C45-8E14-2EDF569CDD8C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8" creationId="{B317F4D4-A711-7B40-8E76-CE2903999536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59" creationId="{223B5361-7153-514A-BC3F-65F8C6D8FCA5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60" creationId="{001E4EC7-C4E2-5547-80A3-76FE0702F990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61" creationId="{18D44BCD-FF7B-0043-B2E6-2DF84B3832DC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62" creationId="{6CDF200D-6821-AB4A-9D78-76226C4BC62A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63" creationId="{9ADCB046-5AF5-C74F-97B8-B4FFDC932A5E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64" creationId="{E655B4D7-AE9C-A04B-809B-533336D7D783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65" creationId="{B50618A3-6C98-A94A-B39B-992C190C27D1}"/>
          </ac:spMkLst>
        </pc:spChg>
        <pc:spChg chg="mod topLvl">
          <ac:chgData name="Welton, Ellsworth J. (GSFC-6120)" userId="4fb711df-1bbd-4ec5-b8fc-6061215c5928" providerId="ADAL" clId="{11A38131-7822-7B41-9A75-A753E2BBA3BA}" dt="2021-06-04T14:35:17.139" v="4255" actId="1038"/>
          <ac:spMkLst>
            <pc:docMk/>
            <pc:sldMk cId="1078313139" sldId="275"/>
            <ac:spMk id="66" creationId="{8525DA5B-E872-DE45-B86A-736CAE200ACC}"/>
          </ac:spMkLst>
        </pc:spChg>
        <pc:spChg chg="add mod">
          <ac:chgData name="Welton, Ellsworth J. (GSFC-6120)" userId="4fb711df-1bbd-4ec5-b8fc-6061215c5928" providerId="ADAL" clId="{11A38131-7822-7B41-9A75-A753E2BBA3BA}" dt="2021-06-04T15:04:55.387" v="5775" actId="255"/>
          <ac:spMkLst>
            <pc:docMk/>
            <pc:sldMk cId="1078313139" sldId="275"/>
            <ac:spMk id="67" creationId="{271DF890-DE9A-9645-B0AB-237B87E9341C}"/>
          </ac:spMkLst>
        </pc:spChg>
        <pc:spChg chg="add mod">
          <ac:chgData name="Welton, Ellsworth J. (GSFC-6120)" userId="4fb711df-1bbd-4ec5-b8fc-6061215c5928" providerId="ADAL" clId="{11A38131-7822-7B41-9A75-A753E2BBA3BA}" dt="2021-06-04T14:36:12.747" v="4263" actId="1076"/>
          <ac:spMkLst>
            <pc:docMk/>
            <pc:sldMk cId="1078313139" sldId="275"/>
            <ac:spMk id="68" creationId="{2830891C-E2EA-604C-8516-94A4B6328B77}"/>
          </ac:spMkLst>
        </pc:spChg>
        <pc:spChg chg="add mod">
          <ac:chgData name="Welton, Ellsworth J. (GSFC-6120)" userId="4fb711df-1bbd-4ec5-b8fc-6061215c5928" providerId="ADAL" clId="{11A38131-7822-7B41-9A75-A753E2BBA3BA}" dt="2021-06-04T14:43:12.289" v="4696" actId="1076"/>
          <ac:spMkLst>
            <pc:docMk/>
            <pc:sldMk cId="1078313139" sldId="275"/>
            <ac:spMk id="70" creationId="{D973A166-3A4C-4F4C-AB49-26BD7BE9CF9E}"/>
          </ac:spMkLst>
        </pc:spChg>
        <pc:spChg chg="add mod">
          <ac:chgData name="Welton, Ellsworth J. (GSFC-6120)" userId="4fb711df-1bbd-4ec5-b8fc-6061215c5928" providerId="ADAL" clId="{11A38131-7822-7B41-9A75-A753E2BBA3BA}" dt="2021-06-04T15:05:01.692" v="5776" actId="1076"/>
          <ac:spMkLst>
            <pc:docMk/>
            <pc:sldMk cId="1078313139" sldId="275"/>
            <ac:spMk id="71" creationId="{B17F9095-1CCD-F946-B776-81931070D089}"/>
          </ac:spMkLst>
        </pc:spChg>
        <pc:grpChg chg="add del mod">
          <ac:chgData name="Welton, Ellsworth J. (GSFC-6120)" userId="4fb711df-1bbd-4ec5-b8fc-6061215c5928" providerId="ADAL" clId="{11A38131-7822-7B41-9A75-A753E2BBA3BA}" dt="2021-06-04T14:35:54.447" v="4259" actId="478"/>
          <ac:grpSpMkLst>
            <pc:docMk/>
            <pc:sldMk cId="1078313139" sldId="275"/>
            <ac:grpSpMk id="3" creationId="{14617605-DCE2-6348-9CE6-AB6F5D7E22A0}"/>
          </ac:grpSpMkLst>
        </pc:grpChg>
        <pc:grpChg chg="add del mod">
          <ac:chgData name="Welton, Ellsworth J. (GSFC-6120)" userId="4fb711df-1bbd-4ec5-b8fc-6061215c5928" providerId="ADAL" clId="{11A38131-7822-7B41-9A75-A753E2BBA3BA}" dt="2021-06-04T14:31:46.094" v="4111" actId="478"/>
          <ac:grpSpMkLst>
            <pc:docMk/>
            <pc:sldMk cId="1078313139" sldId="275"/>
            <ac:grpSpMk id="10" creationId="{72CDD463-C6EA-974A-8020-D174D22C6057}"/>
          </ac:grpSpMkLst>
        </pc:grpChg>
        <pc:grpChg chg="add del mod">
          <ac:chgData name="Welton, Ellsworth J. (GSFC-6120)" userId="4fb711df-1bbd-4ec5-b8fc-6061215c5928" providerId="ADAL" clId="{11A38131-7822-7B41-9A75-A753E2BBA3BA}" dt="2021-06-04T14:34:51.312" v="4210" actId="165"/>
          <ac:grpSpMkLst>
            <pc:docMk/>
            <pc:sldMk cId="1078313139" sldId="275"/>
            <ac:grpSpMk id="40" creationId="{CDD242A6-44A4-F24D-AD36-F6B8DC2B2341}"/>
          </ac:grpSpMkLst>
        </pc:grpChg>
        <pc:graphicFrameChg chg="add del mod">
          <ac:chgData name="Welton, Ellsworth J. (GSFC-6120)" userId="4fb711df-1bbd-4ec5-b8fc-6061215c5928" providerId="ADAL" clId="{11A38131-7822-7B41-9A75-A753E2BBA3BA}" dt="2021-06-04T14:31:46.094" v="4111" actId="478"/>
          <ac:graphicFrameMkLst>
            <pc:docMk/>
            <pc:sldMk cId="1078313139" sldId="275"/>
            <ac:graphicFrameMk id="9" creationId="{CE441A29-94AB-514B-A564-64A6FF853F2B}"/>
          </ac:graphicFrameMkLst>
        </pc:graphicFrameChg>
        <pc:graphicFrameChg chg="add mod">
          <ac:chgData name="Welton, Ellsworth J. (GSFC-6120)" userId="4fb711df-1bbd-4ec5-b8fc-6061215c5928" providerId="ADAL" clId="{11A38131-7822-7B41-9A75-A753E2BBA3BA}" dt="2021-06-04T14:37:57.732" v="4397" actId="1076"/>
          <ac:graphicFrameMkLst>
            <pc:docMk/>
            <pc:sldMk cId="1078313139" sldId="275"/>
            <ac:graphicFrameMk id="39" creationId="{3BD4A623-2432-454B-BDD5-DABB426A4C1F}"/>
          </ac:graphicFrameMkLst>
        </pc:graphicFrameChg>
        <pc:picChg chg="add mod">
          <ac:chgData name="Welton, Ellsworth J. (GSFC-6120)" userId="4fb711df-1bbd-4ec5-b8fc-6061215c5928" providerId="ADAL" clId="{11A38131-7822-7B41-9A75-A753E2BBA3BA}" dt="2021-06-04T14:37:47.586" v="4396" actId="1076"/>
          <ac:picMkLst>
            <pc:docMk/>
            <pc:sldMk cId="1078313139" sldId="275"/>
            <ac:picMk id="2" creationId="{3D9F118E-4FD6-9F4F-B94C-8E54513AE83E}"/>
          </ac:picMkLst>
        </pc:picChg>
        <pc:picChg chg="add del">
          <ac:chgData name="Welton, Ellsworth J. (GSFC-6120)" userId="4fb711df-1bbd-4ec5-b8fc-6061215c5928" providerId="ADAL" clId="{11A38131-7822-7B41-9A75-A753E2BBA3BA}" dt="2021-06-04T14:31:21.944" v="4108" actId="478"/>
          <ac:picMkLst>
            <pc:docMk/>
            <pc:sldMk cId="1078313139" sldId="275"/>
            <ac:picMk id="4" creationId="{B49B128E-70FD-674C-8C31-CEC6CE68AEAB}"/>
          </ac:picMkLst>
        </pc:picChg>
        <pc:picChg chg="mod">
          <ac:chgData name="Welton, Ellsworth J. (GSFC-6120)" userId="4fb711df-1bbd-4ec5-b8fc-6061215c5928" providerId="ADAL" clId="{11A38131-7822-7B41-9A75-A753E2BBA3BA}" dt="2021-06-04T14:31:23.147" v="4109"/>
          <ac:picMkLst>
            <pc:docMk/>
            <pc:sldMk cId="1078313139" sldId="275"/>
            <ac:picMk id="11" creationId="{CE29D3BF-DCB1-DD4E-BDFA-04DC1D63B559}"/>
          </ac:picMkLst>
        </pc:picChg>
        <pc:picChg chg="mod topLvl">
          <ac:chgData name="Welton, Ellsworth J. (GSFC-6120)" userId="4fb711df-1bbd-4ec5-b8fc-6061215c5928" providerId="ADAL" clId="{11A38131-7822-7B41-9A75-A753E2BBA3BA}" dt="2021-06-04T14:35:17.139" v="4255" actId="1038"/>
          <ac:picMkLst>
            <pc:docMk/>
            <pc:sldMk cId="1078313139" sldId="275"/>
            <ac:picMk id="41" creationId="{D0191CC2-D25B-6242-B040-5DC4FDF41808}"/>
          </ac:picMkLst>
        </pc:picChg>
        <pc:picChg chg="add mod">
          <ac:chgData name="Welton, Ellsworth J. (GSFC-6120)" userId="4fb711df-1bbd-4ec5-b8fc-6061215c5928" providerId="ADAL" clId="{11A38131-7822-7B41-9A75-A753E2BBA3BA}" dt="2021-06-04T14:35:57.081" v="4260" actId="1076"/>
          <ac:picMkLst>
            <pc:docMk/>
            <pc:sldMk cId="1078313139" sldId="275"/>
            <ac:picMk id="69" creationId="{600E5792-ECEE-5D4A-A898-5E10A8B0E325}"/>
          </ac:picMkLst>
        </pc:picChg>
        <pc:cxnChg chg="add mod">
          <ac:chgData name="Welton, Ellsworth J. (GSFC-6120)" userId="4fb711df-1bbd-4ec5-b8fc-6061215c5928" providerId="ADAL" clId="{11A38131-7822-7B41-9A75-A753E2BBA3BA}" dt="2021-06-03T16:05:04.488" v="3830"/>
          <ac:cxnSpMkLst>
            <pc:docMk/>
            <pc:sldMk cId="1078313139" sldId="275"/>
            <ac:cxnSpMk id="6" creationId="{83F32EAB-F655-5243-98F7-34E74ED7D41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C152-B16E-FF4B-A78E-D62139129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A4AA6-79EA-4042-8DB5-BB677BF93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678F2-7944-CB4A-8A20-E754F3D5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7EE6-C28C-C94C-A26F-5C07D213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3CB1-2856-BB4C-9388-B49E1C89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8BE0-4384-6846-BE2C-8277D201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A8DFB-7785-2B49-82C3-B60612D1F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39B7-334E-454C-A8EB-C47CFEEF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EF04E-02BD-E24D-8BF5-3B1AA711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3D2B5-B7C6-744C-9DCA-DB9BA2A7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91AB6-ADD7-0440-AEA2-96379902E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BA2B7-0DB4-B042-A9A4-045A3711C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1403-7E2D-E74A-879C-25C26B79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F20F8-3F10-9B4C-8090-C52B391A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D096-77D6-C143-AF9B-BFB4C154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B66E-780B-6841-BCB4-3FD4D4C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116A-D2B5-B840-9D75-5A19FB80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10DC0-C2E5-2747-8F9A-7BF393DA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E22A-E3B4-AD43-B892-C36AC864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D9EDA-1DA9-3443-9004-12ABA4CB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5D15-4D82-6642-881F-6991B7B7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854B0-91E3-4846-8EE0-39DA7E2C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72BD-29F5-574C-95BB-CC60A32A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295A-D909-AB45-BDEE-60A10E0F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391A3-157F-0D47-8DA2-5A0AE765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EE5F-E247-904E-8197-1754C0B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E581-650F-194C-8264-55E14BED6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6E65C-A28D-0B43-979D-B0263F96C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FC71A-A890-F049-831A-8072E0A6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56117-5C67-1B41-8D02-6BA7E157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A5527-BC8C-EB44-BF5C-53E38E2A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FE90-C003-D742-A439-95C4307F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95B73-A00A-E744-9158-4BBB3B566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11A6A-914A-A643-A883-E379309C3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3BB5B-F341-B440-9A4D-B4D3817D9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142A0-70AE-BA40-A266-337B13063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22318-86D4-0B4D-AB92-5E31B992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C8B81-D93B-EB43-92ED-57F8A25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64A3D-932B-C041-AE79-DEE9FD00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DAF8-5855-8740-BA03-51E6A759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B37C2-33EC-244D-ADFC-96D57730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0A6B1-B7AE-6746-8EB4-B41A0CD4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4B83C-7F1C-2949-A742-83583856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447E9-4DD1-4544-8D81-CFED02A4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4F814-46FA-B84D-AA1C-A9B82A7E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9F30B-520F-EE46-B5D4-B6689D32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8BE8-1FDB-7B44-A48B-AF2C1487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D3E57-8281-E74F-8A9B-B0A7E2B47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5F1D3-5775-F845-B4AE-A01D5ABCC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C0146-26FC-FA4E-9B67-F64482CA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E758B-7F71-FC49-84E3-F6EE28B1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16229-B7BC-8840-B893-12B6750A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505D-6EDE-644C-88BA-60E8421A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C7AA0-B9E4-0A40-B0E8-90205FB06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A2FA4-64CC-6E4A-BD06-C0E29B1E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E200D-9A5B-8A48-BF3D-38A6CDFF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79F39-FB5C-3E47-8842-6CD2FAAB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6C9B8-E780-144C-9250-DC48E2A7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D2B63-5B4A-934A-83C2-F9716F77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17458-1DEA-C443-967C-BB40E9C25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D0E0-B5FA-CD4C-9986-0BCE4361B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2D82A-DFDE-6748-8B49-5B367CA77F9D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4E301-3308-324A-A1E2-636F6A32B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5A9E1-0618-B047-A147-F631FC502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688C-E968-8B4B-BA1A-1EF99CE5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robe-cost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lidar.nies.go.jp/AD-N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7C0B67-9E56-3A42-A0AD-0AF757E6A5E4}"/>
              </a:ext>
            </a:extLst>
          </p:cNvPr>
          <p:cNvSpPr txBox="1"/>
          <p:nvPr/>
        </p:nvSpPr>
        <p:spPr>
          <a:xfrm>
            <a:off x="1243174" y="283920"/>
            <a:ext cx="946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GAW Aerosol Lidar Observation Network (GALION):</a:t>
            </a:r>
          </a:p>
          <a:p>
            <a:pPr algn="ctr"/>
            <a:r>
              <a:rPr lang="en-US" sz="3200" dirty="0"/>
              <a:t>Towards Global Lidar Profiling from Surface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46A36-1E1A-CF4D-B7B6-43BA471A45CF}"/>
              </a:ext>
            </a:extLst>
          </p:cNvPr>
          <p:cNvSpPr txBox="1"/>
          <p:nvPr/>
        </p:nvSpPr>
        <p:spPr>
          <a:xfrm>
            <a:off x="3462774" y="1625727"/>
            <a:ext cx="46515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Judd Welton</a:t>
            </a:r>
          </a:p>
          <a:p>
            <a:pPr algn="ctr"/>
            <a:r>
              <a:rPr lang="en-US" dirty="0"/>
              <a:t>GALION co-chair</a:t>
            </a:r>
          </a:p>
          <a:p>
            <a:endParaRPr lang="en-US" dirty="0"/>
          </a:p>
          <a:p>
            <a:r>
              <a:rPr lang="en-US" dirty="0"/>
              <a:t>GALION Steering Group:</a:t>
            </a:r>
          </a:p>
          <a:p>
            <a:r>
              <a:rPr lang="en-US" dirty="0"/>
              <a:t>EARLINET:        Lucia Mona, CNR Italy (co-chair)</a:t>
            </a:r>
          </a:p>
          <a:p>
            <a:r>
              <a:rPr lang="en-US" dirty="0"/>
              <a:t>	        </a:t>
            </a:r>
            <a:r>
              <a:rPr lang="en-US" dirty="0" err="1"/>
              <a:t>Gelsomina</a:t>
            </a:r>
            <a:r>
              <a:rPr lang="en-US" dirty="0"/>
              <a:t> </a:t>
            </a:r>
            <a:r>
              <a:rPr lang="en-US" dirty="0" err="1"/>
              <a:t>Pappalardo</a:t>
            </a:r>
            <a:r>
              <a:rPr lang="en-US" dirty="0"/>
              <a:t>, CNR Italy</a:t>
            </a:r>
          </a:p>
          <a:p>
            <a:r>
              <a:rPr lang="en-US" dirty="0"/>
              <a:t>ADNET:	         Nobuo Sugimoto, NIES Japan</a:t>
            </a:r>
          </a:p>
          <a:p>
            <a:r>
              <a:rPr lang="en-US" dirty="0"/>
              <a:t>	         Atsushi Shimizu, NIES Japan</a:t>
            </a:r>
          </a:p>
          <a:p>
            <a:r>
              <a:rPr lang="en-US" dirty="0"/>
              <a:t>LALINET:	         Eduardo </a:t>
            </a:r>
            <a:r>
              <a:rPr lang="en-US" dirty="0" err="1"/>
              <a:t>Landulfo</a:t>
            </a:r>
            <a:r>
              <a:rPr lang="en-US" dirty="0"/>
              <a:t>, IPEN Brazil</a:t>
            </a:r>
          </a:p>
          <a:p>
            <a:r>
              <a:rPr lang="en-US" dirty="0"/>
              <a:t>NDACC Lidar:   Thierry Leblanc, JPL USA</a:t>
            </a:r>
          </a:p>
          <a:p>
            <a:r>
              <a:rPr lang="en-US" dirty="0"/>
              <a:t>MPLNET:	          Judd Welton, NASA USA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7E6EB8-4AC8-1144-8B61-D4CAFE8AE636}"/>
              </a:ext>
            </a:extLst>
          </p:cNvPr>
          <p:cNvCxnSpPr/>
          <p:nvPr/>
        </p:nvCxnSpPr>
        <p:spPr>
          <a:xfrm>
            <a:off x="178589" y="1427647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B502236-EAE7-D649-AF64-DF75C08BF91D}"/>
              </a:ext>
            </a:extLst>
          </p:cNvPr>
          <p:cNvSpPr txBox="1"/>
          <p:nvPr/>
        </p:nvSpPr>
        <p:spPr>
          <a:xfrm>
            <a:off x="1359094" y="4973642"/>
            <a:ext cx="98228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goal:</a:t>
            </a:r>
          </a:p>
          <a:p>
            <a:r>
              <a:rPr lang="en-US" sz="1400" dirty="0"/>
              <a:t>Surface lidars provide a means of determining the fraction of column AOD within the boundary layer.</a:t>
            </a:r>
          </a:p>
          <a:p>
            <a:r>
              <a:rPr lang="en-US" sz="1400" dirty="0"/>
              <a:t>Advanced lidars can also provide a means of separating fine mode AOD.</a:t>
            </a:r>
          </a:p>
          <a:p>
            <a:r>
              <a:rPr lang="en-US" sz="1400" dirty="0"/>
              <a:t>Co-location of surface lidars with more in-situ sampling sites will improve our understanding of translating AOD to PM2.5</a:t>
            </a:r>
          </a:p>
          <a:p>
            <a:endParaRPr lang="en-US" sz="1400" dirty="0"/>
          </a:p>
          <a:p>
            <a:r>
              <a:rPr lang="en-US" sz="1400" dirty="0"/>
              <a:t>The challenges:</a:t>
            </a:r>
          </a:p>
          <a:p>
            <a:r>
              <a:rPr lang="en-US" sz="1400" dirty="0"/>
              <a:t>Lidar data must be high quality and more easily obtained globally. We must increase the number of co-located lidars and in-situ sites.</a:t>
            </a:r>
          </a:p>
        </p:txBody>
      </p:sp>
    </p:spTree>
    <p:extLst>
      <p:ext uri="{BB962C8B-B14F-4D97-AF65-F5344CB8AC3E}">
        <p14:creationId xmlns:p14="http://schemas.microsoft.com/office/powerpoint/2010/main" val="31982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09BB35-F5D1-B045-9397-4274915632A0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345C75-93EA-8840-A117-AA7D97507014}"/>
              </a:ext>
            </a:extLst>
          </p:cNvPr>
          <p:cNvSpPr txBox="1"/>
          <p:nvPr/>
        </p:nvSpPr>
        <p:spPr>
          <a:xfrm>
            <a:off x="2363289" y="66005"/>
            <a:ext cx="77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GALION:  Examples of Lidar Network Applications Related to Air Quality</a:t>
            </a:r>
          </a:p>
        </p:txBody>
      </p:sp>
      <p:sp>
        <p:nvSpPr>
          <p:cNvPr id="6" name="Rettangolo 12">
            <a:extLst>
              <a:ext uri="{FF2B5EF4-FFF2-40B4-BE49-F238E27FC236}">
                <a16:creationId xmlns:a16="http://schemas.microsoft.com/office/drawing/2014/main" id="{D5AE8C46-02CC-FD4B-9A50-271A9EAB0B32}"/>
              </a:ext>
            </a:extLst>
          </p:cNvPr>
          <p:cNvSpPr/>
          <p:nvPr/>
        </p:nvSpPr>
        <p:spPr>
          <a:xfrm>
            <a:off x="388539" y="982176"/>
            <a:ext cx="115192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EARLINET Plans: 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PBL identification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lidar only method based on AI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Vivone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al., ACP 2021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Comparison with other techniques identification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 with PROBE COST action activities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http://www.probe-cost.eu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Aerosol typing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of methodology for high resolution and low resolution typing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 for air quality management in EU regulations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Layered Products vs Profile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Layering integrated products under implementation : like AOD and integrated backscatter for each layer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Layering intensive products under implementation: for each layer quantities like angstrom exponent (size related), particle depolarization (shape related) and lidar ratio (absorbing related )will be reported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These layer products are currently being investigated for COVID-19 special observation period : https://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www.earlinet.org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index.php?id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=covid-19</a:t>
            </a:r>
          </a:p>
          <a:p>
            <a:pP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1" descr="page9image3033365136">
            <a:extLst>
              <a:ext uri="{FF2B5EF4-FFF2-40B4-BE49-F238E27FC236}">
                <a16:creationId xmlns:a16="http://schemas.microsoft.com/office/drawing/2014/main" id="{56FA5C9E-3046-C94C-966C-74FCDD1F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3" y="982176"/>
            <a:ext cx="4664265" cy="323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7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85DBE-24F4-5944-9E64-613C01EF93B2}"/>
              </a:ext>
            </a:extLst>
          </p:cNvPr>
          <p:cNvSpPr/>
          <p:nvPr/>
        </p:nvSpPr>
        <p:spPr>
          <a:xfrm>
            <a:off x="4577519" y="6512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GALION:  Conclusion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414DEF-916A-8041-897B-ECB9FA226515}"/>
              </a:ext>
            </a:extLst>
          </p:cNvPr>
          <p:cNvSpPr/>
          <p:nvPr/>
        </p:nvSpPr>
        <p:spPr>
          <a:xfrm>
            <a:off x="522377" y="1024781"/>
            <a:ext cx="11312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GALION lidar networks provide high quality profile data useful for AQ Applications</a:t>
            </a:r>
          </a:p>
          <a:p>
            <a:endParaRPr lang="en-US" dirty="0"/>
          </a:p>
          <a:p>
            <a:r>
              <a:rPr lang="en-US" dirty="0"/>
              <a:t>Harmonization of goals, standards, and cooperation through GALION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data center will offer easier lidar search and discovery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Tools to improve co-location with other networks and address coverage gaps</a:t>
            </a:r>
          </a:p>
          <a:p>
            <a:endParaRPr lang="en-US" dirty="0"/>
          </a:p>
          <a:p>
            <a:r>
              <a:rPr lang="en-US" dirty="0"/>
              <a:t>The variety of lidar types across GALION networks provide a means of apportioning aerosol extinction and AOD between the boundary layer, troposphere, and stratosphere.</a:t>
            </a:r>
          </a:p>
          <a:p>
            <a:pPr lvl="1"/>
            <a:endParaRPr lang="en-US" dirty="0"/>
          </a:p>
          <a:p>
            <a:r>
              <a:rPr lang="en-US" dirty="0"/>
              <a:t>AQ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Common emphasis on improved PBL profiling and related products (break from profiles to layer identification)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in number of sites capable of continuous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Advanced lidar sites can provide aerosol typing and microphysical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GALION networks already work with the WMO SDS-WAS and ICAP projects (aerosol forecasting)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WMO GAW program will release new implementation plan soon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GALION is preparing our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Reorganize and revitalize our working groups, with emphasis on Applications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17FB50-32CD-2142-8918-4644385E4EB4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46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49C44A-5E93-644F-8925-4C2F9CB2A39D}"/>
              </a:ext>
            </a:extLst>
          </p:cNvPr>
          <p:cNvGrpSpPr/>
          <p:nvPr/>
        </p:nvGrpSpPr>
        <p:grpSpPr>
          <a:xfrm>
            <a:off x="408705" y="729672"/>
            <a:ext cx="6618396" cy="4339650"/>
            <a:chOff x="829944" y="555014"/>
            <a:chExt cx="6618396" cy="4339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34A224-1D1C-224D-96AE-09CC132E6D3B}"/>
                </a:ext>
              </a:extLst>
            </p:cNvPr>
            <p:cNvSpPr/>
            <p:nvPr/>
          </p:nvSpPr>
          <p:spPr>
            <a:xfrm>
              <a:off x="829944" y="555014"/>
              <a:ext cx="6618396" cy="4339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WMO GAW Aerosol Lidar Observation Network (GALION):</a:t>
              </a:r>
            </a:p>
            <a:p>
              <a:r>
                <a:rPr lang="en-US" sz="1600" dirty="0"/>
                <a:t>A lidar network of networks organized through the WMO Global Atmospheric Watch (GAW) program. </a:t>
              </a:r>
            </a:p>
            <a:p>
              <a:endParaRPr lang="en-US" sz="1600" dirty="0"/>
            </a:p>
            <a:p>
              <a:r>
                <a:rPr lang="en-US" sz="1600" b="1" dirty="0"/>
                <a:t>See GAW Report 178 (2008)</a:t>
              </a:r>
              <a:endParaRPr lang="en-US" sz="1600" dirty="0"/>
            </a:p>
            <a:p>
              <a:endParaRPr lang="en-US" sz="1200" dirty="0"/>
            </a:p>
            <a:p>
              <a:endParaRPr lang="en-US" sz="1200" b="1" dirty="0"/>
            </a:p>
            <a:p>
              <a:r>
                <a:rPr lang="en-US" sz="1600" b="1" dirty="0"/>
                <a:t>Original GALION Networks:</a:t>
              </a:r>
            </a:p>
            <a:p>
              <a:r>
                <a:rPr lang="en-US" sz="1600" dirty="0"/>
                <a:t>EARLINET</a:t>
              </a:r>
            </a:p>
            <a:p>
              <a:r>
                <a:rPr lang="en-US" sz="1600" dirty="0"/>
                <a:t>ADNET</a:t>
              </a:r>
            </a:p>
            <a:p>
              <a:r>
                <a:rPr lang="en-US" sz="1600" dirty="0"/>
                <a:t>CIS-LINET</a:t>
              </a:r>
            </a:p>
            <a:p>
              <a:r>
                <a:rPr lang="en-US" sz="1600" dirty="0"/>
                <a:t>LALINET</a:t>
              </a:r>
            </a:p>
            <a:p>
              <a:r>
                <a:rPr lang="en-US" sz="1600" dirty="0"/>
                <a:t>CORALNET</a:t>
              </a:r>
            </a:p>
            <a:p>
              <a:r>
                <a:rPr lang="en-US" sz="1600" dirty="0"/>
                <a:t>CREST</a:t>
              </a:r>
            </a:p>
            <a:p>
              <a:r>
                <a:rPr lang="en-US" sz="1600" dirty="0"/>
                <a:t>MPLNET </a:t>
              </a:r>
            </a:p>
            <a:p>
              <a:r>
                <a:rPr lang="en-US" sz="1600" dirty="0"/>
                <a:t>NDACC Lidar</a:t>
              </a:r>
            </a:p>
            <a:p>
              <a:endParaRPr lang="en-US" sz="1600" dirty="0"/>
            </a:p>
            <a:p>
              <a:endParaRPr lang="en-US" sz="1200" dirty="0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97B77FC-A953-A644-B14F-9A084AE172C9}"/>
                </a:ext>
              </a:extLst>
            </p:cNvPr>
            <p:cNvSpPr/>
            <p:nvPr/>
          </p:nvSpPr>
          <p:spPr>
            <a:xfrm>
              <a:off x="2137022" y="2493700"/>
              <a:ext cx="246580" cy="135911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04FCE7-1233-004C-AE63-A14BE27E9DE2}"/>
                </a:ext>
              </a:extLst>
            </p:cNvPr>
            <p:cNvSpPr txBox="1"/>
            <p:nvPr/>
          </p:nvSpPr>
          <p:spPr>
            <a:xfrm>
              <a:off x="2384665" y="2988589"/>
              <a:ext cx="94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regional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A64680A-E03D-754B-B5F8-1CCFA046ECA3}"/>
                </a:ext>
              </a:extLst>
            </p:cNvPr>
            <p:cNvSpPr/>
            <p:nvPr/>
          </p:nvSpPr>
          <p:spPr>
            <a:xfrm>
              <a:off x="2137022" y="3875710"/>
              <a:ext cx="246580" cy="47198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2A40-8D82-DE49-946A-F8B627468ED2}"/>
                </a:ext>
              </a:extLst>
            </p:cNvPr>
            <p:cNvSpPr txBox="1"/>
            <p:nvPr/>
          </p:nvSpPr>
          <p:spPr>
            <a:xfrm>
              <a:off x="2383602" y="3906023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global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BF229-0DC0-4C48-9150-7F02C68C9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950" y="1703512"/>
            <a:ext cx="1955122" cy="2755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FB32EC-152C-2D4E-B8EF-B1599C31A98B}"/>
              </a:ext>
            </a:extLst>
          </p:cNvPr>
          <p:cNvSpPr txBox="1"/>
          <p:nvPr/>
        </p:nvSpPr>
        <p:spPr>
          <a:xfrm>
            <a:off x="408705" y="4891383"/>
            <a:ext cx="6818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Objectives:  </a:t>
            </a:r>
            <a:r>
              <a:rPr lang="en-US" sz="1600" dirty="0"/>
              <a:t>provide long term, coordinated lidar network profiling of aerosol properties to support the following</a:t>
            </a:r>
          </a:p>
          <a:p>
            <a:pPr marL="800100" lvl="1" indent="-342900">
              <a:buAutoNum type="arabicPeriod"/>
            </a:pPr>
            <a:r>
              <a:rPr lang="en-US" sz="1600" dirty="0"/>
              <a:t>climate research and assessment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air quality assessment and forecasting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Plume monitoring for special events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Satellite </a:t>
            </a:r>
            <a:r>
              <a:rPr lang="en-US" sz="1600" dirty="0" err="1"/>
              <a:t>cal</a:t>
            </a:r>
            <a:r>
              <a:rPr lang="en-US" sz="1600" dirty="0"/>
              <a:t>/</a:t>
            </a:r>
            <a:r>
              <a:rPr lang="en-US" sz="1600" dirty="0" err="1"/>
              <a:t>val</a:t>
            </a:r>
            <a:r>
              <a:rPr lang="en-US" sz="1600" dirty="0"/>
              <a:t> and synergistic research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AFE17-6657-E54F-B599-4F839C9EE42F}"/>
              </a:ext>
            </a:extLst>
          </p:cNvPr>
          <p:cNvSpPr txBox="1"/>
          <p:nvPr/>
        </p:nvSpPr>
        <p:spPr>
          <a:xfrm>
            <a:off x="4489932" y="71431"/>
            <a:ext cx="253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GALION:  Introduction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1979CA-6130-0640-95B4-E795B45E98AB}"/>
              </a:ext>
            </a:extLst>
          </p:cNvPr>
          <p:cNvSpPr txBox="1"/>
          <p:nvPr/>
        </p:nvSpPr>
        <p:spPr>
          <a:xfrm>
            <a:off x="8034255" y="1233556"/>
            <a:ext cx="3749040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GALION Sites:  From WMO OSCAR*   (active and inactive)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8A9397-9DC2-A840-8B14-497E15A28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181" y="1510555"/>
            <a:ext cx="4718628" cy="3079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947174-DBFD-3F4D-B219-68E610B31ACA}"/>
              </a:ext>
            </a:extLst>
          </p:cNvPr>
          <p:cNvSpPr txBox="1"/>
          <p:nvPr/>
        </p:nvSpPr>
        <p:spPr>
          <a:xfrm>
            <a:off x="7634471" y="4590203"/>
            <a:ext cx="442852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* OSCAR database is still being updated, many sites not included yet</a:t>
            </a:r>
          </a:p>
          <a:p>
            <a:r>
              <a:rPr lang="en-US" sz="1200" dirty="0"/>
              <a:t>  </a:t>
            </a:r>
            <a:endParaRPr lang="en-US" sz="12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32B2B-9479-9D40-9567-E364188F9A42}"/>
              </a:ext>
            </a:extLst>
          </p:cNvPr>
          <p:cNvSpPr txBox="1"/>
          <p:nvPr/>
        </p:nvSpPr>
        <p:spPr>
          <a:xfrm>
            <a:off x="7535962" y="5069322"/>
            <a:ext cx="452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 coverage is only achievable by combining efforts of individual lidar networks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072E26-A432-0C4A-97E7-F1C05B2710DB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7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F56AD-7A61-F841-8075-AD6807AC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388" y="961496"/>
            <a:ext cx="4915668" cy="3842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EDB17-9044-8245-B422-6D9933DAA65D}"/>
              </a:ext>
            </a:extLst>
          </p:cNvPr>
          <p:cNvSpPr txBox="1"/>
          <p:nvPr/>
        </p:nvSpPr>
        <p:spPr>
          <a:xfrm>
            <a:off x="7460787" y="653719"/>
            <a:ext cx="2334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MPLNET Sites: 2000 - 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89EFC-301C-8544-A213-584EBD8425C9}"/>
              </a:ext>
            </a:extLst>
          </p:cNvPr>
          <p:cNvSpPr txBox="1"/>
          <p:nvPr/>
        </p:nvSpPr>
        <p:spPr>
          <a:xfrm>
            <a:off x="364883" y="653719"/>
            <a:ext cx="5218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Global Backscatter Lidar Network:  2000 -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76 sites total (25 active, 51 inactive). 27 countries, 45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6 more planned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Continuous (day/night)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97% of network co-located with AERONET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Created using AERONET model: federated network with centralized and standardized calibration, processing, distribution. Same open data policy (with co-authorship offer).</a:t>
            </a:r>
          </a:p>
          <a:p>
            <a:endParaRPr lang="en-US" sz="1400" dirty="0"/>
          </a:p>
          <a:p>
            <a:r>
              <a:rPr lang="en-US" sz="1400" b="1" dirty="0"/>
              <a:t>Instrumentation: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 Pulse Lidar (NASA developed, commercial since 1995)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Eye safe, green backscatter lidar. Polarized in early 2000s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Entire network has polarized MPL since ~2016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FF379C-826F-D449-A8B4-F85C112F5576}"/>
              </a:ext>
            </a:extLst>
          </p:cNvPr>
          <p:cNvGrpSpPr/>
          <p:nvPr/>
        </p:nvGrpSpPr>
        <p:grpSpPr>
          <a:xfrm>
            <a:off x="364883" y="3767625"/>
            <a:ext cx="4727802" cy="2342307"/>
            <a:chOff x="364883" y="3806476"/>
            <a:chExt cx="4727802" cy="23423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D93913-1D39-4B47-BB27-1382CBB3D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83" y="3806476"/>
              <a:ext cx="2011222" cy="23423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B0678F-FEE2-D04E-AF42-00963F31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8909" y="3806476"/>
              <a:ext cx="2483776" cy="2040244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74BFA05-A7F4-7F43-BF19-350C733D1ACD}"/>
              </a:ext>
            </a:extLst>
          </p:cNvPr>
          <p:cNvSpPr/>
          <p:nvPr/>
        </p:nvSpPr>
        <p:spPr>
          <a:xfrm>
            <a:off x="5325489" y="4938779"/>
            <a:ext cx="71598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Data Products: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NRB:  Lidar signals; volume depolarization ratios;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CLD:  Cloud heights; thin cloud extinction and optical depths; cloud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AER:  Aerosol heights; extinction, backscatter, and depolarization ratio profiles; lidar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PBL:  Mixed Layer Top and estimated AOD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L1 and L1.5 products available in NRT,  QA screen applied at L1.5 and 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L3 products in development (created from L2 data)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A2DAE-213C-3E41-98E9-3729679EA131}"/>
              </a:ext>
            </a:extLst>
          </p:cNvPr>
          <p:cNvSpPr txBox="1"/>
          <p:nvPr/>
        </p:nvSpPr>
        <p:spPr>
          <a:xfrm>
            <a:off x="982428" y="6249809"/>
            <a:ext cx="295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mplnet.gsfc.nasa.gov</a:t>
            </a:r>
            <a:endParaRPr lang="en-US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19EA0E-7F61-CB4D-86EF-BAA4B61F30DD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EABBE3-82EE-2A45-8D0B-1FF76EADEEF3}"/>
              </a:ext>
            </a:extLst>
          </p:cNvPr>
          <p:cNvSpPr txBox="1"/>
          <p:nvPr/>
        </p:nvSpPr>
        <p:spPr>
          <a:xfrm>
            <a:off x="3416591" y="34371"/>
            <a:ext cx="502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NASA Micro Pulse Lidar Network 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000" b="1" dirty="0"/>
              <a:t>  MPLNET</a:t>
            </a:r>
          </a:p>
        </p:txBody>
      </p:sp>
    </p:spTree>
    <p:extLst>
      <p:ext uri="{BB962C8B-B14F-4D97-AF65-F5344CB8AC3E}">
        <p14:creationId xmlns:p14="http://schemas.microsoft.com/office/powerpoint/2010/main" val="215054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F37AAD5-36D0-A041-AE89-1299526F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132" y="196850"/>
            <a:ext cx="90709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n-US" sz="4400" dirty="0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75D567-CB0B-A842-B8FA-E69BA7019057}"/>
              </a:ext>
            </a:extLst>
          </p:cNvPr>
          <p:cNvSpPr txBox="1">
            <a:spLocks noChangeArrowheads="1"/>
          </p:cNvSpPr>
          <p:nvPr/>
        </p:nvSpPr>
        <p:spPr>
          <a:xfrm>
            <a:off x="1786962" y="105922"/>
            <a:ext cx="8469313" cy="4016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European Aerosol Research </a:t>
            </a:r>
            <a:r>
              <a:rPr lang="en-US" sz="2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LIdar</a:t>
            </a:r>
            <a:r>
              <a:rPr lang="en-US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NETwork</a:t>
            </a:r>
            <a:r>
              <a:rPr lang="en-US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sz="2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s-ES" altLang="en-US" sz="2900" b="1" dirty="0">
                <a:solidFill>
                  <a:srgbClr val="000000"/>
                </a:solidFill>
              </a:rPr>
              <a:t>EARLINET/ACTRIS</a:t>
            </a:r>
          </a:p>
          <a:p>
            <a:pPr>
              <a:defRPr/>
            </a:pP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GB" sz="2000" dirty="0"/>
          </a:p>
        </p:txBody>
      </p:sp>
      <p:sp>
        <p:nvSpPr>
          <p:cNvPr id="6" name="Rettangolo 12">
            <a:extLst>
              <a:ext uri="{FF2B5EF4-FFF2-40B4-BE49-F238E27FC236}">
                <a16:creationId xmlns:a16="http://schemas.microsoft.com/office/drawing/2014/main" id="{6FB9EB64-D11B-084B-B44E-70401A77E049}"/>
              </a:ext>
            </a:extLst>
          </p:cNvPr>
          <p:cNvSpPr/>
          <p:nvPr/>
        </p:nvSpPr>
        <p:spPr>
          <a:xfrm>
            <a:off x="5533839" y="1259821"/>
            <a:ext cx="5938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mainly based on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Raman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lidar systems, able to provide vertical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profiles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aerosol extinction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backscatter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coefficients without significant assumptions.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most of the stations at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 wavelengths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some cases coupled to measurements of the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linear particle depolarization ratio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ttangolo 13">
            <a:extLst>
              <a:ext uri="{FF2B5EF4-FFF2-40B4-BE49-F238E27FC236}">
                <a16:creationId xmlns:a16="http://schemas.microsoft.com/office/drawing/2014/main" id="{958B3207-DF10-7247-ACD3-4CAD36066B40}"/>
              </a:ext>
            </a:extLst>
          </p:cNvPr>
          <p:cNvSpPr/>
          <p:nvPr/>
        </p:nvSpPr>
        <p:spPr>
          <a:xfrm>
            <a:off x="5533839" y="4657864"/>
            <a:ext cx="6606363" cy="113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EARLINET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since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2011 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integrated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ACTRIS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Aerosol, Clouds, and Trace gases Research Infrastructure)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D6E35F0C-D698-6642-BE1A-98376B8E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3" y="1116946"/>
            <a:ext cx="500221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512237-1391-F946-BA8E-8146BABBBBCC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08CF494-E003-B544-8FCD-5742D69D6B08}"/>
              </a:ext>
            </a:extLst>
          </p:cNvPr>
          <p:cNvSpPr/>
          <p:nvPr/>
        </p:nvSpPr>
        <p:spPr>
          <a:xfrm>
            <a:off x="4592124" y="5981108"/>
            <a:ext cx="272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www.earlinet.org</a:t>
            </a:r>
            <a:r>
              <a:rPr lang="en-US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8933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>
            <a:extLst>
              <a:ext uri="{FF2B5EF4-FFF2-40B4-BE49-F238E27FC236}">
                <a16:creationId xmlns:a16="http://schemas.microsoft.com/office/drawing/2014/main" id="{74EE57A0-281A-7245-96B7-AB088FBB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812" y="19227"/>
            <a:ext cx="7270376" cy="488570"/>
          </a:xfrm>
        </p:spPr>
        <p:txBody>
          <a:bodyPr>
            <a:normAutofit/>
          </a:bodyPr>
          <a:lstStyle/>
          <a:p>
            <a:r>
              <a:rPr kumimoji="1" lang="en-US" altLang="ja-JP" sz="2000" b="1" dirty="0">
                <a:latin typeface="+mn-lt"/>
              </a:rPr>
              <a:t>Asian dust and aerosol lidar observation network 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 </a:t>
            </a:r>
            <a:r>
              <a:rPr kumimoji="1" lang="en-US" altLang="ja-JP" sz="2000" b="1" dirty="0">
                <a:latin typeface="+mn-lt"/>
              </a:rPr>
              <a:t>AD-Net</a:t>
            </a:r>
            <a:endParaRPr kumimoji="1" lang="ja-JP" altLang="en-US" sz="2000" b="1" dirty="0">
              <a:latin typeface="+mn-lt"/>
            </a:endParaRPr>
          </a:p>
        </p:txBody>
      </p:sp>
      <p:pic>
        <p:nvPicPr>
          <p:cNvPr id="6" name="コンテンツ プレースホルダー 6" descr="マップ&#10;&#10;自動的に生成された説明">
            <a:extLst>
              <a:ext uri="{FF2B5EF4-FFF2-40B4-BE49-F238E27FC236}">
                <a16:creationId xmlns:a16="http://schemas.microsoft.com/office/drawing/2014/main" id="{9CCDA058-0022-0348-A7B8-BF82994D21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985531"/>
            <a:ext cx="6245463" cy="4996370"/>
          </a:xfrm>
        </p:spPr>
      </p:pic>
      <p:sp>
        <p:nvSpPr>
          <p:cNvPr id="7" name="コンテンツ プレースホルダー 7">
            <a:extLst>
              <a:ext uri="{FF2B5EF4-FFF2-40B4-BE49-F238E27FC236}">
                <a16:creationId xmlns:a16="http://schemas.microsoft.com/office/drawing/2014/main" id="{ECB6F5A4-304D-7A4E-AFED-A40078A72AEE}"/>
              </a:ext>
            </a:extLst>
          </p:cNvPr>
          <p:cNvSpPr txBox="1">
            <a:spLocks/>
          </p:cNvSpPr>
          <p:nvPr/>
        </p:nvSpPr>
        <p:spPr>
          <a:xfrm>
            <a:off x="6387352" y="1730186"/>
            <a:ext cx="5666597" cy="3581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1800" dirty="0"/>
              <a:t>96 profiles / day, vertical resolution =  30 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800" dirty="0"/>
              <a:t>532 nm attenuated backscatter coefficient  + depolarization ratio (up to  18 km) &amp; extinction coefficient (with fixed lidar ratio S1 = 50sr, </a:t>
            </a:r>
            <a:r>
              <a:rPr lang="ja-JP" altLang="en-US" sz="1800"/>
              <a:t> </a:t>
            </a:r>
            <a:r>
              <a:rPr lang="en-US" altLang="ja-JP" sz="1800" dirty="0"/>
              <a:t>up</a:t>
            </a:r>
            <a:r>
              <a:rPr lang="ja-JP" altLang="en-US" sz="1800"/>
              <a:t> </a:t>
            </a:r>
            <a:r>
              <a:rPr lang="en-US" altLang="ja-JP" sz="1800" dirty="0"/>
              <a:t>to</a:t>
            </a:r>
            <a:r>
              <a:rPr lang="ja-JP" altLang="en-US" sz="1800"/>
              <a:t> </a:t>
            </a:r>
            <a:r>
              <a:rPr lang="en-US" altLang="ja-JP" sz="1800" dirty="0"/>
              <a:t>9</a:t>
            </a:r>
            <a:r>
              <a:rPr lang="ja-JP" altLang="en-US" sz="1800"/>
              <a:t> </a:t>
            </a:r>
            <a:r>
              <a:rPr lang="en-US" altLang="ja-JP" sz="1800" dirty="0"/>
              <a:t>km)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800" dirty="0"/>
              <a:t>Available in figures and </a:t>
            </a:r>
            <a:r>
              <a:rPr lang="en-US" altLang="ja-JP" sz="1800" dirty="0" err="1"/>
              <a:t>netCDF</a:t>
            </a:r>
            <a:r>
              <a:rPr lang="en-US" altLang="ja-JP" sz="1800" dirty="0"/>
              <a:t> at:                   </a:t>
            </a:r>
            <a:r>
              <a:rPr lang="en-US" altLang="ja-JP" sz="1800" dirty="0">
                <a:hlinkClick r:id="rId3"/>
              </a:rPr>
              <a:t>https://www-lidar.nies.go.jp/AD-Net/</a:t>
            </a:r>
            <a:endParaRPr lang="en-US" altLang="ja-JP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800" dirty="0"/>
              <a:t>References: Shimizu et al., Opt. Eng. (2017) doi:10.1117/1.OE.56.3.031219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1800" dirty="0"/>
              <a:t>Contact: </a:t>
            </a:r>
            <a:r>
              <a:rPr lang="en-US" altLang="ja-JP" sz="1800" dirty="0" err="1"/>
              <a:t>shimizua@nies.go.jp</a:t>
            </a:r>
            <a:endParaRPr lang="en-US" altLang="ja-JP" sz="1800" dirty="0"/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/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94A1C5D0-E3F8-0B42-9A05-998BA5466FCA}"/>
              </a:ext>
            </a:extLst>
          </p:cNvPr>
          <p:cNvSpPr txBox="1"/>
          <p:nvPr/>
        </p:nvSpPr>
        <p:spPr>
          <a:xfrm>
            <a:off x="1894962" y="5817997"/>
            <a:ext cx="316836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#Realtime data sharing is not applicable to lidars in China</a:t>
            </a:r>
            <a:endParaRPr kumimoji="1" lang="ja-JP" alt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0E9EBC-35DB-3945-9269-070B240BE76C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80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4">
            <a:extLst>
              <a:ext uri="{FF2B5EF4-FFF2-40B4-BE49-F238E27FC236}">
                <a16:creationId xmlns:a16="http://schemas.microsoft.com/office/drawing/2014/main" id="{28644697-9A7A-5940-B486-4316740551C3}"/>
              </a:ext>
            </a:extLst>
          </p:cNvPr>
          <p:cNvSpPr txBox="1"/>
          <p:nvPr/>
        </p:nvSpPr>
        <p:spPr>
          <a:xfrm>
            <a:off x="3580317" y="59409"/>
            <a:ext cx="5529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America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LIdar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NETwork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–   LALINET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BA2F8C4F-23F7-8D4C-8029-FEF54129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09" y="1043442"/>
            <a:ext cx="4247150" cy="4750559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B646BED2-1B47-9D4F-8455-31294440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584" y="842575"/>
            <a:ext cx="2321030" cy="5697073"/>
          </a:xfrm>
          <a:prstGeom prst="rect">
            <a:avLst/>
          </a:prstGeom>
        </p:spPr>
      </p:pic>
      <p:sp>
        <p:nvSpPr>
          <p:cNvPr id="7" name="CaixaDeTexto 9">
            <a:extLst>
              <a:ext uri="{FF2B5EF4-FFF2-40B4-BE49-F238E27FC236}">
                <a16:creationId xmlns:a16="http://schemas.microsoft.com/office/drawing/2014/main" id="{2CA9A7D3-9FC2-C44A-BD18-415B07AE1961}"/>
              </a:ext>
            </a:extLst>
          </p:cNvPr>
          <p:cNvSpPr txBox="1"/>
          <p:nvPr/>
        </p:nvSpPr>
        <p:spPr>
          <a:xfrm>
            <a:off x="8581334" y="1043442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https</a:t>
            </a:r>
            <a:r>
              <a:rPr lang="pt-BR" b="1" dirty="0"/>
              <a:t>://</a:t>
            </a:r>
            <a:r>
              <a:rPr lang="pt-BR" b="1" dirty="0" err="1"/>
              <a:t>lalinet.org</a:t>
            </a:r>
            <a:endParaRPr lang="pt-BR" b="1" dirty="0"/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9472F153-D319-0046-B8BD-B7E46932F696}"/>
              </a:ext>
            </a:extLst>
          </p:cNvPr>
          <p:cNvSpPr txBox="1"/>
          <p:nvPr/>
        </p:nvSpPr>
        <p:spPr>
          <a:xfrm>
            <a:off x="7905845" y="1791977"/>
            <a:ext cx="37925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Measurements of 1064 nm, 532 nm and 355 nm from elastic and multi-wavelength lidar systems in order to retrieve backscatter, extinction, lidar ratio profiles, plus backscatter and extinction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Ansgtrom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Exponent and Color ratio.</a:t>
            </a: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id="{682F2657-EDA0-9345-B982-04DFCAB098A7}"/>
              </a:ext>
            </a:extLst>
          </p:cNvPr>
          <p:cNvSpPr txBox="1"/>
          <p:nvPr/>
        </p:nvSpPr>
        <p:spPr>
          <a:xfrm>
            <a:off x="7658100" y="4202505"/>
            <a:ext cx="4467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LALINET: The First Latin American–Born Regional Atmospheric Observational Network</a:t>
            </a:r>
          </a:p>
          <a:p>
            <a:r>
              <a:rPr lang="en-US" dirty="0"/>
              <a:t>https://doi.org/10.1175/BAMS-D-15-00228.1</a:t>
            </a:r>
          </a:p>
          <a:p>
            <a:endParaRPr lang="pt-B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332FF-2A7A-2040-AB94-AEC787BA299D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32EAB-F655-5243-98F7-34E74ED7D418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4">
            <a:extLst>
              <a:ext uri="{FF2B5EF4-FFF2-40B4-BE49-F238E27FC236}">
                <a16:creationId xmlns:a16="http://schemas.microsoft.com/office/drawing/2014/main" id="{6ABFB776-2A8E-A747-8ACD-A6EAAE516BDE}"/>
              </a:ext>
            </a:extLst>
          </p:cNvPr>
          <p:cNvSpPr txBox="1"/>
          <p:nvPr/>
        </p:nvSpPr>
        <p:spPr>
          <a:xfrm>
            <a:off x="2084743" y="30938"/>
            <a:ext cx="8190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for the Detection of Atmospheric Composition Change  –   NDACC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BD4A623-2432-454B-BDD5-DABB426A4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50987"/>
              </p:ext>
            </p:extLst>
          </p:nvPr>
        </p:nvGraphicFramePr>
        <p:xfrm>
          <a:off x="1904893" y="630510"/>
          <a:ext cx="7899402" cy="155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567">
                  <a:extLst>
                    <a:ext uri="{9D8B030D-6E8A-4147-A177-3AD203B41FA5}">
                      <a16:colId xmlns:a16="http://schemas.microsoft.com/office/drawing/2014/main" val="1105204165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val="2192349984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val="442802561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val="457234930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val="540395313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val="544356549"/>
                    </a:ext>
                  </a:extLst>
                </a:gridCol>
              </a:tblGrid>
              <a:tr h="523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NDACC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Aerosols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Ozone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Temperature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Water Vapor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3126189904"/>
                  </a:ext>
                </a:extLst>
              </a:tr>
              <a:tr h="623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times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(active and inactive)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1867495382"/>
                  </a:ext>
                </a:extLst>
              </a:tr>
              <a:tr h="411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 operation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today (active)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521334170"/>
                  </a:ext>
                </a:extLst>
              </a:tr>
            </a:tbl>
          </a:graphicData>
        </a:graphic>
      </p:graphicFrame>
      <p:sp>
        <p:nvSpPr>
          <p:cNvPr id="67" name="Rectangle 5">
            <a:extLst>
              <a:ext uri="{FF2B5EF4-FFF2-40B4-BE49-F238E27FC236}">
                <a16:creationId xmlns:a16="http://schemas.microsoft.com/office/drawing/2014/main" id="{271DF890-DE9A-9645-B0AB-237B87E9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20" y="6115373"/>
            <a:ext cx="5015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b="1" dirty="0">
                <a:sym typeface="Wingdings" panose="05000000000000000000" pitchFamily="2" charset="2"/>
              </a:rPr>
              <a:t>Long-term monitoring of atmospheric composition</a:t>
            </a:r>
            <a:endParaRPr lang="de-DE" b="1" dirty="0">
              <a:solidFill>
                <a:srgbClr val="0000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9F118E-4FD6-9F4F-B94C-8E54513A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132" y="3206053"/>
            <a:ext cx="5305142" cy="305557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00E5792-ECEE-5D4A-A898-5E10A8B0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20" y="2420026"/>
            <a:ext cx="5260280" cy="369534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830891C-E2EA-604C-8516-94A4B632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3557"/>
            <a:ext cx="2617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de-DE" sz="1200" i="1" dirty="0"/>
              <a:t>Courtesy of Thierry Leblanc,</a:t>
            </a:r>
            <a:br>
              <a:rPr lang="de-DE" sz="1200" i="1" dirty="0"/>
            </a:br>
            <a:r>
              <a:rPr lang="de-DE" sz="1200" i="1" dirty="0"/>
              <a:t>Jet propulsion Laboratory,</a:t>
            </a:r>
            <a:br>
              <a:rPr lang="de-DE" sz="1200" i="1" dirty="0"/>
            </a:br>
            <a:r>
              <a:rPr lang="de-DE" sz="1200" i="1" dirty="0"/>
              <a:t>California Intitue of Technology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73A166-3A4C-4F4C-AB49-26BD7BE9CF9E}"/>
              </a:ext>
            </a:extLst>
          </p:cNvPr>
          <p:cNvSpPr txBox="1"/>
          <p:nvPr/>
        </p:nvSpPr>
        <p:spPr>
          <a:xfrm>
            <a:off x="6886502" y="2852541"/>
            <a:ext cx="5021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NDACC provides a measure of stratospheric AOD contribution to total column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7F9095-1CCD-F946-B776-81931070D089}"/>
              </a:ext>
            </a:extLst>
          </p:cNvPr>
          <p:cNvSpPr/>
          <p:nvPr/>
        </p:nvSpPr>
        <p:spPr>
          <a:xfrm>
            <a:off x="2025695" y="6431076"/>
            <a:ext cx="2340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www.ndacc.org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831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716A61-3CE1-8F4E-A520-C78A265DCBAD}"/>
              </a:ext>
            </a:extLst>
          </p:cNvPr>
          <p:cNvSpPr txBox="1"/>
          <p:nvPr/>
        </p:nvSpPr>
        <p:spPr>
          <a:xfrm>
            <a:off x="3420751" y="39228"/>
            <a:ext cx="462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GALION:  Operations and Working Groups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12FD3-B1DD-7342-B20C-5E6B07388410}"/>
              </a:ext>
            </a:extLst>
          </p:cNvPr>
          <p:cNvSpPr/>
          <p:nvPr/>
        </p:nvSpPr>
        <p:spPr>
          <a:xfrm>
            <a:off x="205483" y="799599"/>
            <a:ext cx="45514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GALION operations:</a:t>
            </a:r>
          </a:p>
          <a:p>
            <a:r>
              <a:rPr lang="en-US" sz="1600" dirty="0"/>
              <a:t>Due to the variety of lidar instruments and processing systems throughout the contributing networks, it was decided to target a </a:t>
            </a:r>
            <a:r>
              <a:rPr lang="en-US" sz="1600" u="sng" dirty="0"/>
              <a:t>minimum</a:t>
            </a:r>
            <a:r>
              <a:rPr lang="en-US" sz="1600" dirty="0"/>
              <a:t> of 2 observations per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Monday and Thursday around sunset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networks are continuous 24/7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EC6F6-2819-7548-9D63-32E39E62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27" y="997665"/>
            <a:ext cx="5911678" cy="2115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FE7F7-2545-D64B-88B0-F33C5C199F51}"/>
              </a:ext>
            </a:extLst>
          </p:cNvPr>
          <p:cNvSpPr txBox="1"/>
          <p:nvPr/>
        </p:nvSpPr>
        <p:spPr>
          <a:xfrm>
            <a:off x="5859894" y="747551"/>
            <a:ext cx="4689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Aerosol Observation Requirements and Data Variables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C2EBB9-5289-CC4B-8B66-07AC506D81E9}"/>
              </a:ext>
            </a:extLst>
          </p:cNvPr>
          <p:cNvSpPr txBox="1"/>
          <p:nvPr/>
        </p:nvSpPr>
        <p:spPr>
          <a:xfrm>
            <a:off x="6096000" y="3105834"/>
            <a:ext cx="4076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BL: Backscatter lidar		SP: </a:t>
            </a:r>
            <a:r>
              <a:rPr lang="en-US" sz="1000" dirty="0" err="1"/>
              <a:t>Sunphotometer</a:t>
            </a:r>
            <a:endParaRPr lang="en-US" sz="1000" dirty="0"/>
          </a:p>
          <a:p>
            <a:r>
              <a:rPr lang="en-US" sz="1000" dirty="0"/>
              <a:t>DL: Depolarization		RL: Raman lidar</a:t>
            </a:r>
          </a:p>
          <a:p>
            <a:r>
              <a:rPr lang="en-US" sz="1000" dirty="0"/>
              <a:t>HSRL: High Spectral Resolution Lidar	M: Multi-wavelength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01D65-FC20-4B49-8CC3-2392047E8B88}"/>
              </a:ext>
            </a:extLst>
          </p:cNvPr>
          <p:cNvSpPr/>
          <p:nvPr/>
        </p:nvSpPr>
        <p:spPr>
          <a:xfrm>
            <a:off x="205483" y="2674193"/>
            <a:ext cx="455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Products provided from a given site are dependent upon the capability of the onsite lidar and network.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94956-B023-9348-A6D8-62F00CF30B99}"/>
              </a:ext>
            </a:extLst>
          </p:cNvPr>
          <p:cNvSpPr/>
          <p:nvPr/>
        </p:nvSpPr>
        <p:spPr>
          <a:xfrm>
            <a:off x="205483" y="3280913"/>
            <a:ext cx="4551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system accommodates a tiered approach to data quality based on lidar capability and external observations. e.g.  Extinction from BL+SPM vs RL or HSRL.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8839C-E9FE-A04F-8571-9EE6C6D711F5}"/>
              </a:ext>
            </a:extLst>
          </p:cNvPr>
          <p:cNvSpPr/>
          <p:nvPr/>
        </p:nvSpPr>
        <p:spPr>
          <a:xfrm>
            <a:off x="205484" y="4609397"/>
            <a:ext cx="4695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Working 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collection and dissemination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Applications (</a:t>
            </a:r>
            <a:r>
              <a:rPr lang="en-US" sz="1600" u="sng" dirty="0"/>
              <a:t>including Air Quality</a:t>
            </a:r>
            <a:r>
              <a:rPr lang="en-US" sz="1600" dirty="0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1501B7-BFDE-5D42-AE26-E642D914575D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757CD3-94E0-9540-8D9F-5023108CAB24}"/>
              </a:ext>
            </a:extLst>
          </p:cNvPr>
          <p:cNvCxnSpPr>
            <a:endCxn id="9" idx="1"/>
          </p:cNvCxnSpPr>
          <p:nvPr/>
        </p:nvCxnSpPr>
        <p:spPr>
          <a:xfrm flipV="1">
            <a:off x="4589929" y="2055544"/>
            <a:ext cx="658998" cy="768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BE841A-7433-9A45-9123-ACB113FD32DC}"/>
              </a:ext>
            </a:extLst>
          </p:cNvPr>
          <p:cNvGrpSpPr/>
          <p:nvPr/>
        </p:nvGrpSpPr>
        <p:grpSpPr>
          <a:xfrm>
            <a:off x="3420751" y="3059761"/>
            <a:ext cx="8696892" cy="3798239"/>
            <a:chOff x="3420751" y="3059761"/>
            <a:chExt cx="8696892" cy="37982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7B85F-D5FD-374A-8DA1-1CCF6FC43434}"/>
                </a:ext>
              </a:extLst>
            </p:cNvPr>
            <p:cNvSpPr txBox="1"/>
            <p:nvPr/>
          </p:nvSpPr>
          <p:spPr>
            <a:xfrm>
              <a:off x="5112457" y="3167383"/>
              <a:ext cx="2952308" cy="36625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b="1" dirty="0"/>
                <a:t>GALION Data Center in Development</a:t>
              </a:r>
            </a:p>
            <a:p>
              <a:endParaRPr lang="en-US" sz="1200" dirty="0"/>
            </a:p>
            <a:p>
              <a:r>
                <a:rPr lang="en-US" sz="1200" dirty="0"/>
                <a:t>Front end at WMO, content / data using a distributed approach across networks</a:t>
              </a:r>
            </a:p>
            <a:p>
              <a:endParaRPr lang="en-US" sz="1200" dirty="0"/>
            </a:p>
            <a:p>
              <a:r>
                <a:rPr lang="en-US" sz="1200" dirty="0"/>
                <a:t>Beta Search &amp; Discovery Tool</a:t>
              </a:r>
            </a:p>
            <a:p>
              <a:r>
                <a:rPr lang="en-US" sz="1200" dirty="0"/>
                <a:t>Utilizing OSCAR metadata</a:t>
              </a:r>
            </a:p>
            <a:p>
              <a:r>
                <a:rPr lang="en-US" sz="1200" dirty="0"/>
                <a:t>but tailored to lidar search criteria</a:t>
              </a:r>
            </a:p>
            <a:p>
              <a:endParaRPr lang="en-US" sz="1200" dirty="0"/>
            </a:p>
            <a:p>
              <a:r>
                <a:rPr lang="en-US" sz="1200" dirty="0"/>
                <a:t>Allows integrated searching of not only GALION lidar sites, but other networks as well</a:t>
              </a:r>
            </a:p>
            <a:p>
              <a:endParaRPr lang="en-US" sz="1200" dirty="0"/>
            </a:p>
            <a:p>
              <a:r>
                <a:rPr lang="en-US" sz="1200" u="sng" dirty="0"/>
                <a:t>Tool to help address coverage gaps and improve co-location with other network observations such as in-situ sampling</a:t>
              </a:r>
            </a:p>
            <a:p>
              <a:endParaRPr lang="en-US" sz="16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8D5A6C3-311F-AE43-995B-3873B228B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4780" y="3059761"/>
              <a:ext cx="4312863" cy="3798239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C92A5CF-CD26-9244-8B73-8ABB7E250D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0751" y="3756212"/>
              <a:ext cx="1691706" cy="1948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05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CC8DF-4795-B341-BC82-6BE112E78FD4}"/>
              </a:ext>
            </a:extLst>
          </p:cNvPr>
          <p:cNvSpPr txBox="1"/>
          <p:nvPr/>
        </p:nvSpPr>
        <p:spPr>
          <a:xfrm>
            <a:off x="2363289" y="66005"/>
            <a:ext cx="77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GALION:  Examples of Lidar Network Applications Related to Air Quality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D3C216-19C5-CF48-BBD2-77FF5A496CD3}"/>
              </a:ext>
            </a:extLst>
          </p:cNvPr>
          <p:cNvCxnSpPr/>
          <p:nvPr/>
        </p:nvCxnSpPr>
        <p:spPr>
          <a:xfrm>
            <a:off x="205483" y="507560"/>
            <a:ext cx="1170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E6AD06-36E8-DE4C-991C-DE844CD6B031}"/>
              </a:ext>
            </a:extLst>
          </p:cNvPr>
          <p:cNvSpPr txBox="1"/>
          <p:nvPr/>
        </p:nvSpPr>
        <p:spPr>
          <a:xfrm>
            <a:off x="6992471" y="4608513"/>
            <a:ext cx="3262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MPLNET L3 Decadal Examples:   2010-2020 GSFC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66A56-BAAA-D740-85C0-91671ED9FFA2}"/>
              </a:ext>
            </a:extLst>
          </p:cNvPr>
          <p:cNvSpPr/>
          <p:nvPr/>
        </p:nvSpPr>
        <p:spPr>
          <a:xfrm>
            <a:off x="54877" y="2777242"/>
            <a:ext cx="461682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Exploit Diurnal Capability of Long-term MPLNET Data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Level 3 Products in Development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Objective: go from instantaneous L2 profiles to monthly, seasonal, annual, and decadal diurnal </a:t>
            </a:r>
            <a:r>
              <a:rPr lang="en-US" sz="1400" dirty="0" err="1"/>
              <a:t>climatologies</a:t>
            </a:r>
            <a:endParaRPr lang="en-US" sz="14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Standard L3 product files will be monthly diurnal averages for full product suite (NRB, CLD, AER, PBL)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55F09F-B5D6-0E45-85D9-F2605B45E1D3}"/>
              </a:ext>
            </a:extLst>
          </p:cNvPr>
          <p:cNvSpPr/>
          <p:nvPr/>
        </p:nvSpPr>
        <p:spPr>
          <a:xfrm>
            <a:off x="54877" y="1247089"/>
            <a:ext cx="461682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Focus on PBL Products over past 15 years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Mixed Layer Height Product tested in Version 2 (2006 – 2015)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Mixed Layer Product operational in Version 3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u="sng" dirty="0"/>
              <a:t>Includes both mixed layer AOD and column AOD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9FBC00-05A6-5546-97C7-710A2BFC55CC}"/>
              </a:ext>
            </a:extLst>
          </p:cNvPr>
          <p:cNvSpPr/>
          <p:nvPr/>
        </p:nvSpPr>
        <p:spPr>
          <a:xfrm>
            <a:off x="277782" y="764464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MPLNET Plans: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73FCAC-501D-324D-BB57-8A8AD6D5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2" y="580687"/>
            <a:ext cx="4433896" cy="392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AE3B63-F77F-F040-A4A4-8B0E3117C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870277"/>
            <a:ext cx="6858000" cy="1921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7641C6-3EDB-0D4D-81EF-2A3B6F826235}"/>
              </a:ext>
            </a:extLst>
          </p:cNvPr>
          <p:cNvSpPr/>
          <p:nvPr/>
        </p:nvSpPr>
        <p:spPr>
          <a:xfrm>
            <a:off x="54877" y="4738283"/>
            <a:ext cx="46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Ongoing Development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New Light Precipitation Product in Operational Testing  (deposition and ACI)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Developing a new layered aerosol height and properties algorithm</a:t>
            </a:r>
          </a:p>
        </p:txBody>
      </p:sp>
    </p:spTree>
    <p:extLst>
      <p:ext uri="{BB962C8B-B14F-4D97-AF65-F5344CB8AC3E}">
        <p14:creationId xmlns:p14="http://schemas.microsoft.com/office/powerpoint/2010/main" val="48928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1466</Words>
  <Application>Microsoft Macintosh PowerPoint</Application>
  <PresentationFormat>Widescreen</PresentationFormat>
  <Paragraphs>205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Asian dust and aerosol lidar observation network  –  AD-Net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Welton, Ellsworth J. (GSFC-6120)</dc:creator>
  <cp:lastModifiedBy>Welton, Ellsworth J. (GSFC-6120)</cp:lastModifiedBy>
  <cp:revision>51</cp:revision>
  <dcterms:created xsi:type="dcterms:W3CDTF">2021-02-17T19:55:37Z</dcterms:created>
  <dcterms:modified xsi:type="dcterms:W3CDTF">2021-06-04T15:05:21Z</dcterms:modified>
</cp:coreProperties>
</file>