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Lst>
  <p:notesMasterIdLst>
    <p:notesMasterId r:id="rId22"/>
  </p:notesMasterIdLst>
  <p:sldIdLst>
    <p:sldId id="258" r:id="rId6"/>
    <p:sldId id="517" r:id="rId7"/>
    <p:sldId id="526" r:id="rId8"/>
    <p:sldId id="518" r:id="rId9"/>
    <p:sldId id="979" r:id="rId10"/>
    <p:sldId id="524" r:id="rId11"/>
    <p:sldId id="525" r:id="rId12"/>
    <p:sldId id="980" r:id="rId13"/>
    <p:sldId id="981" r:id="rId14"/>
    <p:sldId id="982" r:id="rId15"/>
    <p:sldId id="483" r:id="rId16"/>
    <p:sldId id="481" r:id="rId17"/>
    <p:sldId id="257" r:id="rId18"/>
    <p:sldId id="317" r:id="rId19"/>
    <p:sldId id="470" r:id="rId20"/>
    <p:sldId id="474" r:id="rId21"/>
  </p:sldIdLst>
  <p:sldSz cx="9144000" cy="5715000" type="screen16x1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2F4"/>
    <a:srgbClr val="00B0F0"/>
    <a:srgbClr val="00BBF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48" autoAdjust="0"/>
    <p:restoredTop sz="77497"/>
  </p:normalViewPr>
  <p:slideViewPr>
    <p:cSldViewPr snapToGrid="0">
      <p:cViewPr varScale="1">
        <p:scale>
          <a:sx n="115" d="100"/>
          <a:sy n="115" d="100"/>
        </p:scale>
        <p:origin x="2184"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Jun" userId="41e36dea-48b7-4baa-8886-ae2c61c6bd0e" providerId="ADAL" clId="{CB12AEC8-88CC-4FC8-9605-9C989DF01085}"/>
    <pc:docChg chg="undo custSel addSld modSld">
      <pc:chgData name="Wang, Jun" userId="41e36dea-48b7-4baa-8886-ae2c61c6bd0e" providerId="ADAL" clId="{CB12AEC8-88CC-4FC8-9605-9C989DF01085}" dt="2020-05-11T20:54:33.317" v="293" actId="1076"/>
      <pc:docMkLst>
        <pc:docMk/>
      </pc:docMkLst>
      <pc:sldChg chg="addSp delSp modSp mod modAnim">
        <pc:chgData name="Wang, Jun" userId="41e36dea-48b7-4baa-8886-ae2c61c6bd0e" providerId="ADAL" clId="{CB12AEC8-88CC-4FC8-9605-9C989DF01085}" dt="2020-05-11T20:38:49.473" v="175"/>
        <pc:sldMkLst>
          <pc:docMk/>
          <pc:sldMk cId="1380704848" sldId="259"/>
        </pc:sldMkLst>
        <pc:spChg chg="mod">
          <ac:chgData name="Wang, Jun" userId="41e36dea-48b7-4baa-8886-ae2c61c6bd0e" providerId="ADAL" clId="{CB12AEC8-88CC-4FC8-9605-9C989DF01085}" dt="2020-05-11T20:13:36.804" v="52" actId="1036"/>
          <ac:spMkLst>
            <pc:docMk/>
            <pc:sldMk cId="1380704848" sldId="259"/>
            <ac:spMk id="2" creationId="{6BB44D2F-3C0D-49D1-AE28-CD19231A0DE2}"/>
          </ac:spMkLst>
        </pc:spChg>
        <pc:spChg chg="add mod topLvl">
          <ac:chgData name="Wang, Jun" userId="41e36dea-48b7-4baa-8886-ae2c61c6bd0e" providerId="ADAL" clId="{CB12AEC8-88CC-4FC8-9605-9C989DF01085}" dt="2020-05-11T20:24:39.444" v="101" actId="164"/>
          <ac:spMkLst>
            <pc:docMk/>
            <pc:sldMk cId="1380704848" sldId="259"/>
            <ac:spMk id="15" creationId="{E2F41BA9-EE26-4F85-BD53-A2291AF702F6}"/>
          </ac:spMkLst>
        </pc:spChg>
        <pc:spChg chg="add del mod topLvl">
          <ac:chgData name="Wang, Jun" userId="41e36dea-48b7-4baa-8886-ae2c61c6bd0e" providerId="ADAL" clId="{CB12AEC8-88CC-4FC8-9605-9C989DF01085}" dt="2020-05-11T20:22:42.931" v="90" actId="478"/>
          <ac:spMkLst>
            <pc:docMk/>
            <pc:sldMk cId="1380704848" sldId="259"/>
            <ac:spMk id="16" creationId="{1FA095C0-C44E-4B46-B3C1-B662BEDCFC16}"/>
          </ac:spMkLst>
        </pc:spChg>
        <pc:spChg chg="add mod topLvl">
          <ac:chgData name="Wang, Jun" userId="41e36dea-48b7-4baa-8886-ae2c61c6bd0e" providerId="ADAL" clId="{CB12AEC8-88CC-4FC8-9605-9C989DF01085}" dt="2020-05-11T20:24:39.444" v="101" actId="164"/>
          <ac:spMkLst>
            <pc:docMk/>
            <pc:sldMk cId="1380704848" sldId="259"/>
            <ac:spMk id="17" creationId="{F69FB3E1-F553-4A47-9E4D-38DA41A3F438}"/>
          </ac:spMkLst>
        </pc:spChg>
        <pc:spChg chg="add mod topLvl">
          <ac:chgData name="Wang, Jun" userId="41e36dea-48b7-4baa-8886-ae2c61c6bd0e" providerId="ADAL" clId="{CB12AEC8-88CC-4FC8-9605-9C989DF01085}" dt="2020-05-11T20:24:39.444" v="101" actId="164"/>
          <ac:spMkLst>
            <pc:docMk/>
            <pc:sldMk cId="1380704848" sldId="259"/>
            <ac:spMk id="18" creationId="{CE0C5D9B-B478-4A48-B96C-2B9C2813B16E}"/>
          </ac:spMkLst>
        </pc:spChg>
        <pc:spChg chg="add mod">
          <ac:chgData name="Wang, Jun" userId="41e36dea-48b7-4baa-8886-ae2c61c6bd0e" providerId="ADAL" clId="{CB12AEC8-88CC-4FC8-9605-9C989DF01085}" dt="2020-05-11T20:24:27.683" v="100" actId="164"/>
          <ac:spMkLst>
            <pc:docMk/>
            <pc:sldMk cId="1380704848" sldId="259"/>
            <ac:spMk id="20" creationId="{24092A3D-4E3E-4310-B25A-A30B563BF081}"/>
          </ac:spMkLst>
        </pc:spChg>
        <pc:spChg chg="add mod">
          <ac:chgData name="Wang, Jun" userId="41e36dea-48b7-4baa-8886-ae2c61c6bd0e" providerId="ADAL" clId="{CB12AEC8-88CC-4FC8-9605-9C989DF01085}" dt="2020-05-11T20:24:27.683" v="100" actId="164"/>
          <ac:spMkLst>
            <pc:docMk/>
            <pc:sldMk cId="1380704848" sldId="259"/>
            <ac:spMk id="21" creationId="{7F525ABA-D9B0-48CD-A8F5-805E9EFEBB78}"/>
          </ac:spMkLst>
        </pc:spChg>
        <pc:spChg chg="add del mod">
          <ac:chgData name="Wang, Jun" userId="41e36dea-48b7-4baa-8886-ae2c61c6bd0e" providerId="ADAL" clId="{CB12AEC8-88CC-4FC8-9605-9C989DF01085}" dt="2020-05-11T20:21:44.172" v="78" actId="478"/>
          <ac:spMkLst>
            <pc:docMk/>
            <pc:sldMk cId="1380704848" sldId="259"/>
            <ac:spMk id="22" creationId="{CFE635F8-AE36-4336-9D42-7A13EBDD942E}"/>
          </ac:spMkLst>
        </pc:spChg>
        <pc:spChg chg="add del mod">
          <ac:chgData name="Wang, Jun" userId="41e36dea-48b7-4baa-8886-ae2c61c6bd0e" providerId="ADAL" clId="{CB12AEC8-88CC-4FC8-9605-9C989DF01085}" dt="2020-05-11T20:21:56.389" v="81" actId="478"/>
          <ac:spMkLst>
            <pc:docMk/>
            <pc:sldMk cId="1380704848" sldId="259"/>
            <ac:spMk id="23" creationId="{7D37770C-CF4E-4157-8FBA-8653217CE0F1}"/>
          </ac:spMkLst>
        </pc:spChg>
        <pc:spChg chg="add mod">
          <ac:chgData name="Wang, Jun" userId="41e36dea-48b7-4baa-8886-ae2c61c6bd0e" providerId="ADAL" clId="{CB12AEC8-88CC-4FC8-9605-9C989DF01085}" dt="2020-05-11T20:38:17.791" v="172" actId="164"/>
          <ac:spMkLst>
            <pc:docMk/>
            <pc:sldMk cId="1380704848" sldId="259"/>
            <ac:spMk id="24" creationId="{6D8D7166-BA19-4290-A155-2B92727A6460}"/>
          </ac:spMkLst>
        </pc:spChg>
        <pc:spChg chg="add mod">
          <ac:chgData name="Wang, Jun" userId="41e36dea-48b7-4baa-8886-ae2c61c6bd0e" providerId="ADAL" clId="{CB12AEC8-88CC-4FC8-9605-9C989DF01085}" dt="2020-05-11T20:24:27.683" v="100" actId="164"/>
          <ac:spMkLst>
            <pc:docMk/>
            <pc:sldMk cId="1380704848" sldId="259"/>
            <ac:spMk id="25" creationId="{0B197A89-D02A-4412-9806-32B193664FEF}"/>
          </ac:spMkLst>
        </pc:spChg>
        <pc:spChg chg="add mod">
          <ac:chgData name="Wang, Jun" userId="41e36dea-48b7-4baa-8886-ae2c61c6bd0e" providerId="ADAL" clId="{CB12AEC8-88CC-4FC8-9605-9C989DF01085}" dt="2020-05-11T20:24:27.683" v="100" actId="164"/>
          <ac:spMkLst>
            <pc:docMk/>
            <pc:sldMk cId="1380704848" sldId="259"/>
            <ac:spMk id="26" creationId="{248F3490-E9A8-451E-8FDE-7181C391EA37}"/>
          </ac:spMkLst>
        </pc:spChg>
        <pc:spChg chg="add mod">
          <ac:chgData name="Wang, Jun" userId="41e36dea-48b7-4baa-8886-ae2c61c6bd0e" providerId="ADAL" clId="{CB12AEC8-88CC-4FC8-9605-9C989DF01085}" dt="2020-05-11T20:24:27.683" v="100" actId="164"/>
          <ac:spMkLst>
            <pc:docMk/>
            <pc:sldMk cId="1380704848" sldId="259"/>
            <ac:spMk id="27" creationId="{F705D529-B6C7-4BB8-8F96-D6B871D85A3B}"/>
          </ac:spMkLst>
        </pc:spChg>
        <pc:grpChg chg="add del mod">
          <ac:chgData name="Wang, Jun" userId="41e36dea-48b7-4baa-8886-ae2c61c6bd0e" providerId="ADAL" clId="{CB12AEC8-88CC-4FC8-9605-9C989DF01085}" dt="2020-05-11T20:22:26.251" v="86" actId="165"/>
          <ac:grpSpMkLst>
            <pc:docMk/>
            <pc:sldMk cId="1380704848" sldId="259"/>
            <ac:grpSpMk id="19" creationId="{5A12727E-BE48-4ABB-A7B2-5AA112F8F5A8}"/>
          </ac:grpSpMkLst>
        </pc:grpChg>
        <pc:grpChg chg="add mod">
          <ac:chgData name="Wang, Jun" userId="41e36dea-48b7-4baa-8886-ae2c61c6bd0e" providerId="ADAL" clId="{CB12AEC8-88CC-4FC8-9605-9C989DF01085}" dt="2020-05-11T20:23:13.215" v="94" actId="164"/>
          <ac:grpSpMkLst>
            <pc:docMk/>
            <pc:sldMk cId="1380704848" sldId="259"/>
            <ac:grpSpMk id="28" creationId="{E459D452-058F-46A7-A40A-E4A7AD14BF45}"/>
          </ac:grpSpMkLst>
        </pc:grpChg>
        <pc:grpChg chg="add mod">
          <ac:chgData name="Wang, Jun" userId="41e36dea-48b7-4baa-8886-ae2c61c6bd0e" providerId="ADAL" clId="{CB12AEC8-88CC-4FC8-9605-9C989DF01085}" dt="2020-05-11T20:23:32.077" v="98" actId="164"/>
          <ac:grpSpMkLst>
            <pc:docMk/>
            <pc:sldMk cId="1380704848" sldId="259"/>
            <ac:grpSpMk id="29" creationId="{6297AFFA-47CF-45C0-AFED-B5D65EE13622}"/>
          </ac:grpSpMkLst>
        </pc:grpChg>
        <pc:grpChg chg="add mod">
          <ac:chgData name="Wang, Jun" userId="41e36dea-48b7-4baa-8886-ae2c61c6bd0e" providerId="ADAL" clId="{CB12AEC8-88CC-4FC8-9605-9C989DF01085}" dt="2020-05-11T20:38:08.531" v="171" actId="164"/>
          <ac:grpSpMkLst>
            <pc:docMk/>
            <pc:sldMk cId="1380704848" sldId="259"/>
            <ac:grpSpMk id="30" creationId="{08AFA649-AE38-4234-BB28-2EBA30F85D61}"/>
          </ac:grpSpMkLst>
        </pc:grpChg>
        <pc:grpChg chg="add mod">
          <ac:chgData name="Wang, Jun" userId="41e36dea-48b7-4baa-8886-ae2c61c6bd0e" providerId="ADAL" clId="{CB12AEC8-88CC-4FC8-9605-9C989DF01085}" dt="2020-05-11T20:37:58.305" v="170" actId="164"/>
          <ac:grpSpMkLst>
            <pc:docMk/>
            <pc:sldMk cId="1380704848" sldId="259"/>
            <ac:grpSpMk id="31" creationId="{53B6A814-2C1A-43A6-AE89-E9F8BEE7C8D5}"/>
          </ac:grpSpMkLst>
        </pc:grpChg>
        <pc:grpChg chg="add mod">
          <ac:chgData name="Wang, Jun" userId="41e36dea-48b7-4baa-8886-ae2c61c6bd0e" providerId="ADAL" clId="{CB12AEC8-88CC-4FC8-9605-9C989DF01085}" dt="2020-05-11T20:33:29.802" v="140" actId="167"/>
          <ac:grpSpMkLst>
            <pc:docMk/>
            <pc:sldMk cId="1380704848" sldId="259"/>
            <ac:grpSpMk id="34" creationId="{9DDF7CEF-648D-40BC-A2A7-48C573CDAED9}"/>
          </ac:grpSpMkLst>
        </pc:grpChg>
        <pc:grpChg chg="add mod">
          <ac:chgData name="Wang, Jun" userId="41e36dea-48b7-4baa-8886-ae2c61c6bd0e" providerId="ADAL" clId="{CB12AEC8-88CC-4FC8-9605-9C989DF01085}" dt="2020-05-11T20:37:58.305" v="170" actId="164"/>
          <ac:grpSpMkLst>
            <pc:docMk/>
            <pc:sldMk cId="1380704848" sldId="259"/>
            <ac:grpSpMk id="46" creationId="{66BA8A70-B96E-49A8-8CF3-196F343AFC14}"/>
          </ac:grpSpMkLst>
        </pc:grpChg>
        <pc:grpChg chg="add mod">
          <ac:chgData name="Wang, Jun" userId="41e36dea-48b7-4baa-8886-ae2c61c6bd0e" providerId="ADAL" clId="{CB12AEC8-88CC-4FC8-9605-9C989DF01085}" dt="2020-05-11T20:38:08.531" v="171" actId="164"/>
          <ac:grpSpMkLst>
            <pc:docMk/>
            <pc:sldMk cId="1380704848" sldId="259"/>
            <ac:grpSpMk id="47" creationId="{079F8D32-4ABE-4B10-9B3B-5C228280E20E}"/>
          </ac:grpSpMkLst>
        </pc:grpChg>
        <pc:grpChg chg="add mod">
          <ac:chgData name="Wang, Jun" userId="41e36dea-48b7-4baa-8886-ae2c61c6bd0e" providerId="ADAL" clId="{CB12AEC8-88CC-4FC8-9605-9C989DF01085}" dt="2020-05-11T20:38:17.791" v="172" actId="164"/>
          <ac:grpSpMkLst>
            <pc:docMk/>
            <pc:sldMk cId="1380704848" sldId="259"/>
            <ac:grpSpMk id="48" creationId="{6641CF6B-642E-4C64-AF2C-63B0ABDAB3B3}"/>
          </ac:grpSpMkLst>
        </pc:grpChg>
        <pc:picChg chg="del">
          <ac:chgData name="Wang, Jun" userId="41e36dea-48b7-4baa-8886-ae2c61c6bd0e" providerId="ADAL" clId="{CB12AEC8-88CC-4FC8-9605-9C989DF01085}" dt="2020-05-11T20:13:19.720" v="14" actId="478"/>
          <ac:picMkLst>
            <pc:docMk/>
            <pc:sldMk cId="1380704848" sldId="259"/>
            <ac:picMk id="6" creationId="{05E2B296-58BA-4857-8C3A-3B81911C7C11}"/>
          </ac:picMkLst>
        </pc:picChg>
        <pc:picChg chg="del">
          <ac:chgData name="Wang, Jun" userId="41e36dea-48b7-4baa-8886-ae2c61c6bd0e" providerId="ADAL" clId="{CB12AEC8-88CC-4FC8-9605-9C989DF01085}" dt="2020-05-11T20:13:21.606" v="16" actId="478"/>
          <ac:picMkLst>
            <pc:docMk/>
            <pc:sldMk cId="1380704848" sldId="259"/>
            <ac:picMk id="7" creationId="{85DDC12A-2463-4594-AF29-42212FAACBBA}"/>
          </ac:picMkLst>
        </pc:picChg>
        <pc:picChg chg="mod">
          <ac:chgData name="Wang, Jun" userId="41e36dea-48b7-4baa-8886-ae2c61c6bd0e" providerId="ADAL" clId="{CB12AEC8-88CC-4FC8-9605-9C989DF01085}" dt="2020-05-11T20:33:20.416" v="139" actId="164"/>
          <ac:picMkLst>
            <pc:docMk/>
            <pc:sldMk cId="1380704848" sldId="259"/>
            <ac:picMk id="9" creationId="{0AFDAD25-0EAC-474A-BBDA-6937229F4712}"/>
          </ac:picMkLst>
        </pc:picChg>
        <pc:picChg chg="del">
          <ac:chgData name="Wang, Jun" userId="41e36dea-48b7-4baa-8886-ae2c61c6bd0e" providerId="ADAL" clId="{CB12AEC8-88CC-4FC8-9605-9C989DF01085}" dt="2020-05-11T20:13:24.032" v="19" actId="478"/>
          <ac:picMkLst>
            <pc:docMk/>
            <pc:sldMk cId="1380704848" sldId="259"/>
            <ac:picMk id="10" creationId="{1A583357-DDC8-488D-8AFC-C9DF3DBF5198}"/>
          </ac:picMkLst>
        </pc:picChg>
        <pc:picChg chg="del">
          <ac:chgData name="Wang, Jun" userId="41e36dea-48b7-4baa-8886-ae2c61c6bd0e" providerId="ADAL" clId="{CB12AEC8-88CC-4FC8-9605-9C989DF01085}" dt="2020-05-11T20:13:22.495" v="17" actId="478"/>
          <ac:picMkLst>
            <pc:docMk/>
            <pc:sldMk cId="1380704848" sldId="259"/>
            <ac:picMk id="11" creationId="{3BA08623-D5BE-4368-BB57-9564FFA8BC23}"/>
          </ac:picMkLst>
        </pc:picChg>
        <pc:picChg chg="del">
          <ac:chgData name="Wang, Jun" userId="41e36dea-48b7-4baa-8886-ae2c61c6bd0e" providerId="ADAL" clId="{CB12AEC8-88CC-4FC8-9605-9C989DF01085}" dt="2020-05-11T20:13:23.384" v="18" actId="478"/>
          <ac:picMkLst>
            <pc:docMk/>
            <pc:sldMk cId="1380704848" sldId="259"/>
            <ac:picMk id="12" creationId="{BF8145C9-1BDF-415A-9D95-35D5DDD47E62}"/>
          </ac:picMkLst>
        </pc:picChg>
        <pc:picChg chg="del mod">
          <ac:chgData name="Wang, Jun" userId="41e36dea-48b7-4baa-8886-ae2c61c6bd0e" providerId="ADAL" clId="{CB12AEC8-88CC-4FC8-9605-9C989DF01085}" dt="2020-05-11T20:13:24.946" v="20" actId="478"/>
          <ac:picMkLst>
            <pc:docMk/>
            <pc:sldMk cId="1380704848" sldId="259"/>
            <ac:picMk id="13" creationId="{DCF17EE7-8DAA-452B-B27A-E761994A0111}"/>
          </ac:picMkLst>
        </pc:picChg>
        <pc:picChg chg="del">
          <ac:chgData name="Wang, Jun" userId="41e36dea-48b7-4baa-8886-ae2c61c6bd0e" providerId="ADAL" clId="{CB12AEC8-88CC-4FC8-9605-9C989DF01085}" dt="2020-05-11T20:13:20.957" v="15" actId="478"/>
          <ac:picMkLst>
            <pc:docMk/>
            <pc:sldMk cId="1380704848" sldId="259"/>
            <ac:picMk id="14" creationId="{0C721166-E7D1-4050-BA85-39E23F606470}"/>
          </ac:picMkLst>
        </pc:picChg>
        <pc:picChg chg="add mod">
          <ac:chgData name="Wang, Jun" userId="41e36dea-48b7-4baa-8886-ae2c61c6bd0e" providerId="ADAL" clId="{CB12AEC8-88CC-4FC8-9605-9C989DF01085}" dt="2020-05-11T20:33:20.416" v="139" actId="164"/>
          <ac:picMkLst>
            <pc:docMk/>
            <pc:sldMk cId="1380704848" sldId="259"/>
            <ac:picMk id="1026" creationId="{F8534F04-A6DE-4737-B07B-96185E8D625A}"/>
          </ac:picMkLst>
        </pc:picChg>
        <pc:picChg chg="add mod">
          <ac:chgData name="Wang, Jun" userId="41e36dea-48b7-4baa-8886-ae2c61c6bd0e" providerId="ADAL" clId="{CB12AEC8-88CC-4FC8-9605-9C989DF01085}" dt="2020-05-11T20:37:58.305" v="170" actId="164"/>
          <ac:picMkLst>
            <pc:docMk/>
            <pc:sldMk cId="1380704848" sldId="259"/>
            <ac:picMk id="1028" creationId="{FE0881E4-9CB9-4205-A294-BF2F4D084F45}"/>
          </ac:picMkLst>
        </pc:picChg>
        <pc:cxnChg chg="add mod">
          <ac:chgData name="Wang, Jun" userId="41e36dea-48b7-4baa-8886-ae2c61c6bd0e" providerId="ADAL" clId="{CB12AEC8-88CC-4FC8-9605-9C989DF01085}" dt="2020-05-11T20:33:20.416" v="139" actId="164"/>
          <ac:cxnSpMkLst>
            <pc:docMk/>
            <pc:sldMk cId="1380704848" sldId="259"/>
            <ac:cxnSpMk id="33" creationId="{069A8BB1-81D0-4C58-A0F4-73A25AF81FCF}"/>
          </ac:cxnSpMkLst>
        </pc:cxnChg>
        <pc:cxnChg chg="add mod">
          <ac:chgData name="Wang, Jun" userId="41e36dea-48b7-4baa-8886-ae2c61c6bd0e" providerId="ADAL" clId="{CB12AEC8-88CC-4FC8-9605-9C989DF01085}" dt="2020-05-11T20:37:58.305" v="170" actId="164"/>
          <ac:cxnSpMkLst>
            <pc:docMk/>
            <pc:sldMk cId="1380704848" sldId="259"/>
            <ac:cxnSpMk id="37" creationId="{9172775F-75B8-4053-8C76-633DD42557F5}"/>
          </ac:cxnSpMkLst>
        </pc:cxnChg>
        <pc:cxnChg chg="add mod">
          <ac:chgData name="Wang, Jun" userId="41e36dea-48b7-4baa-8886-ae2c61c6bd0e" providerId="ADAL" clId="{CB12AEC8-88CC-4FC8-9605-9C989DF01085}" dt="2020-05-11T20:38:08.531" v="171" actId="164"/>
          <ac:cxnSpMkLst>
            <pc:docMk/>
            <pc:sldMk cId="1380704848" sldId="259"/>
            <ac:cxnSpMk id="40" creationId="{AEFEC046-E3E9-487D-98C5-BAF4DC8FA6F9}"/>
          </ac:cxnSpMkLst>
        </pc:cxnChg>
        <pc:cxnChg chg="add mod">
          <ac:chgData name="Wang, Jun" userId="41e36dea-48b7-4baa-8886-ae2c61c6bd0e" providerId="ADAL" clId="{CB12AEC8-88CC-4FC8-9605-9C989DF01085}" dt="2020-05-11T20:38:17.791" v="172" actId="164"/>
          <ac:cxnSpMkLst>
            <pc:docMk/>
            <pc:sldMk cId="1380704848" sldId="259"/>
            <ac:cxnSpMk id="43" creationId="{420573C4-A0BF-407B-B269-2A51E8BC926E}"/>
          </ac:cxnSpMkLst>
        </pc:cxnChg>
      </pc:sldChg>
      <pc:sldChg chg="modSp new mod">
        <pc:chgData name="Wang, Jun" userId="41e36dea-48b7-4baa-8886-ae2c61c6bd0e" providerId="ADAL" clId="{CB12AEC8-88CC-4FC8-9605-9C989DF01085}" dt="2020-05-11T20:54:33.317" v="293" actId="1076"/>
        <pc:sldMkLst>
          <pc:docMk/>
          <pc:sldMk cId="1906665330" sldId="260"/>
        </pc:sldMkLst>
        <pc:spChg chg="mod">
          <ac:chgData name="Wang, Jun" userId="41e36dea-48b7-4baa-8886-ae2c61c6bd0e" providerId="ADAL" clId="{CB12AEC8-88CC-4FC8-9605-9C989DF01085}" dt="2020-05-11T20:42:17.367" v="290" actId="207"/>
          <ac:spMkLst>
            <pc:docMk/>
            <pc:sldMk cId="1906665330" sldId="260"/>
            <ac:spMk id="2" creationId="{D1A4A2C0-87F0-462D-AB7C-20FF91611CCA}"/>
          </ac:spMkLst>
        </pc:spChg>
        <pc:spChg chg="mod">
          <ac:chgData name="Wang, Jun" userId="41e36dea-48b7-4baa-8886-ae2c61c6bd0e" providerId="ADAL" clId="{CB12AEC8-88CC-4FC8-9605-9C989DF01085}" dt="2020-05-11T20:54:33.317" v="293" actId="1076"/>
          <ac:spMkLst>
            <pc:docMk/>
            <pc:sldMk cId="1906665330" sldId="260"/>
            <ac:spMk id="3" creationId="{DF0EF6C4-6373-499A-B179-571F609C18AA}"/>
          </ac:spMkLst>
        </pc:spChg>
      </pc:sldChg>
    </pc:docChg>
  </pc:docChgLst>
  <pc:docChgLst>
    <pc:chgData name="Wang, Jun" userId="41e36dea-48b7-4baa-8886-ae2c61c6bd0e" providerId="ADAL" clId="{040D0EF5-0D71-4645-B577-0E4F27C55CFE}"/>
    <pc:docChg chg="undo custSel addSld delSld modSld sldOrd delMainMaster">
      <pc:chgData name="Wang, Jun" userId="41e36dea-48b7-4baa-8886-ae2c61c6bd0e" providerId="ADAL" clId="{040D0EF5-0D71-4645-B577-0E4F27C55CFE}" dt="2020-06-11T03:24:49.193" v="10134" actId="207"/>
      <pc:docMkLst>
        <pc:docMk/>
      </pc:docMkLst>
      <pc:sldChg chg="del">
        <pc:chgData name="Wang, Jun" userId="41e36dea-48b7-4baa-8886-ae2c61c6bd0e" providerId="ADAL" clId="{040D0EF5-0D71-4645-B577-0E4F27C55CFE}" dt="2020-06-04T17:25:53.882" v="2297" actId="2696"/>
        <pc:sldMkLst>
          <pc:docMk/>
          <pc:sldMk cId="925501527" sldId="256"/>
        </pc:sldMkLst>
      </pc:sldChg>
      <pc:sldChg chg="modSp add">
        <pc:chgData name="Wang, Jun" userId="41e36dea-48b7-4baa-8886-ae2c61c6bd0e" providerId="ADAL" clId="{040D0EF5-0D71-4645-B577-0E4F27C55CFE}" dt="2020-06-04T15:15:16.672" v="454" actId="20577"/>
        <pc:sldMkLst>
          <pc:docMk/>
          <pc:sldMk cId="3162429312" sldId="257"/>
        </pc:sldMkLst>
        <pc:spChg chg="mod">
          <ac:chgData name="Wang, Jun" userId="41e36dea-48b7-4baa-8886-ae2c61c6bd0e" providerId="ADAL" clId="{040D0EF5-0D71-4645-B577-0E4F27C55CFE}" dt="2020-06-04T15:15:16.672" v="454" actId="20577"/>
          <ac:spMkLst>
            <pc:docMk/>
            <pc:sldMk cId="3162429312" sldId="257"/>
            <ac:spMk id="2" creationId="{BDED3B22-2CE3-DD42-8F81-9AAAE32332C2}"/>
          </ac:spMkLst>
        </pc:spChg>
      </pc:sldChg>
      <pc:sldChg chg="addSp delSp modSp">
        <pc:chgData name="Wang, Jun" userId="41e36dea-48b7-4baa-8886-ae2c61c6bd0e" providerId="ADAL" clId="{040D0EF5-0D71-4645-B577-0E4F27C55CFE}" dt="2020-06-05T16:30:53.778" v="6016" actId="113"/>
        <pc:sldMkLst>
          <pc:docMk/>
          <pc:sldMk cId="845242883" sldId="258"/>
        </pc:sldMkLst>
        <pc:spChg chg="mod">
          <ac:chgData name="Wang, Jun" userId="41e36dea-48b7-4baa-8886-ae2c61c6bd0e" providerId="ADAL" clId="{040D0EF5-0D71-4645-B577-0E4F27C55CFE}" dt="2020-06-04T15:16:16.849" v="483" actId="1076"/>
          <ac:spMkLst>
            <pc:docMk/>
            <pc:sldMk cId="845242883" sldId="258"/>
            <ac:spMk id="2" creationId="{30A887C4-4F7F-4FE1-B31F-FE46D7CC9DFE}"/>
          </ac:spMkLst>
        </pc:spChg>
        <pc:spChg chg="mod">
          <ac:chgData name="Wang, Jun" userId="41e36dea-48b7-4baa-8886-ae2c61c6bd0e" providerId="ADAL" clId="{040D0EF5-0D71-4645-B577-0E4F27C55CFE}" dt="2020-06-04T18:22:51.686" v="3277" actId="1076"/>
          <ac:spMkLst>
            <pc:docMk/>
            <pc:sldMk cId="845242883" sldId="258"/>
            <ac:spMk id="4" creationId="{501295AC-6246-4678-8087-9BF340CC00C0}"/>
          </ac:spMkLst>
        </pc:spChg>
        <pc:spChg chg="mod">
          <ac:chgData name="Wang, Jun" userId="41e36dea-48b7-4baa-8886-ae2c61c6bd0e" providerId="ADAL" clId="{040D0EF5-0D71-4645-B577-0E4F27C55CFE}" dt="2020-06-04T18:23:11.666" v="3285" actId="1076"/>
          <ac:spMkLst>
            <pc:docMk/>
            <pc:sldMk cId="845242883" sldId="258"/>
            <ac:spMk id="5" creationId="{1BC1DC75-90FF-439A-B785-F3B78FE5A983}"/>
          </ac:spMkLst>
        </pc:spChg>
        <pc:spChg chg="mod">
          <ac:chgData name="Wang, Jun" userId="41e36dea-48b7-4baa-8886-ae2c61c6bd0e" providerId="ADAL" clId="{040D0EF5-0D71-4645-B577-0E4F27C55CFE}" dt="2020-06-04T14:59:17.999" v="291" actId="1076"/>
          <ac:spMkLst>
            <pc:docMk/>
            <pc:sldMk cId="845242883" sldId="258"/>
            <ac:spMk id="7" creationId="{B79FCEBE-AB26-40BC-B32C-2E8F55878E6D}"/>
          </ac:spMkLst>
        </pc:spChg>
        <pc:spChg chg="mod">
          <ac:chgData name="Wang, Jun" userId="41e36dea-48b7-4baa-8886-ae2c61c6bd0e" providerId="ADAL" clId="{040D0EF5-0D71-4645-B577-0E4F27C55CFE}" dt="2020-06-04T18:23:01.896" v="3281" actId="1076"/>
          <ac:spMkLst>
            <pc:docMk/>
            <pc:sldMk cId="845242883" sldId="258"/>
            <ac:spMk id="8" creationId="{A452E259-AD32-4DC1-B2FA-E88D480A9187}"/>
          </ac:spMkLst>
        </pc:spChg>
        <pc:spChg chg="add mod">
          <ac:chgData name="Wang, Jun" userId="41e36dea-48b7-4baa-8886-ae2c61c6bd0e" providerId="ADAL" clId="{040D0EF5-0D71-4645-B577-0E4F27C55CFE}" dt="2020-06-05T16:30:53.778" v="6016" actId="113"/>
          <ac:spMkLst>
            <pc:docMk/>
            <pc:sldMk cId="845242883" sldId="258"/>
            <ac:spMk id="13" creationId="{E43A1FAD-1ED2-C444-ABDB-181619BCC86B}"/>
          </ac:spMkLst>
        </pc:spChg>
        <pc:spChg chg="del">
          <ac:chgData name="Wang, Jun" userId="41e36dea-48b7-4baa-8886-ae2c61c6bd0e" providerId="ADAL" clId="{040D0EF5-0D71-4645-B577-0E4F27C55CFE}" dt="2020-06-04T14:48:25.506" v="89" actId="478"/>
          <ac:spMkLst>
            <pc:docMk/>
            <pc:sldMk cId="845242883" sldId="258"/>
            <ac:spMk id="14" creationId="{ECE7E4A6-EEBD-4646-9523-2811128682A2}"/>
          </ac:spMkLst>
        </pc:spChg>
        <pc:picChg chg="del">
          <ac:chgData name="Wang, Jun" userId="41e36dea-48b7-4baa-8886-ae2c61c6bd0e" providerId="ADAL" clId="{040D0EF5-0D71-4645-B577-0E4F27C55CFE}" dt="2020-06-04T14:47:46.851" v="83" actId="478"/>
          <ac:picMkLst>
            <pc:docMk/>
            <pc:sldMk cId="845242883" sldId="258"/>
            <ac:picMk id="3" creationId="{93D991A6-3C11-3A45-AF03-03E601C2DE0E}"/>
          </ac:picMkLst>
        </pc:picChg>
        <pc:picChg chg="mod">
          <ac:chgData name="Wang, Jun" userId="41e36dea-48b7-4baa-8886-ae2c61c6bd0e" providerId="ADAL" clId="{040D0EF5-0D71-4645-B577-0E4F27C55CFE}" dt="2020-06-04T18:23:14.041" v="3286" actId="1076"/>
          <ac:picMkLst>
            <pc:docMk/>
            <pc:sldMk cId="845242883" sldId="258"/>
            <ac:picMk id="6" creationId="{1C427C6F-E7F3-4456-A238-5C9A980597C9}"/>
          </ac:picMkLst>
        </pc:picChg>
        <pc:picChg chg="del">
          <ac:chgData name="Wang, Jun" userId="41e36dea-48b7-4baa-8886-ae2c61c6bd0e" providerId="ADAL" clId="{040D0EF5-0D71-4645-B577-0E4F27C55CFE}" dt="2020-06-04T14:48:27.237" v="90" actId="478"/>
          <ac:picMkLst>
            <pc:docMk/>
            <pc:sldMk cId="845242883" sldId="258"/>
            <ac:picMk id="9" creationId="{836B005D-C269-6241-8B83-D37F9A7D0D18}"/>
          </ac:picMkLst>
        </pc:picChg>
        <pc:picChg chg="del">
          <ac:chgData name="Wang, Jun" userId="41e36dea-48b7-4baa-8886-ae2c61c6bd0e" providerId="ADAL" clId="{040D0EF5-0D71-4645-B577-0E4F27C55CFE}" dt="2020-06-04T14:46:49.375" v="65" actId="478"/>
          <ac:picMkLst>
            <pc:docMk/>
            <pc:sldMk cId="845242883" sldId="258"/>
            <ac:picMk id="10" creationId="{0E0BC547-D19E-4865-83FE-AA19230400F8}"/>
          </ac:picMkLst>
        </pc:picChg>
        <pc:picChg chg="add mod">
          <ac:chgData name="Wang, Jun" userId="41e36dea-48b7-4baa-8886-ae2c61c6bd0e" providerId="ADAL" clId="{040D0EF5-0D71-4645-B577-0E4F27C55CFE}" dt="2020-06-04T18:22:54.543" v="3278" actId="1076"/>
          <ac:picMkLst>
            <pc:docMk/>
            <pc:sldMk cId="845242883" sldId="258"/>
            <ac:picMk id="11" creationId="{329AA03B-5A2A-234F-852E-9C3E4CDE265F}"/>
          </ac:picMkLst>
        </pc:picChg>
        <pc:picChg chg="add mod modCrop">
          <ac:chgData name="Wang, Jun" userId="41e36dea-48b7-4baa-8886-ae2c61c6bd0e" providerId="ADAL" clId="{040D0EF5-0D71-4645-B577-0E4F27C55CFE}" dt="2020-06-04T18:23:51.561" v="3288" actId="1076"/>
          <ac:picMkLst>
            <pc:docMk/>
            <pc:sldMk cId="845242883" sldId="258"/>
            <ac:picMk id="12" creationId="{0583BFA8-0822-8E4B-96EF-4A37DCB3C7A0}"/>
          </ac:picMkLst>
        </pc:picChg>
      </pc:sldChg>
      <pc:sldChg chg="del">
        <pc:chgData name="Wang, Jun" userId="41e36dea-48b7-4baa-8886-ae2c61c6bd0e" providerId="ADAL" clId="{040D0EF5-0D71-4645-B577-0E4F27C55CFE}" dt="2020-06-04T17:25:53.803" v="2286" actId="2696"/>
        <pc:sldMkLst>
          <pc:docMk/>
          <pc:sldMk cId="1380704848" sldId="259"/>
        </pc:sldMkLst>
      </pc:sldChg>
      <pc:sldChg chg="del">
        <pc:chgData name="Wang, Jun" userId="41e36dea-48b7-4baa-8886-ae2c61c6bd0e" providerId="ADAL" clId="{040D0EF5-0D71-4645-B577-0E4F27C55CFE}" dt="2020-06-04T17:25:53.836" v="2292" actId="2696"/>
        <pc:sldMkLst>
          <pc:docMk/>
          <pc:sldMk cId="2658167810" sldId="261"/>
        </pc:sldMkLst>
      </pc:sldChg>
      <pc:sldChg chg="del">
        <pc:chgData name="Wang, Jun" userId="41e36dea-48b7-4baa-8886-ae2c61c6bd0e" providerId="ADAL" clId="{040D0EF5-0D71-4645-B577-0E4F27C55CFE}" dt="2020-06-04T17:25:53.809" v="2288" actId="2696"/>
        <pc:sldMkLst>
          <pc:docMk/>
          <pc:sldMk cId="2130612388" sldId="263"/>
        </pc:sldMkLst>
      </pc:sldChg>
      <pc:sldChg chg="addSp delSp modSp add ord modTransition modNotesTx">
        <pc:chgData name="Wang, Jun" userId="41e36dea-48b7-4baa-8886-ae2c61c6bd0e" providerId="ADAL" clId="{040D0EF5-0D71-4645-B577-0E4F27C55CFE}" dt="2020-06-11T02:40:45.315" v="8567" actId="20577"/>
        <pc:sldMkLst>
          <pc:docMk/>
          <pc:sldMk cId="3279323832" sldId="263"/>
        </pc:sldMkLst>
        <pc:spChg chg="mod">
          <ac:chgData name="Wang, Jun" userId="41e36dea-48b7-4baa-8886-ae2c61c6bd0e" providerId="ADAL" clId="{040D0EF5-0D71-4645-B577-0E4F27C55CFE}" dt="2020-06-05T15:24:26.852" v="4408" actId="20577"/>
          <ac:spMkLst>
            <pc:docMk/>
            <pc:sldMk cId="3279323832" sldId="263"/>
            <ac:spMk id="2" creationId="{00000000-0000-0000-0000-000000000000}"/>
          </ac:spMkLst>
        </pc:spChg>
        <pc:spChg chg="mod">
          <ac:chgData name="Wang, Jun" userId="41e36dea-48b7-4baa-8886-ae2c61c6bd0e" providerId="ADAL" clId="{040D0EF5-0D71-4645-B577-0E4F27C55CFE}" dt="2020-06-05T15:20:36.382" v="4285" actId="113"/>
          <ac:spMkLst>
            <pc:docMk/>
            <pc:sldMk cId="3279323832" sldId="263"/>
            <ac:spMk id="3" creationId="{00000000-0000-0000-0000-000000000000}"/>
          </ac:spMkLst>
        </pc:spChg>
        <pc:spChg chg="add del mod">
          <ac:chgData name="Wang, Jun" userId="41e36dea-48b7-4baa-8886-ae2c61c6bd0e" providerId="ADAL" clId="{040D0EF5-0D71-4645-B577-0E4F27C55CFE}" dt="2020-06-05T15:15:01.510" v="4216" actId="478"/>
          <ac:spMkLst>
            <pc:docMk/>
            <pc:sldMk cId="3279323832" sldId="263"/>
            <ac:spMk id="5" creationId="{BDF78995-3632-3048-841D-C01989A1D507}"/>
          </ac:spMkLst>
        </pc:spChg>
        <pc:spChg chg="add mod">
          <ac:chgData name="Wang, Jun" userId="41e36dea-48b7-4baa-8886-ae2c61c6bd0e" providerId="ADAL" clId="{040D0EF5-0D71-4645-B577-0E4F27C55CFE}" dt="2020-06-05T15:18:25.009" v="4236" actId="207"/>
          <ac:spMkLst>
            <pc:docMk/>
            <pc:sldMk cId="3279323832" sldId="263"/>
            <ac:spMk id="7" creationId="{1CE6BE2B-6948-5C49-AACB-0F9FE50B2026}"/>
          </ac:spMkLst>
        </pc:spChg>
        <pc:spChg chg="add mod">
          <ac:chgData name="Wang, Jun" userId="41e36dea-48b7-4baa-8886-ae2c61c6bd0e" providerId="ADAL" clId="{040D0EF5-0D71-4645-B577-0E4F27C55CFE}" dt="2020-06-05T15:25:02.606" v="4414" actId="1076"/>
          <ac:spMkLst>
            <pc:docMk/>
            <pc:sldMk cId="3279323832" sldId="263"/>
            <ac:spMk id="8" creationId="{865DF7F0-35EA-2141-8266-B40D6FC1C232}"/>
          </ac:spMkLst>
        </pc:spChg>
        <pc:spChg chg="add mod">
          <ac:chgData name="Wang, Jun" userId="41e36dea-48b7-4baa-8886-ae2c61c6bd0e" providerId="ADAL" clId="{040D0EF5-0D71-4645-B577-0E4F27C55CFE}" dt="2020-06-05T16:42:43.385" v="6128" actId="1076"/>
          <ac:spMkLst>
            <pc:docMk/>
            <pc:sldMk cId="3279323832" sldId="263"/>
            <ac:spMk id="10" creationId="{EFB33257-BF62-E94C-9A83-08A62030C513}"/>
          </ac:spMkLst>
        </pc:spChg>
        <pc:spChg chg="add mod">
          <ac:chgData name="Wang, Jun" userId="41e36dea-48b7-4baa-8886-ae2c61c6bd0e" providerId="ADAL" clId="{040D0EF5-0D71-4645-B577-0E4F27C55CFE}" dt="2020-06-05T15:15:08.015" v="4217" actId="1076"/>
          <ac:spMkLst>
            <pc:docMk/>
            <pc:sldMk cId="3279323832" sldId="263"/>
            <ac:spMk id="24" creationId="{4FB663B1-15F0-1D4D-9C06-79C2CCD4C327}"/>
          </ac:spMkLst>
        </pc:spChg>
        <pc:spChg chg="mod">
          <ac:chgData name="Wang, Jun" userId="41e36dea-48b7-4baa-8886-ae2c61c6bd0e" providerId="ADAL" clId="{040D0EF5-0D71-4645-B577-0E4F27C55CFE}" dt="2020-06-05T16:42:38.087" v="6126" actId="1076"/>
          <ac:spMkLst>
            <pc:docMk/>
            <pc:sldMk cId="3279323832" sldId="263"/>
            <ac:spMk id="49155" creationId="{00000000-0000-0000-0000-000000000000}"/>
          </ac:spMkLst>
        </pc:spChg>
        <pc:spChg chg="mod">
          <ac:chgData name="Wang, Jun" userId="41e36dea-48b7-4baa-8886-ae2c61c6bd0e" providerId="ADAL" clId="{040D0EF5-0D71-4645-B577-0E4F27C55CFE}" dt="2020-06-05T15:20:57.480" v="4289" actId="113"/>
          <ac:spMkLst>
            <pc:docMk/>
            <pc:sldMk cId="3279323832" sldId="263"/>
            <ac:spMk id="49158" creationId="{00000000-0000-0000-0000-000000000000}"/>
          </ac:spMkLst>
        </pc:spChg>
        <pc:spChg chg="mod">
          <ac:chgData name="Wang, Jun" userId="41e36dea-48b7-4baa-8886-ae2c61c6bd0e" providerId="ADAL" clId="{040D0EF5-0D71-4645-B577-0E4F27C55CFE}" dt="2020-06-05T15:20:40.186" v="4286" actId="113"/>
          <ac:spMkLst>
            <pc:docMk/>
            <pc:sldMk cId="3279323832" sldId="263"/>
            <ac:spMk id="49161" creationId="{00000000-0000-0000-0000-000000000000}"/>
          </ac:spMkLst>
        </pc:spChg>
        <pc:spChg chg="mod">
          <ac:chgData name="Wang, Jun" userId="41e36dea-48b7-4baa-8886-ae2c61c6bd0e" providerId="ADAL" clId="{040D0EF5-0D71-4645-B577-0E4F27C55CFE}" dt="2020-06-11T02:37:20.151" v="7964" actId="20577"/>
          <ac:spMkLst>
            <pc:docMk/>
            <pc:sldMk cId="3279323832" sldId="263"/>
            <ac:spMk id="49163" creationId="{00000000-0000-0000-0000-000000000000}"/>
          </ac:spMkLst>
        </pc:spChg>
        <pc:spChg chg="mod">
          <ac:chgData name="Wang, Jun" userId="41e36dea-48b7-4baa-8886-ae2c61c6bd0e" providerId="ADAL" clId="{040D0EF5-0D71-4645-B577-0E4F27C55CFE}" dt="2020-06-05T15:13:04.965" v="4194" actId="1076"/>
          <ac:spMkLst>
            <pc:docMk/>
            <pc:sldMk cId="3279323832" sldId="263"/>
            <ac:spMk id="49168" creationId="{00000000-0000-0000-0000-000000000000}"/>
          </ac:spMkLst>
        </pc:spChg>
        <pc:spChg chg="mod">
          <ac:chgData name="Wang, Jun" userId="41e36dea-48b7-4baa-8886-ae2c61c6bd0e" providerId="ADAL" clId="{040D0EF5-0D71-4645-B577-0E4F27C55CFE}" dt="2020-06-05T16:43:08.991" v="6129" actId="1076"/>
          <ac:spMkLst>
            <pc:docMk/>
            <pc:sldMk cId="3279323832" sldId="263"/>
            <ac:spMk id="49169" creationId="{00000000-0000-0000-0000-000000000000}"/>
          </ac:spMkLst>
        </pc:spChg>
        <pc:spChg chg="mod">
          <ac:chgData name="Wang, Jun" userId="41e36dea-48b7-4baa-8886-ae2c61c6bd0e" providerId="ADAL" clId="{040D0EF5-0D71-4645-B577-0E4F27C55CFE}" dt="2020-06-05T15:20:49.391" v="4288" actId="113"/>
          <ac:spMkLst>
            <pc:docMk/>
            <pc:sldMk cId="3279323832" sldId="263"/>
            <ac:spMk id="49171" creationId="{00000000-0000-0000-0000-000000000000}"/>
          </ac:spMkLst>
        </pc:spChg>
        <pc:picChg chg="add del mod modCrop">
          <ac:chgData name="Wang, Jun" userId="41e36dea-48b7-4baa-8886-ae2c61c6bd0e" providerId="ADAL" clId="{040D0EF5-0D71-4645-B577-0E4F27C55CFE}" dt="2020-06-05T16:37:48.668" v="6084" actId="478"/>
          <ac:picMkLst>
            <pc:docMk/>
            <pc:sldMk cId="3279323832" sldId="263"/>
            <ac:picMk id="5" creationId="{6C0D90B0-1808-1D4C-96ED-34C51E2D4D44}"/>
          </ac:picMkLst>
        </pc:picChg>
        <pc:picChg chg="add mod">
          <ac:chgData name="Wang, Jun" userId="41e36dea-48b7-4baa-8886-ae2c61c6bd0e" providerId="ADAL" clId="{040D0EF5-0D71-4645-B577-0E4F27C55CFE}" dt="2020-06-05T15:24:51.874" v="4411" actId="1076"/>
          <ac:picMkLst>
            <pc:docMk/>
            <pc:sldMk cId="3279323832" sldId="263"/>
            <ac:picMk id="6" creationId="{E65DBE6A-4644-F64D-961F-E35FBC8106A0}"/>
          </ac:picMkLst>
        </pc:picChg>
        <pc:picChg chg="add mod">
          <ac:chgData name="Wang, Jun" userId="41e36dea-48b7-4baa-8886-ae2c61c6bd0e" providerId="ADAL" clId="{040D0EF5-0D71-4645-B577-0E4F27C55CFE}" dt="2020-06-05T16:41:50.228" v="6122" actId="1076"/>
          <ac:picMkLst>
            <pc:docMk/>
            <pc:sldMk cId="3279323832" sldId="263"/>
            <ac:picMk id="9" creationId="{4BD7AB10-09A1-0749-A1BB-0EC0957040A4}"/>
          </ac:picMkLst>
        </pc:picChg>
        <pc:picChg chg="mod">
          <ac:chgData name="Wang, Jun" userId="41e36dea-48b7-4baa-8886-ae2c61c6bd0e" providerId="ADAL" clId="{040D0EF5-0D71-4645-B577-0E4F27C55CFE}" dt="2020-06-05T16:41:54.490" v="6123" actId="1076"/>
          <ac:picMkLst>
            <pc:docMk/>
            <pc:sldMk cId="3279323832" sldId="263"/>
            <ac:picMk id="49154" creationId="{00000000-0000-0000-0000-000000000000}"/>
          </ac:picMkLst>
        </pc:picChg>
        <pc:picChg chg="mod">
          <ac:chgData name="Wang, Jun" userId="41e36dea-48b7-4baa-8886-ae2c61c6bd0e" providerId="ADAL" clId="{040D0EF5-0D71-4645-B577-0E4F27C55CFE}" dt="2020-06-05T15:11:53.843" v="4185" actId="1076"/>
          <ac:picMkLst>
            <pc:docMk/>
            <pc:sldMk cId="3279323832" sldId="263"/>
            <ac:picMk id="49157" creationId="{00000000-0000-0000-0000-000000000000}"/>
          </ac:picMkLst>
        </pc:picChg>
        <pc:picChg chg="mod">
          <ac:chgData name="Wang, Jun" userId="41e36dea-48b7-4baa-8886-ae2c61c6bd0e" providerId="ADAL" clId="{040D0EF5-0D71-4645-B577-0E4F27C55CFE}" dt="2020-06-05T15:11:56.430" v="4186" actId="1076"/>
          <ac:picMkLst>
            <pc:docMk/>
            <pc:sldMk cId="3279323832" sldId="263"/>
            <ac:picMk id="49159" creationId="{00000000-0000-0000-0000-000000000000}"/>
          </ac:picMkLst>
        </pc:picChg>
        <pc:picChg chg="del">
          <ac:chgData name="Wang, Jun" userId="41e36dea-48b7-4baa-8886-ae2c61c6bd0e" providerId="ADAL" clId="{040D0EF5-0D71-4645-B577-0E4F27C55CFE}" dt="2020-06-05T16:36:12.773" v="6066" actId="478"/>
          <ac:picMkLst>
            <pc:docMk/>
            <pc:sldMk cId="3279323832" sldId="263"/>
            <ac:picMk id="49164" creationId="{00000000-0000-0000-0000-000000000000}"/>
          </ac:picMkLst>
        </pc:picChg>
        <pc:picChg chg="add del mod">
          <ac:chgData name="Wang, Jun" userId="41e36dea-48b7-4baa-8886-ae2c61c6bd0e" providerId="ADAL" clId="{040D0EF5-0D71-4645-B577-0E4F27C55CFE}" dt="2020-06-05T15:13:53.311" v="4197" actId="478"/>
          <ac:picMkLst>
            <pc:docMk/>
            <pc:sldMk cId="3279323832" sldId="263"/>
            <ac:picMk id="49165" creationId="{00000000-0000-0000-0000-000000000000}"/>
          </ac:picMkLst>
        </pc:picChg>
        <pc:picChg chg="mod">
          <ac:chgData name="Wang, Jun" userId="41e36dea-48b7-4baa-8886-ae2c61c6bd0e" providerId="ADAL" clId="{040D0EF5-0D71-4645-B577-0E4F27C55CFE}" dt="2020-06-05T15:12:27.154" v="4190" actId="1076"/>
          <ac:picMkLst>
            <pc:docMk/>
            <pc:sldMk cId="3279323832" sldId="263"/>
            <ac:picMk id="49166" creationId="{00000000-0000-0000-0000-000000000000}"/>
          </ac:picMkLst>
        </pc:picChg>
        <pc:picChg chg="mod">
          <ac:chgData name="Wang, Jun" userId="41e36dea-48b7-4baa-8886-ae2c61c6bd0e" providerId="ADAL" clId="{040D0EF5-0D71-4645-B577-0E4F27C55CFE}" dt="2020-06-05T15:24:56.948" v="4413" actId="1076"/>
          <ac:picMkLst>
            <pc:docMk/>
            <pc:sldMk cId="3279323832" sldId="263"/>
            <ac:picMk id="49167" creationId="{00000000-0000-0000-0000-000000000000}"/>
          </ac:picMkLst>
        </pc:picChg>
        <pc:cxnChg chg="add mod">
          <ac:chgData name="Wang, Jun" userId="41e36dea-48b7-4baa-8886-ae2c61c6bd0e" providerId="ADAL" clId="{040D0EF5-0D71-4645-B577-0E4F27C55CFE}" dt="2020-06-05T16:42:40.156" v="6127" actId="1076"/>
          <ac:cxnSpMkLst>
            <pc:docMk/>
            <pc:sldMk cId="3279323832" sldId="263"/>
            <ac:cxnSpMk id="12" creationId="{24B2D9D8-FC01-B547-A005-08A5E4E351E4}"/>
          </ac:cxnSpMkLst>
        </pc:cxnChg>
        <pc:cxnChg chg="del">
          <ac:chgData name="Wang, Jun" userId="41e36dea-48b7-4baa-8886-ae2c61c6bd0e" providerId="ADAL" clId="{040D0EF5-0D71-4645-B577-0E4F27C55CFE}" dt="2020-06-05T16:36:15.631" v="6067" actId="478"/>
          <ac:cxnSpMkLst>
            <pc:docMk/>
            <pc:sldMk cId="3279323832" sldId="263"/>
            <ac:cxnSpMk id="49170" creationId="{00000000-0000-0000-0000-000000000000}"/>
          </ac:cxnSpMkLst>
        </pc:cxnChg>
      </pc:sldChg>
      <pc:sldChg chg="del">
        <pc:chgData name="Wang, Jun" userId="41e36dea-48b7-4baa-8886-ae2c61c6bd0e" providerId="ADAL" clId="{040D0EF5-0D71-4645-B577-0E4F27C55CFE}" dt="2020-06-04T17:25:53.941" v="2306" actId="2696"/>
        <pc:sldMkLst>
          <pc:docMk/>
          <pc:sldMk cId="3062185531" sldId="264"/>
        </pc:sldMkLst>
      </pc:sldChg>
      <pc:sldChg chg="del">
        <pc:chgData name="Wang, Jun" userId="41e36dea-48b7-4baa-8886-ae2c61c6bd0e" providerId="ADAL" clId="{040D0EF5-0D71-4645-B577-0E4F27C55CFE}" dt="2020-06-04T17:25:53.852" v="2293" actId="2696"/>
        <pc:sldMkLst>
          <pc:docMk/>
          <pc:sldMk cId="1478040781" sldId="265"/>
        </pc:sldMkLst>
      </pc:sldChg>
      <pc:sldChg chg="del">
        <pc:chgData name="Wang, Jun" userId="41e36dea-48b7-4baa-8886-ae2c61c6bd0e" providerId="ADAL" clId="{040D0EF5-0D71-4645-B577-0E4F27C55CFE}" dt="2020-06-04T17:25:53.924" v="2302" actId="2696"/>
        <pc:sldMkLst>
          <pc:docMk/>
          <pc:sldMk cId="342534383" sldId="279"/>
        </pc:sldMkLst>
      </pc:sldChg>
      <pc:sldChg chg="del">
        <pc:chgData name="Wang, Jun" userId="41e36dea-48b7-4baa-8886-ae2c61c6bd0e" providerId="ADAL" clId="{040D0EF5-0D71-4645-B577-0E4F27C55CFE}" dt="2020-06-04T17:25:53.880" v="2296" actId="2696"/>
        <pc:sldMkLst>
          <pc:docMk/>
          <pc:sldMk cId="159761380" sldId="280"/>
        </pc:sldMkLst>
      </pc:sldChg>
      <pc:sldChg chg="del">
        <pc:chgData name="Wang, Jun" userId="41e36dea-48b7-4baa-8886-ae2c61c6bd0e" providerId="ADAL" clId="{040D0EF5-0D71-4645-B577-0E4F27C55CFE}" dt="2020-06-04T17:25:53.865" v="2294" actId="2696"/>
        <pc:sldMkLst>
          <pc:docMk/>
          <pc:sldMk cId="1023130336" sldId="282"/>
        </pc:sldMkLst>
      </pc:sldChg>
      <pc:sldChg chg="add del">
        <pc:chgData name="Wang, Jun" userId="41e36dea-48b7-4baa-8886-ae2c61c6bd0e" providerId="ADAL" clId="{040D0EF5-0D71-4645-B577-0E4F27C55CFE}" dt="2020-06-04T17:24:05.036" v="2278" actId="2696"/>
        <pc:sldMkLst>
          <pc:docMk/>
          <pc:sldMk cId="1377596616" sldId="283"/>
        </pc:sldMkLst>
      </pc:sldChg>
      <pc:sldChg chg="add del">
        <pc:chgData name="Wang, Jun" userId="41e36dea-48b7-4baa-8886-ae2c61c6bd0e" providerId="ADAL" clId="{040D0EF5-0D71-4645-B577-0E4F27C55CFE}" dt="2020-06-04T17:23:55.221" v="2275"/>
        <pc:sldMkLst>
          <pc:docMk/>
          <pc:sldMk cId="1847469353" sldId="283"/>
        </pc:sldMkLst>
      </pc:sldChg>
      <pc:sldChg chg="del">
        <pc:chgData name="Wang, Jun" userId="41e36dea-48b7-4baa-8886-ae2c61c6bd0e" providerId="ADAL" clId="{040D0EF5-0D71-4645-B577-0E4F27C55CFE}" dt="2020-06-04T17:25:54.022" v="2328" actId="2696"/>
        <pc:sldMkLst>
          <pc:docMk/>
          <pc:sldMk cId="121142246" sldId="290"/>
        </pc:sldMkLst>
      </pc:sldChg>
      <pc:sldChg chg="add del">
        <pc:chgData name="Wang, Jun" userId="41e36dea-48b7-4baa-8886-ae2c61c6bd0e" providerId="ADAL" clId="{040D0EF5-0D71-4645-B577-0E4F27C55CFE}" dt="2020-06-04T17:23:55.221" v="2275"/>
        <pc:sldMkLst>
          <pc:docMk/>
          <pc:sldMk cId="298065713" sldId="316"/>
        </pc:sldMkLst>
      </pc:sldChg>
      <pc:sldChg chg="addSp modSp add">
        <pc:chgData name="Wang, Jun" userId="41e36dea-48b7-4baa-8886-ae2c61c6bd0e" providerId="ADAL" clId="{040D0EF5-0D71-4645-B577-0E4F27C55CFE}" dt="2020-06-07T14:04:53.655" v="7234" actId="179"/>
        <pc:sldMkLst>
          <pc:docMk/>
          <pc:sldMk cId="3595408896" sldId="316"/>
        </pc:sldMkLst>
        <pc:spChg chg="mod">
          <ac:chgData name="Wang, Jun" userId="41e36dea-48b7-4baa-8886-ae2c61c6bd0e" providerId="ADAL" clId="{040D0EF5-0D71-4645-B577-0E4F27C55CFE}" dt="2020-06-07T14:02:06.618" v="6986" actId="255"/>
          <ac:spMkLst>
            <pc:docMk/>
            <pc:sldMk cId="3595408896" sldId="316"/>
            <ac:spMk id="2" creationId="{00000000-0000-0000-0000-000000000000}"/>
          </ac:spMkLst>
        </pc:spChg>
        <pc:spChg chg="add mod">
          <ac:chgData name="Wang, Jun" userId="41e36dea-48b7-4baa-8886-ae2c61c6bd0e" providerId="ADAL" clId="{040D0EF5-0D71-4645-B577-0E4F27C55CFE}" dt="2020-06-07T14:04:53.655" v="7234" actId="179"/>
          <ac:spMkLst>
            <pc:docMk/>
            <pc:sldMk cId="3595408896" sldId="316"/>
            <ac:spMk id="3" creationId="{7CA76C9A-8D9A-614E-9CCF-06309BA1A771}"/>
          </ac:spMkLst>
        </pc:spChg>
        <pc:grpChg chg="mod">
          <ac:chgData name="Wang, Jun" userId="41e36dea-48b7-4baa-8886-ae2c61c6bd0e" providerId="ADAL" clId="{040D0EF5-0D71-4645-B577-0E4F27C55CFE}" dt="2020-06-07T14:02:18.684" v="6989" actId="1076"/>
          <ac:grpSpMkLst>
            <pc:docMk/>
            <pc:sldMk cId="3595408896" sldId="316"/>
            <ac:grpSpMk id="4" creationId="{00000000-0000-0000-0000-000000000000}"/>
          </ac:grpSpMkLst>
        </pc:grpChg>
      </pc:sldChg>
      <pc:sldChg chg="add del">
        <pc:chgData name="Wang, Jun" userId="41e36dea-48b7-4baa-8886-ae2c61c6bd0e" providerId="ADAL" clId="{040D0EF5-0D71-4645-B577-0E4F27C55CFE}" dt="2020-06-04T17:23:55.221" v="2275"/>
        <pc:sldMkLst>
          <pc:docMk/>
          <pc:sldMk cId="1855535395" sldId="317"/>
        </pc:sldMkLst>
      </pc:sldChg>
      <pc:sldChg chg="addSp modSp add">
        <pc:chgData name="Wang, Jun" userId="41e36dea-48b7-4baa-8886-ae2c61c6bd0e" providerId="ADAL" clId="{040D0EF5-0D71-4645-B577-0E4F27C55CFE}" dt="2020-06-07T14:25:17.735" v="7387" actId="20577"/>
        <pc:sldMkLst>
          <pc:docMk/>
          <pc:sldMk cId="2183977461" sldId="317"/>
        </pc:sldMkLst>
        <pc:spChg chg="add mod">
          <ac:chgData name="Wang, Jun" userId="41e36dea-48b7-4baa-8886-ae2c61c6bd0e" providerId="ADAL" clId="{040D0EF5-0D71-4645-B577-0E4F27C55CFE}" dt="2020-06-05T17:01:33.918" v="6324" actId="14100"/>
          <ac:spMkLst>
            <pc:docMk/>
            <pc:sldMk cId="2183977461" sldId="317"/>
            <ac:spMk id="3" creationId="{066E54CC-BF11-6244-B307-DEA3CB614DBD}"/>
          </ac:spMkLst>
        </pc:spChg>
        <pc:spChg chg="add mod">
          <ac:chgData name="Wang, Jun" userId="41e36dea-48b7-4baa-8886-ae2c61c6bd0e" providerId="ADAL" clId="{040D0EF5-0D71-4645-B577-0E4F27C55CFE}" dt="2020-06-07T14:25:17.735" v="7387" actId="20577"/>
          <ac:spMkLst>
            <pc:docMk/>
            <pc:sldMk cId="2183977461" sldId="317"/>
            <ac:spMk id="5" creationId="{57A9F13E-7EBB-AC42-A914-A4BF4A7D2513}"/>
          </ac:spMkLst>
        </pc:spChg>
        <pc:picChg chg="mod">
          <ac:chgData name="Wang, Jun" userId="41e36dea-48b7-4baa-8886-ae2c61c6bd0e" providerId="ADAL" clId="{040D0EF5-0D71-4645-B577-0E4F27C55CFE}" dt="2020-06-05T16:52:16.836" v="6170" actId="1076"/>
          <ac:picMkLst>
            <pc:docMk/>
            <pc:sldMk cId="2183977461" sldId="317"/>
            <ac:picMk id="4" creationId="{00000000-0000-0000-0000-000000000000}"/>
          </ac:picMkLst>
        </pc:picChg>
        <pc:picChg chg="mod modCrop">
          <ac:chgData name="Wang, Jun" userId="41e36dea-48b7-4baa-8886-ae2c61c6bd0e" providerId="ADAL" clId="{040D0EF5-0D71-4645-B577-0E4F27C55CFE}" dt="2020-06-05T17:00:18.940" v="6191" actId="732"/>
          <ac:picMkLst>
            <pc:docMk/>
            <pc:sldMk cId="2183977461" sldId="317"/>
            <ac:picMk id="6" creationId="{00000000-0000-0000-0000-000000000000}"/>
          </ac:picMkLst>
        </pc:picChg>
        <pc:picChg chg="mod">
          <ac:chgData name="Wang, Jun" userId="41e36dea-48b7-4baa-8886-ae2c61c6bd0e" providerId="ADAL" clId="{040D0EF5-0D71-4645-B577-0E4F27C55CFE}" dt="2020-06-05T16:52:19.987" v="6171" actId="1076"/>
          <ac:picMkLst>
            <pc:docMk/>
            <pc:sldMk cId="2183977461" sldId="317"/>
            <ac:picMk id="7" creationId="{00000000-0000-0000-0000-000000000000}"/>
          </ac:picMkLst>
        </pc:picChg>
      </pc:sldChg>
      <pc:sldChg chg="add del">
        <pc:chgData name="Wang, Jun" userId="41e36dea-48b7-4baa-8886-ae2c61c6bd0e" providerId="ADAL" clId="{040D0EF5-0D71-4645-B577-0E4F27C55CFE}" dt="2020-06-04T17:24:05.923" v="2279" actId="2696"/>
        <pc:sldMkLst>
          <pc:docMk/>
          <pc:sldMk cId="372852539" sldId="318"/>
        </pc:sldMkLst>
      </pc:sldChg>
      <pc:sldChg chg="add del">
        <pc:chgData name="Wang, Jun" userId="41e36dea-48b7-4baa-8886-ae2c61c6bd0e" providerId="ADAL" clId="{040D0EF5-0D71-4645-B577-0E4F27C55CFE}" dt="2020-06-04T17:23:55.221" v="2275"/>
        <pc:sldMkLst>
          <pc:docMk/>
          <pc:sldMk cId="1684024593" sldId="318"/>
        </pc:sldMkLst>
      </pc:sldChg>
      <pc:sldChg chg="add del">
        <pc:chgData name="Wang, Jun" userId="41e36dea-48b7-4baa-8886-ae2c61c6bd0e" providerId="ADAL" clId="{040D0EF5-0D71-4645-B577-0E4F27C55CFE}" dt="2020-06-04T17:23:55.221" v="2275"/>
        <pc:sldMkLst>
          <pc:docMk/>
          <pc:sldMk cId="744564526" sldId="319"/>
        </pc:sldMkLst>
      </pc:sldChg>
      <pc:sldChg chg="add del">
        <pc:chgData name="Wang, Jun" userId="41e36dea-48b7-4baa-8886-ae2c61c6bd0e" providerId="ADAL" clId="{040D0EF5-0D71-4645-B577-0E4F27C55CFE}" dt="2020-06-04T17:24:06.754" v="2280" actId="2696"/>
        <pc:sldMkLst>
          <pc:docMk/>
          <pc:sldMk cId="933509196" sldId="319"/>
        </pc:sldMkLst>
      </pc:sldChg>
      <pc:sldChg chg="addSp delSp modSp add modNotesTx">
        <pc:chgData name="Wang, Jun" userId="41e36dea-48b7-4baa-8886-ae2c61c6bd0e" providerId="ADAL" clId="{040D0EF5-0D71-4645-B577-0E4F27C55CFE}" dt="2020-06-11T03:23:32.216" v="10130" actId="20577"/>
        <pc:sldMkLst>
          <pc:docMk/>
          <pc:sldMk cId="1408555936" sldId="324"/>
        </pc:sldMkLst>
        <pc:spChg chg="mod">
          <ac:chgData name="Wang, Jun" userId="41e36dea-48b7-4baa-8886-ae2c61c6bd0e" providerId="ADAL" clId="{040D0EF5-0D71-4645-B577-0E4F27C55CFE}" dt="2020-06-07T14:37:14.800" v="7654" actId="1076"/>
          <ac:spMkLst>
            <pc:docMk/>
            <pc:sldMk cId="1408555936" sldId="324"/>
            <ac:spMk id="2" creationId="{1E9EC2D5-6BC0-A04F-A714-B958867F9F93}"/>
          </ac:spMkLst>
        </pc:spChg>
        <pc:spChg chg="mod">
          <ac:chgData name="Wang, Jun" userId="41e36dea-48b7-4baa-8886-ae2c61c6bd0e" providerId="ADAL" clId="{040D0EF5-0D71-4645-B577-0E4F27C55CFE}" dt="2020-06-07T14:33:37.942" v="7417" actId="1076"/>
          <ac:spMkLst>
            <pc:docMk/>
            <pc:sldMk cId="1408555936" sldId="324"/>
            <ac:spMk id="4" creationId="{4FC387BA-E61A-D142-BCF1-BE4C16D06A0D}"/>
          </ac:spMkLst>
        </pc:spChg>
        <pc:spChg chg="mod">
          <ac:chgData name="Wang, Jun" userId="41e36dea-48b7-4baa-8886-ae2c61c6bd0e" providerId="ADAL" clId="{040D0EF5-0D71-4645-B577-0E4F27C55CFE}" dt="2020-06-07T14:40:40.876" v="7944" actId="1036"/>
          <ac:spMkLst>
            <pc:docMk/>
            <pc:sldMk cId="1408555936" sldId="324"/>
            <ac:spMk id="5" creationId="{BBB199C4-4970-8742-A9B7-72D5B2FD734A}"/>
          </ac:spMkLst>
        </pc:spChg>
        <pc:spChg chg="add mod">
          <ac:chgData name="Wang, Jun" userId="41e36dea-48b7-4baa-8886-ae2c61c6bd0e" providerId="ADAL" clId="{040D0EF5-0D71-4645-B577-0E4F27C55CFE}" dt="2020-06-07T14:28:31.479" v="7397" actId="164"/>
          <ac:spMkLst>
            <pc:docMk/>
            <pc:sldMk cId="1408555936" sldId="324"/>
            <ac:spMk id="8" creationId="{3B7CB672-D8A6-C045-9806-4843B9A0CC5F}"/>
          </ac:spMkLst>
        </pc:spChg>
        <pc:spChg chg="add mod">
          <ac:chgData name="Wang, Jun" userId="41e36dea-48b7-4baa-8886-ae2c61c6bd0e" providerId="ADAL" clId="{040D0EF5-0D71-4645-B577-0E4F27C55CFE}" dt="2020-06-07T14:40:48.614" v="7946" actId="14100"/>
          <ac:spMkLst>
            <pc:docMk/>
            <pc:sldMk cId="1408555936" sldId="324"/>
            <ac:spMk id="12" creationId="{591DC969-2A03-7A43-A340-5D2DA1499863}"/>
          </ac:spMkLst>
        </pc:spChg>
        <pc:spChg chg="add del mod">
          <ac:chgData name="Wang, Jun" userId="41e36dea-48b7-4baa-8886-ae2c61c6bd0e" providerId="ADAL" clId="{040D0EF5-0D71-4645-B577-0E4F27C55CFE}" dt="2020-06-07T14:25:39.045" v="7392" actId="478"/>
          <ac:spMkLst>
            <pc:docMk/>
            <pc:sldMk cId="1408555936" sldId="324"/>
            <ac:spMk id="14" creationId="{BA94970C-3062-3347-B51D-24A58D382DE1}"/>
          </ac:spMkLst>
        </pc:spChg>
        <pc:spChg chg="mod topLvl">
          <ac:chgData name="Wang, Jun" userId="41e36dea-48b7-4baa-8886-ae2c61c6bd0e" providerId="ADAL" clId="{040D0EF5-0D71-4645-B577-0E4F27C55CFE}" dt="2020-06-07T14:28:31.479" v="7397" actId="164"/>
          <ac:spMkLst>
            <pc:docMk/>
            <pc:sldMk cId="1408555936" sldId="324"/>
            <ac:spMk id="18" creationId="{340D39B6-24D5-224D-BC6F-33F4C9EA07AA}"/>
          </ac:spMkLst>
        </pc:spChg>
        <pc:spChg chg="mod topLvl">
          <ac:chgData name="Wang, Jun" userId="41e36dea-48b7-4baa-8886-ae2c61c6bd0e" providerId="ADAL" clId="{040D0EF5-0D71-4645-B577-0E4F27C55CFE}" dt="2020-06-07T14:28:31.479" v="7397" actId="164"/>
          <ac:spMkLst>
            <pc:docMk/>
            <pc:sldMk cId="1408555936" sldId="324"/>
            <ac:spMk id="19" creationId="{985F3969-AEEF-2747-91D6-2C662CFAF3C1}"/>
          </ac:spMkLst>
        </pc:spChg>
        <pc:spChg chg="mod topLvl">
          <ac:chgData name="Wang, Jun" userId="41e36dea-48b7-4baa-8886-ae2c61c6bd0e" providerId="ADAL" clId="{040D0EF5-0D71-4645-B577-0E4F27C55CFE}" dt="2020-06-07T14:28:31.479" v="7397" actId="164"/>
          <ac:spMkLst>
            <pc:docMk/>
            <pc:sldMk cId="1408555936" sldId="324"/>
            <ac:spMk id="20" creationId="{C4FDDC73-72D5-9342-983D-BAE09D9B0409}"/>
          </ac:spMkLst>
        </pc:spChg>
        <pc:spChg chg="add mod">
          <ac:chgData name="Wang, Jun" userId="41e36dea-48b7-4baa-8886-ae2c61c6bd0e" providerId="ADAL" clId="{040D0EF5-0D71-4645-B577-0E4F27C55CFE}" dt="2020-06-07T14:28:31.479" v="7397" actId="164"/>
          <ac:spMkLst>
            <pc:docMk/>
            <pc:sldMk cId="1408555936" sldId="324"/>
            <ac:spMk id="21" creationId="{AF274842-BDF8-0043-A582-225722944B61}"/>
          </ac:spMkLst>
        </pc:spChg>
        <pc:spChg chg="mod topLvl">
          <ac:chgData name="Wang, Jun" userId="41e36dea-48b7-4baa-8886-ae2c61c6bd0e" providerId="ADAL" clId="{040D0EF5-0D71-4645-B577-0E4F27C55CFE}" dt="2020-06-07T14:28:31.479" v="7397" actId="164"/>
          <ac:spMkLst>
            <pc:docMk/>
            <pc:sldMk cId="1408555936" sldId="324"/>
            <ac:spMk id="22" creationId="{6996C5C7-CF70-0B4B-BBAE-3CA38FB51E46}"/>
          </ac:spMkLst>
        </pc:spChg>
        <pc:spChg chg="mod topLvl">
          <ac:chgData name="Wang, Jun" userId="41e36dea-48b7-4baa-8886-ae2c61c6bd0e" providerId="ADAL" clId="{040D0EF5-0D71-4645-B577-0E4F27C55CFE}" dt="2020-06-07T14:28:31.479" v="7397" actId="164"/>
          <ac:spMkLst>
            <pc:docMk/>
            <pc:sldMk cId="1408555936" sldId="324"/>
            <ac:spMk id="23" creationId="{E0E4FF3A-1462-8D45-97A5-9E1B78F9DC74}"/>
          </ac:spMkLst>
        </pc:spChg>
        <pc:spChg chg="mod topLvl">
          <ac:chgData name="Wang, Jun" userId="41e36dea-48b7-4baa-8886-ae2c61c6bd0e" providerId="ADAL" clId="{040D0EF5-0D71-4645-B577-0E4F27C55CFE}" dt="2020-06-07T14:28:31.479" v="7397" actId="164"/>
          <ac:spMkLst>
            <pc:docMk/>
            <pc:sldMk cId="1408555936" sldId="324"/>
            <ac:spMk id="24" creationId="{2FD4B15F-EBC4-C04B-A0FC-159646FD151D}"/>
          </ac:spMkLst>
        </pc:spChg>
        <pc:spChg chg="mod topLvl">
          <ac:chgData name="Wang, Jun" userId="41e36dea-48b7-4baa-8886-ae2c61c6bd0e" providerId="ADAL" clId="{040D0EF5-0D71-4645-B577-0E4F27C55CFE}" dt="2020-06-07T14:28:31.479" v="7397" actId="164"/>
          <ac:spMkLst>
            <pc:docMk/>
            <pc:sldMk cId="1408555936" sldId="324"/>
            <ac:spMk id="25" creationId="{513C6EDD-545D-7D4C-8F4E-535D9D0BE2AB}"/>
          </ac:spMkLst>
        </pc:spChg>
        <pc:spChg chg="mod topLvl">
          <ac:chgData name="Wang, Jun" userId="41e36dea-48b7-4baa-8886-ae2c61c6bd0e" providerId="ADAL" clId="{040D0EF5-0D71-4645-B577-0E4F27C55CFE}" dt="2020-06-07T14:28:31.479" v="7397" actId="164"/>
          <ac:spMkLst>
            <pc:docMk/>
            <pc:sldMk cId="1408555936" sldId="324"/>
            <ac:spMk id="26" creationId="{16A364E8-793B-DD4E-A167-33171D696E4F}"/>
          </ac:spMkLst>
        </pc:spChg>
        <pc:spChg chg="mod topLvl">
          <ac:chgData name="Wang, Jun" userId="41e36dea-48b7-4baa-8886-ae2c61c6bd0e" providerId="ADAL" clId="{040D0EF5-0D71-4645-B577-0E4F27C55CFE}" dt="2020-06-07T14:28:31.479" v="7397" actId="164"/>
          <ac:spMkLst>
            <pc:docMk/>
            <pc:sldMk cId="1408555936" sldId="324"/>
            <ac:spMk id="27" creationId="{14D25320-9E62-6540-88F1-6050789DEAE6}"/>
          </ac:spMkLst>
        </pc:spChg>
        <pc:spChg chg="mod topLvl">
          <ac:chgData name="Wang, Jun" userId="41e36dea-48b7-4baa-8886-ae2c61c6bd0e" providerId="ADAL" clId="{040D0EF5-0D71-4645-B577-0E4F27C55CFE}" dt="2020-06-07T14:28:31.479" v="7397" actId="164"/>
          <ac:spMkLst>
            <pc:docMk/>
            <pc:sldMk cId="1408555936" sldId="324"/>
            <ac:spMk id="28" creationId="{04C3DEE3-60B4-8344-AC11-66481437B477}"/>
          </ac:spMkLst>
        </pc:spChg>
        <pc:spChg chg="add mod">
          <ac:chgData name="Wang, Jun" userId="41e36dea-48b7-4baa-8886-ae2c61c6bd0e" providerId="ADAL" clId="{040D0EF5-0D71-4645-B577-0E4F27C55CFE}" dt="2020-06-07T14:40:30.002" v="7936" actId="20577"/>
          <ac:spMkLst>
            <pc:docMk/>
            <pc:sldMk cId="1408555936" sldId="324"/>
            <ac:spMk id="30" creationId="{733EF77E-3679-D94E-B1C8-E55BA107F0FA}"/>
          </ac:spMkLst>
        </pc:spChg>
        <pc:grpChg chg="add mod">
          <ac:chgData name="Wang, Jun" userId="41e36dea-48b7-4baa-8886-ae2c61c6bd0e" providerId="ADAL" clId="{040D0EF5-0D71-4645-B577-0E4F27C55CFE}" dt="2020-06-07T14:40:40.876" v="7944" actId="1036"/>
          <ac:grpSpMkLst>
            <pc:docMk/>
            <pc:sldMk cId="1408555936" sldId="324"/>
            <ac:grpSpMk id="6" creationId="{DD3B6E04-104D-5E43-8367-F41BAD68580A}"/>
          </ac:grpSpMkLst>
        </pc:grpChg>
        <pc:grpChg chg="add del mod">
          <ac:chgData name="Wang, Jun" userId="41e36dea-48b7-4baa-8886-ae2c61c6bd0e" providerId="ADAL" clId="{040D0EF5-0D71-4645-B577-0E4F27C55CFE}" dt="2020-06-07T14:26:15.992" v="7394" actId="165"/>
          <ac:grpSpMkLst>
            <pc:docMk/>
            <pc:sldMk cId="1408555936" sldId="324"/>
            <ac:grpSpMk id="15" creationId="{2F3FFAB5-F1BE-064B-A14F-528D3AAB23DD}"/>
          </ac:grpSpMkLst>
        </pc:grpChg>
        <pc:picChg chg="mod">
          <ac:chgData name="Wang, Jun" userId="41e36dea-48b7-4baa-8886-ae2c61c6bd0e" providerId="ADAL" clId="{040D0EF5-0D71-4645-B577-0E4F27C55CFE}" dt="2020-06-07T14:28:31.479" v="7397" actId="164"/>
          <ac:picMkLst>
            <pc:docMk/>
            <pc:sldMk cId="1408555936" sldId="324"/>
            <ac:picMk id="3" creationId="{95691731-1FCD-AC45-AB6C-236689993A5E}"/>
          </ac:picMkLst>
        </pc:picChg>
        <pc:picChg chg="add mod">
          <ac:chgData name="Wang, Jun" userId="41e36dea-48b7-4baa-8886-ae2c61c6bd0e" providerId="ADAL" clId="{040D0EF5-0D71-4645-B577-0E4F27C55CFE}" dt="2020-06-07T14:33:40.630" v="7418" actId="1076"/>
          <ac:picMkLst>
            <pc:docMk/>
            <pc:sldMk cId="1408555936" sldId="324"/>
            <ac:picMk id="9" creationId="{ADEE6187-464B-BE40-AFA4-D06EF4234406}"/>
          </ac:picMkLst>
        </pc:picChg>
        <pc:picChg chg="del">
          <ac:chgData name="Wang, Jun" userId="41e36dea-48b7-4baa-8886-ae2c61c6bd0e" providerId="ADAL" clId="{040D0EF5-0D71-4645-B577-0E4F27C55CFE}" dt="2020-06-07T14:25:32.377" v="7390" actId="478"/>
          <ac:picMkLst>
            <pc:docMk/>
            <pc:sldMk cId="1408555936" sldId="324"/>
            <ac:picMk id="10" creationId="{CB7C21F7-6FCA-4A0F-A2F7-78907860DB09}"/>
          </ac:picMkLst>
        </pc:picChg>
        <pc:picChg chg="del">
          <ac:chgData name="Wang, Jun" userId="41e36dea-48b7-4baa-8886-ae2c61c6bd0e" providerId="ADAL" clId="{040D0EF5-0D71-4645-B577-0E4F27C55CFE}" dt="2020-06-07T14:25:30.381" v="7389" actId="478"/>
          <ac:picMkLst>
            <pc:docMk/>
            <pc:sldMk cId="1408555936" sldId="324"/>
            <ac:picMk id="11" creationId="{836C2A81-9EC0-4C93-85C4-9F6214FAE011}"/>
          </ac:picMkLst>
        </pc:picChg>
        <pc:picChg chg="del">
          <ac:chgData name="Wang, Jun" userId="41e36dea-48b7-4baa-8886-ae2c61c6bd0e" providerId="ADAL" clId="{040D0EF5-0D71-4645-B577-0E4F27C55CFE}" dt="2020-06-07T14:25:28.757" v="7388" actId="478"/>
          <ac:picMkLst>
            <pc:docMk/>
            <pc:sldMk cId="1408555936" sldId="324"/>
            <ac:picMk id="13" creationId="{D132314B-8F58-8F47-BBEB-1DDBDF8EFE8C}"/>
          </ac:picMkLst>
        </pc:picChg>
        <pc:picChg chg="mod topLvl modCrop">
          <ac:chgData name="Wang, Jun" userId="41e36dea-48b7-4baa-8886-ae2c61c6bd0e" providerId="ADAL" clId="{040D0EF5-0D71-4645-B577-0E4F27C55CFE}" dt="2020-06-07T14:31:51.499" v="7406" actId="732"/>
          <ac:picMkLst>
            <pc:docMk/>
            <pc:sldMk cId="1408555936" sldId="324"/>
            <ac:picMk id="16" creationId="{CD4D4F39-66D3-1441-AA31-96794E62502C}"/>
          </ac:picMkLst>
        </pc:picChg>
        <pc:picChg chg="add mod">
          <ac:chgData name="Wang, Jun" userId="41e36dea-48b7-4baa-8886-ae2c61c6bd0e" providerId="ADAL" clId="{040D0EF5-0D71-4645-B577-0E4F27C55CFE}" dt="2020-06-07T14:36:51.097" v="7649" actId="1076"/>
          <ac:picMkLst>
            <pc:docMk/>
            <pc:sldMk cId="1408555936" sldId="324"/>
            <ac:picMk id="29" creationId="{51C7E0A1-754A-D143-8391-7E395740E7FD}"/>
          </ac:picMkLst>
        </pc:picChg>
        <pc:cxnChg chg="add mod">
          <ac:chgData name="Wang, Jun" userId="41e36dea-48b7-4baa-8886-ae2c61c6bd0e" providerId="ADAL" clId="{040D0EF5-0D71-4645-B577-0E4F27C55CFE}" dt="2020-06-07T14:28:31.479" v="7397" actId="164"/>
          <ac:cxnSpMkLst>
            <pc:docMk/>
            <pc:sldMk cId="1408555936" sldId="324"/>
            <ac:cxnSpMk id="7" creationId="{0BC07EDE-A0D2-5E47-AA5A-C3472CD20302}"/>
          </ac:cxnSpMkLst>
        </pc:cxnChg>
        <pc:cxnChg chg="add mod">
          <ac:chgData name="Wang, Jun" userId="41e36dea-48b7-4baa-8886-ae2c61c6bd0e" providerId="ADAL" clId="{040D0EF5-0D71-4645-B577-0E4F27C55CFE}" dt="2020-06-07T14:28:31.479" v="7397" actId="164"/>
          <ac:cxnSpMkLst>
            <pc:docMk/>
            <pc:sldMk cId="1408555936" sldId="324"/>
            <ac:cxnSpMk id="17" creationId="{C771A7DA-81C7-264A-B13F-854A6C2EB8E7}"/>
          </ac:cxnSpMkLst>
        </pc:cxnChg>
      </pc:sldChg>
      <pc:sldChg chg="del">
        <pc:chgData name="Wang, Jun" userId="41e36dea-48b7-4baa-8886-ae2c61c6bd0e" providerId="ADAL" clId="{040D0EF5-0D71-4645-B577-0E4F27C55CFE}" dt="2020-06-04T17:25:53.811" v="2289" actId="2696"/>
        <pc:sldMkLst>
          <pc:docMk/>
          <pc:sldMk cId="849063379" sldId="328"/>
        </pc:sldMkLst>
      </pc:sldChg>
      <pc:sldChg chg="del">
        <pc:chgData name="Wang, Jun" userId="41e36dea-48b7-4baa-8886-ae2c61c6bd0e" providerId="ADAL" clId="{040D0EF5-0D71-4645-B577-0E4F27C55CFE}" dt="2020-06-04T17:25:53.817" v="2290" actId="2696"/>
        <pc:sldMkLst>
          <pc:docMk/>
          <pc:sldMk cId="2372665228" sldId="330"/>
        </pc:sldMkLst>
      </pc:sldChg>
      <pc:sldChg chg="del">
        <pc:chgData name="Wang, Jun" userId="41e36dea-48b7-4baa-8886-ae2c61c6bd0e" providerId="ADAL" clId="{040D0EF5-0D71-4645-B577-0E4F27C55CFE}" dt="2020-06-04T17:25:53.930" v="2305" actId="2696"/>
        <pc:sldMkLst>
          <pc:docMk/>
          <pc:sldMk cId="653646886" sldId="345"/>
        </pc:sldMkLst>
      </pc:sldChg>
      <pc:sldChg chg="add del">
        <pc:chgData name="Wang, Jun" userId="41e36dea-48b7-4baa-8886-ae2c61c6bd0e" providerId="ADAL" clId="{040D0EF5-0D71-4645-B577-0E4F27C55CFE}" dt="2020-06-04T17:24:47.657" v="2283" actId="2696"/>
        <pc:sldMkLst>
          <pc:docMk/>
          <pc:sldMk cId="221306977" sldId="349"/>
        </pc:sldMkLst>
      </pc:sldChg>
      <pc:sldChg chg="add del">
        <pc:chgData name="Wang, Jun" userId="41e36dea-48b7-4baa-8886-ae2c61c6bd0e" providerId="ADAL" clId="{040D0EF5-0D71-4645-B577-0E4F27C55CFE}" dt="2020-06-04T17:23:55.221" v="2275"/>
        <pc:sldMkLst>
          <pc:docMk/>
          <pc:sldMk cId="1891384667" sldId="349"/>
        </pc:sldMkLst>
      </pc:sldChg>
      <pc:sldChg chg="addSp modSp add">
        <pc:chgData name="Wang, Jun" userId="41e36dea-48b7-4baa-8886-ae2c61c6bd0e" providerId="ADAL" clId="{040D0EF5-0D71-4645-B577-0E4F27C55CFE}" dt="2020-06-07T14:05:55.387" v="7240" actId="179"/>
        <pc:sldMkLst>
          <pc:docMk/>
          <pc:sldMk cId="1365730538" sldId="357"/>
        </pc:sldMkLst>
        <pc:spChg chg="mod">
          <ac:chgData name="Wang, Jun" userId="41e36dea-48b7-4baa-8886-ae2c61c6bd0e" providerId="ADAL" clId="{040D0EF5-0D71-4645-B577-0E4F27C55CFE}" dt="2020-06-07T14:05:17.734" v="7238" actId="255"/>
          <ac:spMkLst>
            <pc:docMk/>
            <pc:sldMk cId="1365730538" sldId="357"/>
            <ac:spMk id="2" creationId="{00000000-0000-0000-0000-000000000000}"/>
          </ac:spMkLst>
        </pc:spChg>
        <pc:spChg chg="add mod">
          <ac:chgData name="Wang, Jun" userId="41e36dea-48b7-4baa-8886-ae2c61c6bd0e" providerId="ADAL" clId="{040D0EF5-0D71-4645-B577-0E4F27C55CFE}" dt="2020-06-04T17:57:25.641" v="2633" actId="1076"/>
          <ac:spMkLst>
            <pc:docMk/>
            <pc:sldMk cId="1365730538" sldId="357"/>
            <ac:spMk id="3" creationId="{304EF733-D5C3-284C-A5D9-EAA6FE62BD31}"/>
          </ac:spMkLst>
        </pc:spChg>
        <pc:spChg chg="mod">
          <ac:chgData name="Wang, Jun" userId="41e36dea-48b7-4baa-8886-ae2c61c6bd0e" providerId="ADAL" clId="{040D0EF5-0D71-4645-B577-0E4F27C55CFE}" dt="2020-06-07T14:05:55.387" v="7240" actId="179"/>
          <ac:spMkLst>
            <pc:docMk/>
            <pc:sldMk cId="1365730538" sldId="357"/>
            <ac:spMk id="7" creationId="{5A789236-2DF7-42A6-A3A0-7E81A7F6D1AE}"/>
          </ac:spMkLst>
        </pc:spChg>
        <pc:spChg chg="add mod">
          <ac:chgData name="Wang, Jun" userId="41e36dea-48b7-4baa-8886-ae2c61c6bd0e" providerId="ADAL" clId="{040D0EF5-0D71-4645-B577-0E4F27C55CFE}" dt="2020-06-04T17:59:25.231" v="2716" actId="20577"/>
          <ac:spMkLst>
            <pc:docMk/>
            <pc:sldMk cId="1365730538" sldId="357"/>
            <ac:spMk id="14" creationId="{5F456AD4-4BAE-934A-8A06-B2CD32AE71D9}"/>
          </ac:spMkLst>
        </pc:spChg>
        <pc:spChg chg="mod">
          <ac:chgData name="Wang, Jun" userId="41e36dea-48b7-4baa-8886-ae2c61c6bd0e" providerId="ADAL" clId="{040D0EF5-0D71-4645-B577-0E4F27C55CFE}" dt="2020-06-04T18:01:54.750" v="2799" actId="164"/>
          <ac:spMkLst>
            <pc:docMk/>
            <pc:sldMk cId="1365730538" sldId="357"/>
            <ac:spMk id="15" creationId="{00000000-0000-0000-0000-000000000000}"/>
          </ac:spMkLst>
        </pc:spChg>
        <pc:spChg chg="mod">
          <ac:chgData name="Wang, Jun" userId="41e36dea-48b7-4baa-8886-ae2c61c6bd0e" providerId="ADAL" clId="{040D0EF5-0D71-4645-B577-0E4F27C55CFE}" dt="2020-06-04T18:01:54.750" v="2799" actId="164"/>
          <ac:spMkLst>
            <pc:docMk/>
            <pc:sldMk cId="1365730538" sldId="357"/>
            <ac:spMk id="16" creationId="{00000000-0000-0000-0000-000000000000}"/>
          </ac:spMkLst>
        </pc:spChg>
        <pc:spChg chg="mod">
          <ac:chgData name="Wang, Jun" userId="41e36dea-48b7-4baa-8886-ae2c61c6bd0e" providerId="ADAL" clId="{040D0EF5-0D71-4645-B577-0E4F27C55CFE}" dt="2020-06-04T18:01:54.750" v="2799" actId="164"/>
          <ac:spMkLst>
            <pc:docMk/>
            <pc:sldMk cId="1365730538" sldId="357"/>
            <ac:spMk id="17" creationId="{00000000-0000-0000-0000-000000000000}"/>
          </ac:spMkLst>
        </pc:spChg>
        <pc:spChg chg="mod">
          <ac:chgData name="Wang, Jun" userId="41e36dea-48b7-4baa-8886-ae2c61c6bd0e" providerId="ADAL" clId="{040D0EF5-0D71-4645-B577-0E4F27C55CFE}" dt="2020-06-04T18:01:33.679" v="2797" actId="1036"/>
          <ac:spMkLst>
            <pc:docMk/>
            <pc:sldMk cId="1365730538" sldId="357"/>
            <ac:spMk id="18" creationId="{00000000-0000-0000-0000-000000000000}"/>
          </ac:spMkLst>
        </pc:spChg>
        <pc:spChg chg="mod">
          <ac:chgData name="Wang, Jun" userId="41e36dea-48b7-4baa-8886-ae2c61c6bd0e" providerId="ADAL" clId="{040D0EF5-0D71-4645-B577-0E4F27C55CFE}" dt="2020-06-04T18:01:54.750" v="2799" actId="164"/>
          <ac:spMkLst>
            <pc:docMk/>
            <pc:sldMk cId="1365730538" sldId="357"/>
            <ac:spMk id="19" creationId="{00000000-0000-0000-0000-000000000000}"/>
          </ac:spMkLst>
        </pc:spChg>
        <pc:spChg chg="mod">
          <ac:chgData name="Wang, Jun" userId="41e36dea-48b7-4baa-8886-ae2c61c6bd0e" providerId="ADAL" clId="{040D0EF5-0D71-4645-B577-0E4F27C55CFE}" dt="2020-06-04T18:01:54.750" v="2799" actId="164"/>
          <ac:spMkLst>
            <pc:docMk/>
            <pc:sldMk cId="1365730538" sldId="357"/>
            <ac:spMk id="20" creationId="{00000000-0000-0000-0000-000000000000}"/>
          </ac:spMkLst>
        </pc:spChg>
        <pc:grpChg chg="add mod">
          <ac:chgData name="Wang, Jun" userId="41e36dea-48b7-4baa-8886-ae2c61c6bd0e" providerId="ADAL" clId="{040D0EF5-0D71-4645-B577-0E4F27C55CFE}" dt="2020-06-04T18:00:29.884" v="2781" actId="164"/>
          <ac:grpSpMkLst>
            <pc:docMk/>
            <pc:sldMk cId="1365730538" sldId="357"/>
            <ac:grpSpMk id="7" creationId="{6EF99561-34AE-C545-B457-6C3733EC1D9B}"/>
          </ac:grpSpMkLst>
        </pc:grpChg>
        <pc:grpChg chg="add mod">
          <ac:chgData name="Wang, Jun" userId="41e36dea-48b7-4baa-8886-ae2c61c6bd0e" providerId="ADAL" clId="{040D0EF5-0D71-4645-B577-0E4F27C55CFE}" dt="2020-06-04T18:02:05.819" v="2800" actId="164"/>
          <ac:grpSpMkLst>
            <pc:docMk/>
            <pc:sldMk cId="1365730538" sldId="357"/>
            <ac:grpSpMk id="8" creationId="{89730CDF-952D-804A-81AC-A8F178715FC2}"/>
          </ac:grpSpMkLst>
        </pc:grpChg>
        <pc:grpChg chg="mod">
          <ac:chgData name="Wang, Jun" userId="41e36dea-48b7-4baa-8886-ae2c61c6bd0e" providerId="ADAL" clId="{040D0EF5-0D71-4645-B577-0E4F27C55CFE}" dt="2020-06-04T18:02:05.819" v="2800" actId="164"/>
          <ac:grpSpMkLst>
            <pc:docMk/>
            <pc:sldMk cId="1365730538" sldId="357"/>
            <ac:grpSpMk id="9" creationId="{00000000-0000-0000-0000-000000000000}"/>
          </ac:grpSpMkLst>
        </pc:grpChg>
        <pc:grpChg chg="add mod">
          <ac:chgData name="Wang, Jun" userId="41e36dea-48b7-4baa-8886-ae2c61c6bd0e" providerId="ADAL" clId="{040D0EF5-0D71-4645-B577-0E4F27C55CFE}" dt="2020-06-07T14:05:09.758" v="7236" actId="1076"/>
          <ac:grpSpMkLst>
            <pc:docMk/>
            <pc:sldMk cId="1365730538" sldId="357"/>
            <ac:grpSpMk id="10" creationId="{37FB2F47-E42A-7740-AC46-BC5C80A8C4A9}"/>
          </ac:grpSpMkLst>
        </pc:grpChg>
        <pc:picChg chg="mod">
          <ac:chgData name="Wang, Jun" userId="41e36dea-48b7-4baa-8886-ae2c61c6bd0e" providerId="ADAL" clId="{040D0EF5-0D71-4645-B577-0E4F27C55CFE}" dt="2020-06-04T18:01:54.750" v="2799" actId="164"/>
          <ac:picMkLst>
            <pc:docMk/>
            <pc:sldMk cId="1365730538" sldId="357"/>
            <ac:picMk id="5" creationId="{00000000-0000-0000-0000-000000000000}"/>
          </ac:picMkLst>
        </pc:picChg>
      </pc:sldChg>
      <pc:sldChg chg="add del">
        <pc:chgData name="Wang, Jun" userId="41e36dea-48b7-4baa-8886-ae2c61c6bd0e" providerId="ADAL" clId="{040D0EF5-0D71-4645-B577-0E4F27C55CFE}" dt="2020-06-04T17:23:55.221" v="2275"/>
        <pc:sldMkLst>
          <pc:docMk/>
          <pc:sldMk cId="2442174726" sldId="357"/>
        </pc:sldMkLst>
      </pc:sldChg>
      <pc:sldChg chg="add del">
        <pc:chgData name="Wang, Jun" userId="41e36dea-48b7-4baa-8886-ae2c61c6bd0e" providerId="ADAL" clId="{040D0EF5-0D71-4645-B577-0E4F27C55CFE}" dt="2020-06-04T17:23:55.221" v="2275"/>
        <pc:sldMkLst>
          <pc:docMk/>
          <pc:sldMk cId="2311365541" sldId="358"/>
        </pc:sldMkLst>
      </pc:sldChg>
      <pc:sldChg chg="add del ord">
        <pc:chgData name="Wang, Jun" userId="41e36dea-48b7-4baa-8886-ae2c61c6bd0e" providerId="ADAL" clId="{040D0EF5-0D71-4645-B577-0E4F27C55CFE}" dt="2020-06-04T18:08:29.698" v="2886" actId="2696"/>
        <pc:sldMkLst>
          <pc:docMk/>
          <pc:sldMk cId="2383727740" sldId="358"/>
        </pc:sldMkLst>
      </pc:sldChg>
      <pc:sldChg chg="modSp add del">
        <pc:chgData name="Wang, Jun" userId="41e36dea-48b7-4baa-8886-ae2c61c6bd0e" providerId="ADAL" clId="{040D0EF5-0D71-4645-B577-0E4F27C55CFE}" dt="2020-06-04T18:02:17.993" v="2802" actId="2696"/>
        <pc:sldMkLst>
          <pc:docMk/>
          <pc:sldMk cId="4033725497" sldId="359"/>
        </pc:sldMkLst>
        <pc:spChg chg="mod">
          <ac:chgData name="Wang, Jun" userId="41e36dea-48b7-4baa-8886-ae2c61c6bd0e" providerId="ADAL" clId="{040D0EF5-0D71-4645-B577-0E4F27C55CFE}" dt="2020-06-04T17:28:55.683" v="2344" actId="58"/>
          <ac:spMkLst>
            <pc:docMk/>
            <pc:sldMk cId="4033725497" sldId="359"/>
            <ac:spMk id="5" creationId="{4BE98139-89B7-2B43-840C-9403802EE812}"/>
          </ac:spMkLst>
        </pc:spChg>
      </pc:sldChg>
      <pc:sldChg chg="add del">
        <pc:chgData name="Wang, Jun" userId="41e36dea-48b7-4baa-8886-ae2c61c6bd0e" providerId="ADAL" clId="{040D0EF5-0D71-4645-B577-0E4F27C55CFE}" dt="2020-06-04T17:23:55.221" v="2275"/>
        <pc:sldMkLst>
          <pc:docMk/>
          <pc:sldMk cId="4092297153" sldId="359"/>
        </pc:sldMkLst>
      </pc:sldChg>
      <pc:sldChg chg="add del">
        <pc:chgData name="Wang, Jun" userId="41e36dea-48b7-4baa-8886-ae2c61c6bd0e" providerId="ADAL" clId="{040D0EF5-0D71-4645-B577-0E4F27C55CFE}" dt="2020-06-04T17:23:55.221" v="2275"/>
        <pc:sldMkLst>
          <pc:docMk/>
          <pc:sldMk cId="1136268489" sldId="363"/>
        </pc:sldMkLst>
      </pc:sldChg>
      <pc:sldChg chg="addSp modSp add ord">
        <pc:chgData name="Wang, Jun" userId="41e36dea-48b7-4baa-8886-ae2c61c6bd0e" providerId="ADAL" clId="{040D0EF5-0D71-4645-B577-0E4F27C55CFE}" dt="2020-06-07T14:45:49.875" v="7947" actId="255"/>
        <pc:sldMkLst>
          <pc:docMk/>
          <pc:sldMk cId="2047482609" sldId="363"/>
        </pc:sldMkLst>
        <pc:spChg chg="mod">
          <ac:chgData name="Wang, Jun" userId="41e36dea-48b7-4baa-8886-ae2c61c6bd0e" providerId="ADAL" clId="{040D0EF5-0D71-4645-B577-0E4F27C55CFE}" dt="2020-06-07T14:45:49.875" v="7947" actId="255"/>
          <ac:spMkLst>
            <pc:docMk/>
            <pc:sldMk cId="2047482609" sldId="363"/>
            <ac:spMk id="2" creationId="{9671E053-62D9-D14C-B7C3-7C76CAB58F8A}"/>
          </ac:spMkLst>
        </pc:spChg>
        <pc:spChg chg="mod">
          <ac:chgData name="Wang, Jun" userId="41e36dea-48b7-4baa-8886-ae2c61c6bd0e" providerId="ADAL" clId="{040D0EF5-0D71-4645-B577-0E4F27C55CFE}" dt="2020-06-05T18:00:01.792" v="6972" actId="1076"/>
          <ac:spMkLst>
            <pc:docMk/>
            <pc:sldMk cId="2047482609" sldId="363"/>
            <ac:spMk id="3" creationId="{E1762660-4B9A-0A4B-9844-78F9D4EB293B}"/>
          </ac:spMkLst>
        </pc:spChg>
        <pc:spChg chg="add mod">
          <ac:chgData name="Wang, Jun" userId="41e36dea-48b7-4baa-8886-ae2c61c6bd0e" providerId="ADAL" clId="{040D0EF5-0D71-4645-B577-0E4F27C55CFE}" dt="2020-06-05T18:00:08.136" v="6974" actId="1076"/>
          <ac:spMkLst>
            <pc:docMk/>
            <pc:sldMk cId="2047482609" sldId="363"/>
            <ac:spMk id="5" creationId="{773B1571-EF43-8340-8501-473B574B62E5}"/>
          </ac:spMkLst>
        </pc:spChg>
        <pc:picChg chg="mod">
          <ac:chgData name="Wang, Jun" userId="41e36dea-48b7-4baa-8886-ae2c61c6bd0e" providerId="ADAL" clId="{040D0EF5-0D71-4645-B577-0E4F27C55CFE}" dt="2020-06-05T18:00:05.491" v="6973" actId="14100"/>
          <ac:picMkLst>
            <pc:docMk/>
            <pc:sldMk cId="2047482609" sldId="363"/>
            <ac:picMk id="4" creationId="{EBE95CFE-E145-BA4E-B9DD-B25157D183BD}"/>
          </ac:picMkLst>
        </pc:picChg>
      </pc:sldChg>
      <pc:sldChg chg="del">
        <pc:chgData name="Wang, Jun" userId="41e36dea-48b7-4baa-8886-ae2c61c6bd0e" providerId="ADAL" clId="{040D0EF5-0D71-4645-B577-0E4F27C55CFE}" dt="2020-06-04T17:25:53.926" v="2303" actId="2696"/>
        <pc:sldMkLst>
          <pc:docMk/>
          <pc:sldMk cId="3568801912" sldId="364"/>
        </pc:sldMkLst>
      </pc:sldChg>
      <pc:sldChg chg="add del">
        <pc:chgData name="Wang, Jun" userId="41e36dea-48b7-4baa-8886-ae2c61c6bd0e" providerId="ADAL" clId="{040D0EF5-0D71-4645-B577-0E4F27C55CFE}" dt="2020-06-04T17:24:09.974" v="2282" actId="2696"/>
        <pc:sldMkLst>
          <pc:docMk/>
          <pc:sldMk cId="3400192074" sldId="366"/>
        </pc:sldMkLst>
      </pc:sldChg>
      <pc:sldChg chg="add del">
        <pc:chgData name="Wang, Jun" userId="41e36dea-48b7-4baa-8886-ae2c61c6bd0e" providerId="ADAL" clId="{040D0EF5-0D71-4645-B577-0E4F27C55CFE}" dt="2020-06-04T17:23:55.221" v="2275"/>
        <pc:sldMkLst>
          <pc:docMk/>
          <pc:sldMk cId="3880274545" sldId="366"/>
        </pc:sldMkLst>
      </pc:sldChg>
      <pc:sldChg chg="add del">
        <pc:chgData name="Wang, Jun" userId="41e36dea-48b7-4baa-8886-ae2c61c6bd0e" providerId="ADAL" clId="{040D0EF5-0D71-4645-B577-0E4F27C55CFE}" dt="2020-06-04T17:23:55.221" v="2275"/>
        <pc:sldMkLst>
          <pc:docMk/>
          <pc:sldMk cId="2997461359" sldId="367"/>
        </pc:sldMkLst>
      </pc:sldChg>
      <pc:sldChg chg="add del">
        <pc:chgData name="Wang, Jun" userId="41e36dea-48b7-4baa-8886-ae2c61c6bd0e" providerId="ADAL" clId="{040D0EF5-0D71-4645-B577-0E4F27C55CFE}" dt="2020-06-04T17:24:03.167" v="2277" actId="2696"/>
        <pc:sldMkLst>
          <pc:docMk/>
          <pc:sldMk cId="3797211168" sldId="367"/>
        </pc:sldMkLst>
      </pc:sldChg>
      <pc:sldChg chg="add del">
        <pc:chgData name="Wang, Jun" userId="41e36dea-48b7-4baa-8886-ae2c61c6bd0e" providerId="ADAL" clId="{040D0EF5-0D71-4645-B577-0E4F27C55CFE}" dt="2020-06-04T17:24:07.649" v="2281" actId="2696"/>
        <pc:sldMkLst>
          <pc:docMk/>
          <pc:sldMk cId="3456315870" sldId="368"/>
        </pc:sldMkLst>
      </pc:sldChg>
      <pc:sldChg chg="add del">
        <pc:chgData name="Wang, Jun" userId="41e36dea-48b7-4baa-8886-ae2c61c6bd0e" providerId="ADAL" clId="{040D0EF5-0D71-4645-B577-0E4F27C55CFE}" dt="2020-06-04T17:23:55.221" v="2275"/>
        <pc:sldMkLst>
          <pc:docMk/>
          <pc:sldMk cId="3896191780" sldId="368"/>
        </pc:sldMkLst>
      </pc:sldChg>
      <pc:sldChg chg="del">
        <pc:chgData name="Wang, Jun" userId="41e36dea-48b7-4baa-8886-ae2c61c6bd0e" providerId="ADAL" clId="{040D0EF5-0D71-4645-B577-0E4F27C55CFE}" dt="2020-06-04T17:25:53.900" v="2299" actId="2696"/>
        <pc:sldMkLst>
          <pc:docMk/>
          <pc:sldMk cId="2367848593" sldId="370"/>
        </pc:sldMkLst>
      </pc:sldChg>
      <pc:sldChg chg="del">
        <pc:chgData name="Wang, Jun" userId="41e36dea-48b7-4baa-8886-ae2c61c6bd0e" providerId="ADAL" clId="{040D0EF5-0D71-4645-B577-0E4F27C55CFE}" dt="2020-06-04T17:25:53.904" v="2301" actId="2696"/>
        <pc:sldMkLst>
          <pc:docMk/>
          <pc:sldMk cId="3282912770" sldId="373"/>
        </pc:sldMkLst>
      </pc:sldChg>
      <pc:sldChg chg="del">
        <pc:chgData name="Wang, Jun" userId="41e36dea-48b7-4baa-8886-ae2c61c6bd0e" providerId="ADAL" clId="{040D0EF5-0D71-4645-B577-0E4F27C55CFE}" dt="2020-06-04T17:25:53.929" v="2304" actId="2696"/>
        <pc:sldMkLst>
          <pc:docMk/>
          <pc:sldMk cId="850352272" sldId="376"/>
        </pc:sldMkLst>
      </pc:sldChg>
      <pc:sldChg chg="del">
        <pc:chgData name="Wang, Jun" userId="41e36dea-48b7-4baa-8886-ae2c61c6bd0e" providerId="ADAL" clId="{040D0EF5-0D71-4645-B577-0E4F27C55CFE}" dt="2020-06-04T17:25:53.943" v="2307" actId="2696"/>
        <pc:sldMkLst>
          <pc:docMk/>
          <pc:sldMk cId="1977407836" sldId="377"/>
        </pc:sldMkLst>
      </pc:sldChg>
      <pc:sldChg chg="del">
        <pc:chgData name="Wang, Jun" userId="41e36dea-48b7-4baa-8886-ae2c61c6bd0e" providerId="ADAL" clId="{040D0EF5-0D71-4645-B577-0E4F27C55CFE}" dt="2020-06-04T17:25:53.902" v="2300" actId="2696"/>
        <pc:sldMkLst>
          <pc:docMk/>
          <pc:sldMk cId="351700559" sldId="379"/>
        </pc:sldMkLst>
      </pc:sldChg>
      <pc:sldChg chg="del">
        <pc:chgData name="Wang, Jun" userId="41e36dea-48b7-4baa-8886-ae2c61c6bd0e" providerId="ADAL" clId="{040D0EF5-0D71-4645-B577-0E4F27C55CFE}" dt="2020-06-04T17:25:53.877" v="2295" actId="2696"/>
        <pc:sldMkLst>
          <pc:docMk/>
          <pc:sldMk cId="2713390396" sldId="380"/>
        </pc:sldMkLst>
      </pc:sldChg>
      <pc:sldChg chg="del">
        <pc:chgData name="Wang, Jun" userId="41e36dea-48b7-4baa-8886-ae2c61c6bd0e" providerId="ADAL" clId="{040D0EF5-0D71-4645-B577-0E4F27C55CFE}" dt="2020-06-04T17:25:53.961" v="2325" actId="2696"/>
        <pc:sldMkLst>
          <pc:docMk/>
          <pc:sldMk cId="1225963842" sldId="381"/>
        </pc:sldMkLst>
      </pc:sldChg>
      <pc:sldChg chg="del">
        <pc:chgData name="Wang, Jun" userId="41e36dea-48b7-4baa-8886-ae2c61c6bd0e" providerId="ADAL" clId="{040D0EF5-0D71-4645-B577-0E4F27C55CFE}" dt="2020-06-04T17:25:53.807" v="2287" actId="2696"/>
        <pc:sldMkLst>
          <pc:docMk/>
          <pc:sldMk cId="317270287" sldId="382"/>
        </pc:sldMkLst>
      </pc:sldChg>
      <pc:sldChg chg="del">
        <pc:chgData name="Wang, Jun" userId="41e36dea-48b7-4baa-8886-ae2c61c6bd0e" providerId="ADAL" clId="{040D0EF5-0D71-4645-B577-0E4F27C55CFE}" dt="2020-06-04T17:25:53.948" v="2310" actId="2696"/>
        <pc:sldMkLst>
          <pc:docMk/>
          <pc:sldMk cId="1135866312" sldId="383"/>
        </pc:sldMkLst>
      </pc:sldChg>
      <pc:sldChg chg="del">
        <pc:chgData name="Wang, Jun" userId="41e36dea-48b7-4baa-8886-ae2c61c6bd0e" providerId="ADAL" clId="{040D0EF5-0D71-4645-B577-0E4F27C55CFE}" dt="2020-06-04T17:25:53.949" v="2311" actId="2696"/>
        <pc:sldMkLst>
          <pc:docMk/>
          <pc:sldMk cId="2514416240" sldId="384"/>
        </pc:sldMkLst>
      </pc:sldChg>
      <pc:sldChg chg="del">
        <pc:chgData name="Wang, Jun" userId="41e36dea-48b7-4baa-8886-ae2c61c6bd0e" providerId="ADAL" clId="{040D0EF5-0D71-4645-B577-0E4F27C55CFE}" dt="2020-06-04T17:25:53.946" v="2309" actId="2696"/>
        <pc:sldMkLst>
          <pc:docMk/>
          <pc:sldMk cId="3872188785" sldId="385"/>
        </pc:sldMkLst>
      </pc:sldChg>
      <pc:sldChg chg="del">
        <pc:chgData name="Wang, Jun" userId="41e36dea-48b7-4baa-8886-ae2c61c6bd0e" providerId="ADAL" clId="{040D0EF5-0D71-4645-B577-0E4F27C55CFE}" dt="2020-06-04T17:25:53.945" v="2308" actId="2696"/>
        <pc:sldMkLst>
          <pc:docMk/>
          <pc:sldMk cId="2307307020" sldId="386"/>
        </pc:sldMkLst>
      </pc:sldChg>
      <pc:sldChg chg="del">
        <pc:chgData name="Wang, Jun" userId="41e36dea-48b7-4baa-8886-ae2c61c6bd0e" providerId="ADAL" clId="{040D0EF5-0D71-4645-B577-0E4F27C55CFE}" dt="2020-06-04T17:25:53.819" v="2291" actId="2696"/>
        <pc:sldMkLst>
          <pc:docMk/>
          <pc:sldMk cId="2405710079" sldId="388"/>
        </pc:sldMkLst>
      </pc:sldChg>
      <pc:sldChg chg="add del">
        <pc:chgData name="Wang, Jun" userId="41e36dea-48b7-4baa-8886-ae2c61c6bd0e" providerId="ADAL" clId="{040D0EF5-0D71-4645-B577-0E4F27C55CFE}" dt="2020-06-04T18:04:11.559" v="2831" actId="2696"/>
        <pc:sldMkLst>
          <pc:docMk/>
          <pc:sldMk cId="833243551" sldId="443"/>
        </pc:sldMkLst>
      </pc:sldChg>
      <pc:sldChg chg="addSp delSp modSp add modNotesTx">
        <pc:chgData name="Wang, Jun" userId="41e36dea-48b7-4baa-8886-ae2c61c6bd0e" providerId="ADAL" clId="{040D0EF5-0D71-4645-B577-0E4F27C55CFE}" dt="2020-06-11T02:59:32.050" v="9345" actId="20577"/>
        <pc:sldMkLst>
          <pc:docMk/>
          <pc:sldMk cId="4189972472" sldId="443"/>
        </pc:sldMkLst>
        <pc:spChg chg="mod">
          <ac:chgData name="Wang, Jun" userId="41e36dea-48b7-4baa-8886-ae2c61c6bd0e" providerId="ADAL" clId="{040D0EF5-0D71-4645-B577-0E4F27C55CFE}" dt="2020-06-04T18:12:46.704" v="2921" actId="255"/>
          <ac:spMkLst>
            <pc:docMk/>
            <pc:sldMk cId="4189972472" sldId="443"/>
            <ac:spMk id="3" creationId="{DEA43F6B-6ECC-FD4E-8D0C-355697EB64A4}"/>
          </ac:spMkLst>
        </pc:spChg>
        <pc:spChg chg="add mod">
          <ac:chgData name="Wang, Jun" userId="41e36dea-48b7-4baa-8886-ae2c61c6bd0e" providerId="ADAL" clId="{040D0EF5-0D71-4645-B577-0E4F27C55CFE}" dt="2020-06-04T18:26:34.444" v="3323" actId="1076"/>
          <ac:spMkLst>
            <pc:docMk/>
            <pc:sldMk cId="4189972472" sldId="443"/>
            <ac:spMk id="4" creationId="{FAFDD448-68D8-354A-A38D-FE4701B11663}"/>
          </ac:spMkLst>
        </pc:spChg>
        <pc:spChg chg="add del mod">
          <ac:chgData name="Wang, Jun" userId="41e36dea-48b7-4baa-8886-ae2c61c6bd0e" providerId="ADAL" clId="{040D0EF5-0D71-4645-B577-0E4F27C55CFE}" dt="2020-06-04T18:50:21.371" v="4060" actId="478"/>
          <ac:spMkLst>
            <pc:docMk/>
            <pc:sldMk cId="4189972472" sldId="443"/>
            <ac:spMk id="8" creationId="{F47B19A7-9813-A74E-BF62-D1B157755DA3}"/>
          </ac:spMkLst>
        </pc:spChg>
        <pc:spChg chg="mod">
          <ac:chgData name="Wang, Jun" userId="41e36dea-48b7-4baa-8886-ae2c61c6bd0e" providerId="ADAL" clId="{040D0EF5-0D71-4645-B577-0E4F27C55CFE}" dt="2020-06-04T18:12:55.537" v="2924" actId="255"/>
          <ac:spMkLst>
            <pc:docMk/>
            <pc:sldMk cId="4189972472" sldId="443"/>
            <ac:spMk id="88" creationId="{82FC736A-4A5D-2647-BCCB-73D33A2CC937}"/>
          </ac:spMkLst>
        </pc:spChg>
        <pc:spChg chg="mod">
          <ac:chgData name="Wang, Jun" userId="41e36dea-48b7-4baa-8886-ae2c61c6bd0e" providerId="ADAL" clId="{040D0EF5-0D71-4645-B577-0E4F27C55CFE}" dt="2020-06-04T18:13:03.284" v="2927" actId="255"/>
          <ac:spMkLst>
            <pc:docMk/>
            <pc:sldMk cId="4189972472" sldId="443"/>
            <ac:spMk id="89" creationId="{8C134E0D-61CF-8F4D-9AE8-F56757BE22A4}"/>
          </ac:spMkLst>
        </pc:spChg>
        <pc:spChg chg="del">
          <ac:chgData name="Wang, Jun" userId="41e36dea-48b7-4baa-8886-ae2c61c6bd0e" providerId="ADAL" clId="{040D0EF5-0D71-4645-B577-0E4F27C55CFE}" dt="2020-06-04T18:48:58.951" v="4052" actId="478"/>
          <ac:spMkLst>
            <pc:docMk/>
            <pc:sldMk cId="4189972472" sldId="443"/>
            <ac:spMk id="100" creationId="{FAF3C7C2-E7C8-544C-A602-3DD30B381CD8}"/>
          </ac:spMkLst>
        </pc:spChg>
        <pc:spChg chg="del">
          <ac:chgData name="Wang, Jun" userId="41e36dea-48b7-4baa-8886-ae2c61c6bd0e" providerId="ADAL" clId="{040D0EF5-0D71-4645-B577-0E4F27C55CFE}" dt="2020-06-04T18:48:54.958" v="4050" actId="478"/>
          <ac:spMkLst>
            <pc:docMk/>
            <pc:sldMk cId="4189972472" sldId="443"/>
            <ac:spMk id="101" creationId="{44D330D5-6226-EA4B-AF0B-0D724015B518}"/>
          </ac:spMkLst>
        </pc:spChg>
        <pc:spChg chg="del">
          <ac:chgData name="Wang, Jun" userId="41e36dea-48b7-4baa-8886-ae2c61c6bd0e" providerId="ADAL" clId="{040D0EF5-0D71-4645-B577-0E4F27C55CFE}" dt="2020-06-04T18:48:57.061" v="4051" actId="478"/>
          <ac:spMkLst>
            <pc:docMk/>
            <pc:sldMk cId="4189972472" sldId="443"/>
            <ac:spMk id="102" creationId="{28E220E7-CAD7-7548-A4A3-11384DACBBF3}"/>
          </ac:spMkLst>
        </pc:spChg>
        <pc:spChg chg="del">
          <ac:chgData name="Wang, Jun" userId="41e36dea-48b7-4baa-8886-ae2c61c6bd0e" providerId="ADAL" clId="{040D0EF5-0D71-4645-B577-0E4F27C55CFE}" dt="2020-06-04T18:48:43.268" v="4048" actId="478"/>
          <ac:spMkLst>
            <pc:docMk/>
            <pc:sldMk cId="4189972472" sldId="443"/>
            <ac:spMk id="103" creationId="{A2534A74-8D4C-B64E-BD64-B99E42786CB5}"/>
          </ac:spMkLst>
        </pc:spChg>
        <pc:spChg chg="del">
          <ac:chgData name="Wang, Jun" userId="41e36dea-48b7-4baa-8886-ae2c61c6bd0e" providerId="ADAL" clId="{040D0EF5-0D71-4645-B577-0E4F27C55CFE}" dt="2020-06-04T18:48:43.268" v="4048" actId="478"/>
          <ac:spMkLst>
            <pc:docMk/>
            <pc:sldMk cId="4189972472" sldId="443"/>
            <ac:spMk id="104" creationId="{A08F7000-3404-CA4C-A65A-B2594A646921}"/>
          </ac:spMkLst>
        </pc:spChg>
        <pc:spChg chg="del">
          <ac:chgData name="Wang, Jun" userId="41e36dea-48b7-4baa-8886-ae2c61c6bd0e" providerId="ADAL" clId="{040D0EF5-0D71-4645-B577-0E4F27C55CFE}" dt="2020-06-04T18:48:43.268" v="4048" actId="478"/>
          <ac:spMkLst>
            <pc:docMk/>
            <pc:sldMk cId="4189972472" sldId="443"/>
            <ac:spMk id="105" creationId="{9BB4BEE7-7E33-5542-9124-54A42003684C}"/>
          </ac:spMkLst>
        </pc:spChg>
        <pc:spChg chg="add del mod">
          <ac:chgData name="Wang, Jun" userId="41e36dea-48b7-4baa-8886-ae2c61c6bd0e" providerId="ADAL" clId="{040D0EF5-0D71-4645-B577-0E4F27C55CFE}" dt="2020-06-04T18:50:18.461" v="4059" actId="478"/>
          <ac:spMkLst>
            <pc:docMk/>
            <pc:sldMk cId="4189972472" sldId="443"/>
            <ac:spMk id="126" creationId="{7C3D6955-B942-6645-9B6E-1E9E15604096}"/>
          </ac:spMkLst>
        </pc:spChg>
        <pc:spChg chg="add del mod">
          <ac:chgData name="Wang, Jun" userId="41e36dea-48b7-4baa-8886-ae2c61c6bd0e" providerId="ADAL" clId="{040D0EF5-0D71-4645-B577-0E4F27C55CFE}" dt="2020-06-04T18:50:18.461" v="4059" actId="478"/>
          <ac:spMkLst>
            <pc:docMk/>
            <pc:sldMk cId="4189972472" sldId="443"/>
            <ac:spMk id="127" creationId="{E02AB149-6769-6244-93E7-5598333C20D6}"/>
          </ac:spMkLst>
        </pc:spChg>
        <pc:spChg chg="add del mod">
          <ac:chgData name="Wang, Jun" userId="41e36dea-48b7-4baa-8886-ae2c61c6bd0e" providerId="ADAL" clId="{040D0EF5-0D71-4645-B577-0E4F27C55CFE}" dt="2020-06-04T18:50:18.461" v="4059" actId="478"/>
          <ac:spMkLst>
            <pc:docMk/>
            <pc:sldMk cId="4189972472" sldId="443"/>
            <ac:spMk id="128" creationId="{ED3FD01B-6889-6C41-AB5C-0EF44ADE78FA}"/>
          </ac:spMkLst>
        </pc:spChg>
        <pc:spChg chg="add mod">
          <ac:chgData name="Wang, Jun" userId="41e36dea-48b7-4baa-8886-ae2c61c6bd0e" providerId="ADAL" clId="{040D0EF5-0D71-4645-B577-0E4F27C55CFE}" dt="2020-06-04T18:51:29.008" v="4068" actId="1076"/>
          <ac:spMkLst>
            <pc:docMk/>
            <pc:sldMk cId="4189972472" sldId="443"/>
            <ac:spMk id="129" creationId="{C95089C3-037C-B448-B975-F65CD37DA5F7}"/>
          </ac:spMkLst>
        </pc:spChg>
        <pc:spChg chg="add mod">
          <ac:chgData name="Wang, Jun" userId="41e36dea-48b7-4baa-8886-ae2c61c6bd0e" providerId="ADAL" clId="{040D0EF5-0D71-4645-B577-0E4F27C55CFE}" dt="2020-06-04T18:51:31.540" v="4069" actId="1076"/>
          <ac:spMkLst>
            <pc:docMk/>
            <pc:sldMk cId="4189972472" sldId="443"/>
            <ac:spMk id="130" creationId="{0FB00AE1-72E8-0B4F-BBC1-8A6F55ED112D}"/>
          </ac:spMkLst>
        </pc:spChg>
        <pc:spChg chg="add mod">
          <ac:chgData name="Wang, Jun" userId="41e36dea-48b7-4baa-8886-ae2c61c6bd0e" providerId="ADAL" clId="{040D0EF5-0D71-4645-B577-0E4F27C55CFE}" dt="2020-06-04T18:51:33.967" v="4070" actId="1076"/>
          <ac:spMkLst>
            <pc:docMk/>
            <pc:sldMk cId="4189972472" sldId="443"/>
            <ac:spMk id="131" creationId="{F8B8A3F0-A989-084F-8DC5-54B33DB06115}"/>
          </ac:spMkLst>
        </pc:spChg>
        <pc:grpChg chg="del">
          <ac:chgData name="Wang, Jun" userId="41e36dea-48b7-4baa-8886-ae2c61c6bd0e" providerId="ADAL" clId="{040D0EF5-0D71-4645-B577-0E4F27C55CFE}" dt="2020-06-04T18:48:40.040" v="4047" actId="478"/>
          <ac:grpSpMkLst>
            <pc:docMk/>
            <pc:sldMk cId="4189972472" sldId="443"/>
            <ac:grpSpMk id="40" creationId="{53E4D20B-3522-8144-8592-BB3CEB7C928D}"/>
          </ac:grpSpMkLst>
        </pc:grpChg>
        <pc:grpChg chg="del">
          <ac:chgData name="Wang, Jun" userId="41e36dea-48b7-4baa-8886-ae2c61c6bd0e" providerId="ADAL" clId="{040D0EF5-0D71-4645-B577-0E4F27C55CFE}" dt="2020-06-04T18:48:43.268" v="4048" actId="478"/>
          <ac:grpSpMkLst>
            <pc:docMk/>
            <pc:sldMk cId="4189972472" sldId="443"/>
            <ac:grpSpMk id="106" creationId="{336FA3B2-E941-EB48-B3E8-542A261C43DD}"/>
          </ac:grpSpMkLst>
        </pc:grpChg>
        <pc:grpChg chg="add del mod">
          <ac:chgData name="Wang, Jun" userId="41e36dea-48b7-4baa-8886-ae2c61c6bd0e" providerId="ADAL" clId="{040D0EF5-0D71-4645-B577-0E4F27C55CFE}" dt="2020-06-04T18:50:18.461" v="4059" actId="478"/>
          <ac:grpSpMkLst>
            <pc:docMk/>
            <pc:sldMk cId="4189972472" sldId="443"/>
            <ac:grpSpMk id="132" creationId="{D2E9AB32-6E1C-0846-A41C-278C527BECC5}"/>
          </ac:grpSpMkLst>
        </pc:grpChg>
        <pc:grpChg chg="add del mod">
          <ac:chgData name="Wang, Jun" userId="41e36dea-48b7-4baa-8886-ae2c61c6bd0e" providerId="ADAL" clId="{040D0EF5-0D71-4645-B577-0E4F27C55CFE}" dt="2020-06-04T18:50:18.461" v="4059" actId="478"/>
          <ac:grpSpMkLst>
            <pc:docMk/>
            <pc:sldMk cId="4189972472" sldId="443"/>
            <ac:grpSpMk id="138" creationId="{231036E8-7A80-2B47-9ECE-4060E62C1579}"/>
          </ac:grpSpMkLst>
        </pc:grpChg>
        <pc:grpChg chg="add del mod">
          <ac:chgData name="Wang, Jun" userId="41e36dea-48b7-4baa-8886-ae2c61c6bd0e" providerId="ADAL" clId="{040D0EF5-0D71-4645-B577-0E4F27C55CFE}" dt="2020-06-04T18:50:18.461" v="4059" actId="478"/>
          <ac:grpSpMkLst>
            <pc:docMk/>
            <pc:sldMk cId="4189972472" sldId="443"/>
            <ac:grpSpMk id="144" creationId="{17A8F63B-A870-E64D-A4D9-2048E1417CE8}"/>
          </ac:grpSpMkLst>
        </pc:grpChg>
        <pc:picChg chg="add del">
          <ac:chgData name="Wang, Jun" userId="41e36dea-48b7-4baa-8886-ae2c61c6bd0e" providerId="ADAL" clId="{040D0EF5-0D71-4645-B577-0E4F27C55CFE}" dt="2020-06-04T18:50:51.791" v="4063" actId="478"/>
          <ac:picMkLst>
            <pc:docMk/>
            <pc:sldMk cId="4189972472" sldId="443"/>
            <ac:picMk id="9" creationId="{8D5BC15A-8F63-2F42-BCFE-4DB09BF9BDDB}"/>
          </ac:picMkLst>
        </pc:picChg>
        <pc:picChg chg="add mod">
          <ac:chgData name="Wang, Jun" userId="41e36dea-48b7-4baa-8886-ae2c61c6bd0e" providerId="ADAL" clId="{040D0EF5-0D71-4645-B577-0E4F27C55CFE}" dt="2020-06-07T14:08:54.373" v="7254" actId="1076"/>
          <ac:picMkLst>
            <pc:docMk/>
            <pc:sldMk cId="4189972472" sldId="443"/>
            <ac:picMk id="10" creationId="{CE6D9250-F23F-0A48-88DA-1AB8FCC4F8DA}"/>
          </ac:picMkLst>
        </pc:picChg>
        <pc:picChg chg="mod">
          <ac:chgData name="Wang, Jun" userId="41e36dea-48b7-4baa-8886-ae2c61c6bd0e" providerId="ADAL" clId="{040D0EF5-0D71-4645-B577-0E4F27C55CFE}" dt="2020-06-04T18:11:57.255" v="2912" actId="1076"/>
          <ac:picMkLst>
            <pc:docMk/>
            <pc:sldMk cId="4189972472" sldId="443"/>
            <ac:picMk id="86" creationId="{8CE96D0C-B485-3C4B-B755-62D39C21ADDD}"/>
          </ac:picMkLst>
        </pc:picChg>
        <pc:picChg chg="mod">
          <ac:chgData name="Wang, Jun" userId="41e36dea-48b7-4baa-8886-ae2c61c6bd0e" providerId="ADAL" clId="{040D0EF5-0D71-4645-B577-0E4F27C55CFE}" dt="2020-06-04T18:12:49.534" v="2922" actId="1076"/>
          <ac:picMkLst>
            <pc:docMk/>
            <pc:sldMk cId="4189972472" sldId="443"/>
            <ac:picMk id="87" creationId="{8BC56443-DD5F-8D46-92FA-E8CFCE8B0B30}"/>
          </ac:picMkLst>
        </pc:picChg>
        <pc:picChg chg="add mod modCrop">
          <ac:chgData name="Wang, Jun" userId="41e36dea-48b7-4baa-8886-ae2c61c6bd0e" providerId="ADAL" clId="{040D0EF5-0D71-4645-B577-0E4F27C55CFE}" dt="2020-06-04T18:13:06.104" v="2928" actId="1076"/>
          <ac:picMkLst>
            <pc:docMk/>
            <pc:sldMk cId="4189972472" sldId="443"/>
            <ac:picMk id="90" creationId="{2D603062-2F12-9C45-88D6-7ED7970F09CB}"/>
          </ac:picMkLst>
        </pc:picChg>
        <pc:picChg chg="add mod">
          <ac:chgData name="Wang, Jun" userId="41e36dea-48b7-4baa-8886-ae2c61c6bd0e" providerId="ADAL" clId="{040D0EF5-0D71-4645-B577-0E4F27C55CFE}" dt="2020-06-04T18:14:55.898" v="2942" actId="1076"/>
          <ac:picMkLst>
            <pc:docMk/>
            <pc:sldMk cId="4189972472" sldId="443"/>
            <ac:picMk id="91" creationId="{1B9312D3-8517-9C47-AED9-780252A08AAF}"/>
          </ac:picMkLst>
        </pc:picChg>
        <pc:picChg chg="add mod">
          <ac:chgData name="Wang, Jun" userId="41e36dea-48b7-4baa-8886-ae2c61c6bd0e" providerId="ADAL" clId="{040D0EF5-0D71-4645-B577-0E4F27C55CFE}" dt="2020-06-04T18:14:15.554" v="2937" actId="1076"/>
          <ac:picMkLst>
            <pc:docMk/>
            <pc:sldMk cId="4189972472" sldId="443"/>
            <ac:picMk id="107" creationId="{5AA77A95-84D7-2C4D-9B7B-5B36792DC9C1}"/>
          </ac:picMkLst>
        </pc:picChg>
        <pc:picChg chg="add del mod">
          <ac:chgData name="Wang, Jun" userId="41e36dea-48b7-4baa-8886-ae2c61c6bd0e" providerId="ADAL" clId="{040D0EF5-0D71-4645-B577-0E4F27C55CFE}" dt="2020-06-04T18:50:18.461" v="4059" actId="478"/>
          <ac:picMkLst>
            <pc:docMk/>
            <pc:sldMk cId="4189972472" sldId="443"/>
            <ac:picMk id="108" creationId="{C2E4805D-7B2F-5A46-B78D-1DFC559A89EE}"/>
          </ac:picMkLst>
        </pc:picChg>
        <pc:picChg chg="add del mod">
          <ac:chgData name="Wang, Jun" userId="41e36dea-48b7-4baa-8886-ae2c61c6bd0e" providerId="ADAL" clId="{040D0EF5-0D71-4645-B577-0E4F27C55CFE}" dt="2020-06-04T18:50:18.461" v="4059" actId="478"/>
          <ac:picMkLst>
            <pc:docMk/>
            <pc:sldMk cId="4189972472" sldId="443"/>
            <ac:picMk id="109" creationId="{EC909838-EAB3-FE4F-95F6-CDDDDD9634B9}"/>
          </ac:picMkLst>
        </pc:picChg>
        <pc:picChg chg="add del mod">
          <ac:chgData name="Wang, Jun" userId="41e36dea-48b7-4baa-8886-ae2c61c6bd0e" providerId="ADAL" clId="{040D0EF5-0D71-4645-B577-0E4F27C55CFE}" dt="2020-06-04T18:50:18.461" v="4059" actId="478"/>
          <ac:picMkLst>
            <pc:docMk/>
            <pc:sldMk cId="4189972472" sldId="443"/>
            <ac:picMk id="110" creationId="{17493BB8-19D2-8A4A-A4B6-0D15F38FACB2}"/>
          </ac:picMkLst>
        </pc:picChg>
        <pc:picChg chg="add del mod">
          <ac:chgData name="Wang, Jun" userId="41e36dea-48b7-4baa-8886-ae2c61c6bd0e" providerId="ADAL" clId="{040D0EF5-0D71-4645-B577-0E4F27C55CFE}" dt="2020-06-04T18:50:18.461" v="4059" actId="478"/>
          <ac:picMkLst>
            <pc:docMk/>
            <pc:sldMk cId="4189972472" sldId="443"/>
            <ac:picMk id="111" creationId="{C713FC66-D748-D34B-9A99-D3C5447294A8}"/>
          </ac:picMkLst>
        </pc:picChg>
        <pc:picChg chg="add del mod">
          <ac:chgData name="Wang, Jun" userId="41e36dea-48b7-4baa-8886-ae2c61c6bd0e" providerId="ADAL" clId="{040D0EF5-0D71-4645-B577-0E4F27C55CFE}" dt="2020-06-04T18:50:18.461" v="4059" actId="478"/>
          <ac:picMkLst>
            <pc:docMk/>
            <pc:sldMk cId="4189972472" sldId="443"/>
            <ac:picMk id="112" creationId="{5517E8BA-1DF8-BD4C-B107-22816F4C4B91}"/>
          </ac:picMkLst>
        </pc:picChg>
        <pc:picChg chg="add del mod">
          <ac:chgData name="Wang, Jun" userId="41e36dea-48b7-4baa-8886-ae2c61c6bd0e" providerId="ADAL" clId="{040D0EF5-0D71-4645-B577-0E4F27C55CFE}" dt="2020-06-04T18:50:18.461" v="4059" actId="478"/>
          <ac:picMkLst>
            <pc:docMk/>
            <pc:sldMk cId="4189972472" sldId="443"/>
            <ac:picMk id="113" creationId="{E3BB77A0-04DF-5742-B027-9B5FC925FEA6}"/>
          </ac:picMkLst>
        </pc:picChg>
        <pc:picChg chg="add del mod">
          <ac:chgData name="Wang, Jun" userId="41e36dea-48b7-4baa-8886-ae2c61c6bd0e" providerId="ADAL" clId="{040D0EF5-0D71-4645-B577-0E4F27C55CFE}" dt="2020-06-04T18:50:18.461" v="4059" actId="478"/>
          <ac:picMkLst>
            <pc:docMk/>
            <pc:sldMk cId="4189972472" sldId="443"/>
            <ac:picMk id="114" creationId="{14DD935F-7536-6841-B3AF-A16AB9746D1B}"/>
          </ac:picMkLst>
        </pc:picChg>
        <pc:picChg chg="add del mod">
          <ac:chgData name="Wang, Jun" userId="41e36dea-48b7-4baa-8886-ae2c61c6bd0e" providerId="ADAL" clId="{040D0EF5-0D71-4645-B577-0E4F27C55CFE}" dt="2020-06-04T18:50:18.461" v="4059" actId="478"/>
          <ac:picMkLst>
            <pc:docMk/>
            <pc:sldMk cId="4189972472" sldId="443"/>
            <ac:picMk id="115" creationId="{335CA799-C4C4-AE4D-9E85-CA845D638059}"/>
          </ac:picMkLst>
        </pc:picChg>
        <pc:picChg chg="add del mod">
          <ac:chgData name="Wang, Jun" userId="41e36dea-48b7-4baa-8886-ae2c61c6bd0e" providerId="ADAL" clId="{040D0EF5-0D71-4645-B577-0E4F27C55CFE}" dt="2020-06-04T18:50:18.461" v="4059" actId="478"/>
          <ac:picMkLst>
            <pc:docMk/>
            <pc:sldMk cId="4189972472" sldId="443"/>
            <ac:picMk id="116" creationId="{5C40793D-B5AC-2B4E-A887-65B70836F7CE}"/>
          </ac:picMkLst>
        </pc:picChg>
        <pc:picChg chg="add del mod">
          <ac:chgData name="Wang, Jun" userId="41e36dea-48b7-4baa-8886-ae2c61c6bd0e" providerId="ADAL" clId="{040D0EF5-0D71-4645-B577-0E4F27C55CFE}" dt="2020-06-04T18:50:18.461" v="4059" actId="478"/>
          <ac:picMkLst>
            <pc:docMk/>
            <pc:sldMk cId="4189972472" sldId="443"/>
            <ac:picMk id="117" creationId="{95A0C2D4-C182-D247-855E-81378780AD5C}"/>
          </ac:picMkLst>
        </pc:picChg>
        <pc:picChg chg="add del mod">
          <ac:chgData name="Wang, Jun" userId="41e36dea-48b7-4baa-8886-ae2c61c6bd0e" providerId="ADAL" clId="{040D0EF5-0D71-4645-B577-0E4F27C55CFE}" dt="2020-06-04T18:50:18.461" v="4059" actId="478"/>
          <ac:picMkLst>
            <pc:docMk/>
            <pc:sldMk cId="4189972472" sldId="443"/>
            <ac:picMk id="120" creationId="{3409EE11-6399-954A-B9CA-D21E3E99465C}"/>
          </ac:picMkLst>
        </pc:picChg>
        <pc:picChg chg="add del mod">
          <ac:chgData name="Wang, Jun" userId="41e36dea-48b7-4baa-8886-ae2c61c6bd0e" providerId="ADAL" clId="{040D0EF5-0D71-4645-B577-0E4F27C55CFE}" dt="2020-06-04T18:50:18.461" v="4059" actId="478"/>
          <ac:picMkLst>
            <pc:docMk/>
            <pc:sldMk cId="4189972472" sldId="443"/>
            <ac:picMk id="121" creationId="{E8484CA8-CF6A-8A45-B6A2-470F2B5DC66E}"/>
          </ac:picMkLst>
        </pc:picChg>
        <pc:picChg chg="add del mod">
          <ac:chgData name="Wang, Jun" userId="41e36dea-48b7-4baa-8886-ae2c61c6bd0e" providerId="ADAL" clId="{040D0EF5-0D71-4645-B577-0E4F27C55CFE}" dt="2020-06-04T18:50:18.461" v="4059" actId="478"/>
          <ac:picMkLst>
            <pc:docMk/>
            <pc:sldMk cId="4189972472" sldId="443"/>
            <ac:picMk id="122" creationId="{B42F33EF-49A4-3249-A1A1-2E1C9EF2A89F}"/>
          </ac:picMkLst>
        </pc:picChg>
        <pc:picChg chg="add del mod">
          <ac:chgData name="Wang, Jun" userId="41e36dea-48b7-4baa-8886-ae2c61c6bd0e" providerId="ADAL" clId="{040D0EF5-0D71-4645-B577-0E4F27C55CFE}" dt="2020-06-04T18:50:22.283" v="4061" actId="478"/>
          <ac:picMkLst>
            <pc:docMk/>
            <pc:sldMk cId="4189972472" sldId="443"/>
            <ac:picMk id="123" creationId="{E33E39F3-367C-2644-97EE-6755F214F331}"/>
          </ac:picMkLst>
        </pc:picChg>
        <pc:picChg chg="add del mod">
          <ac:chgData name="Wang, Jun" userId="41e36dea-48b7-4baa-8886-ae2c61c6bd0e" providerId="ADAL" clId="{040D0EF5-0D71-4645-B577-0E4F27C55CFE}" dt="2020-06-04T18:50:18.461" v="4059" actId="478"/>
          <ac:picMkLst>
            <pc:docMk/>
            <pc:sldMk cId="4189972472" sldId="443"/>
            <ac:picMk id="124" creationId="{51AE8EE0-8D8D-E746-870A-010E5E3D77E4}"/>
          </ac:picMkLst>
        </pc:picChg>
        <pc:picChg chg="add del mod">
          <ac:chgData name="Wang, Jun" userId="41e36dea-48b7-4baa-8886-ae2c61c6bd0e" providerId="ADAL" clId="{040D0EF5-0D71-4645-B577-0E4F27C55CFE}" dt="2020-06-04T18:50:18.461" v="4059" actId="478"/>
          <ac:picMkLst>
            <pc:docMk/>
            <pc:sldMk cId="4189972472" sldId="443"/>
            <ac:picMk id="125" creationId="{6E7B5248-913C-E94C-8CA0-42C0588CBA2A}"/>
          </ac:picMkLst>
        </pc:picChg>
        <pc:picChg chg="mod">
          <ac:chgData name="Wang, Jun" userId="41e36dea-48b7-4baa-8886-ae2c61c6bd0e" providerId="ADAL" clId="{040D0EF5-0D71-4645-B577-0E4F27C55CFE}" dt="2020-06-04T18:48:44.400" v="4049"/>
          <ac:picMkLst>
            <pc:docMk/>
            <pc:sldMk cId="4189972472" sldId="443"/>
            <ac:picMk id="134" creationId="{A574F5BE-21E9-2D45-962F-840FC2A2048F}"/>
          </ac:picMkLst>
        </pc:picChg>
        <pc:picChg chg="mod">
          <ac:chgData name="Wang, Jun" userId="41e36dea-48b7-4baa-8886-ae2c61c6bd0e" providerId="ADAL" clId="{040D0EF5-0D71-4645-B577-0E4F27C55CFE}" dt="2020-06-04T18:48:44.400" v="4049"/>
          <ac:picMkLst>
            <pc:docMk/>
            <pc:sldMk cId="4189972472" sldId="443"/>
            <ac:picMk id="135" creationId="{E06D1CE5-04AA-E847-8534-1909CF330AEA}"/>
          </ac:picMkLst>
        </pc:picChg>
        <pc:picChg chg="mod">
          <ac:chgData name="Wang, Jun" userId="41e36dea-48b7-4baa-8886-ae2c61c6bd0e" providerId="ADAL" clId="{040D0EF5-0D71-4645-B577-0E4F27C55CFE}" dt="2020-06-04T18:48:44.400" v="4049"/>
          <ac:picMkLst>
            <pc:docMk/>
            <pc:sldMk cId="4189972472" sldId="443"/>
            <ac:picMk id="136" creationId="{EC7CD5B5-5FBF-904D-88BE-C45AE27EADB0}"/>
          </ac:picMkLst>
        </pc:picChg>
        <pc:picChg chg="mod">
          <ac:chgData name="Wang, Jun" userId="41e36dea-48b7-4baa-8886-ae2c61c6bd0e" providerId="ADAL" clId="{040D0EF5-0D71-4645-B577-0E4F27C55CFE}" dt="2020-06-04T18:48:44.400" v="4049"/>
          <ac:picMkLst>
            <pc:docMk/>
            <pc:sldMk cId="4189972472" sldId="443"/>
            <ac:picMk id="137" creationId="{CAC7AEFC-75F8-D04E-8049-5A7CFF51C8A0}"/>
          </ac:picMkLst>
        </pc:picChg>
        <pc:picChg chg="mod">
          <ac:chgData name="Wang, Jun" userId="41e36dea-48b7-4baa-8886-ae2c61c6bd0e" providerId="ADAL" clId="{040D0EF5-0D71-4645-B577-0E4F27C55CFE}" dt="2020-06-04T18:48:44.400" v="4049"/>
          <ac:picMkLst>
            <pc:docMk/>
            <pc:sldMk cId="4189972472" sldId="443"/>
            <ac:picMk id="140" creationId="{D9EBEC71-BDCB-5246-AB6C-9456D223F900}"/>
          </ac:picMkLst>
        </pc:picChg>
        <pc:picChg chg="mod">
          <ac:chgData name="Wang, Jun" userId="41e36dea-48b7-4baa-8886-ae2c61c6bd0e" providerId="ADAL" clId="{040D0EF5-0D71-4645-B577-0E4F27C55CFE}" dt="2020-06-04T18:48:44.400" v="4049"/>
          <ac:picMkLst>
            <pc:docMk/>
            <pc:sldMk cId="4189972472" sldId="443"/>
            <ac:picMk id="141" creationId="{2489F0C3-B5E5-8144-8C6F-CBFF3E32ADCE}"/>
          </ac:picMkLst>
        </pc:picChg>
        <pc:picChg chg="mod">
          <ac:chgData name="Wang, Jun" userId="41e36dea-48b7-4baa-8886-ae2c61c6bd0e" providerId="ADAL" clId="{040D0EF5-0D71-4645-B577-0E4F27C55CFE}" dt="2020-06-04T18:48:44.400" v="4049"/>
          <ac:picMkLst>
            <pc:docMk/>
            <pc:sldMk cId="4189972472" sldId="443"/>
            <ac:picMk id="142" creationId="{89B76590-5B02-854C-9C40-61EA170E62AC}"/>
          </ac:picMkLst>
        </pc:picChg>
        <pc:picChg chg="mod">
          <ac:chgData name="Wang, Jun" userId="41e36dea-48b7-4baa-8886-ae2c61c6bd0e" providerId="ADAL" clId="{040D0EF5-0D71-4645-B577-0E4F27C55CFE}" dt="2020-06-04T18:48:44.400" v="4049"/>
          <ac:picMkLst>
            <pc:docMk/>
            <pc:sldMk cId="4189972472" sldId="443"/>
            <ac:picMk id="143" creationId="{35416C13-F911-1545-8018-2A596A817F8B}"/>
          </ac:picMkLst>
        </pc:picChg>
        <pc:picChg chg="mod">
          <ac:chgData name="Wang, Jun" userId="41e36dea-48b7-4baa-8886-ae2c61c6bd0e" providerId="ADAL" clId="{040D0EF5-0D71-4645-B577-0E4F27C55CFE}" dt="2020-06-04T18:48:44.400" v="4049"/>
          <ac:picMkLst>
            <pc:docMk/>
            <pc:sldMk cId="4189972472" sldId="443"/>
            <ac:picMk id="146" creationId="{EF6321E3-D53B-E74F-BC85-8F907B8EF00F}"/>
          </ac:picMkLst>
        </pc:picChg>
        <pc:picChg chg="mod">
          <ac:chgData name="Wang, Jun" userId="41e36dea-48b7-4baa-8886-ae2c61c6bd0e" providerId="ADAL" clId="{040D0EF5-0D71-4645-B577-0E4F27C55CFE}" dt="2020-06-04T18:48:44.400" v="4049"/>
          <ac:picMkLst>
            <pc:docMk/>
            <pc:sldMk cId="4189972472" sldId="443"/>
            <ac:picMk id="147" creationId="{AA2681E1-7EDA-3242-93A8-64A25F195335}"/>
          </ac:picMkLst>
        </pc:picChg>
        <pc:picChg chg="mod">
          <ac:chgData name="Wang, Jun" userId="41e36dea-48b7-4baa-8886-ae2c61c6bd0e" providerId="ADAL" clId="{040D0EF5-0D71-4645-B577-0E4F27C55CFE}" dt="2020-06-04T18:48:44.400" v="4049"/>
          <ac:picMkLst>
            <pc:docMk/>
            <pc:sldMk cId="4189972472" sldId="443"/>
            <ac:picMk id="148" creationId="{541E4966-0942-4543-B8CC-8F50ACEF3A13}"/>
          </ac:picMkLst>
        </pc:picChg>
        <pc:picChg chg="mod">
          <ac:chgData name="Wang, Jun" userId="41e36dea-48b7-4baa-8886-ae2c61c6bd0e" providerId="ADAL" clId="{040D0EF5-0D71-4645-B577-0E4F27C55CFE}" dt="2020-06-04T18:48:44.400" v="4049"/>
          <ac:picMkLst>
            <pc:docMk/>
            <pc:sldMk cId="4189972472" sldId="443"/>
            <ac:picMk id="149" creationId="{4FB0E279-6E67-F74E-973B-A62208446AFA}"/>
          </ac:picMkLst>
        </pc:picChg>
        <pc:cxnChg chg="add del mod">
          <ac:chgData name="Wang, Jun" userId="41e36dea-48b7-4baa-8886-ae2c61c6bd0e" providerId="ADAL" clId="{040D0EF5-0D71-4645-B577-0E4F27C55CFE}" dt="2020-06-04T18:50:18.461" v="4059" actId="478"/>
          <ac:cxnSpMkLst>
            <pc:docMk/>
            <pc:sldMk cId="4189972472" sldId="443"/>
            <ac:cxnSpMk id="118" creationId="{8EF87B95-FCF1-1A49-962E-85E28E464301}"/>
          </ac:cxnSpMkLst>
        </pc:cxnChg>
        <pc:cxnChg chg="add del mod">
          <ac:chgData name="Wang, Jun" userId="41e36dea-48b7-4baa-8886-ae2c61c6bd0e" providerId="ADAL" clId="{040D0EF5-0D71-4645-B577-0E4F27C55CFE}" dt="2020-06-04T18:50:18.461" v="4059" actId="478"/>
          <ac:cxnSpMkLst>
            <pc:docMk/>
            <pc:sldMk cId="4189972472" sldId="443"/>
            <ac:cxnSpMk id="119" creationId="{A0A9B204-7A3C-2144-B057-E94263DF6B56}"/>
          </ac:cxnSpMkLst>
        </pc:cxnChg>
        <pc:cxnChg chg="mod">
          <ac:chgData name="Wang, Jun" userId="41e36dea-48b7-4baa-8886-ae2c61c6bd0e" providerId="ADAL" clId="{040D0EF5-0D71-4645-B577-0E4F27C55CFE}" dt="2020-06-04T18:48:44.400" v="4049"/>
          <ac:cxnSpMkLst>
            <pc:docMk/>
            <pc:sldMk cId="4189972472" sldId="443"/>
            <ac:cxnSpMk id="133" creationId="{FABAC666-3532-F341-84B8-CC383D87D694}"/>
          </ac:cxnSpMkLst>
        </pc:cxnChg>
        <pc:cxnChg chg="mod">
          <ac:chgData name="Wang, Jun" userId="41e36dea-48b7-4baa-8886-ae2c61c6bd0e" providerId="ADAL" clId="{040D0EF5-0D71-4645-B577-0E4F27C55CFE}" dt="2020-06-04T18:48:44.400" v="4049"/>
          <ac:cxnSpMkLst>
            <pc:docMk/>
            <pc:sldMk cId="4189972472" sldId="443"/>
            <ac:cxnSpMk id="139" creationId="{40F80457-4C45-AC40-8084-1E336ACB045D}"/>
          </ac:cxnSpMkLst>
        </pc:cxnChg>
        <pc:cxnChg chg="mod">
          <ac:chgData name="Wang, Jun" userId="41e36dea-48b7-4baa-8886-ae2c61c6bd0e" providerId="ADAL" clId="{040D0EF5-0D71-4645-B577-0E4F27C55CFE}" dt="2020-06-04T18:48:44.400" v="4049"/>
          <ac:cxnSpMkLst>
            <pc:docMk/>
            <pc:sldMk cId="4189972472" sldId="443"/>
            <ac:cxnSpMk id="145" creationId="{CAC2F05B-62D3-2841-BB44-BB9BFA4E2096}"/>
          </ac:cxnSpMkLst>
        </pc:cxnChg>
      </pc:sldChg>
      <pc:sldChg chg="addSp delSp modSp add ord modNotesTx">
        <pc:chgData name="Wang, Jun" userId="41e36dea-48b7-4baa-8886-ae2c61c6bd0e" providerId="ADAL" clId="{040D0EF5-0D71-4645-B577-0E4F27C55CFE}" dt="2020-06-11T03:01:54.728" v="9416" actId="20577"/>
        <pc:sldMkLst>
          <pc:docMk/>
          <pc:sldMk cId="230657108" sldId="444"/>
        </pc:sldMkLst>
        <pc:spChg chg="del">
          <ac:chgData name="Wang, Jun" userId="41e36dea-48b7-4baa-8886-ae2c61c6bd0e" providerId="ADAL" clId="{040D0EF5-0D71-4645-B577-0E4F27C55CFE}" dt="2020-06-04T18:03:46.058" v="2811" actId="478"/>
          <ac:spMkLst>
            <pc:docMk/>
            <pc:sldMk cId="230657108" sldId="444"/>
            <ac:spMk id="4" creationId="{566FEF77-4062-EF48-8676-6A8B1B4D9D96}"/>
          </ac:spMkLst>
        </pc:spChg>
        <pc:spChg chg="mod">
          <ac:chgData name="Wang, Jun" userId="41e36dea-48b7-4baa-8886-ae2c61c6bd0e" providerId="ADAL" clId="{040D0EF5-0D71-4645-B577-0E4F27C55CFE}" dt="2020-06-07T14:07:22.867" v="7249" actId="1076"/>
          <ac:spMkLst>
            <pc:docMk/>
            <pc:sldMk cId="230657108" sldId="444"/>
            <ac:spMk id="5" creationId="{6D01A44F-8062-9E4B-8C4B-9FD4B571C03E}"/>
          </ac:spMkLst>
        </pc:spChg>
        <pc:spChg chg="mod">
          <ac:chgData name="Wang, Jun" userId="41e36dea-48b7-4baa-8886-ae2c61c6bd0e" providerId="ADAL" clId="{040D0EF5-0D71-4645-B577-0E4F27C55CFE}" dt="2020-06-07T14:07:35.689" v="7253" actId="1076"/>
          <ac:spMkLst>
            <pc:docMk/>
            <pc:sldMk cId="230657108" sldId="444"/>
            <ac:spMk id="9" creationId="{AF37C904-A12C-442B-914A-93BD46B7DFA5}"/>
          </ac:spMkLst>
        </pc:spChg>
        <pc:grpChg chg="add mod">
          <ac:chgData name="Wang, Jun" userId="41e36dea-48b7-4baa-8886-ae2c61c6bd0e" providerId="ADAL" clId="{040D0EF5-0D71-4645-B577-0E4F27C55CFE}" dt="2020-06-07T14:07:30.793" v="7252" actId="1076"/>
          <ac:grpSpMkLst>
            <pc:docMk/>
            <pc:sldMk cId="230657108" sldId="444"/>
            <ac:grpSpMk id="8" creationId="{46634E20-9AC8-FC41-A65A-49A2C3BA9048}"/>
          </ac:grpSpMkLst>
        </pc:grpChg>
        <pc:picChg chg="add mod modCrop">
          <ac:chgData name="Wang, Jun" userId="41e36dea-48b7-4baa-8886-ae2c61c6bd0e" providerId="ADAL" clId="{040D0EF5-0D71-4645-B577-0E4F27C55CFE}" dt="2020-06-05T17:47:07.364" v="6341" actId="164"/>
          <ac:picMkLst>
            <pc:docMk/>
            <pc:sldMk cId="230657108" sldId="444"/>
            <ac:picMk id="3" creationId="{09697FE0-C9AB-B04F-80A2-4FCFE903903F}"/>
          </ac:picMkLst>
        </pc:picChg>
        <pc:picChg chg="add mod">
          <ac:chgData name="Wang, Jun" userId="41e36dea-48b7-4baa-8886-ae2c61c6bd0e" providerId="ADAL" clId="{040D0EF5-0D71-4645-B577-0E4F27C55CFE}" dt="2020-06-05T17:47:07.364" v="6341" actId="164"/>
          <ac:picMkLst>
            <pc:docMk/>
            <pc:sldMk cId="230657108" sldId="444"/>
            <ac:picMk id="4" creationId="{5D15821D-050F-BE47-842D-370A0E066203}"/>
          </ac:picMkLst>
        </pc:picChg>
      </pc:sldChg>
      <pc:sldChg chg="add del">
        <pc:chgData name="Wang, Jun" userId="41e36dea-48b7-4baa-8886-ae2c61c6bd0e" providerId="ADAL" clId="{040D0EF5-0D71-4645-B577-0E4F27C55CFE}" dt="2020-06-04T18:04:12.612" v="2832" actId="2696"/>
        <pc:sldMkLst>
          <pc:docMk/>
          <pc:sldMk cId="3558572" sldId="445"/>
        </pc:sldMkLst>
      </pc:sldChg>
      <pc:sldChg chg="del">
        <pc:chgData name="Wang, Jun" userId="41e36dea-48b7-4baa-8886-ae2c61c6bd0e" providerId="ADAL" clId="{040D0EF5-0D71-4645-B577-0E4F27C55CFE}" dt="2020-06-04T17:25:53.884" v="2298" actId="2696"/>
        <pc:sldMkLst>
          <pc:docMk/>
          <pc:sldMk cId="1711927072" sldId="467"/>
        </pc:sldMkLst>
      </pc:sldChg>
      <pc:sldChg chg="addSp delSp modSp add ord">
        <pc:chgData name="Wang, Jun" userId="41e36dea-48b7-4baa-8886-ae2c61c6bd0e" providerId="ADAL" clId="{040D0EF5-0D71-4645-B577-0E4F27C55CFE}" dt="2020-06-05T16:35:19.841" v="6065" actId="1076"/>
        <pc:sldMkLst>
          <pc:docMk/>
          <pc:sldMk cId="769761455" sldId="468"/>
        </pc:sldMkLst>
        <pc:spChg chg="mod">
          <ac:chgData name="Wang, Jun" userId="41e36dea-48b7-4baa-8886-ae2c61c6bd0e" providerId="ADAL" clId="{040D0EF5-0D71-4645-B577-0E4F27C55CFE}" dt="2020-06-04T15:12:55.794" v="441" actId="1076"/>
          <ac:spMkLst>
            <pc:docMk/>
            <pc:sldMk cId="769761455" sldId="468"/>
            <ac:spMk id="2" creationId="{761F0CAF-C2E7-4443-8758-67FFA81E8A4E}"/>
          </ac:spMkLst>
        </pc:spChg>
        <pc:spChg chg="add mod">
          <ac:chgData name="Wang, Jun" userId="41e36dea-48b7-4baa-8886-ae2c61c6bd0e" providerId="ADAL" clId="{040D0EF5-0D71-4645-B577-0E4F27C55CFE}" dt="2020-06-05T16:35:19.841" v="6065" actId="1076"/>
          <ac:spMkLst>
            <pc:docMk/>
            <pc:sldMk cId="769761455" sldId="468"/>
            <ac:spMk id="3" creationId="{100EA327-8B0B-8B43-B791-F85270C48A58}"/>
          </ac:spMkLst>
        </pc:spChg>
        <pc:spChg chg="del">
          <ac:chgData name="Wang, Jun" userId="41e36dea-48b7-4baa-8886-ae2c61c6bd0e" providerId="ADAL" clId="{040D0EF5-0D71-4645-B577-0E4F27C55CFE}" dt="2020-06-04T15:07:02.957" v="359"/>
          <ac:spMkLst>
            <pc:docMk/>
            <pc:sldMk cId="769761455" sldId="468"/>
            <ac:spMk id="3" creationId="{88AB1D72-1FBB-5C4B-AC82-0DF6F28B04F7}"/>
          </ac:spMkLst>
        </pc:spChg>
        <pc:spChg chg="add mod">
          <ac:chgData name="Wang, Jun" userId="41e36dea-48b7-4baa-8886-ae2c61c6bd0e" providerId="ADAL" clId="{040D0EF5-0D71-4645-B577-0E4F27C55CFE}" dt="2020-06-05T16:35:12.740" v="6064" actId="207"/>
          <ac:spMkLst>
            <pc:docMk/>
            <pc:sldMk cId="769761455" sldId="468"/>
            <ac:spMk id="4" creationId="{282119F3-7385-1F48-9AF7-FE1EE3A41AF2}"/>
          </ac:spMkLst>
        </pc:spChg>
        <pc:spChg chg="add del mod">
          <ac:chgData name="Wang, Jun" userId="41e36dea-48b7-4baa-8886-ae2c61c6bd0e" providerId="ADAL" clId="{040D0EF5-0D71-4645-B577-0E4F27C55CFE}" dt="2020-06-04T15:09:11.819" v="363"/>
          <ac:spMkLst>
            <pc:docMk/>
            <pc:sldMk cId="769761455" sldId="468"/>
            <ac:spMk id="6" creationId="{9166B9E7-6BD2-8340-A481-6908BCEC47CE}"/>
          </ac:spMkLst>
        </pc:spChg>
        <pc:spChg chg="add del mod">
          <ac:chgData name="Wang, Jun" userId="41e36dea-48b7-4baa-8886-ae2c61c6bd0e" providerId="ADAL" clId="{040D0EF5-0D71-4645-B577-0E4F27C55CFE}" dt="2020-06-04T15:11:07.295" v="367" actId="478"/>
          <ac:spMkLst>
            <pc:docMk/>
            <pc:sldMk cId="769761455" sldId="468"/>
            <ac:spMk id="10" creationId="{B35E77C2-3CCD-AD45-8F39-8FF8787866E5}"/>
          </ac:spMkLst>
        </pc:spChg>
        <pc:spChg chg="add mod">
          <ac:chgData name="Wang, Jun" userId="41e36dea-48b7-4baa-8886-ae2c61c6bd0e" providerId="ADAL" clId="{040D0EF5-0D71-4645-B577-0E4F27C55CFE}" dt="2020-06-04T15:13:29.670" v="450" actId="1076"/>
          <ac:spMkLst>
            <pc:docMk/>
            <pc:sldMk cId="769761455" sldId="468"/>
            <ac:spMk id="13" creationId="{DDD88E52-04E9-A847-BF04-D93D9A634372}"/>
          </ac:spMkLst>
        </pc:spChg>
        <pc:picChg chg="add del mod">
          <ac:chgData name="Wang, Jun" userId="41e36dea-48b7-4baa-8886-ae2c61c6bd0e" providerId="ADAL" clId="{040D0EF5-0D71-4645-B577-0E4F27C55CFE}" dt="2020-06-04T15:07:08.196" v="362" actId="478"/>
          <ac:picMkLst>
            <pc:docMk/>
            <pc:sldMk cId="769761455" sldId="468"/>
            <ac:picMk id="4" creationId="{84993021-111E-FF4C-8774-4F30910E22DA}"/>
          </ac:picMkLst>
        </pc:picChg>
        <pc:picChg chg="add del mod">
          <ac:chgData name="Wang, Jun" userId="41e36dea-48b7-4baa-8886-ae2c61c6bd0e" providerId="ADAL" clId="{040D0EF5-0D71-4645-B577-0E4F27C55CFE}" dt="2020-06-04T15:11:04.902" v="366" actId="478"/>
          <ac:picMkLst>
            <pc:docMk/>
            <pc:sldMk cId="769761455" sldId="468"/>
            <ac:picMk id="8" creationId="{63D889C9-AFE0-914D-9613-C3D3EF62047D}"/>
          </ac:picMkLst>
        </pc:picChg>
        <pc:picChg chg="add mod">
          <ac:chgData name="Wang, Jun" userId="41e36dea-48b7-4baa-8886-ae2c61c6bd0e" providerId="ADAL" clId="{040D0EF5-0D71-4645-B577-0E4F27C55CFE}" dt="2020-06-04T15:12:13.290" v="375" actId="1076"/>
          <ac:picMkLst>
            <pc:docMk/>
            <pc:sldMk cId="769761455" sldId="468"/>
            <ac:picMk id="11" creationId="{E4CC6363-1267-4E49-8E0E-7B6B99CF87CB}"/>
          </ac:picMkLst>
        </pc:picChg>
        <pc:picChg chg="add mod modCrop">
          <ac:chgData name="Wang, Jun" userId="41e36dea-48b7-4baa-8886-ae2c61c6bd0e" providerId="ADAL" clId="{040D0EF5-0D71-4645-B577-0E4F27C55CFE}" dt="2020-06-05T15:10:44.855" v="4184" actId="1076"/>
          <ac:picMkLst>
            <pc:docMk/>
            <pc:sldMk cId="769761455" sldId="468"/>
            <ac:picMk id="12" creationId="{E91C2D31-D8DD-F240-8642-51F27F6AE75A}"/>
          </ac:picMkLst>
        </pc:picChg>
      </pc:sldChg>
      <pc:sldChg chg="addSp modSp add del">
        <pc:chgData name="Wang, Jun" userId="41e36dea-48b7-4baa-8886-ae2c61c6bd0e" providerId="ADAL" clId="{040D0EF5-0D71-4645-B577-0E4F27C55CFE}" dt="2020-06-04T18:36:02.420" v="3819" actId="2696"/>
        <pc:sldMkLst>
          <pc:docMk/>
          <pc:sldMk cId="697107284" sldId="469"/>
        </pc:sldMkLst>
        <pc:spChg chg="mod">
          <ac:chgData name="Wang, Jun" userId="41e36dea-48b7-4baa-8886-ae2c61c6bd0e" providerId="ADAL" clId="{040D0EF5-0D71-4645-B577-0E4F27C55CFE}" dt="2020-06-04T15:13:46.195" v="452" actId="1076"/>
          <ac:spMkLst>
            <pc:docMk/>
            <pc:sldMk cId="697107284" sldId="469"/>
            <ac:spMk id="2" creationId="{4D134A4F-58BE-914C-9D23-D96CEC1393D6}"/>
          </ac:spMkLst>
        </pc:spChg>
        <pc:picChg chg="add mod">
          <ac:chgData name="Wang, Jun" userId="41e36dea-48b7-4baa-8886-ae2c61c6bd0e" providerId="ADAL" clId="{040D0EF5-0D71-4645-B577-0E4F27C55CFE}" dt="2020-06-04T18:11:12.253" v="2910" actId="1076"/>
          <ac:picMkLst>
            <pc:docMk/>
            <pc:sldMk cId="697107284" sldId="469"/>
            <ac:picMk id="4" creationId="{CA17FA66-EF3B-1840-A54C-A5FE9A93F238}"/>
          </ac:picMkLst>
        </pc:picChg>
      </pc:sldChg>
      <pc:sldChg chg="addSp delSp modSp add">
        <pc:chgData name="Wang, Jun" userId="41e36dea-48b7-4baa-8886-ae2c61c6bd0e" providerId="ADAL" clId="{040D0EF5-0D71-4645-B577-0E4F27C55CFE}" dt="2020-06-07T14:17:29.974" v="7371"/>
        <pc:sldMkLst>
          <pc:docMk/>
          <pc:sldMk cId="1336189492" sldId="470"/>
        </pc:sldMkLst>
        <pc:spChg chg="del mod">
          <ac:chgData name="Wang, Jun" userId="41e36dea-48b7-4baa-8886-ae2c61c6bd0e" providerId="ADAL" clId="{040D0EF5-0D71-4645-B577-0E4F27C55CFE}" dt="2020-06-07T14:11:34.783" v="7267" actId="478"/>
          <ac:spMkLst>
            <pc:docMk/>
            <pc:sldMk cId="1336189492" sldId="470"/>
            <ac:spMk id="2" creationId="{BA58ED25-9AFF-AE4D-9BAC-32B011FE98DF}"/>
          </ac:spMkLst>
        </pc:spChg>
        <pc:spChg chg="del">
          <ac:chgData name="Wang, Jun" userId="41e36dea-48b7-4baa-8886-ae2c61c6bd0e" providerId="ADAL" clId="{040D0EF5-0D71-4645-B577-0E4F27C55CFE}" dt="2020-06-04T15:24:29.789" v="486" actId="478"/>
          <ac:spMkLst>
            <pc:docMk/>
            <pc:sldMk cId="1336189492" sldId="470"/>
            <ac:spMk id="3" creationId="{DCDD79D3-AB50-ED4A-96B1-8AECDAE64686}"/>
          </ac:spMkLst>
        </pc:spChg>
        <pc:spChg chg="add del mod">
          <ac:chgData name="Wang, Jun" userId="41e36dea-48b7-4baa-8886-ae2c61c6bd0e" providerId="ADAL" clId="{040D0EF5-0D71-4645-B577-0E4F27C55CFE}" dt="2020-06-07T14:11:38.120" v="7268" actId="478"/>
          <ac:spMkLst>
            <pc:docMk/>
            <pc:sldMk cId="1336189492" sldId="470"/>
            <ac:spMk id="5" creationId="{39FB3CBB-56F8-1845-8330-C58D0B00C8DF}"/>
          </ac:spMkLst>
        </pc:spChg>
        <pc:spChg chg="add del mod">
          <ac:chgData name="Wang, Jun" userId="41e36dea-48b7-4baa-8886-ae2c61c6bd0e" providerId="ADAL" clId="{040D0EF5-0D71-4645-B577-0E4F27C55CFE}" dt="2020-06-07T14:11:40.930" v="7269" actId="478"/>
          <ac:spMkLst>
            <pc:docMk/>
            <pc:sldMk cId="1336189492" sldId="470"/>
            <ac:spMk id="7" creationId="{BE625558-304E-2B48-8B5D-AE50A3881F5E}"/>
          </ac:spMkLst>
        </pc:spChg>
        <pc:spChg chg="add mod">
          <ac:chgData name="Wang, Jun" userId="41e36dea-48b7-4baa-8886-ae2c61c6bd0e" providerId="ADAL" clId="{040D0EF5-0D71-4645-B577-0E4F27C55CFE}" dt="2020-06-07T14:17:13.447" v="7370" actId="1076"/>
          <ac:spMkLst>
            <pc:docMk/>
            <pc:sldMk cId="1336189492" sldId="470"/>
            <ac:spMk id="10" creationId="{A4C4BD6C-CF65-954C-84B5-E7F8AB3D36B6}"/>
          </ac:spMkLst>
        </pc:spChg>
        <pc:spChg chg="add mod">
          <ac:chgData name="Wang, Jun" userId="41e36dea-48b7-4baa-8886-ae2c61c6bd0e" providerId="ADAL" clId="{040D0EF5-0D71-4645-B577-0E4F27C55CFE}" dt="2020-06-07T14:17:29.974" v="7371"/>
          <ac:spMkLst>
            <pc:docMk/>
            <pc:sldMk cId="1336189492" sldId="470"/>
            <ac:spMk id="11" creationId="{FFA7A5A9-89CE-BA46-BCF0-54AA5E86D503}"/>
          </ac:spMkLst>
        </pc:spChg>
        <pc:picChg chg="add del mod modCrop">
          <ac:chgData name="Wang, Jun" userId="41e36dea-48b7-4baa-8886-ae2c61c6bd0e" providerId="ADAL" clId="{040D0EF5-0D71-4645-B577-0E4F27C55CFE}" dt="2020-06-07T14:11:22.166" v="7264" actId="478"/>
          <ac:picMkLst>
            <pc:docMk/>
            <pc:sldMk cId="1336189492" sldId="470"/>
            <ac:picMk id="4" creationId="{08512976-5B6F-DD4F-AAEB-9DC4C6A9BC57}"/>
          </ac:picMkLst>
        </pc:picChg>
        <pc:picChg chg="add del mod modCrop">
          <ac:chgData name="Wang, Jun" userId="41e36dea-48b7-4baa-8886-ae2c61c6bd0e" providerId="ADAL" clId="{040D0EF5-0D71-4645-B577-0E4F27C55CFE}" dt="2020-06-07T14:11:25.265" v="7265" actId="478"/>
          <ac:picMkLst>
            <pc:docMk/>
            <pc:sldMk cId="1336189492" sldId="470"/>
            <ac:picMk id="6" creationId="{C85F3E8C-46E3-7249-B06F-7552C689B98B}"/>
          </ac:picMkLst>
        </pc:picChg>
        <pc:picChg chg="add mod modCrop">
          <ac:chgData name="Wang, Jun" userId="41e36dea-48b7-4baa-8886-ae2c61c6bd0e" providerId="ADAL" clId="{040D0EF5-0D71-4645-B577-0E4F27C55CFE}" dt="2020-06-07T14:16:41.139" v="7366" actId="1076"/>
          <ac:picMkLst>
            <pc:docMk/>
            <pc:sldMk cId="1336189492" sldId="470"/>
            <ac:picMk id="8" creationId="{252AF95F-F2D7-8B46-BB94-BF3DD93B4D27}"/>
          </ac:picMkLst>
        </pc:picChg>
        <pc:picChg chg="add mod">
          <ac:chgData name="Wang, Jun" userId="41e36dea-48b7-4baa-8886-ae2c61c6bd0e" providerId="ADAL" clId="{040D0EF5-0D71-4645-B577-0E4F27C55CFE}" dt="2020-06-07T14:17:07.787" v="7368" actId="1076"/>
          <ac:picMkLst>
            <pc:docMk/>
            <pc:sldMk cId="1336189492" sldId="470"/>
            <ac:picMk id="9" creationId="{37EA34D6-A600-BA4F-9C38-6D40BE05ED24}"/>
          </ac:picMkLst>
        </pc:picChg>
      </pc:sldChg>
      <pc:sldChg chg="modSp add del">
        <pc:chgData name="Wang, Jun" userId="41e36dea-48b7-4baa-8886-ae2c61c6bd0e" providerId="ADAL" clId="{040D0EF5-0D71-4645-B577-0E4F27C55CFE}" dt="2020-06-04T18:08:39.823" v="2888" actId="2696"/>
        <pc:sldMkLst>
          <pc:docMk/>
          <pc:sldMk cId="2997106613" sldId="471"/>
        </pc:sldMkLst>
        <pc:spChg chg="mod">
          <ac:chgData name="Wang, Jun" userId="41e36dea-48b7-4baa-8886-ae2c61c6bd0e" providerId="ADAL" clId="{040D0EF5-0D71-4645-B577-0E4F27C55CFE}" dt="2020-06-04T15:36:03.035" v="511" actId="1076"/>
          <ac:spMkLst>
            <pc:docMk/>
            <pc:sldMk cId="2997106613" sldId="471"/>
            <ac:spMk id="2" creationId="{818BEDD8-6CA8-A34A-8A5C-B1CE1F4D7852}"/>
          </ac:spMkLst>
        </pc:spChg>
      </pc:sldChg>
      <pc:sldChg chg="add del ord">
        <pc:chgData name="Wang, Jun" userId="41e36dea-48b7-4baa-8886-ae2c61c6bd0e" providerId="ADAL" clId="{040D0EF5-0D71-4645-B577-0E4F27C55CFE}" dt="2020-06-04T17:26:22.144" v="2343" actId="2696"/>
        <pc:sldMkLst>
          <pc:docMk/>
          <pc:sldMk cId="1829750854" sldId="472"/>
        </pc:sldMkLst>
      </pc:sldChg>
      <pc:sldChg chg="addSp modSp add del ord">
        <pc:chgData name="Wang, Jun" userId="41e36dea-48b7-4baa-8886-ae2c61c6bd0e" providerId="ADAL" clId="{040D0EF5-0D71-4645-B577-0E4F27C55CFE}" dt="2020-06-05T15:05:28.333" v="4091" actId="2696"/>
        <pc:sldMkLst>
          <pc:docMk/>
          <pc:sldMk cId="3067810591" sldId="473"/>
        </pc:sldMkLst>
        <pc:spChg chg="mod">
          <ac:chgData name="Wang, Jun" userId="41e36dea-48b7-4baa-8886-ae2c61c6bd0e" providerId="ADAL" clId="{040D0EF5-0D71-4645-B577-0E4F27C55CFE}" dt="2020-06-04T18:40:51.698" v="3993" actId="20577"/>
          <ac:spMkLst>
            <pc:docMk/>
            <pc:sldMk cId="3067810591" sldId="473"/>
            <ac:spMk id="2" creationId="{00000000-0000-0000-0000-000000000000}"/>
          </ac:spMkLst>
        </pc:spChg>
        <pc:spChg chg="mod">
          <ac:chgData name="Wang, Jun" userId="41e36dea-48b7-4baa-8886-ae2c61c6bd0e" providerId="ADAL" clId="{040D0EF5-0D71-4645-B577-0E4F27C55CFE}" dt="2020-06-04T18:43:03.412" v="4036" actId="115"/>
          <ac:spMkLst>
            <pc:docMk/>
            <pc:sldMk cId="3067810591" sldId="473"/>
            <ac:spMk id="3" creationId="{00000000-0000-0000-0000-000000000000}"/>
          </ac:spMkLst>
        </pc:spChg>
        <pc:spChg chg="add mod">
          <ac:chgData name="Wang, Jun" userId="41e36dea-48b7-4baa-8886-ae2c61c6bd0e" providerId="ADAL" clId="{040D0EF5-0D71-4645-B577-0E4F27C55CFE}" dt="2020-06-04T18:42:17.549" v="4027" actId="1076"/>
          <ac:spMkLst>
            <pc:docMk/>
            <pc:sldMk cId="3067810591" sldId="473"/>
            <ac:spMk id="4" creationId="{6DB4662D-2493-0D4B-92BC-D86BAE8C4203}"/>
          </ac:spMkLst>
        </pc:spChg>
      </pc:sldChg>
      <pc:sldChg chg="add del">
        <pc:chgData name="Wang, Jun" userId="41e36dea-48b7-4baa-8886-ae2c61c6bd0e" providerId="ADAL" clId="{040D0EF5-0D71-4645-B577-0E4F27C55CFE}" dt="2020-06-04T15:41:25.723" v="514"/>
        <pc:sldMkLst>
          <pc:docMk/>
          <pc:sldMk cId="3572099534" sldId="473"/>
        </pc:sldMkLst>
      </pc:sldChg>
      <pc:sldChg chg="addSp delSp modSp add ord">
        <pc:chgData name="Wang, Jun" userId="41e36dea-48b7-4baa-8886-ae2c61c6bd0e" providerId="ADAL" clId="{040D0EF5-0D71-4645-B577-0E4F27C55CFE}" dt="2020-06-04T17:31:17.468" v="2405" actId="20578"/>
        <pc:sldMkLst>
          <pc:docMk/>
          <pc:sldMk cId="1225037914" sldId="474"/>
        </pc:sldMkLst>
        <pc:spChg chg="mod">
          <ac:chgData name="Wang, Jun" userId="41e36dea-48b7-4baa-8886-ae2c61c6bd0e" providerId="ADAL" clId="{040D0EF5-0D71-4645-B577-0E4F27C55CFE}" dt="2020-06-04T16:07:49.275" v="837" actId="1076"/>
          <ac:spMkLst>
            <pc:docMk/>
            <pc:sldMk cId="1225037914" sldId="474"/>
            <ac:spMk id="2" creationId="{B86E972C-5E9C-D548-9258-6CBB6AA3DF08}"/>
          </ac:spMkLst>
        </pc:spChg>
        <pc:spChg chg="del">
          <ac:chgData name="Wang, Jun" userId="41e36dea-48b7-4baa-8886-ae2c61c6bd0e" providerId="ADAL" clId="{040D0EF5-0D71-4645-B577-0E4F27C55CFE}" dt="2020-06-04T16:07:08.797" v="805" actId="478"/>
          <ac:spMkLst>
            <pc:docMk/>
            <pc:sldMk cId="1225037914" sldId="474"/>
            <ac:spMk id="3" creationId="{B188E945-26A2-0B4A-9E51-600DF50F148E}"/>
          </ac:spMkLst>
        </pc:spChg>
        <pc:spChg chg="add mod">
          <ac:chgData name="Wang, Jun" userId="41e36dea-48b7-4baa-8886-ae2c61c6bd0e" providerId="ADAL" clId="{040D0EF5-0D71-4645-B577-0E4F27C55CFE}" dt="2020-06-04T16:21:43.693" v="1205" actId="1076"/>
          <ac:spMkLst>
            <pc:docMk/>
            <pc:sldMk cId="1225037914" sldId="474"/>
            <ac:spMk id="5" creationId="{62C5E728-910F-0841-B5DC-9FE5E997ED0E}"/>
          </ac:spMkLst>
        </pc:spChg>
        <pc:spChg chg="add del mod">
          <ac:chgData name="Wang, Jun" userId="41e36dea-48b7-4baa-8886-ae2c61c6bd0e" providerId="ADAL" clId="{040D0EF5-0D71-4645-B577-0E4F27C55CFE}" dt="2020-06-04T16:11:15.369" v="893" actId="478"/>
          <ac:spMkLst>
            <pc:docMk/>
            <pc:sldMk cId="1225037914" sldId="474"/>
            <ac:spMk id="6" creationId="{0F08E599-243C-CE4A-A148-85A8886286B4}"/>
          </ac:spMkLst>
        </pc:spChg>
        <pc:spChg chg="add mod">
          <ac:chgData name="Wang, Jun" userId="41e36dea-48b7-4baa-8886-ae2c61c6bd0e" providerId="ADAL" clId="{040D0EF5-0D71-4645-B577-0E4F27C55CFE}" dt="2020-06-04T16:13:13.397" v="961" actId="20577"/>
          <ac:spMkLst>
            <pc:docMk/>
            <pc:sldMk cId="1225037914" sldId="474"/>
            <ac:spMk id="8" creationId="{F5D0B88F-6F08-754B-8969-964CEC79D1AA}"/>
          </ac:spMkLst>
        </pc:spChg>
        <pc:spChg chg="add mod">
          <ac:chgData name="Wang, Jun" userId="41e36dea-48b7-4baa-8886-ae2c61c6bd0e" providerId="ADAL" clId="{040D0EF5-0D71-4645-B577-0E4F27C55CFE}" dt="2020-06-04T16:21:31.610" v="1201" actId="1076"/>
          <ac:spMkLst>
            <pc:docMk/>
            <pc:sldMk cId="1225037914" sldId="474"/>
            <ac:spMk id="11" creationId="{5BF4CC5C-F5EA-A043-B30F-07F0168BC09B}"/>
          </ac:spMkLst>
        </pc:spChg>
        <pc:spChg chg="add mod">
          <ac:chgData name="Wang, Jun" userId="41e36dea-48b7-4baa-8886-ae2c61c6bd0e" providerId="ADAL" clId="{040D0EF5-0D71-4645-B577-0E4F27C55CFE}" dt="2020-06-04T16:26:15.187" v="1280" actId="1076"/>
          <ac:spMkLst>
            <pc:docMk/>
            <pc:sldMk cId="1225037914" sldId="474"/>
            <ac:spMk id="12" creationId="{4E6179D1-5426-5D4D-95A9-3F0190D2BCD8}"/>
          </ac:spMkLst>
        </pc:spChg>
        <pc:picChg chg="add mod">
          <ac:chgData name="Wang, Jun" userId="41e36dea-48b7-4baa-8886-ae2c61c6bd0e" providerId="ADAL" clId="{040D0EF5-0D71-4645-B577-0E4F27C55CFE}" dt="2020-06-04T16:21:39.407" v="1203" actId="1076"/>
          <ac:picMkLst>
            <pc:docMk/>
            <pc:sldMk cId="1225037914" sldId="474"/>
            <ac:picMk id="4" creationId="{E24D0181-059F-D84E-ABC4-1A9E858EB050}"/>
          </ac:picMkLst>
        </pc:picChg>
        <pc:picChg chg="add mod modCrop">
          <ac:chgData name="Wang, Jun" userId="41e36dea-48b7-4baa-8886-ae2c61c6bd0e" providerId="ADAL" clId="{040D0EF5-0D71-4645-B577-0E4F27C55CFE}" dt="2020-06-04T16:21:28.651" v="1200" actId="1076"/>
          <ac:picMkLst>
            <pc:docMk/>
            <pc:sldMk cId="1225037914" sldId="474"/>
            <ac:picMk id="7" creationId="{F73A6B66-6E74-0A47-8E55-E5EA33204983}"/>
          </ac:picMkLst>
        </pc:picChg>
        <pc:cxnChg chg="add mod">
          <ac:chgData name="Wang, Jun" userId="41e36dea-48b7-4baa-8886-ae2c61c6bd0e" providerId="ADAL" clId="{040D0EF5-0D71-4645-B577-0E4F27C55CFE}" dt="2020-06-04T16:21:33.873" v="1202" actId="1076"/>
          <ac:cxnSpMkLst>
            <pc:docMk/>
            <pc:sldMk cId="1225037914" sldId="474"/>
            <ac:cxnSpMk id="10" creationId="{0F0F59AC-93D5-5F45-A0D7-B590DFA94656}"/>
          </ac:cxnSpMkLst>
        </pc:cxnChg>
      </pc:sldChg>
      <pc:sldChg chg="addSp delSp modSp add ord">
        <pc:chgData name="Wang, Jun" userId="41e36dea-48b7-4baa-8886-ae2c61c6bd0e" providerId="ADAL" clId="{040D0EF5-0D71-4645-B577-0E4F27C55CFE}" dt="2020-06-07T14:16:16.216" v="7364" actId="1076"/>
        <pc:sldMkLst>
          <pc:docMk/>
          <pc:sldMk cId="3788892174" sldId="475"/>
        </pc:sldMkLst>
        <pc:spChg chg="mod">
          <ac:chgData name="Wang, Jun" userId="41e36dea-48b7-4baa-8886-ae2c61c6bd0e" providerId="ADAL" clId="{040D0EF5-0D71-4645-B577-0E4F27C55CFE}" dt="2020-06-04T17:03:56.374" v="1762" actId="20577"/>
          <ac:spMkLst>
            <pc:docMk/>
            <pc:sldMk cId="3788892174" sldId="475"/>
            <ac:spMk id="2" creationId="{8D8064D3-784F-EE4D-805B-E22E3C9F16EF}"/>
          </ac:spMkLst>
        </pc:spChg>
        <pc:spChg chg="del">
          <ac:chgData name="Wang, Jun" userId="41e36dea-48b7-4baa-8886-ae2c61c6bd0e" providerId="ADAL" clId="{040D0EF5-0D71-4645-B577-0E4F27C55CFE}" dt="2020-06-04T16:51:02.439" v="1339" actId="478"/>
          <ac:spMkLst>
            <pc:docMk/>
            <pc:sldMk cId="3788892174" sldId="475"/>
            <ac:spMk id="3" creationId="{0A6FD907-BB25-4E42-92B6-D5A44F80F08E}"/>
          </ac:spMkLst>
        </pc:spChg>
        <pc:spChg chg="add mod">
          <ac:chgData name="Wang, Jun" userId="41e36dea-48b7-4baa-8886-ae2c61c6bd0e" providerId="ADAL" clId="{040D0EF5-0D71-4645-B577-0E4F27C55CFE}" dt="2020-06-07T14:16:08.428" v="7363" actId="20577"/>
          <ac:spMkLst>
            <pc:docMk/>
            <pc:sldMk cId="3788892174" sldId="475"/>
            <ac:spMk id="3" creationId="{BB030A47-0508-6549-AB6B-F5B85114FE61}"/>
          </ac:spMkLst>
        </pc:spChg>
        <pc:spChg chg="add mod">
          <ac:chgData name="Wang, Jun" userId="41e36dea-48b7-4baa-8886-ae2c61c6bd0e" providerId="ADAL" clId="{040D0EF5-0D71-4645-B577-0E4F27C55CFE}" dt="2020-06-07T14:16:16.216" v="7364" actId="1076"/>
          <ac:spMkLst>
            <pc:docMk/>
            <pc:sldMk cId="3788892174" sldId="475"/>
            <ac:spMk id="7" creationId="{71F4CE30-721C-F642-A1D2-27FD86B18B92}"/>
          </ac:spMkLst>
        </pc:spChg>
        <pc:spChg chg="add mod">
          <ac:chgData name="Wang, Jun" userId="41e36dea-48b7-4baa-8886-ae2c61c6bd0e" providerId="ADAL" clId="{040D0EF5-0D71-4645-B577-0E4F27C55CFE}" dt="2020-06-07T14:15:25.568" v="7351" actId="1076"/>
          <ac:spMkLst>
            <pc:docMk/>
            <pc:sldMk cId="3788892174" sldId="475"/>
            <ac:spMk id="8" creationId="{ED2D881C-3775-9548-A95E-AF37F5CF01A2}"/>
          </ac:spMkLst>
        </pc:spChg>
        <pc:spChg chg="add mod">
          <ac:chgData name="Wang, Jun" userId="41e36dea-48b7-4baa-8886-ae2c61c6bd0e" providerId="ADAL" clId="{040D0EF5-0D71-4645-B577-0E4F27C55CFE}" dt="2020-06-07T14:14:38.439" v="7338" actId="1076"/>
          <ac:spMkLst>
            <pc:docMk/>
            <pc:sldMk cId="3788892174" sldId="475"/>
            <ac:spMk id="9" creationId="{E5F4D12B-B304-E04E-87DB-49F3D322DB91}"/>
          </ac:spMkLst>
        </pc:spChg>
        <pc:picChg chg="add mod modCrop">
          <ac:chgData name="Wang, Jun" userId="41e36dea-48b7-4baa-8886-ae2c61c6bd0e" providerId="ADAL" clId="{040D0EF5-0D71-4645-B577-0E4F27C55CFE}" dt="2020-06-04T16:53:32.709" v="1363" actId="1076"/>
          <ac:picMkLst>
            <pc:docMk/>
            <pc:sldMk cId="3788892174" sldId="475"/>
            <ac:picMk id="4" creationId="{7F9BBDB0-B97D-8242-BC65-06219405BCA7}"/>
          </ac:picMkLst>
        </pc:picChg>
        <pc:picChg chg="add mod">
          <ac:chgData name="Wang, Jun" userId="41e36dea-48b7-4baa-8886-ae2c61c6bd0e" providerId="ADAL" clId="{040D0EF5-0D71-4645-B577-0E4F27C55CFE}" dt="2020-06-07T14:15:21.732" v="7350" actId="1035"/>
          <ac:picMkLst>
            <pc:docMk/>
            <pc:sldMk cId="3788892174" sldId="475"/>
            <ac:picMk id="5" creationId="{4556AA95-D395-244A-B2DC-7758D268BDBF}"/>
          </ac:picMkLst>
        </pc:picChg>
        <pc:picChg chg="add mod modCrop">
          <ac:chgData name="Wang, Jun" userId="41e36dea-48b7-4baa-8886-ae2c61c6bd0e" providerId="ADAL" clId="{040D0EF5-0D71-4645-B577-0E4F27C55CFE}" dt="2020-06-04T16:53:34.575" v="1364" actId="1076"/>
          <ac:picMkLst>
            <pc:docMk/>
            <pc:sldMk cId="3788892174" sldId="475"/>
            <ac:picMk id="6" creationId="{1E71D929-75AA-AB44-82B7-455C3C94B879}"/>
          </ac:picMkLst>
        </pc:picChg>
      </pc:sldChg>
      <pc:sldChg chg="addSp delSp modSp add ord">
        <pc:chgData name="Wang, Jun" userId="41e36dea-48b7-4baa-8886-ae2c61c6bd0e" providerId="ADAL" clId="{040D0EF5-0D71-4645-B577-0E4F27C55CFE}" dt="2020-06-04T17:31:21.841" v="2407" actId="20578"/>
        <pc:sldMkLst>
          <pc:docMk/>
          <pc:sldMk cId="969778997" sldId="476"/>
        </pc:sldMkLst>
        <pc:spChg chg="mod">
          <ac:chgData name="Wang, Jun" userId="41e36dea-48b7-4baa-8886-ae2c61c6bd0e" providerId="ADAL" clId="{040D0EF5-0D71-4645-B577-0E4F27C55CFE}" dt="2020-06-04T17:05:10.648" v="1787" actId="1076"/>
          <ac:spMkLst>
            <pc:docMk/>
            <pc:sldMk cId="969778997" sldId="476"/>
            <ac:spMk id="2" creationId="{8F256261-F0D6-5E43-BFE3-C9C26BCF7BC6}"/>
          </ac:spMkLst>
        </pc:spChg>
        <pc:spChg chg="del">
          <ac:chgData name="Wang, Jun" userId="41e36dea-48b7-4baa-8886-ae2c61c6bd0e" providerId="ADAL" clId="{040D0EF5-0D71-4645-B577-0E4F27C55CFE}" dt="2020-06-04T17:04:52.244" v="1778" actId="478"/>
          <ac:spMkLst>
            <pc:docMk/>
            <pc:sldMk cId="969778997" sldId="476"/>
            <ac:spMk id="3" creationId="{CC36CED1-AD1B-7F4E-8ECC-B20B56FF588D}"/>
          </ac:spMkLst>
        </pc:spChg>
        <pc:spChg chg="add mod">
          <ac:chgData name="Wang, Jun" userId="41e36dea-48b7-4baa-8886-ae2c61c6bd0e" providerId="ADAL" clId="{040D0EF5-0D71-4645-B577-0E4F27C55CFE}" dt="2020-06-04T17:17:01.573" v="2182" actId="20577"/>
          <ac:spMkLst>
            <pc:docMk/>
            <pc:sldMk cId="969778997" sldId="476"/>
            <ac:spMk id="6" creationId="{ACCF6639-2C3C-9743-8C73-C2BA999C8187}"/>
          </ac:spMkLst>
        </pc:spChg>
        <pc:picChg chg="add mod">
          <ac:chgData name="Wang, Jun" userId="41e36dea-48b7-4baa-8886-ae2c61c6bd0e" providerId="ADAL" clId="{040D0EF5-0D71-4645-B577-0E4F27C55CFE}" dt="2020-06-04T17:16:04.511" v="2104" actId="1076"/>
          <ac:picMkLst>
            <pc:docMk/>
            <pc:sldMk cId="969778997" sldId="476"/>
            <ac:picMk id="4" creationId="{7FEEF96D-30B8-1E4D-BCAD-A60AEC2289FF}"/>
          </ac:picMkLst>
        </pc:picChg>
        <pc:picChg chg="add mod">
          <ac:chgData name="Wang, Jun" userId="41e36dea-48b7-4baa-8886-ae2c61c6bd0e" providerId="ADAL" clId="{040D0EF5-0D71-4645-B577-0E4F27C55CFE}" dt="2020-06-04T17:07:22.873" v="1797" actId="1076"/>
          <ac:picMkLst>
            <pc:docMk/>
            <pc:sldMk cId="969778997" sldId="476"/>
            <ac:picMk id="5" creationId="{F5E8044A-8B71-DA46-95FD-47CC79EFDA45}"/>
          </ac:picMkLst>
        </pc:picChg>
      </pc:sldChg>
      <pc:sldChg chg="modSp add">
        <pc:chgData name="Wang, Jun" userId="41e36dea-48b7-4baa-8886-ae2c61c6bd0e" providerId="ADAL" clId="{040D0EF5-0D71-4645-B577-0E4F27C55CFE}" dt="2020-06-04T18:08:51.882" v="2908" actId="1076"/>
        <pc:sldMkLst>
          <pc:docMk/>
          <pc:sldMk cId="1146785578" sldId="477"/>
        </pc:sldMkLst>
        <pc:spChg chg="mod">
          <ac:chgData name="Wang, Jun" userId="41e36dea-48b7-4baa-8886-ae2c61c6bd0e" providerId="ADAL" clId="{040D0EF5-0D71-4645-B577-0E4F27C55CFE}" dt="2020-06-04T18:08:51.882" v="2908" actId="1076"/>
          <ac:spMkLst>
            <pc:docMk/>
            <pc:sldMk cId="1146785578" sldId="477"/>
            <ac:spMk id="2" creationId="{5634F621-5A21-8D4B-B757-2229915163F5}"/>
          </ac:spMkLst>
        </pc:spChg>
      </pc:sldChg>
      <pc:sldChg chg="add del ord">
        <pc:chgData name="Wang, Jun" userId="41e36dea-48b7-4baa-8886-ae2c61c6bd0e" providerId="ADAL" clId="{040D0EF5-0D71-4645-B577-0E4F27C55CFE}" dt="2020-06-04T18:08:38.172" v="2887" actId="2696"/>
        <pc:sldMkLst>
          <pc:docMk/>
          <pc:sldMk cId="677385755" sldId="478"/>
        </pc:sldMkLst>
      </pc:sldChg>
      <pc:sldChg chg="add del">
        <pc:chgData name="Wang, Jun" userId="41e36dea-48b7-4baa-8886-ae2c61c6bd0e" providerId="ADAL" clId="{040D0EF5-0D71-4645-B577-0E4F27C55CFE}" dt="2020-06-04T17:23:55.221" v="2275"/>
        <pc:sldMkLst>
          <pc:docMk/>
          <pc:sldMk cId="1391090873" sldId="478"/>
        </pc:sldMkLst>
      </pc:sldChg>
      <pc:sldChg chg="modSp add">
        <pc:chgData name="Wang, Jun" userId="41e36dea-48b7-4baa-8886-ae2c61c6bd0e" providerId="ADAL" clId="{040D0EF5-0D71-4645-B577-0E4F27C55CFE}" dt="2020-06-07T14:09:29.345" v="7256" actId="20577"/>
        <pc:sldMkLst>
          <pc:docMk/>
          <pc:sldMk cId="152160019" sldId="479"/>
        </pc:sldMkLst>
        <pc:spChg chg="mod">
          <ac:chgData name="Wang, Jun" userId="41e36dea-48b7-4baa-8886-ae2c61c6bd0e" providerId="ADAL" clId="{040D0EF5-0D71-4645-B577-0E4F27C55CFE}" dt="2020-06-07T14:09:29.345" v="7256" actId="20577"/>
          <ac:spMkLst>
            <pc:docMk/>
            <pc:sldMk cId="152160019" sldId="479"/>
            <ac:spMk id="29" creationId="{421007A4-8501-B640-A946-2912AB5B3954}"/>
          </ac:spMkLst>
        </pc:spChg>
      </pc:sldChg>
      <pc:sldChg chg="add del">
        <pc:chgData name="Wang, Jun" userId="41e36dea-48b7-4baa-8886-ae2c61c6bd0e" providerId="ADAL" clId="{040D0EF5-0D71-4645-B577-0E4F27C55CFE}" dt="2020-06-04T17:23:55.221" v="2275"/>
        <pc:sldMkLst>
          <pc:docMk/>
          <pc:sldMk cId="3994754784" sldId="479"/>
        </pc:sldMkLst>
      </pc:sldChg>
      <pc:sldChg chg="add del">
        <pc:chgData name="Wang, Jun" userId="41e36dea-48b7-4baa-8886-ae2c61c6bd0e" providerId="ADAL" clId="{040D0EF5-0D71-4645-B577-0E4F27C55CFE}" dt="2020-06-04T17:23:55.221" v="2275"/>
        <pc:sldMkLst>
          <pc:docMk/>
          <pc:sldMk cId="2540070460" sldId="480"/>
        </pc:sldMkLst>
      </pc:sldChg>
      <pc:sldChg chg="delSp modSp add del">
        <pc:chgData name="Wang, Jun" userId="41e36dea-48b7-4baa-8886-ae2c61c6bd0e" providerId="ADAL" clId="{040D0EF5-0D71-4645-B577-0E4F27C55CFE}" dt="2020-06-04T18:04:10.556" v="2817" actId="2696"/>
        <pc:sldMkLst>
          <pc:docMk/>
          <pc:sldMk cId="2916804574" sldId="480"/>
        </pc:sldMkLst>
        <pc:spChg chg="del">
          <ac:chgData name="Wang, Jun" userId="41e36dea-48b7-4baa-8886-ae2c61c6bd0e" providerId="ADAL" clId="{040D0EF5-0D71-4645-B577-0E4F27C55CFE}" dt="2020-06-04T18:03:17.145" v="2809" actId="478"/>
          <ac:spMkLst>
            <pc:docMk/>
            <pc:sldMk cId="2916804574" sldId="480"/>
            <ac:spMk id="6" creationId="{E12FFC7D-EA49-F848-9782-DA6DE807DEEF}"/>
          </ac:spMkLst>
        </pc:spChg>
        <pc:spChg chg="del">
          <ac:chgData name="Wang, Jun" userId="41e36dea-48b7-4baa-8886-ae2c61c6bd0e" providerId="ADAL" clId="{040D0EF5-0D71-4645-B577-0E4F27C55CFE}" dt="2020-06-04T18:03:11.531" v="2807" actId="478"/>
          <ac:spMkLst>
            <pc:docMk/>
            <pc:sldMk cId="2916804574" sldId="480"/>
            <ac:spMk id="8" creationId="{B35AB450-6819-1F41-9CC3-26C5963B3A82}"/>
          </ac:spMkLst>
        </pc:spChg>
        <pc:spChg chg="mod">
          <ac:chgData name="Wang, Jun" userId="41e36dea-48b7-4baa-8886-ae2c61c6bd0e" providerId="ADAL" clId="{040D0EF5-0D71-4645-B577-0E4F27C55CFE}" dt="2020-06-04T18:03:14.603" v="2808" actId="1076"/>
          <ac:spMkLst>
            <pc:docMk/>
            <pc:sldMk cId="2916804574" sldId="480"/>
            <ac:spMk id="10" creationId="{A7187F31-E0C6-6841-ADF3-7FD6CE4AD069}"/>
          </ac:spMkLst>
        </pc:spChg>
        <pc:picChg chg="del">
          <ac:chgData name="Wang, Jun" userId="41e36dea-48b7-4baa-8886-ae2c61c6bd0e" providerId="ADAL" clId="{040D0EF5-0D71-4645-B577-0E4F27C55CFE}" dt="2020-06-04T18:03:09.663" v="2806" actId="478"/>
          <ac:picMkLst>
            <pc:docMk/>
            <pc:sldMk cId="2916804574" sldId="480"/>
            <ac:picMk id="7" creationId="{62437BD0-4F36-7A42-97E9-0EAA76E8A75A}"/>
          </ac:picMkLst>
        </pc:picChg>
      </pc:sldChg>
      <pc:sldChg chg="addSp delSp modSp new">
        <pc:chgData name="Wang, Jun" userId="41e36dea-48b7-4baa-8886-ae2c61c6bd0e" providerId="ADAL" clId="{040D0EF5-0D71-4645-B577-0E4F27C55CFE}" dt="2020-06-05T16:49:06.443" v="6165" actId="20577"/>
        <pc:sldMkLst>
          <pc:docMk/>
          <pc:sldMk cId="4140144709" sldId="481"/>
        </pc:sldMkLst>
        <pc:spChg chg="del">
          <ac:chgData name="Wang, Jun" userId="41e36dea-48b7-4baa-8886-ae2c61c6bd0e" providerId="ADAL" clId="{040D0EF5-0D71-4645-B577-0E4F27C55CFE}" dt="2020-06-05T16:46:31.415" v="6130" actId="478"/>
          <ac:spMkLst>
            <pc:docMk/>
            <pc:sldMk cId="4140144709" sldId="481"/>
            <ac:spMk id="2" creationId="{B3575BD0-ECDF-D34F-A268-684B6DDBC9FF}"/>
          </ac:spMkLst>
        </pc:spChg>
        <pc:spChg chg="del">
          <ac:chgData name="Wang, Jun" userId="41e36dea-48b7-4baa-8886-ae2c61c6bd0e" providerId="ADAL" clId="{040D0EF5-0D71-4645-B577-0E4F27C55CFE}" dt="2020-06-05T16:46:34.023" v="6131" actId="478"/>
          <ac:spMkLst>
            <pc:docMk/>
            <pc:sldMk cId="4140144709" sldId="481"/>
            <ac:spMk id="3" creationId="{0469D63F-77F4-FF49-99FA-7FFA4DB13A00}"/>
          </ac:spMkLst>
        </pc:spChg>
        <pc:spChg chg="add mod">
          <ac:chgData name="Wang, Jun" userId="41e36dea-48b7-4baa-8886-ae2c61c6bd0e" providerId="ADAL" clId="{040D0EF5-0D71-4645-B577-0E4F27C55CFE}" dt="2020-06-05T16:46:41.283" v="6133" actId="1076"/>
          <ac:spMkLst>
            <pc:docMk/>
            <pc:sldMk cId="4140144709" sldId="481"/>
            <ac:spMk id="4" creationId="{583064E4-1AC8-8E4B-AECD-3F795B4584A2}"/>
          </ac:spMkLst>
        </pc:spChg>
        <pc:spChg chg="add mod">
          <ac:chgData name="Wang, Jun" userId="41e36dea-48b7-4baa-8886-ae2c61c6bd0e" providerId="ADAL" clId="{040D0EF5-0D71-4645-B577-0E4F27C55CFE}" dt="2020-06-05T16:49:06.443" v="6165" actId="20577"/>
          <ac:spMkLst>
            <pc:docMk/>
            <pc:sldMk cId="4140144709" sldId="481"/>
            <ac:spMk id="6" creationId="{D5F58523-53DB-1D48-B9EB-33B4FF6BAAA4}"/>
          </ac:spMkLst>
        </pc:spChg>
        <pc:spChg chg="add mod">
          <ac:chgData name="Wang, Jun" userId="41e36dea-48b7-4baa-8886-ae2c61c6bd0e" providerId="ADAL" clId="{040D0EF5-0D71-4645-B577-0E4F27C55CFE}" dt="2020-06-05T16:48:35.958" v="6160" actId="1076"/>
          <ac:spMkLst>
            <pc:docMk/>
            <pc:sldMk cId="4140144709" sldId="481"/>
            <ac:spMk id="9" creationId="{8904136C-4E2D-8A40-8947-F94794FCF104}"/>
          </ac:spMkLst>
        </pc:spChg>
        <pc:picChg chg="add mod">
          <ac:chgData name="Wang, Jun" userId="41e36dea-48b7-4baa-8886-ae2c61c6bd0e" providerId="ADAL" clId="{040D0EF5-0D71-4645-B577-0E4F27C55CFE}" dt="2020-06-05T16:46:44.433" v="6134" actId="1076"/>
          <ac:picMkLst>
            <pc:docMk/>
            <pc:sldMk cId="4140144709" sldId="481"/>
            <ac:picMk id="5" creationId="{F1D86153-C922-E240-8373-0BB33E8E24EE}"/>
          </ac:picMkLst>
        </pc:picChg>
        <pc:picChg chg="add del mod">
          <ac:chgData name="Wang, Jun" userId="41e36dea-48b7-4baa-8886-ae2c61c6bd0e" providerId="ADAL" clId="{040D0EF5-0D71-4645-B577-0E4F27C55CFE}" dt="2020-06-05T16:47:41.019" v="6149" actId="478"/>
          <ac:picMkLst>
            <pc:docMk/>
            <pc:sldMk cId="4140144709" sldId="481"/>
            <ac:picMk id="7" creationId="{250F1472-7E89-E248-8B24-73E97A93ECCE}"/>
          </ac:picMkLst>
        </pc:picChg>
        <pc:picChg chg="add mod">
          <ac:chgData name="Wang, Jun" userId="41e36dea-48b7-4baa-8886-ae2c61c6bd0e" providerId="ADAL" clId="{040D0EF5-0D71-4645-B577-0E4F27C55CFE}" dt="2020-06-05T16:48:20.826" v="6153" actId="1076"/>
          <ac:picMkLst>
            <pc:docMk/>
            <pc:sldMk cId="4140144709" sldId="481"/>
            <ac:picMk id="8" creationId="{FE0EA1A4-2AFD-A144-A152-287A6A1170FF}"/>
          </ac:picMkLst>
        </pc:picChg>
      </pc:sldChg>
      <pc:sldChg chg="addSp delSp modSp add">
        <pc:chgData name="Wang, Jun" userId="41e36dea-48b7-4baa-8886-ae2c61c6bd0e" providerId="ADAL" clId="{040D0EF5-0D71-4645-B577-0E4F27C55CFE}" dt="2020-06-07T14:01:35.576" v="6984" actId="20577"/>
        <pc:sldMkLst>
          <pc:docMk/>
          <pc:sldMk cId="555149705" sldId="482"/>
        </pc:sldMkLst>
        <pc:spChg chg="mod">
          <ac:chgData name="Wang, Jun" userId="41e36dea-48b7-4baa-8886-ae2c61c6bd0e" providerId="ADAL" clId="{040D0EF5-0D71-4645-B577-0E4F27C55CFE}" dt="2020-06-04T17:54:11.251" v="2506" actId="1076"/>
          <ac:spMkLst>
            <pc:docMk/>
            <pc:sldMk cId="555149705" sldId="482"/>
            <ac:spMk id="2" creationId="{DE05269B-9D60-014B-A2F5-460FBDEEFBD7}"/>
          </ac:spMkLst>
        </pc:spChg>
        <pc:spChg chg="del mod">
          <ac:chgData name="Wang, Jun" userId="41e36dea-48b7-4baa-8886-ae2c61c6bd0e" providerId="ADAL" clId="{040D0EF5-0D71-4645-B577-0E4F27C55CFE}" dt="2020-06-04T17:40:57.609" v="2430" actId="478"/>
          <ac:spMkLst>
            <pc:docMk/>
            <pc:sldMk cId="555149705" sldId="482"/>
            <ac:spMk id="3" creationId="{6F29A1AA-8145-8A4F-BF71-CD1861D6874E}"/>
          </ac:spMkLst>
        </pc:spChg>
        <pc:spChg chg="add mod">
          <ac:chgData name="Wang, Jun" userId="41e36dea-48b7-4baa-8886-ae2c61c6bd0e" providerId="ADAL" clId="{040D0EF5-0D71-4645-B577-0E4F27C55CFE}" dt="2020-06-07T14:01:35.576" v="6984" actId="20577"/>
          <ac:spMkLst>
            <pc:docMk/>
            <pc:sldMk cId="555149705" sldId="482"/>
            <ac:spMk id="3" creationId="{932F8999-ACBD-D543-B662-52BB1BC1C6B3}"/>
          </ac:spMkLst>
        </pc:spChg>
        <pc:spChg chg="add mod">
          <ac:chgData name="Wang, Jun" userId="41e36dea-48b7-4baa-8886-ae2c61c6bd0e" providerId="ADAL" clId="{040D0EF5-0D71-4645-B577-0E4F27C55CFE}" dt="2020-06-04T17:45:33.041" v="2477" actId="1076"/>
          <ac:spMkLst>
            <pc:docMk/>
            <pc:sldMk cId="555149705" sldId="482"/>
            <ac:spMk id="10" creationId="{736EF762-986E-134C-A76B-56B6AE2F0CEB}"/>
          </ac:spMkLst>
        </pc:spChg>
        <pc:spChg chg="add mod">
          <ac:chgData name="Wang, Jun" userId="41e36dea-48b7-4baa-8886-ae2c61c6bd0e" providerId="ADAL" clId="{040D0EF5-0D71-4645-B577-0E4F27C55CFE}" dt="2020-06-05T15:22:06.944" v="4290" actId="20577"/>
          <ac:spMkLst>
            <pc:docMk/>
            <pc:sldMk cId="555149705" sldId="482"/>
            <ac:spMk id="13" creationId="{E9688B36-D354-4243-9345-295A40824C51}"/>
          </ac:spMkLst>
        </pc:spChg>
        <pc:picChg chg="add del mod modCrop">
          <ac:chgData name="Wang, Jun" userId="41e36dea-48b7-4baa-8886-ae2c61c6bd0e" providerId="ADAL" clId="{040D0EF5-0D71-4645-B577-0E4F27C55CFE}" dt="2020-06-04T17:43:19.137" v="2446" actId="478"/>
          <ac:picMkLst>
            <pc:docMk/>
            <pc:sldMk cId="555149705" sldId="482"/>
            <ac:picMk id="4" creationId="{8D9C4352-75D2-6242-8C03-778B679181F5}"/>
          </ac:picMkLst>
        </pc:picChg>
        <pc:picChg chg="add mod">
          <ac:chgData name="Wang, Jun" userId="41e36dea-48b7-4baa-8886-ae2c61c6bd0e" providerId="ADAL" clId="{040D0EF5-0D71-4645-B577-0E4F27C55CFE}" dt="2020-06-05T15:29:42.018" v="4444" actId="1076"/>
          <ac:picMkLst>
            <pc:docMk/>
            <pc:sldMk cId="555149705" sldId="482"/>
            <ac:picMk id="5" creationId="{66398334-5339-2C46-B829-4235AEA20DF1}"/>
          </ac:picMkLst>
        </pc:picChg>
        <pc:picChg chg="add mod">
          <ac:chgData name="Wang, Jun" userId="41e36dea-48b7-4baa-8886-ae2c61c6bd0e" providerId="ADAL" clId="{040D0EF5-0D71-4645-B577-0E4F27C55CFE}" dt="2020-06-04T17:44:10.655" v="2457" actId="14100"/>
          <ac:picMkLst>
            <pc:docMk/>
            <pc:sldMk cId="555149705" sldId="482"/>
            <ac:picMk id="6" creationId="{903CF079-C03E-1641-8BA8-75349447AA6D}"/>
          </ac:picMkLst>
        </pc:picChg>
        <pc:cxnChg chg="add del mod">
          <ac:chgData name="Wang, Jun" userId="41e36dea-48b7-4baa-8886-ae2c61c6bd0e" providerId="ADAL" clId="{040D0EF5-0D71-4645-B577-0E4F27C55CFE}" dt="2020-06-05T15:33:41.994" v="4479" actId="478"/>
          <ac:cxnSpMkLst>
            <pc:docMk/>
            <pc:sldMk cId="555149705" sldId="482"/>
            <ac:cxnSpMk id="7" creationId="{647E6364-6BF4-0540-BF37-1CBB2E6D3CC4}"/>
          </ac:cxnSpMkLst>
        </pc:cxnChg>
        <pc:cxnChg chg="add mod">
          <ac:chgData name="Wang, Jun" userId="41e36dea-48b7-4baa-8886-ae2c61c6bd0e" providerId="ADAL" clId="{040D0EF5-0D71-4645-B577-0E4F27C55CFE}" dt="2020-06-04T17:45:44.628" v="2479" actId="14100"/>
          <ac:cxnSpMkLst>
            <pc:docMk/>
            <pc:sldMk cId="555149705" sldId="482"/>
            <ac:cxnSpMk id="8" creationId="{08A2DA00-BC9C-FB43-BC83-2E0035A6A23E}"/>
          </ac:cxnSpMkLst>
        </pc:cxnChg>
        <pc:cxnChg chg="add del mod">
          <ac:chgData name="Wang, Jun" userId="41e36dea-48b7-4baa-8886-ae2c61c6bd0e" providerId="ADAL" clId="{040D0EF5-0D71-4645-B577-0E4F27C55CFE}" dt="2020-06-05T15:33:40.555" v="4478" actId="478"/>
          <ac:cxnSpMkLst>
            <pc:docMk/>
            <pc:sldMk cId="555149705" sldId="482"/>
            <ac:cxnSpMk id="11" creationId="{7D023950-FFB5-1445-926E-E21892F7BDF2}"/>
          </ac:cxnSpMkLst>
        </pc:cxnChg>
        <pc:cxnChg chg="add del mod">
          <ac:chgData name="Wang, Jun" userId="41e36dea-48b7-4baa-8886-ae2c61c6bd0e" providerId="ADAL" clId="{040D0EF5-0D71-4645-B577-0E4F27C55CFE}" dt="2020-06-05T15:33:33.355" v="4476" actId="478"/>
          <ac:cxnSpMkLst>
            <pc:docMk/>
            <pc:sldMk cId="555149705" sldId="482"/>
            <ac:cxnSpMk id="14" creationId="{772600FE-4033-6641-986B-2122635E2F47}"/>
          </ac:cxnSpMkLst>
        </pc:cxnChg>
      </pc:sldChg>
      <pc:sldChg chg="addSp delSp modSp add">
        <pc:chgData name="Wang, Jun" userId="41e36dea-48b7-4baa-8886-ae2c61c6bd0e" providerId="ADAL" clId="{040D0EF5-0D71-4645-B577-0E4F27C55CFE}" dt="2020-06-11T03:24:49.193" v="10134" actId="207"/>
        <pc:sldMkLst>
          <pc:docMk/>
          <pc:sldMk cId="94530028" sldId="483"/>
        </pc:sldMkLst>
        <pc:spChg chg="mod">
          <ac:chgData name="Wang, Jun" userId="41e36dea-48b7-4baa-8886-ae2c61c6bd0e" providerId="ADAL" clId="{040D0EF5-0D71-4645-B577-0E4F27C55CFE}" dt="2020-06-04T18:16:01.734" v="2963" actId="20577"/>
          <ac:spMkLst>
            <pc:docMk/>
            <pc:sldMk cId="94530028" sldId="483"/>
            <ac:spMk id="2" creationId="{24707E17-C306-A249-967E-786C635FB7E0}"/>
          </ac:spMkLst>
        </pc:spChg>
        <pc:spChg chg="add del mod">
          <ac:chgData name="Wang, Jun" userId="41e36dea-48b7-4baa-8886-ae2c61c6bd0e" providerId="ADAL" clId="{040D0EF5-0D71-4645-B577-0E4F27C55CFE}" dt="2020-06-07T15:26:31.647" v="7948" actId="478"/>
          <ac:spMkLst>
            <pc:docMk/>
            <pc:sldMk cId="94530028" sldId="483"/>
            <ac:spMk id="3" creationId="{0EC3ED3A-13EF-1947-BBBA-BE382EBCFBC5}"/>
          </ac:spMkLst>
        </pc:spChg>
        <pc:spChg chg="add mod">
          <ac:chgData name="Wang, Jun" userId="41e36dea-48b7-4baa-8886-ae2c61c6bd0e" providerId="ADAL" clId="{040D0EF5-0D71-4645-B577-0E4F27C55CFE}" dt="2020-06-11T03:24:49.193" v="10134" actId="207"/>
          <ac:spMkLst>
            <pc:docMk/>
            <pc:sldMk cId="94530028" sldId="483"/>
            <ac:spMk id="4" creationId="{9D32ED32-32BB-5844-8B57-34DFCE202B0D}"/>
          </ac:spMkLst>
        </pc:spChg>
      </pc:sldChg>
      <pc:sldChg chg="modSp add">
        <pc:chgData name="Wang, Jun" userId="41e36dea-48b7-4baa-8886-ae2c61c6bd0e" providerId="ADAL" clId="{040D0EF5-0D71-4645-B577-0E4F27C55CFE}" dt="2020-06-04T18:44:15.070" v="4046" actId="1076"/>
        <pc:sldMkLst>
          <pc:docMk/>
          <pc:sldMk cId="262564242" sldId="484"/>
        </pc:sldMkLst>
        <pc:spChg chg="mod">
          <ac:chgData name="Wang, Jun" userId="41e36dea-48b7-4baa-8886-ae2c61c6bd0e" providerId="ADAL" clId="{040D0EF5-0D71-4645-B577-0E4F27C55CFE}" dt="2020-06-04T18:44:15.070" v="4046" actId="1076"/>
          <ac:spMkLst>
            <pc:docMk/>
            <pc:sldMk cId="262564242" sldId="484"/>
            <ac:spMk id="3" creationId="{00000000-0000-0000-0000-000000000000}"/>
          </ac:spMkLst>
        </pc:spChg>
      </pc:sldChg>
      <pc:sldChg chg="add del">
        <pc:chgData name="Wang, Jun" userId="41e36dea-48b7-4baa-8886-ae2c61c6bd0e" providerId="ADAL" clId="{040D0EF5-0D71-4645-B577-0E4F27C55CFE}" dt="2020-06-05T15:05:23.275" v="4089"/>
        <pc:sldMkLst>
          <pc:docMk/>
          <pc:sldMk cId="2476214491" sldId="485"/>
        </pc:sldMkLst>
      </pc:sldChg>
      <pc:sldChg chg="add">
        <pc:chgData name="Wang, Jun" userId="41e36dea-48b7-4baa-8886-ae2c61c6bd0e" providerId="ADAL" clId="{040D0EF5-0D71-4645-B577-0E4F27C55CFE}" dt="2020-06-05T15:05:23.319" v="4090"/>
        <pc:sldMkLst>
          <pc:docMk/>
          <pc:sldMk cId="3531840909" sldId="485"/>
        </pc:sldMkLst>
      </pc:sldChg>
      <pc:sldMasterChg chg="del delSldLayout">
        <pc:chgData name="Wang, Jun" userId="41e36dea-48b7-4baa-8886-ae2c61c6bd0e" providerId="ADAL" clId="{040D0EF5-0D71-4645-B577-0E4F27C55CFE}" dt="2020-06-04T17:25:53.961" v="2324" actId="2696"/>
        <pc:sldMasterMkLst>
          <pc:docMk/>
          <pc:sldMasterMk cId="963786784" sldId="2147483672"/>
        </pc:sldMasterMkLst>
        <pc:sldLayoutChg chg="del">
          <pc:chgData name="Wang, Jun" userId="41e36dea-48b7-4baa-8886-ae2c61c6bd0e" providerId="ADAL" clId="{040D0EF5-0D71-4645-B577-0E4F27C55CFE}" dt="2020-06-04T17:25:53.951" v="2312" actId="2696"/>
          <pc:sldLayoutMkLst>
            <pc:docMk/>
            <pc:sldMasterMk cId="963786784" sldId="2147483672"/>
            <pc:sldLayoutMk cId="1732195626" sldId="2147483673"/>
          </pc:sldLayoutMkLst>
        </pc:sldLayoutChg>
        <pc:sldLayoutChg chg="del">
          <pc:chgData name="Wang, Jun" userId="41e36dea-48b7-4baa-8886-ae2c61c6bd0e" providerId="ADAL" clId="{040D0EF5-0D71-4645-B577-0E4F27C55CFE}" dt="2020-06-04T17:25:53.952" v="2313" actId="2696"/>
          <pc:sldLayoutMkLst>
            <pc:docMk/>
            <pc:sldMasterMk cId="963786784" sldId="2147483672"/>
            <pc:sldLayoutMk cId="2302974413" sldId="2147483674"/>
          </pc:sldLayoutMkLst>
        </pc:sldLayoutChg>
        <pc:sldLayoutChg chg="del">
          <pc:chgData name="Wang, Jun" userId="41e36dea-48b7-4baa-8886-ae2c61c6bd0e" providerId="ADAL" clId="{040D0EF5-0D71-4645-B577-0E4F27C55CFE}" dt="2020-06-04T17:25:53.953" v="2314" actId="2696"/>
          <pc:sldLayoutMkLst>
            <pc:docMk/>
            <pc:sldMasterMk cId="963786784" sldId="2147483672"/>
            <pc:sldLayoutMk cId="1003035616" sldId="2147483675"/>
          </pc:sldLayoutMkLst>
        </pc:sldLayoutChg>
        <pc:sldLayoutChg chg="del">
          <pc:chgData name="Wang, Jun" userId="41e36dea-48b7-4baa-8886-ae2c61c6bd0e" providerId="ADAL" clId="{040D0EF5-0D71-4645-B577-0E4F27C55CFE}" dt="2020-06-04T17:25:53.954" v="2315" actId="2696"/>
          <pc:sldLayoutMkLst>
            <pc:docMk/>
            <pc:sldMasterMk cId="963786784" sldId="2147483672"/>
            <pc:sldLayoutMk cId="828650455" sldId="2147483676"/>
          </pc:sldLayoutMkLst>
        </pc:sldLayoutChg>
        <pc:sldLayoutChg chg="del">
          <pc:chgData name="Wang, Jun" userId="41e36dea-48b7-4baa-8886-ae2c61c6bd0e" providerId="ADAL" clId="{040D0EF5-0D71-4645-B577-0E4F27C55CFE}" dt="2020-06-04T17:25:53.954" v="2316" actId="2696"/>
          <pc:sldLayoutMkLst>
            <pc:docMk/>
            <pc:sldMasterMk cId="963786784" sldId="2147483672"/>
            <pc:sldLayoutMk cId="1033092197" sldId="2147483677"/>
          </pc:sldLayoutMkLst>
        </pc:sldLayoutChg>
        <pc:sldLayoutChg chg="del">
          <pc:chgData name="Wang, Jun" userId="41e36dea-48b7-4baa-8886-ae2c61c6bd0e" providerId="ADAL" clId="{040D0EF5-0D71-4645-B577-0E4F27C55CFE}" dt="2020-06-04T17:25:53.955" v="2317" actId="2696"/>
          <pc:sldLayoutMkLst>
            <pc:docMk/>
            <pc:sldMasterMk cId="963786784" sldId="2147483672"/>
            <pc:sldLayoutMk cId="1341105371" sldId="2147483678"/>
          </pc:sldLayoutMkLst>
        </pc:sldLayoutChg>
        <pc:sldLayoutChg chg="del">
          <pc:chgData name="Wang, Jun" userId="41e36dea-48b7-4baa-8886-ae2c61c6bd0e" providerId="ADAL" clId="{040D0EF5-0D71-4645-B577-0E4F27C55CFE}" dt="2020-06-04T17:25:53.956" v="2318" actId="2696"/>
          <pc:sldLayoutMkLst>
            <pc:docMk/>
            <pc:sldMasterMk cId="963786784" sldId="2147483672"/>
            <pc:sldLayoutMk cId="3658022619" sldId="2147483679"/>
          </pc:sldLayoutMkLst>
        </pc:sldLayoutChg>
        <pc:sldLayoutChg chg="del">
          <pc:chgData name="Wang, Jun" userId="41e36dea-48b7-4baa-8886-ae2c61c6bd0e" providerId="ADAL" clId="{040D0EF5-0D71-4645-B577-0E4F27C55CFE}" dt="2020-06-04T17:25:53.956" v="2319" actId="2696"/>
          <pc:sldLayoutMkLst>
            <pc:docMk/>
            <pc:sldMasterMk cId="963786784" sldId="2147483672"/>
            <pc:sldLayoutMk cId="4071752957" sldId="2147483680"/>
          </pc:sldLayoutMkLst>
        </pc:sldLayoutChg>
        <pc:sldLayoutChg chg="del">
          <pc:chgData name="Wang, Jun" userId="41e36dea-48b7-4baa-8886-ae2c61c6bd0e" providerId="ADAL" clId="{040D0EF5-0D71-4645-B577-0E4F27C55CFE}" dt="2020-06-04T17:25:53.957" v="2320" actId="2696"/>
          <pc:sldLayoutMkLst>
            <pc:docMk/>
            <pc:sldMasterMk cId="963786784" sldId="2147483672"/>
            <pc:sldLayoutMk cId="1847807895" sldId="2147483681"/>
          </pc:sldLayoutMkLst>
        </pc:sldLayoutChg>
        <pc:sldLayoutChg chg="del">
          <pc:chgData name="Wang, Jun" userId="41e36dea-48b7-4baa-8886-ae2c61c6bd0e" providerId="ADAL" clId="{040D0EF5-0D71-4645-B577-0E4F27C55CFE}" dt="2020-06-04T17:25:53.958" v="2321" actId="2696"/>
          <pc:sldLayoutMkLst>
            <pc:docMk/>
            <pc:sldMasterMk cId="963786784" sldId="2147483672"/>
            <pc:sldLayoutMk cId="3063163219" sldId="2147483682"/>
          </pc:sldLayoutMkLst>
        </pc:sldLayoutChg>
        <pc:sldLayoutChg chg="del">
          <pc:chgData name="Wang, Jun" userId="41e36dea-48b7-4baa-8886-ae2c61c6bd0e" providerId="ADAL" clId="{040D0EF5-0D71-4645-B577-0E4F27C55CFE}" dt="2020-06-04T17:25:53.958" v="2322" actId="2696"/>
          <pc:sldLayoutMkLst>
            <pc:docMk/>
            <pc:sldMasterMk cId="963786784" sldId="2147483672"/>
            <pc:sldLayoutMk cId="2150007392" sldId="2147483683"/>
          </pc:sldLayoutMkLst>
        </pc:sldLayoutChg>
        <pc:sldLayoutChg chg="del">
          <pc:chgData name="Wang, Jun" userId="41e36dea-48b7-4baa-8886-ae2c61c6bd0e" providerId="ADAL" clId="{040D0EF5-0D71-4645-B577-0E4F27C55CFE}" dt="2020-06-04T17:25:53.959" v="2323" actId="2696"/>
          <pc:sldLayoutMkLst>
            <pc:docMk/>
            <pc:sldMasterMk cId="963786784" sldId="2147483672"/>
            <pc:sldLayoutMk cId="3216487966" sldId="2147483684"/>
          </pc:sldLayoutMkLst>
        </pc:sldLayoutChg>
      </pc:sldMasterChg>
      <pc:sldMasterChg chg="del delSldLayout">
        <pc:chgData name="Wang, Jun" userId="41e36dea-48b7-4baa-8886-ae2c61c6bd0e" providerId="ADAL" clId="{040D0EF5-0D71-4645-B577-0E4F27C55CFE}" dt="2020-06-04T17:25:53.964" v="2327" actId="2696"/>
        <pc:sldMasterMkLst>
          <pc:docMk/>
          <pc:sldMasterMk cId="1591872015" sldId="2147483685"/>
        </pc:sldMasterMkLst>
        <pc:sldLayoutChg chg="del">
          <pc:chgData name="Wang, Jun" userId="41e36dea-48b7-4baa-8886-ae2c61c6bd0e" providerId="ADAL" clId="{040D0EF5-0D71-4645-B577-0E4F27C55CFE}" dt="2020-06-04T17:25:53.962" v="2326" actId="2696"/>
          <pc:sldLayoutMkLst>
            <pc:docMk/>
            <pc:sldMasterMk cId="1591872015" sldId="2147483685"/>
            <pc:sldLayoutMk cId="3802403706" sldId="2147483686"/>
          </pc:sldLayoutMkLst>
        </pc:sldLayoutChg>
      </pc:sldMasterChg>
      <pc:sldMasterChg chg="del delSldLayout">
        <pc:chgData name="Wang, Jun" userId="41e36dea-48b7-4baa-8886-ae2c61c6bd0e" providerId="ADAL" clId="{040D0EF5-0D71-4645-B577-0E4F27C55CFE}" dt="2020-06-04T17:25:54.033" v="2340" actId="2696"/>
        <pc:sldMasterMkLst>
          <pc:docMk/>
          <pc:sldMasterMk cId="1937890711" sldId="2147483687"/>
        </pc:sldMasterMkLst>
        <pc:sldLayoutChg chg="del">
          <pc:chgData name="Wang, Jun" userId="41e36dea-48b7-4baa-8886-ae2c61c6bd0e" providerId="ADAL" clId="{040D0EF5-0D71-4645-B577-0E4F27C55CFE}" dt="2020-06-04T17:25:54.023" v="2329" actId="2696"/>
          <pc:sldLayoutMkLst>
            <pc:docMk/>
            <pc:sldMasterMk cId="1937890711" sldId="2147483687"/>
            <pc:sldLayoutMk cId="181392606" sldId="2147483688"/>
          </pc:sldLayoutMkLst>
        </pc:sldLayoutChg>
        <pc:sldLayoutChg chg="del">
          <pc:chgData name="Wang, Jun" userId="41e36dea-48b7-4baa-8886-ae2c61c6bd0e" providerId="ADAL" clId="{040D0EF5-0D71-4645-B577-0E4F27C55CFE}" dt="2020-06-04T17:25:54.024" v="2330" actId="2696"/>
          <pc:sldLayoutMkLst>
            <pc:docMk/>
            <pc:sldMasterMk cId="1937890711" sldId="2147483687"/>
            <pc:sldLayoutMk cId="669380288" sldId="2147483689"/>
          </pc:sldLayoutMkLst>
        </pc:sldLayoutChg>
        <pc:sldLayoutChg chg="del">
          <pc:chgData name="Wang, Jun" userId="41e36dea-48b7-4baa-8886-ae2c61c6bd0e" providerId="ADAL" clId="{040D0EF5-0D71-4645-B577-0E4F27C55CFE}" dt="2020-06-04T17:25:54.025" v="2331" actId="2696"/>
          <pc:sldLayoutMkLst>
            <pc:docMk/>
            <pc:sldMasterMk cId="1937890711" sldId="2147483687"/>
            <pc:sldLayoutMk cId="3783643617" sldId="2147483690"/>
          </pc:sldLayoutMkLst>
        </pc:sldLayoutChg>
        <pc:sldLayoutChg chg="del">
          <pc:chgData name="Wang, Jun" userId="41e36dea-48b7-4baa-8886-ae2c61c6bd0e" providerId="ADAL" clId="{040D0EF5-0D71-4645-B577-0E4F27C55CFE}" dt="2020-06-04T17:25:54.025" v="2332" actId="2696"/>
          <pc:sldLayoutMkLst>
            <pc:docMk/>
            <pc:sldMasterMk cId="1937890711" sldId="2147483687"/>
            <pc:sldLayoutMk cId="4014110121" sldId="2147483691"/>
          </pc:sldLayoutMkLst>
        </pc:sldLayoutChg>
        <pc:sldLayoutChg chg="del">
          <pc:chgData name="Wang, Jun" userId="41e36dea-48b7-4baa-8886-ae2c61c6bd0e" providerId="ADAL" clId="{040D0EF5-0D71-4645-B577-0E4F27C55CFE}" dt="2020-06-04T17:25:54.026" v="2333" actId="2696"/>
          <pc:sldLayoutMkLst>
            <pc:docMk/>
            <pc:sldMasterMk cId="1937890711" sldId="2147483687"/>
            <pc:sldLayoutMk cId="4137311572" sldId="2147483692"/>
          </pc:sldLayoutMkLst>
        </pc:sldLayoutChg>
        <pc:sldLayoutChg chg="del">
          <pc:chgData name="Wang, Jun" userId="41e36dea-48b7-4baa-8886-ae2c61c6bd0e" providerId="ADAL" clId="{040D0EF5-0D71-4645-B577-0E4F27C55CFE}" dt="2020-06-04T17:25:54.027" v="2334" actId="2696"/>
          <pc:sldLayoutMkLst>
            <pc:docMk/>
            <pc:sldMasterMk cId="1937890711" sldId="2147483687"/>
            <pc:sldLayoutMk cId="3481349387" sldId="2147483693"/>
          </pc:sldLayoutMkLst>
        </pc:sldLayoutChg>
        <pc:sldLayoutChg chg="del">
          <pc:chgData name="Wang, Jun" userId="41e36dea-48b7-4baa-8886-ae2c61c6bd0e" providerId="ADAL" clId="{040D0EF5-0D71-4645-B577-0E4F27C55CFE}" dt="2020-06-04T17:25:54.028" v="2335" actId="2696"/>
          <pc:sldLayoutMkLst>
            <pc:docMk/>
            <pc:sldMasterMk cId="1937890711" sldId="2147483687"/>
            <pc:sldLayoutMk cId="4095102157" sldId="2147483694"/>
          </pc:sldLayoutMkLst>
        </pc:sldLayoutChg>
        <pc:sldLayoutChg chg="del">
          <pc:chgData name="Wang, Jun" userId="41e36dea-48b7-4baa-8886-ae2c61c6bd0e" providerId="ADAL" clId="{040D0EF5-0D71-4645-B577-0E4F27C55CFE}" dt="2020-06-04T17:25:54.029" v="2336" actId="2696"/>
          <pc:sldLayoutMkLst>
            <pc:docMk/>
            <pc:sldMasterMk cId="1937890711" sldId="2147483687"/>
            <pc:sldLayoutMk cId="2984041183" sldId="2147483695"/>
          </pc:sldLayoutMkLst>
        </pc:sldLayoutChg>
        <pc:sldLayoutChg chg="del">
          <pc:chgData name="Wang, Jun" userId="41e36dea-48b7-4baa-8886-ae2c61c6bd0e" providerId="ADAL" clId="{040D0EF5-0D71-4645-B577-0E4F27C55CFE}" dt="2020-06-04T17:25:54.030" v="2337" actId="2696"/>
          <pc:sldLayoutMkLst>
            <pc:docMk/>
            <pc:sldMasterMk cId="1937890711" sldId="2147483687"/>
            <pc:sldLayoutMk cId="3677304706" sldId="2147483696"/>
          </pc:sldLayoutMkLst>
        </pc:sldLayoutChg>
        <pc:sldLayoutChg chg="del">
          <pc:chgData name="Wang, Jun" userId="41e36dea-48b7-4baa-8886-ae2c61c6bd0e" providerId="ADAL" clId="{040D0EF5-0D71-4645-B577-0E4F27C55CFE}" dt="2020-06-04T17:25:54.031" v="2338" actId="2696"/>
          <pc:sldLayoutMkLst>
            <pc:docMk/>
            <pc:sldMasterMk cId="1937890711" sldId="2147483687"/>
            <pc:sldLayoutMk cId="1404584884" sldId="2147483697"/>
          </pc:sldLayoutMkLst>
        </pc:sldLayoutChg>
        <pc:sldLayoutChg chg="del">
          <pc:chgData name="Wang, Jun" userId="41e36dea-48b7-4baa-8886-ae2c61c6bd0e" providerId="ADAL" clId="{040D0EF5-0D71-4645-B577-0E4F27C55CFE}" dt="2020-06-04T17:25:54.031" v="2339" actId="2696"/>
          <pc:sldLayoutMkLst>
            <pc:docMk/>
            <pc:sldMasterMk cId="1937890711" sldId="2147483687"/>
            <pc:sldLayoutMk cId="3919303602" sldId="2147483698"/>
          </pc:sldLayoutMkLst>
        </pc:sldLayoutChg>
      </pc:sldMasterChg>
      <pc:sldMasterChg chg="del delSldLayout">
        <pc:chgData name="Wang, Jun" userId="41e36dea-48b7-4baa-8886-ae2c61c6bd0e" providerId="ADAL" clId="{040D0EF5-0D71-4645-B577-0E4F27C55CFE}" dt="2020-06-04T18:04:10.596" v="2830" actId="2696"/>
        <pc:sldMasterMkLst>
          <pc:docMk/>
          <pc:sldMasterMk cId="965490996" sldId="2147483723"/>
        </pc:sldMasterMkLst>
        <pc:sldLayoutChg chg="del">
          <pc:chgData name="Wang, Jun" userId="41e36dea-48b7-4baa-8886-ae2c61c6bd0e" providerId="ADAL" clId="{040D0EF5-0D71-4645-B577-0E4F27C55CFE}" dt="2020-06-04T18:04:10.586" v="2818" actId="2696"/>
          <pc:sldLayoutMkLst>
            <pc:docMk/>
            <pc:sldMasterMk cId="965490996" sldId="2147483723"/>
            <pc:sldLayoutMk cId="2058045777" sldId="2147483724"/>
          </pc:sldLayoutMkLst>
        </pc:sldLayoutChg>
        <pc:sldLayoutChg chg="del">
          <pc:chgData name="Wang, Jun" userId="41e36dea-48b7-4baa-8886-ae2c61c6bd0e" providerId="ADAL" clId="{040D0EF5-0D71-4645-B577-0E4F27C55CFE}" dt="2020-06-04T18:04:10.587" v="2819" actId="2696"/>
          <pc:sldLayoutMkLst>
            <pc:docMk/>
            <pc:sldMasterMk cId="965490996" sldId="2147483723"/>
            <pc:sldLayoutMk cId="976943426" sldId="2147483725"/>
          </pc:sldLayoutMkLst>
        </pc:sldLayoutChg>
        <pc:sldLayoutChg chg="del">
          <pc:chgData name="Wang, Jun" userId="41e36dea-48b7-4baa-8886-ae2c61c6bd0e" providerId="ADAL" clId="{040D0EF5-0D71-4645-B577-0E4F27C55CFE}" dt="2020-06-04T18:04:10.588" v="2820" actId="2696"/>
          <pc:sldLayoutMkLst>
            <pc:docMk/>
            <pc:sldMasterMk cId="965490996" sldId="2147483723"/>
            <pc:sldLayoutMk cId="867570224" sldId="2147483726"/>
          </pc:sldLayoutMkLst>
        </pc:sldLayoutChg>
        <pc:sldLayoutChg chg="del">
          <pc:chgData name="Wang, Jun" userId="41e36dea-48b7-4baa-8886-ae2c61c6bd0e" providerId="ADAL" clId="{040D0EF5-0D71-4645-B577-0E4F27C55CFE}" dt="2020-06-04T18:04:10.589" v="2821" actId="2696"/>
          <pc:sldLayoutMkLst>
            <pc:docMk/>
            <pc:sldMasterMk cId="965490996" sldId="2147483723"/>
            <pc:sldLayoutMk cId="2953946674" sldId="2147483727"/>
          </pc:sldLayoutMkLst>
        </pc:sldLayoutChg>
        <pc:sldLayoutChg chg="del">
          <pc:chgData name="Wang, Jun" userId="41e36dea-48b7-4baa-8886-ae2c61c6bd0e" providerId="ADAL" clId="{040D0EF5-0D71-4645-B577-0E4F27C55CFE}" dt="2020-06-04T18:04:10.590" v="2822" actId="2696"/>
          <pc:sldLayoutMkLst>
            <pc:docMk/>
            <pc:sldMasterMk cId="965490996" sldId="2147483723"/>
            <pc:sldLayoutMk cId="36591650" sldId="2147483728"/>
          </pc:sldLayoutMkLst>
        </pc:sldLayoutChg>
        <pc:sldLayoutChg chg="del">
          <pc:chgData name="Wang, Jun" userId="41e36dea-48b7-4baa-8886-ae2c61c6bd0e" providerId="ADAL" clId="{040D0EF5-0D71-4645-B577-0E4F27C55CFE}" dt="2020-06-04T18:04:10.590" v="2823" actId="2696"/>
          <pc:sldLayoutMkLst>
            <pc:docMk/>
            <pc:sldMasterMk cId="965490996" sldId="2147483723"/>
            <pc:sldLayoutMk cId="1845526478" sldId="2147483729"/>
          </pc:sldLayoutMkLst>
        </pc:sldLayoutChg>
        <pc:sldLayoutChg chg="del">
          <pc:chgData name="Wang, Jun" userId="41e36dea-48b7-4baa-8886-ae2c61c6bd0e" providerId="ADAL" clId="{040D0EF5-0D71-4645-B577-0E4F27C55CFE}" dt="2020-06-04T18:04:10.591" v="2824" actId="2696"/>
          <pc:sldLayoutMkLst>
            <pc:docMk/>
            <pc:sldMasterMk cId="965490996" sldId="2147483723"/>
            <pc:sldLayoutMk cId="3548476745" sldId="2147483730"/>
          </pc:sldLayoutMkLst>
        </pc:sldLayoutChg>
        <pc:sldLayoutChg chg="del">
          <pc:chgData name="Wang, Jun" userId="41e36dea-48b7-4baa-8886-ae2c61c6bd0e" providerId="ADAL" clId="{040D0EF5-0D71-4645-B577-0E4F27C55CFE}" dt="2020-06-04T18:04:10.592" v="2825" actId="2696"/>
          <pc:sldLayoutMkLst>
            <pc:docMk/>
            <pc:sldMasterMk cId="965490996" sldId="2147483723"/>
            <pc:sldLayoutMk cId="2116362090" sldId="2147483731"/>
          </pc:sldLayoutMkLst>
        </pc:sldLayoutChg>
        <pc:sldLayoutChg chg="del">
          <pc:chgData name="Wang, Jun" userId="41e36dea-48b7-4baa-8886-ae2c61c6bd0e" providerId="ADAL" clId="{040D0EF5-0D71-4645-B577-0E4F27C55CFE}" dt="2020-06-04T18:04:10.593" v="2826" actId="2696"/>
          <pc:sldLayoutMkLst>
            <pc:docMk/>
            <pc:sldMasterMk cId="965490996" sldId="2147483723"/>
            <pc:sldLayoutMk cId="2264799070" sldId="2147483732"/>
          </pc:sldLayoutMkLst>
        </pc:sldLayoutChg>
        <pc:sldLayoutChg chg="del">
          <pc:chgData name="Wang, Jun" userId="41e36dea-48b7-4baa-8886-ae2c61c6bd0e" providerId="ADAL" clId="{040D0EF5-0D71-4645-B577-0E4F27C55CFE}" dt="2020-06-04T18:04:10.594" v="2827" actId="2696"/>
          <pc:sldLayoutMkLst>
            <pc:docMk/>
            <pc:sldMasterMk cId="965490996" sldId="2147483723"/>
            <pc:sldLayoutMk cId="1520802884" sldId="2147483733"/>
          </pc:sldLayoutMkLst>
        </pc:sldLayoutChg>
        <pc:sldLayoutChg chg="del">
          <pc:chgData name="Wang, Jun" userId="41e36dea-48b7-4baa-8886-ae2c61c6bd0e" providerId="ADAL" clId="{040D0EF5-0D71-4645-B577-0E4F27C55CFE}" dt="2020-06-04T18:04:10.594" v="2828" actId="2696"/>
          <pc:sldLayoutMkLst>
            <pc:docMk/>
            <pc:sldMasterMk cId="965490996" sldId="2147483723"/>
            <pc:sldLayoutMk cId="2713651533" sldId="2147483734"/>
          </pc:sldLayoutMkLst>
        </pc:sldLayoutChg>
        <pc:sldLayoutChg chg="del">
          <pc:chgData name="Wang, Jun" userId="41e36dea-48b7-4baa-8886-ae2c61c6bd0e" providerId="ADAL" clId="{040D0EF5-0D71-4645-B577-0E4F27C55CFE}" dt="2020-06-04T18:04:10.595" v="2829" actId="2696"/>
          <pc:sldLayoutMkLst>
            <pc:docMk/>
            <pc:sldMasterMk cId="965490996" sldId="2147483723"/>
            <pc:sldLayoutMk cId="4016539460" sldId="2147483735"/>
          </pc:sldLayoutMkLst>
        </pc:sldLayoutChg>
      </pc:sldMasterChg>
    </pc:docChg>
  </pc:docChgLst>
  <pc:docChgLst>
    <pc:chgData name="Wang, Jun" userId="41e36dea-48b7-4baa-8886-ae2c61c6bd0e" providerId="ADAL" clId="{A40DE93C-5972-5E42-B3BF-B54190656115}"/>
    <pc:docChg chg="undo custSel addSld delSld modSld sldOrd delMainMaster">
      <pc:chgData name="Wang, Jun" userId="41e36dea-48b7-4baa-8886-ae2c61c6bd0e" providerId="ADAL" clId="{A40DE93C-5972-5E42-B3BF-B54190656115}" dt="2021-06-05T17:59:28.076" v="2853" actId="20577"/>
      <pc:docMkLst>
        <pc:docMk/>
      </pc:docMkLst>
      <pc:sldChg chg="ord">
        <pc:chgData name="Wang, Jun" userId="41e36dea-48b7-4baa-8886-ae2c61c6bd0e" providerId="ADAL" clId="{A40DE93C-5972-5E42-B3BF-B54190656115}" dt="2021-06-05T15:38:29.485" v="2151" actId="20578"/>
        <pc:sldMkLst>
          <pc:docMk/>
          <pc:sldMk cId="3162429312" sldId="257"/>
        </pc:sldMkLst>
      </pc:sldChg>
      <pc:sldChg chg="addSp delSp modSp mod">
        <pc:chgData name="Wang, Jun" userId="41e36dea-48b7-4baa-8886-ae2c61c6bd0e" providerId="ADAL" clId="{A40DE93C-5972-5E42-B3BF-B54190656115}" dt="2021-06-05T17:59:28.076" v="2853" actId="20577"/>
        <pc:sldMkLst>
          <pc:docMk/>
          <pc:sldMk cId="845242883" sldId="258"/>
        </pc:sldMkLst>
        <pc:spChg chg="mod">
          <ac:chgData name="Wang, Jun" userId="41e36dea-48b7-4baa-8886-ae2c61c6bd0e" providerId="ADAL" clId="{A40DE93C-5972-5E42-B3BF-B54190656115}" dt="2021-06-05T17:59:28.076" v="2853" actId="20577"/>
          <ac:spMkLst>
            <pc:docMk/>
            <pc:sldMk cId="845242883" sldId="258"/>
            <ac:spMk id="2" creationId="{30A887C4-4F7F-4FE1-B31F-FE46D7CC9DFE}"/>
          </ac:spMkLst>
        </pc:spChg>
        <pc:spChg chg="mod">
          <ac:chgData name="Wang, Jun" userId="41e36dea-48b7-4baa-8886-ae2c61c6bd0e" providerId="ADAL" clId="{A40DE93C-5972-5E42-B3BF-B54190656115}" dt="2021-06-05T14:37:16.188" v="101" actId="1076"/>
          <ac:spMkLst>
            <pc:docMk/>
            <pc:sldMk cId="845242883" sldId="258"/>
            <ac:spMk id="4" creationId="{501295AC-6246-4678-8087-9BF340CC00C0}"/>
          </ac:spMkLst>
        </pc:spChg>
        <pc:spChg chg="mod">
          <ac:chgData name="Wang, Jun" userId="41e36dea-48b7-4baa-8886-ae2c61c6bd0e" providerId="ADAL" clId="{A40DE93C-5972-5E42-B3BF-B54190656115}" dt="2021-06-05T14:35:35.509" v="58" actId="1076"/>
          <ac:spMkLst>
            <pc:docMk/>
            <pc:sldMk cId="845242883" sldId="258"/>
            <ac:spMk id="5" creationId="{1BC1DC75-90FF-439A-B785-F3B78FE5A983}"/>
          </ac:spMkLst>
        </pc:spChg>
        <pc:spChg chg="add del">
          <ac:chgData name="Wang, Jun" userId="41e36dea-48b7-4baa-8886-ae2c61c6bd0e" providerId="ADAL" clId="{A40DE93C-5972-5E42-B3BF-B54190656115}" dt="2021-06-05T14:35:38.657" v="59" actId="478"/>
          <ac:spMkLst>
            <pc:docMk/>
            <pc:sldMk cId="845242883" sldId="258"/>
            <ac:spMk id="7" creationId="{B79FCEBE-AB26-40BC-B32C-2E8F55878E6D}"/>
          </ac:spMkLst>
        </pc:spChg>
        <pc:spChg chg="add del">
          <ac:chgData name="Wang, Jun" userId="41e36dea-48b7-4baa-8886-ae2c61c6bd0e" providerId="ADAL" clId="{A40DE93C-5972-5E42-B3BF-B54190656115}" dt="2021-06-05T14:35:22.835" v="55" actId="478"/>
          <ac:spMkLst>
            <pc:docMk/>
            <pc:sldMk cId="845242883" sldId="258"/>
            <ac:spMk id="8" creationId="{A452E259-AD32-4DC1-B2FA-E88D480A9187}"/>
          </ac:spMkLst>
        </pc:spChg>
        <pc:spChg chg="del mod">
          <ac:chgData name="Wang, Jun" userId="41e36dea-48b7-4baa-8886-ae2c61c6bd0e" providerId="ADAL" clId="{A40DE93C-5972-5E42-B3BF-B54190656115}" dt="2021-06-05T14:36:10.102" v="64" actId="478"/>
          <ac:spMkLst>
            <pc:docMk/>
            <pc:sldMk cId="845242883" sldId="258"/>
            <ac:spMk id="13" creationId="{E43A1FAD-1ED2-C444-ABDB-181619BCC86B}"/>
          </ac:spMkLst>
        </pc:spChg>
        <pc:picChg chg="mod">
          <ac:chgData name="Wang, Jun" userId="41e36dea-48b7-4baa-8886-ae2c61c6bd0e" providerId="ADAL" clId="{A40DE93C-5972-5E42-B3BF-B54190656115}" dt="2021-06-05T14:35:42.833" v="61" actId="1076"/>
          <ac:picMkLst>
            <pc:docMk/>
            <pc:sldMk cId="845242883" sldId="258"/>
            <ac:picMk id="6" creationId="{1C427C6F-E7F3-4456-A238-5C9A980597C9}"/>
          </ac:picMkLst>
        </pc:picChg>
        <pc:picChg chg="del">
          <ac:chgData name="Wang, Jun" userId="41e36dea-48b7-4baa-8886-ae2c61c6bd0e" providerId="ADAL" clId="{A40DE93C-5972-5E42-B3BF-B54190656115}" dt="2021-06-05T14:35:40.249" v="60" actId="478"/>
          <ac:picMkLst>
            <pc:docMk/>
            <pc:sldMk cId="845242883" sldId="258"/>
            <ac:picMk id="11" creationId="{329AA03B-5A2A-234F-852E-9C3E4CDE265F}"/>
          </ac:picMkLst>
        </pc:picChg>
        <pc:picChg chg="del">
          <ac:chgData name="Wang, Jun" userId="41e36dea-48b7-4baa-8886-ae2c61c6bd0e" providerId="ADAL" clId="{A40DE93C-5972-5E42-B3BF-B54190656115}" dt="2021-06-05T14:35:24.953" v="56" actId="478"/>
          <ac:picMkLst>
            <pc:docMk/>
            <pc:sldMk cId="845242883" sldId="258"/>
            <ac:picMk id="12" creationId="{0583BFA8-0822-8E4B-96EF-4A37DCB3C7A0}"/>
          </ac:picMkLst>
        </pc:picChg>
      </pc:sldChg>
      <pc:sldChg chg="del">
        <pc:chgData name="Wang, Jun" userId="41e36dea-48b7-4baa-8886-ae2c61c6bd0e" providerId="ADAL" clId="{A40DE93C-5972-5E42-B3BF-B54190656115}" dt="2021-06-05T14:37:23.499" v="103" actId="2696"/>
        <pc:sldMkLst>
          <pc:docMk/>
          <pc:sldMk cId="3279323832" sldId="263"/>
        </pc:sldMkLst>
      </pc:sldChg>
      <pc:sldChg chg="del">
        <pc:chgData name="Wang, Jun" userId="41e36dea-48b7-4baa-8886-ae2c61c6bd0e" providerId="ADAL" clId="{A40DE93C-5972-5E42-B3BF-B54190656115}" dt="2021-06-05T15:04:51.416" v="1319" actId="2696"/>
        <pc:sldMkLst>
          <pc:docMk/>
          <pc:sldMk cId="3595408896" sldId="316"/>
        </pc:sldMkLst>
      </pc:sldChg>
      <pc:sldChg chg="modSp add del mod ord">
        <pc:chgData name="Wang, Jun" userId="41e36dea-48b7-4baa-8886-ae2c61c6bd0e" providerId="ADAL" clId="{A40DE93C-5972-5E42-B3BF-B54190656115}" dt="2021-06-05T15:16:18.542" v="1539" actId="2696"/>
        <pc:sldMkLst>
          <pc:docMk/>
          <pc:sldMk cId="1408555936" sldId="324"/>
        </pc:sldMkLst>
        <pc:spChg chg="mod">
          <ac:chgData name="Wang, Jun" userId="41e36dea-48b7-4baa-8886-ae2c61c6bd0e" providerId="ADAL" clId="{A40DE93C-5972-5E42-B3BF-B54190656115}" dt="2021-06-05T15:15:19.235" v="1534" actId="20577"/>
          <ac:spMkLst>
            <pc:docMk/>
            <pc:sldMk cId="1408555936" sldId="324"/>
            <ac:spMk id="30" creationId="{733EF77E-3679-D94E-B1C8-E55BA107F0FA}"/>
          </ac:spMkLst>
        </pc:spChg>
      </pc:sldChg>
      <pc:sldChg chg="del">
        <pc:chgData name="Wang, Jun" userId="41e36dea-48b7-4baa-8886-ae2c61c6bd0e" providerId="ADAL" clId="{A40DE93C-5972-5E42-B3BF-B54190656115}" dt="2021-06-05T15:04:52.221" v="1320" actId="2696"/>
        <pc:sldMkLst>
          <pc:docMk/>
          <pc:sldMk cId="1365730538" sldId="357"/>
        </pc:sldMkLst>
      </pc:sldChg>
      <pc:sldChg chg="del">
        <pc:chgData name="Wang, Jun" userId="41e36dea-48b7-4baa-8886-ae2c61c6bd0e" providerId="ADAL" clId="{A40DE93C-5972-5E42-B3BF-B54190656115}" dt="2021-06-05T15:04:54.073" v="1322" actId="2696"/>
        <pc:sldMkLst>
          <pc:docMk/>
          <pc:sldMk cId="2047482609" sldId="363"/>
        </pc:sldMkLst>
      </pc:sldChg>
      <pc:sldChg chg="del">
        <pc:chgData name="Wang, Jun" userId="41e36dea-48b7-4baa-8886-ae2c61c6bd0e" providerId="ADAL" clId="{A40DE93C-5972-5E42-B3BF-B54190656115}" dt="2021-06-05T15:04:56.412" v="1323" actId="2696"/>
        <pc:sldMkLst>
          <pc:docMk/>
          <pc:sldMk cId="4189972472" sldId="443"/>
        </pc:sldMkLst>
      </pc:sldChg>
      <pc:sldChg chg="del">
        <pc:chgData name="Wang, Jun" userId="41e36dea-48b7-4baa-8886-ae2c61c6bd0e" providerId="ADAL" clId="{A40DE93C-5972-5E42-B3BF-B54190656115}" dt="2021-06-05T15:04:57.373" v="1324" actId="2696"/>
        <pc:sldMkLst>
          <pc:docMk/>
          <pc:sldMk cId="230657108" sldId="444"/>
        </pc:sldMkLst>
      </pc:sldChg>
      <pc:sldChg chg="del">
        <pc:chgData name="Wang, Jun" userId="41e36dea-48b7-4baa-8886-ae2c61c6bd0e" providerId="ADAL" clId="{A40DE93C-5972-5E42-B3BF-B54190656115}" dt="2021-06-05T14:37:22.025" v="102" actId="2696"/>
        <pc:sldMkLst>
          <pc:docMk/>
          <pc:sldMk cId="769761455" sldId="468"/>
        </pc:sldMkLst>
      </pc:sldChg>
      <pc:sldChg chg="add del">
        <pc:chgData name="Wang, Jun" userId="41e36dea-48b7-4baa-8886-ae2c61c6bd0e" providerId="ADAL" clId="{A40DE93C-5972-5E42-B3BF-B54190656115}" dt="2021-06-05T15:16:48.431" v="1543" actId="2696"/>
        <pc:sldMkLst>
          <pc:docMk/>
          <pc:sldMk cId="1336189492" sldId="470"/>
        </pc:sldMkLst>
      </pc:sldChg>
      <pc:sldChg chg="del">
        <pc:chgData name="Wang, Jun" userId="41e36dea-48b7-4baa-8886-ae2c61c6bd0e" providerId="ADAL" clId="{A40DE93C-5972-5E42-B3BF-B54190656115}" dt="2021-06-05T15:17:02.231" v="1544" actId="2696"/>
        <pc:sldMkLst>
          <pc:docMk/>
          <pc:sldMk cId="3788892174" sldId="475"/>
        </pc:sldMkLst>
      </pc:sldChg>
      <pc:sldChg chg="del">
        <pc:chgData name="Wang, Jun" userId="41e36dea-48b7-4baa-8886-ae2c61c6bd0e" providerId="ADAL" clId="{A40DE93C-5972-5E42-B3BF-B54190656115}" dt="2021-06-05T15:17:03.647" v="1545" actId="2696"/>
        <pc:sldMkLst>
          <pc:docMk/>
          <pc:sldMk cId="969778997" sldId="476"/>
        </pc:sldMkLst>
      </pc:sldChg>
      <pc:sldChg chg="del">
        <pc:chgData name="Wang, Jun" userId="41e36dea-48b7-4baa-8886-ae2c61c6bd0e" providerId="ADAL" clId="{A40DE93C-5972-5E42-B3BF-B54190656115}" dt="2021-06-05T15:16:19.623" v="1540" actId="2696"/>
        <pc:sldMkLst>
          <pc:docMk/>
          <pc:sldMk cId="1146785578" sldId="477"/>
        </pc:sldMkLst>
      </pc:sldChg>
      <pc:sldChg chg="del">
        <pc:chgData name="Wang, Jun" userId="41e36dea-48b7-4baa-8886-ae2c61c6bd0e" providerId="ADAL" clId="{A40DE93C-5972-5E42-B3BF-B54190656115}" dt="2021-06-05T15:04:52.754" v="1321" actId="2696"/>
        <pc:sldMkLst>
          <pc:docMk/>
          <pc:sldMk cId="152160019" sldId="479"/>
        </pc:sldMkLst>
      </pc:sldChg>
      <pc:sldChg chg="addSp modSp mod">
        <pc:chgData name="Wang, Jun" userId="41e36dea-48b7-4baa-8886-ae2c61c6bd0e" providerId="ADAL" clId="{A40DE93C-5972-5E42-B3BF-B54190656115}" dt="2021-06-05T17:56:50.053" v="2746" actId="1076"/>
        <pc:sldMkLst>
          <pc:docMk/>
          <pc:sldMk cId="4140144709" sldId="481"/>
        </pc:sldMkLst>
        <pc:spChg chg="mod">
          <ac:chgData name="Wang, Jun" userId="41e36dea-48b7-4baa-8886-ae2c61c6bd0e" providerId="ADAL" clId="{A40DE93C-5972-5E42-B3BF-B54190656115}" dt="2021-06-05T17:56:25.329" v="2741" actId="1076"/>
          <ac:spMkLst>
            <pc:docMk/>
            <pc:sldMk cId="4140144709" sldId="481"/>
            <ac:spMk id="4" creationId="{583064E4-1AC8-8E4B-AECD-3F795B4584A2}"/>
          </ac:spMkLst>
        </pc:spChg>
        <pc:spChg chg="mod">
          <ac:chgData name="Wang, Jun" userId="41e36dea-48b7-4baa-8886-ae2c61c6bd0e" providerId="ADAL" clId="{A40DE93C-5972-5E42-B3BF-B54190656115}" dt="2021-06-05T15:18:19.115" v="1560" actId="1076"/>
          <ac:spMkLst>
            <pc:docMk/>
            <pc:sldMk cId="4140144709" sldId="481"/>
            <ac:spMk id="6" creationId="{D5F58523-53DB-1D48-B9EB-33B4FF6BAAA4}"/>
          </ac:spMkLst>
        </pc:spChg>
        <pc:spChg chg="mod">
          <ac:chgData name="Wang, Jun" userId="41e36dea-48b7-4baa-8886-ae2c61c6bd0e" providerId="ADAL" clId="{A40DE93C-5972-5E42-B3BF-B54190656115}" dt="2021-06-05T15:18:48.047" v="1588" actId="1076"/>
          <ac:spMkLst>
            <pc:docMk/>
            <pc:sldMk cId="4140144709" sldId="481"/>
            <ac:spMk id="9" creationId="{8904136C-4E2D-8A40-8947-F94794FCF104}"/>
          </ac:spMkLst>
        </pc:spChg>
        <pc:spChg chg="add mod">
          <ac:chgData name="Wang, Jun" userId="41e36dea-48b7-4baa-8886-ae2c61c6bd0e" providerId="ADAL" clId="{A40DE93C-5972-5E42-B3BF-B54190656115}" dt="2021-06-05T17:56:50.053" v="2746" actId="1076"/>
          <ac:spMkLst>
            <pc:docMk/>
            <pc:sldMk cId="4140144709" sldId="481"/>
            <ac:spMk id="10" creationId="{2E8208D2-C603-984C-80C0-6A416BBF5AAC}"/>
          </ac:spMkLst>
        </pc:spChg>
        <pc:spChg chg="add mod">
          <ac:chgData name="Wang, Jun" userId="41e36dea-48b7-4baa-8886-ae2c61c6bd0e" providerId="ADAL" clId="{A40DE93C-5972-5E42-B3BF-B54190656115}" dt="2021-06-05T15:18:51.932" v="1590" actId="1076"/>
          <ac:spMkLst>
            <pc:docMk/>
            <pc:sldMk cId="4140144709" sldId="481"/>
            <ac:spMk id="11" creationId="{6923BD49-67C9-E64B-866F-D5677E72B354}"/>
          </ac:spMkLst>
        </pc:spChg>
        <pc:spChg chg="add mod">
          <ac:chgData name="Wang, Jun" userId="41e36dea-48b7-4baa-8886-ae2c61c6bd0e" providerId="ADAL" clId="{A40DE93C-5972-5E42-B3BF-B54190656115}" dt="2021-06-05T17:56:50.053" v="2746" actId="1076"/>
          <ac:spMkLst>
            <pc:docMk/>
            <pc:sldMk cId="4140144709" sldId="481"/>
            <ac:spMk id="12" creationId="{B8B96B73-9E73-4549-9EC4-F10F0892329E}"/>
          </ac:spMkLst>
        </pc:spChg>
        <pc:picChg chg="add mod">
          <ac:chgData name="Wang, Jun" userId="41e36dea-48b7-4baa-8886-ae2c61c6bd0e" providerId="ADAL" clId="{A40DE93C-5972-5E42-B3BF-B54190656115}" dt="2021-06-05T15:18:49.406" v="1589" actId="1076"/>
          <ac:picMkLst>
            <pc:docMk/>
            <pc:sldMk cId="4140144709" sldId="481"/>
            <ac:picMk id="2" creationId="{CBF18B56-2EC7-2F45-8F80-927473B76174}"/>
          </ac:picMkLst>
        </pc:picChg>
        <pc:picChg chg="add mod">
          <ac:chgData name="Wang, Jun" userId="41e36dea-48b7-4baa-8886-ae2c61c6bd0e" providerId="ADAL" clId="{A40DE93C-5972-5E42-B3BF-B54190656115}" dt="2021-06-05T17:56:50.053" v="2746" actId="1076"/>
          <ac:picMkLst>
            <pc:docMk/>
            <pc:sldMk cId="4140144709" sldId="481"/>
            <ac:picMk id="3" creationId="{123FDB84-77CB-AD4B-AA96-FDB5E50E6382}"/>
          </ac:picMkLst>
        </pc:picChg>
        <pc:picChg chg="mod">
          <ac:chgData name="Wang, Jun" userId="41e36dea-48b7-4baa-8886-ae2c61c6bd0e" providerId="ADAL" clId="{A40DE93C-5972-5E42-B3BF-B54190656115}" dt="2021-06-05T15:18:45.885" v="1587" actId="1076"/>
          <ac:picMkLst>
            <pc:docMk/>
            <pc:sldMk cId="4140144709" sldId="481"/>
            <ac:picMk id="5" creationId="{F1D86153-C922-E240-8373-0BB33E8E24EE}"/>
          </ac:picMkLst>
        </pc:picChg>
        <pc:picChg chg="add mod">
          <ac:chgData name="Wang, Jun" userId="41e36dea-48b7-4baa-8886-ae2c61c6bd0e" providerId="ADAL" clId="{A40DE93C-5972-5E42-B3BF-B54190656115}" dt="2021-06-05T17:56:50.053" v="2746" actId="1076"/>
          <ac:picMkLst>
            <pc:docMk/>
            <pc:sldMk cId="4140144709" sldId="481"/>
            <ac:picMk id="7" creationId="{465C32CC-4B1F-BB42-9FF3-D29C38EA6771}"/>
          </ac:picMkLst>
        </pc:picChg>
        <pc:picChg chg="mod">
          <ac:chgData name="Wang, Jun" userId="41e36dea-48b7-4baa-8886-ae2c61c6bd0e" providerId="ADAL" clId="{A40DE93C-5972-5E42-B3BF-B54190656115}" dt="2021-06-05T15:18:20.361" v="1561" actId="1076"/>
          <ac:picMkLst>
            <pc:docMk/>
            <pc:sldMk cId="4140144709" sldId="481"/>
            <ac:picMk id="8" creationId="{FE0EA1A4-2AFD-A144-A152-287A6A1170FF}"/>
          </ac:picMkLst>
        </pc:picChg>
      </pc:sldChg>
      <pc:sldChg chg="del">
        <pc:chgData name="Wang, Jun" userId="41e36dea-48b7-4baa-8886-ae2c61c6bd0e" providerId="ADAL" clId="{A40DE93C-5972-5E42-B3BF-B54190656115}" dt="2021-06-05T14:46:02.324" v="483" actId="2696"/>
        <pc:sldMkLst>
          <pc:docMk/>
          <pc:sldMk cId="555149705" sldId="482"/>
        </pc:sldMkLst>
      </pc:sldChg>
      <pc:sldChg chg="modSp mod">
        <pc:chgData name="Wang, Jun" userId="41e36dea-48b7-4baa-8886-ae2c61c6bd0e" providerId="ADAL" clId="{A40DE93C-5972-5E42-B3BF-B54190656115}" dt="2021-06-05T17:55:05.235" v="2720" actId="20577"/>
        <pc:sldMkLst>
          <pc:docMk/>
          <pc:sldMk cId="94530028" sldId="483"/>
        </pc:sldMkLst>
        <pc:spChg chg="mod">
          <ac:chgData name="Wang, Jun" userId="41e36dea-48b7-4baa-8886-ae2c61c6bd0e" providerId="ADAL" clId="{A40DE93C-5972-5E42-B3BF-B54190656115}" dt="2021-06-05T17:55:05.235" v="2720" actId="20577"/>
          <ac:spMkLst>
            <pc:docMk/>
            <pc:sldMk cId="94530028" sldId="483"/>
            <ac:spMk id="4" creationId="{9D32ED32-32BB-5844-8B57-34DFCE202B0D}"/>
          </ac:spMkLst>
        </pc:spChg>
      </pc:sldChg>
      <pc:sldChg chg="del">
        <pc:chgData name="Wang, Jun" userId="41e36dea-48b7-4baa-8886-ae2c61c6bd0e" providerId="ADAL" clId="{A40DE93C-5972-5E42-B3BF-B54190656115}" dt="2021-06-05T15:17:05.057" v="1546" actId="2696"/>
        <pc:sldMkLst>
          <pc:docMk/>
          <pc:sldMk cId="262564242" sldId="484"/>
        </pc:sldMkLst>
      </pc:sldChg>
      <pc:sldChg chg="del">
        <pc:chgData name="Wang, Jun" userId="41e36dea-48b7-4baa-8886-ae2c61c6bd0e" providerId="ADAL" clId="{A40DE93C-5972-5E42-B3BF-B54190656115}" dt="2021-06-05T15:17:06.602" v="1547" actId="2696"/>
        <pc:sldMkLst>
          <pc:docMk/>
          <pc:sldMk cId="3531840909" sldId="485"/>
        </pc:sldMkLst>
      </pc:sldChg>
      <pc:sldChg chg="modSp new del mod ord">
        <pc:chgData name="Wang, Jun" userId="41e36dea-48b7-4baa-8886-ae2c61c6bd0e" providerId="ADAL" clId="{A40DE93C-5972-5E42-B3BF-B54190656115}" dt="2021-06-05T15:04:50.523" v="1318" actId="2696"/>
        <pc:sldMkLst>
          <pc:docMk/>
          <pc:sldMk cId="2381063014" sldId="486"/>
        </pc:sldMkLst>
        <pc:spChg chg="mod">
          <ac:chgData name="Wang, Jun" userId="41e36dea-48b7-4baa-8886-ae2c61c6bd0e" providerId="ADAL" clId="{A40DE93C-5972-5E42-B3BF-B54190656115}" dt="2021-06-05T14:38:09.896" v="191" actId="20577"/>
          <ac:spMkLst>
            <pc:docMk/>
            <pc:sldMk cId="2381063014" sldId="486"/>
            <ac:spMk id="2" creationId="{62562DFE-FF48-1A44-87EE-89E6A24BE209}"/>
          </ac:spMkLst>
        </pc:spChg>
        <pc:spChg chg="mod">
          <ac:chgData name="Wang, Jun" userId="41e36dea-48b7-4baa-8886-ae2c61c6bd0e" providerId="ADAL" clId="{A40DE93C-5972-5E42-B3BF-B54190656115}" dt="2021-06-05T14:40:23.736" v="337" actId="20577"/>
          <ac:spMkLst>
            <pc:docMk/>
            <pc:sldMk cId="2381063014" sldId="486"/>
            <ac:spMk id="3" creationId="{F14370BD-C58A-0442-B5E7-AC857B3910C8}"/>
          </ac:spMkLst>
        </pc:spChg>
      </pc:sldChg>
      <pc:sldChg chg="delSp modSp new del mod">
        <pc:chgData name="Wang, Jun" userId="41e36dea-48b7-4baa-8886-ae2c61c6bd0e" providerId="ADAL" clId="{A40DE93C-5972-5E42-B3BF-B54190656115}" dt="2021-06-05T14:42:04.235" v="417" actId="2696"/>
        <pc:sldMkLst>
          <pc:docMk/>
          <pc:sldMk cId="1596957299" sldId="487"/>
        </pc:sldMkLst>
        <pc:spChg chg="mod">
          <ac:chgData name="Wang, Jun" userId="41e36dea-48b7-4baa-8886-ae2c61c6bd0e" providerId="ADAL" clId="{A40DE93C-5972-5E42-B3BF-B54190656115}" dt="2021-06-05T14:41:15.637" v="414" actId="20577"/>
          <ac:spMkLst>
            <pc:docMk/>
            <pc:sldMk cId="1596957299" sldId="487"/>
            <ac:spMk id="2" creationId="{18F69D25-FDC1-1B43-A8C9-66B9589D4DB5}"/>
          </ac:spMkLst>
        </pc:spChg>
        <pc:spChg chg="del">
          <ac:chgData name="Wang, Jun" userId="41e36dea-48b7-4baa-8886-ae2c61c6bd0e" providerId="ADAL" clId="{A40DE93C-5972-5E42-B3BF-B54190656115}" dt="2021-06-05T14:41:18.252" v="415" actId="478"/>
          <ac:spMkLst>
            <pc:docMk/>
            <pc:sldMk cId="1596957299" sldId="487"/>
            <ac:spMk id="3" creationId="{D1174F33-0C8D-9245-8491-DB3FEFA15739}"/>
          </ac:spMkLst>
        </pc:spChg>
      </pc:sldChg>
      <pc:sldChg chg="add del">
        <pc:chgData name="Wang, Jun" userId="41e36dea-48b7-4baa-8886-ae2c61c6bd0e" providerId="ADAL" clId="{A40DE93C-5972-5E42-B3BF-B54190656115}" dt="2021-06-05T14:45:23.128" v="452" actId="2696"/>
        <pc:sldMkLst>
          <pc:docMk/>
          <pc:sldMk cId="4233191325" sldId="504"/>
        </pc:sldMkLst>
      </pc:sldChg>
      <pc:sldChg chg="addSp delSp modSp add mod">
        <pc:chgData name="Wang, Jun" userId="41e36dea-48b7-4baa-8886-ae2c61c6bd0e" providerId="ADAL" clId="{A40DE93C-5972-5E42-B3BF-B54190656115}" dt="2021-06-05T16:01:12.639" v="2719" actId="20577"/>
        <pc:sldMkLst>
          <pc:docMk/>
          <pc:sldMk cId="2548855958" sldId="517"/>
        </pc:sldMkLst>
        <pc:spChg chg="add mod">
          <ac:chgData name="Wang, Jun" userId="41e36dea-48b7-4baa-8886-ae2c61c6bd0e" providerId="ADAL" clId="{A40DE93C-5972-5E42-B3BF-B54190656115}" dt="2021-06-05T16:01:04.483" v="2718" actId="207"/>
          <ac:spMkLst>
            <pc:docMk/>
            <pc:sldMk cId="2548855958" sldId="517"/>
            <ac:spMk id="6" creationId="{2E049A7D-B255-D848-8B5D-93EC3DF80E6F}"/>
          </ac:spMkLst>
        </pc:spChg>
        <pc:spChg chg="mod">
          <ac:chgData name="Wang, Jun" userId="41e36dea-48b7-4baa-8886-ae2c61c6bd0e" providerId="ADAL" clId="{A40DE93C-5972-5E42-B3BF-B54190656115}" dt="2021-06-05T16:01:12.639" v="2719" actId="20577"/>
          <ac:spMkLst>
            <pc:docMk/>
            <pc:sldMk cId="2548855958" sldId="517"/>
            <ac:spMk id="8" creationId="{329DADE9-515B-D144-9FF1-EDAACAA32DC2}"/>
          </ac:spMkLst>
        </pc:spChg>
        <pc:spChg chg="mod">
          <ac:chgData name="Wang, Jun" userId="41e36dea-48b7-4baa-8886-ae2c61c6bd0e" providerId="ADAL" clId="{A40DE93C-5972-5E42-B3BF-B54190656115}" dt="2021-06-05T15:59:49.098" v="2673" actId="20577"/>
          <ac:spMkLst>
            <pc:docMk/>
            <pc:sldMk cId="2548855958" sldId="517"/>
            <ac:spMk id="12" creationId="{E1901634-6B0C-924A-BC5D-B3CDAAC0842D}"/>
          </ac:spMkLst>
        </pc:spChg>
        <pc:spChg chg="mod">
          <ac:chgData name="Wang, Jun" userId="41e36dea-48b7-4baa-8886-ae2c61c6bd0e" providerId="ADAL" clId="{A40DE93C-5972-5E42-B3BF-B54190656115}" dt="2021-06-05T14:42:19.094" v="421" actId="20577"/>
          <ac:spMkLst>
            <pc:docMk/>
            <pc:sldMk cId="2548855958" sldId="517"/>
            <ac:spMk id="15" creationId="{4269F730-9578-804B-B670-16AFEB7979AD}"/>
          </ac:spMkLst>
        </pc:spChg>
        <pc:spChg chg="add mod">
          <ac:chgData name="Wang, Jun" userId="41e36dea-48b7-4baa-8886-ae2c61c6bd0e" providerId="ADAL" clId="{A40DE93C-5972-5E42-B3BF-B54190656115}" dt="2021-06-05T16:00:26.660" v="2705" actId="1076"/>
          <ac:spMkLst>
            <pc:docMk/>
            <pc:sldMk cId="2548855958" sldId="517"/>
            <ac:spMk id="18" creationId="{3FAEEB7B-DD23-6544-82D4-D0C67F73C536}"/>
          </ac:spMkLst>
        </pc:spChg>
        <pc:picChg chg="add del mod">
          <ac:chgData name="Wang, Jun" userId="41e36dea-48b7-4baa-8886-ae2c61c6bd0e" providerId="ADAL" clId="{A40DE93C-5972-5E42-B3BF-B54190656115}" dt="2021-06-05T15:40:40.007" v="2153" actId="478"/>
          <ac:picMkLst>
            <pc:docMk/>
            <pc:sldMk cId="2548855958" sldId="517"/>
            <ac:picMk id="3" creationId="{07D06E5F-9E0F-5449-ABFF-EB24735CE9EB}"/>
          </ac:picMkLst>
        </pc:picChg>
        <pc:picChg chg="add mod">
          <ac:chgData name="Wang, Jun" userId="41e36dea-48b7-4baa-8886-ae2c61c6bd0e" providerId="ADAL" clId="{A40DE93C-5972-5E42-B3BF-B54190656115}" dt="2021-06-05T16:00:15.884" v="2702" actId="1076"/>
          <ac:picMkLst>
            <pc:docMk/>
            <pc:sldMk cId="2548855958" sldId="517"/>
            <ac:picMk id="4" creationId="{6332C63D-064B-C14A-A276-311E9D8AAFDD}"/>
          </ac:picMkLst>
        </pc:picChg>
        <pc:picChg chg="mod">
          <ac:chgData name="Wang, Jun" userId="41e36dea-48b7-4baa-8886-ae2c61c6bd0e" providerId="ADAL" clId="{A40DE93C-5972-5E42-B3BF-B54190656115}" dt="2021-06-05T16:00:47.491" v="2711" actId="1036"/>
          <ac:picMkLst>
            <pc:docMk/>
            <pc:sldMk cId="2548855958" sldId="517"/>
            <ac:picMk id="5" creationId="{B1603361-3901-4544-85E5-65E91E135D19}"/>
          </ac:picMkLst>
        </pc:picChg>
        <pc:cxnChg chg="add mod">
          <ac:chgData name="Wang, Jun" userId="41e36dea-48b7-4baa-8886-ae2c61c6bd0e" providerId="ADAL" clId="{A40DE93C-5972-5E42-B3BF-B54190656115}" dt="2021-06-05T16:00:45.357" v="2709" actId="1076"/>
          <ac:cxnSpMkLst>
            <pc:docMk/>
            <pc:sldMk cId="2548855958" sldId="517"/>
            <ac:cxnSpMk id="19" creationId="{C59276AC-B1CA-E746-A8A4-75F2FDAB4A86}"/>
          </ac:cxnSpMkLst>
        </pc:cxnChg>
      </pc:sldChg>
      <pc:sldChg chg="addSp delSp modSp new mod">
        <pc:chgData name="Wang, Jun" userId="41e36dea-48b7-4baa-8886-ae2c61c6bd0e" providerId="ADAL" clId="{A40DE93C-5972-5E42-B3BF-B54190656115}" dt="2021-06-05T14:48:46.049" v="550" actId="1076"/>
        <pc:sldMkLst>
          <pc:docMk/>
          <pc:sldMk cId="3682326512" sldId="518"/>
        </pc:sldMkLst>
        <pc:spChg chg="mod">
          <ac:chgData name="Wang, Jun" userId="41e36dea-48b7-4baa-8886-ae2c61c6bd0e" providerId="ADAL" clId="{A40DE93C-5972-5E42-B3BF-B54190656115}" dt="2021-06-05T14:45:10.893" v="451" actId="1076"/>
          <ac:spMkLst>
            <pc:docMk/>
            <pc:sldMk cId="3682326512" sldId="518"/>
            <ac:spMk id="2" creationId="{05602B1C-EBD5-044B-883B-713F9BEE3F67}"/>
          </ac:spMkLst>
        </pc:spChg>
        <pc:spChg chg="del">
          <ac:chgData name="Wang, Jun" userId="41e36dea-48b7-4baa-8886-ae2c61c6bd0e" providerId="ADAL" clId="{A40DE93C-5972-5E42-B3BF-B54190656115}" dt="2021-06-05T14:43:00.904" v="447" actId="478"/>
          <ac:spMkLst>
            <pc:docMk/>
            <pc:sldMk cId="3682326512" sldId="518"/>
            <ac:spMk id="3" creationId="{458CC4B3-6CB1-664B-B11C-9EBC09390B0B}"/>
          </ac:spMkLst>
        </pc:spChg>
        <pc:spChg chg="add mod">
          <ac:chgData name="Wang, Jun" userId="41e36dea-48b7-4baa-8886-ae2c61c6bd0e" providerId="ADAL" clId="{A40DE93C-5972-5E42-B3BF-B54190656115}" dt="2021-06-05T14:45:07.625" v="450" actId="1076"/>
          <ac:spMkLst>
            <pc:docMk/>
            <pc:sldMk cId="3682326512" sldId="518"/>
            <ac:spMk id="6" creationId="{211CF362-F72A-504E-97DB-8B48AB65A13F}"/>
          </ac:spMkLst>
        </pc:spChg>
        <pc:spChg chg="add mod">
          <ac:chgData name="Wang, Jun" userId="41e36dea-48b7-4baa-8886-ae2c61c6bd0e" providerId="ADAL" clId="{A40DE93C-5972-5E42-B3BF-B54190656115}" dt="2021-06-05T14:48:46.049" v="550" actId="1076"/>
          <ac:spMkLst>
            <pc:docMk/>
            <pc:sldMk cId="3682326512" sldId="518"/>
            <ac:spMk id="7" creationId="{8AF37040-7196-DA42-AD0B-63315F072D91}"/>
          </ac:spMkLst>
        </pc:spChg>
        <pc:spChg chg="add mod">
          <ac:chgData name="Wang, Jun" userId="41e36dea-48b7-4baa-8886-ae2c61c6bd0e" providerId="ADAL" clId="{A40DE93C-5972-5E42-B3BF-B54190656115}" dt="2021-06-05T14:45:07.625" v="450" actId="1076"/>
          <ac:spMkLst>
            <pc:docMk/>
            <pc:sldMk cId="3682326512" sldId="518"/>
            <ac:spMk id="8" creationId="{0E57ECA4-4DFA-254C-9DB3-E552C258ADBE}"/>
          </ac:spMkLst>
        </pc:spChg>
        <pc:spChg chg="add mod">
          <ac:chgData name="Wang, Jun" userId="41e36dea-48b7-4baa-8886-ae2c61c6bd0e" providerId="ADAL" clId="{A40DE93C-5972-5E42-B3BF-B54190656115}" dt="2021-06-05T14:45:54.623" v="482" actId="1076"/>
          <ac:spMkLst>
            <pc:docMk/>
            <pc:sldMk cId="3682326512" sldId="518"/>
            <ac:spMk id="9" creationId="{505F13FF-9DC7-7E4C-996C-01EA20296082}"/>
          </ac:spMkLst>
        </pc:spChg>
        <pc:picChg chg="add mod">
          <ac:chgData name="Wang, Jun" userId="41e36dea-48b7-4baa-8886-ae2c61c6bd0e" providerId="ADAL" clId="{A40DE93C-5972-5E42-B3BF-B54190656115}" dt="2021-06-05T14:45:07.625" v="450" actId="1076"/>
          <ac:picMkLst>
            <pc:docMk/>
            <pc:sldMk cId="3682326512" sldId="518"/>
            <ac:picMk id="4" creationId="{C040F456-AD94-F248-8D9F-9A9B490B25D2}"/>
          </ac:picMkLst>
        </pc:picChg>
        <pc:cxnChg chg="add mod">
          <ac:chgData name="Wang, Jun" userId="41e36dea-48b7-4baa-8886-ae2c61c6bd0e" providerId="ADAL" clId="{A40DE93C-5972-5E42-B3BF-B54190656115}" dt="2021-06-05T14:45:07.625" v="450" actId="1076"/>
          <ac:cxnSpMkLst>
            <pc:docMk/>
            <pc:sldMk cId="3682326512" sldId="518"/>
            <ac:cxnSpMk id="5" creationId="{D041C8F8-F826-C748-A9EB-E6A69768AFFA}"/>
          </ac:cxnSpMkLst>
        </pc:cxnChg>
      </pc:sldChg>
      <pc:sldChg chg="modSp new del mod">
        <pc:chgData name="Wang, Jun" userId="41e36dea-48b7-4baa-8886-ae2c61c6bd0e" providerId="ADAL" clId="{A40DE93C-5972-5E42-B3BF-B54190656115}" dt="2021-06-05T15:04:49.738" v="1317" actId="2696"/>
        <pc:sldMkLst>
          <pc:docMk/>
          <pc:sldMk cId="568405773" sldId="519"/>
        </pc:sldMkLst>
        <pc:spChg chg="mod">
          <ac:chgData name="Wang, Jun" userId="41e36dea-48b7-4baa-8886-ae2c61c6bd0e" providerId="ADAL" clId="{A40DE93C-5972-5E42-B3BF-B54190656115}" dt="2021-06-05T14:46:35.126" v="509" actId="20577"/>
          <ac:spMkLst>
            <pc:docMk/>
            <pc:sldMk cId="568405773" sldId="519"/>
            <ac:spMk id="2" creationId="{7094F0B4-CCEE-1841-8F30-1D3BDB136C6B}"/>
          </ac:spMkLst>
        </pc:spChg>
      </pc:sldChg>
      <pc:sldChg chg="modSp add mod">
        <pc:chgData name="Wang, Jun" userId="41e36dea-48b7-4baa-8886-ae2c61c6bd0e" providerId="ADAL" clId="{A40DE93C-5972-5E42-B3BF-B54190656115}" dt="2021-06-05T15:10:29.953" v="1515" actId="207"/>
        <pc:sldMkLst>
          <pc:docMk/>
          <pc:sldMk cId="2554002508" sldId="524"/>
        </pc:sldMkLst>
        <pc:spChg chg="mod">
          <ac:chgData name="Wang, Jun" userId="41e36dea-48b7-4baa-8886-ae2c61c6bd0e" providerId="ADAL" clId="{A40DE93C-5972-5E42-B3BF-B54190656115}" dt="2021-06-05T15:10:29.953" v="1515" actId="207"/>
          <ac:spMkLst>
            <pc:docMk/>
            <pc:sldMk cId="2554002508" sldId="524"/>
            <ac:spMk id="2" creationId="{264E833C-1B08-1644-807C-424AD3B4AFC4}"/>
          </ac:spMkLst>
        </pc:spChg>
      </pc:sldChg>
      <pc:sldChg chg="modSp add mod ord">
        <pc:chgData name="Wang, Jun" userId="41e36dea-48b7-4baa-8886-ae2c61c6bd0e" providerId="ADAL" clId="{A40DE93C-5972-5E42-B3BF-B54190656115}" dt="2021-06-05T15:13:55.503" v="1531" actId="20578"/>
        <pc:sldMkLst>
          <pc:docMk/>
          <pc:sldMk cId="420014394" sldId="525"/>
        </pc:sldMkLst>
        <pc:spChg chg="mod">
          <ac:chgData name="Wang, Jun" userId="41e36dea-48b7-4baa-8886-ae2c61c6bd0e" providerId="ADAL" clId="{A40DE93C-5972-5E42-B3BF-B54190656115}" dt="2021-06-05T15:09:59.422" v="1470" actId="207"/>
          <ac:spMkLst>
            <pc:docMk/>
            <pc:sldMk cId="420014394" sldId="525"/>
            <ac:spMk id="14" creationId="{05D988CA-8D9C-1A4F-A038-172B0673A37F}"/>
          </ac:spMkLst>
        </pc:spChg>
      </pc:sldChg>
      <pc:sldChg chg="delSp modSp add mod ord">
        <pc:chgData name="Wang, Jun" userId="41e36dea-48b7-4baa-8886-ae2c61c6bd0e" providerId="ADAL" clId="{A40DE93C-5972-5E42-B3BF-B54190656115}" dt="2021-06-05T15:58:22.085" v="2666" actId="20577"/>
        <pc:sldMkLst>
          <pc:docMk/>
          <pc:sldMk cId="274023732" sldId="526"/>
        </pc:sldMkLst>
        <pc:spChg chg="mod">
          <ac:chgData name="Wang, Jun" userId="41e36dea-48b7-4baa-8886-ae2c61c6bd0e" providerId="ADAL" clId="{A40DE93C-5972-5E42-B3BF-B54190656115}" dt="2021-06-05T15:58:22.085" v="2666" actId="20577"/>
          <ac:spMkLst>
            <pc:docMk/>
            <pc:sldMk cId="274023732" sldId="526"/>
            <ac:spMk id="2" creationId="{D34349E6-660F-DE48-A82B-7B2DBF1E76D3}"/>
          </ac:spMkLst>
        </pc:spChg>
        <pc:spChg chg="del">
          <ac:chgData name="Wang, Jun" userId="41e36dea-48b7-4baa-8886-ae2c61c6bd0e" providerId="ADAL" clId="{A40DE93C-5972-5E42-B3BF-B54190656115}" dt="2021-06-05T15:12:08.028" v="1530" actId="478"/>
          <ac:spMkLst>
            <pc:docMk/>
            <pc:sldMk cId="274023732" sldId="526"/>
            <ac:spMk id="7" creationId="{BB3E4578-F8D5-6D4C-9D3E-7418B89FD9FB}"/>
          </ac:spMkLst>
        </pc:spChg>
      </pc:sldChg>
      <pc:sldChg chg="addSp delSp modSp add mod">
        <pc:chgData name="Wang, Jun" userId="41e36dea-48b7-4baa-8886-ae2c61c6bd0e" providerId="ADAL" clId="{A40DE93C-5972-5E42-B3BF-B54190656115}" dt="2021-06-05T15:04:40.780" v="1316" actId="20577"/>
        <pc:sldMkLst>
          <pc:docMk/>
          <pc:sldMk cId="746971015" sldId="979"/>
        </pc:sldMkLst>
        <pc:spChg chg="mod">
          <ac:chgData name="Wang, Jun" userId="41e36dea-48b7-4baa-8886-ae2c61c6bd0e" providerId="ADAL" clId="{A40DE93C-5972-5E42-B3BF-B54190656115}" dt="2021-06-05T15:04:40.780" v="1316" actId="20577"/>
          <ac:spMkLst>
            <pc:docMk/>
            <pc:sldMk cId="746971015" sldId="979"/>
            <ac:spMk id="2" creationId="{316AC796-074C-C44A-9992-3BA509EEB6EE}"/>
          </ac:spMkLst>
        </pc:spChg>
        <pc:spChg chg="del mod">
          <ac:chgData name="Wang, Jun" userId="41e36dea-48b7-4baa-8886-ae2c61c6bd0e" providerId="ADAL" clId="{A40DE93C-5972-5E42-B3BF-B54190656115}" dt="2021-06-05T14:48:08.886" v="535" actId="478"/>
          <ac:spMkLst>
            <pc:docMk/>
            <pc:sldMk cId="746971015" sldId="979"/>
            <ac:spMk id="6" creationId="{AAEFE5DE-BE7A-8645-947C-46678AE2E219}"/>
          </ac:spMkLst>
        </pc:spChg>
        <pc:spChg chg="mod">
          <ac:chgData name="Wang, Jun" userId="41e36dea-48b7-4baa-8886-ae2c61c6bd0e" providerId="ADAL" clId="{A40DE93C-5972-5E42-B3BF-B54190656115}" dt="2021-06-05T15:03:04.137" v="1231" actId="1076"/>
          <ac:spMkLst>
            <pc:docMk/>
            <pc:sldMk cId="746971015" sldId="979"/>
            <ac:spMk id="7" creationId="{410FEC25-EADA-2D41-927B-5B4C2BA25080}"/>
          </ac:spMkLst>
        </pc:spChg>
        <pc:spChg chg="del">
          <ac:chgData name="Wang, Jun" userId="41e36dea-48b7-4baa-8886-ae2c61c6bd0e" providerId="ADAL" clId="{A40DE93C-5972-5E42-B3BF-B54190656115}" dt="2021-06-05T14:47:42.537" v="514" actId="478"/>
          <ac:spMkLst>
            <pc:docMk/>
            <pc:sldMk cId="746971015" sldId="979"/>
            <ac:spMk id="8" creationId="{34498033-57EB-2442-9794-AA4A76160E68}"/>
          </ac:spMkLst>
        </pc:spChg>
        <pc:spChg chg="add del mod">
          <ac:chgData name="Wang, Jun" userId="41e36dea-48b7-4baa-8886-ae2c61c6bd0e" providerId="ADAL" clId="{A40DE93C-5972-5E42-B3BF-B54190656115}" dt="2021-06-05T14:55:26.764" v="779" actId="478"/>
          <ac:spMkLst>
            <pc:docMk/>
            <pc:sldMk cId="746971015" sldId="979"/>
            <ac:spMk id="11" creationId="{F5C08675-E99C-CF49-9E3F-CB3B0A111745}"/>
          </ac:spMkLst>
        </pc:spChg>
        <pc:spChg chg="add del mod">
          <ac:chgData name="Wang, Jun" userId="41e36dea-48b7-4baa-8886-ae2c61c6bd0e" providerId="ADAL" clId="{A40DE93C-5972-5E42-B3BF-B54190656115}" dt="2021-06-05T14:55:24.337" v="778" actId="478"/>
          <ac:spMkLst>
            <pc:docMk/>
            <pc:sldMk cId="746971015" sldId="979"/>
            <ac:spMk id="12" creationId="{D5D888CF-FE55-3F4F-B2EC-464D72AC8B71}"/>
          </ac:spMkLst>
        </pc:spChg>
        <pc:spChg chg="add mod">
          <ac:chgData name="Wang, Jun" userId="41e36dea-48b7-4baa-8886-ae2c61c6bd0e" providerId="ADAL" clId="{A40DE93C-5972-5E42-B3BF-B54190656115}" dt="2021-06-05T15:04:12.924" v="1307" actId="1076"/>
          <ac:spMkLst>
            <pc:docMk/>
            <pc:sldMk cId="746971015" sldId="979"/>
            <ac:spMk id="13" creationId="{38957D85-8C27-3A48-8365-F9371CCCF637}"/>
          </ac:spMkLst>
        </pc:spChg>
        <pc:picChg chg="del">
          <ac:chgData name="Wang, Jun" userId="41e36dea-48b7-4baa-8886-ae2c61c6bd0e" providerId="ADAL" clId="{A40DE93C-5972-5E42-B3BF-B54190656115}" dt="2021-06-05T14:47:05.463" v="511" actId="478"/>
          <ac:picMkLst>
            <pc:docMk/>
            <pc:sldMk cId="746971015" sldId="979"/>
            <ac:picMk id="5" creationId="{E5B9EC33-F81A-5C4A-802D-461173C09651}"/>
          </ac:picMkLst>
        </pc:picChg>
        <pc:picChg chg="add del mod">
          <ac:chgData name="Wang, Jun" userId="41e36dea-48b7-4baa-8886-ae2c61c6bd0e" providerId="ADAL" clId="{A40DE93C-5972-5E42-B3BF-B54190656115}" dt="2021-06-05T14:55:21.326" v="777" actId="478"/>
          <ac:picMkLst>
            <pc:docMk/>
            <pc:sldMk cId="746971015" sldId="979"/>
            <ac:picMk id="9" creationId="{0ABFDFD9-8714-6846-9979-AABAC44A58D3}"/>
          </ac:picMkLst>
        </pc:picChg>
        <pc:picChg chg="add mod">
          <ac:chgData name="Wang, Jun" userId="41e36dea-48b7-4baa-8886-ae2c61c6bd0e" providerId="ADAL" clId="{A40DE93C-5972-5E42-B3BF-B54190656115}" dt="2021-06-05T15:04:08.484" v="1306" actId="14100"/>
          <ac:picMkLst>
            <pc:docMk/>
            <pc:sldMk cId="746971015" sldId="979"/>
            <ac:picMk id="14" creationId="{6383B118-F618-4E4B-B119-0AE4BF1086B6}"/>
          </ac:picMkLst>
        </pc:picChg>
        <pc:cxnChg chg="add del mod">
          <ac:chgData name="Wang, Jun" userId="41e36dea-48b7-4baa-8886-ae2c61c6bd0e" providerId="ADAL" clId="{A40DE93C-5972-5E42-B3BF-B54190656115}" dt="2021-06-05T14:55:28.797" v="780" actId="478"/>
          <ac:cxnSpMkLst>
            <pc:docMk/>
            <pc:sldMk cId="746971015" sldId="979"/>
            <ac:cxnSpMk id="10" creationId="{B65D15FD-60C6-8341-8601-D8D5A399EA74}"/>
          </ac:cxnSpMkLst>
        </pc:cxnChg>
      </pc:sldChg>
      <pc:sldChg chg="addSp delSp modSp new mod">
        <pc:chgData name="Wang, Jun" userId="41e36dea-48b7-4baa-8886-ae2c61c6bd0e" providerId="ADAL" clId="{A40DE93C-5972-5E42-B3BF-B54190656115}" dt="2021-06-05T15:34:26.467" v="2114" actId="1076"/>
        <pc:sldMkLst>
          <pc:docMk/>
          <pc:sldMk cId="89183081" sldId="980"/>
        </pc:sldMkLst>
        <pc:spChg chg="mod">
          <ac:chgData name="Wang, Jun" userId="41e36dea-48b7-4baa-8886-ae2c61c6bd0e" providerId="ADAL" clId="{A40DE93C-5972-5E42-B3BF-B54190656115}" dt="2021-06-05T15:24:25.070" v="1860" actId="1076"/>
          <ac:spMkLst>
            <pc:docMk/>
            <pc:sldMk cId="89183081" sldId="980"/>
            <ac:spMk id="2" creationId="{ABE60B94-EAC9-F440-A484-AA902BB0D7EE}"/>
          </ac:spMkLst>
        </pc:spChg>
        <pc:spChg chg="del">
          <ac:chgData name="Wang, Jun" userId="41e36dea-48b7-4baa-8886-ae2c61c6bd0e" providerId="ADAL" clId="{A40DE93C-5972-5E42-B3BF-B54190656115}" dt="2021-06-05T15:21:01.992" v="1593"/>
          <ac:spMkLst>
            <pc:docMk/>
            <pc:sldMk cId="89183081" sldId="980"/>
            <ac:spMk id="3" creationId="{54DF907B-987E-8B4C-82AF-F1C495FDEC5A}"/>
          </ac:spMkLst>
        </pc:spChg>
        <pc:spChg chg="add mod">
          <ac:chgData name="Wang, Jun" userId="41e36dea-48b7-4baa-8886-ae2c61c6bd0e" providerId="ADAL" clId="{A40DE93C-5972-5E42-B3BF-B54190656115}" dt="2021-06-05T15:26:07.357" v="1988" actId="20577"/>
          <ac:spMkLst>
            <pc:docMk/>
            <pc:sldMk cId="89183081" sldId="980"/>
            <ac:spMk id="6" creationId="{3E779416-F2AB-B14C-8CF7-289E30A43772}"/>
          </ac:spMkLst>
        </pc:spChg>
        <pc:spChg chg="add mod">
          <ac:chgData name="Wang, Jun" userId="41e36dea-48b7-4baa-8886-ae2c61c6bd0e" providerId="ADAL" clId="{A40DE93C-5972-5E42-B3BF-B54190656115}" dt="2021-06-05T15:33:50.139" v="2102" actId="1076"/>
          <ac:spMkLst>
            <pc:docMk/>
            <pc:sldMk cId="89183081" sldId="980"/>
            <ac:spMk id="7" creationId="{4C292C9B-8658-D34D-A9CE-E728A37B7CFF}"/>
          </ac:spMkLst>
        </pc:spChg>
        <pc:spChg chg="add mod">
          <ac:chgData name="Wang, Jun" userId="41e36dea-48b7-4baa-8886-ae2c61c6bd0e" providerId="ADAL" clId="{A40DE93C-5972-5E42-B3BF-B54190656115}" dt="2021-06-05T15:34:26.467" v="2114" actId="1076"/>
          <ac:spMkLst>
            <pc:docMk/>
            <pc:sldMk cId="89183081" sldId="980"/>
            <ac:spMk id="8" creationId="{ED66A267-409D-384A-A8E3-C90F4FAFEA67}"/>
          </ac:spMkLst>
        </pc:spChg>
        <pc:picChg chg="add mod modCrop">
          <ac:chgData name="Wang, Jun" userId="41e36dea-48b7-4baa-8886-ae2c61c6bd0e" providerId="ADAL" clId="{A40DE93C-5972-5E42-B3BF-B54190656115}" dt="2021-06-05T15:33:52.854" v="2103" actId="1076"/>
          <ac:picMkLst>
            <pc:docMk/>
            <pc:sldMk cId="89183081" sldId="980"/>
            <ac:picMk id="5" creationId="{2440F8F9-4B49-5149-B6E4-2ACB059F254D}"/>
          </ac:picMkLst>
        </pc:picChg>
      </pc:sldChg>
      <pc:sldChg chg="modSp new del mod">
        <pc:chgData name="Wang, Jun" userId="41e36dea-48b7-4baa-8886-ae2c61c6bd0e" providerId="ADAL" clId="{A40DE93C-5972-5E42-B3BF-B54190656115}" dt="2021-06-05T15:09:29.363" v="1456" actId="2696"/>
        <pc:sldMkLst>
          <pc:docMk/>
          <pc:sldMk cId="4069349469" sldId="980"/>
        </pc:sldMkLst>
        <pc:spChg chg="mod">
          <ac:chgData name="Wang, Jun" userId="41e36dea-48b7-4baa-8886-ae2c61c6bd0e" providerId="ADAL" clId="{A40DE93C-5972-5E42-B3BF-B54190656115}" dt="2021-06-05T15:06:50.269" v="1454" actId="113"/>
          <ac:spMkLst>
            <pc:docMk/>
            <pc:sldMk cId="4069349469" sldId="980"/>
            <ac:spMk id="2" creationId="{D1EC82AB-293D-2B45-B194-2F763AE39A2D}"/>
          </ac:spMkLst>
        </pc:spChg>
      </pc:sldChg>
      <pc:sldChg chg="addSp delSp modSp new mod">
        <pc:chgData name="Wang, Jun" userId="41e36dea-48b7-4baa-8886-ae2c61c6bd0e" providerId="ADAL" clId="{A40DE93C-5972-5E42-B3BF-B54190656115}" dt="2021-06-05T15:33:30.747" v="2101" actId="1076"/>
        <pc:sldMkLst>
          <pc:docMk/>
          <pc:sldMk cId="4086664511" sldId="981"/>
        </pc:sldMkLst>
        <pc:spChg chg="add del mod">
          <ac:chgData name="Wang, Jun" userId="41e36dea-48b7-4baa-8886-ae2c61c6bd0e" providerId="ADAL" clId="{A40DE93C-5972-5E42-B3BF-B54190656115}" dt="2021-06-05T15:30:01.079" v="2007" actId="478"/>
          <ac:spMkLst>
            <pc:docMk/>
            <pc:sldMk cId="4086664511" sldId="981"/>
            <ac:spMk id="2" creationId="{4829CF33-46E7-4548-952A-32C7ABD35D06}"/>
          </ac:spMkLst>
        </pc:spChg>
        <pc:spChg chg="del">
          <ac:chgData name="Wang, Jun" userId="41e36dea-48b7-4baa-8886-ae2c61c6bd0e" providerId="ADAL" clId="{A40DE93C-5972-5E42-B3BF-B54190656115}" dt="2021-06-05T15:28:21.664" v="1996"/>
          <ac:spMkLst>
            <pc:docMk/>
            <pc:sldMk cId="4086664511" sldId="981"/>
            <ac:spMk id="3" creationId="{CE207567-10A8-7C4F-90C1-1EC784A779DF}"/>
          </ac:spMkLst>
        </pc:spChg>
        <pc:spChg chg="add del mod">
          <ac:chgData name="Wang, Jun" userId="41e36dea-48b7-4baa-8886-ae2c61c6bd0e" providerId="ADAL" clId="{A40DE93C-5972-5E42-B3BF-B54190656115}" dt="2021-06-05T15:29:51.079" v="2004"/>
          <ac:spMkLst>
            <pc:docMk/>
            <pc:sldMk cId="4086664511" sldId="981"/>
            <ac:spMk id="6" creationId="{EE5AAEE1-3F95-CF40-A183-6F19907D7D36}"/>
          </ac:spMkLst>
        </pc:spChg>
        <pc:spChg chg="add mod">
          <ac:chgData name="Wang, Jun" userId="41e36dea-48b7-4baa-8886-ae2c61c6bd0e" providerId="ADAL" clId="{A40DE93C-5972-5E42-B3BF-B54190656115}" dt="2021-06-05T15:30:05.352" v="2008" actId="1076"/>
          <ac:spMkLst>
            <pc:docMk/>
            <pc:sldMk cId="4086664511" sldId="981"/>
            <ac:spMk id="7" creationId="{2F8B9377-801C-614F-B42E-FA0972697274}"/>
          </ac:spMkLst>
        </pc:spChg>
        <pc:spChg chg="add mod">
          <ac:chgData name="Wang, Jun" userId="41e36dea-48b7-4baa-8886-ae2c61c6bd0e" providerId="ADAL" clId="{A40DE93C-5972-5E42-B3BF-B54190656115}" dt="2021-06-05T15:33:30.747" v="2101" actId="1076"/>
          <ac:spMkLst>
            <pc:docMk/>
            <pc:sldMk cId="4086664511" sldId="981"/>
            <ac:spMk id="8" creationId="{8FCCD721-E434-DF4A-B751-E813ADD26E34}"/>
          </ac:spMkLst>
        </pc:spChg>
        <pc:picChg chg="add mod">
          <ac:chgData name="Wang, Jun" userId="41e36dea-48b7-4baa-8886-ae2c61c6bd0e" providerId="ADAL" clId="{A40DE93C-5972-5E42-B3BF-B54190656115}" dt="2021-06-05T15:31:40.163" v="2010" actId="1076"/>
          <ac:picMkLst>
            <pc:docMk/>
            <pc:sldMk cId="4086664511" sldId="981"/>
            <ac:picMk id="5" creationId="{D455BD1D-E745-AE48-9291-50698C1F9909}"/>
          </ac:picMkLst>
        </pc:picChg>
      </pc:sldChg>
      <pc:sldChg chg="addSp delSp modSp new mod ord">
        <pc:chgData name="Wang, Jun" userId="41e36dea-48b7-4baa-8886-ae2c61c6bd0e" providerId="ADAL" clId="{A40DE93C-5972-5E42-B3BF-B54190656115}" dt="2021-06-05T15:57:31.064" v="2651" actId="20577"/>
        <pc:sldMkLst>
          <pc:docMk/>
          <pc:sldMk cId="3468883516" sldId="982"/>
        </pc:sldMkLst>
        <pc:spChg chg="del mod">
          <ac:chgData name="Wang, Jun" userId="41e36dea-48b7-4baa-8886-ae2c61c6bd0e" providerId="ADAL" clId="{A40DE93C-5972-5E42-B3BF-B54190656115}" dt="2021-06-05T15:54:37.795" v="2558" actId="478"/>
          <ac:spMkLst>
            <pc:docMk/>
            <pc:sldMk cId="3468883516" sldId="982"/>
            <ac:spMk id="2" creationId="{F57BE79D-DDB1-4C40-9963-7D3E5575B171}"/>
          </ac:spMkLst>
        </pc:spChg>
        <pc:spChg chg="add mod">
          <ac:chgData name="Wang, Jun" userId="41e36dea-48b7-4baa-8886-ae2c61c6bd0e" providerId="ADAL" clId="{A40DE93C-5972-5E42-B3BF-B54190656115}" dt="2021-06-05T15:57:31.064" v="2651" actId="20577"/>
          <ac:spMkLst>
            <pc:docMk/>
            <pc:sldMk cId="3468883516" sldId="982"/>
            <ac:spMk id="4" creationId="{59B39858-3060-3640-8486-76CFFE8711DB}"/>
          </ac:spMkLst>
        </pc:spChg>
        <pc:spChg chg="add del mod">
          <ac:chgData name="Wang, Jun" userId="41e36dea-48b7-4baa-8886-ae2c61c6bd0e" providerId="ADAL" clId="{A40DE93C-5972-5E42-B3BF-B54190656115}" dt="2021-06-05T15:56:27.730" v="2620" actId="478"/>
          <ac:spMkLst>
            <pc:docMk/>
            <pc:sldMk cId="3468883516" sldId="982"/>
            <ac:spMk id="5" creationId="{F35AD1C7-C62E-684A-9672-EE76465B6318}"/>
          </ac:spMkLst>
        </pc:spChg>
        <pc:spChg chg="add del mod">
          <ac:chgData name="Wang, Jun" userId="41e36dea-48b7-4baa-8886-ae2c61c6bd0e" providerId="ADAL" clId="{A40DE93C-5972-5E42-B3BF-B54190656115}" dt="2021-06-05T15:54:40.981" v="2559" actId="478"/>
          <ac:spMkLst>
            <pc:docMk/>
            <pc:sldMk cId="3468883516" sldId="982"/>
            <ac:spMk id="7" creationId="{1B853216-CAE6-8A40-92DA-020E4904F437}"/>
          </ac:spMkLst>
        </pc:spChg>
        <pc:spChg chg="add mod">
          <ac:chgData name="Wang, Jun" userId="41e36dea-48b7-4baa-8886-ae2c61c6bd0e" providerId="ADAL" clId="{A40DE93C-5972-5E42-B3BF-B54190656115}" dt="2021-06-05T15:57:04.860" v="2641" actId="113"/>
          <ac:spMkLst>
            <pc:docMk/>
            <pc:sldMk cId="3468883516" sldId="982"/>
            <ac:spMk id="9" creationId="{D83033D2-2B54-8E4C-AFAA-7A176E81AD52}"/>
          </ac:spMkLst>
        </pc:spChg>
        <pc:picChg chg="add mod modCrop">
          <ac:chgData name="Wang, Jun" userId="41e36dea-48b7-4baa-8886-ae2c61c6bd0e" providerId="ADAL" clId="{A40DE93C-5972-5E42-B3BF-B54190656115}" dt="2021-06-05T15:57:19.806" v="2647" actId="1076"/>
          <ac:picMkLst>
            <pc:docMk/>
            <pc:sldMk cId="3468883516" sldId="982"/>
            <ac:picMk id="3" creationId="{E0A5DD9F-8A69-2345-961D-B7D748AFE2FB}"/>
          </ac:picMkLst>
        </pc:picChg>
        <pc:picChg chg="add mod modCrop">
          <ac:chgData name="Wang, Jun" userId="41e36dea-48b7-4baa-8886-ae2c61c6bd0e" providerId="ADAL" clId="{A40DE93C-5972-5E42-B3BF-B54190656115}" dt="2021-06-05T15:57:00.696" v="2639" actId="1076"/>
          <ac:picMkLst>
            <pc:docMk/>
            <pc:sldMk cId="3468883516" sldId="982"/>
            <ac:picMk id="8" creationId="{860B253D-320D-A247-BA1A-AA215E575787}"/>
          </ac:picMkLst>
        </pc:picChg>
      </pc:sldChg>
      <pc:sldMasterChg chg="del delSldLayout">
        <pc:chgData name="Wang, Jun" userId="41e36dea-48b7-4baa-8886-ae2c61c6bd0e" providerId="ADAL" clId="{A40DE93C-5972-5E42-B3BF-B54190656115}" dt="2021-06-05T15:17:06.602" v="1547" actId="2696"/>
        <pc:sldMasterMkLst>
          <pc:docMk/>
          <pc:sldMasterMk cId="2094784752" sldId="2147483699"/>
        </pc:sldMasterMkLst>
        <pc:sldLayoutChg chg="del">
          <pc:chgData name="Wang, Jun" userId="41e36dea-48b7-4baa-8886-ae2c61c6bd0e" providerId="ADAL" clId="{A40DE93C-5972-5E42-B3BF-B54190656115}" dt="2021-06-05T15:17:06.602" v="1547" actId="2696"/>
          <pc:sldLayoutMkLst>
            <pc:docMk/>
            <pc:sldMasterMk cId="2094784752" sldId="2147483699"/>
            <pc:sldLayoutMk cId="1159072378" sldId="2147483700"/>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3182488315" sldId="2147483701"/>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3102412500" sldId="2147483702"/>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2301757269" sldId="2147483703"/>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3458779145" sldId="2147483704"/>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2502318205" sldId="2147483705"/>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2493203839" sldId="2147483706"/>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1741216199" sldId="2147483707"/>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4058162170" sldId="2147483708"/>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3375564736" sldId="2147483709"/>
          </pc:sldLayoutMkLst>
        </pc:sldLayoutChg>
        <pc:sldLayoutChg chg="del">
          <pc:chgData name="Wang, Jun" userId="41e36dea-48b7-4baa-8886-ae2c61c6bd0e" providerId="ADAL" clId="{A40DE93C-5972-5E42-B3BF-B54190656115}" dt="2021-06-05T15:17:06.602" v="1547" actId="2696"/>
          <pc:sldLayoutMkLst>
            <pc:docMk/>
            <pc:sldMasterMk cId="2094784752" sldId="2147483699"/>
            <pc:sldLayoutMk cId="559006555" sldId="2147483710"/>
          </pc:sldLayoutMkLst>
        </pc:sldLayoutChg>
      </pc:sldMasterChg>
    </pc:docChg>
  </pc:docChgLst>
  <pc:docChgLst>
    <pc:chgData name="Wang, Jun" userId="41e36dea-48b7-4baa-8886-ae2c61c6bd0e" providerId="ADAL" clId="{E0F21401-BBAF-8743-9FC0-459E53FA160A}"/>
    <pc:docChg chg="undo custSel addSld delSld modSld sldOrd">
      <pc:chgData name="Wang, Jun" userId="41e36dea-48b7-4baa-8886-ae2c61c6bd0e" providerId="ADAL" clId="{E0F21401-BBAF-8743-9FC0-459E53FA160A}" dt="2020-05-19T21:38:01.609" v="4770" actId="478"/>
      <pc:docMkLst>
        <pc:docMk/>
      </pc:docMkLst>
      <pc:sldChg chg="add ord">
        <pc:chgData name="Wang, Jun" userId="41e36dea-48b7-4baa-8886-ae2c61c6bd0e" providerId="ADAL" clId="{E0F21401-BBAF-8743-9FC0-459E53FA160A}" dt="2020-05-17T23:15:58.971" v="4643"/>
        <pc:sldMkLst>
          <pc:docMk/>
          <pc:sldMk cId="925501527" sldId="256"/>
        </pc:sldMkLst>
      </pc:sldChg>
      <pc:sldChg chg="addSp delSp modSp">
        <pc:chgData name="Wang, Jun" userId="41e36dea-48b7-4baa-8886-ae2c61c6bd0e" providerId="ADAL" clId="{E0F21401-BBAF-8743-9FC0-459E53FA160A}" dt="2020-05-16T20:20:20.361" v="4500" actId="20577"/>
        <pc:sldMkLst>
          <pc:docMk/>
          <pc:sldMk cId="845242883" sldId="258"/>
        </pc:sldMkLst>
        <pc:spChg chg="mod">
          <ac:chgData name="Wang, Jun" userId="41e36dea-48b7-4baa-8886-ae2c61c6bd0e" providerId="ADAL" clId="{E0F21401-BBAF-8743-9FC0-459E53FA160A}" dt="2020-05-16T20:13:41.522" v="4388" actId="1076"/>
          <ac:spMkLst>
            <pc:docMk/>
            <pc:sldMk cId="845242883" sldId="258"/>
            <ac:spMk id="2" creationId="{30A887C4-4F7F-4FE1-B31F-FE46D7CC9DFE}"/>
          </ac:spMkLst>
        </pc:spChg>
        <pc:spChg chg="mod">
          <ac:chgData name="Wang, Jun" userId="41e36dea-48b7-4baa-8886-ae2c61c6bd0e" providerId="ADAL" clId="{E0F21401-BBAF-8743-9FC0-459E53FA160A}" dt="2020-05-16T20:08:57.806" v="4180" actId="1076"/>
          <ac:spMkLst>
            <pc:docMk/>
            <pc:sldMk cId="845242883" sldId="258"/>
            <ac:spMk id="4" creationId="{501295AC-6246-4678-8087-9BF340CC00C0}"/>
          </ac:spMkLst>
        </pc:spChg>
        <pc:spChg chg="mod">
          <ac:chgData name="Wang, Jun" userId="41e36dea-48b7-4baa-8886-ae2c61c6bd0e" providerId="ADAL" clId="{E0F21401-BBAF-8743-9FC0-459E53FA160A}" dt="2020-05-14T15:43:02.689" v="1783" actId="1076"/>
          <ac:spMkLst>
            <pc:docMk/>
            <pc:sldMk cId="845242883" sldId="258"/>
            <ac:spMk id="5" creationId="{1BC1DC75-90FF-439A-B785-F3B78FE5A983}"/>
          </ac:spMkLst>
        </pc:spChg>
        <pc:spChg chg="mod">
          <ac:chgData name="Wang, Jun" userId="41e36dea-48b7-4baa-8886-ae2c61c6bd0e" providerId="ADAL" clId="{E0F21401-BBAF-8743-9FC0-459E53FA160A}" dt="2020-05-16T20:20:20.361" v="4500" actId="20577"/>
          <ac:spMkLst>
            <pc:docMk/>
            <pc:sldMk cId="845242883" sldId="258"/>
            <ac:spMk id="7" creationId="{B79FCEBE-AB26-40BC-B32C-2E8F55878E6D}"/>
          </ac:spMkLst>
        </pc:spChg>
        <pc:spChg chg="mod">
          <ac:chgData name="Wang, Jun" userId="41e36dea-48b7-4baa-8886-ae2c61c6bd0e" providerId="ADAL" clId="{E0F21401-BBAF-8743-9FC0-459E53FA160A}" dt="2020-05-16T20:06:40.910" v="4135" actId="1076"/>
          <ac:spMkLst>
            <pc:docMk/>
            <pc:sldMk cId="845242883" sldId="258"/>
            <ac:spMk id="8" creationId="{A452E259-AD32-4DC1-B2FA-E88D480A9187}"/>
          </ac:spMkLst>
        </pc:spChg>
        <pc:spChg chg="add del mod">
          <ac:chgData name="Wang, Jun" userId="41e36dea-48b7-4baa-8886-ae2c61c6bd0e" providerId="ADAL" clId="{E0F21401-BBAF-8743-9FC0-459E53FA160A}" dt="2020-05-16T20:10:30.326" v="4272" actId="478"/>
          <ac:spMkLst>
            <pc:docMk/>
            <pc:sldMk cId="845242883" sldId="258"/>
            <ac:spMk id="12" creationId="{49E6B09E-E026-6043-9829-A9AA5E5D613F}"/>
          </ac:spMkLst>
        </pc:spChg>
        <pc:spChg chg="add del mod">
          <ac:chgData name="Wang, Jun" userId="41e36dea-48b7-4baa-8886-ae2c61c6bd0e" providerId="ADAL" clId="{E0F21401-BBAF-8743-9FC0-459E53FA160A}" dt="2020-05-16T20:06:31.530" v="4132" actId="478"/>
          <ac:spMkLst>
            <pc:docMk/>
            <pc:sldMk cId="845242883" sldId="258"/>
            <ac:spMk id="14" creationId="{ECE7E4A6-EEBD-4646-9523-2811128682A2}"/>
          </ac:spMkLst>
        </pc:spChg>
        <pc:picChg chg="add mod modCrop">
          <ac:chgData name="Wang, Jun" userId="41e36dea-48b7-4baa-8886-ae2c61c6bd0e" providerId="ADAL" clId="{E0F21401-BBAF-8743-9FC0-459E53FA160A}" dt="2020-05-16T20:06:38.418" v="4134" actId="1076"/>
          <ac:picMkLst>
            <pc:docMk/>
            <pc:sldMk cId="845242883" sldId="258"/>
            <ac:picMk id="3" creationId="{93D991A6-3C11-3A45-AF03-03E601C2DE0E}"/>
          </ac:picMkLst>
        </pc:picChg>
        <pc:picChg chg="mod">
          <ac:chgData name="Wang, Jun" userId="41e36dea-48b7-4baa-8886-ae2c61c6bd0e" providerId="ADAL" clId="{E0F21401-BBAF-8743-9FC0-459E53FA160A}" dt="2020-05-12T14:29:13.511" v="313" actId="1076"/>
          <ac:picMkLst>
            <pc:docMk/>
            <pc:sldMk cId="845242883" sldId="258"/>
            <ac:picMk id="6" creationId="{1C427C6F-E7F3-4456-A238-5C9A980597C9}"/>
          </ac:picMkLst>
        </pc:picChg>
        <pc:picChg chg="add mod modCrop">
          <ac:chgData name="Wang, Jun" userId="41e36dea-48b7-4baa-8886-ae2c61c6bd0e" providerId="ADAL" clId="{E0F21401-BBAF-8743-9FC0-459E53FA160A}" dt="2020-05-16T20:05:59.620" v="4129" actId="1076"/>
          <ac:picMkLst>
            <pc:docMk/>
            <pc:sldMk cId="845242883" sldId="258"/>
            <ac:picMk id="9" creationId="{836B005D-C269-6241-8B83-D37F9A7D0D18}"/>
          </ac:picMkLst>
        </pc:picChg>
        <pc:picChg chg="mod">
          <ac:chgData name="Wang, Jun" userId="41e36dea-48b7-4baa-8886-ae2c61c6bd0e" providerId="ADAL" clId="{E0F21401-BBAF-8743-9FC0-459E53FA160A}" dt="2020-05-16T20:06:49.657" v="4137" actId="1076"/>
          <ac:picMkLst>
            <pc:docMk/>
            <pc:sldMk cId="845242883" sldId="258"/>
            <ac:picMk id="10" creationId="{0E0BC547-D19E-4865-83FE-AA19230400F8}"/>
          </ac:picMkLst>
        </pc:picChg>
      </pc:sldChg>
      <pc:sldChg chg="addSp delSp modSp modAnim">
        <pc:chgData name="Wang, Jun" userId="41e36dea-48b7-4baa-8886-ae2c61c6bd0e" providerId="ADAL" clId="{E0F21401-BBAF-8743-9FC0-459E53FA160A}" dt="2020-05-16T20:16:59.843" v="4496"/>
        <pc:sldMkLst>
          <pc:docMk/>
          <pc:sldMk cId="1380704848" sldId="259"/>
        </pc:sldMkLst>
        <pc:spChg chg="add mod">
          <ac:chgData name="Wang, Jun" userId="41e36dea-48b7-4baa-8886-ae2c61c6bd0e" providerId="ADAL" clId="{E0F21401-BBAF-8743-9FC0-459E53FA160A}" dt="2020-05-16T20:14:43.349" v="4425" actId="1076"/>
          <ac:spMkLst>
            <pc:docMk/>
            <pc:sldMk cId="1380704848" sldId="259"/>
            <ac:spMk id="3" creationId="{914663EC-8BCF-E147-AB73-42C41EE160BA}"/>
          </ac:spMkLst>
        </pc:spChg>
        <pc:spChg chg="add del mod">
          <ac:chgData name="Wang, Jun" userId="41e36dea-48b7-4baa-8886-ae2c61c6bd0e" providerId="ADAL" clId="{E0F21401-BBAF-8743-9FC0-459E53FA160A}" dt="2020-05-16T20:14:35.884" v="4423" actId="478"/>
          <ac:spMkLst>
            <pc:docMk/>
            <pc:sldMk cId="1380704848" sldId="259"/>
            <ac:spMk id="4" creationId="{978C5530-F83E-F347-9F83-98815446E5F3}"/>
          </ac:spMkLst>
        </pc:spChg>
        <pc:spChg chg="add mod">
          <ac:chgData name="Wang, Jun" userId="41e36dea-48b7-4baa-8886-ae2c61c6bd0e" providerId="ADAL" clId="{E0F21401-BBAF-8743-9FC0-459E53FA160A}" dt="2020-05-16T20:15:09.471" v="4461" actId="1076"/>
          <ac:spMkLst>
            <pc:docMk/>
            <pc:sldMk cId="1380704848" sldId="259"/>
            <ac:spMk id="5" creationId="{A3191302-BD62-2548-B2BE-E647531CD16C}"/>
          </ac:spMkLst>
        </pc:spChg>
        <pc:spChg chg="add mod">
          <ac:chgData name="Wang, Jun" userId="41e36dea-48b7-4baa-8886-ae2c61c6bd0e" providerId="ADAL" clId="{E0F21401-BBAF-8743-9FC0-459E53FA160A}" dt="2020-05-16T20:15:25.010" v="4486" actId="20577"/>
          <ac:spMkLst>
            <pc:docMk/>
            <pc:sldMk cId="1380704848" sldId="259"/>
            <ac:spMk id="28" creationId="{E5516F49-473E-9649-83F1-85B6386AFCF7}"/>
          </ac:spMkLst>
        </pc:spChg>
        <pc:spChg chg="add mod">
          <ac:chgData name="Wang, Jun" userId="41e36dea-48b7-4baa-8886-ae2c61c6bd0e" providerId="ADAL" clId="{E0F21401-BBAF-8743-9FC0-459E53FA160A}" dt="2020-05-16T20:16:27.251" v="4494" actId="164"/>
          <ac:spMkLst>
            <pc:docMk/>
            <pc:sldMk cId="1380704848" sldId="259"/>
            <ac:spMk id="29" creationId="{5F9CEF90-3101-3041-A16F-C34831A5D1FB}"/>
          </ac:spMkLst>
        </pc:spChg>
        <pc:grpChg chg="add mod">
          <ac:chgData name="Wang, Jun" userId="41e36dea-48b7-4baa-8886-ae2c61c6bd0e" providerId="ADAL" clId="{E0F21401-BBAF-8743-9FC0-459E53FA160A}" dt="2020-05-16T20:16:27.251" v="4494" actId="164"/>
          <ac:grpSpMkLst>
            <pc:docMk/>
            <pc:sldMk cId="1380704848" sldId="259"/>
            <ac:grpSpMk id="6" creationId="{0D545C36-FC24-524E-BE91-DEF27D759786}"/>
          </ac:grpSpMkLst>
        </pc:grpChg>
        <pc:grpChg chg="mod">
          <ac:chgData name="Wang, Jun" userId="41e36dea-48b7-4baa-8886-ae2c61c6bd0e" providerId="ADAL" clId="{E0F21401-BBAF-8743-9FC0-459E53FA160A}" dt="2020-05-16T20:16:27.251" v="4494" actId="164"/>
          <ac:grpSpMkLst>
            <pc:docMk/>
            <pc:sldMk cId="1380704848" sldId="259"/>
            <ac:grpSpMk id="46" creationId="{66BA8A70-B96E-49A8-8CF3-196F343AFC14}"/>
          </ac:grpSpMkLst>
        </pc:grpChg>
      </pc:sldChg>
      <pc:sldChg chg="addSp delSp modSp del">
        <pc:chgData name="Wang, Jun" userId="41e36dea-48b7-4baa-8886-ae2c61c6bd0e" providerId="ADAL" clId="{E0F21401-BBAF-8743-9FC0-459E53FA160A}" dt="2020-05-14T14:56:22.476" v="576" actId="2696"/>
        <pc:sldMkLst>
          <pc:docMk/>
          <pc:sldMk cId="1906665330" sldId="260"/>
        </pc:sldMkLst>
        <pc:spChg chg="mod">
          <ac:chgData name="Wang, Jun" userId="41e36dea-48b7-4baa-8886-ae2c61c6bd0e" providerId="ADAL" clId="{E0F21401-BBAF-8743-9FC0-459E53FA160A}" dt="2020-05-14T14:52:56.284" v="545" actId="1076"/>
          <ac:spMkLst>
            <pc:docMk/>
            <pc:sldMk cId="1906665330" sldId="260"/>
            <ac:spMk id="2" creationId="{D1A4A2C0-87F0-462D-AB7C-20FF91611CCA}"/>
          </ac:spMkLst>
        </pc:spChg>
        <pc:spChg chg="del mod">
          <ac:chgData name="Wang, Jun" userId="41e36dea-48b7-4baa-8886-ae2c61c6bd0e" providerId="ADAL" clId="{E0F21401-BBAF-8743-9FC0-459E53FA160A}" dt="2020-05-14T14:51:41.642" v="535" actId="478"/>
          <ac:spMkLst>
            <pc:docMk/>
            <pc:sldMk cId="1906665330" sldId="260"/>
            <ac:spMk id="3" creationId="{DF0EF6C4-6373-499A-B179-571F609C18AA}"/>
          </ac:spMkLst>
        </pc:spChg>
        <pc:spChg chg="add del mod">
          <ac:chgData name="Wang, Jun" userId="41e36dea-48b7-4baa-8886-ae2c61c6bd0e" providerId="ADAL" clId="{E0F21401-BBAF-8743-9FC0-459E53FA160A}" dt="2020-05-14T14:52:09.180" v="541" actId="478"/>
          <ac:spMkLst>
            <pc:docMk/>
            <pc:sldMk cId="1906665330" sldId="260"/>
            <ac:spMk id="5" creationId="{1A2AED23-9842-9843-B4B6-3D39F8083B5F}"/>
          </ac:spMkLst>
        </pc:spChg>
        <pc:spChg chg="add mod">
          <ac:chgData name="Wang, Jun" userId="41e36dea-48b7-4baa-8886-ae2c61c6bd0e" providerId="ADAL" clId="{E0F21401-BBAF-8743-9FC0-459E53FA160A}" dt="2020-05-14T14:52:19.198" v="542"/>
          <ac:spMkLst>
            <pc:docMk/>
            <pc:sldMk cId="1906665330" sldId="260"/>
            <ac:spMk id="6" creationId="{12D8D509-43B3-A74C-AC6C-CC63F73B9FB8}"/>
          </ac:spMkLst>
        </pc:spChg>
        <pc:spChg chg="add mod">
          <ac:chgData name="Wang, Jun" userId="41e36dea-48b7-4baa-8886-ae2c61c6bd0e" providerId="ADAL" clId="{E0F21401-BBAF-8743-9FC0-459E53FA160A}" dt="2020-05-14T14:52:19.198" v="542"/>
          <ac:spMkLst>
            <pc:docMk/>
            <pc:sldMk cId="1906665330" sldId="260"/>
            <ac:spMk id="7" creationId="{73457C28-3D01-434A-867D-62FF8452E3D5}"/>
          </ac:spMkLst>
        </pc:spChg>
        <pc:spChg chg="mod">
          <ac:chgData name="Wang, Jun" userId="41e36dea-48b7-4baa-8886-ae2c61c6bd0e" providerId="ADAL" clId="{E0F21401-BBAF-8743-9FC0-459E53FA160A}" dt="2020-05-14T14:52:19.198" v="542"/>
          <ac:spMkLst>
            <pc:docMk/>
            <pc:sldMk cId="1906665330" sldId="260"/>
            <ac:spMk id="9" creationId="{1596452F-21A6-AB49-AEB3-F4188DA04DA9}"/>
          </ac:spMkLst>
        </pc:spChg>
        <pc:spChg chg="mod">
          <ac:chgData name="Wang, Jun" userId="41e36dea-48b7-4baa-8886-ae2c61c6bd0e" providerId="ADAL" clId="{E0F21401-BBAF-8743-9FC0-459E53FA160A}" dt="2020-05-14T14:52:19.198" v="542"/>
          <ac:spMkLst>
            <pc:docMk/>
            <pc:sldMk cId="1906665330" sldId="260"/>
            <ac:spMk id="21" creationId="{5B9E0A78-E6BB-C84A-A4E5-CBDF7551758E}"/>
          </ac:spMkLst>
        </pc:spChg>
        <pc:spChg chg="add mod">
          <ac:chgData name="Wang, Jun" userId="41e36dea-48b7-4baa-8886-ae2c61c6bd0e" providerId="ADAL" clId="{E0F21401-BBAF-8743-9FC0-459E53FA160A}" dt="2020-05-14T14:52:19.198" v="542"/>
          <ac:spMkLst>
            <pc:docMk/>
            <pc:sldMk cId="1906665330" sldId="260"/>
            <ac:spMk id="22" creationId="{BDC62BBD-4D2F-E24E-AA51-638E4F1BD7E0}"/>
          </ac:spMkLst>
        </pc:spChg>
        <pc:grpChg chg="add mod">
          <ac:chgData name="Wang, Jun" userId="41e36dea-48b7-4baa-8886-ae2c61c6bd0e" providerId="ADAL" clId="{E0F21401-BBAF-8743-9FC0-459E53FA160A}" dt="2020-05-14T14:52:19.198" v="542"/>
          <ac:grpSpMkLst>
            <pc:docMk/>
            <pc:sldMk cId="1906665330" sldId="260"/>
            <ac:grpSpMk id="8" creationId="{14BCC57D-0C5C-5241-9772-A5670E7E4291}"/>
          </ac:grpSpMkLst>
        </pc:grpChg>
        <pc:grpChg chg="add mod">
          <ac:chgData name="Wang, Jun" userId="41e36dea-48b7-4baa-8886-ae2c61c6bd0e" providerId="ADAL" clId="{E0F21401-BBAF-8743-9FC0-459E53FA160A}" dt="2020-05-14T14:52:19.198" v="542"/>
          <ac:grpSpMkLst>
            <pc:docMk/>
            <pc:sldMk cId="1906665330" sldId="260"/>
            <ac:grpSpMk id="16" creationId="{A449650D-AD9E-7E40-9D98-CD71670679FB}"/>
          </ac:grpSpMkLst>
        </pc:grpChg>
        <pc:picChg chg="mod">
          <ac:chgData name="Wang, Jun" userId="41e36dea-48b7-4baa-8886-ae2c61c6bd0e" providerId="ADAL" clId="{E0F21401-BBAF-8743-9FC0-459E53FA160A}" dt="2020-05-14T14:52:19.198" v="542"/>
          <ac:picMkLst>
            <pc:docMk/>
            <pc:sldMk cId="1906665330" sldId="260"/>
            <ac:picMk id="10" creationId="{E1DFDAD6-92D5-AF47-8A21-E58FE94FEDE4}"/>
          </ac:picMkLst>
        </pc:picChg>
        <pc:picChg chg="mod">
          <ac:chgData name="Wang, Jun" userId="41e36dea-48b7-4baa-8886-ae2c61c6bd0e" providerId="ADAL" clId="{E0F21401-BBAF-8743-9FC0-459E53FA160A}" dt="2020-05-14T14:52:19.198" v="542"/>
          <ac:picMkLst>
            <pc:docMk/>
            <pc:sldMk cId="1906665330" sldId="260"/>
            <ac:picMk id="11" creationId="{151E0079-BE74-1148-8E57-284B7C8BB7EE}"/>
          </ac:picMkLst>
        </pc:picChg>
        <pc:picChg chg="mod">
          <ac:chgData name="Wang, Jun" userId="41e36dea-48b7-4baa-8886-ae2c61c6bd0e" providerId="ADAL" clId="{E0F21401-BBAF-8743-9FC0-459E53FA160A}" dt="2020-05-14T14:52:19.198" v="542"/>
          <ac:picMkLst>
            <pc:docMk/>
            <pc:sldMk cId="1906665330" sldId="260"/>
            <ac:picMk id="12" creationId="{C544868A-6AFB-C242-A1A2-D79D8F0CDA4A}"/>
          </ac:picMkLst>
        </pc:picChg>
        <pc:picChg chg="mod">
          <ac:chgData name="Wang, Jun" userId="41e36dea-48b7-4baa-8886-ae2c61c6bd0e" providerId="ADAL" clId="{E0F21401-BBAF-8743-9FC0-459E53FA160A}" dt="2020-05-14T14:52:19.198" v="542"/>
          <ac:picMkLst>
            <pc:docMk/>
            <pc:sldMk cId="1906665330" sldId="260"/>
            <ac:picMk id="17" creationId="{5607C898-C260-0D4A-90F3-31B5F9B2B862}"/>
          </ac:picMkLst>
        </pc:picChg>
        <pc:picChg chg="mod">
          <ac:chgData name="Wang, Jun" userId="41e36dea-48b7-4baa-8886-ae2c61c6bd0e" providerId="ADAL" clId="{E0F21401-BBAF-8743-9FC0-459E53FA160A}" dt="2020-05-14T14:52:19.198" v="542"/>
          <ac:picMkLst>
            <pc:docMk/>
            <pc:sldMk cId="1906665330" sldId="260"/>
            <ac:picMk id="18" creationId="{D4FC1365-BFD0-6546-B92C-3F694253C7DB}"/>
          </ac:picMkLst>
        </pc:picChg>
        <pc:cxnChg chg="mod">
          <ac:chgData name="Wang, Jun" userId="41e36dea-48b7-4baa-8886-ae2c61c6bd0e" providerId="ADAL" clId="{E0F21401-BBAF-8743-9FC0-459E53FA160A}" dt="2020-05-14T14:52:19.198" v="542"/>
          <ac:cxnSpMkLst>
            <pc:docMk/>
            <pc:sldMk cId="1906665330" sldId="260"/>
            <ac:cxnSpMk id="13" creationId="{615527C2-40F7-6546-A141-9C4445577116}"/>
          </ac:cxnSpMkLst>
        </pc:cxnChg>
        <pc:cxnChg chg="mod">
          <ac:chgData name="Wang, Jun" userId="41e36dea-48b7-4baa-8886-ae2c61c6bd0e" providerId="ADAL" clId="{E0F21401-BBAF-8743-9FC0-459E53FA160A}" dt="2020-05-14T14:52:19.198" v="542"/>
          <ac:cxnSpMkLst>
            <pc:docMk/>
            <pc:sldMk cId="1906665330" sldId="260"/>
            <ac:cxnSpMk id="14" creationId="{D8E3D456-BE29-7746-80C3-ACA87B5B0F57}"/>
          </ac:cxnSpMkLst>
        </pc:cxnChg>
        <pc:cxnChg chg="mod">
          <ac:chgData name="Wang, Jun" userId="41e36dea-48b7-4baa-8886-ae2c61c6bd0e" providerId="ADAL" clId="{E0F21401-BBAF-8743-9FC0-459E53FA160A}" dt="2020-05-14T14:52:19.198" v="542"/>
          <ac:cxnSpMkLst>
            <pc:docMk/>
            <pc:sldMk cId="1906665330" sldId="260"/>
            <ac:cxnSpMk id="15" creationId="{AB5F2903-614D-7242-AF0F-8BB6834A938D}"/>
          </ac:cxnSpMkLst>
        </pc:cxnChg>
        <pc:cxnChg chg="mod">
          <ac:chgData name="Wang, Jun" userId="41e36dea-48b7-4baa-8886-ae2c61c6bd0e" providerId="ADAL" clId="{E0F21401-BBAF-8743-9FC0-459E53FA160A}" dt="2020-05-14T14:52:19.198" v="542"/>
          <ac:cxnSpMkLst>
            <pc:docMk/>
            <pc:sldMk cId="1906665330" sldId="260"/>
            <ac:cxnSpMk id="19" creationId="{82C5CF45-19E9-1E49-91F1-9A1C45D5CDF2}"/>
          </ac:cxnSpMkLst>
        </pc:cxnChg>
        <pc:cxnChg chg="mod">
          <ac:chgData name="Wang, Jun" userId="41e36dea-48b7-4baa-8886-ae2c61c6bd0e" providerId="ADAL" clId="{E0F21401-BBAF-8743-9FC0-459E53FA160A}" dt="2020-05-14T14:52:19.198" v="542"/>
          <ac:cxnSpMkLst>
            <pc:docMk/>
            <pc:sldMk cId="1906665330" sldId="260"/>
            <ac:cxnSpMk id="20" creationId="{8B75B620-5C60-D847-B130-3D24BA2157EA}"/>
          </ac:cxnSpMkLst>
        </pc:cxnChg>
      </pc:sldChg>
      <pc:sldChg chg="addSp delSp modSp add ord">
        <pc:chgData name="Wang, Jun" userId="41e36dea-48b7-4baa-8886-ae2c61c6bd0e" providerId="ADAL" clId="{E0F21401-BBAF-8743-9FC0-459E53FA160A}" dt="2020-05-17T23:20:47.765" v="4767" actId="20577"/>
        <pc:sldMkLst>
          <pc:docMk/>
          <pc:sldMk cId="2658167810" sldId="261"/>
        </pc:sldMkLst>
        <pc:spChg chg="add mod">
          <ac:chgData name="Wang, Jun" userId="41e36dea-48b7-4baa-8886-ae2c61c6bd0e" providerId="ADAL" clId="{E0F21401-BBAF-8743-9FC0-459E53FA160A}" dt="2020-05-17T23:20:47.765" v="4767" actId="20577"/>
          <ac:spMkLst>
            <pc:docMk/>
            <pc:sldMk cId="2658167810" sldId="261"/>
            <ac:spMk id="2" creationId="{31F2EE15-6516-1A4F-AA3D-75F6B299A4D1}"/>
          </ac:spMkLst>
        </pc:spChg>
        <pc:spChg chg="del">
          <ac:chgData name="Wang, Jun" userId="41e36dea-48b7-4baa-8886-ae2c61c6bd0e" providerId="ADAL" clId="{E0F21401-BBAF-8743-9FC0-459E53FA160A}" dt="2020-05-17T23:20:00.381" v="4738" actId="478"/>
          <ac:spMkLst>
            <pc:docMk/>
            <pc:sldMk cId="2658167810" sldId="261"/>
            <ac:spMk id="40962" creationId="{00000000-0000-0000-0000-000000000000}"/>
          </ac:spMkLst>
        </pc:spChg>
        <pc:spChg chg="mod">
          <ac:chgData name="Wang, Jun" userId="41e36dea-48b7-4baa-8886-ae2c61c6bd0e" providerId="ADAL" clId="{E0F21401-BBAF-8743-9FC0-459E53FA160A}" dt="2020-05-17T23:20:28.326" v="4744" actId="1076"/>
          <ac:spMkLst>
            <pc:docMk/>
            <pc:sldMk cId="2658167810" sldId="261"/>
            <ac:spMk id="40964" creationId="{00000000-0000-0000-0000-000000000000}"/>
          </ac:spMkLst>
        </pc:spChg>
        <pc:picChg chg="mod">
          <ac:chgData name="Wang, Jun" userId="41e36dea-48b7-4baa-8886-ae2c61c6bd0e" providerId="ADAL" clId="{E0F21401-BBAF-8743-9FC0-459E53FA160A}" dt="2020-05-17T23:20:05.091" v="4739" actId="1076"/>
          <ac:picMkLst>
            <pc:docMk/>
            <pc:sldMk cId="2658167810" sldId="261"/>
            <ac:picMk id="40961" creationId="{00000000-0000-0000-0000-000000000000}"/>
          </ac:picMkLst>
        </pc:picChg>
      </pc:sldChg>
      <pc:sldChg chg="add del">
        <pc:chgData name="Wang, Jun" userId="41e36dea-48b7-4baa-8886-ae2c61c6bd0e" providerId="ADAL" clId="{E0F21401-BBAF-8743-9FC0-459E53FA160A}" dt="2020-05-11T21:46:29.608" v="213"/>
        <pc:sldMkLst>
          <pc:docMk/>
          <pc:sldMk cId="2666841873" sldId="261"/>
        </pc:sldMkLst>
      </pc:sldChg>
      <pc:sldChg chg="add del">
        <pc:chgData name="Wang, Jun" userId="41e36dea-48b7-4baa-8886-ae2c61c6bd0e" providerId="ADAL" clId="{E0F21401-BBAF-8743-9FC0-459E53FA160A}" dt="2020-05-11T21:46:50.114" v="219"/>
        <pc:sldMkLst>
          <pc:docMk/>
          <pc:sldMk cId="882741266" sldId="263"/>
        </pc:sldMkLst>
      </pc:sldChg>
      <pc:sldChg chg="add">
        <pc:chgData name="Wang, Jun" userId="41e36dea-48b7-4baa-8886-ae2c61c6bd0e" providerId="ADAL" clId="{E0F21401-BBAF-8743-9FC0-459E53FA160A}" dt="2020-05-14T20:48:38.505" v="3492"/>
        <pc:sldMkLst>
          <pc:docMk/>
          <pc:sldMk cId="2130612388" sldId="263"/>
        </pc:sldMkLst>
      </pc:sldChg>
      <pc:sldChg chg="add del">
        <pc:chgData name="Wang, Jun" userId="41e36dea-48b7-4baa-8886-ae2c61c6bd0e" providerId="ADAL" clId="{E0F21401-BBAF-8743-9FC0-459E53FA160A}" dt="2020-05-14T20:23:38.686" v="2378" actId="2696"/>
        <pc:sldMkLst>
          <pc:docMk/>
          <pc:sldMk cId="2631979671" sldId="263"/>
        </pc:sldMkLst>
      </pc:sldChg>
      <pc:sldChg chg="add del">
        <pc:chgData name="Wang, Jun" userId="41e36dea-48b7-4baa-8886-ae2c61c6bd0e" providerId="ADAL" clId="{E0F21401-BBAF-8743-9FC0-459E53FA160A}" dt="2020-05-11T21:46:36.987" v="215" actId="2696"/>
        <pc:sldMkLst>
          <pc:docMk/>
          <pc:sldMk cId="4291505318" sldId="263"/>
        </pc:sldMkLst>
      </pc:sldChg>
      <pc:sldChg chg="addSp delSp modSp add ord">
        <pc:chgData name="Wang, Jun" userId="41e36dea-48b7-4baa-8886-ae2c61c6bd0e" providerId="ADAL" clId="{E0F21401-BBAF-8743-9FC0-459E53FA160A}" dt="2020-05-17T23:19:50.717" v="4737" actId="20577"/>
        <pc:sldMkLst>
          <pc:docMk/>
          <pc:sldMk cId="3062185531" sldId="264"/>
        </pc:sldMkLst>
        <pc:spChg chg="add mod">
          <ac:chgData name="Wang, Jun" userId="41e36dea-48b7-4baa-8886-ae2c61c6bd0e" providerId="ADAL" clId="{E0F21401-BBAF-8743-9FC0-459E53FA160A}" dt="2020-05-17T23:19:50.717" v="4737" actId="20577"/>
          <ac:spMkLst>
            <pc:docMk/>
            <pc:sldMk cId="3062185531" sldId="264"/>
            <ac:spMk id="2" creationId="{17DED67A-FA33-6342-8C72-FB821877CA44}"/>
          </ac:spMkLst>
        </pc:spChg>
        <pc:spChg chg="mod">
          <ac:chgData name="Wang, Jun" userId="41e36dea-48b7-4baa-8886-ae2c61c6bd0e" providerId="ADAL" clId="{E0F21401-BBAF-8743-9FC0-459E53FA160A}" dt="2020-05-17T23:19:00.638" v="4688" actId="1035"/>
          <ac:spMkLst>
            <pc:docMk/>
            <pc:sldMk cId="3062185531" sldId="264"/>
            <ac:spMk id="10" creationId="{00000000-0000-0000-0000-000000000000}"/>
          </ac:spMkLst>
        </pc:spChg>
        <pc:spChg chg="mod">
          <ac:chgData name="Wang, Jun" userId="41e36dea-48b7-4baa-8886-ae2c61c6bd0e" providerId="ADAL" clId="{E0F21401-BBAF-8743-9FC0-459E53FA160A}" dt="2020-05-17T23:19:00.638" v="4688" actId="1035"/>
          <ac:spMkLst>
            <pc:docMk/>
            <pc:sldMk cId="3062185531" sldId="264"/>
            <ac:spMk id="11" creationId="{00000000-0000-0000-0000-000000000000}"/>
          </ac:spMkLst>
        </pc:spChg>
        <pc:spChg chg="del">
          <ac:chgData name="Wang, Jun" userId="41e36dea-48b7-4baa-8886-ae2c61c6bd0e" providerId="ADAL" clId="{E0F21401-BBAF-8743-9FC0-459E53FA160A}" dt="2020-05-17T23:17:15.102" v="4644" actId="478"/>
          <ac:spMkLst>
            <pc:docMk/>
            <pc:sldMk cId="3062185531" sldId="264"/>
            <ac:spMk id="44033" creationId="{00000000-0000-0000-0000-000000000000}"/>
          </ac:spMkLst>
        </pc:spChg>
        <pc:spChg chg="mod">
          <ac:chgData name="Wang, Jun" userId="41e36dea-48b7-4baa-8886-ae2c61c6bd0e" providerId="ADAL" clId="{E0F21401-BBAF-8743-9FC0-459E53FA160A}" dt="2020-05-17T23:19:00.638" v="4688" actId="1035"/>
          <ac:spMkLst>
            <pc:docMk/>
            <pc:sldMk cId="3062185531" sldId="264"/>
            <ac:spMk id="44036" creationId="{00000000-0000-0000-0000-000000000000}"/>
          </ac:spMkLst>
        </pc:spChg>
        <pc:spChg chg="mod">
          <ac:chgData name="Wang, Jun" userId="41e36dea-48b7-4baa-8886-ae2c61c6bd0e" providerId="ADAL" clId="{E0F21401-BBAF-8743-9FC0-459E53FA160A}" dt="2020-05-17T23:19:00.638" v="4688" actId="1035"/>
          <ac:spMkLst>
            <pc:docMk/>
            <pc:sldMk cId="3062185531" sldId="264"/>
            <ac:spMk id="44039" creationId="{00000000-0000-0000-0000-000000000000}"/>
          </ac:spMkLst>
        </pc:spChg>
        <pc:spChg chg="mod">
          <ac:chgData name="Wang, Jun" userId="41e36dea-48b7-4baa-8886-ae2c61c6bd0e" providerId="ADAL" clId="{E0F21401-BBAF-8743-9FC0-459E53FA160A}" dt="2020-05-17T23:19:00.638" v="4688" actId="1035"/>
          <ac:spMkLst>
            <pc:docMk/>
            <pc:sldMk cId="3062185531" sldId="264"/>
            <ac:spMk id="44040" creationId="{00000000-0000-0000-0000-000000000000}"/>
          </ac:spMkLst>
        </pc:spChg>
        <pc:picChg chg="mod">
          <ac:chgData name="Wang, Jun" userId="41e36dea-48b7-4baa-8886-ae2c61c6bd0e" providerId="ADAL" clId="{E0F21401-BBAF-8743-9FC0-459E53FA160A}" dt="2020-05-17T23:19:08.109" v="4689" actId="1076"/>
          <ac:picMkLst>
            <pc:docMk/>
            <pc:sldMk cId="3062185531" sldId="264"/>
            <ac:picMk id="12" creationId="{00000000-0000-0000-0000-000000000000}"/>
          </ac:picMkLst>
        </pc:picChg>
      </pc:sldChg>
      <pc:sldChg chg="add del">
        <pc:chgData name="Wang, Jun" userId="41e36dea-48b7-4baa-8886-ae2c61c6bd0e" providerId="ADAL" clId="{E0F21401-BBAF-8743-9FC0-459E53FA160A}" dt="2020-05-11T21:46:37" v="216" actId="2696"/>
        <pc:sldMkLst>
          <pc:docMk/>
          <pc:sldMk cId="3617574412" sldId="264"/>
        </pc:sldMkLst>
      </pc:sldChg>
      <pc:sldChg chg="add del">
        <pc:chgData name="Wang, Jun" userId="41e36dea-48b7-4baa-8886-ae2c61c6bd0e" providerId="ADAL" clId="{E0F21401-BBAF-8743-9FC0-459E53FA160A}" dt="2020-05-11T21:46:50.114" v="219"/>
        <pc:sldMkLst>
          <pc:docMk/>
          <pc:sldMk cId="4038194979" sldId="264"/>
        </pc:sldMkLst>
      </pc:sldChg>
      <pc:sldChg chg="add del">
        <pc:chgData name="Wang, Jun" userId="41e36dea-48b7-4baa-8886-ae2c61c6bd0e" providerId="ADAL" clId="{E0F21401-BBAF-8743-9FC0-459E53FA160A}" dt="2020-05-11T21:47:02.470" v="222"/>
        <pc:sldMkLst>
          <pc:docMk/>
          <pc:sldMk cId="649355415" sldId="265"/>
        </pc:sldMkLst>
      </pc:sldChg>
      <pc:sldChg chg="add ord">
        <pc:chgData name="Wang, Jun" userId="41e36dea-48b7-4baa-8886-ae2c61c6bd0e" providerId="ADAL" clId="{E0F21401-BBAF-8743-9FC0-459E53FA160A}" dt="2020-05-14T20:24:54.515" v="2385"/>
        <pc:sldMkLst>
          <pc:docMk/>
          <pc:sldMk cId="1478040781" sldId="265"/>
        </pc:sldMkLst>
      </pc:sldChg>
      <pc:sldChg chg="addSp delSp modSp add">
        <pc:chgData name="Wang, Jun" userId="41e36dea-48b7-4baa-8886-ae2c61c6bd0e" providerId="ADAL" clId="{E0F21401-BBAF-8743-9FC0-459E53FA160A}" dt="2020-05-14T15:30:12.263" v="1666" actId="1038"/>
        <pc:sldMkLst>
          <pc:docMk/>
          <pc:sldMk cId="342534383" sldId="279"/>
        </pc:sldMkLst>
        <pc:spChg chg="mod">
          <ac:chgData name="Wang, Jun" userId="41e36dea-48b7-4baa-8886-ae2c61c6bd0e" providerId="ADAL" clId="{E0F21401-BBAF-8743-9FC0-459E53FA160A}" dt="2020-05-14T15:12:22.193" v="1080" actId="1076"/>
          <ac:spMkLst>
            <pc:docMk/>
            <pc:sldMk cId="342534383" sldId="279"/>
            <ac:spMk id="2" creationId="{00000000-0000-0000-0000-000000000000}"/>
          </ac:spMkLst>
        </pc:spChg>
        <pc:spChg chg="mod">
          <ac:chgData name="Wang, Jun" userId="41e36dea-48b7-4baa-8886-ae2c61c6bd0e" providerId="ADAL" clId="{E0F21401-BBAF-8743-9FC0-459E53FA160A}" dt="2020-05-14T15:30:12.263" v="1666" actId="1038"/>
          <ac:spMkLst>
            <pc:docMk/>
            <pc:sldMk cId="342534383" sldId="279"/>
            <ac:spMk id="4" creationId="{00000000-0000-0000-0000-000000000000}"/>
          </ac:spMkLst>
        </pc:spChg>
        <pc:spChg chg="mod">
          <ac:chgData name="Wang, Jun" userId="41e36dea-48b7-4baa-8886-ae2c61c6bd0e" providerId="ADAL" clId="{E0F21401-BBAF-8743-9FC0-459E53FA160A}" dt="2020-05-14T15:30:12.263" v="1666" actId="1038"/>
          <ac:spMkLst>
            <pc:docMk/>
            <pc:sldMk cId="342534383" sldId="279"/>
            <ac:spMk id="5" creationId="{00000000-0000-0000-0000-000000000000}"/>
          </ac:spMkLst>
        </pc:spChg>
        <pc:spChg chg="mod">
          <ac:chgData name="Wang, Jun" userId="41e36dea-48b7-4baa-8886-ae2c61c6bd0e" providerId="ADAL" clId="{E0F21401-BBAF-8743-9FC0-459E53FA160A}" dt="2020-05-14T15:30:12.263" v="1666" actId="1038"/>
          <ac:spMkLst>
            <pc:docMk/>
            <pc:sldMk cId="342534383" sldId="279"/>
            <ac:spMk id="6" creationId="{00000000-0000-0000-0000-000000000000}"/>
          </ac:spMkLst>
        </pc:spChg>
        <pc:spChg chg="mod">
          <ac:chgData name="Wang, Jun" userId="41e36dea-48b7-4baa-8886-ae2c61c6bd0e" providerId="ADAL" clId="{E0F21401-BBAF-8743-9FC0-459E53FA160A}" dt="2020-05-14T15:30:12.263" v="1666" actId="1038"/>
          <ac:spMkLst>
            <pc:docMk/>
            <pc:sldMk cId="342534383" sldId="279"/>
            <ac:spMk id="7" creationId="{00000000-0000-0000-0000-000000000000}"/>
          </ac:spMkLst>
        </pc:spChg>
        <pc:spChg chg="add mod">
          <ac:chgData name="Wang, Jun" userId="41e36dea-48b7-4baa-8886-ae2c61c6bd0e" providerId="ADAL" clId="{E0F21401-BBAF-8743-9FC0-459E53FA160A}" dt="2020-05-14T15:30:12.263" v="1666" actId="1038"/>
          <ac:spMkLst>
            <pc:docMk/>
            <pc:sldMk cId="342534383" sldId="279"/>
            <ac:spMk id="9" creationId="{D6D57DBB-37E6-284F-B435-955331AB954E}"/>
          </ac:spMkLst>
        </pc:spChg>
        <pc:spChg chg="add del mod">
          <ac:chgData name="Wang, Jun" userId="41e36dea-48b7-4baa-8886-ae2c61c6bd0e" providerId="ADAL" clId="{E0F21401-BBAF-8743-9FC0-459E53FA160A}" dt="2020-05-14T15:17:51.751" v="1129" actId="478"/>
          <ac:spMkLst>
            <pc:docMk/>
            <pc:sldMk cId="342534383" sldId="279"/>
            <ac:spMk id="13" creationId="{E0ACCE4D-C273-0041-8DDF-E396DB2FBB0A}"/>
          </ac:spMkLst>
        </pc:spChg>
        <pc:spChg chg="add del mod">
          <ac:chgData name="Wang, Jun" userId="41e36dea-48b7-4baa-8886-ae2c61c6bd0e" providerId="ADAL" clId="{E0F21401-BBAF-8743-9FC0-459E53FA160A}" dt="2020-05-14T15:18:15.984" v="1133" actId="478"/>
          <ac:spMkLst>
            <pc:docMk/>
            <pc:sldMk cId="342534383" sldId="279"/>
            <ac:spMk id="14" creationId="{1FC218FD-8F46-594E-803A-2122631D5AD0}"/>
          </ac:spMkLst>
        </pc:spChg>
        <pc:spChg chg="add mod">
          <ac:chgData name="Wang, Jun" userId="41e36dea-48b7-4baa-8886-ae2c61c6bd0e" providerId="ADAL" clId="{E0F21401-BBAF-8743-9FC0-459E53FA160A}" dt="2020-05-14T15:30:12.263" v="1666" actId="1038"/>
          <ac:spMkLst>
            <pc:docMk/>
            <pc:sldMk cId="342534383" sldId="279"/>
            <ac:spMk id="22" creationId="{6017D331-8BB7-3F41-94F8-54305514F113}"/>
          </ac:spMkLst>
        </pc:spChg>
        <pc:spChg chg="add del mod">
          <ac:chgData name="Wang, Jun" userId="41e36dea-48b7-4baa-8886-ae2c61c6bd0e" providerId="ADAL" clId="{E0F21401-BBAF-8743-9FC0-459E53FA160A}" dt="2020-05-14T15:25:31.647" v="1382"/>
          <ac:spMkLst>
            <pc:docMk/>
            <pc:sldMk cId="342534383" sldId="279"/>
            <ac:spMk id="23" creationId="{324A7AC1-5B2A-3A4D-9258-C8D275DB7B5E}"/>
          </ac:spMkLst>
        </pc:spChg>
        <pc:spChg chg="add mod">
          <ac:chgData name="Wang, Jun" userId="41e36dea-48b7-4baa-8886-ae2c61c6bd0e" providerId="ADAL" clId="{E0F21401-BBAF-8743-9FC0-459E53FA160A}" dt="2020-05-14T15:30:12.263" v="1666" actId="1038"/>
          <ac:spMkLst>
            <pc:docMk/>
            <pc:sldMk cId="342534383" sldId="279"/>
            <ac:spMk id="24" creationId="{2EACFE0A-6E05-2642-99A7-CF666256E0C8}"/>
          </ac:spMkLst>
        </pc:spChg>
        <pc:spChg chg="add mod">
          <ac:chgData name="Wang, Jun" userId="41e36dea-48b7-4baa-8886-ae2c61c6bd0e" providerId="ADAL" clId="{E0F21401-BBAF-8743-9FC0-459E53FA160A}" dt="2020-05-14T15:30:12.263" v="1666" actId="1038"/>
          <ac:spMkLst>
            <pc:docMk/>
            <pc:sldMk cId="342534383" sldId="279"/>
            <ac:spMk id="27" creationId="{C9E035C1-6209-5940-877B-8329B3F16AB0}"/>
          </ac:spMkLst>
        </pc:spChg>
        <pc:spChg chg="add mod">
          <ac:chgData name="Wang, Jun" userId="41e36dea-48b7-4baa-8886-ae2c61c6bd0e" providerId="ADAL" clId="{E0F21401-BBAF-8743-9FC0-459E53FA160A}" dt="2020-05-14T15:30:12.263" v="1666" actId="1038"/>
          <ac:spMkLst>
            <pc:docMk/>
            <pc:sldMk cId="342534383" sldId="279"/>
            <ac:spMk id="31" creationId="{82BA3255-6691-1145-9A84-B32C716D6C12}"/>
          </ac:spMkLst>
        </pc:spChg>
        <pc:spChg chg="add mod">
          <ac:chgData name="Wang, Jun" userId="41e36dea-48b7-4baa-8886-ae2c61c6bd0e" providerId="ADAL" clId="{E0F21401-BBAF-8743-9FC0-459E53FA160A}" dt="2020-05-14T15:30:12.263" v="1666" actId="1038"/>
          <ac:spMkLst>
            <pc:docMk/>
            <pc:sldMk cId="342534383" sldId="279"/>
            <ac:spMk id="35" creationId="{1981B332-880D-AA4D-914E-2081F9A1DF8B}"/>
          </ac:spMkLst>
        </pc:spChg>
        <pc:picChg chg="mod modCrop">
          <ac:chgData name="Wang, Jun" userId="41e36dea-48b7-4baa-8886-ae2c61c6bd0e" providerId="ADAL" clId="{E0F21401-BBAF-8743-9FC0-459E53FA160A}" dt="2020-05-14T15:30:12.263" v="1666" actId="1038"/>
          <ac:picMkLst>
            <pc:docMk/>
            <pc:sldMk cId="342534383" sldId="279"/>
            <ac:picMk id="3" creationId="{00000000-0000-0000-0000-000000000000}"/>
          </ac:picMkLst>
        </pc:picChg>
        <pc:picChg chg="add mod modCrop">
          <ac:chgData name="Wang, Jun" userId="41e36dea-48b7-4baa-8886-ae2c61c6bd0e" providerId="ADAL" clId="{E0F21401-BBAF-8743-9FC0-459E53FA160A}" dt="2020-05-14T15:30:12.263" v="1666" actId="1038"/>
          <ac:picMkLst>
            <pc:docMk/>
            <pc:sldMk cId="342534383" sldId="279"/>
            <ac:picMk id="8" creationId="{024B90CE-5027-3146-9142-BAFA170E56C4}"/>
          </ac:picMkLst>
        </pc:picChg>
        <pc:picChg chg="add mod modCrop">
          <ac:chgData name="Wang, Jun" userId="41e36dea-48b7-4baa-8886-ae2c61c6bd0e" providerId="ADAL" clId="{E0F21401-BBAF-8743-9FC0-459E53FA160A}" dt="2020-05-14T15:30:12.263" v="1666" actId="1038"/>
          <ac:picMkLst>
            <pc:docMk/>
            <pc:sldMk cId="342534383" sldId="279"/>
            <ac:picMk id="10" creationId="{A18F8553-B756-FC47-B164-5F47DA44B48E}"/>
          </ac:picMkLst>
        </pc:picChg>
        <pc:cxnChg chg="add mod">
          <ac:chgData name="Wang, Jun" userId="41e36dea-48b7-4baa-8886-ae2c61c6bd0e" providerId="ADAL" clId="{E0F21401-BBAF-8743-9FC0-459E53FA160A}" dt="2020-05-14T15:30:12.263" v="1666" actId="1038"/>
          <ac:cxnSpMkLst>
            <pc:docMk/>
            <pc:sldMk cId="342534383" sldId="279"/>
            <ac:cxnSpMk id="12" creationId="{2F5F6A86-195C-3044-B477-35EA8909510B}"/>
          </ac:cxnSpMkLst>
        </pc:cxnChg>
        <pc:cxnChg chg="add mod">
          <ac:chgData name="Wang, Jun" userId="41e36dea-48b7-4baa-8886-ae2c61c6bd0e" providerId="ADAL" clId="{E0F21401-BBAF-8743-9FC0-459E53FA160A}" dt="2020-05-14T15:30:12.263" v="1666" actId="1038"/>
          <ac:cxnSpMkLst>
            <pc:docMk/>
            <pc:sldMk cId="342534383" sldId="279"/>
            <ac:cxnSpMk id="16" creationId="{904839E5-3478-0A45-855E-4C5A18B63F86}"/>
          </ac:cxnSpMkLst>
        </pc:cxnChg>
        <pc:cxnChg chg="add mod">
          <ac:chgData name="Wang, Jun" userId="41e36dea-48b7-4baa-8886-ae2c61c6bd0e" providerId="ADAL" clId="{E0F21401-BBAF-8743-9FC0-459E53FA160A}" dt="2020-05-14T15:30:12.263" v="1666" actId="1038"/>
          <ac:cxnSpMkLst>
            <pc:docMk/>
            <pc:sldMk cId="342534383" sldId="279"/>
            <ac:cxnSpMk id="18" creationId="{92C0703D-53C0-7E46-95F4-AAA6CDF08655}"/>
          </ac:cxnSpMkLst>
        </pc:cxnChg>
        <pc:cxnChg chg="add mod">
          <ac:chgData name="Wang, Jun" userId="41e36dea-48b7-4baa-8886-ae2c61c6bd0e" providerId="ADAL" clId="{E0F21401-BBAF-8743-9FC0-459E53FA160A}" dt="2020-05-14T15:30:12.263" v="1666" actId="1038"/>
          <ac:cxnSpMkLst>
            <pc:docMk/>
            <pc:sldMk cId="342534383" sldId="279"/>
            <ac:cxnSpMk id="26" creationId="{D9C4FA19-489A-844E-B811-CD8DD403E5D2}"/>
          </ac:cxnSpMkLst>
        </pc:cxnChg>
        <pc:cxnChg chg="add mod">
          <ac:chgData name="Wang, Jun" userId="41e36dea-48b7-4baa-8886-ae2c61c6bd0e" providerId="ADAL" clId="{E0F21401-BBAF-8743-9FC0-459E53FA160A}" dt="2020-05-14T15:30:12.263" v="1666" actId="1038"/>
          <ac:cxnSpMkLst>
            <pc:docMk/>
            <pc:sldMk cId="342534383" sldId="279"/>
            <ac:cxnSpMk id="29" creationId="{928D6AB3-C384-9043-B64A-F1267778D95E}"/>
          </ac:cxnSpMkLst>
        </pc:cxnChg>
      </pc:sldChg>
      <pc:sldChg chg="add del">
        <pc:chgData name="Wang, Jun" userId="41e36dea-48b7-4baa-8886-ae2c61c6bd0e" providerId="ADAL" clId="{E0F21401-BBAF-8743-9FC0-459E53FA160A}" dt="2020-05-11T21:38:18.089" v="1"/>
        <pc:sldMkLst>
          <pc:docMk/>
          <pc:sldMk cId="2320119396" sldId="279"/>
        </pc:sldMkLst>
      </pc:sldChg>
      <pc:sldChg chg="modSp add">
        <pc:chgData name="Wang, Jun" userId="41e36dea-48b7-4baa-8886-ae2c61c6bd0e" providerId="ADAL" clId="{E0F21401-BBAF-8743-9FC0-459E53FA160A}" dt="2020-05-16T20:17:34.230" v="4499" actId="1076"/>
        <pc:sldMkLst>
          <pc:docMk/>
          <pc:sldMk cId="159761380" sldId="280"/>
        </pc:sldMkLst>
        <pc:spChg chg="mod">
          <ac:chgData name="Wang, Jun" userId="41e36dea-48b7-4baa-8886-ae2c61c6bd0e" providerId="ADAL" clId="{E0F21401-BBAF-8743-9FC0-459E53FA160A}" dt="2020-05-16T20:01:00.243" v="4009" actId="20577"/>
          <ac:spMkLst>
            <pc:docMk/>
            <pc:sldMk cId="159761380" sldId="280"/>
            <ac:spMk id="2" creationId="{00000000-0000-0000-0000-000000000000}"/>
          </ac:spMkLst>
        </pc:spChg>
        <pc:spChg chg="mod">
          <ac:chgData name="Wang, Jun" userId="41e36dea-48b7-4baa-8886-ae2c61c6bd0e" providerId="ADAL" clId="{E0F21401-BBAF-8743-9FC0-459E53FA160A}" dt="2020-05-14T15:30:40.064" v="1670" actId="20577"/>
          <ac:spMkLst>
            <pc:docMk/>
            <pc:sldMk cId="159761380" sldId="280"/>
            <ac:spMk id="7" creationId="{00000000-0000-0000-0000-000000000000}"/>
          </ac:spMkLst>
        </pc:spChg>
        <pc:spChg chg="mod">
          <ac:chgData name="Wang, Jun" userId="41e36dea-48b7-4baa-8886-ae2c61c6bd0e" providerId="ADAL" clId="{E0F21401-BBAF-8743-9FC0-459E53FA160A}" dt="2020-05-16T20:17:34.230" v="4499" actId="1076"/>
          <ac:spMkLst>
            <pc:docMk/>
            <pc:sldMk cId="159761380" sldId="280"/>
            <ac:spMk id="8" creationId="{00000000-0000-0000-0000-000000000000}"/>
          </ac:spMkLst>
        </pc:spChg>
        <pc:picChg chg="mod">
          <ac:chgData name="Wang, Jun" userId="41e36dea-48b7-4baa-8886-ae2c61c6bd0e" providerId="ADAL" clId="{E0F21401-BBAF-8743-9FC0-459E53FA160A}" dt="2020-05-16T20:17:30.753" v="4498" actId="1076"/>
          <ac:picMkLst>
            <pc:docMk/>
            <pc:sldMk cId="159761380" sldId="280"/>
            <ac:picMk id="6" creationId="{00000000-0000-0000-0000-000000000000}"/>
          </ac:picMkLst>
        </pc:picChg>
        <pc:picChg chg="mod">
          <ac:chgData name="Wang, Jun" userId="41e36dea-48b7-4baa-8886-ae2c61c6bd0e" providerId="ADAL" clId="{E0F21401-BBAF-8743-9FC0-459E53FA160A}" dt="2020-05-14T15:31:58.986" v="1673" actId="14100"/>
          <ac:picMkLst>
            <pc:docMk/>
            <pc:sldMk cId="159761380" sldId="280"/>
            <ac:picMk id="9" creationId="{00000000-0000-0000-0000-000000000000}"/>
          </ac:picMkLst>
        </pc:picChg>
      </pc:sldChg>
      <pc:sldChg chg="add del">
        <pc:chgData name="Wang, Jun" userId="41e36dea-48b7-4baa-8886-ae2c61c6bd0e" providerId="ADAL" clId="{E0F21401-BBAF-8743-9FC0-459E53FA160A}" dt="2020-05-11T21:38:40.398" v="7"/>
        <pc:sldMkLst>
          <pc:docMk/>
          <pc:sldMk cId="3459921947" sldId="280"/>
        </pc:sldMkLst>
      </pc:sldChg>
      <pc:sldChg chg="add del">
        <pc:chgData name="Wang, Jun" userId="41e36dea-48b7-4baa-8886-ae2c61c6bd0e" providerId="ADAL" clId="{E0F21401-BBAF-8743-9FC0-459E53FA160A}" dt="2020-05-11T21:38:26.809" v="4"/>
        <pc:sldMkLst>
          <pc:docMk/>
          <pc:sldMk cId="449995151" sldId="282"/>
        </pc:sldMkLst>
      </pc:sldChg>
      <pc:sldChg chg="add ord">
        <pc:chgData name="Wang, Jun" userId="41e36dea-48b7-4baa-8886-ae2c61c6bd0e" providerId="ADAL" clId="{E0F21401-BBAF-8743-9FC0-459E53FA160A}" dt="2020-05-14T20:26:24.661" v="2392"/>
        <pc:sldMkLst>
          <pc:docMk/>
          <pc:sldMk cId="1023130336" sldId="282"/>
        </pc:sldMkLst>
      </pc:sldChg>
      <pc:sldChg chg="modSp add del">
        <pc:chgData name="Wang, Jun" userId="41e36dea-48b7-4baa-8886-ae2c61c6bd0e" providerId="ADAL" clId="{E0F21401-BBAF-8743-9FC0-459E53FA160A}" dt="2020-05-14T15:58:57.658" v="2213" actId="2696"/>
        <pc:sldMkLst>
          <pc:docMk/>
          <pc:sldMk cId="1710000647" sldId="283"/>
        </pc:sldMkLst>
        <pc:spChg chg="mod">
          <ac:chgData name="Wang, Jun" userId="41e36dea-48b7-4baa-8886-ae2c61c6bd0e" providerId="ADAL" clId="{E0F21401-BBAF-8743-9FC0-459E53FA160A}" dt="2020-05-11T21:42:02.751" v="26" actId="20577"/>
          <ac:spMkLst>
            <pc:docMk/>
            <pc:sldMk cId="1710000647" sldId="283"/>
            <ac:spMk id="2" creationId="{D70B157D-51BC-344F-B336-4268F05FF2DE}"/>
          </ac:spMkLst>
        </pc:spChg>
      </pc:sldChg>
      <pc:sldChg chg="add del">
        <pc:chgData name="Wang, Jun" userId="41e36dea-48b7-4baa-8886-ae2c61c6bd0e" providerId="ADAL" clId="{E0F21401-BBAF-8743-9FC0-459E53FA160A}" dt="2020-05-14T14:56:23.421" v="577" actId="2696"/>
        <pc:sldMkLst>
          <pc:docMk/>
          <pc:sldMk cId="606114089" sldId="284"/>
        </pc:sldMkLst>
      </pc:sldChg>
      <pc:sldChg chg="modSp add ord">
        <pc:chgData name="Wang, Jun" userId="41e36dea-48b7-4baa-8886-ae2c61c6bd0e" providerId="ADAL" clId="{E0F21401-BBAF-8743-9FC0-459E53FA160A}" dt="2020-05-14T20:25:51.923" v="2387"/>
        <pc:sldMkLst>
          <pc:docMk/>
          <pc:sldMk cId="121142246" sldId="290"/>
        </pc:sldMkLst>
        <pc:spChg chg="mod">
          <ac:chgData name="Wang, Jun" userId="41e36dea-48b7-4baa-8886-ae2c61c6bd0e" providerId="ADAL" clId="{E0F21401-BBAF-8743-9FC0-459E53FA160A}" dt="2020-05-14T20:24:35.720" v="2383" actId="1076"/>
          <ac:spMkLst>
            <pc:docMk/>
            <pc:sldMk cId="121142246" sldId="290"/>
            <ac:spMk id="4"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0"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2"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4"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5"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7"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8"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29"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30" creationId="{00000000-0000-0000-0000-000000000000}"/>
          </ac:spMkLst>
        </pc:spChg>
        <pc:spChg chg="mod">
          <ac:chgData name="Wang, Jun" userId="41e36dea-48b7-4baa-8886-ae2c61c6bd0e" providerId="ADAL" clId="{E0F21401-BBAF-8743-9FC0-459E53FA160A}" dt="2020-05-14T20:24:35.720" v="2383" actId="1076"/>
          <ac:spMkLst>
            <pc:docMk/>
            <pc:sldMk cId="121142246" sldId="290"/>
            <ac:spMk id="31" creationId="{00000000-0000-0000-0000-000000000000}"/>
          </ac:spMkLst>
        </pc:spChg>
        <pc:picChg chg="mod">
          <ac:chgData name="Wang, Jun" userId="41e36dea-48b7-4baa-8886-ae2c61c6bd0e" providerId="ADAL" clId="{E0F21401-BBAF-8743-9FC0-459E53FA160A}" dt="2020-05-14T20:24:35.720" v="2383" actId="1076"/>
          <ac:picMkLst>
            <pc:docMk/>
            <pc:sldMk cId="121142246" sldId="290"/>
            <ac:picMk id="3" creationId="{00000000-0000-0000-0000-000000000000}"/>
          </ac:picMkLst>
        </pc:picChg>
        <pc:picChg chg="mod">
          <ac:chgData name="Wang, Jun" userId="41e36dea-48b7-4baa-8886-ae2c61c6bd0e" providerId="ADAL" clId="{E0F21401-BBAF-8743-9FC0-459E53FA160A}" dt="2020-05-14T20:24:35.720" v="2383" actId="1076"/>
          <ac:picMkLst>
            <pc:docMk/>
            <pc:sldMk cId="121142246" sldId="290"/>
            <ac:picMk id="14" creationId="{00000000-0000-0000-0000-000000000000}"/>
          </ac:picMkLst>
        </pc:picChg>
      </pc:sldChg>
      <pc:sldChg chg="add del">
        <pc:chgData name="Wang, Jun" userId="41e36dea-48b7-4baa-8886-ae2c61c6bd0e" providerId="ADAL" clId="{E0F21401-BBAF-8743-9FC0-459E53FA160A}" dt="2020-05-11T21:46:50.114" v="219"/>
        <pc:sldMkLst>
          <pc:docMk/>
          <pc:sldMk cId="1091642831" sldId="290"/>
        </pc:sldMkLst>
      </pc:sldChg>
      <pc:sldChg chg="add del">
        <pc:chgData name="Wang, Jun" userId="41e36dea-48b7-4baa-8886-ae2c61c6bd0e" providerId="ADAL" clId="{E0F21401-BBAF-8743-9FC0-459E53FA160A}" dt="2020-05-11T21:46:37.068" v="217" actId="2696"/>
        <pc:sldMkLst>
          <pc:docMk/>
          <pc:sldMk cId="2668728116" sldId="290"/>
        </pc:sldMkLst>
      </pc:sldChg>
      <pc:sldChg chg="add del">
        <pc:chgData name="Wang, Jun" userId="41e36dea-48b7-4baa-8886-ae2c61c6bd0e" providerId="ADAL" clId="{E0F21401-BBAF-8743-9FC0-459E53FA160A}" dt="2020-05-11T21:47:33.174" v="226" actId="2696"/>
        <pc:sldMkLst>
          <pc:docMk/>
          <pc:sldMk cId="743261185" sldId="291"/>
        </pc:sldMkLst>
      </pc:sldChg>
      <pc:sldChg chg="modSp add">
        <pc:chgData name="Wang, Jun" userId="41e36dea-48b7-4baa-8886-ae2c61c6bd0e" providerId="ADAL" clId="{E0F21401-BBAF-8743-9FC0-459E53FA160A}" dt="2020-05-14T20:47:16.724" v="3488" actId="20577"/>
        <pc:sldMkLst>
          <pc:docMk/>
          <pc:sldMk cId="849063379" sldId="328"/>
        </pc:sldMkLst>
        <pc:spChg chg="mod">
          <ac:chgData name="Wang, Jun" userId="41e36dea-48b7-4baa-8886-ae2c61c6bd0e" providerId="ADAL" clId="{E0F21401-BBAF-8743-9FC0-459E53FA160A}" dt="2020-05-14T20:47:16.724" v="3488" actId="20577"/>
          <ac:spMkLst>
            <pc:docMk/>
            <pc:sldMk cId="849063379" sldId="328"/>
            <ac:spMk id="2" creationId="{A240A05F-BD23-D041-8A58-017654CD64A9}"/>
          </ac:spMkLst>
        </pc:spChg>
      </pc:sldChg>
      <pc:sldChg chg="addSp modSp add ord">
        <pc:chgData name="Wang, Jun" userId="41e36dea-48b7-4baa-8886-ae2c61c6bd0e" providerId="ADAL" clId="{E0F21401-BBAF-8743-9FC0-459E53FA160A}" dt="2020-05-14T15:36:07.361" v="1732" actId="1076"/>
        <pc:sldMkLst>
          <pc:docMk/>
          <pc:sldMk cId="2372665228" sldId="330"/>
        </pc:sldMkLst>
        <pc:spChg chg="add mod">
          <ac:chgData name="Wang, Jun" userId="41e36dea-48b7-4baa-8886-ae2c61c6bd0e" providerId="ADAL" clId="{E0F21401-BBAF-8743-9FC0-459E53FA160A}" dt="2020-05-14T15:36:07.361" v="1732" actId="1076"/>
          <ac:spMkLst>
            <pc:docMk/>
            <pc:sldMk cId="2372665228" sldId="330"/>
            <ac:spMk id="3" creationId="{C9C358C7-C932-4D49-9A36-031C131BC432}"/>
          </ac:spMkLst>
        </pc:spChg>
        <pc:spChg chg="mod">
          <ac:chgData name="Wang, Jun" userId="41e36dea-48b7-4baa-8886-ae2c61c6bd0e" providerId="ADAL" clId="{E0F21401-BBAF-8743-9FC0-459E53FA160A}" dt="2020-05-14T15:36:02.790" v="1730" actId="20577"/>
          <ac:spMkLst>
            <pc:docMk/>
            <pc:sldMk cId="2372665228" sldId="330"/>
            <ac:spMk id="7" creationId="{00000000-0000-0000-0000-000000000000}"/>
          </ac:spMkLst>
        </pc:spChg>
      </pc:sldChg>
      <pc:sldChg chg="add">
        <pc:chgData name="Wang, Jun" userId="41e36dea-48b7-4baa-8886-ae2c61c6bd0e" providerId="ADAL" clId="{E0F21401-BBAF-8743-9FC0-459E53FA160A}" dt="2020-05-14T20:48:06.499" v="3490"/>
        <pc:sldMkLst>
          <pc:docMk/>
          <pc:sldMk cId="653646886" sldId="345"/>
        </pc:sldMkLst>
      </pc:sldChg>
      <pc:sldChg chg="addSp delSp modSp add ord">
        <pc:chgData name="Wang, Jun" userId="41e36dea-48b7-4baa-8886-ae2c61c6bd0e" providerId="ADAL" clId="{E0F21401-BBAF-8743-9FC0-459E53FA160A}" dt="2020-05-16T20:02:04.901" v="4026" actId="20577"/>
        <pc:sldMkLst>
          <pc:docMk/>
          <pc:sldMk cId="3568801912" sldId="364"/>
        </pc:sldMkLst>
        <pc:spChg chg="mod">
          <ac:chgData name="Wang, Jun" userId="41e36dea-48b7-4baa-8886-ae2c61c6bd0e" providerId="ADAL" clId="{E0F21401-BBAF-8743-9FC0-459E53FA160A}" dt="2020-05-14T15:55:41.403" v="2078" actId="20577"/>
          <ac:spMkLst>
            <pc:docMk/>
            <pc:sldMk cId="3568801912" sldId="364"/>
            <ac:spMk id="7" creationId="{00000000-0000-0000-0000-000000000000}"/>
          </ac:spMkLst>
        </pc:spChg>
        <pc:spChg chg="add mod">
          <ac:chgData name="Wang, Jun" userId="41e36dea-48b7-4baa-8886-ae2c61c6bd0e" providerId="ADAL" clId="{E0F21401-BBAF-8743-9FC0-459E53FA160A}" dt="2020-05-16T20:02:04.901" v="4026" actId="20577"/>
          <ac:spMkLst>
            <pc:docMk/>
            <pc:sldMk cId="3568801912" sldId="364"/>
            <ac:spMk id="12" creationId="{4261DE34-B9D2-414D-9B16-138E1F7FB334}"/>
          </ac:spMkLst>
        </pc:spChg>
        <pc:spChg chg="add mod">
          <ac:chgData name="Wang, Jun" userId="41e36dea-48b7-4baa-8886-ae2c61c6bd0e" providerId="ADAL" clId="{E0F21401-BBAF-8743-9FC0-459E53FA160A}" dt="2020-05-14T15:58:42.133" v="2210" actId="1076"/>
          <ac:spMkLst>
            <pc:docMk/>
            <pc:sldMk cId="3568801912" sldId="364"/>
            <ac:spMk id="14" creationId="{80549B1D-57C0-2347-BC10-BA388C3E9241}"/>
          </ac:spMkLst>
        </pc:spChg>
        <pc:spChg chg="mod">
          <ac:chgData name="Wang, Jun" userId="41e36dea-48b7-4baa-8886-ae2c61c6bd0e" providerId="ADAL" clId="{E0F21401-BBAF-8743-9FC0-459E53FA160A}" dt="2020-05-14T15:58:30.466" v="2208" actId="1076"/>
          <ac:spMkLst>
            <pc:docMk/>
            <pc:sldMk cId="3568801912" sldId="364"/>
            <ac:spMk id="27" creationId="{00000000-0000-0000-0000-000000000000}"/>
          </ac:spMkLst>
        </pc:spChg>
        <pc:spChg chg="mod">
          <ac:chgData name="Wang, Jun" userId="41e36dea-48b7-4baa-8886-ae2c61c6bd0e" providerId="ADAL" clId="{E0F21401-BBAF-8743-9FC0-459E53FA160A}" dt="2020-05-14T15:58:30.466" v="2208" actId="1076"/>
          <ac:spMkLst>
            <pc:docMk/>
            <pc:sldMk cId="3568801912" sldId="364"/>
            <ac:spMk id="28" creationId="{00000000-0000-0000-0000-000000000000}"/>
          </ac:spMkLst>
        </pc:spChg>
        <pc:spChg chg="mod">
          <ac:chgData name="Wang, Jun" userId="41e36dea-48b7-4baa-8886-ae2c61c6bd0e" providerId="ADAL" clId="{E0F21401-BBAF-8743-9FC0-459E53FA160A}" dt="2020-05-14T15:58:30.466" v="2208" actId="1076"/>
          <ac:spMkLst>
            <pc:docMk/>
            <pc:sldMk cId="3568801912" sldId="364"/>
            <ac:spMk id="29" creationId="{00000000-0000-0000-0000-000000000000}"/>
          </ac:spMkLst>
        </pc:spChg>
        <pc:spChg chg="mod">
          <ac:chgData name="Wang, Jun" userId="41e36dea-48b7-4baa-8886-ae2c61c6bd0e" providerId="ADAL" clId="{E0F21401-BBAF-8743-9FC0-459E53FA160A}" dt="2020-05-14T15:58:21.173" v="2207" actId="1076"/>
          <ac:spMkLst>
            <pc:docMk/>
            <pc:sldMk cId="3568801912" sldId="364"/>
            <ac:spMk id="30" creationId="{00000000-0000-0000-0000-000000000000}"/>
          </ac:spMkLst>
        </pc:spChg>
        <pc:spChg chg="del mod">
          <ac:chgData name="Wang, Jun" userId="41e36dea-48b7-4baa-8886-ae2c61c6bd0e" providerId="ADAL" clId="{E0F21401-BBAF-8743-9FC0-459E53FA160A}" dt="2020-05-14T15:55:48.974" v="2079" actId="478"/>
          <ac:spMkLst>
            <pc:docMk/>
            <pc:sldMk cId="3568801912" sldId="364"/>
            <ac:spMk id="31" creationId="{00000000-0000-0000-0000-000000000000}"/>
          </ac:spMkLst>
        </pc:spChg>
        <pc:picChg chg="add mod">
          <ac:chgData name="Wang, Jun" userId="41e36dea-48b7-4baa-8886-ae2c61c6bd0e" providerId="ADAL" clId="{E0F21401-BBAF-8743-9FC0-459E53FA160A}" dt="2020-05-14T15:58:42.133" v="2210" actId="1076"/>
          <ac:picMkLst>
            <pc:docMk/>
            <pc:sldMk cId="3568801912" sldId="364"/>
            <ac:picMk id="13" creationId="{17CB1C12-D823-9E41-A9BC-23787DF325C8}"/>
          </ac:picMkLst>
        </pc:picChg>
        <pc:picChg chg="mod">
          <ac:chgData name="Wang, Jun" userId="41e36dea-48b7-4baa-8886-ae2c61c6bd0e" providerId="ADAL" clId="{E0F21401-BBAF-8743-9FC0-459E53FA160A}" dt="2020-05-14T15:58:21.173" v="2207" actId="1076"/>
          <ac:picMkLst>
            <pc:docMk/>
            <pc:sldMk cId="3568801912" sldId="364"/>
            <ac:picMk id="24" creationId="{00000000-0000-0000-0000-000000000000}"/>
          </ac:picMkLst>
        </pc:picChg>
        <pc:picChg chg="mod">
          <ac:chgData name="Wang, Jun" userId="41e36dea-48b7-4baa-8886-ae2c61c6bd0e" providerId="ADAL" clId="{E0F21401-BBAF-8743-9FC0-459E53FA160A}" dt="2020-05-14T15:58:21.173" v="2207" actId="1076"/>
          <ac:picMkLst>
            <pc:docMk/>
            <pc:sldMk cId="3568801912" sldId="364"/>
            <ac:picMk id="25" creationId="{00000000-0000-0000-0000-000000000000}"/>
          </ac:picMkLst>
        </pc:picChg>
        <pc:picChg chg="mod">
          <ac:chgData name="Wang, Jun" userId="41e36dea-48b7-4baa-8886-ae2c61c6bd0e" providerId="ADAL" clId="{E0F21401-BBAF-8743-9FC0-459E53FA160A}" dt="2020-05-14T15:58:21.173" v="2207" actId="1076"/>
          <ac:picMkLst>
            <pc:docMk/>
            <pc:sldMk cId="3568801912" sldId="364"/>
            <ac:picMk id="26" creationId="{00000000-0000-0000-0000-000000000000}"/>
          </ac:picMkLst>
        </pc:picChg>
      </pc:sldChg>
      <pc:sldChg chg="modSp add">
        <pc:chgData name="Wang, Jun" userId="41e36dea-48b7-4baa-8886-ae2c61c6bd0e" providerId="ADAL" clId="{E0F21401-BBAF-8743-9FC0-459E53FA160A}" dt="2020-05-14T15:35:47.989" v="1729" actId="20577"/>
        <pc:sldMkLst>
          <pc:docMk/>
          <pc:sldMk cId="2367848593" sldId="370"/>
        </pc:sldMkLst>
        <pc:spChg chg="mod">
          <ac:chgData name="Wang, Jun" userId="41e36dea-48b7-4baa-8886-ae2c61c6bd0e" providerId="ADAL" clId="{E0F21401-BBAF-8743-9FC0-459E53FA160A}" dt="2020-05-14T15:32:45.030" v="1677" actId="113"/>
          <ac:spMkLst>
            <pc:docMk/>
            <pc:sldMk cId="2367848593" sldId="370"/>
            <ac:spMk id="3" creationId="{8C26A3BA-9A52-854C-8926-D830C0B19774}"/>
          </ac:spMkLst>
        </pc:spChg>
        <pc:spChg chg="mod">
          <ac:chgData name="Wang, Jun" userId="41e36dea-48b7-4baa-8886-ae2c61c6bd0e" providerId="ADAL" clId="{E0F21401-BBAF-8743-9FC0-459E53FA160A}" dt="2020-05-14T15:35:47.989" v="1729" actId="20577"/>
          <ac:spMkLst>
            <pc:docMk/>
            <pc:sldMk cId="2367848593" sldId="370"/>
            <ac:spMk id="7" creationId="{00000000-0000-0000-0000-000000000000}"/>
          </ac:spMkLst>
        </pc:spChg>
      </pc:sldChg>
      <pc:sldChg chg="add del">
        <pc:chgData name="Wang, Jun" userId="41e36dea-48b7-4baa-8886-ae2c61c6bd0e" providerId="ADAL" clId="{E0F21401-BBAF-8743-9FC0-459E53FA160A}" dt="2020-05-14T20:46:06.445" v="3460" actId="2696"/>
        <pc:sldMkLst>
          <pc:docMk/>
          <pc:sldMk cId="1424110274" sldId="371"/>
        </pc:sldMkLst>
      </pc:sldChg>
      <pc:sldChg chg="addSp delSp modSp add del">
        <pc:chgData name="Wang, Jun" userId="41e36dea-48b7-4baa-8886-ae2c61c6bd0e" providerId="ADAL" clId="{E0F21401-BBAF-8743-9FC0-459E53FA160A}" dt="2020-05-14T20:46:03.759" v="3458" actId="2696"/>
        <pc:sldMkLst>
          <pc:docMk/>
          <pc:sldMk cId="319720295" sldId="372"/>
        </pc:sldMkLst>
        <pc:spChg chg="mod">
          <ac:chgData name="Wang, Jun" userId="41e36dea-48b7-4baa-8886-ae2c61c6bd0e" providerId="ADAL" clId="{E0F21401-BBAF-8743-9FC0-459E53FA160A}" dt="2020-05-11T21:45:35.527" v="209" actId="313"/>
          <ac:spMkLst>
            <pc:docMk/>
            <pc:sldMk cId="319720295" sldId="372"/>
            <ac:spMk id="2" creationId="{D1A4A2C0-87F0-462D-AB7C-20FF91611CCA}"/>
          </ac:spMkLst>
        </pc:spChg>
        <pc:spChg chg="del">
          <ac:chgData name="Wang, Jun" userId="41e36dea-48b7-4baa-8886-ae2c61c6bd0e" providerId="ADAL" clId="{E0F21401-BBAF-8743-9FC0-459E53FA160A}" dt="2020-05-11T21:45:41.646" v="210" actId="478"/>
          <ac:spMkLst>
            <pc:docMk/>
            <pc:sldMk cId="319720295" sldId="372"/>
            <ac:spMk id="3" creationId="{DF0EF6C4-6373-499A-B179-571F609C18AA}"/>
          </ac:spMkLst>
        </pc:spChg>
        <pc:spChg chg="add mod">
          <ac:chgData name="Wang, Jun" userId="41e36dea-48b7-4baa-8886-ae2c61c6bd0e" providerId="ADAL" clId="{E0F21401-BBAF-8743-9FC0-459E53FA160A}" dt="2020-05-11T21:45:41.646" v="210" actId="478"/>
          <ac:spMkLst>
            <pc:docMk/>
            <pc:sldMk cId="319720295" sldId="372"/>
            <ac:spMk id="5" creationId="{44081EA5-8639-EE43-A573-CD6202AB0A27}"/>
          </ac:spMkLst>
        </pc:spChg>
      </pc:sldChg>
      <pc:sldChg chg="addSp delSp modSp add ord">
        <pc:chgData name="Wang, Jun" userId="41e36dea-48b7-4baa-8886-ae2c61c6bd0e" providerId="ADAL" clId="{E0F21401-BBAF-8743-9FC0-459E53FA160A}" dt="2020-05-17T22:57:39.262" v="4621" actId="1076"/>
        <pc:sldMkLst>
          <pc:docMk/>
          <pc:sldMk cId="3282912770" sldId="373"/>
        </pc:sldMkLst>
        <pc:spChg chg="mod">
          <ac:chgData name="Wang, Jun" userId="41e36dea-48b7-4baa-8886-ae2c61c6bd0e" providerId="ADAL" clId="{E0F21401-BBAF-8743-9FC0-459E53FA160A}" dt="2020-05-16T20:05:23.568" v="4120" actId="20577"/>
          <ac:spMkLst>
            <pc:docMk/>
            <pc:sldMk cId="3282912770" sldId="373"/>
            <ac:spMk id="2" creationId="{95DC00B4-17BA-3F4C-9D64-CC24D4034AFB}"/>
          </ac:spMkLst>
        </pc:spChg>
        <pc:spChg chg="del">
          <ac:chgData name="Wang, Jun" userId="41e36dea-48b7-4baa-8886-ae2c61c6bd0e" providerId="ADAL" clId="{E0F21401-BBAF-8743-9FC0-459E53FA160A}" dt="2020-05-11T21:49:49.382" v="254" actId="478"/>
          <ac:spMkLst>
            <pc:docMk/>
            <pc:sldMk cId="3282912770" sldId="373"/>
            <ac:spMk id="3" creationId="{47AFA157-CF62-D445-BC28-8E24BB09B69A}"/>
          </ac:spMkLst>
        </pc:spChg>
        <pc:spChg chg="add mod">
          <ac:chgData name="Wang, Jun" userId="41e36dea-48b7-4baa-8886-ae2c61c6bd0e" providerId="ADAL" clId="{E0F21401-BBAF-8743-9FC0-459E53FA160A}" dt="2020-05-14T20:41:01.522" v="3047" actId="14100"/>
          <ac:spMkLst>
            <pc:docMk/>
            <pc:sldMk cId="3282912770" sldId="373"/>
            <ac:spMk id="3" creationId="{97B6CE9F-99A6-4743-9369-861BA0FCD1AF}"/>
          </ac:spMkLst>
        </pc:spChg>
        <pc:spChg chg="add mod">
          <ac:chgData name="Wang, Jun" userId="41e36dea-48b7-4baa-8886-ae2c61c6bd0e" providerId="ADAL" clId="{E0F21401-BBAF-8743-9FC0-459E53FA160A}" dt="2020-05-17T22:54:14.468" v="4615" actId="20577"/>
          <ac:spMkLst>
            <pc:docMk/>
            <pc:sldMk cId="3282912770" sldId="373"/>
            <ac:spMk id="7" creationId="{F01E78B4-8972-BF44-B014-D9CA9612CE19}"/>
          </ac:spMkLst>
        </pc:spChg>
        <pc:spChg chg="add mod">
          <ac:chgData name="Wang, Jun" userId="41e36dea-48b7-4baa-8886-ae2c61c6bd0e" providerId="ADAL" clId="{E0F21401-BBAF-8743-9FC0-459E53FA160A}" dt="2020-05-17T22:57:39.262" v="4621" actId="1076"/>
          <ac:spMkLst>
            <pc:docMk/>
            <pc:sldMk cId="3282912770" sldId="373"/>
            <ac:spMk id="8" creationId="{BCE4FE6F-2730-6D44-8E45-1D10633C912B}"/>
          </ac:spMkLst>
        </pc:spChg>
        <pc:picChg chg="add mod modCrop">
          <ac:chgData name="Wang, Jun" userId="41e36dea-48b7-4baa-8886-ae2c61c6bd0e" providerId="ADAL" clId="{E0F21401-BBAF-8743-9FC0-459E53FA160A}" dt="2020-05-11T21:52:50.239" v="286" actId="1076"/>
          <ac:picMkLst>
            <pc:docMk/>
            <pc:sldMk cId="3282912770" sldId="373"/>
            <ac:picMk id="4" creationId="{2918E981-4B51-0E48-8F75-FA164FA10B0B}"/>
          </ac:picMkLst>
        </pc:picChg>
        <pc:picChg chg="add mod modCrop">
          <ac:chgData name="Wang, Jun" userId="41e36dea-48b7-4baa-8886-ae2c61c6bd0e" providerId="ADAL" clId="{E0F21401-BBAF-8743-9FC0-459E53FA160A}" dt="2020-05-11T21:52:52.788" v="287" actId="1076"/>
          <ac:picMkLst>
            <pc:docMk/>
            <pc:sldMk cId="3282912770" sldId="373"/>
            <ac:picMk id="5" creationId="{72CBBFDC-C3E6-B245-A91A-A7F7211A479C}"/>
          </ac:picMkLst>
        </pc:picChg>
        <pc:picChg chg="add mod modCrop">
          <ac:chgData name="Wang, Jun" userId="41e36dea-48b7-4baa-8886-ae2c61c6bd0e" providerId="ADAL" clId="{E0F21401-BBAF-8743-9FC0-459E53FA160A}" dt="2020-05-11T21:52:46.219" v="285" actId="1076"/>
          <ac:picMkLst>
            <pc:docMk/>
            <pc:sldMk cId="3282912770" sldId="373"/>
            <ac:picMk id="6" creationId="{BA6C047E-E40A-FC45-B474-C684FB08B0B0}"/>
          </ac:picMkLst>
        </pc:picChg>
      </pc:sldChg>
      <pc:sldChg chg="addSp delSp modSp add del ord">
        <pc:chgData name="Wang, Jun" userId="41e36dea-48b7-4baa-8886-ae2c61c6bd0e" providerId="ADAL" clId="{E0F21401-BBAF-8743-9FC0-459E53FA160A}" dt="2020-05-14T20:46:05.472" v="3459" actId="2696"/>
        <pc:sldMkLst>
          <pc:docMk/>
          <pc:sldMk cId="3094003693" sldId="374"/>
        </pc:sldMkLst>
        <pc:spChg chg="del mod">
          <ac:chgData name="Wang, Jun" userId="41e36dea-48b7-4baa-8886-ae2c61c6bd0e" providerId="ADAL" clId="{E0F21401-BBAF-8743-9FC0-459E53FA160A}" dt="2020-05-14T14:52:31.523" v="543" actId="478"/>
          <ac:spMkLst>
            <pc:docMk/>
            <pc:sldMk cId="3094003693" sldId="374"/>
            <ac:spMk id="2" creationId="{B4FA143B-6137-114C-9746-265579B8DF25}"/>
          </ac:spMkLst>
        </pc:spChg>
        <pc:spChg chg="del">
          <ac:chgData name="Wang, Jun" userId="41e36dea-48b7-4baa-8886-ae2c61c6bd0e" providerId="ADAL" clId="{E0F21401-BBAF-8743-9FC0-459E53FA160A}" dt="2020-05-14T14:52:00.698" v="540" actId="478"/>
          <ac:spMkLst>
            <pc:docMk/>
            <pc:sldMk cId="3094003693" sldId="374"/>
            <ac:spMk id="3" creationId="{DA475763-A02A-7749-854A-51A565E233FB}"/>
          </ac:spMkLst>
        </pc:spChg>
        <pc:spChg chg="add mod">
          <ac:chgData name="Wang, Jun" userId="41e36dea-48b7-4baa-8886-ae2c61c6bd0e" providerId="ADAL" clId="{E0F21401-BBAF-8743-9FC0-459E53FA160A}" dt="2020-05-14T14:51:57.219" v="539" actId="1076"/>
          <ac:spMkLst>
            <pc:docMk/>
            <pc:sldMk cId="3094003693" sldId="374"/>
            <ac:spMk id="4" creationId="{80C686A9-2BEC-124C-8BDC-3CE62798CD73}"/>
          </ac:spMkLst>
        </pc:spChg>
      </pc:sldChg>
      <pc:sldChg chg="modSp add del">
        <pc:chgData name="Wang, Jun" userId="41e36dea-48b7-4baa-8886-ae2c61c6bd0e" providerId="ADAL" clId="{E0F21401-BBAF-8743-9FC0-459E53FA160A}" dt="2020-05-14T15:10:32.703" v="1077" actId="2696"/>
        <pc:sldMkLst>
          <pc:docMk/>
          <pc:sldMk cId="3339941060" sldId="375"/>
        </pc:sldMkLst>
        <pc:spChg chg="mod">
          <ac:chgData name="Wang, Jun" userId="41e36dea-48b7-4baa-8886-ae2c61c6bd0e" providerId="ADAL" clId="{E0F21401-BBAF-8743-9FC0-459E53FA160A}" dt="2020-05-14T14:53:10.089" v="548" actId="1076"/>
          <ac:spMkLst>
            <pc:docMk/>
            <pc:sldMk cId="3339941060" sldId="375"/>
            <ac:spMk id="2" creationId="{044DE26B-A636-C347-B935-095D61A82A64}"/>
          </ac:spMkLst>
        </pc:spChg>
      </pc:sldChg>
      <pc:sldChg chg="addSp delSp modSp add">
        <pc:chgData name="Wang, Jun" userId="41e36dea-48b7-4baa-8886-ae2c61c6bd0e" providerId="ADAL" clId="{E0F21401-BBAF-8743-9FC0-459E53FA160A}" dt="2020-05-14T14:55:08.470" v="574" actId="20577"/>
        <pc:sldMkLst>
          <pc:docMk/>
          <pc:sldMk cId="850352272" sldId="376"/>
        </pc:sldMkLst>
        <pc:spChg chg="mod">
          <ac:chgData name="Wang, Jun" userId="41e36dea-48b7-4baa-8886-ae2c61c6bd0e" providerId="ADAL" clId="{E0F21401-BBAF-8743-9FC0-459E53FA160A}" dt="2020-05-14T14:55:08.470" v="574" actId="20577"/>
          <ac:spMkLst>
            <pc:docMk/>
            <pc:sldMk cId="850352272" sldId="376"/>
            <ac:spMk id="2" creationId="{D8B574C7-E3F6-D940-9CCE-E774DD0F6655}"/>
          </ac:spMkLst>
        </pc:spChg>
        <pc:spChg chg="del">
          <ac:chgData name="Wang, Jun" userId="41e36dea-48b7-4baa-8886-ae2c61c6bd0e" providerId="ADAL" clId="{E0F21401-BBAF-8743-9FC0-459E53FA160A}" dt="2020-05-14T14:54:33.586" v="553" actId="478"/>
          <ac:spMkLst>
            <pc:docMk/>
            <pc:sldMk cId="850352272" sldId="376"/>
            <ac:spMk id="3" creationId="{C2FBA5A6-FDA4-724D-AA37-E4114F5328B3}"/>
          </ac:spMkLst>
        </pc:spChg>
        <pc:spChg chg="add mod">
          <ac:chgData name="Wang, Jun" userId="41e36dea-48b7-4baa-8886-ae2c61c6bd0e" providerId="ADAL" clId="{E0F21401-BBAF-8743-9FC0-459E53FA160A}" dt="2020-05-14T14:54:38.447" v="555" actId="1076"/>
          <ac:spMkLst>
            <pc:docMk/>
            <pc:sldMk cId="850352272" sldId="376"/>
            <ac:spMk id="4" creationId="{B115D371-89C0-0349-ABE1-43500DC062E4}"/>
          </ac:spMkLst>
        </pc:spChg>
        <pc:spChg chg="add mod">
          <ac:chgData name="Wang, Jun" userId="41e36dea-48b7-4baa-8886-ae2c61c6bd0e" providerId="ADAL" clId="{E0F21401-BBAF-8743-9FC0-459E53FA160A}" dt="2020-05-14T14:54:38.447" v="555" actId="1076"/>
          <ac:spMkLst>
            <pc:docMk/>
            <pc:sldMk cId="850352272" sldId="376"/>
            <ac:spMk id="5" creationId="{C31AE325-8144-0B47-9676-E35ACB890629}"/>
          </ac:spMkLst>
        </pc:spChg>
        <pc:spChg chg="mod">
          <ac:chgData name="Wang, Jun" userId="41e36dea-48b7-4baa-8886-ae2c61c6bd0e" providerId="ADAL" clId="{E0F21401-BBAF-8743-9FC0-459E53FA160A}" dt="2020-05-14T14:54:34.464" v="554"/>
          <ac:spMkLst>
            <pc:docMk/>
            <pc:sldMk cId="850352272" sldId="376"/>
            <ac:spMk id="7" creationId="{4C948E42-6017-3548-9678-926FAA1ABFF5}"/>
          </ac:spMkLst>
        </pc:spChg>
        <pc:spChg chg="mod">
          <ac:chgData name="Wang, Jun" userId="41e36dea-48b7-4baa-8886-ae2c61c6bd0e" providerId="ADAL" clId="{E0F21401-BBAF-8743-9FC0-459E53FA160A}" dt="2020-05-14T14:54:34.464" v="554"/>
          <ac:spMkLst>
            <pc:docMk/>
            <pc:sldMk cId="850352272" sldId="376"/>
            <ac:spMk id="19" creationId="{8F076232-E0D7-0342-9D1D-8A7CF457FC74}"/>
          </ac:spMkLst>
        </pc:spChg>
        <pc:spChg chg="add mod">
          <ac:chgData name="Wang, Jun" userId="41e36dea-48b7-4baa-8886-ae2c61c6bd0e" providerId="ADAL" clId="{E0F21401-BBAF-8743-9FC0-459E53FA160A}" dt="2020-05-14T14:54:38.447" v="555" actId="1076"/>
          <ac:spMkLst>
            <pc:docMk/>
            <pc:sldMk cId="850352272" sldId="376"/>
            <ac:spMk id="20" creationId="{46241E20-188A-A94C-8D20-896DE9A6791A}"/>
          </ac:spMkLst>
        </pc:spChg>
        <pc:grpChg chg="add mod">
          <ac:chgData name="Wang, Jun" userId="41e36dea-48b7-4baa-8886-ae2c61c6bd0e" providerId="ADAL" clId="{E0F21401-BBAF-8743-9FC0-459E53FA160A}" dt="2020-05-14T14:54:38.447" v="555" actId="1076"/>
          <ac:grpSpMkLst>
            <pc:docMk/>
            <pc:sldMk cId="850352272" sldId="376"/>
            <ac:grpSpMk id="6" creationId="{BCA61ACF-4BAA-1443-A208-76F913516EDE}"/>
          </ac:grpSpMkLst>
        </pc:grpChg>
        <pc:grpChg chg="add mod">
          <ac:chgData name="Wang, Jun" userId="41e36dea-48b7-4baa-8886-ae2c61c6bd0e" providerId="ADAL" clId="{E0F21401-BBAF-8743-9FC0-459E53FA160A}" dt="2020-05-14T14:54:38.447" v="555" actId="1076"/>
          <ac:grpSpMkLst>
            <pc:docMk/>
            <pc:sldMk cId="850352272" sldId="376"/>
            <ac:grpSpMk id="14" creationId="{79460A77-CAFE-FC47-9D26-F3A63AA81141}"/>
          </ac:grpSpMkLst>
        </pc:grpChg>
        <pc:picChg chg="mod">
          <ac:chgData name="Wang, Jun" userId="41e36dea-48b7-4baa-8886-ae2c61c6bd0e" providerId="ADAL" clId="{E0F21401-BBAF-8743-9FC0-459E53FA160A}" dt="2020-05-14T14:54:34.464" v="554"/>
          <ac:picMkLst>
            <pc:docMk/>
            <pc:sldMk cId="850352272" sldId="376"/>
            <ac:picMk id="8" creationId="{02F009DD-034F-104A-B3CB-0A1952E6353F}"/>
          </ac:picMkLst>
        </pc:picChg>
        <pc:picChg chg="mod">
          <ac:chgData name="Wang, Jun" userId="41e36dea-48b7-4baa-8886-ae2c61c6bd0e" providerId="ADAL" clId="{E0F21401-BBAF-8743-9FC0-459E53FA160A}" dt="2020-05-14T14:54:34.464" v="554"/>
          <ac:picMkLst>
            <pc:docMk/>
            <pc:sldMk cId="850352272" sldId="376"/>
            <ac:picMk id="9" creationId="{072662E6-1A48-D24A-951B-6E37C94BCF64}"/>
          </ac:picMkLst>
        </pc:picChg>
        <pc:picChg chg="mod">
          <ac:chgData name="Wang, Jun" userId="41e36dea-48b7-4baa-8886-ae2c61c6bd0e" providerId="ADAL" clId="{E0F21401-BBAF-8743-9FC0-459E53FA160A}" dt="2020-05-14T14:54:34.464" v="554"/>
          <ac:picMkLst>
            <pc:docMk/>
            <pc:sldMk cId="850352272" sldId="376"/>
            <ac:picMk id="10" creationId="{746160AC-8411-1F4E-8701-0A97876EF5BF}"/>
          </ac:picMkLst>
        </pc:picChg>
        <pc:picChg chg="mod">
          <ac:chgData name="Wang, Jun" userId="41e36dea-48b7-4baa-8886-ae2c61c6bd0e" providerId="ADAL" clId="{E0F21401-BBAF-8743-9FC0-459E53FA160A}" dt="2020-05-14T14:54:34.464" v="554"/>
          <ac:picMkLst>
            <pc:docMk/>
            <pc:sldMk cId="850352272" sldId="376"/>
            <ac:picMk id="15" creationId="{BA1A17F7-72BF-AA41-B703-A4AAEFBF023E}"/>
          </ac:picMkLst>
        </pc:picChg>
        <pc:picChg chg="mod">
          <ac:chgData name="Wang, Jun" userId="41e36dea-48b7-4baa-8886-ae2c61c6bd0e" providerId="ADAL" clId="{E0F21401-BBAF-8743-9FC0-459E53FA160A}" dt="2020-05-14T14:54:34.464" v="554"/>
          <ac:picMkLst>
            <pc:docMk/>
            <pc:sldMk cId="850352272" sldId="376"/>
            <ac:picMk id="16" creationId="{C21AD629-C4F7-224F-B601-77C882AD46DA}"/>
          </ac:picMkLst>
        </pc:picChg>
        <pc:cxnChg chg="mod">
          <ac:chgData name="Wang, Jun" userId="41e36dea-48b7-4baa-8886-ae2c61c6bd0e" providerId="ADAL" clId="{E0F21401-BBAF-8743-9FC0-459E53FA160A}" dt="2020-05-14T14:54:34.464" v="554"/>
          <ac:cxnSpMkLst>
            <pc:docMk/>
            <pc:sldMk cId="850352272" sldId="376"/>
            <ac:cxnSpMk id="11" creationId="{E2E86568-912F-F942-A0E9-2C8B7786FEED}"/>
          </ac:cxnSpMkLst>
        </pc:cxnChg>
        <pc:cxnChg chg="mod">
          <ac:chgData name="Wang, Jun" userId="41e36dea-48b7-4baa-8886-ae2c61c6bd0e" providerId="ADAL" clId="{E0F21401-BBAF-8743-9FC0-459E53FA160A}" dt="2020-05-14T14:54:34.464" v="554"/>
          <ac:cxnSpMkLst>
            <pc:docMk/>
            <pc:sldMk cId="850352272" sldId="376"/>
            <ac:cxnSpMk id="12" creationId="{379A0A62-9209-6146-BB25-CAF36AA35045}"/>
          </ac:cxnSpMkLst>
        </pc:cxnChg>
        <pc:cxnChg chg="mod">
          <ac:chgData name="Wang, Jun" userId="41e36dea-48b7-4baa-8886-ae2c61c6bd0e" providerId="ADAL" clId="{E0F21401-BBAF-8743-9FC0-459E53FA160A}" dt="2020-05-14T14:54:34.464" v="554"/>
          <ac:cxnSpMkLst>
            <pc:docMk/>
            <pc:sldMk cId="850352272" sldId="376"/>
            <ac:cxnSpMk id="13" creationId="{DB66FAA9-73D6-D841-9394-4E4D9FAAC823}"/>
          </ac:cxnSpMkLst>
        </pc:cxnChg>
        <pc:cxnChg chg="mod">
          <ac:chgData name="Wang, Jun" userId="41e36dea-48b7-4baa-8886-ae2c61c6bd0e" providerId="ADAL" clId="{E0F21401-BBAF-8743-9FC0-459E53FA160A}" dt="2020-05-14T14:54:34.464" v="554"/>
          <ac:cxnSpMkLst>
            <pc:docMk/>
            <pc:sldMk cId="850352272" sldId="376"/>
            <ac:cxnSpMk id="17" creationId="{B68D9131-F2A7-A546-BEF7-EAFB237F57B8}"/>
          </ac:cxnSpMkLst>
        </pc:cxnChg>
        <pc:cxnChg chg="mod">
          <ac:chgData name="Wang, Jun" userId="41e36dea-48b7-4baa-8886-ae2c61c6bd0e" providerId="ADAL" clId="{E0F21401-BBAF-8743-9FC0-459E53FA160A}" dt="2020-05-14T14:54:34.464" v="554"/>
          <ac:cxnSpMkLst>
            <pc:docMk/>
            <pc:sldMk cId="850352272" sldId="376"/>
            <ac:cxnSpMk id="18" creationId="{4D90DF1F-8B40-DC40-9B3A-069E5C3573CA}"/>
          </ac:cxnSpMkLst>
        </pc:cxnChg>
      </pc:sldChg>
      <pc:sldChg chg="addSp delSp modSp add modNotesTx">
        <pc:chgData name="Wang, Jun" userId="41e36dea-48b7-4baa-8886-ae2c61c6bd0e" providerId="ADAL" clId="{E0F21401-BBAF-8743-9FC0-459E53FA160A}" dt="2020-05-19T21:38:01.609" v="4770" actId="478"/>
        <pc:sldMkLst>
          <pc:docMk/>
          <pc:sldMk cId="1977407836" sldId="377"/>
        </pc:sldMkLst>
        <pc:spChg chg="mod">
          <ac:chgData name="Wang, Jun" userId="41e36dea-48b7-4baa-8886-ae2c61c6bd0e" providerId="ADAL" clId="{E0F21401-BBAF-8743-9FC0-459E53FA160A}" dt="2020-05-14T15:09:32.902" v="1030" actId="1035"/>
          <ac:spMkLst>
            <pc:docMk/>
            <pc:sldMk cId="1977407836" sldId="377"/>
            <ac:spMk id="2" creationId="{342D56FA-81FD-D04A-9E5A-6CEA8C130A62}"/>
          </ac:spMkLst>
        </pc:spChg>
        <pc:spChg chg="del">
          <ac:chgData name="Wang, Jun" userId="41e36dea-48b7-4baa-8886-ae2c61c6bd0e" providerId="ADAL" clId="{E0F21401-BBAF-8743-9FC0-459E53FA160A}" dt="2020-05-14T14:56:30.991" v="579" actId="478"/>
          <ac:spMkLst>
            <pc:docMk/>
            <pc:sldMk cId="1977407836" sldId="377"/>
            <ac:spMk id="3" creationId="{2E7B69CA-9D31-4C45-AEFF-2E232B6A3E26}"/>
          </ac:spMkLst>
        </pc:spChg>
        <pc:spChg chg="add del mod">
          <ac:chgData name="Wang, Jun" userId="41e36dea-48b7-4baa-8886-ae2c61c6bd0e" providerId="ADAL" clId="{E0F21401-BBAF-8743-9FC0-459E53FA160A}" dt="2020-05-14T14:58:08.878" v="644" actId="478"/>
          <ac:spMkLst>
            <pc:docMk/>
            <pc:sldMk cId="1977407836" sldId="377"/>
            <ac:spMk id="5" creationId="{D7F31E4B-0898-4C4A-B617-CD97088E6009}"/>
          </ac:spMkLst>
        </pc:spChg>
        <pc:spChg chg="add mod">
          <ac:chgData name="Wang, Jun" userId="41e36dea-48b7-4baa-8886-ae2c61c6bd0e" providerId="ADAL" clId="{E0F21401-BBAF-8743-9FC0-459E53FA160A}" dt="2020-05-14T15:05:47.486" v="890" actId="1076"/>
          <ac:spMkLst>
            <pc:docMk/>
            <pc:sldMk cId="1977407836" sldId="377"/>
            <ac:spMk id="7" creationId="{29021D0F-AA4E-B64F-88CF-F89974B3CC14}"/>
          </ac:spMkLst>
        </pc:spChg>
        <pc:spChg chg="add mod">
          <ac:chgData name="Wang, Jun" userId="41e36dea-48b7-4baa-8886-ae2c61c6bd0e" providerId="ADAL" clId="{E0F21401-BBAF-8743-9FC0-459E53FA160A}" dt="2020-05-14T15:06:34.806" v="931" actId="20577"/>
          <ac:spMkLst>
            <pc:docMk/>
            <pc:sldMk cId="1977407836" sldId="377"/>
            <ac:spMk id="8" creationId="{D5F63E26-66D9-764D-9B2B-203BB8942623}"/>
          </ac:spMkLst>
        </pc:spChg>
        <pc:spChg chg="add mod">
          <ac:chgData name="Wang, Jun" userId="41e36dea-48b7-4baa-8886-ae2c61c6bd0e" providerId="ADAL" clId="{E0F21401-BBAF-8743-9FC0-459E53FA160A}" dt="2020-05-14T15:07:31.054" v="970" actId="1076"/>
          <ac:spMkLst>
            <pc:docMk/>
            <pc:sldMk cId="1977407836" sldId="377"/>
            <ac:spMk id="9" creationId="{57DFD293-3075-1641-BC22-9B9EFBF76E4E}"/>
          </ac:spMkLst>
        </pc:spChg>
        <pc:spChg chg="add mod">
          <ac:chgData name="Wang, Jun" userId="41e36dea-48b7-4baa-8886-ae2c61c6bd0e" providerId="ADAL" clId="{E0F21401-BBAF-8743-9FC0-459E53FA160A}" dt="2020-05-16T19:59:48.381" v="3992" actId="1076"/>
          <ac:spMkLst>
            <pc:docMk/>
            <pc:sldMk cId="1977407836" sldId="377"/>
            <ac:spMk id="10" creationId="{B9688086-9DC6-D44E-B67F-D24537CEFC3D}"/>
          </ac:spMkLst>
        </pc:spChg>
        <pc:picChg chg="add mod">
          <ac:chgData name="Wang, Jun" userId="41e36dea-48b7-4baa-8886-ae2c61c6bd0e" providerId="ADAL" clId="{E0F21401-BBAF-8743-9FC0-459E53FA160A}" dt="2020-05-14T15:06:43.140" v="932" actId="1076"/>
          <ac:picMkLst>
            <pc:docMk/>
            <pc:sldMk cId="1977407836" sldId="377"/>
            <ac:picMk id="4" creationId="{14EE2749-FE55-EB4D-B401-D821DE5DC2CC}"/>
          </ac:picMkLst>
        </pc:picChg>
        <pc:picChg chg="add mod">
          <ac:chgData name="Wang, Jun" userId="41e36dea-48b7-4baa-8886-ae2c61c6bd0e" providerId="ADAL" clId="{E0F21401-BBAF-8743-9FC0-459E53FA160A}" dt="2020-05-14T15:05:55.171" v="892" actId="1076"/>
          <ac:picMkLst>
            <pc:docMk/>
            <pc:sldMk cId="1977407836" sldId="377"/>
            <ac:picMk id="6" creationId="{972AB8DE-58EF-E144-89EC-4958D71CAF2A}"/>
          </ac:picMkLst>
        </pc:picChg>
        <pc:picChg chg="add del mod">
          <ac:chgData name="Wang, Jun" userId="41e36dea-48b7-4baa-8886-ae2c61c6bd0e" providerId="ADAL" clId="{E0F21401-BBAF-8743-9FC0-459E53FA160A}" dt="2020-05-19T21:38:01.609" v="4770" actId="478"/>
          <ac:picMkLst>
            <pc:docMk/>
            <pc:sldMk cId="1977407836" sldId="377"/>
            <ac:picMk id="11" creationId="{5D566F1F-1B61-AD4D-AD0F-C47DCE0D3CA4}"/>
          </ac:picMkLst>
        </pc:picChg>
      </pc:sldChg>
      <pc:sldChg chg="add del">
        <pc:chgData name="Wang, Jun" userId="41e36dea-48b7-4baa-8886-ae2c61c6bd0e" providerId="ADAL" clId="{E0F21401-BBAF-8743-9FC0-459E53FA160A}" dt="2020-05-14T15:58:55.644" v="2212" actId="2696"/>
        <pc:sldMkLst>
          <pc:docMk/>
          <pc:sldMk cId="2220729426" sldId="378"/>
        </pc:sldMkLst>
      </pc:sldChg>
      <pc:sldChg chg="addSp delSp modSp add">
        <pc:chgData name="Wang, Jun" userId="41e36dea-48b7-4baa-8886-ae2c61c6bd0e" providerId="ADAL" clId="{E0F21401-BBAF-8743-9FC0-459E53FA160A}" dt="2020-05-16T20:02:46.206" v="4032" actId="58"/>
        <pc:sldMkLst>
          <pc:docMk/>
          <pc:sldMk cId="351700559" sldId="379"/>
        </pc:sldMkLst>
        <pc:spChg chg="mod">
          <ac:chgData name="Wang, Jun" userId="41e36dea-48b7-4baa-8886-ae2c61c6bd0e" providerId="ADAL" clId="{E0F21401-BBAF-8743-9FC0-459E53FA160A}" dt="2020-05-14T15:58:50.544" v="2211" actId="1076"/>
          <ac:spMkLst>
            <pc:docMk/>
            <pc:sldMk cId="351700559" sldId="379"/>
            <ac:spMk id="2" creationId="{00000000-0000-0000-0000-000000000000}"/>
          </ac:spMkLst>
        </pc:spChg>
        <pc:spChg chg="del mod">
          <ac:chgData name="Wang, Jun" userId="41e36dea-48b7-4baa-8886-ae2c61c6bd0e" providerId="ADAL" clId="{E0F21401-BBAF-8743-9FC0-459E53FA160A}" dt="2020-05-14T15:50:57.611" v="1907" actId="478"/>
          <ac:spMkLst>
            <pc:docMk/>
            <pc:sldMk cId="351700559" sldId="379"/>
            <ac:spMk id="7" creationId="{00000000-0000-0000-0000-000000000000}"/>
          </ac:spMkLst>
        </pc:spChg>
        <pc:spChg chg="del mod">
          <ac:chgData name="Wang, Jun" userId="41e36dea-48b7-4baa-8886-ae2c61c6bd0e" providerId="ADAL" clId="{E0F21401-BBAF-8743-9FC0-459E53FA160A}" dt="2020-05-14T15:52:44.603" v="1920" actId="478"/>
          <ac:spMkLst>
            <pc:docMk/>
            <pc:sldMk cId="351700559" sldId="379"/>
            <ac:spMk id="8" creationId="{00000000-0000-0000-0000-000000000000}"/>
          </ac:spMkLst>
        </pc:spChg>
        <pc:spChg chg="add mod">
          <ac:chgData name="Wang, Jun" userId="41e36dea-48b7-4baa-8886-ae2c61c6bd0e" providerId="ADAL" clId="{E0F21401-BBAF-8743-9FC0-459E53FA160A}" dt="2020-05-16T20:02:24.709" v="4031" actId="20577"/>
          <ac:spMkLst>
            <pc:docMk/>
            <pc:sldMk cId="351700559" sldId="379"/>
            <ac:spMk id="11" creationId="{B4A311D9-C149-B14C-BF95-425369E7B693}"/>
          </ac:spMkLst>
        </pc:spChg>
        <pc:spChg chg="add mod">
          <ac:chgData name="Wang, Jun" userId="41e36dea-48b7-4baa-8886-ae2c61c6bd0e" providerId="ADAL" clId="{E0F21401-BBAF-8743-9FC0-459E53FA160A}" dt="2020-05-16T20:02:46.206" v="4032" actId="58"/>
          <ac:spMkLst>
            <pc:docMk/>
            <pc:sldMk cId="351700559" sldId="379"/>
            <ac:spMk id="15" creationId="{3E970F3E-C785-6C45-975A-0153D2DD7D47}"/>
          </ac:spMkLst>
        </pc:spChg>
        <pc:spChg chg="add mod">
          <ac:chgData name="Wang, Jun" userId="41e36dea-48b7-4baa-8886-ae2c61c6bd0e" providerId="ADAL" clId="{E0F21401-BBAF-8743-9FC0-459E53FA160A}" dt="2020-05-14T15:54:46.783" v="2038" actId="1035"/>
          <ac:spMkLst>
            <pc:docMk/>
            <pc:sldMk cId="351700559" sldId="379"/>
            <ac:spMk id="16" creationId="{2EFC6414-E1DC-FB41-B38D-CD41E9E4F800}"/>
          </ac:spMkLst>
        </pc:spChg>
        <pc:spChg chg="add mod">
          <ac:chgData name="Wang, Jun" userId="41e36dea-48b7-4baa-8886-ae2c61c6bd0e" providerId="ADAL" clId="{E0F21401-BBAF-8743-9FC0-459E53FA160A}" dt="2020-05-14T15:54:46.783" v="2038" actId="1035"/>
          <ac:spMkLst>
            <pc:docMk/>
            <pc:sldMk cId="351700559" sldId="379"/>
            <ac:spMk id="17" creationId="{792A55B2-67F1-704E-A923-E08CC649B0DB}"/>
          </ac:spMkLst>
        </pc:spChg>
        <pc:picChg chg="add mod modCrop">
          <ac:chgData name="Wang, Jun" userId="41e36dea-48b7-4baa-8886-ae2c61c6bd0e" providerId="ADAL" clId="{E0F21401-BBAF-8743-9FC0-459E53FA160A}" dt="2020-05-14T15:54:16.871" v="2029" actId="1076"/>
          <ac:picMkLst>
            <pc:docMk/>
            <pc:sldMk cId="351700559" sldId="379"/>
            <ac:picMk id="4" creationId="{4FAC17D1-2FDC-C44C-A0E8-4178BFD2A680}"/>
          </ac:picMkLst>
        </pc:picChg>
        <pc:picChg chg="del mod">
          <ac:chgData name="Wang, Jun" userId="41e36dea-48b7-4baa-8886-ae2c61c6bd0e" providerId="ADAL" clId="{E0F21401-BBAF-8743-9FC0-459E53FA160A}" dt="2020-05-14T15:52:41.992" v="1919" actId="478"/>
          <ac:picMkLst>
            <pc:docMk/>
            <pc:sldMk cId="351700559" sldId="379"/>
            <ac:picMk id="6" creationId="{00000000-0000-0000-0000-000000000000}"/>
          </ac:picMkLst>
        </pc:picChg>
        <pc:picChg chg="del">
          <ac:chgData name="Wang, Jun" userId="41e36dea-48b7-4baa-8886-ae2c61c6bd0e" providerId="ADAL" clId="{E0F21401-BBAF-8743-9FC0-459E53FA160A}" dt="2020-05-14T15:39:52.881" v="1735" actId="478"/>
          <ac:picMkLst>
            <pc:docMk/>
            <pc:sldMk cId="351700559" sldId="379"/>
            <ac:picMk id="9" creationId="{00000000-0000-0000-0000-000000000000}"/>
          </ac:picMkLst>
        </pc:picChg>
        <pc:picChg chg="add mod modCrop">
          <ac:chgData name="Wang, Jun" userId="41e36dea-48b7-4baa-8886-ae2c61c6bd0e" providerId="ADAL" clId="{E0F21401-BBAF-8743-9FC0-459E53FA160A}" dt="2020-05-14T15:54:16.871" v="2029" actId="1076"/>
          <ac:picMkLst>
            <pc:docMk/>
            <pc:sldMk cId="351700559" sldId="379"/>
            <ac:picMk id="10" creationId="{9EE4EBE2-B2BC-1F4B-91C3-0CC1BD9FDBC7}"/>
          </ac:picMkLst>
        </pc:picChg>
        <pc:picChg chg="add del mod modCrop">
          <ac:chgData name="Wang, Jun" userId="41e36dea-48b7-4baa-8886-ae2c61c6bd0e" providerId="ADAL" clId="{E0F21401-BBAF-8743-9FC0-459E53FA160A}" dt="2020-05-14T15:51:28.292" v="1914" actId="478"/>
          <ac:picMkLst>
            <pc:docMk/>
            <pc:sldMk cId="351700559" sldId="379"/>
            <ac:picMk id="12" creationId="{3645E93F-EA3F-984F-93E4-3A1714453D52}"/>
          </ac:picMkLst>
        </pc:picChg>
        <pc:picChg chg="add mod modCrop">
          <ac:chgData name="Wang, Jun" userId="41e36dea-48b7-4baa-8886-ae2c61c6bd0e" providerId="ADAL" clId="{E0F21401-BBAF-8743-9FC0-459E53FA160A}" dt="2020-05-14T15:54:46.783" v="2038" actId="1035"/>
          <ac:picMkLst>
            <pc:docMk/>
            <pc:sldMk cId="351700559" sldId="379"/>
            <ac:picMk id="14" creationId="{3792141E-82AF-D24C-9844-B490F57E2702}"/>
          </ac:picMkLst>
        </pc:picChg>
      </pc:sldChg>
      <pc:sldChg chg="addSp delSp modSp add">
        <pc:chgData name="Wang, Jun" userId="41e36dea-48b7-4baa-8886-ae2c61c6bd0e" providerId="ADAL" clId="{E0F21401-BBAF-8743-9FC0-459E53FA160A}" dt="2020-05-14T20:23:32.728" v="2377" actId="1076"/>
        <pc:sldMkLst>
          <pc:docMk/>
          <pc:sldMk cId="2713390396" sldId="380"/>
        </pc:sldMkLst>
        <pc:spChg chg="mod">
          <ac:chgData name="Wang, Jun" userId="41e36dea-48b7-4baa-8886-ae2c61c6bd0e" providerId="ADAL" clId="{E0F21401-BBAF-8743-9FC0-459E53FA160A}" dt="2020-05-14T20:23:10.033" v="2374" actId="20577"/>
          <ac:spMkLst>
            <pc:docMk/>
            <pc:sldMk cId="2713390396" sldId="380"/>
            <ac:spMk id="2" creationId="{732C174F-3F47-D84D-A742-FEC588763AB8}"/>
          </ac:spMkLst>
        </pc:spChg>
        <pc:spChg chg="del">
          <ac:chgData name="Wang, Jun" userId="41e36dea-48b7-4baa-8886-ae2c61c6bd0e" providerId="ADAL" clId="{E0F21401-BBAF-8743-9FC0-459E53FA160A}" dt="2020-05-14T20:21:45.639" v="2311" actId="478"/>
          <ac:spMkLst>
            <pc:docMk/>
            <pc:sldMk cId="2713390396" sldId="380"/>
            <ac:spMk id="3" creationId="{6C50B514-F4D5-2449-A0D0-8EBE105C46F7}"/>
          </ac:spMkLst>
        </pc:spChg>
        <pc:spChg chg="add mod">
          <ac:chgData name="Wang, Jun" userId="41e36dea-48b7-4baa-8886-ae2c61c6bd0e" providerId="ADAL" clId="{E0F21401-BBAF-8743-9FC0-459E53FA160A}" dt="2020-05-14T20:21:50.841" v="2313" actId="1076"/>
          <ac:spMkLst>
            <pc:docMk/>
            <pc:sldMk cId="2713390396" sldId="380"/>
            <ac:spMk id="5" creationId="{A3784F06-EFC2-E047-81B9-FE76BA2F6C3F}"/>
          </ac:spMkLst>
        </pc:spChg>
        <pc:spChg chg="add mod">
          <ac:chgData name="Wang, Jun" userId="41e36dea-48b7-4baa-8886-ae2c61c6bd0e" providerId="ADAL" clId="{E0F21401-BBAF-8743-9FC0-459E53FA160A}" dt="2020-05-14T20:21:50.841" v="2313" actId="1076"/>
          <ac:spMkLst>
            <pc:docMk/>
            <pc:sldMk cId="2713390396" sldId="380"/>
            <ac:spMk id="6" creationId="{9F1858D6-F131-B34E-B6A1-4FAB6A782B84}"/>
          </ac:spMkLst>
        </pc:spChg>
        <pc:spChg chg="add mod">
          <ac:chgData name="Wang, Jun" userId="41e36dea-48b7-4baa-8886-ae2c61c6bd0e" providerId="ADAL" clId="{E0F21401-BBAF-8743-9FC0-459E53FA160A}" dt="2020-05-14T20:21:50.841" v="2313" actId="1076"/>
          <ac:spMkLst>
            <pc:docMk/>
            <pc:sldMk cId="2713390396" sldId="380"/>
            <ac:spMk id="7" creationId="{6EA5BDCF-5E92-9346-A156-90842C25209D}"/>
          </ac:spMkLst>
        </pc:spChg>
        <pc:spChg chg="add mod">
          <ac:chgData name="Wang, Jun" userId="41e36dea-48b7-4baa-8886-ae2c61c6bd0e" providerId="ADAL" clId="{E0F21401-BBAF-8743-9FC0-459E53FA160A}" dt="2020-05-14T20:21:50.841" v="2313" actId="1076"/>
          <ac:spMkLst>
            <pc:docMk/>
            <pc:sldMk cId="2713390396" sldId="380"/>
            <ac:spMk id="8" creationId="{23865D51-E9D9-964C-BFF2-CB3767D9BD8A}"/>
          </ac:spMkLst>
        </pc:spChg>
        <pc:spChg chg="add mod">
          <ac:chgData name="Wang, Jun" userId="41e36dea-48b7-4baa-8886-ae2c61c6bd0e" providerId="ADAL" clId="{E0F21401-BBAF-8743-9FC0-459E53FA160A}" dt="2020-05-14T20:23:16.779" v="2375" actId="1076"/>
          <ac:spMkLst>
            <pc:docMk/>
            <pc:sldMk cId="2713390396" sldId="380"/>
            <ac:spMk id="9" creationId="{427093B8-6BAF-6644-8AC3-9A720294F6F9}"/>
          </ac:spMkLst>
        </pc:spChg>
        <pc:spChg chg="add mod">
          <ac:chgData name="Wang, Jun" userId="41e36dea-48b7-4baa-8886-ae2c61c6bd0e" providerId="ADAL" clId="{E0F21401-BBAF-8743-9FC0-459E53FA160A}" dt="2020-05-14T20:23:32.728" v="2377" actId="1076"/>
          <ac:spMkLst>
            <pc:docMk/>
            <pc:sldMk cId="2713390396" sldId="380"/>
            <ac:spMk id="10" creationId="{62B38B63-91A2-8F40-AEB0-C6AE0BF5DF28}"/>
          </ac:spMkLst>
        </pc:spChg>
        <pc:picChg chg="add mod">
          <ac:chgData name="Wang, Jun" userId="41e36dea-48b7-4baa-8886-ae2c61c6bd0e" providerId="ADAL" clId="{E0F21401-BBAF-8743-9FC0-459E53FA160A}" dt="2020-05-14T20:21:50.841" v="2313" actId="1076"/>
          <ac:picMkLst>
            <pc:docMk/>
            <pc:sldMk cId="2713390396" sldId="380"/>
            <ac:picMk id="4" creationId="{D961E367-1F43-6149-951B-F639332181E9}"/>
          </ac:picMkLst>
        </pc:picChg>
      </pc:sldChg>
      <pc:sldChg chg="add">
        <pc:chgData name="Wang, Jun" userId="41e36dea-48b7-4baa-8886-ae2c61c6bd0e" providerId="ADAL" clId="{E0F21401-BBAF-8743-9FC0-459E53FA160A}" dt="2020-05-14T20:26:18.890" v="2391"/>
        <pc:sldMkLst>
          <pc:docMk/>
          <pc:sldMk cId="1225963842" sldId="381"/>
        </pc:sldMkLst>
      </pc:sldChg>
      <pc:sldChg chg="addSp delSp modSp add">
        <pc:chgData name="Wang, Jun" userId="41e36dea-48b7-4baa-8886-ae2c61c6bd0e" providerId="ADAL" clId="{E0F21401-BBAF-8743-9FC0-459E53FA160A}" dt="2020-05-16T20:04:11.020" v="4072" actId="1076"/>
        <pc:sldMkLst>
          <pc:docMk/>
          <pc:sldMk cId="317270287" sldId="382"/>
        </pc:sldMkLst>
        <pc:spChg chg="mod">
          <ac:chgData name="Wang, Jun" userId="41e36dea-48b7-4baa-8886-ae2c61c6bd0e" providerId="ADAL" clId="{E0F21401-BBAF-8743-9FC0-459E53FA160A}" dt="2020-05-14T20:27:23.877" v="2412" actId="20577"/>
          <ac:spMkLst>
            <pc:docMk/>
            <pc:sldMk cId="317270287" sldId="382"/>
            <ac:spMk id="2" creationId="{00000000-0000-0000-0000-000000000000}"/>
          </ac:spMkLst>
        </pc:spChg>
        <pc:spChg chg="add mod">
          <ac:chgData name="Wang, Jun" userId="41e36dea-48b7-4baa-8886-ae2c61c6bd0e" providerId="ADAL" clId="{E0F21401-BBAF-8743-9FC0-459E53FA160A}" dt="2020-05-14T20:31:40.619" v="2602" actId="1076"/>
          <ac:spMkLst>
            <pc:docMk/>
            <pc:sldMk cId="317270287" sldId="382"/>
            <ac:spMk id="3" creationId="{5CBDACAA-8217-1E49-BF63-31D74A417004}"/>
          </ac:spMkLst>
        </pc:spChg>
        <pc:spChg chg="add mod">
          <ac:chgData name="Wang, Jun" userId="41e36dea-48b7-4baa-8886-ae2c61c6bd0e" providerId="ADAL" clId="{E0F21401-BBAF-8743-9FC0-459E53FA160A}" dt="2020-05-14T20:32:44.716" v="2666" actId="14100"/>
          <ac:spMkLst>
            <pc:docMk/>
            <pc:sldMk cId="317270287" sldId="382"/>
            <ac:spMk id="7" creationId="{D4622018-9408-9349-82F9-B2AA0F858D94}"/>
          </ac:spMkLst>
        </pc:spChg>
        <pc:spChg chg="add mod">
          <ac:chgData name="Wang, Jun" userId="41e36dea-48b7-4baa-8886-ae2c61c6bd0e" providerId="ADAL" clId="{E0F21401-BBAF-8743-9FC0-459E53FA160A}" dt="2020-05-14T20:33:51.686" v="2682" actId="1076"/>
          <ac:spMkLst>
            <pc:docMk/>
            <pc:sldMk cId="317270287" sldId="382"/>
            <ac:spMk id="8" creationId="{5F8E52C7-FBC2-F94F-B603-9F293F6203C8}"/>
          </ac:spMkLst>
        </pc:spChg>
        <pc:spChg chg="add mod">
          <ac:chgData name="Wang, Jun" userId="41e36dea-48b7-4baa-8886-ae2c61c6bd0e" providerId="ADAL" clId="{E0F21401-BBAF-8743-9FC0-459E53FA160A}" dt="2020-05-16T20:03:45.026" v="4052" actId="1076"/>
          <ac:spMkLst>
            <pc:docMk/>
            <pc:sldMk cId="317270287" sldId="382"/>
            <ac:spMk id="9" creationId="{C2CFF631-CE5E-3C42-BFBC-6BBE0C1BFA8E}"/>
          </ac:spMkLst>
        </pc:spChg>
        <pc:spChg chg="del">
          <ac:chgData name="Wang, Jun" userId="41e36dea-48b7-4baa-8886-ae2c61c6bd0e" providerId="ADAL" clId="{E0F21401-BBAF-8743-9FC0-459E53FA160A}" dt="2020-05-14T20:27:33.288" v="2414" actId="478"/>
          <ac:spMkLst>
            <pc:docMk/>
            <pc:sldMk cId="317270287" sldId="382"/>
            <ac:spMk id="11" creationId="{B4A311D9-C149-B14C-BF95-425369E7B693}"/>
          </ac:spMkLst>
        </pc:spChg>
        <pc:spChg chg="add mod">
          <ac:chgData name="Wang, Jun" userId="41e36dea-48b7-4baa-8886-ae2c61c6bd0e" providerId="ADAL" clId="{E0F21401-BBAF-8743-9FC0-459E53FA160A}" dt="2020-05-14T20:32:40.355" v="2665" actId="1076"/>
          <ac:spMkLst>
            <pc:docMk/>
            <pc:sldMk cId="317270287" sldId="382"/>
            <ac:spMk id="12" creationId="{5FFFF634-AF32-9E4A-B83A-864CB06A26DD}"/>
          </ac:spMkLst>
        </pc:spChg>
        <pc:spChg chg="add mod">
          <ac:chgData name="Wang, Jun" userId="41e36dea-48b7-4baa-8886-ae2c61c6bd0e" providerId="ADAL" clId="{E0F21401-BBAF-8743-9FC0-459E53FA160A}" dt="2020-05-14T20:32:47.059" v="2667" actId="1076"/>
          <ac:spMkLst>
            <pc:docMk/>
            <pc:sldMk cId="317270287" sldId="382"/>
            <ac:spMk id="13" creationId="{2916A3BC-63DF-9842-9CA1-A44A285A4F93}"/>
          </ac:spMkLst>
        </pc:spChg>
        <pc:spChg chg="del">
          <ac:chgData name="Wang, Jun" userId="41e36dea-48b7-4baa-8886-ae2c61c6bd0e" providerId="ADAL" clId="{E0F21401-BBAF-8743-9FC0-459E53FA160A}" dt="2020-05-14T20:27:30.109" v="2413" actId="478"/>
          <ac:spMkLst>
            <pc:docMk/>
            <pc:sldMk cId="317270287" sldId="382"/>
            <ac:spMk id="15" creationId="{3E970F3E-C785-6C45-975A-0153D2DD7D47}"/>
          </ac:spMkLst>
        </pc:spChg>
        <pc:spChg chg="del">
          <ac:chgData name="Wang, Jun" userId="41e36dea-48b7-4baa-8886-ae2c61c6bd0e" providerId="ADAL" clId="{E0F21401-BBAF-8743-9FC0-459E53FA160A}" dt="2020-05-14T20:27:30.109" v="2413" actId="478"/>
          <ac:spMkLst>
            <pc:docMk/>
            <pc:sldMk cId="317270287" sldId="382"/>
            <ac:spMk id="16" creationId="{2EFC6414-E1DC-FB41-B38D-CD41E9E4F800}"/>
          </ac:spMkLst>
        </pc:spChg>
        <pc:spChg chg="del">
          <ac:chgData name="Wang, Jun" userId="41e36dea-48b7-4baa-8886-ae2c61c6bd0e" providerId="ADAL" clId="{E0F21401-BBAF-8743-9FC0-459E53FA160A}" dt="2020-05-14T20:27:30.109" v="2413" actId="478"/>
          <ac:spMkLst>
            <pc:docMk/>
            <pc:sldMk cId="317270287" sldId="382"/>
            <ac:spMk id="17" creationId="{792A55B2-67F1-704E-A923-E08CC649B0DB}"/>
          </ac:spMkLst>
        </pc:spChg>
        <pc:spChg chg="add mod">
          <ac:chgData name="Wang, Jun" userId="41e36dea-48b7-4baa-8886-ae2c61c6bd0e" providerId="ADAL" clId="{E0F21401-BBAF-8743-9FC0-459E53FA160A}" dt="2020-05-14T20:32:53.179" v="2669" actId="1076"/>
          <ac:spMkLst>
            <pc:docMk/>
            <pc:sldMk cId="317270287" sldId="382"/>
            <ac:spMk id="18" creationId="{8F5D2571-0AC4-A74A-8386-0C86CE181034}"/>
          </ac:spMkLst>
        </pc:spChg>
        <pc:spChg chg="add mod">
          <ac:chgData name="Wang, Jun" userId="41e36dea-48b7-4baa-8886-ae2c61c6bd0e" providerId="ADAL" clId="{E0F21401-BBAF-8743-9FC0-459E53FA160A}" dt="2020-05-14T20:32:50.165" v="2668" actId="1076"/>
          <ac:spMkLst>
            <pc:docMk/>
            <pc:sldMk cId="317270287" sldId="382"/>
            <ac:spMk id="19" creationId="{D0375F3D-3856-0744-9BFA-53A09BC2E6F8}"/>
          </ac:spMkLst>
        </pc:spChg>
        <pc:spChg chg="add mod">
          <ac:chgData name="Wang, Jun" userId="41e36dea-48b7-4baa-8886-ae2c61c6bd0e" providerId="ADAL" clId="{E0F21401-BBAF-8743-9FC0-459E53FA160A}" dt="2020-05-14T20:35:11.807" v="2753" actId="207"/>
          <ac:spMkLst>
            <pc:docMk/>
            <pc:sldMk cId="317270287" sldId="382"/>
            <ac:spMk id="20" creationId="{CA8CF16D-4B92-174B-9043-09353766EEEF}"/>
          </ac:spMkLst>
        </pc:spChg>
        <pc:spChg chg="add mod">
          <ac:chgData name="Wang, Jun" userId="41e36dea-48b7-4baa-8886-ae2c61c6bd0e" providerId="ADAL" clId="{E0F21401-BBAF-8743-9FC0-459E53FA160A}" dt="2020-05-16T20:04:11.020" v="4072" actId="1076"/>
          <ac:spMkLst>
            <pc:docMk/>
            <pc:sldMk cId="317270287" sldId="382"/>
            <ac:spMk id="21" creationId="{12B5B206-EF12-DD46-A946-F6D373EC2146}"/>
          </ac:spMkLst>
        </pc:spChg>
        <pc:spChg chg="add mod">
          <ac:chgData name="Wang, Jun" userId="41e36dea-48b7-4baa-8886-ae2c61c6bd0e" providerId="ADAL" clId="{E0F21401-BBAF-8743-9FC0-459E53FA160A}" dt="2020-05-14T20:36:11.697" v="2806" actId="1076"/>
          <ac:spMkLst>
            <pc:docMk/>
            <pc:sldMk cId="317270287" sldId="382"/>
            <ac:spMk id="24" creationId="{202A686E-58ED-6643-970B-D7C236EDCD32}"/>
          </ac:spMkLst>
        </pc:spChg>
        <pc:picChg chg="del">
          <ac:chgData name="Wang, Jun" userId="41e36dea-48b7-4baa-8886-ae2c61c6bd0e" providerId="ADAL" clId="{E0F21401-BBAF-8743-9FC0-459E53FA160A}" dt="2020-05-14T20:27:30.109" v="2413" actId="478"/>
          <ac:picMkLst>
            <pc:docMk/>
            <pc:sldMk cId="317270287" sldId="382"/>
            <ac:picMk id="4" creationId="{4FAC17D1-2FDC-C44C-A0E8-4178BFD2A680}"/>
          </ac:picMkLst>
        </pc:picChg>
        <pc:picChg chg="del">
          <ac:chgData name="Wang, Jun" userId="41e36dea-48b7-4baa-8886-ae2c61c6bd0e" providerId="ADAL" clId="{E0F21401-BBAF-8743-9FC0-459E53FA160A}" dt="2020-05-14T20:27:30.109" v="2413" actId="478"/>
          <ac:picMkLst>
            <pc:docMk/>
            <pc:sldMk cId="317270287" sldId="382"/>
            <ac:picMk id="10" creationId="{9EE4EBE2-B2BC-1F4B-91C3-0CC1BD9FDBC7}"/>
          </ac:picMkLst>
        </pc:picChg>
        <pc:picChg chg="del">
          <ac:chgData name="Wang, Jun" userId="41e36dea-48b7-4baa-8886-ae2c61c6bd0e" providerId="ADAL" clId="{E0F21401-BBAF-8743-9FC0-459E53FA160A}" dt="2020-05-14T20:27:30.109" v="2413" actId="478"/>
          <ac:picMkLst>
            <pc:docMk/>
            <pc:sldMk cId="317270287" sldId="382"/>
            <ac:picMk id="14" creationId="{3792141E-82AF-D24C-9844-B490F57E2702}"/>
          </ac:picMkLst>
        </pc:picChg>
        <pc:cxnChg chg="add del mod">
          <ac:chgData name="Wang, Jun" userId="41e36dea-48b7-4baa-8886-ae2c61c6bd0e" providerId="ADAL" clId="{E0F21401-BBAF-8743-9FC0-459E53FA160A}" dt="2020-05-14T20:30:56.163" v="2590" actId="478"/>
          <ac:cxnSpMkLst>
            <pc:docMk/>
            <pc:sldMk cId="317270287" sldId="382"/>
            <ac:cxnSpMk id="6" creationId="{758A4409-7AAE-B84C-83BF-882AF02356F5}"/>
          </ac:cxnSpMkLst>
        </pc:cxnChg>
        <pc:cxnChg chg="add mod">
          <ac:chgData name="Wang, Jun" userId="41e36dea-48b7-4baa-8886-ae2c61c6bd0e" providerId="ADAL" clId="{E0F21401-BBAF-8743-9FC0-459E53FA160A}" dt="2020-05-14T20:35:41.555" v="2764" actId="692"/>
          <ac:cxnSpMkLst>
            <pc:docMk/>
            <pc:sldMk cId="317270287" sldId="382"/>
            <ac:cxnSpMk id="23" creationId="{7C94B47E-8E95-D140-B3F9-757DEBCF330C}"/>
          </ac:cxnSpMkLst>
        </pc:cxnChg>
      </pc:sldChg>
      <pc:sldChg chg="addSp modSp add">
        <pc:chgData name="Wang, Jun" userId="41e36dea-48b7-4baa-8886-ae2c61c6bd0e" providerId="ADAL" clId="{E0F21401-BBAF-8743-9FC0-459E53FA160A}" dt="2020-05-17T22:42:52.154" v="4502" actId="20577"/>
        <pc:sldMkLst>
          <pc:docMk/>
          <pc:sldMk cId="1135866312" sldId="383"/>
        </pc:sldMkLst>
        <pc:spChg chg="mod">
          <ac:chgData name="Wang, Jun" userId="41e36dea-48b7-4baa-8886-ae2c61c6bd0e" providerId="ADAL" clId="{E0F21401-BBAF-8743-9FC0-459E53FA160A}" dt="2020-05-16T19:54:51.729" v="3622" actId="20577"/>
          <ac:spMkLst>
            <pc:docMk/>
            <pc:sldMk cId="1135866312" sldId="383"/>
            <ac:spMk id="2" creationId="{00000000-0000-0000-0000-000000000000}"/>
          </ac:spMkLst>
        </pc:spChg>
        <pc:spChg chg="add mod">
          <ac:chgData name="Wang, Jun" userId="41e36dea-48b7-4baa-8886-ae2c61c6bd0e" providerId="ADAL" clId="{E0F21401-BBAF-8743-9FC0-459E53FA160A}" dt="2020-05-17T22:42:52.154" v="4502" actId="20577"/>
          <ac:spMkLst>
            <pc:docMk/>
            <pc:sldMk cId="1135866312" sldId="383"/>
            <ac:spMk id="4" creationId="{545B531F-512F-B14A-B37F-9D1E7F30833B}"/>
          </ac:spMkLst>
        </pc:spChg>
        <pc:spChg chg="mod">
          <ac:chgData name="Wang, Jun" userId="41e36dea-48b7-4baa-8886-ae2c61c6bd0e" providerId="ADAL" clId="{E0F21401-BBAF-8743-9FC0-459E53FA160A}" dt="2020-05-16T20:04:37.275" v="4099" actId="1037"/>
          <ac:spMkLst>
            <pc:docMk/>
            <pc:sldMk cId="1135866312" sldId="383"/>
            <ac:spMk id="9" creationId="{C2CFF631-CE5E-3C42-BFBC-6BBE0C1BFA8E}"/>
          </ac:spMkLst>
        </pc:spChg>
        <pc:spChg chg="mod">
          <ac:chgData name="Wang, Jun" userId="41e36dea-48b7-4baa-8886-ae2c61c6bd0e" providerId="ADAL" clId="{E0F21401-BBAF-8743-9FC0-459E53FA160A}" dt="2020-05-14T20:38:52.761" v="2932" actId="207"/>
          <ac:spMkLst>
            <pc:docMk/>
            <pc:sldMk cId="1135866312" sldId="383"/>
            <ac:spMk id="18" creationId="{8F5D2571-0AC4-A74A-8386-0C86CE181034}"/>
          </ac:spMkLst>
        </pc:spChg>
        <pc:spChg chg="mod">
          <ac:chgData name="Wang, Jun" userId="41e36dea-48b7-4baa-8886-ae2c61c6bd0e" providerId="ADAL" clId="{E0F21401-BBAF-8743-9FC0-459E53FA160A}" dt="2020-05-14T20:38:59.847" v="2933" actId="207"/>
          <ac:spMkLst>
            <pc:docMk/>
            <pc:sldMk cId="1135866312" sldId="383"/>
            <ac:spMk id="19" creationId="{D0375F3D-3856-0744-9BFA-53A09BC2E6F8}"/>
          </ac:spMkLst>
        </pc:spChg>
        <pc:spChg chg="mod">
          <ac:chgData name="Wang, Jun" userId="41e36dea-48b7-4baa-8886-ae2c61c6bd0e" providerId="ADAL" clId="{E0F21401-BBAF-8743-9FC0-459E53FA160A}" dt="2020-05-14T20:38:22.227" v="2931" actId="207"/>
          <ac:spMkLst>
            <pc:docMk/>
            <pc:sldMk cId="1135866312" sldId="383"/>
            <ac:spMk id="20" creationId="{CA8CF16D-4B92-174B-9043-09353766EEEF}"/>
          </ac:spMkLst>
        </pc:spChg>
        <pc:spChg chg="mod">
          <ac:chgData name="Wang, Jun" userId="41e36dea-48b7-4baa-8886-ae2c61c6bd0e" providerId="ADAL" clId="{E0F21401-BBAF-8743-9FC0-459E53FA160A}" dt="2020-05-14T20:38:22.227" v="2931" actId="207"/>
          <ac:spMkLst>
            <pc:docMk/>
            <pc:sldMk cId="1135866312" sldId="383"/>
            <ac:spMk id="21" creationId="{12B5B206-EF12-DD46-A946-F6D373EC2146}"/>
          </ac:spMkLst>
        </pc:spChg>
        <pc:spChg chg="mod">
          <ac:chgData name="Wang, Jun" userId="41e36dea-48b7-4baa-8886-ae2c61c6bd0e" providerId="ADAL" clId="{E0F21401-BBAF-8743-9FC0-459E53FA160A}" dt="2020-05-14T20:41:23.884" v="3049" actId="1076"/>
          <ac:spMkLst>
            <pc:docMk/>
            <pc:sldMk cId="1135866312" sldId="383"/>
            <ac:spMk id="24" creationId="{202A686E-58ED-6643-970B-D7C236EDCD32}"/>
          </ac:spMkLst>
        </pc:spChg>
        <pc:cxnChg chg="mod">
          <ac:chgData name="Wang, Jun" userId="41e36dea-48b7-4baa-8886-ae2c61c6bd0e" providerId="ADAL" clId="{E0F21401-BBAF-8743-9FC0-459E53FA160A}" dt="2020-05-14T20:41:20.406" v="3048" actId="1076"/>
          <ac:cxnSpMkLst>
            <pc:docMk/>
            <pc:sldMk cId="1135866312" sldId="383"/>
            <ac:cxnSpMk id="23" creationId="{7C94B47E-8E95-D140-B3F9-757DEBCF330C}"/>
          </ac:cxnSpMkLst>
        </pc:cxnChg>
      </pc:sldChg>
      <pc:sldChg chg="add del">
        <pc:chgData name="Wang, Jun" userId="41e36dea-48b7-4baa-8886-ae2c61c6bd0e" providerId="ADAL" clId="{E0F21401-BBAF-8743-9FC0-459E53FA160A}" dt="2020-05-14T20:28:31.399" v="2434"/>
        <pc:sldMkLst>
          <pc:docMk/>
          <pc:sldMk cId="3782439138" sldId="383"/>
        </pc:sldMkLst>
      </pc:sldChg>
      <pc:sldChg chg="add">
        <pc:chgData name="Wang, Jun" userId="41e36dea-48b7-4baa-8886-ae2c61c6bd0e" providerId="ADAL" clId="{E0F21401-BBAF-8743-9FC0-459E53FA160A}" dt="2020-05-14T20:47:39.606" v="3489"/>
        <pc:sldMkLst>
          <pc:docMk/>
          <pc:sldMk cId="2514416240" sldId="384"/>
        </pc:sldMkLst>
      </pc:sldChg>
      <pc:sldChg chg="add">
        <pc:chgData name="Wang, Jun" userId="41e36dea-48b7-4baa-8886-ae2c61c6bd0e" providerId="ADAL" clId="{E0F21401-BBAF-8743-9FC0-459E53FA160A}" dt="2020-05-14T20:48:34.596" v="3491"/>
        <pc:sldMkLst>
          <pc:docMk/>
          <pc:sldMk cId="3872188785" sldId="385"/>
        </pc:sldMkLst>
      </pc:sldChg>
      <pc:sldChg chg="addSp delSp modSp add">
        <pc:chgData name="Wang, Jun" userId="41e36dea-48b7-4baa-8886-ae2c61c6bd0e" providerId="ADAL" clId="{E0F21401-BBAF-8743-9FC0-459E53FA160A}" dt="2020-05-16T20:13:30.756" v="4387" actId="20577"/>
        <pc:sldMkLst>
          <pc:docMk/>
          <pc:sldMk cId="2307307020" sldId="386"/>
        </pc:sldMkLst>
        <pc:spChg chg="del">
          <ac:chgData name="Wang, Jun" userId="41e36dea-48b7-4baa-8886-ae2c61c6bd0e" providerId="ADAL" clId="{E0F21401-BBAF-8743-9FC0-459E53FA160A}" dt="2020-05-14T20:52:04.179" v="3494" actId="478"/>
          <ac:spMkLst>
            <pc:docMk/>
            <pc:sldMk cId="2307307020" sldId="386"/>
            <ac:spMk id="2" creationId="{8BBB5DEC-50EE-CD40-B16C-98817F1B9D6E}"/>
          </ac:spMkLst>
        </pc:spChg>
        <pc:spChg chg="add mod">
          <ac:chgData name="Wang, Jun" userId="41e36dea-48b7-4baa-8886-ae2c61c6bd0e" providerId="ADAL" clId="{E0F21401-BBAF-8743-9FC0-459E53FA160A}" dt="2020-05-16T20:12:32.231" v="4278" actId="1076"/>
          <ac:spMkLst>
            <pc:docMk/>
            <pc:sldMk cId="2307307020" sldId="386"/>
            <ac:spMk id="2" creationId="{BE3529DB-2B78-4040-9323-B4AB73614CC2}"/>
          </ac:spMkLst>
        </pc:spChg>
        <pc:spChg chg="del">
          <ac:chgData name="Wang, Jun" userId="41e36dea-48b7-4baa-8886-ae2c61c6bd0e" providerId="ADAL" clId="{E0F21401-BBAF-8743-9FC0-459E53FA160A}" dt="2020-05-14T20:52:06.709" v="3495" actId="478"/>
          <ac:spMkLst>
            <pc:docMk/>
            <pc:sldMk cId="2307307020" sldId="386"/>
            <ac:spMk id="3" creationId="{E619D534-C6AA-554C-BAF4-A556A809B6E3}"/>
          </ac:spMkLst>
        </pc:spChg>
        <pc:spChg chg="add mod">
          <ac:chgData name="Wang, Jun" userId="41e36dea-48b7-4baa-8886-ae2c61c6bd0e" providerId="ADAL" clId="{E0F21401-BBAF-8743-9FC0-459E53FA160A}" dt="2020-05-16T20:13:30.756" v="4387" actId="20577"/>
          <ac:spMkLst>
            <pc:docMk/>
            <pc:sldMk cId="2307307020" sldId="386"/>
            <ac:spMk id="4" creationId="{2B8101F8-2847-FD4B-99B1-1CB1E3B5C473}"/>
          </ac:spMkLst>
        </pc:spChg>
        <pc:picChg chg="add mod">
          <ac:chgData name="Wang, Jun" userId="41e36dea-48b7-4baa-8886-ae2c61c6bd0e" providerId="ADAL" clId="{E0F21401-BBAF-8743-9FC0-459E53FA160A}" dt="2020-05-16T20:12:33.369" v="4279" actId="1076"/>
          <ac:picMkLst>
            <pc:docMk/>
            <pc:sldMk cId="2307307020" sldId="386"/>
            <ac:picMk id="3" creationId="{E1565B7D-B289-0F48-B757-F70E45B410EB}"/>
          </ac:picMkLst>
        </pc:picChg>
        <pc:picChg chg="add del mod">
          <ac:chgData name="Wang, Jun" userId="41e36dea-48b7-4baa-8886-ae2c61c6bd0e" providerId="ADAL" clId="{E0F21401-BBAF-8743-9FC0-459E53FA160A}" dt="2020-05-14T20:55:49.644" v="3498" actId="478"/>
          <ac:picMkLst>
            <pc:docMk/>
            <pc:sldMk cId="2307307020" sldId="386"/>
            <ac:picMk id="4" creationId="{52C81CC0-53E6-6A41-8D2B-4AB65AD44C5B}"/>
          </ac:picMkLst>
        </pc:picChg>
      </pc:sldChg>
      <pc:sldChg chg="add del">
        <pc:chgData name="Wang, Jun" userId="41e36dea-48b7-4baa-8886-ae2c61c6bd0e" providerId="ADAL" clId="{E0F21401-BBAF-8743-9FC0-459E53FA160A}" dt="2020-05-17T22:54:17.055" v="4616" actId="2696"/>
        <pc:sldMkLst>
          <pc:docMk/>
          <pc:sldMk cId="1347533998" sldId="387"/>
        </pc:sldMkLst>
      </pc:sldChg>
      <pc:sldChg chg="addSp delSp modSp add">
        <pc:chgData name="Wang, Jun" userId="41e36dea-48b7-4baa-8886-ae2c61c6bd0e" providerId="ADAL" clId="{E0F21401-BBAF-8743-9FC0-459E53FA160A}" dt="2020-05-17T22:53:43.885" v="4594" actId="20577"/>
        <pc:sldMkLst>
          <pc:docMk/>
          <pc:sldMk cId="2405710079" sldId="388"/>
        </pc:sldMkLst>
        <pc:spChg chg="mod">
          <ac:chgData name="Wang, Jun" userId="41e36dea-48b7-4baa-8886-ae2c61c6bd0e" providerId="ADAL" clId="{E0F21401-BBAF-8743-9FC0-459E53FA160A}" dt="2020-05-17T22:48:04.281" v="4551" actId="20577"/>
          <ac:spMkLst>
            <pc:docMk/>
            <pc:sldMk cId="2405710079" sldId="388"/>
            <ac:spMk id="2" creationId="{9F38E046-4D95-1747-9E84-B0E5324CC2D7}"/>
          </ac:spMkLst>
        </pc:spChg>
        <pc:spChg chg="del">
          <ac:chgData name="Wang, Jun" userId="41e36dea-48b7-4baa-8886-ae2c61c6bd0e" providerId="ADAL" clId="{E0F21401-BBAF-8743-9FC0-459E53FA160A}" dt="2020-05-17T22:47:39.255" v="4515" actId="478"/>
          <ac:spMkLst>
            <pc:docMk/>
            <pc:sldMk cId="2405710079" sldId="388"/>
            <ac:spMk id="3" creationId="{DCB82166-E245-7A4C-9928-82B6BEE6A7C3}"/>
          </ac:spMkLst>
        </pc:spChg>
        <pc:spChg chg="add mod">
          <ac:chgData name="Wang, Jun" userId="41e36dea-48b7-4baa-8886-ae2c61c6bd0e" providerId="ADAL" clId="{E0F21401-BBAF-8743-9FC0-459E53FA160A}" dt="2020-05-17T22:52:10.533" v="4571" actId="1076"/>
          <ac:spMkLst>
            <pc:docMk/>
            <pc:sldMk cId="2405710079" sldId="388"/>
            <ac:spMk id="6" creationId="{E68872F3-46FB-3C40-AEDA-7688D7F29385}"/>
          </ac:spMkLst>
        </pc:spChg>
        <pc:spChg chg="add mod">
          <ac:chgData name="Wang, Jun" userId="41e36dea-48b7-4baa-8886-ae2c61c6bd0e" providerId="ADAL" clId="{E0F21401-BBAF-8743-9FC0-459E53FA160A}" dt="2020-05-17T22:53:43.885" v="4594" actId="20577"/>
          <ac:spMkLst>
            <pc:docMk/>
            <pc:sldMk cId="2405710079" sldId="388"/>
            <ac:spMk id="7" creationId="{D6CEE27D-8839-3B4C-A6DD-29B7C47FE38D}"/>
          </ac:spMkLst>
        </pc:spChg>
        <pc:picChg chg="add mod modCrop">
          <ac:chgData name="Wang, Jun" userId="41e36dea-48b7-4baa-8886-ae2c61c6bd0e" providerId="ADAL" clId="{E0F21401-BBAF-8743-9FC0-459E53FA160A}" dt="2020-05-17T22:47:53.332" v="4519" actId="1076"/>
          <ac:picMkLst>
            <pc:docMk/>
            <pc:sldMk cId="2405710079" sldId="388"/>
            <ac:picMk id="4" creationId="{FCA28A7F-30C5-D943-80D7-B4E54C423930}"/>
          </ac:picMkLst>
        </pc:picChg>
        <pc:picChg chg="add mod modCrop">
          <ac:chgData name="Wang, Jun" userId="41e36dea-48b7-4baa-8886-ae2c61c6bd0e" providerId="ADAL" clId="{E0F21401-BBAF-8743-9FC0-459E53FA160A}" dt="2020-05-17T22:47:49.410" v="4518" actId="1076"/>
          <ac:picMkLst>
            <pc:docMk/>
            <pc:sldMk cId="2405710079" sldId="388"/>
            <ac:picMk id="5" creationId="{B1508F5A-ADDB-A949-8D61-7459E02A80DE}"/>
          </ac:picMkLst>
        </pc:picChg>
      </pc:sldChg>
      <pc:sldChg chg="delSp add del">
        <pc:chgData name="Wang, Jun" userId="41e36dea-48b7-4baa-8886-ae2c61c6bd0e" providerId="ADAL" clId="{E0F21401-BBAF-8743-9FC0-459E53FA160A}" dt="2020-05-17T23:11:42.487" v="4642" actId="2696"/>
        <pc:sldMkLst>
          <pc:docMk/>
          <pc:sldMk cId="182565676" sldId="389"/>
        </pc:sldMkLst>
        <pc:spChg chg="del">
          <ac:chgData name="Wang, Jun" userId="41e36dea-48b7-4baa-8886-ae2c61c6bd0e" providerId="ADAL" clId="{E0F21401-BBAF-8743-9FC0-459E53FA160A}" dt="2020-05-17T22:55:53.072" v="4618" actId="478"/>
          <ac:spMkLst>
            <pc:docMk/>
            <pc:sldMk cId="182565676" sldId="389"/>
            <ac:spMk id="2" creationId="{61353B2A-6C22-8144-8271-AFF970EDC41A}"/>
          </ac:spMkLst>
        </pc:spChg>
        <pc:spChg chg="del">
          <ac:chgData name="Wang, Jun" userId="41e36dea-48b7-4baa-8886-ae2c61c6bd0e" providerId="ADAL" clId="{E0F21401-BBAF-8743-9FC0-459E53FA160A}" dt="2020-05-17T22:55:55.152" v="4619" actId="478"/>
          <ac:spMkLst>
            <pc:docMk/>
            <pc:sldMk cId="182565676" sldId="389"/>
            <ac:spMk id="3" creationId="{0869F598-2CD3-A649-9217-C9013C27E06E}"/>
          </ac:spMkLst>
        </pc:spChg>
      </pc:sldChg>
      <pc:sldChg chg="addSp delSp modSp add del">
        <pc:chgData name="Wang, Jun" userId="41e36dea-48b7-4baa-8886-ae2c61c6bd0e" providerId="ADAL" clId="{E0F21401-BBAF-8743-9FC0-459E53FA160A}" dt="2020-05-17T22:53:46.202" v="4595" actId="2696"/>
        <pc:sldMkLst>
          <pc:docMk/>
          <pc:sldMk cId="1064041886" sldId="389"/>
        </pc:sldMkLst>
        <pc:spChg chg="del">
          <ac:chgData name="Wang, Jun" userId="41e36dea-48b7-4baa-8886-ae2c61c6bd0e" providerId="ADAL" clId="{E0F21401-BBAF-8743-9FC0-459E53FA160A}" dt="2020-05-17T22:51:40.750" v="4553"/>
          <ac:spMkLst>
            <pc:docMk/>
            <pc:sldMk cId="1064041886" sldId="389"/>
            <ac:spMk id="3" creationId="{47F90787-C94E-3F42-8CFD-39A550F1AF24}"/>
          </ac:spMkLst>
        </pc:spChg>
        <pc:spChg chg="add mod">
          <ac:chgData name="Wang, Jun" userId="41e36dea-48b7-4baa-8886-ae2c61c6bd0e" providerId="ADAL" clId="{E0F21401-BBAF-8743-9FC0-459E53FA160A}" dt="2020-05-17T22:53:30.894" v="4572" actId="478"/>
          <ac:spMkLst>
            <pc:docMk/>
            <pc:sldMk cId="1064041886" sldId="389"/>
            <ac:spMk id="7" creationId="{AEBE84A0-423C-684F-8717-CD52214FC59B}"/>
          </ac:spMkLst>
        </pc:spChg>
        <pc:picChg chg="add del mod">
          <ac:chgData name="Wang, Jun" userId="41e36dea-48b7-4baa-8886-ae2c61c6bd0e" providerId="ADAL" clId="{E0F21401-BBAF-8743-9FC0-459E53FA160A}" dt="2020-05-17T22:53:30.894" v="4572" actId="478"/>
          <ac:picMkLst>
            <pc:docMk/>
            <pc:sldMk cId="1064041886" sldId="389"/>
            <ac:picMk id="5" creationId="{CEC6906C-06D3-644A-BEE0-0A0607071097}"/>
          </ac:picMkLst>
        </pc:picChg>
      </pc:sldChg>
      <pc:sldChg chg="modSp add ord modTransition">
        <pc:chgData name="Wang, Jun" userId="41e36dea-48b7-4baa-8886-ae2c61c6bd0e" providerId="ADAL" clId="{E0F21401-BBAF-8743-9FC0-459E53FA160A}" dt="2020-05-17T22:58:46.773" v="4640" actId="20577"/>
        <pc:sldMkLst>
          <pc:docMk/>
          <pc:sldMk cId="1711927072" sldId="467"/>
        </pc:sldMkLst>
        <pc:spChg chg="mod">
          <ac:chgData name="Wang, Jun" userId="41e36dea-48b7-4baa-8886-ae2c61c6bd0e" providerId="ADAL" clId="{E0F21401-BBAF-8743-9FC0-459E53FA160A}" dt="2020-05-17T22:58:46.773" v="4640" actId="20577"/>
          <ac:spMkLst>
            <pc:docMk/>
            <pc:sldMk cId="1711927072" sldId="467"/>
            <ac:spMk id="2" creationId="{2265D7CC-040C-074D-8B2F-B4EE195F7BFE}"/>
          </ac:spMkLst>
        </pc:spChg>
      </pc:sldChg>
    </pc:docChg>
  </pc:docChgLst>
  <pc:docChgLst>
    <pc:chgData name="Wang, Jun" userId="41e36dea-48b7-4baa-8886-ae2c61c6bd0e" providerId="ADAL" clId="{0B8546F4-DD30-4174-A8E5-8A4AB1759E49}"/>
    <pc:docChg chg="undo custSel modSld sldOrd">
      <pc:chgData name="Wang, Jun" userId="41e36dea-48b7-4baa-8886-ae2c61c6bd0e" providerId="ADAL" clId="{0B8546F4-DD30-4174-A8E5-8A4AB1759E49}" dt="2020-06-05T17:42:17.087" v="648" actId="1076"/>
      <pc:docMkLst>
        <pc:docMk/>
      </pc:docMkLst>
      <pc:sldChg chg="ord">
        <pc:chgData name="Wang, Jun" userId="41e36dea-48b7-4baa-8886-ae2c61c6bd0e" providerId="ADAL" clId="{0B8546F4-DD30-4174-A8E5-8A4AB1759E49}" dt="2020-06-05T17:32:08.751" v="244"/>
        <pc:sldMkLst>
          <pc:docMk/>
          <pc:sldMk cId="2183977461" sldId="317"/>
        </pc:sldMkLst>
      </pc:sldChg>
      <pc:sldChg chg="addSp modSp mod">
        <pc:chgData name="Wang, Jun" userId="41e36dea-48b7-4baa-8886-ae2c61c6bd0e" providerId="ADAL" clId="{0B8546F4-DD30-4174-A8E5-8A4AB1759E49}" dt="2020-06-05T17:31:35.605" v="242" actId="20577"/>
        <pc:sldMkLst>
          <pc:docMk/>
          <pc:sldMk cId="1365730538" sldId="357"/>
        </pc:sldMkLst>
        <pc:spChg chg="mod">
          <ac:chgData name="Wang, Jun" userId="41e36dea-48b7-4baa-8886-ae2c61c6bd0e" providerId="ADAL" clId="{0B8546F4-DD30-4174-A8E5-8A4AB1759E49}" dt="2020-06-05T17:31:11.907" v="236" actId="1076"/>
          <ac:spMkLst>
            <pc:docMk/>
            <pc:sldMk cId="1365730538" sldId="357"/>
            <ac:spMk id="3" creationId="{304EF733-D5C3-284C-A5D9-EAA6FE62BD31}"/>
          </ac:spMkLst>
        </pc:spChg>
        <pc:spChg chg="add mod">
          <ac:chgData name="Wang, Jun" userId="41e36dea-48b7-4baa-8886-ae2c61c6bd0e" providerId="ADAL" clId="{0B8546F4-DD30-4174-A8E5-8A4AB1759E49}" dt="2020-06-05T17:31:35.605" v="242" actId="20577"/>
          <ac:spMkLst>
            <pc:docMk/>
            <pc:sldMk cId="1365730538" sldId="357"/>
            <ac:spMk id="7" creationId="{5A789236-2DF7-42A6-A3A0-7E81A7F6D1AE}"/>
          </ac:spMkLst>
        </pc:spChg>
        <pc:spChg chg="mod">
          <ac:chgData name="Wang, Jun" userId="41e36dea-48b7-4baa-8886-ae2c61c6bd0e" providerId="ADAL" clId="{0B8546F4-DD30-4174-A8E5-8A4AB1759E49}" dt="2020-06-05T17:27:33.085" v="12" actId="1076"/>
          <ac:spMkLst>
            <pc:docMk/>
            <pc:sldMk cId="1365730538" sldId="357"/>
            <ac:spMk id="14" creationId="{5F456AD4-4BAE-934A-8A06-B2CD32AE71D9}"/>
          </ac:spMkLst>
        </pc:spChg>
        <pc:spChg chg="mod ord">
          <ac:chgData name="Wang, Jun" userId="41e36dea-48b7-4baa-8886-ae2c61c6bd0e" providerId="ADAL" clId="{0B8546F4-DD30-4174-A8E5-8A4AB1759E49}" dt="2020-06-05T17:05:22.509" v="11" actId="1076"/>
          <ac:spMkLst>
            <pc:docMk/>
            <pc:sldMk cId="1365730538" sldId="357"/>
            <ac:spMk id="18" creationId="{00000000-0000-0000-0000-000000000000}"/>
          </ac:spMkLst>
        </pc:spChg>
        <pc:grpChg chg="mod">
          <ac:chgData name="Wang, Jun" userId="41e36dea-48b7-4baa-8886-ae2c61c6bd0e" providerId="ADAL" clId="{0B8546F4-DD30-4174-A8E5-8A4AB1759E49}" dt="2020-06-05T17:05:06.989" v="8" actId="1076"/>
          <ac:grpSpMkLst>
            <pc:docMk/>
            <pc:sldMk cId="1365730538" sldId="357"/>
            <ac:grpSpMk id="10" creationId="{37FB2F47-E42A-7740-AC46-BC5C80A8C4A9}"/>
          </ac:grpSpMkLst>
        </pc:grpChg>
      </pc:sldChg>
      <pc:sldChg chg="addSp delSp modSp mod">
        <pc:chgData name="Wang, Jun" userId="41e36dea-48b7-4baa-8886-ae2c61c6bd0e" providerId="ADAL" clId="{0B8546F4-DD30-4174-A8E5-8A4AB1759E49}" dt="2020-06-05T17:42:17.087" v="648" actId="1076"/>
        <pc:sldMkLst>
          <pc:docMk/>
          <pc:sldMk cId="230657108" sldId="444"/>
        </pc:sldMkLst>
        <pc:spChg chg="mod">
          <ac:chgData name="Wang, Jun" userId="41e36dea-48b7-4baa-8886-ae2c61c6bd0e" providerId="ADAL" clId="{0B8546F4-DD30-4174-A8E5-8A4AB1759E49}" dt="2020-06-05T17:41:55.622" v="642" actId="1076"/>
          <ac:spMkLst>
            <pc:docMk/>
            <pc:sldMk cId="230657108" sldId="444"/>
            <ac:spMk id="5" creationId="{6D01A44F-8062-9E4B-8C4B-9FD4B571C03E}"/>
          </ac:spMkLst>
        </pc:spChg>
        <pc:spChg chg="del mod">
          <ac:chgData name="Wang, Jun" userId="41e36dea-48b7-4baa-8886-ae2c61c6bd0e" providerId="ADAL" clId="{0B8546F4-DD30-4174-A8E5-8A4AB1759E49}" dt="2020-06-05T17:42:00.570" v="644" actId="478"/>
          <ac:spMkLst>
            <pc:docMk/>
            <pc:sldMk cId="230657108" sldId="444"/>
            <ac:spMk id="8" creationId="{792525B2-B357-DF43-B8D1-61307D165CD8}"/>
          </ac:spMkLst>
        </pc:spChg>
        <pc:spChg chg="add mod">
          <ac:chgData name="Wang, Jun" userId="41e36dea-48b7-4baa-8886-ae2c61c6bd0e" providerId="ADAL" clId="{0B8546F4-DD30-4174-A8E5-8A4AB1759E49}" dt="2020-06-05T17:42:13.033" v="647" actId="14100"/>
          <ac:spMkLst>
            <pc:docMk/>
            <pc:sldMk cId="230657108" sldId="444"/>
            <ac:spMk id="9" creationId="{AF37C904-A12C-442B-914A-93BD46B7DFA5}"/>
          </ac:spMkLst>
        </pc:spChg>
        <pc:picChg chg="mod modCrop">
          <ac:chgData name="Wang, Jun" userId="41e36dea-48b7-4baa-8886-ae2c61c6bd0e" providerId="ADAL" clId="{0B8546F4-DD30-4174-A8E5-8A4AB1759E49}" dt="2020-06-05T17:39:54.263" v="547" actId="732"/>
          <ac:picMkLst>
            <pc:docMk/>
            <pc:sldMk cId="230657108" sldId="444"/>
            <ac:picMk id="6" creationId="{C072E84A-FC57-334B-A432-3C3CAD83B31E}"/>
          </ac:picMkLst>
        </pc:picChg>
        <pc:picChg chg="mod">
          <ac:chgData name="Wang, Jun" userId="41e36dea-48b7-4baa-8886-ae2c61c6bd0e" providerId="ADAL" clId="{0B8546F4-DD30-4174-A8E5-8A4AB1759E49}" dt="2020-06-05T17:42:17.087" v="648" actId="1076"/>
          <ac:picMkLst>
            <pc:docMk/>
            <pc:sldMk cId="230657108" sldId="444"/>
            <ac:picMk id="7" creationId="{E8AF42CA-7429-484F-976A-9D8865013F3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669B0-EEE5-E040-87BA-8B5F7B6A448C}" type="datetimeFigureOut">
              <a:rPr lang="en-US" smtClean="0"/>
              <a:t>6/5/21</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DACCA4-E26A-E44F-BA85-C6AEB18494C0}" type="slidenum">
              <a:rPr lang="en-US" smtClean="0"/>
              <a:t>‹#›</a:t>
            </a:fld>
            <a:endParaRPr lang="en-US"/>
          </a:p>
        </p:txBody>
      </p:sp>
    </p:spTree>
    <p:extLst>
      <p:ext uri="{BB962C8B-B14F-4D97-AF65-F5344CB8AC3E}">
        <p14:creationId xmlns:p14="http://schemas.microsoft.com/office/powerpoint/2010/main" val="85578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1</a:t>
            </a:fld>
            <a:endParaRPr lang="en-US"/>
          </a:p>
        </p:txBody>
      </p:sp>
    </p:spTree>
    <p:extLst>
      <p:ext uri="{BB962C8B-B14F-4D97-AF65-F5344CB8AC3E}">
        <p14:creationId xmlns:p14="http://schemas.microsoft.com/office/powerpoint/2010/main" val="339434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13</a:t>
            </a:fld>
            <a:endParaRPr lang="en-US"/>
          </a:p>
        </p:txBody>
      </p:sp>
    </p:spTree>
    <p:extLst>
      <p:ext uri="{BB962C8B-B14F-4D97-AF65-F5344CB8AC3E}">
        <p14:creationId xmlns:p14="http://schemas.microsoft.com/office/powerpoint/2010/main" val="325791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77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15</a:t>
            </a:fld>
            <a:endParaRPr lang="en-US"/>
          </a:p>
        </p:txBody>
      </p:sp>
    </p:spTree>
    <p:extLst>
      <p:ext uri="{BB962C8B-B14F-4D97-AF65-F5344CB8AC3E}">
        <p14:creationId xmlns:p14="http://schemas.microsoft.com/office/powerpoint/2010/main" val="336620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16</a:t>
            </a:fld>
            <a:endParaRPr lang="en-US"/>
          </a:p>
        </p:txBody>
      </p:sp>
    </p:spTree>
    <p:extLst>
      <p:ext uri="{BB962C8B-B14F-4D97-AF65-F5344CB8AC3E}">
        <p14:creationId xmlns:p14="http://schemas.microsoft.com/office/powerpoint/2010/main" val="125150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2</a:t>
            </a:fld>
            <a:endParaRPr lang="en-US"/>
          </a:p>
        </p:txBody>
      </p:sp>
    </p:spTree>
    <p:extLst>
      <p:ext uri="{BB962C8B-B14F-4D97-AF65-F5344CB8AC3E}">
        <p14:creationId xmlns:p14="http://schemas.microsoft.com/office/powerpoint/2010/main" val="1850541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4</a:t>
            </a:fld>
            <a:endParaRPr lang="en-US"/>
          </a:p>
        </p:txBody>
      </p:sp>
    </p:spTree>
    <p:extLst>
      <p:ext uri="{BB962C8B-B14F-4D97-AF65-F5344CB8AC3E}">
        <p14:creationId xmlns:p14="http://schemas.microsoft.com/office/powerpoint/2010/main" val="115078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309F5-58DF-DB4A-B26F-FE869C5B718B}" type="slidenum">
              <a:rPr lang="en-US" smtClean="0"/>
              <a:t>5</a:t>
            </a:fld>
            <a:endParaRPr lang="en-US"/>
          </a:p>
        </p:txBody>
      </p:sp>
    </p:spTree>
    <p:extLst>
      <p:ext uri="{BB962C8B-B14F-4D97-AF65-F5344CB8AC3E}">
        <p14:creationId xmlns:p14="http://schemas.microsoft.com/office/powerpoint/2010/main" val="4078938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6</a:t>
            </a:fld>
            <a:endParaRPr lang="en-US"/>
          </a:p>
        </p:txBody>
      </p:sp>
    </p:spTree>
    <p:extLst>
      <p:ext uri="{BB962C8B-B14F-4D97-AF65-F5344CB8AC3E}">
        <p14:creationId xmlns:p14="http://schemas.microsoft.com/office/powerpoint/2010/main" val="287132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7</a:t>
            </a:fld>
            <a:endParaRPr lang="en-US"/>
          </a:p>
        </p:txBody>
      </p:sp>
    </p:spTree>
    <p:extLst>
      <p:ext uri="{BB962C8B-B14F-4D97-AF65-F5344CB8AC3E}">
        <p14:creationId xmlns:p14="http://schemas.microsoft.com/office/powerpoint/2010/main" val="219050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8</a:t>
            </a:fld>
            <a:endParaRPr lang="en-US"/>
          </a:p>
        </p:txBody>
      </p:sp>
    </p:spTree>
    <p:extLst>
      <p:ext uri="{BB962C8B-B14F-4D97-AF65-F5344CB8AC3E}">
        <p14:creationId xmlns:p14="http://schemas.microsoft.com/office/powerpoint/2010/main" val="1437636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9</a:t>
            </a:fld>
            <a:endParaRPr lang="en-US"/>
          </a:p>
        </p:txBody>
      </p:sp>
    </p:spTree>
    <p:extLst>
      <p:ext uri="{BB962C8B-B14F-4D97-AF65-F5344CB8AC3E}">
        <p14:creationId xmlns:p14="http://schemas.microsoft.com/office/powerpoint/2010/main" val="303630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ACCA4-E26A-E44F-BA85-C6AEB18494C0}" type="slidenum">
              <a:rPr lang="en-US" smtClean="0"/>
              <a:t>11</a:t>
            </a:fld>
            <a:endParaRPr lang="en-US"/>
          </a:p>
        </p:txBody>
      </p:sp>
    </p:spTree>
    <p:extLst>
      <p:ext uri="{BB962C8B-B14F-4D97-AF65-F5344CB8AC3E}">
        <p14:creationId xmlns:p14="http://schemas.microsoft.com/office/powerpoint/2010/main" val="20224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6"/>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42896" indent="0" algn="ctr">
              <a:buNone/>
              <a:defRPr/>
            </a:lvl2pPr>
            <a:lvl3pPr marL="685793" indent="0" algn="ctr">
              <a:buNone/>
              <a:defRPr/>
            </a:lvl3pPr>
            <a:lvl4pPr marL="1028690" indent="0" algn="ctr">
              <a:buNone/>
              <a:defRPr/>
            </a:lvl4pPr>
            <a:lvl5pPr marL="1371587" indent="0" algn="ctr">
              <a:buNone/>
              <a:defRPr/>
            </a:lvl5pPr>
            <a:lvl6pPr marL="1714483" indent="0" algn="ctr">
              <a:buNone/>
              <a:defRPr/>
            </a:lvl6pPr>
            <a:lvl7pPr marL="2057379" indent="0" algn="ctr">
              <a:buNone/>
              <a:defRPr/>
            </a:lvl7pPr>
            <a:lvl8pPr marL="2400276" indent="0" algn="ctr">
              <a:buNone/>
              <a:defRPr/>
            </a:lvl8pPr>
            <a:lvl9pPr marL="274317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193682"/>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76027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444500"/>
            <a:ext cx="2019300" cy="463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44500"/>
            <a:ext cx="5905500" cy="463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769175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96" indent="0" algn="ctr">
              <a:buNone/>
              <a:defRPr/>
            </a:lvl2pPr>
            <a:lvl3pPr marL="761992" indent="0" algn="ctr">
              <a:buNone/>
              <a:defRPr/>
            </a:lvl3pPr>
            <a:lvl4pPr marL="1142989" indent="0" algn="ctr">
              <a:buNone/>
              <a:defRPr/>
            </a:lvl4pPr>
            <a:lvl5pPr marL="1523985" indent="0" algn="ctr">
              <a:buNone/>
              <a:defRPr/>
            </a:lvl5pPr>
            <a:lvl6pPr marL="1904981" indent="0" algn="ctr">
              <a:buNone/>
              <a:defRPr/>
            </a:lvl6pPr>
            <a:lvl7pPr marL="2285977" indent="0" algn="ctr">
              <a:buNone/>
              <a:defRPr/>
            </a:lvl7pPr>
            <a:lvl8pPr marL="2666973" indent="0" algn="ctr">
              <a:buNone/>
              <a:defRPr/>
            </a:lvl8pPr>
            <a:lvl9pPr marL="304797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26959"/>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65263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96" indent="0">
              <a:buNone/>
              <a:defRPr sz="1500"/>
            </a:lvl2pPr>
            <a:lvl3pPr marL="761992" indent="0">
              <a:buNone/>
              <a:defRPr sz="1333"/>
            </a:lvl3pPr>
            <a:lvl4pPr marL="1142989" indent="0">
              <a:buNone/>
              <a:defRPr sz="1167"/>
            </a:lvl4pPr>
            <a:lvl5pPr marL="1523985" indent="0">
              <a:buNone/>
              <a:defRPr sz="1167"/>
            </a:lvl5pPr>
            <a:lvl6pPr marL="1904981" indent="0">
              <a:buNone/>
              <a:defRPr sz="1167"/>
            </a:lvl6pPr>
            <a:lvl7pPr marL="2285977" indent="0">
              <a:buNone/>
              <a:defRPr sz="1167"/>
            </a:lvl7pPr>
            <a:lvl8pPr marL="2666973" indent="0">
              <a:buNone/>
              <a:defRPr sz="1167"/>
            </a:lvl8pPr>
            <a:lvl9pPr marL="3047970" indent="0">
              <a:buNone/>
              <a:defRPr sz="1167"/>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49813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023530"/>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1444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831219"/>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910343"/>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45123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517961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96" indent="0">
              <a:buNone/>
              <a:defRPr sz="2333"/>
            </a:lvl2pPr>
            <a:lvl3pPr marL="761992" indent="0">
              <a:buNone/>
              <a:defRPr sz="2000"/>
            </a:lvl3pPr>
            <a:lvl4pPr marL="1142989" indent="0">
              <a:buNone/>
              <a:defRPr sz="1667"/>
            </a:lvl4pPr>
            <a:lvl5pPr marL="1523985" indent="0">
              <a:buNone/>
              <a:defRPr sz="1667"/>
            </a:lvl5pPr>
            <a:lvl6pPr marL="1904981" indent="0">
              <a:buNone/>
              <a:defRPr sz="1667"/>
            </a:lvl6pPr>
            <a:lvl7pPr marL="2285977" indent="0">
              <a:buNone/>
              <a:defRPr sz="1667"/>
            </a:lvl7pPr>
            <a:lvl8pPr marL="2666973" indent="0">
              <a:buNone/>
              <a:defRPr sz="1667"/>
            </a:lvl8pPr>
            <a:lvl9pPr marL="3047970" indent="0">
              <a:buNone/>
              <a:defRPr sz="1667"/>
            </a:lvl9pPr>
          </a:lstStyle>
          <a:p>
            <a:pPr lvl="0"/>
            <a:r>
              <a:rPr lang="en-US" noProof="0"/>
              <a:t>Click icon to add picture</a:t>
            </a:r>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69613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2292535"/>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444500"/>
            <a:ext cx="2019300" cy="463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44500"/>
            <a:ext cx="5905500" cy="463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620511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500"/>
            </a:lvl1pPr>
            <a:lvl2pPr marL="342896" indent="0">
              <a:buNone/>
              <a:defRPr sz="1350"/>
            </a:lvl2pPr>
            <a:lvl3pPr marL="685793" indent="0">
              <a:buNone/>
              <a:defRPr sz="1200"/>
            </a:lvl3pPr>
            <a:lvl4pPr marL="1028690" indent="0">
              <a:buNone/>
              <a:defRPr sz="1050"/>
            </a:lvl4pPr>
            <a:lvl5pPr marL="1371587" indent="0">
              <a:buNone/>
              <a:defRPr sz="1050"/>
            </a:lvl5pPr>
            <a:lvl6pPr marL="1714483" indent="0">
              <a:buNone/>
              <a:defRPr sz="1050"/>
            </a:lvl6pPr>
            <a:lvl7pPr marL="2057379" indent="0">
              <a:buNone/>
              <a:defRPr sz="1050"/>
            </a:lvl7pPr>
            <a:lvl8pPr marL="2400276" indent="0">
              <a:buNone/>
              <a:defRPr sz="1050"/>
            </a:lvl8pPr>
            <a:lvl9pPr marL="2743173"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47479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55530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1800" b="1"/>
            </a:lvl1pPr>
            <a:lvl2pPr marL="342896" indent="0">
              <a:buNone/>
              <a:defRPr sz="1500" b="1"/>
            </a:lvl2pPr>
            <a:lvl3pPr marL="685793" indent="0">
              <a:buNone/>
              <a:defRPr sz="1350" b="1"/>
            </a:lvl3pPr>
            <a:lvl4pPr marL="1028690" indent="0">
              <a:buNone/>
              <a:defRPr sz="1200" b="1"/>
            </a:lvl4pPr>
            <a:lvl5pPr marL="1371587" indent="0">
              <a:buNone/>
              <a:defRPr sz="1200" b="1"/>
            </a:lvl5pPr>
            <a:lvl6pPr marL="1714483" indent="0">
              <a:buNone/>
              <a:defRPr sz="1200" b="1"/>
            </a:lvl6pPr>
            <a:lvl7pPr marL="2057379" indent="0">
              <a:buNone/>
              <a:defRPr sz="1200" b="1"/>
            </a:lvl7pPr>
            <a:lvl8pPr marL="2400276" indent="0">
              <a:buNone/>
              <a:defRPr sz="1200" b="1"/>
            </a:lvl8pPr>
            <a:lvl9pPr marL="274317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279261"/>
            <a:ext cx="4041775" cy="533136"/>
          </a:xfrm>
        </p:spPr>
        <p:txBody>
          <a:bodyPr anchor="b"/>
          <a:lstStyle>
            <a:lvl1pPr marL="0" indent="0">
              <a:buNone/>
              <a:defRPr sz="1800" b="1"/>
            </a:lvl1pPr>
            <a:lvl2pPr marL="342896" indent="0">
              <a:buNone/>
              <a:defRPr sz="1500" b="1"/>
            </a:lvl2pPr>
            <a:lvl3pPr marL="685793" indent="0">
              <a:buNone/>
              <a:defRPr sz="1350" b="1"/>
            </a:lvl3pPr>
            <a:lvl4pPr marL="1028690" indent="0">
              <a:buNone/>
              <a:defRPr sz="1200" b="1"/>
            </a:lvl4pPr>
            <a:lvl5pPr marL="1371587" indent="0">
              <a:buNone/>
              <a:defRPr sz="1200" b="1"/>
            </a:lvl5pPr>
            <a:lvl6pPr marL="1714483" indent="0">
              <a:buNone/>
              <a:defRPr sz="1200" b="1"/>
            </a:lvl6pPr>
            <a:lvl7pPr marL="2057379" indent="0">
              <a:buNone/>
              <a:defRPr sz="1200" b="1"/>
            </a:lvl7pPr>
            <a:lvl8pPr marL="2400276" indent="0">
              <a:buNone/>
              <a:defRPr sz="1200" b="1"/>
            </a:lvl8pPr>
            <a:lvl9pPr marL="274317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812396"/>
            <a:ext cx="4041775"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538934"/>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438662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341335"/>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27544"/>
            <a:ext cx="5111750" cy="487759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195919"/>
            <a:ext cx="3008313" cy="3909219"/>
          </a:xfrm>
        </p:spPr>
        <p:txBody>
          <a:bodyPr/>
          <a:lstStyle>
            <a:lvl1pPr marL="0" indent="0">
              <a:buNone/>
              <a:defRPr sz="1050"/>
            </a:lvl1pPr>
            <a:lvl2pPr marL="342896" indent="0">
              <a:buNone/>
              <a:defRPr sz="900"/>
            </a:lvl2pPr>
            <a:lvl3pPr marL="685793" indent="0">
              <a:buNone/>
              <a:defRPr sz="750"/>
            </a:lvl3pPr>
            <a:lvl4pPr marL="1028690" indent="0">
              <a:buNone/>
              <a:defRPr sz="675"/>
            </a:lvl4pPr>
            <a:lvl5pPr marL="1371587" indent="0">
              <a:buNone/>
              <a:defRPr sz="675"/>
            </a:lvl5pPr>
            <a:lvl6pPr marL="1714483" indent="0">
              <a:buNone/>
              <a:defRPr sz="675"/>
            </a:lvl6pPr>
            <a:lvl7pPr marL="2057379" indent="0">
              <a:buNone/>
              <a:defRPr sz="675"/>
            </a:lvl7pPr>
            <a:lvl8pPr marL="2400276" indent="0">
              <a:buNone/>
              <a:defRPr sz="675"/>
            </a:lvl8pPr>
            <a:lvl9pPr marL="2743173"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67212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400"/>
            </a:lvl1pPr>
            <a:lvl2pPr marL="342896" indent="0">
              <a:buNone/>
              <a:defRPr sz="2100"/>
            </a:lvl2pPr>
            <a:lvl3pPr marL="685793" indent="0">
              <a:buNone/>
              <a:defRPr sz="1800"/>
            </a:lvl3pPr>
            <a:lvl4pPr marL="1028690" indent="0">
              <a:buNone/>
              <a:defRPr sz="1500"/>
            </a:lvl4pPr>
            <a:lvl5pPr marL="1371587" indent="0">
              <a:buNone/>
              <a:defRPr sz="1500"/>
            </a:lvl5pPr>
            <a:lvl6pPr marL="1714483" indent="0">
              <a:buNone/>
              <a:defRPr sz="1500"/>
            </a:lvl6pPr>
            <a:lvl7pPr marL="2057379" indent="0">
              <a:buNone/>
              <a:defRPr sz="1500"/>
            </a:lvl7pPr>
            <a:lvl8pPr marL="2400276" indent="0">
              <a:buNone/>
              <a:defRPr sz="1500"/>
            </a:lvl8pPr>
            <a:lvl9pPr marL="2743173"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472783"/>
            <a:ext cx="5486400" cy="670719"/>
          </a:xfrm>
        </p:spPr>
        <p:txBody>
          <a:bodyPr/>
          <a:lstStyle>
            <a:lvl1pPr marL="0" indent="0">
              <a:buNone/>
              <a:defRPr sz="1050"/>
            </a:lvl1pPr>
            <a:lvl2pPr marL="342896" indent="0">
              <a:buNone/>
              <a:defRPr sz="900"/>
            </a:lvl2pPr>
            <a:lvl3pPr marL="685793" indent="0">
              <a:buNone/>
              <a:defRPr sz="750"/>
            </a:lvl3pPr>
            <a:lvl4pPr marL="1028690" indent="0">
              <a:buNone/>
              <a:defRPr sz="675"/>
            </a:lvl4pPr>
            <a:lvl5pPr marL="1371587" indent="0">
              <a:buNone/>
              <a:defRPr sz="675"/>
            </a:lvl5pPr>
            <a:lvl6pPr marL="1714483" indent="0">
              <a:buNone/>
              <a:defRPr sz="675"/>
            </a:lvl6pPr>
            <a:lvl7pPr marL="2057379" indent="0">
              <a:buNone/>
              <a:defRPr sz="675"/>
            </a:lvl7pPr>
            <a:lvl8pPr marL="2400276" indent="0">
              <a:buNone/>
              <a:defRPr sz="675"/>
            </a:lvl8pPr>
            <a:lvl9pPr marL="2743173"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0574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4445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Times New Roman" charset="0"/>
              </a:defRPr>
            </a:lvl1pPr>
          </a:lstStyle>
          <a:p>
            <a:pPr defTabSz="685793"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latin typeface="Times New Roman" charset="0"/>
              </a:defRPr>
            </a:lvl1pPr>
          </a:lstStyle>
          <a:p>
            <a:pPr defTabSz="685793"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0">
                <a:latin typeface="Times New Roman" charset="0"/>
              </a:defRPr>
            </a:lvl1pPr>
          </a:lstStyle>
          <a:p>
            <a:pPr defTabSz="685793"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685793"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498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1" fontAlgn="base" hangingPunct="1">
        <a:spcBef>
          <a:spcPct val="0"/>
        </a:spcBef>
        <a:spcAft>
          <a:spcPct val="0"/>
        </a:spcAft>
        <a:defRPr sz="1950"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42896"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defRPr>
      </a:lvl6pPr>
      <a:lvl7pPr marL="685793"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defRPr>
      </a:lvl7pPr>
      <a:lvl8pPr marL="1028690"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defRPr>
      </a:lvl8pPr>
      <a:lvl9pPr marL="1371587" algn="ctr" rtl="0" eaLnBrk="1" fontAlgn="base" hangingPunct="1">
        <a:spcBef>
          <a:spcPct val="0"/>
        </a:spcBef>
        <a:spcAft>
          <a:spcPct val="0"/>
        </a:spcAft>
        <a:defRPr sz="1800" b="1">
          <a:solidFill>
            <a:schemeClr val="accent2"/>
          </a:solidFill>
          <a:effectLst>
            <a:outerShdw blurRad="38100" dist="38100" dir="2700000" algn="tl">
              <a:srgbClr val="C0C0C0"/>
            </a:outerShdw>
          </a:effectLst>
          <a:latin typeface="Helvetica" charset="0"/>
        </a:defRPr>
      </a:lvl9pPr>
    </p:titleStyle>
    <p:bodyStyle>
      <a:lvl1pPr marL="257172" indent="-257172"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557207" indent="-214311" algn="l" rtl="0" eaLnBrk="1" fontAlgn="base" hangingPunct="1">
        <a:spcBef>
          <a:spcPct val="20000"/>
        </a:spcBef>
        <a:spcAft>
          <a:spcPct val="0"/>
        </a:spcAft>
        <a:buChar char="–"/>
        <a:defRPr b="1">
          <a:solidFill>
            <a:srgbClr val="000000"/>
          </a:solidFill>
          <a:latin typeface="+mn-lt"/>
          <a:ea typeface="ＭＳ Ｐゴシック" charset="-128"/>
        </a:defRPr>
      </a:lvl2pPr>
      <a:lvl3pPr marL="857241" indent="-171449" algn="l" rtl="0" eaLnBrk="1" fontAlgn="base" hangingPunct="1">
        <a:spcBef>
          <a:spcPct val="20000"/>
        </a:spcBef>
        <a:spcAft>
          <a:spcPct val="0"/>
        </a:spcAft>
        <a:buChar char="•"/>
        <a:defRPr b="1">
          <a:solidFill>
            <a:srgbClr val="000000"/>
          </a:solidFill>
          <a:latin typeface="+mn-lt"/>
          <a:ea typeface="ＭＳ Ｐゴシック" charset="-128"/>
        </a:defRPr>
      </a:lvl3pPr>
      <a:lvl4pPr marL="1200138" indent="-171449" algn="l" rtl="0" eaLnBrk="1" fontAlgn="base" hangingPunct="1">
        <a:spcBef>
          <a:spcPct val="20000"/>
        </a:spcBef>
        <a:spcAft>
          <a:spcPct val="0"/>
        </a:spcAft>
        <a:buChar char="–"/>
        <a:defRPr b="1">
          <a:solidFill>
            <a:srgbClr val="000000"/>
          </a:solidFill>
          <a:latin typeface="+mn-lt"/>
          <a:ea typeface="ＭＳ Ｐゴシック" charset="-128"/>
        </a:defRPr>
      </a:lvl4pPr>
      <a:lvl5pPr marL="1543035" indent="-171449" algn="l" rtl="0" eaLnBrk="1" fontAlgn="base" hangingPunct="1">
        <a:spcBef>
          <a:spcPct val="20000"/>
        </a:spcBef>
        <a:spcAft>
          <a:spcPct val="0"/>
        </a:spcAft>
        <a:buChar char="»"/>
        <a:defRPr b="1">
          <a:solidFill>
            <a:srgbClr val="000000"/>
          </a:solidFill>
          <a:latin typeface="+mn-lt"/>
          <a:ea typeface="ＭＳ Ｐゴシック" charset="-128"/>
        </a:defRPr>
      </a:lvl5pPr>
      <a:lvl6pPr marL="1885931" indent="-171449" algn="l" rtl="0" eaLnBrk="1" fontAlgn="base" hangingPunct="1">
        <a:spcBef>
          <a:spcPct val="20000"/>
        </a:spcBef>
        <a:spcAft>
          <a:spcPct val="0"/>
        </a:spcAft>
        <a:buChar char="»"/>
        <a:defRPr b="1">
          <a:solidFill>
            <a:schemeClr val="accent2"/>
          </a:solidFill>
          <a:latin typeface="+mn-lt"/>
        </a:defRPr>
      </a:lvl6pPr>
      <a:lvl7pPr marL="2228828" indent="-171449" algn="l" rtl="0" eaLnBrk="1" fontAlgn="base" hangingPunct="1">
        <a:spcBef>
          <a:spcPct val="20000"/>
        </a:spcBef>
        <a:spcAft>
          <a:spcPct val="0"/>
        </a:spcAft>
        <a:buChar char="»"/>
        <a:defRPr b="1">
          <a:solidFill>
            <a:schemeClr val="accent2"/>
          </a:solidFill>
          <a:latin typeface="+mn-lt"/>
        </a:defRPr>
      </a:lvl7pPr>
      <a:lvl8pPr marL="2571724" indent="-171449" algn="l" rtl="0" eaLnBrk="1" fontAlgn="base" hangingPunct="1">
        <a:spcBef>
          <a:spcPct val="20000"/>
        </a:spcBef>
        <a:spcAft>
          <a:spcPct val="0"/>
        </a:spcAft>
        <a:buChar char="»"/>
        <a:defRPr b="1">
          <a:solidFill>
            <a:schemeClr val="accent2"/>
          </a:solidFill>
          <a:latin typeface="+mn-lt"/>
        </a:defRPr>
      </a:lvl8pPr>
      <a:lvl9pPr marL="2914622" indent="-171449"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685793" rtl="0" eaLnBrk="1" latinLnBrk="0" hangingPunct="1">
        <a:defRPr sz="1350" kern="1200">
          <a:solidFill>
            <a:schemeClr val="tx1"/>
          </a:solidFill>
          <a:latin typeface="+mn-lt"/>
          <a:ea typeface="+mn-ea"/>
          <a:cs typeface="+mn-cs"/>
        </a:defRPr>
      </a:lvl1pPr>
      <a:lvl2pPr marL="342896" algn="l" defTabSz="685793" rtl="0" eaLnBrk="1" latinLnBrk="0" hangingPunct="1">
        <a:defRPr sz="1350" kern="1200">
          <a:solidFill>
            <a:schemeClr val="tx1"/>
          </a:solidFill>
          <a:latin typeface="+mn-lt"/>
          <a:ea typeface="+mn-ea"/>
          <a:cs typeface="+mn-cs"/>
        </a:defRPr>
      </a:lvl2pPr>
      <a:lvl3pPr marL="685793" algn="l" defTabSz="685793" rtl="0" eaLnBrk="1" latinLnBrk="0" hangingPunct="1">
        <a:defRPr sz="1350" kern="1200">
          <a:solidFill>
            <a:schemeClr val="tx1"/>
          </a:solidFill>
          <a:latin typeface="+mn-lt"/>
          <a:ea typeface="+mn-ea"/>
          <a:cs typeface="+mn-cs"/>
        </a:defRPr>
      </a:lvl3pPr>
      <a:lvl4pPr marL="1028690" algn="l" defTabSz="685793" rtl="0" eaLnBrk="1" latinLnBrk="0" hangingPunct="1">
        <a:defRPr sz="1350" kern="1200">
          <a:solidFill>
            <a:schemeClr val="tx1"/>
          </a:solidFill>
          <a:latin typeface="+mn-lt"/>
          <a:ea typeface="+mn-ea"/>
          <a:cs typeface="+mn-cs"/>
        </a:defRPr>
      </a:lvl4pPr>
      <a:lvl5pPr marL="1371587" algn="l" defTabSz="685793" rtl="0" eaLnBrk="1" latinLnBrk="0" hangingPunct="1">
        <a:defRPr sz="1350" kern="1200">
          <a:solidFill>
            <a:schemeClr val="tx1"/>
          </a:solidFill>
          <a:latin typeface="+mn-lt"/>
          <a:ea typeface="+mn-ea"/>
          <a:cs typeface="+mn-cs"/>
        </a:defRPr>
      </a:lvl5pPr>
      <a:lvl6pPr marL="1714483" algn="l" defTabSz="685793" rtl="0" eaLnBrk="1" latinLnBrk="0" hangingPunct="1">
        <a:defRPr sz="1350" kern="1200">
          <a:solidFill>
            <a:schemeClr val="tx1"/>
          </a:solidFill>
          <a:latin typeface="+mn-lt"/>
          <a:ea typeface="+mn-ea"/>
          <a:cs typeface="+mn-cs"/>
        </a:defRPr>
      </a:lvl6pPr>
      <a:lvl7pPr marL="2057379" algn="l" defTabSz="685793" rtl="0" eaLnBrk="1" latinLnBrk="0" hangingPunct="1">
        <a:defRPr sz="1350" kern="1200">
          <a:solidFill>
            <a:schemeClr val="tx1"/>
          </a:solidFill>
          <a:latin typeface="+mn-lt"/>
          <a:ea typeface="+mn-ea"/>
          <a:cs typeface="+mn-cs"/>
        </a:defRPr>
      </a:lvl7pPr>
      <a:lvl8pPr marL="2400276" algn="l" defTabSz="685793" rtl="0" eaLnBrk="1" latinLnBrk="0" hangingPunct="1">
        <a:defRPr sz="1350" kern="1200">
          <a:solidFill>
            <a:schemeClr val="tx1"/>
          </a:solidFill>
          <a:latin typeface="+mn-lt"/>
          <a:ea typeface="+mn-ea"/>
          <a:cs typeface="+mn-cs"/>
        </a:defRPr>
      </a:lvl8pPr>
      <a:lvl9pPr marL="2743173" algn="l" defTabSz="68579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4445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b="0">
                <a:latin typeface="Times New Roman" charset="0"/>
              </a:defRPr>
            </a:lvl1pPr>
          </a:lstStyle>
          <a:p>
            <a:pPr defTabSz="761992"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761992"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853671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slow"/>
  <p:txStyles>
    <p:title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p:titleStyle>
    <p:bodyStyle>
      <a:lvl1pPr marL="285747" indent="-285747"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619119" indent="-238123" algn="l" rtl="0" eaLnBrk="1" fontAlgn="base" hangingPunct="1">
        <a:spcBef>
          <a:spcPct val="20000"/>
        </a:spcBef>
        <a:spcAft>
          <a:spcPct val="0"/>
        </a:spcAft>
        <a:buChar char="–"/>
        <a:defRPr b="1">
          <a:solidFill>
            <a:srgbClr val="000000"/>
          </a:solidFill>
          <a:latin typeface="+mn-lt"/>
          <a:ea typeface="ＭＳ Ｐゴシック" charset="-128"/>
        </a:defRPr>
      </a:lvl2pPr>
      <a:lvl3pPr marL="952490" indent="-190498" algn="l" rtl="0" eaLnBrk="1" fontAlgn="base" hangingPunct="1">
        <a:spcBef>
          <a:spcPct val="20000"/>
        </a:spcBef>
        <a:spcAft>
          <a:spcPct val="0"/>
        </a:spcAft>
        <a:buChar char="•"/>
        <a:defRPr b="1">
          <a:solidFill>
            <a:srgbClr val="000000"/>
          </a:solidFill>
          <a:latin typeface="+mn-lt"/>
          <a:ea typeface="ＭＳ Ｐゴシック" charset="-128"/>
        </a:defRPr>
      </a:lvl3pPr>
      <a:lvl4pPr marL="1333487" indent="-190498" algn="l" rtl="0" eaLnBrk="1" fontAlgn="base" hangingPunct="1">
        <a:spcBef>
          <a:spcPct val="20000"/>
        </a:spcBef>
        <a:spcAft>
          <a:spcPct val="0"/>
        </a:spcAft>
        <a:buChar char="–"/>
        <a:defRPr b="1">
          <a:solidFill>
            <a:srgbClr val="000000"/>
          </a:solidFill>
          <a:latin typeface="+mn-lt"/>
          <a:ea typeface="ＭＳ Ｐゴシック" charset="-128"/>
        </a:defRPr>
      </a:lvl4pPr>
      <a:lvl5pPr marL="1714483" indent="-190498" algn="l" rtl="0" eaLnBrk="1" fontAlgn="base" hangingPunct="1">
        <a:spcBef>
          <a:spcPct val="20000"/>
        </a:spcBef>
        <a:spcAft>
          <a:spcPct val="0"/>
        </a:spcAft>
        <a:buChar char="»"/>
        <a:defRPr b="1">
          <a:solidFill>
            <a:srgbClr val="000000"/>
          </a:solidFill>
          <a:latin typeface="+mn-lt"/>
          <a:ea typeface="ＭＳ Ｐゴシック" charset="-128"/>
        </a:defRPr>
      </a:lvl5pPr>
      <a:lvl6pPr marL="2095479" indent="-190498" algn="l" rtl="0" eaLnBrk="1" fontAlgn="base" hangingPunct="1">
        <a:spcBef>
          <a:spcPct val="20000"/>
        </a:spcBef>
        <a:spcAft>
          <a:spcPct val="0"/>
        </a:spcAft>
        <a:buChar char="»"/>
        <a:defRPr b="1">
          <a:solidFill>
            <a:schemeClr val="accent2"/>
          </a:solidFill>
          <a:latin typeface="+mn-lt"/>
        </a:defRPr>
      </a:lvl6pPr>
      <a:lvl7pPr marL="2476475" indent="-190498" algn="l" rtl="0" eaLnBrk="1" fontAlgn="base" hangingPunct="1">
        <a:spcBef>
          <a:spcPct val="20000"/>
        </a:spcBef>
        <a:spcAft>
          <a:spcPct val="0"/>
        </a:spcAft>
        <a:buChar char="»"/>
        <a:defRPr b="1">
          <a:solidFill>
            <a:schemeClr val="accent2"/>
          </a:solidFill>
          <a:latin typeface="+mn-lt"/>
        </a:defRPr>
      </a:lvl7pPr>
      <a:lvl8pPr marL="2857471" indent="-190498" algn="l" rtl="0" eaLnBrk="1" fontAlgn="base" hangingPunct="1">
        <a:spcBef>
          <a:spcPct val="20000"/>
        </a:spcBef>
        <a:spcAft>
          <a:spcPct val="0"/>
        </a:spcAft>
        <a:buChar char="»"/>
        <a:defRPr b="1">
          <a:solidFill>
            <a:schemeClr val="accent2"/>
          </a:solidFill>
          <a:latin typeface="+mn-lt"/>
        </a:defRPr>
      </a:lvl8pPr>
      <a:lvl9pPr marL="3238468" indent="-1904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761992" rtl="0" eaLnBrk="1" latinLnBrk="0" hangingPunct="1">
        <a:defRPr sz="1500" kern="1200">
          <a:solidFill>
            <a:schemeClr val="tx1"/>
          </a:solidFill>
          <a:latin typeface="+mn-lt"/>
          <a:ea typeface="+mn-ea"/>
          <a:cs typeface="+mn-cs"/>
        </a:defRPr>
      </a:lvl1pPr>
      <a:lvl2pPr marL="380996" algn="l" defTabSz="761992" rtl="0" eaLnBrk="1" latinLnBrk="0" hangingPunct="1">
        <a:defRPr sz="1500" kern="1200">
          <a:solidFill>
            <a:schemeClr val="tx1"/>
          </a:solidFill>
          <a:latin typeface="+mn-lt"/>
          <a:ea typeface="+mn-ea"/>
          <a:cs typeface="+mn-cs"/>
        </a:defRPr>
      </a:lvl2pPr>
      <a:lvl3pPr marL="761992" algn="l" defTabSz="761992" rtl="0" eaLnBrk="1" latinLnBrk="0" hangingPunct="1">
        <a:defRPr sz="1500" kern="1200">
          <a:solidFill>
            <a:schemeClr val="tx1"/>
          </a:solidFill>
          <a:latin typeface="+mn-lt"/>
          <a:ea typeface="+mn-ea"/>
          <a:cs typeface="+mn-cs"/>
        </a:defRPr>
      </a:lvl3pPr>
      <a:lvl4pPr marL="1142989" algn="l" defTabSz="761992" rtl="0" eaLnBrk="1" latinLnBrk="0" hangingPunct="1">
        <a:defRPr sz="1500" kern="1200">
          <a:solidFill>
            <a:schemeClr val="tx1"/>
          </a:solidFill>
          <a:latin typeface="+mn-lt"/>
          <a:ea typeface="+mn-ea"/>
          <a:cs typeface="+mn-cs"/>
        </a:defRPr>
      </a:lvl4pPr>
      <a:lvl5pPr marL="1523985" algn="l" defTabSz="761992" rtl="0" eaLnBrk="1" latinLnBrk="0" hangingPunct="1">
        <a:defRPr sz="1500" kern="1200">
          <a:solidFill>
            <a:schemeClr val="tx1"/>
          </a:solidFill>
          <a:latin typeface="+mn-lt"/>
          <a:ea typeface="+mn-ea"/>
          <a:cs typeface="+mn-cs"/>
        </a:defRPr>
      </a:lvl5pPr>
      <a:lvl6pPr marL="1904981" algn="l" defTabSz="761992" rtl="0" eaLnBrk="1" latinLnBrk="0" hangingPunct="1">
        <a:defRPr sz="1500" kern="1200">
          <a:solidFill>
            <a:schemeClr val="tx1"/>
          </a:solidFill>
          <a:latin typeface="+mn-lt"/>
          <a:ea typeface="+mn-ea"/>
          <a:cs typeface="+mn-cs"/>
        </a:defRPr>
      </a:lvl6pPr>
      <a:lvl7pPr marL="2285977" algn="l" defTabSz="761992" rtl="0" eaLnBrk="1" latinLnBrk="0" hangingPunct="1">
        <a:defRPr sz="1500" kern="1200">
          <a:solidFill>
            <a:schemeClr val="tx1"/>
          </a:solidFill>
          <a:latin typeface="+mn-lt"/>
          <a:ea typeface="+mn-ea"/>
          <a:cs typeface="+mn-cs"/>
        </a:defRPr>
      </a:lvl7pPr>
      <a:lvl8pPr marL="2666973" algn="l" defTabSz="761992" rtl="0" eaLnBrk="1" latinLnBrk="0" hangingPunct="1">
        <a:defRPr sz="1500" kern="1200">
          <a:solidFill>
            <a:schemeClr val="tx1"/>
          </a:solidFill>
          <a:latin typeface="+mn-lt"/>
          <a:ea typeface="+mn-ea"/>
          <a:cs typeface="+mn-cs"/>
        </a:defRPr>
      </a:lvl8pPr>
      <a:lvl9pPr marL="3047970" algn="l" defTabSz="76199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87C4-4F7F-4FE1-B31F-FE46D7CC9DFE}"/>
              </a:ext>
            </a:extLst>
          </p:cNvPr>
          <p:cNvSpPr>
            <a:spLocks noGrp="1"/>
          </p:cNvSpPr>
          <p:nvPr>
            <p:ph type="title"/>
          </p:nvPr>
        </p:nvSpPr>
        <p:spPr>
          <a:xfrm>
            <a:off x="345098" y="638029"/>
            <a:ext cx="8453804" cy="857250"/>
          </a:xfrm>
        </p:spPr>
        <p:txBody>
          <a:bodyPr/>
          <a:lstStyle/>
          <a:p>
            <a:r>
              <a:rPr lang="en-US" dirty="0">
                <a:effectLst/>
              </a:rPr>
              <a:t>Aerosol Centroid Layer Height:</a:t>
            </a:r>
            <a:br>
              <a:rPr lang="en-US" dirty="0">
                <a:effectLst/>
              </a:rPr>
            </a:br>
            <a:r>
              <a:rPr lang="en-US" dirty="0">
                <a:effectLst/>
              </a:rPr>
              <a:t>New algorithm development and applications</a:t>
            </a:r>
            <a:br>
              <a:rPr lang="en-US" dirty="0">
                <a:effectLst/>
              </a:rPr>
            </a:br>
            <a:endParaRPr lang="en-US" dirty="0"/>
          </a:p>
        </p:txBody>
      </p:sp>
      <p:sp>
        <p:nvSpPr>
          <p:cNvPr id="4" name="Rectangle 3">
            <a:extLst>
              <a:ext uri="{FF2B5EF4-FFF2-40B4-BE49-F238E27FC236}">
                <a16:creationId xmlns:a16="http://schemas.microsoft.com/office/drawing/2014/main" id="{501295AC-6246-4678-8087-9BF340CC00C0}"/>
              </a:ext>
            </a:extLst>
          </p:cNvPr>
          <p:cNvSpPr/>
          <p:nvPr/>
        </p:nvSpPr>
        <p:spPr>
          <a:xfrm>
            <a:off x="2304946" y="4771118"/>
            <a:ext cx="4993979" cy="611706"/>
          </a:xfrm>
          <a:prstGeom prst="rect">
            <a:avLst/>
          </a:prstGeom>
        </p:spPr>
        <p:txBody>
          <a:bodyPr wrap="square">
            <a:spAutoFit/>
          </a:bodyPr>
          <a:lstStyle/>
          <a:p>
            <a:pPr algn="ctr"/>
            <a:r>
              <a:rPr lang="en-US" sz="1125" b="1" dirty="0"/>
              <a:t>CEOS Atmospheric Composition Virtual Constellation AC-VC-17 </a:t>
            </a:r>
          </a:p>
          <a:p>
            <a:pPr algn="ctr"/>
            <a:r>
              <a:rPr lang="en-US" sz="1125" b="1" dirty="0"/>
              <a:t>June 2020</a:t>
            </a:r>
          </a:p>
          <a:p>
            <a:pPr algn="ctr"/>
            <a:endParaRPr lang="en-US" sz="1125" b="1" dirty="0"/>
          </a:p>
        </p:txBody>
      </p:sp>
      <p:sp>
        <p:nvSpPr>
          <p:cNvPr id="5" name="Subtitle 2">
            <a:extLst>
              <a:ext uri="{FF2B5EF4-FFF2-40B4-BE49-F238E27FC236}">
                <a16:creationId xmlns:a16="http://schemas.microsoft.com/office/drawing/2014/main" id="{1BC1DC75-90FF-439A-B785-F3B78FE5A983}"/>
              </a:ext>
            </a:extLst>
          </p:cNvPr>
          <p:cNvSpPr txBox="1">
            <a:spLocks/>
          </p:cNvSpPr>
          <p:nvPr/>
        </p:nvSpPr>
        <p:spPr bwMode="auto">
          <a:xfrm>
            <a:off x="1695437" y="1992186"/>
            <a:ext cx="5603488" cy="13403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57150" tIns="28575" rIns="57150" bIns="28575" numCol="1" anchor="t" anchorCtr="0" compatLnSpc="1">
            <a:prstTxWarp prst="textNoShape">
              <a:avLst/>
            </a:prstTxWarp>
          </a:bodyPr>
          <a:lstStyle>
            <a:lvl1pPr marL="0" indent="0" algn="ctr" rtl="0" eaLnBrk="1" fontAlgn="base" hangingPunct="1">
              <a:spcBef>
                <a:spcPct val="20000"/>
              </a:spcBef>
              <a:spcAft>
                <a:spcPct val="0"/>
              </a:spcAft>
              <a:buNone/>
              <a:defRPr b="1">
                <a:solidFill>
                  <a:srgbClr val="000000"/>
                </a:solidFill>
                <a:latin typeface="+mn-lt"/>
                <a:ea typeface="ＭＳ Ｐゴシック" charset="-128"/>
                <a:cs typeface="ＭＳ Ｐゴシック" charset="-128"/>
              </a:defRPr>
            </a:lvl1pPr>
            <a:lvl2pPr marL="457200" indent="0" algn="ctr" rtl="0" eaLnBrk="1" fontAlgn="base" hangingPunct="1">
              <a:spcBef>
                <a:spcPct val="20000"/>
              </a:spcBef>
              <a:spcAft>
                <a:spcPct val="0"/>
              </a:spcAft>
              <a:buNone/>
              <a:defRPr b="1">
                <a:solidFill>
                  <a:srgbClr val="000000"/>
                </a:solidFill>
                <a:latin typeface="+mn-lt"/>
                <a:ea typeface="ＭＳ Ｐゴシック" charset="-128"/>
              </a:defRPr>
            </a:lvl2pPr>
            <a:lvl3pPr marL="914400" indent="0" algn="ctr" rtl="0" eaLnBrk="1" fontAlgn="base" hangingPunct="1">
              <a:spcBef>
                <a:spcPct val="20000"/>
              </a:spcBef>
              <a:spcAft>
                <a:spcPct val="0"/>
              </a:spcAft>
              <a:buNone/>
              <a:defRPr b="1">
                <a:solidFill>
                  <a:srgbClr val="000000"/>
                </a:solidFill>
                <a:latin typeface="+mn-lt"/>
                <a:ea typeface="ＭＳ Ｐゴシック" charset="-128"/>
              </a:defRPr>
            </a:lvl3pPr>
            <a:lvl4pPr marL="1371600" indent="0" algn="ctr" rtl="0" eaLnBrk="1" fontAlgn="base" hangingPunct="1">
              <a:spcBef>
                <a:spcPct val="20000"/>
              </a:spcBef>
              <a:spcAft>
                <a:spcPct val="0"/>
              </a:spcAft>
              <a:buNone/>
              <a:defRPr b="1">
                <a:solidFill>
                  <a:srgbClr val="000000"/>
                </a:solidFill>
                <a:latin typeface="+mn-lt"/>
                <a:ea typeface="ＭＳ Ｐゴシック" charset="-128"/>
              </a:defRPr>
            </a:lvl4pPr>
            <a:lvl5pPr marL="1828800" indent="0" algn="ctr" rtl="0" eaLnBrk="1" fontAlgn="base" hangingPunct="1">
              <a:spcBef>
                <a:spcPct val="20000"/>
              </a:spcBef>
              <a:spcAft>
                <a:spcPct val="0"/>
              </a:spcAft>
              <a:buNone/>
              <a:defRPr b="1">
                <a:solidFill>
                  <a:srgbClr val="000000"/>
                </a:solidFill>
                <a:latin typeface="+mn-lt"/>
                <a:ea typeface="ＭＳ Ｐゴシック" charset="-128"/>
              </a:defRPr>
            </a:lvl5pPr>
            <a:lvl6pPr marL="2286000" indent="0" algn="ctr" rtl="0" eaLnBrk="1" fontAlgn="base" hangingPunct="1">
              <a:spcBef>
                <a:spcPct val="20000"/>
              </a:spcBef>
              <a:spcAft>
                <a:spcPct val="0"/>
              </a:spcAft>
              <a:buNone/>
              <a:defRPr b="1">
                <a:solidFill>
                  <a:schemeClr val="accent2"/>
                </a:solidFill>
                <a:latin typeface="+mn-lt"/>
              </a:defRPr>
            </a:lvl6pPr>
            <a:lvl7pPr marL="2743200" indent="0" algn="ctr" rtl="0" eaLnBrk="1" fontAlgn="base" hangingPunct="1">
              <a:spcBef>
                <a:spcPct val="20000"/>
              </a:spcBef>
              <a:spcAft>
                <a:spcPct val="0"/>
              </a:spcAft>
              <a:buNone/>
              <a:defRPr b="1">
                <a:solidFill>
                  <a:schemeClr val="accent2"/>
                </a:solidFill>
                <a:latin typeface="+mn-lt"/>
              </a:defRPr>
            </a:lvl7pPr>
            <a:lvl8pPr marL="3200400" indent="0" algn="ctr" rtl="0" eaLnBrk="1" fontAlgn="base" hangingPunct="1">
              <a:spcBef>
                <a:spcPct val="20000"/>
              </a:spcBef>
              <a:spcAft>
                <a:spcPct val="0"/>
              </a:spcAft>
              <a:buNone/>
              <a:defRPr b="1">
                <a:solidFill>
                  <a:schemeClr val="accent2"/>
                </a:solidFill>
                <a:latin typeface="+mn-lt"/>
              </a:defRPr>
            </a:lvl8pPr>
            <a:lvl9pPr marL="3657600" indent="0" algn="ctr" rtl="0" eaLnBrk="1" fontAlgn="base" hangingPunct="1">
              <a:spcBef>
                <a:spcPct val="20000"/>
              </a:spcBef>
              <a:spcAft>
                <a:spcPct val="0"/>
              </a:spcAft>
              <a:buNone/>
              <a:defRPr b="1">
                <a:solidFill>
                  <a:schemeClr val="accent2"/>
                </a:solidFill>
                <a:latin typeface="+mn-lt"/>
              </a:defRPr>
            </a:lvl9pPr>
          </a:lstStyle>
          <a:p>
            <a:pPr defTabSz="571478"/>
            <a:r>
              <a:rPr lang="en-US" sz="1800" kern="0" dirty="0"/>
              <a:t>Jun Wang</a:t>
            </a:r>
          </a:p>
          <a:p>
            <a:pPr defTabSz="571478"/>
            <a:r>
              <a:rPr lang="en-US" sz="1600" b="0" kern="0" dirty="0"/>
              <a:t>College of Engineering</a:t>
            </a:r>
          </a:p>
          <a:p>
            <a:pPr defTabSz="571478"/>
            <a:r>
              <a:rPr lang="en-US" sz="1600" b="0" kern="0" dirty="0"/>
              <a:t>University of Iowa</a:t>
            </a:r>
          </a:p>
        </p:txBody>
      </p:sp>
      <p:pic>
        <p:nvPicPr>
          <p:cNvPr id="6" name="Picture 5">
            <a:extLst>
              <a:ext uri="{FF2B5EF4-FFF2-40B4-BE49-F238E27FC236}">
                <a16:creationId xmlns:a16="http://schemas.microsoft.com/office/drawing/2014/main" id="{1C427C6F-E7F3-4456-A238-5C9A980597C9}"/>
              </a:ext>
            </a:extLst>
          </p:cNvPr>
          <p:cNvPicPr>
            <a:picLocks noChangeAspect="1"/>
          </p:cNvPicPr>
          <p:nvPr/>
        </p:nvPicPr>
        <p:blipFill>
          <a:blip r:embed="rId3"/>
          <a:stretch>
            <a:fillRect/>
          </a:stretch>
        </p:blipFill>
        <p:spPr>
          <a:xfrm>
            <a:off x="3769220" y="2962176"/>
            <a:ext cx="1293515" cy="1231653"/>
          </a:xfrm>
          <a:prstGeom prst="rect">
            <a:avLst/>
          </a:prstGeom>
        </p:spPr>
      </p:pic>
    </p:spTree>
    <p:extLst>
      <p:ext uri="{BB962C8B-B14F-4D97-AF65-F5344CB8AC3E}">
        <p14:creationId xmlns:p14="http://schemas.microsoft.com/office/powerpoint/2010/main" val="84524288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5DD9F-8A69-2345-961D-B7D748AFE2FB}"/>
              </a:ext>
            </a:extLst>
          </p:cNvPr>
          <p:cNvPicPr>
            <a:picLocks noChangeAspect="1"/>
          </p:cNvPicPr>
          <p:nvPr/>
        </p:nvPicPr>
        <p:blipFill rotWithShape="1">
          <a:blip r:embed="rId2"/>
          <a:srcRect b="43114"/>
          <a:stretch/>
        </p:blipFill>
        <p:spPr>
          <a:xfrm>
            <a:off x="0" y="1685027"/>
            <a:ext cx="6834408" cy="3569879"/>
          </a:xfrm>
          <a:prstGeom prst="rect">
            <a:avLst/>
          </a:prstGeom>
        </p:spPr>
      </p:pic>
      <p:sp>
        <p:nvSpPr>
          <p:cNvPr id="4" name="TextBox 3">
            <a:extLst>
              <a:ext uri="{FF2B5EF4-FFF2-40B4-BE49-F238E27FC236}">
                <a16:creationId xmlns:a16="http://schemas.microsoft.com/office/drawing/2014/main" id="{59B39858-3060-3640-8486-76CFFE8711DB}"/>
              </a:ext>
            </a:extLst>
          </p:cNvPr>
          <p:cNvSpPr txBox="1"/>
          <p:nvPr/>
        </p:nvSpPr>
        <p:spPr>
          <a:xfrm>
            <a:off x="6556615" y="1713867"/>
            <a:ext cx="2309592" cy="3549690"/>
          </a:xfrm>
          <a:prstGeom prst="rect">
            <a:avLst/>
          </a:prstGeom>
          <a:noFill/>
        </p:spPr>
        <p:txBody>
          <a:bodyPr wrap="square" rtlCol="0">
            <a:spAutoFit/>
          </a:bodyPr>
          <a:lstStyle/>
          <a:p>
            <a:pPr marL="285750" indent="-285750">
              <a:buFont typeface="Arial" panose="020B0604020202020204" pitchFamily="34" charset="0"/>
              <a:buChar char="•"/>
            </a:pPr>
            <a:r>
              <a:rPr lang="en-US" dirty="0"/>
              <a:t>MAIA has multiple-angle O2 A-bands, which has the potential for retrieving two piece of information of aerosol vertical distribution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Theoretical study show that multiple-angle measurement of polarization in both O2 A- and B-bands can lead to further improvement at all surfaces </a:t>
            </a:r>
          </a:p>
        </p:txBody>
      </p:sp>
      <p:pic>
        <p:nvPicPr>
          <p:cNvPr id="8" name="Picture 7">
            <a:extLst>
              <a:ext uri="{FF2B5EF4-FFF2-40B4-BE49-F238E27FC236}">
                <a16:creationId xmlns:a16="http://schemas.microsoft.com/office/drawing/2014/main" id="{860B253D-320D-A247-BA1A-AA215E575787}"/>
              </a:ext>
            </a:extLst>
          </p:cNvPr>
          <p:cNvPicPr>
            <a:picLocks noChangeAspect="1"/>
          </p:cNvPicPr>
          <p:nvPr/>
        </p:nvPicPr>
        <p:blipFill rotWithShape="1">
          <a:blip r:embed="rId3"/>
          <a:srcRect b="31619"/>
          <a:stretch/>
        </p:blipFill>
        <p:spPr>
          <a:xfrm>
            <a:off x="0" y="-57999"/>
            <a:ext cx="9144000" cy="1498950"/>
          </a:xfrm>
          <a:prstGeom prst="rect">
            <a:avLst/>
          </a:prstGeom>
        </p:spPr>
      </p:pic>
      <p:sp>
        <p:nvSpPr>
          <p:cNvPr id="9" name="TextBox 8">
            <a:extLst>
              <a:ext uri="{FF2B5EF4-FFF2-40B4-BE49-F238E27FC236}">
                <a16:creationId xmlns:a16="http://schemas.microsoft.com/office/drawing/2014/main" id="{D83033D2-2B54-8E4C-AFAA-7A176E81AD52}"/>
              </a:ext>
            </a:extLst>
          </p:cNvPr>
          <p:cNvSpPr txBox="1"/>
          <p:nvPr/>
        </p:nvSpPr>
        <p:spPr>
          <a:xfrm>
            <a:off x="6757167" y="1132533"/>
            <a:ext cx="1261179" cy="308418"/>
          </a:xfrm>
          <a:prstGeom prst="rect">
            <a:avLst/>
          </a:prstGeom>
          <a:noFill/>
        </p:spPr>
        <p:txBody>
          <a:bodyPr wrap="none" rtlCol="0">
            <a:spAutoFit/>
          </a:bodyPr>
          <a:lstStyle/>
          <a:p>
            <a:r>
              <a:rPr lang="en-US" b="1" dirty="0"/>
              <a:t>JQSRT, 2021</a:t>
            </a:r>
          </a:p>
        </p:txBody>
      </p:sp>
    </p:spTree>
    <p:extLst>
      <p:ext uri="{BB962C8B-B14F-4D97-AF65-F5344CB8AC3E}">
        <p14:creationId xmlns:p14="http://schemas.microsoft.com/office/powerpoint/2010/main" val="346888351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07E17-C306-A249-967E-786C635FB7E0}"/>
              </a:ext>
            </a:extLst>
          </p:cNvPr>
          <p:cNvSpPr>
            <a:spLocks noGrp="1"/>
          </p:cNvSpPr>
          <p:nvPr>
            <p:ph type="title"/>
          </p:nvPr>
        </p:nvSpPr>
        <p:spPr>
          <a:xfrm>
            <a:off x="517027" y="164890"/>
            <a:ext cx="7772400" cy="952500"/>
          </a:xfrm>
        </p:spPr>
        <p:txBody>
          <a:bodyPr/>
          <a:lstStyle/>
          <a:p>
            <a:r>
              <a:rPr lang="en-US" dirty="0"/>
              <a:t>Summary and outlook</a:t>
            </a:r>
          </a:p>
        </p:txBody>
      </p:sp>
      <p:sp>
        <p:nvSpPr>
          <p:cNvPr id="4" name="Content Placeholder 2">
            <a:extLst>
              <a:ext uri="{FF2B5EF4-FFF2-40B4-BE49-F238E27FC236}">
                <a16:creationId xmlns:a16="http://schemas.microsoft.com/office/drawing/2014/main" id="{9D32ED32-32BB-5844-8B57-34DFCE202B0D}"/>
              </a:ext>
            </a:extLst>
          </p:cNvPr>
          <p:cNvSpPr txBox="1">
            <a:spLocks/>
          </p:cNvSpPr>
          <p:nvPr/>
        </p:nvSpPr>
        <p:spPr>
          <a:xfrm>
            <a:off x="346842" y="850024"/>
            <a:ext cx="8450316" cy="3429000"/>
          </a:xfrm>
          <a:prstGeom prst="rect">
            <a:avLst/>
          </a:prstGeom>
        </p:spPr>
        <p:txBody>
          <a:bodyPr/>
          <a:lstStyle>
            <a:lvl1pPr marL="285747" indent="-285747"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619119" indent="-238123" algn="l" rtl="0" eaLnBrk="1" fontAlgn="base" hangingPunct="1">
              <a:spcBef>
                <a:spcPct val="20000"/>
              </a:spcBef>
              <a:spcAft>
                <a:spcPct val="0"/>
              </a:spcAft>
              <a:buChar char="–"/>
              <a:defRPr b="1">
                <a:solidFill>
                  <a:srgbClr val="000000"/>
                </a:solidFill>
                <a:latin typeface="+mn-lt"/>
                <a:ea typeface="ＭＳ Ｐゴシック" charset="-128"/>
              </a:defRPr>
            </a:lvl2pPr>
            <a:lvl3pPr marL="952490" indent="-190498" algn="l" rtl="0" eaLnBrk="1" fontAlgn="base" hangingPunct="1">
              <a:spcBef>
                <a:spcPct val="20000"/>
              </a:spcBef>
              <a:spcAft>
                <a:spcPct val="0"/>
              </a:spcAft>
              <a:buChar char="•"/>
              <a:defRPr b="1">
                <a:solidFill>
                  <a:srgbClr val="000000"/>
                </a:solidFill>
                <a:latin typeface="+mn-lt"/>
                <a:ea typeface="ＭＳ Ｐゴシック" charset="-128"/>
              </a:defRPr>
            </a:lvl3pPr>
            <a:lvl4pPr marL="1333487" indent="-190498" algn="l" rtl="0" eaLnBrk="1" fontAlgn="base" hangingPunct="1">
              <a:spcBef>
                <a:spcPct val="20000"/>
              </a:spcBef>
              <a:spcAft>
                <a:spcPct val="0"/>
              </a:spcAft>
              <a:buChar char="–"/>
              <a:defRPr b="1">
                <a:solidFill>
                  <a:srgbClr val="000000"/>
                </a:solidFill>
                <a:latin typeface="+mn-lt"/>
                <a:ea typeface="ＭＳ Ｐゴシック" charset="-128"/>
              </a:defRPr>
            </a:lvl4pPr>
            <a:lvl5pPr marL="1714483" indent="-190498" algn="l" rtl="0" eaLnBrk="1" fontAlgn="base" hangingPunct="1">
              <a:spcBef>
                <a:spcPct val="20000"/>
              </a:spcBef>
              <a:spcAft>
                <a:spcPct val="0"/>
              </a:spcAft>
              <a:buChar char="»"/>
              <a:defRPr b="1">
                <a:solidFill>
                  <a:srgbClr val="000000"/>
                </a:solidFill>
                <a:latin typeface="+mn-lt"/>
                <a:ea typeface="ＭＳ Ｐゴシック" charset="-128"/>
              </a:defRPr>
            </a:lvl5pPr>
            <a:lvl6pPr marL="2095479" indent="-190498" algn="l" rtl="0" eaLnBrk="1" fontAlgn="base" hangingPunct="1">
              <a:spcBef>
                <a:spcPct val="20000"/>
              </a:spcBef>
              <a:spcAft>
                <a:spcPct val="0"/>
              </a:spcAft>
              <a:buChar char="»"/>
              <a:defRPr b="1">
                <a:solidFill>
                  <a:schemeClr val="accent2"/>
                </a:solidFill>
                <a:latin typeface="+mn-lt"/>
              </a:defRPr>
            </a:lvl6pPr>
            <a:lvl7pPr marL="2476475" indent="-190498" algn="l" rtl="0" eaLnBrk="1" fontAlgn="base" hangingPunct="1">
              <a:spcBef>
                <a:spcPct val="20000"/>
              </a:spcBef>
              <a:spcAft>
                <a:spcPct val="0"/>
              </a:spcAft>
              <a:buChar char="»"/>
              <a:defRPr b="1">
                <a:solidFill>
                  <a:schemeClr val="accent2"/>
                </a:solidFill>
                <a:latin typeface="+mn-lt"/>
              </a:defRPr>
            </a:lvl7pPr>
            <a:lvl8pPr marL="2857471" indent="-190498" algn="l" rtl="0" eaLnBrk="1" fontAlgn="base" hangingPunct="1">
              <a:spcBef>
                <a:spcPct val="20000"/>
              </a:spcBef>
              <a:spcAft>
                <a:spcPct val="0"/>
              </a:spcAft>
              <a:buChar char="»"/>
              <a:defRPr b="1">
                <a:solidFill>
                  <a:schemeClr val="accent2"/>
                </a:solidFill>
                <a:latin typeface="+mn-lt"/>
              </a:defRPr>
            </a:lvl8pPr>
            <a:lvl9pPr marL="3238468" indent="-190498" algn="l" rtl="0" eaLnBrk="1" fontAlgn="base" hangingPunct="1">
              <a:spcBef>
                <a:spcPct val="20000"/>
              </a:spcBef>
              <a:spcAft>
                <a:spcPct val="0"/>
              </a:spcAft>
              <a:buChar char="»"/>
              <a:defRPr b="1">
                <a:solidFill>
                  <a:schemeClr val="accent2"/>
                </a:solidFill>
                <a:latin typeface="+mn-lt"/>
              </a:defRPr>
            </a:lvl9pPr>
          </a:lstStyle>
          <a:p>
            <a:pPr marL="380985" lvl="1" indent="0" defTabSz="914400">
              <a:buFontTx/>
              <a:buNone/>
            </a:pPr>
            <a:endParaRPr lang="en-US" sz="1600" kern="0" dirty="0"/>
          </a:p>
          <a:p>
            <a:pPr indent="-238115" defTabSz="914400"/>
            <a:r>
              <a:rPr lang="en-US" sz="1600" kern="0" dirty="0"/>
              <a:t>Virtual constellation is on the rise to provide </a:t>
            </a:r>
            <a:r>
              <a:rPr lang="en-US" sz="1600" kern="0" dirty="0">
                <a:solidFill>
                  <a:srgbClr val="FF0000"/>
                </a:solidFill>
              </a:rPr>
              <a:t>3D</a:t>
            </a:r>
            <a:r>
              <a:rPr lang="en-US" sz="1600" kern="0" dirty="0"/>
              <a:t> description of aerosol pollutants, with good hourly spatial converge, especially from passive sensors on geo. platform. </a:t>
            </a:r>
          </a:p>
          <a:p>
            <a:pPr indent="-238115" defTabSz="914400"/>
            <a:endParaRPr lang="en-US" sz="1600" kern="0" dirty="0"/>
          </a:p>
          <a:p>
            <a:pPr indent="-238115" defTabSz="914400"/>
            <a:r>
              <a:rPr lang="en-US" sz="1600" kern="0" dirty="0"/>
              <a:t>Detailed profiling or active sensing of the diurnal variation of aerosols, at both day and night, currently doesn’t exit, and is strongly needed for bridging and validation of ALHs from multiple passive sensors.  </a:t>
            </a:r>
          </a:p>
          <a:p>
            <a:pPr marL="380985" lvl="1" indent="0" defTabSz="914400">
              <a:buFontTx/>
              <a:buNone/>
            </a:pPr>
            <a:endParaRPr lang="en-US" sz="1600" kern="0" dirty="0">
              <a:solidFill>
                <a:srgbClr val="FF0000"/>
              </a:solidFill>
            </a:endParaRPr>
          </a:p>
        </p:txBody>
      </p:sp>
    </p:spTree>
    <p:extLst>
      <p:ext uri="{BB962C8B-B14F-4D97-AF65-F5344CB8AC3E}">
        <p14:creationId xmlns:p14="http://schemas.microsoft.com/office/powerpoint/2010/main" val="9453002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a:extLst>
              <a:ext uri="{FF2B5EF4-FFF2-40B4-BE49-F238E27FC236}">
                <a16:creationId xmlns:a16="http://schemas.microsoft.com/office/drawing/2014/main" id="{583064E4-1AC8-8E4B-AECD-3F795B4584A2}"/>
              </a:ext>
            </a:extLst>
          </p:cNvPr>
          <p:cNvSpPr>
            <a:spLocks noChangeArrowheads="1" noChangeShapeType="1" noTextEdit="1"/>
          </p:cNvSpPr>
          <p:nvPr/>
        </p:nvSpPr>
        <p:spPr bwMode="auto">
          <a:xfrm>
            <a:off x="1808491" y="350411"/>
            <a:ext cx="4343400" cy="121285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Thank you !</a:t>
            </a:r>
          </a:p>
        </p:txBody>
      </p:sp>
      <p:pic>
        <p:nvPicPr>
          <p:cNvPr id="5" name="Picture 4">
            <a:extLst>
              <a:ext uri="{FF2B5EF4-FFF2-40B4-BE49-F238E27FC236}">
                <a16:creationId xmlns:a16="http://schemas.microsoft.com/office/drawing/2014/main" id="{F1D86153-C922-E240-8373-0BB33E8E24EE}"/>
              </a:ext>
            </a:extLst>
          </p:cNvPr>
          <p:cNvPicPr>
            <a:picLocks noChangeAspect="1"/>
          </p:cNvPicPr>
          <p:nvPr/>
        </p:nvPicPr>
        <p:blipFill>
          <a:blip r:embed="rId2"/>
          <a:stretch>
            <a:fillRect/>
          </a:stretch>
        </p:blipFill>
        <p:spPr>
          <a:xfrm>
            <a:off x="3210147" y="2286516"/>
            <a:ext cx="1931909" cy="1517928"/>
          </a:xfrm>
          <a:prstGeom prst="rect">
            <a:avLst/>
          </a:prstGeom>
        </p:spPr>
      </p:pic>
      <p:sp>
        <p:nvSpPr>
          <p:cNvPr id="6" name="TextBox 5">
            <a:extLst>
              <a:ext uri="{FF2B5EF4-FFF2-40B4-BE49-F238E27FC236}">
                <a16:creationId xmlns:a16="http://schemas.microsoft.com/office/drawing/2014/main" id="{D5F58523-53DB-1D48-B9EB-33B4FF6BAAA4}"/>
              </a:ext>
            </a:extLst>
          </p:cNvPr>
          <p:cNvSpPr txBox="1"/>
          <p:nvPr/>
        </p:nvSpPr>
        <p:spPr>
          <a:xfrm>
            <a:off x="474207" y="4037424"/>
            <a:ext cx="2668568" cy="524503"/>
          </a:xfrm>
          <a:prstGeom prst="rect">
            <a:avLst/>
          </a:prstGeom>
          <a:noFill/>
        </p:spPr>
        <p:txBody>
          <a:bodyPr wrap="square" rtlCol="0">
            <a:spAutoFit/>
          </a:bodyPr>
          <a:lstStyle/>
          <a:p>
            <a:r>
              <a:rPr lang="en-US" dirty="0"/>
              <a:t>MRUI: Multidisciplinary University Research Initiative</a:t>
            </a:r>
          </a:p>
        </p:txBody>
      </p:sp>
      <p:pic>
        <p:nvPicPr>
          <p:cNvPr id="8" name="Picture 7">
            <a:extLst>
              <a:ext uri="{FF2B5EF4-FFF2-40B4-BE49-F238E27FC236}">
                <a16:creationId xmlns:a16="http://schemas.microsoft.com/office/drawing/2014/main" id="{FE0EA1A4-2AFD-A144-A152-287A6A1170FF}"/>
              </a:ext>
            </a:extLst>
          </p:cNvPr>
          <p:cNvPicPr>
            <a:picLocks noChangeAspect="1"/>
          </p:cNvPicPr>
          <p:nvPr/>
        </p:nvPicPr>
        <p:blipFill>
          <a:blip r:embed="rId3"/>
          <a:stretch>
            <a:fillRect/>
          </a:stretch>
        </p:blipFill>
        <p:spPr>
          <a:xfrm>
            <a:off x="259399" y="2480355"/>
            <a:ext cx="2466446" cy="1123709"/>
          </a:xfrm>
          <a:prstGeom prst="rect">
            <a:avLst/>
          </a:prstGeom>
        </p:spPr>
      </p:pic>
      <p:sp>
        <p:nvSpPr>
          <p:cNvPr id="9" name="TextBox 8">
            <a:extLst>
              <a:ext uri="{FF2B5EF4-FFF2-40B4-BE49-F238E27FC236}">
                <a16:creationId xmlns:a16="http://schemas.microsoft.com/office/drawing/2014/main" id="{8904136C-4E2D-8A40-8947-F94794FCF104}"/>
              </a:ext>
            </a:extLst>
          </p:cNvPr>
          <p:cNvSpPr txBox="1"/>
          <p:nvPr/>
        </p:nvSpPr>
        <p:spPr>
          <a:xfrm>
            <a:off x="3095387" y="4038105"/>
            <a:ext cx="2668568" cy="524503"/>
          </a:xfrm>
          <a:prstGeom prst="rect">
            <a:avLst/>
          </a:prstGeom>
          <a:noFill/>
        </p:spPr>
        <p:txBody>
          <a:bodyPr wrap="square" rtlCol="0">
            <a:spAutoFit/>
          </a:bodyPr>
          <a:lstStyle/>
          <a:p>
            <a:r>
              <a:rPr lang="en-US" dirty="0"/>
              <a:t>Applied sciences, ACMAP, MAIA, TEMPO, DSCOVR </a:t>
            </a:r>
          </a:p>
        </p:txBody>
      </p:sp>
      <p:pic>
        <p:nvPicPr>
          <p:cNvPr id="7" name="Picture 6">
            <a:extLst>
              <a:ext uri="{FF2B5EF4-FFF2-40B4-BE49-F238E27FC236}">
                <a16:creationId xmlns:a16="http://schemas.microsoft.com/office/drawing/2014/main" id="{465C32CC-4B1F-BB42-9FF3-D29C38EA6771}"/>
              </a:ext>
            </a:extLst>
          </p:cNvPr>
          <p:cNvPicPr>
            <a:picLocks noChangeAspect="1"/>
          </p:cNvPicPr>
          <p:nvPr/>
        </p:nvPicPr>
        <p:blipFill>
          <a:blip r:embed="rId4"/>
          <a:stretch>
            <a:fillRect/>
          </a:stretch>
        </p:blipFill>
        <p:spPr>
          <a:xfrm>
            <a:off x="7908526" y="2992820"/>
            <a:ext cx="896524" cy="1313408"/>
          </a:xfrm>
          <a:prstGeom prst="rect">
            <a:avLst/>
          </a:prstGeom>
        </p:spPr>
      </p:pic>
      <p:sp>
        <p:nvSpPr>
          <p:cNvPr id="10" name="TextBox 9">
            <a:extLst>
              <a:ext uri="{FF2B5EF4-FFF2-40B4-BE49-F238E27FC236}">
                <a16:creationId xmlns:a16="http://schemas.microsoft.com/office/drawing/2014/main" id="{2E8208D2-C603-984C-80C0-6A416BBF5AAC}"/>
              </a:ext>
            </a:extLst>
          </p:cNvPr>
          <p:cNvSpPr txBox="1"/>
          <p:nvPr/>
        </p:nvSpPr>
        <p:spPr>
          <a:xfrm>
            <a:off x="7864236" y="4306228"/>
            <a:ext cx="1206997" cy="523220"/>
          </a:xfrm>
          <a:prstGeom prst="rect">
            <a:avLst/>
          </a:prstGeom>
          <a:noFill/>
        </p:spPr>
        <p:txBody>
          <a:bodyPr wrap="none" rtlCol="0">
            <a:spAutoFit/>
          </a:bodyPr>
          <a:lstStyle/>
          <a:p>
            <a:r>
              <a:rPr lang="en-US" sz="1400" dirty="0"/>
              <a:t>Xi Chen</a:t>
            </a:r>
          </a:p>
          <a:p>
            <a:r>
              <a:rPr lang="en-US" sz="1400" dirty="0"/>
              <a:t>Univ. of Iowa</a:t>
            </a:r>
          </a:p>
        </p:txBody>
      </p:sp>
      <p:pic>
        <p:nvPicPr>
          <p:cNvPr id="2" name="Picture 1">
            <a:extLst>
              <a:ext uri="{FF2B5EF4-FFF2-40B4-BE49-F238E27FC236}">
                <a16:creationId xmlns:a16="http://schemas.microsoft.com/office/drawing/2014/main" id="{CBF18B56-2EC7-2F45-8F80-927473B76174}"/>
              </a:ext>
            </a:extLst>
          </p:cNvPr>
          <p:cNvPicPr>
            <a:picLocks noChangeAspect="1"/>
          </p:cNvPicPr>
          <p:nvPr/>
        </p:nvPicPr>
        <p:blipFill>
          <a:blip r:embed="rId5"/>
          <a:stretch>
            <a:fillRect/>
          </a:stretch>
        </p:blipFill>
        <p:spPr>
          <a:xfrm>
            <a:off x="5626358" y="2344598"/>
            <a:ext cx="1517927" cy="1517927"/>
          </a:xfrm>
          <a:prstGeom prst="rect">
            <a:avLst/>
          </a:prstGeom>
        </p:spPr>
      </p:pic>
      <p:sp>
        <p:nvSpPr>
          <p:cNvPr id="11" name="TextBox 10">
            <a:extLst>
              <a:ext uri="{FF2B5EF4-FFF2-40B4-BE49-F238E27FC236}">
                <a16:creationId xmlns:a16="http://schemas.microsoft.com/office/drawing/2014/main" id="{6923BD49-67C9-E64B-866F-D5677E72B354}"/>
              </a:ext>
            </a:extLst>
          </p:cNvPr>
          <p:cNvSpPr txBox="1"/>
          <p:nvPr/>
        </p:nvSpPr>
        <p:spPr>
          <a:xfrm>
            <a:off x="5626358" y="4093863"/>
            <a:ext cx="2668568" cy="308418"/>
          </a:xfrm>
          <a:prstGeom prst="rect">
            <a:avLst/>
          </a:prstGeom>
          <a:noFill/>
        </p:spPr>
        <p:txBody>
          <a:bodyPr wrap="square" rtlCol="0">
            <a:spAutoFit/>
          </a:bodyPr>
          <a:lstStyle/>
          <a:p>
            <a:r>
              <a:rPr lang="en-US" dirty="0"/>
              <a:t>C4, GEO-XO program</a:t>
            </a:r>
          </a:p>
        </p:txBody>
      </p:sp>
      <p:pic>
        <p:nvPicPr>
          <p:cNvPr id="3" name="Picture 2">
            <a:extLst>
              <a:ext uri="{FF2B5EF4-FFF2-40B4-BE49-F238E27FC236}">
                <a16:creationId xmlns:a16="http://schemas.microsoft.com/office/drawing/2014/main" id="{123FDB84-77CB-AD4B-AA96-FDB5E50E6382}"/>
              </a:ext>
            </a:extLst>
          </p:cNvPr>
          <p:cNvPicPr>
            <a:picLocks noChangeAspect="1"/>
          </p:cNvPicPr>
          <p:nvPr/>
        </p:nvPicPr>
        <p:blipFill>
          <a:blip r:embed="rId6"/>
          <a:stretch>
            <a:fillRect/>
          </a:stretch>
        </p:blipFill>
        <p:spPr>
          <a:xfrm>
            <a:off x="7871047" y="1031190"/>
            <a:ext cx="902024" cy="1313408"/>
          </a:xfrm>
          <a:prstGeom prst="rect">
            <a:avLst/>
          </a:prstGeom>
        </p:spPr>
      </p:pic>
      <p:sp>
        <p:nvSpPr>
          <p:cNvPr id="12" name="TextBox 11">
            <a:extLst>
              <a:ext uri="{FF2B5EF4-FFF2-40B4-BE49-F238E27FC236}">
                <a16:creationId xmlns:a16="http://schemas.microsoft.com/office/drawing/2014/main" id="{B8B96B73-9E73-4549-9EC4-F10F0892329E}"/>
              </a:ext>
            </a:extLst>
          </p:cNvPr>
          <p:cNvSpPr txBox="1"/>
          <p:nvPr/>
        </p:nvSpPr>
        <p:spPr>
          <a:xfrm>
            <a:off x="7703139" y="2347154"/>
            <a:ext cx="1237839" cy="523220"/>
          </a:xfrm>
          <a:prstGeom prst="rect">
            <a:avLst/>
          </a:prstGeom>
          <a:noFill/>
        </p:spPr>
        <p:txBody>
          <a:bodyPr wrap="none" rtlCol="0">
            <a:spAutoFit/>
          </a:bodyPr>
          <a:lstStyle/>
          <a:p>
            <a:r>
              <a:rPr lang="en-US" sz="1400" dirty="0" err="1"/>
              <a:t>Zhendong</a:t>
            </a:r>
            <a:r>
              <a:rPr lang="en-US" sz="1400" dirty="0"/>
              <a:t> Lu</a:t>
            </a:r>
          </a:p>
          <a:p>
            <a:r>
              <a:rPr lang="en-US" sz="1400" dirty="0"/>
              <a:t>Univ. of Iowa</a:t>
            </a:r>
          </a:p>
        </p:txBody>
      </p:sp>
    </p:spTree>
    <p:extLst>
      <p:ext uri="{BB962C8B-B14F-4D97-AF65-F5344CB8AC3E}">
        <p14:creationId xmlns:p14="http://schemas.microsoft.com/office/powerpoint/2010/main" val="414014470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3B22-2CE3-DD42-8F81-9AAAE32332C2}"/>
              </a:ext>
            </a:extLst>
          </p:cNvPr>
          <p:cNvSpPr>
            <a:spLocks noGrp="1"/>
          </p:cNvSpPr>
          <p:nvPr>
            <p:ph type="title"/>
          </p:nvPr>
        </p:nvSpPr>
        <p:spPr>
          <a:xfrm>
            <a:off x="685800" y="-110034"/>
            <a:ext cx="7772400" cy="952500"/>
          </a:xfrm>
        </p:spPr>
        <p:txBody>
          <a:bodyPr/>
          <a:lstStyle/>
          <a:p>
            <a:r>
              <a:rPr lang="en-US" dirty="0"/>
              <a:t>Large uncertainty in aerosol vertical profile</a:t>
            </a:r>
          </a:p>
        </p:txBody>
      </p:sp>
      <p:sp>
        <p:nvSpPr>
          <p:cNvPr id="3" name="Content Placeholder 2">
            <a:extLst>
              <a:ext uri="{FF2B5EF4-FFF2-40B4-BE49-F238E27FC236}">
                <a16:creationId xmlns:a16="http://schemas.microsoft.com/office/drawing/2014/main" id="{5B44CECB-C785-2641-BA7F-18B5DD7C04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7B3069C-7BD7-5D42-AF68-5751D4C19A9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8000" y="757293"/>
            <a:ext cx="8128000" cy="4760943"/>
          </a:xfrm>
          <a:prstGeom prst="rect">
            <a:avLst/>
          </a:prstGeom>
        </p:spPr>
      </p:pic>
      <p:sp>
        <p:nvSpPr>
          <p:cNvPr id="5" name="Rectangle 4">
            <a:extLst>
              <a:ext uri="{FF2B5EF4-FFF2-40B4-BE49-F238E27FC236}">
                <a16:creationId xmlns:a16="http://schemas.microsoft.com/office/drawing/2014/main" id="{6A727EB5-A4C6-8346-8012-92DFE8D57060}"/>
              </a:ext>
            </a:extLst>
          </p:cNvPr>
          <p:cNvSpPr/>
          <p:nvPr/>
        </p:nvSpPr>
        <p:spPr>
          <a:xfrm>
            <a:off x="6928481" y="4771460"/>
            <a:ext cx="1707519" cy="523220"/>
          </a:xfrm>
          <a:prstGeom prst="rect">
            <a:avLst/>
          </a:prstGeom>
        </p:spPr>
        <p:txBody>
          <a:bodyPr wrap="none">
            <a:spAutoFit/>
          </a:bodyPr>
          <a:lstStyle/>
          <a:p>
            <a:r>
              <a:rPr lang="en-US" sz="1400" dirty="0">
                <a:latin typeface="Helvetica" pitchFamily="2" charset="0"/>
              </a:rPr>
              <a:t>Kipling et al., 2016;</a:t>
            </a:r>
          </a:p>
          <a:p>
            <a:r>
              <a:rPr lang="en-US" sz="1400" dirty="0">
                <a:latin typeface="Helvetica" pitchFamily="2" charset="0"/>
              </a:rPr>
              <a:t>ACP. </a:t>
            </a:r>
            <a:r>
              <a:rPr lang="en-US" sz="1400" dirty="0" err="1">
                <a:latin typeface="Helvetica" pitchFamily="2" charset="0"/>
              </a:rPr>
              <a:t>AeroCOM</a:t>
            </a:r>
            <a:r>
              <a:rPr lang="en-US" sz="1400" dirty="0">
                <a:latin typeface="Helvetica" pitchFamily="2" charset="0"/>
              </a:rPr>
              <a:t>-II </a:t>
            </a:r>
          </a:p>
        </p:txBody>
      </p:sp>
      <p:sp>
        <p:nvSpPr>
          <p:cNvPr id="6" name="TextBox 5">
            <a:extLst>
              <a:ext uri="{FF2B5EF4-FFF2-40B4-BE49-F238E27FC236}">
                <a16:creationId xmlns:a16="http://schemas.microsoft.com/office/drawing/2014/main" id="{1D25977F-09BF-DB4B-AF1C-EB5995B6FE37}"/>
              </a:ext>
            </a:extLst>
          </p:cNvPr>
          <p:cNvSpPr txBox="1"/>
          <p:nvPr/>
        </p:nvSpPr>
        <p:spPr>
          <a:xfrm>
            <a:off x="6479418" y="3664228"/>
            <a:ext cx="2571383" cy="830997"/>
          </a:xfrm>
          <a:prstGeom prst="rect">
            <a:avLst/>
          </a:prstGeom>
          <a:noFill/>
        </p:spPr>
        <p:txBody>
          <a:bodyPr wrap="square" rtlCol="0">
            <a:spAutoFit/>
          </a:bodyPr>
          <a:lstStyle/>
          <a:p>
            <a:r>
              <a:rPr lang="en-US" sz="1600" b="1" dirty="0"/>
              <a:t>Annual and global mean normalized shape of aerosol vertical profile</a:t>
            </a:r>
          </a:p>
        </p:txBody>
      </p:sp>
      <p:sp>
        <p:nvSpPr>
          <p:cNvPr id="7" name="TextBox 6">
            <a:extLst>
              <a:ext uri="{FF2B5EF4-FFF2-40B4-BE49-F238E27FC236}">
                <a16:creationId xmlns:a16="http://schemas.microsoft.com/office/drawing/2014/main" id="{78ABDB59-8E9A-1B49-A32B-7813FB1FA991}"/>
              </a:ext>
            </a:extLst>
          </p:cNvPr>
          <p:cNvSpPr txBox="1"/>
          <p:nvPr/>
        </p:nvSpPr>
        <p:spPr>
          <a:xfrm>
            <a:off x="2006353" y="2441359"/>
            <a:ext cx="788999" cy="338554"/>
          </a:xfrm>
          <a:prstGeom prst="rect">
            <a:avLst/>
          </a:prstGeom>
          <a:noFill/>
        </p:spPr>
        <p:txBody>
          <a:bodyPr wrap="none" rtlCol="0">
            <a:spAutoFit/>
          </a:bodyPr>
          <a:lstStyle/>
          <a:p>
            <a:r>
              <a:rPr lang="en-US" sz="1600" dirty="0"/>
              <a:t>sulfate</a:t>
            </a:r>
          </a:p>
        </p:txBody>
      </p:sp>
      <p:sp>
        <p:nvSpPr>
          <p:cNvPr id="8" name="TextBox 7">
            <a:extLst>
              <a:ext uri="{FF2B5EF4-FFF2-40B4-BE49-F238E27FC236}">
                <a16:creationId xmlns:a16="http://schemas.microsoft.com/office/drawing/2014/main" id="{3C4C7DC5-8D3A-F142-9169-70E823F59734}"/>
              </a:ext>
            </a:extLst>
          </p:cNvPr>
          <p:cNvSpPr txBox="1"/>
          <p:nvPr/>
        </p:nvSpPr>
        <p:spPr>
          <a:xfrm>
            <a:off x="3863265" y="2441359"/>
            <a:ext cx="902811" cy="338554"/>
          </a:xfrm>
          <a:prstGeom prst="rect">
            <a:avLst/>
          </a:prstGeom>
          <a:noFill/>
        </p:spPr>
        <p:txBody>
          <a:bodyPr wrap="none" rtlCol="0">
            <a:spAutoFit/>
          </a:bodyPr>
          <a:lstStyle/>
          <a:p>
            <a:r>
              <a:rPr lang="en-US" sz="1600" dirty="0"/>
              <a:t>sea-salt</a:t>
            </a:r>
          </a:p>
        </p:txBody>
      </p:sp>
      <p:sp>
        <p:nvSpPr>
          <p:cNvPr id="9" name="TextBox 8">
            <a:extLst>
              <a:ext uri="{FF2B5EF4-FFF2-40B4-BE49-F238E27FC236}">
                <a16:creationId xmlns:a16="http://schemas.microsoft.com/office/drawing/2014/main" id="{42D60BF6-FB33-7744-9D92-A9F84C17C87E}"/>
              </a:ext>
            </a:extLst>
          </p:cNvPr>
          <p:cNvSpPr txBox="1"/>
          <p:nvPr/>
        </p:nvSpPr>
        <p:spPr>
          <a:xfrm>
            <a:off x="6401734" y="2441359"/>
            <a:ext cx="1358064" cy="338554"/>
          </a:xfrm>
          <a:prstGeom prst="rect">
            <a:avLst/>
          </a:prstGeom>
          <a:noFill/>
        </p:spPr>
        <p:txBody>
          <a:bodyPr wrap="none" rtlCol="0">
            <a:spAutoFit/>
          </a:bodyPr>
          <a:lstStyle/>
          <a:p>
            <a:r>
              <a:rPr lang="en-US" sz="1600" dirty="0"/>
              <a:t>black-carbon</a:t>
            </a:r>
          </a:p>
        </p:txBody>
      </p:sp>
      <p:sp>
        <p:nvSpPr>
          <p:cNvPr id="10" name="TextBox 9">
            <a:extLst>
              <a:ext uri="{FF2B5EF4-FFF2-40B4-BE49-F238E27FC236}">
                <a16:creationId xmlns:a16="http://schemas.microsoft.com/office/drawing/2014/main" id="{2B8D460B-B6E7-9844-BF3D-B106A69F43AD}"/>
              </a:ext>
            </a:extLst>
          </p:cNvPr>
          <p:cNvSpPr txBox="1"/>
          <p:nvPr/>
        </p:nvSpPr>
        <p:spPr>
          <a:xfrm>
            <a:off x="1163174" y="4848786"/>
            <a:ext cx="1540806" cy="338554"/>
          </a:xfrm>
          <a:prstGeom prst="rect">
            <a:avLst/>
          </a:prstGeom>
          <a:noFill/>
        </p:spPr>
        <p:txBody>
          <a:bodyPr wrap="none" rtlCol="0">
            <a:spAutoFit/>
          </a:bodyPr>
          <a:lstStyle/>
          <a:p>
            <a:r>
              <a:rPr lang="en-US" sz="1600" dirty="0"/>
              <a:t>organic carbon</a:t>
            </a:r>
          </a:p>
        </p:txBody>
      </p:sp>
      <p:sp>
        <p:nvSpPr>
          <p:cNvPr id="11" name="TextBox 10">
            <a:extLst>
              <a:ext uri="{FF2B5EF4-FFF2-40B4-BE49-F238E27FC236}">
                <a16:creationId xmlns:a16="http://schemas.microsoft.com/office/drawing/2014/main" id="{70C5D85C-96E1-594F-9F40-1833F6A00BB6}"/>
              </a:ext>
            </a:extLst>
          </p:cNvPr>
          <p:cNvSpPr txBox="1"/>
          <p:nvPr/>
        </p:nvSpPr>
        <p:spPr>
          <a:xfrm>
            <a:off x="3801597" y="4811222"/>
            <a:ext cx="572593" cy="338554"/>
          </a:xfrm>
          <a:prstGeom prst="rect">
            <a:avLst/>
          </a:prstGeom>
          <a:noFill/>
        </p:spPr>
        <p:txBody>
          <a:bodyPr wrap="none" rtlCol="0">
            <a:spAutoFit/>
          </a:bodyPr>
          <a:lstStyle/>
          <a:p>
            <a:r>
              <a:rPr lang="en-US" sz="1600" dirty="0"/>
              <a:t>dust</a:t>
            </a:r>
          </a:p>
        </p:txBody>
      </p:sp>
    </p:spTree>
    <p:extLst>
      <p:ext uri="{BB962C8B-B14F-4D97-AF65-F5344CB8AC3E}">
        <p14:creationId xmlns:p14="http://schemas.microsoft.com/office/powerpoint/2010/main" val="316242931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812" y="-84026"/>
            <a:ext cx="6777109" cy="793750"/>
          </a:xfrm>
        </p:spPr>
        <p:txBody>
          <a:bodyPr/>
          <a:lstStyle/>
          <a:p>
            <a:r>
              <a:rPr lang="en-US" sz="2400" dirty="0"/>
              <a:t>Validation with MODIS and CALIOP data</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1982" t="16549" r="14427" b="27664"/>
          <a:stretch/>
        </p:blipFill>
        <p:spPr>
          <a:xfrm>
            <a:off x="-6855" y="709724"/>
            <a:ext cx="4578855" cy="4491989"/>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948" t="33752" r="49071" b="38537"/>
          <a:stretch/>
        </p:blipFill>
        <p:spPr>
          <a:xfrm>
            <a:off x="4572000" y="650081"/>
            <a:ext cx="2578431" cy="231278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770" t="30894" r="8249" b="38537"/>
          <a:stretch/>
        </p:blipFill>
        <p:spPr>
          <a:xfrm>
            <a:off x="4691729" y="2962861"/>
            <a:ext cx="2554835" cy="2527941"/>
          </a:xfrm>
          <a:prstGeom prst="rect">
            <a:avLst/>
          </a:prstGeom>
        </p:spPr>
      </p:pic>
      <p:sp>
        <p:nvSpPr>
          <p:cNvPr id="3" name="TextBox 2">
            <a:extLst>
              <a:ext uri="{FF2B5EF4-FFF2-40B4-BE49-F238E27FC236}">
                <a16:creationId xmlns:a16="http://schemas.microsoft.com/office/drawing/2014/main" id="{066E54CC-BF11-6244-B307-DEA3CB614DBD}"/>
              </a:ext>
            </a:extLst>
          </p:cNvPr>
          <p:cNvSpPr txBox="1"/>
          <p:nvPr/>
        </p:nvSpPr>
        <p:spPr>
          <a:xfrm>
            <a:off x="7150431" y="1449191"/>
            <a:ext cx="1914988" cy="2901435"/>
          </a:xfrm>
          <a:prstGeom prst="rect">
            <a:avLst/>
          </a:prstGeom>
          <a:noFill/>
        </p:spPr>
        <p:txBody>
          <a:bodyPr wrap="square" rtlCol="0">
            <a:spAutoFit/>
          </a:bodyPr>
          <a:lstStyle/>
          <a:p>
            <a:r>
              <a:rPr lang="en-US" dirty="0"/>
              <a:t>AOD is in good agreement with MODIS; nearly no bias.</a:t>
            </a:r>
          </a:p>
          <a:p>
            <a:endParaRPr lang="en-US" dirty="0"/>
          </a:p>
          <a:p>
            <a:endParaRPr lang="en-US" dirty="0"/>
          </a:p>
          <a:p>
            <a:endParaRPr lang="en-US" dirty="0"/>
          </a:p>
          <a:p>
            <a:endParaRPr lang="en-US" dirty="0"/>
          </a:p>
          <a:p>
            <a:endParaRPr lang="en-US" dirty="0"/>
          </a:p>
          <a:p>
            <a:endParaRPr lang="en-US" dirty="0"/>
          </a:p>
          <a:p>
            <a:r>
              <a:rPr lang="en-US" dirty="0"/>
              <a:t>Retried ALH has bias of 0.1 km. RMSE of 0.45 km. </a:t>
            </a:r>
          </a:p>
        </p:txBody>
      </p:sp>
      <p:sp>
        <p:nvSpPr>
          <p:cNvPr id="5" name="TextBox 4">
            <a:extLst>
              <a:ext uri="{FF2B5EF4-FFF2-40B4-BE49-F238E27FC236}">
                <a16:creationId xmlns:a16="http://schemas.microsoft.com/office/drawing/2014/main" id="{57A9F13E-7EBB-AC42-A914-A4BF4A7D2513}"/>
              </a:ext>
            </a:extLst>
          </p:cNvPr>
          <p:cNvSpPr txBox="1"/>
          <p:nvPr/>
        </p:nvSpPr>
        <p:spPr>
          <a:xfrm>
            <a:off x="7451834" y="5328745"/>
            <a:ext cx="1338828" cy="308418"/>
          </a:xfrm>
          <a:prstGeom prst="rect">
            <a:avLst/>
          </a:prstGeom>
          <a:noFill/>
        </p:spPr>
        <p:txBody>
          <a:bodyPr wrap="none" rtlCol="0">
            <a:spAutoFit/>
          </a:bodyPr>
          <a:lstStyle/>
          <a:p>
            <a:r>
              <a:rPr lang="en-US" dirty="0"/>
              <a:t>Xu et al., 2018</a:t>
            </a:r>
          </a:p>
        </p:txBody>
      </p:sp>
    </p:spTree>
    <p:extLst>
      <p:ext uri="{BB962C8B-B14F-4D97-AF65-F5344CB8AC3E}">
        <p14:creationId xmlns:p14="http://schemas.microsoft.com/office/powerpoint/2010/main" val="218397746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2AF95F-F2D7-8B46-BB94-BF3DD93B4D27}"/>
              </a:ext>
            </a:extLst>
          </p:cNvPr>
          <p:cNvPicPr>
            <a:picLocks noChangeAspect="1"/>
          </p:cNvPicPr>
          <p:nvPr/>
        </p:nvPicPr>
        <p:blipFill rotWithShape="1">
          <a:blip r:embed="rId3"/>
          <a:srcRect t="13946"/>
          <a:stretch/>
        </p:blipFill>
        <p:spPr>
          <a:xfrm>
            <a:off x="109331" y="178676"/>
            <a:ext cx="4929006" cy="2869324"/>
          </a:xfrm>
          <a:prstGeom prst="rect">
            <a:avLst/>
          </a:prstGeom>
        </p:spPr>
      </p:pic>
      <p:pic>
        <p:nvPicPr>
          <p:cNvPr id="9" name="Picture 8">
            <a:extLst>
              <a:ext uri="{FF2B5EF4-FFF2-40B4-BE49-F238E27FC236}">
                <a16:creationId xmlns:a16="http://schemas.microsoft.com/office/drawing/2014/main" id="{37EA34D6-A600-BA4F-9C38-6D40BE05ED24}"/>
              </a:ext>
            </a:extLst>
          </p:cNvPr>
          <p:cNvPicPr>
            <a:picLocks noChangeAspect="1"/>
          </p:cNvPicPr>
          <p:nvPr/>
        </p:nvPicPr>
        <p:blipFill>
          <a:blip r:embed="rId4"/>
          <a:stretch>
            <a:fillRect/>
          </a:stretch>
        </p:blipFill>
        <p:spPr>
          <a:xfrm>
            <a:off x="5038337" y="1947343"/>
            <a:ext cx="3812493" cy="3221499"/>
          </a:xfrm>
          <a:prstGeom prst="rect">
            <a:avLst/>
          </a:prstGeom>
        </p:spPr>
      </p:pic>
      <p:sp>
        <p:nvSpPr>
          <p:cNvPr id="10" name="TextBox 9">
            <a:extLst>
              <a:ext uri="{FF2B5EF4-FFF2-40B4-BE49-F238E27FC236}">
                <a16:creationId xmlns:a16="http://schemas.microsoft.com/office/drawing/2014/main" id="{A4C4BD6C-CF65-954C-84B5-E7F8AB3D36B6}"/>
              </a:ext>
            </a:extLst>
          </p:cNvPr>
          <p:cNvSpPr txBox="1"/>
          <p:nvPr/>
        </p:nvSpPr>
        <p:spPr>
          <a:xfrm>
            <a:off x="6022399" y="1638925"/>
            <a:ext cx="2068195" cy="308418"/>
          </a:xfrm>
          <a:prstGeom prst="rect">
            <a:avLst/>
          </a:prstGeom>
          <a:noFill/>
        </p:spPr>
        <p:txBody>
          <a:bodyPr wrap="none" rtlCol="0">
            <a:spAutoFit/>
          </a:bodyPr>
          <a:lstStyle/>
          <a:p>
            <a:r>
              <a:rPr lang="en-US" dirty="0"/>
              <a:t>PBLH diurnal amplitude</a:t>
            </a:r>
          </a:p>
        </p:txBody>
      </p:sp>
      <p:sp>
        <p:nvSpPr>
          <p:cNvPr id="11" name="TextBox 10">
            <a:extLst>
              <a:ext uri="{FF2B5EF4-FFF2-40B4-BE49-F238E27FC236}">
                <a16:creationId xmlns:a16="http://schemas.microsoft.com/office/drawing/2014/main" id="{FFA7A5A9-89CE-BA46-BCF0-54AA5E86D503}"/>
              </a:ext>
            </a:extLst>
          </p:cNvPr>
          <p:cNvSpPr txBox="1"/>
          <p:nvPr/>
        </p:nvSpPr>
        <p:spPr>
          <a:xfrm>
            <a:off x="224515" y="4791670"/>
            <a:ext cx="6168193" cy="646331"/>
          </a:xfrm>
          <a:prstGeom prst="rect">
            <a:avLst/>
          </a:prstGeom>
          <a:noFill/>
        </p:spPr>
        <p:txBody>
          <a:bodyPr wrap="square" rtlCol="0">
            <a:spAutoFit/>
          </a:bodyPr>
          <a:lstStyle/>
          <a:p>
            <a:r>
              <a:rPr lang="en-US" dirty="0"/>
              <a:t>Shin et al., 2018. </a:t>
            </a:r>
            <a:r>
              <a:rPr lang="en-US" i="1" dirty="0"/>
              <a:t>Journal of Climate, 31</a:t>
            </a:r>
            <a:r>
              <a:rPr lang="en-US" dirty="0"/>
              <a:t>(13), 5071-5087. </a:t>
            </a:r>
          </a:p>
          <a:p>
            <a:endParaRPr lang="en-US" dirty="0"/>
          </a:p>
        </p:txBody>
      </p:sp>
    </p:spTree>
    <p:extLst>
      <p:ext uri="{BB962C8B-B14F-4D97-AF65-F5344CB8AC3E}">
        <p14:creationId xmlns:p14="http://schemas.microsoft.com/office/powerpoint/2010/main" val="133618949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E972C-5E9C-D548-9258-6CBB6AA3DF08}"/>
              </a:ext>
            </a:extLst>
          </p:cNvPr>
          <p:cNvSpPr>
            <a:spLocks noGrp="1"/>
          </p:cNvSpPr>
          <p:nvPr>
            <p:ph type="title"/>
          </p:nvPr>
        </p:nvSpPr>
        <p:spPr>
          <a:xfrm>
            <a:off x="685800" y="158750"/>
            <a:ext cx="7772400" cy="952500"/>
          </a:xfrm>
        </p:spPr>
        <p:txBody>
          <a:bodyPr/>
          <a:lstStyle/>
          <a:p>
            <a:r>
              <a:rPr lang="en-US" dirty="0">
                <a:effectLst/>
              </a:rPr>
              <a:t>Stereo Photogrammetry </a:t>
            </a:r>
            <a:br>
              <a:rPr lang="en-US" dirty="0"/>
            </a:br>
            <a:endParaRPr lang="en-US" dirty="0"/>
          </a:p>
        </p:txBody>
      </p:sp>
      <p:pic>
        <p:nvPicPr>
          <p:cNvPr id="4" name="Picture 3">
            <a:extLst>
              <a:ext uri="{FF2B5EF4-FFF2-40B4-BE49-F238E27FC236}">
                <a16:creationId xmlns:a16="http://schemas.microsoft.com/office/drawing/2014/main" id="{E24D0181-059F-D84E-ABC4-1A9E858EB050}"/>
              </a:ext>
            </a:extLst>
          </p:cNvPr>
          <p:cNvPicPr>
            <a:picLocks noChangeAspect="1"/>
          </p:cNvPicPr>
          <p:nvPr/>
        </p:nvPicPr>
        <p:blipFill>
          <a:blip r:embed="rId3"/>
          <a:stretch>
            <a:fillRect/>
          </a:stretch>
        </p:blipFill>
        <p:spPr>
          <a:xfrm>
            <a:off x="135646" y="780174"/>
            <a:ext cx="5640380" cy="3903249"/>
          </a:xfrm>
          <a:prstGeom prst="rect">
            <a:avLst/>
          </a:prstGeom>
        </p:spPr>
      </p:pic>
      <p:sp>
        <p:nvSpPr>
          <p:cNvPr id="5" name="TextBox 4">
            <a:extLst>
              <a:ext uri="{FF2B5EF4-FFF2-40B4-BE49-F238E27FC236}">
                <a16:creationId xmlns:a16="http://schemas.microsoft.com/office/drawing/2014/main" id="{62C5E728-910F-0841-B5DC-9FE5E997ED0E}"/>
              </a:ext>
            </a:extLst>
          </p:cNvPr>
          <p:cNvSpPr txBox="1"/>
          <p:nvPr/>
        </p:nvSpPr>
        <p:spPr>
          <a:xfrm>
            <a:off x="402021" y="3566946"/>
            <a:ext cx="1388522" cy="308418"/>
          </a:xfrm>
          <a:prstGeom prst="rect">
            <a:avLst/>
          </a:prstGeom>
          <a:noFill/>
        </p:spPr>
        <p:txBody>
          <a:bodyPr wrap="none" rtlCol="0">
            <a:spAutoFit/>
          </a:bodyPr>
          <a:lstStyle/>
          <a:p>
            <a:r>
              <a:rPr lang="en-US" dirty="0"/>
              <a:t>Xu et al., 2018.</a:t>
            </a:r>
          </a:p>
        </p:txBody>
      </p:sp>
      <p:pic>
        <p:nvPicPr>
          <p:cNvPr id="7" name="Picture 6">
            <a:extLst>
              <a:ext uri="{FF2B5EF4-FFF2-40B4-BE49-F238E27FC236}">
                <a16:creationId xmlns:a16="http://schemas.microsoft.com/office/drawing/2014/main" id="{F73A6B66-6E74-0A47-8E55-E5EA33204983}"/>
              </a:ext>
            </a:extLst>
          </p:cNvPr>
          <p:cNvPicPr>
            <a:picLocks noChangeAspect="1"/>
          </p:cNvPicPr>
          <p:nvPr/>
        </p:nvPicPr>
        <p:blipFill rotWithShape="1">
          <a:blip r:embed="rId4"/>
          <a:srcRect t="14834"/>
          <a:stretch/>
        </p:blipFill>
        <p:spPr>
          <a:xfrm>
            <a:off x="6441449" y="1212463"/>
            <a:ext cx="2093820" cy="2662901"/>
          </a:xfrm>
          <a:prstGeom prst="rect">
            <a:avLst/>
          </a:prstGeom>
        </p:spPr>
      </p:pic>
      <p:sp>
        <p:nvSpPr>
          <p:cNvPr id="8" name="TextBox 7">
            <a:extLst>
              <a:ext uri="{FF2B5EF4-FFF2-40B4-BE49-F238E27FC236}">
                <a16:creationId xmlns:a16="http://schemas.microsoft.com/office/drawing/2014/main" id="{F5D0B88F-6F08-754B-8969-964CEC79D1AA}"/>
              </a:ext>
            </a:extLst>
          </p:cNvPr>
          <p:cNvSpPr txBox="1"/>
          <p:nvPr/>
        </p:nvSpPr>
        <p:spPr>
          <a:xfrm>
            <a:off x="6216697" y="689442"/>
            <a:ext cx="2968806" cy="524503"/>
          </a:xfrm>
          <a:prstGeom prst="rect">
            <a:avLst/>
          </a:prstGeom>
          <a:noFill/>
        </p:spPr>
        <p:txBody>
          <a:bodyPr wrap="square" rtlCol="0">
            <a:spAutoFit/>
          </a:bodyPr>
          <a:lstStyle/>
          <a:p>
            <a:r>
              <a:rPr lang="en-US" b="1" dirty="0"/>
              <a:t>Instruments with dual/</a:t>
            </a:r>
            <a:r>
              <a:rPr lang="en-US" b="1" dirty="0" err="1"/>
              <a:t>multiview</a:t>
            </a:r>
            <a:r>
              <a:rPr lang="en-US" b="1" dirty="0"/>
              <a:t> capability </a:t>
            </a:r>
          </a:p>
        </p:txBody>
      </p:sp>
      <p:cxnSp>
        <p:nvCxnSpPr>
          <p:cNvPr id="10" name="Straight Arrow Connector 9">
            <a:extLst>
              <a:ext uri="{FF2B5EF4-FFF2-40B4-BE49-F238E27FC236}">
                <a16:creationId xmlns:a16="http://schemas.microsoft.com/office/drawing/2014/main" id="{0F0F59AC-93D5-5F45-A0D7-B590DFA94656}"/>
              </a:ext>
            </a:extLst>
          </p:cNvPr>
          <p:cNvCxnSpPr/>
          <p:nvPr/>
        </p:nvCxnSpPr>
        <p:spPr bwMode="auto">
          <a:xfrm>
            <a:off x="7586444" y="3302394"/>
            <a:ext cx="260131"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5BF4CC5C-F5EA-A043-B30F-07F0168BC09B}"/>
              </a:ext>
            </a:extLst>
          </p:cNvPr>
          <p:cNvSpPr txBox="1"/>
          <p:nvPr/>
        </p:nvSpPr>
        <p:spPr>
          <a:xfrm>
            <a:off x="7831165" y="3148185"/>
            <a:ext cx="582211" cy="308418"/>
          </a:xfrm>
          <a:prstGeom prst="rect">
            <a:avLst/>
          </a:prstGeom>
          <a:noFill/>
        </p:spPr>
        <p:txBody>
          <a:bodyPr wrap="none" rtlCol="0">
            <a:spAutoFit/>
          </a:bodyPr>
          <a:lstStyle/>
          <a:p>
            <a:r>
              <a:rPr lang="en-US" dirty="0"/>
              <a:t>2022</a:t>
            </a:r>
          </a:p>
        </p:txBody>
      </p:sp>
      <p:sp>
        <p:nvSpPr>
          <p:cNvPr id="12" name="TextBox 11">
            <a:extLst>
              <a:ext uri="{FF2B5EF4-FFF2-40B4-BE49-F238E27FC236}">
                <a16:creationId xmlns:a16="http://schemas.microsoft.com/office/drawing/2014/main" id="{4E6179D1-5426-5D4D-95A9-3F0190D2BCD8}"/>
              </a:ext>
            </a:extLst>
          </p:cNvPr>
          <p:cNvSpPr txBox="1"/>
          <p:nvPr/>
        </p:nvSpPr>
        <p:spPr>
          <a:xfrm>
            <a:off x="402021" y="4861184"/>
            <a:ext cx="8598450" cy="524503"/>
          </a:xfrm>
          <a:prstGeom prst="rect">
            <a:avLst/>
          </a:prstGeom>
          <a:noFill/>
        </p:spPr>
        <p:txBody>
          <a:bodyPr wrap="square" rtlCol="0">
            <a:spAutoFit/>
          </a:bodyPr>
          <a:lstStyle/>
          <a:p>
            <a:r>
              <a:rPr lang="en-US" dirty="0"/>
              <a:t>Advantages: 		pure geometric approach; less affected by calibration</a:t>
            </a:r>
          </a:p>
          <a:p>
            <a:r>
              <a:rPr lang="en-US" dirty="0"/>
              <a:t>Requirements/limitation:	accurate georeferencing; texturally rich features (e.g., heterogenous plumes)</a:t>
            </a:r>
          </a:p>
        </p:txBody>
      </p:sp>
    </p:spTree>
    <p:extLst>
      <p:ext uri="{BB962C8B-B14F-4D97-AF65-F5344CB8AC3E}">
        <p14:creationId xmlns:p14="http://schemas.microsoft.com/office/powerpoint/2010/main" val="12250379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69AC5-1F72-4049-BD8C-BB38D942F180}"/>
              </a:ext>
            </a:extLst>
          </p:cNvPr>
          <p:cNvSpPr>
            <a:spLocks noGrp="1"/>
          </p:cNvSpPr>
          <p:nvPr>
            <p:ph type="title"/>
          </p:nvPr>
        </p:nvSpPr>
        <p:spPr>
          <a:xfrm>
            <a:off x="519916" y="36381"/>
            <a:ext cx="8104167" cy="952500"/>
          </a:xfrm>
        </p:spPr>
        <p:txBody>
          <a:bodyPr/>
          <a:lstStyle/>
          <a:p>
            <a:r>
              <a:rPr lang="en-US" dirty="0"/>
              <a:t>GEO constellation for Aerosol Layer Height mapping </a:t>
            </a:r>
            <a:br>
              <a:rPr lang="en-US" dirty="0"/>
            </a:br>
            <a:r>
              <a:rPr lang="en-US" dirty="0"/>
              <a:t>in the coming decade</a:t>
            </a:r>
          </a:p>
        </p:txBody>
      </p:sp>
      <p:pic>
        <p:nvPicPr>
          <p:cNvPr id="5" name="Picture 4">
            <a:extLst>
              <a:ext uri="{FF2B5EF4-FFF2-40B4-BE49-F238E27FC236}">
                <a16:creationId xmlns:a16="http://schemas.microsoft.com/office/drawing/2014/main" id="{B1603361-3901-4544-85E5-65E91E135D19}"/>
              </a:ext>
            </a:extLst>
          </p:cNvPr>
          <p:cNvPicPr>
            <a:picLocks noChangeAspect="1"/>
          </p:cNvPicPr>
          <p:nvPr/>
        </p:nvPicPr>
        <p:blipFill>
          <a:blip r:embed="rId3"/>
          <a:stretch>
            <a:fillRect/>
          </a:stretch>
        </p:blipFill>
        <p:spPr>
          <a:xfrm>
            <a:off x="1150711" y="958767"/>
            <a:ext cx="6679292" cy="4443427"/>
          </a:xfrm>
          <a:prstGeom prst="rect">
            <a:avLst/>
          </a:prstGeom>
        </p:spPr>
      </p:pic>
      <p:grpSp>
        <p:nvGrpSpPr>
          <p:cNvPr id="20" name="Group 19">
            <a:extLst>
              <a:ext uri="{FF2B5EF4-FFF2-40B4-BE49-F238E27FC236}">
                <a16:creationId xmlns:a16="http://schemas.microsoft.com/office/drawing/2014/main" id="{B06F48EA-7441-AA41-9D18-B4E8B75C2240}"/>
              </a:ext>
            </a:extLst>
          </p:cNvPr>
          <p:cNvGrpSpPr/>
          <p:nvPr/>
        </p:nvGrpSpPr>
        <p:grpSpPr>
          <a:xfrm>
            <a:off x="2647951" y="999542"/>
            <a:ext cx="5976132" cy="4385551"/>
            <a:chOff x="2647951" y="864459"/>
            <a:chExt cx="5976132" cy="4385551"/>
          </a:xfrm>
        </p:grpSpPr>
        <p:sp>
          <p:nvSpPr>
            <p:cNvPr id="8" name="TextBox 7">
              <a:extLst>
                <a:ext uri="{FF2B5EF4-FFF2-40B4-BE49-F238E27FC236}">
                  <a16:creationId xmlns:a16="http://schemas.microsoft.com/office/drawing/2014/main" id="{329DADE9-515B-D144-9FF1-EDAACAA32DC2}"/>
                </a:ext>
              </a:extLst>
            </p:cNvPr>
            <p:cNvSpPr txBox="1"/>
            <p:nvPr/>
          </p:nvSpPr>
          <p:spPr>
            <a:xfrm>
              <a:off x="6456178" y="4511346"/>
              <a:ext cx="1127805" cy="738664"/>
            </a:xfrm>
            <a:prstGeom prst="rect">
              <a:avLst/>
            </a:prstGeom>
            <a:noFill/>
          </p:spPr>
          <p:txBody>
            <a:bodyPr wrap="square" rtlCol="0">
              <a:spAutoFit/>
            </a:bodyPr>
            <a:lstStyle/>
            <a:p>
              <a:r>
                <a:rPr lang="en-US" sz="1400" dirty="0">
                  <a:solidFill>
                    <a:srgbClr val="FFFF00"/>
                  </a:solidFill>
                </a:rPr>
                <a:t>ALH from multi-angle O2 A?</a:t>
              </a:r>
            </a:p>
          </p:txBody>
        </p:sp>
        <p:cxnSp>
          <p:nvCxnSpPr>
            <p:cNvPr id="10" name="Straight Arrow Connector 9">
              <a:extLst>
                <a:ext uri="{FF2B5EF4-FFF2-40B4-BE49-F238E27FC236}">
                  <a16:creationId xmlns:a16="http://schemas.microsoft.com/office/drawing/2014/main" id="{2CFF08EB-CACB-3745-BA3A-B916994CC4B9}"/>
                </a:ext>
              </a:extLst>
            </p:cNvPr>
            <p:cNvCxnSpPr>
              <a:cxnSpLocks/>
            </p:cNvCxnSpPr>
            <p:nvPr/>
          </p:nvCxnSpPr>
          <p:spPr bwMode="auto">
            <a:xfrm flipV="1">
              <a:off x="6188528" y="3402694"/>
              <a:ext cx="236765" cy="508000"/>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12" name="TextBox 11">
              <a:extLst>
                <a:ext uri="{FF2B5EF4-FFF2-40B4-BE49-F238E27FC236}">
                  <a16:creationId xmlns:a16="http://schemas.microsoft.com/office/drawing/2014/main" id="{E1901634-6B0C-924A-BC5D-B3CDAAC0842D}"/>
                </a:ext>
              </a:extLst>
            </p:cNvPr>
            <p:cNvSpPr txBox="1"/>
            <p:nvPr/>
          </p:nvSpPr>
          <p:spPr>
            <a:xfrm>
              <a:off x="4780345" y="3894113"/>
              <a:ext cx="3843738" cy="307777"/>
            </a:xfrm>
            <a:prstGeom prst="rect">
              <a:avLst/>
            </a:prstGeom>
            <a:noFill/>
          </p:spPr>
          <p:txBody>
            <a:bodyPr wrap="square" rtlCol="0">
              <a:spAutoFit/>
            </a:bodyPr>
            <a:lstStyle/>
            <a:p>
              <a:r>
                <a:rPr lang="en-US" sz="1400" dirty="0">
                  <a:solidFill>
                    <a:srgbClr val="FFFF00"/>
                  </a:solidFill>
                </a:rPr>
                <a:t>Operational ALH from O2-O2 band </a:t>
              </a:r>
            </a:p>
          </p:txBody>
        </p:sp>
        <p:cxnSp>
          <p:nvCxnSpPr>
            <p:cNvPr id="13" name="Straight Arrow Connector 12">
              <a:extLst>
                <a:ext uri="{FF2B5EF4-FFF2-40B4-BE49-F238E27FC236}">
                  <a16:creationId xmlns:a16="http://schemas.microsoft.com/office/drawing/2014/main" id="{B16C9E09-CBA7-D14B-BE27-652A0168D0F3}"/>
                </a:ext>
              </a:extLst>
            </p:cNvPr>
            <p:cNvCxnSpPr>
              <a:cxnSpLocks/>
            </p:cNvCxnSpPr>
            <p:nvPr/>
          </p:nvCxnSpPr>
          <p:spPr bwMode="auto">
            <a:xfrm flipH="1" flipV="1">
              <a:off x="2647951" y="4511346"/>
              <a:ext cx="226332" cy="152400"/>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16" name="TextBox 15">
              <a:extLst>
                <a:ext uri="{FF2B5EF4-FFF2-40B4-BE49-F238E27FC236}">
                  <a16:creationId xmlns:a16="http://schemas.microsoft.com/office/drawing/2014/main" id="{73726E7F-36D5-E143-B26C-04D1677461E6}"/>
                </a:ext>
              </a:extLst>
            </p:cNvPr>
            <p:cNvSpPr txBox="1"/>
            <p:nvPr/>
          </p:nvSpPr>
          <p:spPr>
            <a:xfrm>
              <a:off x="4252005" y="864459"/>
              <a:ext cx="2850924" cy="307777"/>
            </a:xfrm>
            <a:prstGeom prst="rect">
              <a:avLst/>
            </a:prstGeom>
            <a:noFill/>
          </p:spPr>
          <p:txBody>
            <a:bodyPr wrap="square" rtlCol="0">
              <a:spAutoFit/>
            </a:bodyPr>
            <a:lstStyle/>
            <a:p>
              <a:r>
                <a:rPr lang="en-US" sz="1400" dirty="0">
                  <a:solidFill>
                    <a:srgbClr val="FFFF00"/>
                  </a:solidFill>
                </a:rPr>
                <a:t>Operational ALH from O2 A-band</a:t>
              </a:r>
            </a:p>
          </p:txBody>
        </p:sp>
        <p:cxnSp>
          <p:nvCxnSpPr>
            <p:cNvPr id="17" name="Straight Arrow Connector 16">
              <a:extLst>
                <a:ext uri="{FF2B5EF4-FFF2-40B4-BE49-F238E27FC236}">
                  <a16:creationId xmlns:a16="http://schemas.microsoft.com/office/drawing/2014/main" id="{01A5EAB0-636A-E64C-A474-828CEAD41A5E}"/>
                </a:ext>
              </a:extLst>
            </p:cNvPr>
            <p:cNvCxnSpPr>
              <a:cxnSpLocks/>
            </p:cNvCxnSpPr>
            <p:nvPr/>
          </p:nvCxnSpPr>
          <p:spPr bwMode="auto">
            <a:xfrm flipH="1">
              <a:off x="5309509" y="1172236"/>
              <a:ext cx="312962" cy="436915"/>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grpSp>
      <p:sp>
        <p:nvSpPr>
          <p:cNvPr id="23" name="TextBox 22">
            <a:extLst>
              <a:ext uri="{FF2B5EF4-FFF2-40B4-BE49-F238E27FC236}">
                <a16:creationId xmlns:a16="http://schemas.microsoft.com/office/drawing/2014/main" id="{DA6486AB-C291-7644-A667-AD4518E43AD0}"/>
              </a:ext>
            </a:extLst>
          </p:cNvPr>
          <p:cNvSpPr txBox="1"/>
          <p:nvPr/>
        </p:nvSpPr>
        <p:spPr>
          <a:xfrm>
            <a:off x="1150711" y="2450720"/>
            <a:ext cx="697627" cy="369332"/>
          </a:xfrm>
          <a:prstGeom prst="rect">
            <a:avLst/>
          </a:prstGeom>
          <a:noFill/>
        </p:spPr>
        <p:txBody>
          <a:bodyPr wrap="none" rtlCol="0">
            <a:spAutoFit/>
          </a:bodyPr>
          <a:lstStyle/>
          <a:p>
            <a:r>
              <a:rPr lang="en-US" dirty="0">
                <a:solidFill>
                  <a:schemeClr val="bg1"/>
                </a:solidFill>
              </a:rPr>
              <a:t>2022</a:t>
            </a:r>
          </a:p>
        </p:txBody>
      </p:sp>
      <p:sp>
        <p:nvSpPr>
          <p:cNvPr id="24" name="TextBox 23">
            <a:extLst>
              <a:ext uri="{FF2B5EF4-FFF2-40B4-BE49-F238E27FC236}">
                <a16:creationId xmlns:a16="http://schemas.microsoft.com/office/drawing/2014/main" id="{6B8119B9-CD09-BC48-8EF6-129BC102860D}"/>
              </a:ext>
            </a:extLst>
          </p:cNvPr>
          <p:cNvSpPr txBox="1"/>
          <p:nvPr/>
        </p:nvSpPr>
        <p:spPr>
          <a:xfrm>
            <a:off x="3401333" y="2196708"/>
            <a:ext cx="697627" cy="369332"/>
          </a:xfrm>
          <a:prstGeom prst="rect">
            <a:avLst/>
          </a:prstGeom>
          <a:noFill/>
        </p:spPr>
        <p:txBody>
          <a:bodyPr wrap="none" rtlCol="0">
            <a:spAutoFit/>
          </a:bodyPr>
          <a:lstStyle/>
          <a:p>
            <a:r>
              <a:rPr lang="en-US" dirty="0">
                <a:solidFill>
                  <a:schemeClr val="bg1"/>
                </a:solidFill>
              </a:rPr>
              <a:t>2023</a:t>
            </a:r>
          </a:p>
        </p:txBody>
      </p:sp>
      <p:sp>
        <p:nvSpPr>
          <p:cNvPr id="25" name="TextBox 24">
            <a:extLst>
              <a:ext uri="{FF2B5EF4-FFF2-40B4-BE49-F238E27FC236}">
                <a16:creationId xmlns:a16="http://schemas.microsoft.com/office/drawing/2014/main" id="{F11C6450-6150-E04E-88D4-367DD9F904AF}"/>
              </a:ext>
            </a:extLst>
          </p:cNvPr>
          <p:cNvSpPr txBox="1"/>
          <p:nvPr/>
        </p:nvSpPr>
        <p:spPr>
          <a:xfrm>
            <a:off x="7102929" y="2483591"/>
            <a:ext cx="697627" cy="369332"/>
          </a:xfrm>
          <a:prstGeom prst="rect">
            <a:avLst/>
          </a:prstGeom>
          <a:noFill/>
        </p:spPr>
        <p:txBody>
          <a:bodyPr wrap="none" rtlCol="0">
            <a:spAutoFit/>
          </a:bodyPr>
          <a:lstStyle/>
          <a:p>
            <a:r>
              <a:rPr lang="en-US" dirty="0">
                <a:solidFill>
                  <a:schemeClr val="bg1"/>
                </a:solidFill>
              </a:rPr>
              <a:t>2021</a:t>
            </a:r>
          </a:p>
        </p:txBody>
      </p:sp>
      <p:sp>
        <p:nvSpPr>
          <p:cNvPr id="15" name="TextBox 14">
            <a:extLst>
              <a:ext uri="{FF2B5EF4-FFF2-40B4-BE49-F238E27FC236}">
                <a16:creationId xmlns:a16="http://schemas.microsoft.com/office/drawing/2014/main" id="{4269F730-9578-804B-B670-16AFEB7979AD}"/>
              </a:ext>
            </a:extLst>
          </p:cNvPr>
          <p:cNvSpPr txBox="1"/>
          <p:nvPr/>
        </p:nvSpPr>
        <p:spPr>
          <a:xfrm>
            <a:off x="1246187" y="1070161"/>
            <a:ext cx="2850924" cy="523220"/>
          </a:xfrm>
          <a:prstGeom prst="rect">
            <a:avLst/>
          </a:prstGeom>
          <a:noFill/>
        </p:spPr>
        <p:txBody>
          <a:bodyPr wrap="square" rtlCol="0">
            <a:spAutoFit/>
          </a:bodyPr>
          <a:lstStyle/>
          <a:p>
            <a:r>
              <a:rPr lang="en-US" sz="1400" dirty="0">
                <a:solidFill>
                  <a:srgbClr val="FFFF00"/>
                </a:solidFill>
              </a:rPr>
              <a:t>Operational ALH </a:t>
            </a:r>
          </a:p>
          <a:p>
            <a:r>
              <a:rPr lang="en-US" sz="1400" dirty="0">
                <a:solidFill>
                  <a:srgbClr val="FFFF00"/>
                </a:solidFill>
              </a:rPr>
              <a:t>from O2 B-band (?)</a:t>
            </a:r>
          </a:p>
        </p:txBody>
      </p:sp>
      <p:pic>
        <p:nvPicPr>
          <p:cNvPr id="4" name="Picture 3">
            <a:extLst>
              <a:ext uri="{FF2B5EF4-FFF2-40B4-BE49-F238E27FC236}">
                <a16:creationId xmlns:a16="http://schemas.microsoft.com/office/drawing/2014/main" id="{6332C63D-064B-C14A-A276-311E9D8AAFDD}"/>
              </a:ext>
            </a:extLst>
          </p:cNvPr>
          <p:cNvPicPr>
            <a:picLocks noChangeAspect="1"/>
          </p:cNvPicPr>
          <p:nvPr/>
        </p:nvPicPr>
        <p:blipFill>
          <a:blip r:embed="rId4"/>
          <a:stretch>
            <a:fillRect/>
          </a:stretch>
        </p:blipFill>
        <p:spPr>
          <a:xfrm>
            <a:off x="5175973" y="4347634"/>
            <a:ext cx="1081463" cy="813193"/>
          </a:xfrm>
          <a:prstGeom prst="rect">
            <a:avLst/>
          </a:prstGeom>
        </p:spPr>
      </p:pic>
      <p:sp>
        <p:nvSpPr>
          <p:cNvPr id="18" name="TextBox 17">
            <a:extLst>
              <a:ext uri="{FF2B5EF4-FFF2-40B4-BE49-F238E27FC236}">
                <a16:creationId xmlns:a16="http://schemas.microsoft.com/office/drawing/2014/main" id="{3FAEEB7B-DD23-6544-82D4-D0C67F73C536}"/>
              </a:ext>
            </a:extLst>
          </p:cNvPr>
          <p:cNvSpPr txBox="1"/>
          <p:nvPr/>
        </p:nvSpPr>
        <p:spPr>
          <a:xfrm>
            <a:off x="2524735" y="4798829"/>
            <a:ext cx="2255610" cy="523220"/>
          </a:xfrm>
          <a:prstGeom prst="rect">
            <a:avLst/>
          </a:prstGeom>
          <a:noFill/>
        </p:spPr>
        <p:txBody>
          <a:bodyPr wrap="square" rtlCol="0">
            <a:spAutoFit/>
          </a:bodyPr>
          <a:lstStyle/>
          <a:p>
            <a:r>
              <a:rPr lang="en-US" sz="1400" dirty="0">
                <a:solidFill>
                  <a:srgbClr val="FFFF00"/>
                </a:solidFill>
              </a:rPr>
              <a:t>Operational ALH retrieval from O2 A-band</a:t>
            </a:r>
          </a:p>
        </p:txBody>
      </p:sp>
      <p:cxnSp>
        <p:nvCxnSpPr>
          <p:cNvPr id="19" name="Straight Arrow Connector 18">
            <a:extLst>
              <a:ext uri="{FF2B5EF4-FFF2-40B4-BE49-F238E27FC236}">
                <a16:creationId xmlns:a16="http://schemas.microsoft.com/office/drawing/2014/main" id="{C59276AC-B1CA-E746-A8A4-75F2FDAB4A86}"/>
              </a:ext>
            </a:extLst>
          </p:cNvPr>
          <p:cNvCxnSpPr>
            <a:cxnSpLocks/>
          </p:cNvCxnSpPr>
          <p:nvPr/>
        </p:nvCxnSpPr>
        <p:spPr bwMode="auto">
          <a:xfrm flipH="1" flipV="1">
            <a:off x="6257436" y="4599869"/>
            <a:ext cx="226332" cy="152400"/>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6" name="TextBox 5">
            <a:extLst>
              <a:ext uri="{FF2B5EF4-FFF2-40B4-BE49-F238E27FC236}">
                <a16:creationId xmlns:a16="http://schemas.microsoft.com/office/drawing/2014/main" id="{2E049A7D-B255-D848-8B5D-93EC3DF80E6F}"/>
              </a:ext>
            </a:extLst>
          </p:cNvPr>
          <p:cNvSpPr txBox="1"/>
          <p:nvPr/>
        </p:nvSpPr>
        <p:spPr>
          <a:xfrm>
            <a:off x="5403958" y="5127302"/>
            <a:ext cx="625492" cy="308418"/>
          </a:xfrm>
          <a:prstGeom prst="rect">
            <a:avLst/>
          </a:prstGeom>
          <a:noFill/>
        </p:spPr>
        <p:txBody>
          <a:bodyPr wrap="none" rtlCol="0">
            <a:spAutoFit/>
          </a:bodyPr>
          <a:lstStyle/>
          <a:p>
            <a:r>
              <a:rPr lang="en-US" dirty="0">
                <a:solidFill>
                  <a:schemeClr val="bg1"/>
                </a:solidFill>
              </a:rPr>
              <a:t>MAIA</a:t>
            </a:r>
          </a:p>
        </p:txBody>
      </p:sp>
    </p:spTree>
    <p:extLst>
      <p:ext uri="{BB962C8B-B14F-4D97-AF65-F5344CB8AC3E}">
        <p14:creationId xmlns:p14="http://schemas.microsoft.com/office/powerpoint/2010/main" val="254885595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49E6-660F-DE48-A82B-7B2DBF1E76D3}"/>
              </a:ext>
            </a:extLst>
          </p:cNvPr>
          <p:cNvSpPr>
            <a:spLocks noGrp="1"/>
          </p:cNvSpPr>
          <p:nvPr>
            <p:ph type="title"/>
          </p:nvPr>
        </p:nvSpPr>
        <p:spPr>
          <a:xfrm>
            <a:off x="777689" y="0"/>
            <a:ext cx="7772400" cy="952500"/>
          </a:xfrm>
        </p:spPr>
        <p:txBody>
          <a:bodyPr/>
          <a:lstStyle/>
          <a:p>
            <a:r>
              <a:rPr lang="en-US" dirty="0">
                <a:effectLst/>
              </a:rPr>
              <a:t>Geostationary and Extended Orbits (GEO-XO) in 2030s</a:t>
            </a:r>
            <a:endParaRPr lang="en-US" dirty="0"/>
          </a:p>
        </p:txBody>
      </p:sp>
      <p:pic>
        <p:nvPicPr>
          <p:cNvPr id="4" name="Content Placeholder 3">
            <a:extLst>
              <a:ext uri="{FF2B5EF4-FFF2-40B4-BE49-F238E27FC236}">
                <a16:creationId xmlns:a16="http://schemas.microsoft.com/office/drawing/2014/main" id="{3BCC1222-E647-F64C-8AF1-ED41D44CF59D}"/>
              </a:ext>
            </a:extLst>
          </p:cNvPr>
          <p:cNvPicPr>
            <a:picLocks noGrp="1" noChangeAspect="1"/>
          </p:cNvPicPr>
          <p:nvPr>
            <p:ph idx="1"/>
          </p:nvPr>
        </p:nvPicPr>
        <p:blipFill>
          <a:blip r:embed="rId2"/>
          <a:stretch>
            <a:fillRect/>
          </a:stretch>
        </p:blipFill>
        <p:spPr>
          <a:xfrm>
            <a:off x="544470" y="763541"/>
            <a:ext cx="8005617" cy="4503160"/>
          </a:xfrm>
        </p:spPr>
      </p:pic>
      <p:sp>
        <p:nvSpPr>
          <p:cNvPr id="5" name="Rectangle 4">
            <a:extLst>
              <a:ext uri="{FF2B5EF4-FFF2-40B4-BE49-F238E27FC236}">
                <a16:creationId xmlns:a16="http://schemas.microsoft.com/office/drawing/2014/main" id="{F32EEA03-0E43-AB41-9C4D-C091565FAAB4}"/>
              </a:ext>
            </a:extLst>
          </p:cNvPr>
          <p:cNvSpPr/>
          <p:nvPr/>
        </p:nvSpPr>
        <p:spPr>
          <a:xfrm>
            <a:off x="475814" y="5253611"/>
            <a:ext cx="4096186" cy="369332"/>
          </a:xfrm>
          <a:prstGeom prst="rect">
            <a:avLst/>
          </a:prstGeom>
        </p:spPr>
        <p:txBody>
          <a:bodyPr wrap="none">
            <a:spAutoFit/>
          </a:bodyPr>
          <a:lstStyle/>
          <a:p>
            <a:r>
              <a:rPr lang="en-US" dirty="0"/>
              <a:t>https://</a:t>
            </a:r>
            <a:r>
              <a:rPr lang="en-US" dirty="0" err="1"/>
              <a:t>www.nesdis.noaa.gov</a:t>
            </a:r>
            <a:r>
              <a:rPr lang="en-US" dirty="0"/>
              <a:t>/GEO-XO</a:t>
            </a:r>
          </a:p>
        </p:txBody>
      </p:sp>
      <p:sp>
        <p:nvSpPr>
          <p:cNvPr id="6" name="TextBox 5">
            <a:extLst>
              <a:ext uri="{FF2B5EF4-FFF2-40B4-BE49-F238E27FC236}">
                <a16:creationId xmlns:a16="http://schemas.microsoft.com/office/drawing/2014/main" id="{78FBBCF8-33F7-F741-9375-D6CF52BE7AB5}"/>
              </a:ext>
            </a:extLst>
          </p:cNvPr>
          <p:cNvSpPr txBox="1"/>
          <p:nvPr/>
        </p:nvSpPr>
        <p:spPr>
          <a:xfrm>
            <a:off x="6044046" y="5253611"/>
            <a:ext cx="2095445" cy="369332"/>
          </a:xfrm>
          <a:prstGeom prst="rect">
            <a:avLst/>
          </a:prstGeom>
          <a:noFill/>
        </p:spPr>
        <p:txBody>
          <a:bodyPr wrap="none" rtlCol="0">
            <a:spAutoFit/>
          </a:bodyPr>
          <a:lstStyle/>
          <a:p>
            <a:r>
              <a:rPr lang="en-US" dirty="0"/>
              <a:t>Now in formulation</a:t>
            </a:r>
          </a:p>
        </p:txBody>
      </p:sp>
      <p:sp>
        <p:nvSpPr>
          <p:cNvPr id="3" name="Rectangle 2">
            <a:extLst>
              <a:ext uri="{FF2B5EF4-FFF2-40B4-BE49-F238E27FC236}">
                <a16:creationId xmlns:a16="http://schemas.microsoft.com/office/drawing/2014/main" id="{F4D64E5F-96A6-3A41-8EFF-B38BBF955808}"/>
              </a:ext>
            </a:extLst>
          </p:cNvPr>
          <p:cNvSpPr/>
          <p:nvPr/>
        </p:nvSpPr>
        <p:spPr>
          <a:xfrm>
            <a:off x="3855772" y="3015121"/>
            <a:ext cx="1864525" cy="369332"/>
          </a:xfrm>
          <a:prstGeom prst="rect">
            <a:avLst/>
          </a:prstGeom>
        </p:spPr>
        <p:txBody>
          <a:bodyPr wrap="square">
            <a:spAutoFit/>
          </a:bodyPr>
          <a:lstStyle/>
          <a:p>
            <a:r>
              <a:rPr lang="en-US" b="1" dirty="0">
                <a:solidFill>
                  <a:srgbClr val="FFFF00"/>
                </a:solidFill>
              </a:rPr>
              <a:t>Hourly ALH !  </a:t>
            </a:r>
          </a:p>
        </p:txBody>
      </p:sp>
    </p:spTree>
    <p:extLst>
      <p:ext uri="{BB962C8B-B14F-4D97-AF65-F5344CB8AC3E}">
        <p14:creationId xmlns:p14="http://schemas.microsoft.com/office/powerpoint/2010/main" val="2740237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2B1C-EBD5-044B-883B-713F9BEE3F67}"/>
              </a:ext>
            </a:extLst>
          </p:cNvPr>
          <p:cNvSpPr>
            <a:spLocks noGrp="1"/>
          </p:cNvSpPr>
          <p:nvPr>
            <p:ph type="title"/>
          </p:nvPr>
        </p:nvSpPr>
        <p:spPr>
          <a:xfrm>
            <a:off x="677840" y="0"/>
            <a:ext cx="7772400" cy="952500"/>
          </a:xfrm>
        </p:spPr>
        <p:txBody>
          <a:bodyPr/>
          <a:lstStyle/>
          <a:p>
            <a:r>
              <a:rPr lang="en-US" dirty="0"/>
              <a:t>Advantages of O2 B-band</a:t>
            </a:r>
          </a:p>
        </p:txBody>
      </p:sp>
      <p:pic>
        <p:nvPicPr>
          <p:cNvPr id="4" name="Picture 3">
            <a:extLst>
              <a:ext uri="{FF2B5EF4-FFF2-40B4-BE49-F238E27FC236}">
                <a16:creationId xmlns:a16="http://schemas.microsoft.com/office/drawing/2014/main" id="{C040F456-AD94-F248-8D9F-9A9B490B25D2}"/>
              </a:ext>
            </a:extLst>
          </p:cNvPr>
          <p:cNvPicPr>
            <a:picLocks noChangeAspect="1"/>
          </p:cNvPicPr>
          <p:nvPr/>
        </p:nvPicPr>
        <p:blipFill>
          <a:blip r:embed="rId3"/>
          <a:stretch>
            <a:fillRect/>
          </a:stretch>
        </p:blipFill>
        <p:spPr>
          <a:xfrm>
            <a:off x="798952" y="1096118"/>
            <a:ext cx="7530176" cy="3522763"/>
          </a:xfrm>
          <a:prstGeom prst="rect">
            <a:avLst/>
          </a:prstGeom>
        </p:spPr>
      </p:pic>
      <p:cxnSp>
        <p:nvCxnSpPr>
          <p:cNvPr id="5" name="Straight Arrow Connector 4">
            <a:extLst>
              <a:ext uri="{FF2B5EF4-FFF2-40B4-BE49-F238E27FC236}">
                <a16:creationId xmlns:a16="http://schemas.microsoft.com/office/drawing/2014/main" id="{D041C8F8-F826-C748-A9EB-E6A69768AFFA}"/>
              </a:ext>
            </a:extLst>
          </p:cNvPr>
          <p:cNvCxnSpPr/>
          <p:nvPr/>
        </p:nvCxnSpPr>
        <p:spPr bwMode="auto">
          <a:xfrm>
            <a:off x="3102611" y="1369908"/>
            <a:ext cx="0" cy="2452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211CF362-F72A-504E-97DB-8B48AB65A13F}"/>
              </a:ext>
            </a:extLst>
          </p:cNvPr>
          <p:cNvSpPr txBox="1"/>
          <p:nvPr/>
        </p:nvSpPr>
        <p:spPr>
          <a:xfrm>
            <a:off x="2833184" y="1036837"/>
            <a:ext cx="1200970" cy="276999"/>
          </a:xfrm>
          <a:prstGeom prst="rect">
            <a:avLst/>
          </a:prstGeom>
          <a:noFill/>
        </p:spPr>
        <p:txBody>
          <a:bodyPr wrap="none" rtlCol="0">
            <a:spAutoFit/>
          </a:bodyPr>
          <a:lstStyle/>
          <a:p>
            <a:r>
              <a:rPr lang="en-US" sz="1200" dirty="0"/>
              <a:t>O2-O2 477 nm</a:t>
            </a:r>
          </a:p>
        </p:txBody>
      </p:sp>
      <p:sp>
        <p:nvSpPr>
          <p:cNvPr id="7" name="TextBox 6">
            <a:extLst>
              <a:ext uri="{FF2B5EF4-FFF2-40B4-BE49-F238E27FC236}">
                <a16:creationId xmlns:a16="http://schemas.microsoft.com/office/drawing/2014/main" id="{8AF37040-7196-DA42-AD0B-63315F072D91}"/>
              </a:ext>
            </a:extLst>
          </p:cNvPr>
          <p:cNvSpPr txBox="1"/>
          <p:nvPr/>
        </p:nvSpPr>
        <p:spPr>
          <a:xfrm>
            <a:off x="1009186" y="4618881"/>
            <a:ext cx="8032378" cy="923330"/>
          </a:xfrm>
          <a:prstGeom prst="rect">
            <a:avLst/>
          </a:prstGeom>
          <a:noFill/>
        </p:spPr>
        <p:txBody>
          <a:bodyPr wrap="square" rtlCol="0">
            <a:spAutoFit/>
          </a:bodyPr>
          <a:lstStyle/>
          <a:p>
            <a:r>
              <a:rPr lang="en-US" dirty="0"/>
              <a:t>O2 B-band has moderate absorption, stronger than O2-O2 at 477 nm and weaker than O2 A. O2 B-band also has very low surface reflectance, comparable if not lower than blue bands, due to Chlorophyll-a absorption.</a:t>
            </a:r>
          </a:p>
        </p:txBody>
      </p:sp>
      <p:sp>
        <p:nvSpPr>
          <p:cNvPr id="8" name="TextBox 7">
            <a:extLst>
              <a:ext uri="{FF2B5EF4-FFF2-40B4-BE49-F238E27FC236}">
                <a16:creationId xmlns:a16="http://schemas.microsoft.com/office/drawing/2014/main" id="{0E57ECA4-4DFA-254C-9DB3-E552C258ADBE}"/>
              </a:ext>
            </a:extLst>
          </p:cNvPr>
          <p:cNvSpPr txBox="1"/>
          <p:nvPr/>
        </p:nvSpPr>
        <p:spPr>
          <a:xfrm>
            <a:off x="1700166" y="1036837"/>
            <a:ext cx="873957" cy="276999"/>
          </a:xfrm>
          <a:prstGeom prst="rect">
            <a:avLst/>
          </a:prstGeom>
          <a:noFill/>
        </p:spPr>
        <p:txBody>
          <a:bodyPr wrap="none" rtlCol="0">
            <a:spAutoFit/>
          </a:bodyPr>
          <a:lstStyle/>
          <a:p>
            <a:r>
              <a:rPr lang="en-US" sz="1200" dirty="0"/>
              <a:t>Blue band</a:t>
            </a:r>
          </a:p>
        </p:txBody>
      </p:sp>
      <p:sp>
        <p:nvSpPr>
          <p:cNvPr id="9" name="TextBox 8">
            <a:extLst>
              <a:ext uri="{FF2B5EF4-FFF2-40B4-BE49-F238E27FC236}">
                <a16:creationId xmlns:a16="http://schemas.microsoft.com/office/drawing/2014/main" id="{505F13FF-9DC7-7E4C-996C-01EA20296082}"/>
              </a:ext>
            </a:extLst>
          </p:cNvPr>
          <p:cNvSpPr txBox="1"/>
          <p:nvPr/>
        </p:nvSpPr>
        <p:spPr>
          <a:xfrm>
            <a:off x="6288895" y="787700"/>
            <a:ext cx="2420406" cy="308418"/>
          </a:xfrm>
          <a:prstGeom prst="rect">
            <a:avLst/>
          </a:prstGeom>
          <a:noFill/>
        </p:spPr>
        <p:txBody>
          <a:bodyPr wrap="none" rtlCol="0">
            <a:spAutoFit/>
          </a:bodyPr>
          <a:lstStyle/>
          <a:p>
            <a:r>
              <a:rPr lang="en-US" dirty="0"/>
              <a:t>Xu, Wang, et al., 2019, AMT</a:t>
            </a:r>
          </a:p>
        </p:txBody>
      </p:sp>
    </p:spTree>
    <p:extLst>
      <p:ext uri="{BB962C8B-B14F-4D97-AF65-F5344CB8AC3E}">
        <p14:creationId xmlns:p14="http://schemas.microsoft.com/office/powerpoint/2010/main" val="368232651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AC796-074C-C44A-9992-3BA509EEB6EE}"/>
              </a:ext>
            </a:extLst>
          </p:cNvPr>
          <p:cNvSpPr>
            <a:spLocks noGrp="1"/>
          </p:cNvSpPr>
          <p:nvPr>
            <p:ph type="title"/>
          </p:nvPr>
        </p:nvSpPr>
        <p:spPr>
          <a:xfrm>
            <a:off x="426715" y="248711"/>
            <a:ext cx="8318499" cy="952500"/>
          </a:xfrm>
        </p:spPr>
        <p:txBody>
          <a:bodyPr/>
          <a:lstStyle/>
          <a:p>
            <a:r>
              <a:rPr lang="en-US" dirty="0"/>
              <a:t>New Development/Results with primary use </a:t>
            </a:r>
            <a:br>
              <a:rPr lang="en-US" dirty="0"/>
            </a:br>
            <a:r>
              <a:rPr lang="en-US" dirty="0"/>
              <a:t>of TROPOMI O2 B-band</a:t>
            </a:r>
            <a:br>
              <a:rPr lang="en-US" dirty="0"/>
            </a:br>
            <a:endParaRPr lang="en-US" b="0" dirty="0"/>
          </a:p>
        </p:txBody>
      </p:sp>
      <p:sp>
        <p:nvSpPr>
          <p:cNvPr id="4" name="Slide Number Placeholder 3">
            <a:extLst>
              <a:ext uri="{FF2B5EF4-FFF2-40B4-BE49-F238E27FC236}">
                <a16:creationId xmlns:a16="http://schemas.microsoft.com/office/drawing/2014/main" id="{17F25AD6-5024-C24E-8EB7-6EFA01C553DC}"/>
              </a:ext>
            </a:extLst>
          </p:cNvPr>
          <p:cNvSpPr>
            <a:spLocks noGrp="1"/>
          </p:cNvSpPr>
          <p:nvPr>
            <p:ph type="sldNum" sz="quarter" idx="12"/>
          </p:nvPr>
        </p:nvSpPr>
        <p:spPr/>
        <p:txBody>
          <a:bodyPr/>
          <a:lstStyle/>
          <a:p>
            <a:pPr>
              <a:defRPr/>
            </a:pPr>
            <a:fld id="{694FB708-FC12-3C46-8A5F-D9A09CB52FAA}" type="slidenum">
              <a:rPr lang="en-US" smtClean="0">
                <a:solidFill>
                  <a:srgbClr val="000000"/>
                </a:solidFill>
              </a:rPr>
              <a:pPr>
                <a:defRPr/>
              </a:pPr>
              <a:t>5</a:t>
            </a:fld>
            <a:endParaRPr lang="en-US">
              <a:solidFill>
                <a:srgbClr val="000000"/>
              </a:solidFill>
            </a:endParaRPr>
          </a:p>
        </p:txBody>
      </p:sp>
      <p:sp>
        <p:nvSpPr>
          <p:cNvPr id="7" name="TextBox 6">
            <a:extLst>
              <a:ext uri="{FF2B5EF4-FFF2-40B4-BE49-F238E27FC236}">
                <a16:creationId xmlns:a16="http://schemas.microsoft.com/office/drawing/2014/main" id="{410FEC25-EADA-2D41-927B-5B4C2BA25080}"/>
              </a:ext>
            </a:extLst>
          </p:cNvPr>
          <p:cNvSpPr txBox="1"/>
          <p:nvPr/>
        </p:nvSpPr>
        <p:spPr>
          <a:xfrm>
            <a:off x="311020" y="973115"/>
            <a:ext cx="8521960" cy="1604927"/>
          </a:xfrm>
          <a:prstGeom prst="rect">
            <a:avLst/>
          </a:prstGeom>
          <a:noFill/>
        </p:spPr>
        <p:txBody>
          <a:bodyPr wrap="square" rtlCol="0">
            <a:spAutoFit/>
          </a:bodyPr>
          <a:lstStyle/>
          <a:p>
            <a:pPr marL="285750" indent="-285750">
              <a:buFont typeface="Arial" panose="020B0604020202020204" pitchFamily="34" charset="0"/>
              <a:buChar char="•"/>
            </a:pPr>
            <a:r>
              <a:rPr lang="en-US" dirty="0"/>
              <a:t>Deriving Aerosol Optical Centroid Height (AOCH) and AOD by primarily using 420, 680, and 688 nm</a:t>
            </a:r>
          </a:p>
          <a:p>
            <a:pPr marL="285750" indent="-285750">
              <a:buFont typeface="Arial" panose="020B0604020202020204" pitchFamily="34" charset="0"/>
              <a:buChar char="•"/>
            </a:pPr>
            <a:r>
              <a:rPr lang="en-US" dirty="0"/>
              <a:t>Surface reflectance from MODIS climatology and ASTER/USGS spectral reflectance library </a:t>
            </a:r>
          </a:p>
          <a:p>
            <a:pPr marL="285750" indent="-285750">
              <a:buFont typeface="Arial" panose="020B0604020202020204" pitchFamily="34" charset="0"/>
              <a:buChar char="•"/>
            </a:pPr>
            <a:r>
              <a:rPr lang="en-US" dirty="0"/>
              <a:t>Aerosol optical properties derived from AERONET climatology (varying with region)</a:t>
            </a:r>
          </a:p>
          <a:p>
            <a:pPr marL="285750" indent="-285750">
              <a:buFont typeface="Arial" panose="020B0604020202020204" pitchFamily="34" charset="0"/>
              <a:buChar char="•"/>
            </a:pPr>
            <a:r>
              <a:rPr lang="en-US" dirty="0"/>
              <a:t>Quasi-Gaussian distribution for the shape of aerosol vertical extinction profile</a:t>
            </a:r>
          </a:p>
          <a:p>
            <a:pPr marL="285750" indent="-285750">
              <a:buFont typeface="Arial" panose="020B0604020202020204" pitchFamily="34" charset="0"/>
              <a:buChar char="•"/>
            </a:pPr>
            <a:r>
              <a:rPr lang="en-US" dirty="0"/>
              <a:t>Compared with CALIOP data for many many cases </a:t>
            </a:r>
          </a:p>
          <a:p>
            <a:endParaRPr lang="en-US" dirty="0"/>
          </a:p>
          <a:p>
            <a:endParaRPr lang="en-US" dirty="0"/>
          </a:p>
        </p:txBody>
      </p:sp>
      <p:sp>
        <p:nvSpPr>
          <p:cNvPr id="13" name="TextBox 12">
            <a:extLst>
              <a:ext uri="{FF2B5EF4-FFF2-40B4-BE49-F238E27FC236}">
                <a16:creationId xmlns:a16="http://schemas.microsoft.com/office/drawing/2014/main" id="{38957D85-8C27-3A48-8365-F9371CCCF637}"/>
              </a:ext>
            </a:extLst>
          </p:cNvPr>
          <p:cNvSpPr txBox="1"/>
          <p:nvPr/>
        </p:nvSpPr>
        <p:spPr>
          <a:xfrm>
            <a:off x="2590801" y="5062654"/>
            <a:ext cx="3162854" cy="308418"/>
          </a:xfrm>
          <a:prstGeom prst="rect">
            <a:avLst/>
          </a:prstGeom>
          <a:noFill/>
        </p:spPr>
        <p:txBody>
          <a:bodyPr wrap="none" rtlCol="0">
            <a:spAutoFit/>
          </a:bodyPr>
          <a:lstStyle/>
          <a:p>
            <a:r>
              <a:rPr lang="en-US" dirty="0"/>
              <a:t>Chen, Wang, et al., 2021, in revision. </a:t>
            </a:r>
          </a:p>
        </p:txBody>
      </p:sp>
      <p:pic>
        <p:nvPicPr>
          <p:cNvPr id="14" name="Picture 13">
            <a:extLst>
              <a:ext uri="{FF2B5EF4-FFF2-40B4-BE49-F238E27FC236}">
                <a16:creationId xmlns:a16="http://schemas.microsoft.com/office/drawing/2014/main" id="{6383B118-F618-4E4B-B119-0AE4BF1086B6}"/>
              </a:ext>
            </a:extLst>
          </p:cNvPr>
          <p:cNvPicPr/>
          <p:nvPr/>
        </p:nvPicPr>
        <p:blipFill>
          <a:blip r:embed="rId3">
            <a:extLst>
              <a:ext uri="{28A0092B-C50C-407E-A947-70E740481C1C}">
                <a14:useLocalDpi xmlns:a14="http://schemas.microsoft.com/office/drawing/2010/main"/>
              </a:ext>
            </a:extLst>
          </a:blip>
          <a:stretch>
            <a:fillRect/>
          </a:stretch>
        </p:blipFill>
        <p:spPr>
          <a:xfrm>
            <a:off x="555303" y="2129883"/>
            <a:ext cx="8064590" cy="2932771"/>
          </a:xfrm>
          <a:prstGeom prst="rect">
            <a:avLst/>
          </a:prstGeom>
        </p:spPr>
      </p:pic>
    </p:spTree>
    <p:extLst>
      <p:ext uri="{BB962C8B-B14F-4D97-AF65-F5344CB8AC3E}">
        <p14:creationId xmlns:p14="http://schemas.microsoft.com/office/powerpoint/2010/main" val="74697101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751172-410B-B242-9D33-69A452CEB667}"/>
              </a:ext>
            </a:extLst>
          </p:cNvPr>
          <p:cNvSpPr>
            <a:spLocks noGrp="1"/>
          </p:cNvSpPr>
          <p:nvPr>
            <p:ph type="title"/>
          </p:nvPr>
        </p:nvSpPr>
        <p:spPr>
          <a:xfrm>
            <a:off x="6576204" y="0"/>
            <a:ext cx="2521526" cy="952500"/>
          </a:xfrm>
        </p:spPr>
        <p:txBody>
          <a:bodyPr/>
          <a:lstStyle/>
          <a:p>
            <a:r>
              <a:rPr lang="en-US" dirty="0"/>
              <a:t>Case Demonstration</a:t>
            </a:r>
          </a:p>
        </p:txBody>
      </p:sp>
      <p:sp>
        <p:nvSpPr>
          <p:cNvPr id="6" name="TextBox 5">
            <a:extLst>
              <a:ext uri="{FF2B5EF4-FFF2-40B4-BE49-F238E27FC236}">
                <a16:creationId xmlns:a16="http://schemas.microsoft.com/office/drawing/2014/main" id="{153EC478-41C0-E749-9842-A9315E30FFE3}"/>
              </a:ext>
            </a:extLst>
          </p:cNvPr>
          <p:cNvSpPr txBox="1"/>
          <p:nvPr/>
        </p:nvSpPr>
        <p:spPr>
          <a:xfrm>
            <a:off x="6441296" y="952500"/>
            <a:ext cx="269240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Air quality forecast is needed by the state &amp; local communities to make advisories &amp; decisions for mitigating public exposure to air pollution.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Exceptional event analysis requires “satellite imagery of plume with evidence of the plume impacting the ground”.</a:t>
            </a:r>
          </a:p>
        </p:txBody>
      </p:sp>
      <p:sp>
        <p:nvSpPr>
          <p:cNvPr id="2" name="TextBox 1">
            <a:extLst>
              <a:ext uri="{FF2B5EF4-FFF2-40B4-BE49-F238E27FC236}">
                <a16:creationId xmlns:a16="http://schemas.microsoft.com/office/drawing/2014/main" id="{264E833C-1B08-1644-807C-424AD3B4AFC4}"/>
              </a:ext>
            </a:extLst>
          </p:cNvPr>
          <p:cNvSpPr txBox="1"/>
          <p:nvPr/>
        </p:nvSpPr>
        <p:spPr>
          <a:xfrm>
            <a:off x="6982604" y="5070277"/>
            <a:ext cx="2047096" cy="523220"/>
          </a:xfrm>
          <a:prstGeom prst="rect">
            <a:avLst/>
          </a:prstGeom>
          <a:noFill/>
        </p:spPr>
        <p:txBody>
          <a:bodyPr wrap="square" rtlCol="0">
            <a:spAutoFit/>
          </a:bodyPr>
          <a:lstStyle/>
          <a:p>
            <a:r>
              <a:rPr lang="en-US" sz="1400" dirty="0"/>
              <a:t>Chen, Wang, et al., in revision</a:t>
            </a:r>
            <a:r>
              <a:rPr lang="en-US" sz="1400" dirty="0">
                <a:solidFill>
                  <a:srgbClr val="FF0000"/>
                </a:solidFill>
              </a:rPr>
              <a:t>.</a:t>
            </a:r>
          </a:p>
        </p:txBody>
      </p:sp>
      <p:sp>
        <p:nvSpPr>
          <p:cNvPr id="3" name="TextBox 2">
            <a:extLst>
              <a:ext uri="{FF2B5EF4-FFF2-40B4-BE49-F238E27FC236}">
                <a16:creationId xmlns:a16="http://schemas.microsoft.com/office/drawing/2014/main" id="{939D80BC-46DC-684D-BFBE-23E757582E7C}"/>
              </a:ext>
            </a:extLst>
          </p:cNvPr>
          <p:cNvSpPr txBox="1"/>
          <p:nvPr/>
        </p:nvSpPr>
        <p:spPr>
          <a:xfrm>
            <a:off x="1174173" y="4916389"/>
            <a:ext cx="1766830" cy="307777"/>
          </a:xfrm>
          <a:prstGeom prst="rect">
            <a:avLst/>
          </a:prstGeom>
          <a:noFill/>
        </p:spPr>
        <p:txBody>
          <a:bodyPr wrap="none" rtlCol="0">
            <a:spAutoFit/>
          </a:bodyPr>
          <a:lstStyle/>
          <a:p>
            <a:r>
              <a:rPr lang="en-US" sz="1400" dirty="0"/>
              <a:t>TROPOMI standard</a:t>
            </a:r>
          </a:p>
        </p:txBody>
      </p:sp>
      <p:sp>
        <p:nvSpPr>
          <p:cNvPr id="7" name="TextBox 6">
            <a:extLst>
              <a:ext uri="{FF2B5EF4-FFF2-40B4-BE49-F238E27FC236}">
                <a16:creationId xmlns:a16="http://schemas.microsoft.com/office/drawing/2014/main" id="{B34CB6AB-5678-E64B-8861-D0C0F23EE8EC}"/>
              </a:ext>
            </a:extLst>
          </p:cNvPr>
          <p:cNvSpPr txBox="1"/>
          <p:nvPr/>
        </p:nvSpPr>
        <p:spPr>
          <a:xfrm>
            <a:off x="1557290" y="3676407"/>
            <a:ext cx="1000595" cy="307777"/>
          </a:xfrm>
          <a:prstGeom prst="rect">
            <a:avLst/>
          </a:prstGeom>
          <a:noFill/>
        </p:spPr>
        <p:txBody>
          <a:bodyPr wrap="none" rtlCol="0">
            <a:spAutoFit/>
          </a:bodyPr>
          <a:lstStyle/>
          <a:p>
            <a:r>
              <a:rPr lang="en-US" sz="1400" dirty="0"/>
              <a:t>This study</a:t>
            </a:r>
          </a:p>
        </p:txBody>
      </p:sp>
      <p:pic>
        <p:nvPicPr>
          <p:cNvPr id="9" name="Picture 8">
            <a:extLst>
              <a:ext uri="{FF2B5EF4-FFF2-40B4-BE49-F238E27FC236}">
                <a16:creationId xmlns:a16="http://schemas.microsoft.com/office/drawing/2014/main" id="{8B7B3160-E2AD-AF45-B817-96F7A0A95321}"/>
              </a:ext>
            </a:extLst>
          </p:cNvPr>
          <p:cNvPicPr>
            <a:picLocks noChangeAspect="1"/>
          </p:cNvPicPr>
          <p:nvPr/>
        </p:nvPicPr>
        <p:blipFill>
          <a:blip r:embed="rId3"/>
          <a:stretch>
            <a:fillRect/>
          </a:stretch>
        </p:blipFill>
        <p:spPr>
          <a:xfrm>
            <a:off x="0" y="0"/>
            <a:ext cx="6599208" cy="5715000"/>
          </a:xfrm>
          <a:prstGeom prst="rect">
            <a:avLst/>
          </a:prstGeom>
        </p:spPr>
      </p:pic>
      <p:sp>
        <p:nvSpPr>
          <p:cNvPr id="4" name="TextBox 3">
            <a:extLst>
              <a:ext uri="{FF2B5EF4-FFF2-40B4-BE49-F238E27FC236}">
                <a16:creationId xmlns:a16="http://schemas.microsoft.com/office/drawing/2014/main" id="{32469B3F-C2FE-4241-B292-A51C643190E9}"/>
              </a:ext>
            </a:extLst>
          </p:cNvPr>
          <p:cNvSpPr txBox="1"/>
          <p:nvPr/>
        </p:nvSpPr>
        <p:spPr>
          <a:xfrm>
            <a:off x="4266213" y="3861073"/>
            <a:ext cx="524182" cy="246221"/>
          </a:xfrm>
          <a:prstGeom prst="rect">
            <a:avLst/>
          </a:prstGeom>
          <a:solidFill>
            <a:schemeClr val="bg1"/>
          </a:solidFill>
        </p:spPr>
        <p:txBody>
          <a:bodyPr wrap="none" lIns="0" tIns="0" rIns="0" bIns="0" rtlCol="0">
            <a:spAutoFit/>
          </a:bodyPr>
          <a:lstStyle/>
          <a:p>
            <a:r>
              <a:rPr lang="en-US" sz="1600" b="1" dirty="0"/>
              <a:t>KNMI</a:t>
            </a:r>
          </a:p>
        </p:txBody>
      </p:sp>
      <p:sp>
        <p:nvSpPr>
          <p:cNvPr id="11" name="TextBox 10">
            <a:extLst>
              <a:ext uri="{FF2B5EF4-FFF2-40B4-BE49-F238E27FC236}">
                <a16:creationId xmlns:a16="http://schemas.microsoft.com/office/drawing/2014/main" id="{BB2D98A5-7397-884B-9BEE-F8D130AD8F18}"/>
              </a:ext>
            </a:extLst>
          </p:cNvPr>
          <p:cNvSpPr txBox="1"/>
          <p:nvPr/>
        </p:nvSpPr>
        <p:spPr>
          <a:xfrm>
            <a:off x="4039329" y="5068946"/>
            <a:ext cx="892873" cy="215444"/>
          </a:xfrm>
          <a:prstGeom prst="rect">
            <a:avLst/>
          </a:prstGeom>
          <a:solidFill>
            <a:schemeClr val="bg1"/>
          </a:solidFill>
        </p:spPr>
        <p:txBody>
          <a:bodyPr wrap="none" lIns="0" tIns="0" rIns="0" bIns="0" rtlCol="0">
            <a:spAutoFit/>
          </a:bodyPr>
          <a:lstStyle/>
          <a:p>
            <a:r>
              <a:rPr lang="en-US" sz="1400" b="1" dirty="0"/>
              <a:t>This study</a:t>
            </a:r>
          </a:p>
        </p:txBody>
      </p:sp>
      <p:sp>
        <p:nvSpPr>
          <p:cNvPr id="12" name="TextBox 11">
            <a:extLst>
              <a:ext uri="{FF2B5EF4-FFF2-40B4-BE49-F238E27FC236}">
                <a16:creationId xmlns:a16="http://schemas.microsoft.com/office/drawing/2014/main" id="{38C2D66A-9D5B-6846-80DA-AED8163CCD3D}"/>
              </a:ext>
            </a:extLst>
          </p:cNvPr>
          <p:cNvSpPr txBox="1"/>
          <p:nvPr/>
        </p:nvSpPr>
        <p:spPr>
          <a:xfrm>
            <a:off x="3942774" y="2096308"/>
            <a:ext cx="892873" cy="215444"/>
          </a:xfrm>
          <a:prstGeom prst="rect">
            <a:avLst/>
          </a:prstGeom>
          <a:solidFill>
            <a:schemeClr val="bg1"/>
          </a:solidFill>
        </p:spPr>
        <p:txBody>
          <a:bodyPr wrap="none" lIns="0" tIns="0" rIns="0" bIns="0" rtlCol="0">
            <a:spAutoFit/>
          </a:bodyPr>
          <a:lstStyle/>
          <a:p>
            <a:r>
              <a:rPr lang="en-US" sz="1400" b="1" dirty="0"/>
              <a:t>This study</a:t>
            </a:r>
          </a:p>
        </p:txBody>
      </p:sp>
    </p:spTree>
    <p:extLst>
      <p:ext uri="{BB962C8B-B14F-4D97-AF65-F5344CB8AC3E}">
        <p14:creationId xmlns:p14="http://schemas.microsoft.com/office/powerpoint/2010/main" val="255400250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2680-4B65-3348-827B-BDB879780567}"/>
              </a:ext>
            </a:extLst>
          </p:cNvPr>
          <p:cNvSpPr>
            <a:spLocks noGrp="1"/>
          </p:cNvSpPr>
          <p:nvPr>
            <p:ph type="title"/>
          </p:nvPr>
        </p:nvSpPr>
        <p:spPr>
          <a:xfrm>
            <a:off x="732489" y="6067"/>
            <a:ext cx="7772400" cy="805948"/>
          </a:xfrm>
        </p:spPr>
        <p:txBody>
          <a:bodyPr/>
          <a:lstStyle/>
          <a:p>
            <a:r>
              <a:rPr lang="en-US" dirty="0"/>
              <a:t>Improvement on prediction and analysis</a:t>
            </a:r>
          </a:p>
        </p:txBody>
      </p:sp>
      <p:pic>
        <p:nvPicPr>
          <p:cNvPr id="4" name="Picture 3">
            <a:extLst>
              <a:ext uri="{FF2B5EF4-FFF2-40B4-BE49-F238E27FC236}">
                <a16:creationId xmlns:a16="http://schemas.microsoft.com/office/drawing/2014/main" id="{0AE11134-9110-B445-9859-3B9C9CB89A12}"/>
              </a:ext>
            </a:extLst>
          </p:cNvPr>
          <p:cNvPicPr/>
          <p:nvPr/>
        </p:nvPicPr>
        <p:blipFill>
          <a:blip r:embed="rId3">
            <a:extLst>
              <a:ext uri="{28A0092B-C50C-407E-A947-70E740481C1C}">
                <a14:useLocalDpi xmlns:a14="http://schemas.microsoft.com/office/drawing/2010/main" val="0"/>
              </a:ext>
            </a:extLst>
          </a:blip>
          <a:stretch>
            <a:fillRect/>
          </a:stretch>
        </p:blipFill>
        <p:spPr>
          <a:xfrm>
            <a:off x="236800" y="1334091"/>
            <a:ext cx="8670397" cy="3920134"/>
          </a:xfrm>
          <a:prstGeom prst="rect">
            <a:avLst/>
          </a:prstGeom>
        </p:spPr>
      </p:pic>
      <p:grpSp>
        <p:nvGrpSpPr>
          <p:cNvPr id="9" name="Group 8">
            <a:extLst>
              <a:ext uri="{FF2B5EF4-FFF2-40B4-BE49-F238E27FC236}">
                <a16:creationId xmlns:a16="http://schemas.microsoft.com/office/drawing/2014/main" id="{9B1CC23D-56FD-B04F-BFE3-DDBE0AD87B14}"/>
              </a:ext>
            </a:extLst>
          </p:cNvPr>
          <p:cNvGrpSpPr/>
          <p:nvPr/>
        </p:nvGrpSpPr>
        <p:grpSpPr>
          <a:xfrm>
            <a:off x="3572315" y="1169550"/>
            <a:ext cx="4561085" cy="1248893"/>
            <a:chOff x="3572315" y="1280078"/>
            <a:chExt cx="4561085" cy="1248893"/>
          </a:xfrm>
        </p:grpSpPr>
        <p:grpSp>
          <p:nvGrpSpPr>
            <p:cNvPr id="24" name="Group 23">
              <a:extLst>
                <a:ext uri="{FF2B5EF4-FFF2-40B4-BE49-F238E27FC236}">
                  <a16:creationId xmlns:a16="http://schemas.microsoft.com/office/drawing/2014/main" id="{D82C529B-8876-174E-B507-83097843216F}"/>
                </a:ext>
              </a:extLst>
            </p:cNvPr>
            <p:cNvGrpSpPr/>
            <p:nvPr/>
          </p:nvGrpSpPr>
          <p:grpSpPr>
            <a:xfrm>
              <a:off x="3572315" y="1619958"/>
              <a:ext cx="3845472" cy="909013"/>
              <a:chOff x="3795148" y="1754016"/>
              <a:chExt cx="3845472" cy="909013"/>
            </a:xfrm>
          </p:grpSpPr>
          <p:cxnSp>
            <p:nvCxnSpPr>
              <p:cNvPr id="6" name="Straight Arrow Connector 5">
                <a:extLst>
                  <a:ext uri="{FF2B5EF4-FFF2-40B4-BE49-F238E27FC236}">
                    <a16:creationId xmlns:a16="http://schemas.microsoft.com/office/drawing/2014/main" id="{D8FF54D9-A1CC-DE43-AD82-8A7CB57E1731}"/>
                  </a:ext>
                </a:extLst>
              </p:cNvPr>
              <p:cNvCxnSpPr>
                <a:cxnSpLocks/>
              </p:cNvCxnSpPr>
              <p:nvPr/>
            </p:nvCxnSpPr>
            <p:spPr bwMode="auto">
              <a:xfrm flipH="1">
                <a:off x="3795148" y="1754016"/>
                <a:ext cx="3069785" cy="507149"/>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72C2722F-4613-864A-A70D-3CF88F621196}"/>
                  </a:ext>
                </a:extLst>
              </p:cNvPr>
              <p:cNvCxnSpPr>
                <a:cxnSpLocks/>
              </p:cNvCxnSpPr>
              <p:nvPr/>
            </p:nvCxnSpPr>
            <p:spPr bwMode="auto">
              <a:xfrm flipH="1">
                <a:off x="5969007" y="1754016"/>
                <a:ext cx="895926" cy="826986"/>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354A3503-C1CC-0244-981C-2996CB475FA6}"/>
                  </a:ext>
                </a:extLst>
              </p:cNvPr>
              <p:cNvCxnSpPr>
                <a:cxnSpLocks/>
              </p:cNvCxnSpPr>
              <p:nvPr/>
            </p:nvCxnSpPr>
            <p:spPr bwMode="auto">
              <a:xfrm>
                <a:off x="6864933" y="1754016"/>
                <a:ext cx="775687" cy="909013"/>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grpSp>
        <p:sp>
          <p:nvSpPr>
            <p:cNvPr id="20" name="TextBox 19">
              <a:extLst>
                <a:ext uri="{FF2B5EF4-FFF2-40B4-BE49-F238E27FC236}">
                  <a16:creationId xmlns:a16="http://schemas.microsoft.com/office/drawing/2014/main" id="{7AE2D492-FD2B-9941-8054-CB7878FED63E}"/>
                </a:ext>
              </a:extLst>
            </p:cNvPr>
            <p:cNvSpPr txBox="1"/>
            <p:nvPr/>
          </p:nvSpPr>
          <p:spPr>
            <a:xfrm>
              <a:off x="5589114" y="1280078"/>
              <a:ext cx="2544286" cy="369332"/>
            </a:xfrm>
            <a:prstGeom prst="rect">
              <a:avLst/>
            </a:prstGeom>
            <a:noFill/>
          </p:spPr>
          <p:txBody>
            <a:bodyPr wrap="none" rtlCol="0">
              <a:spAutoFit/>
            </a:bodyPr>
            <a:lstStyle/>
            <a:p>
              <a:r>
                <a:rPr lang="en-US" dirty="0">
                  <a:solidFill>
                    <a:srgbClr val="FF0000"/>
                  </a:solidFill>
                </a:rPr>
                <a:t> MERRA-2 false alarm!</a:t>
              </a:r>
            </a:p>
          </p:txBody>
        </p:sp>
      </p:grpSp>
      <p:sp>
        <p:nvSpPr>
          <p:cNvPr id="22" name="Rectangle 21">
            <a:extLst>
              <a:ext uri="{FF2B5EF4-FFF2-40B4-BE49-F238E27FC236}">
                <a16:creationId xmlns:a16="http://schemas.microsoft.com/office/drawing/2014/main" id="{2B52A5B6-C673-3048-AE27-B115BDB2933C}"/>
              </a:ext>
            </a:extLst>
          </p:cNvPr>
          <p:cNvSpPr/>
          <p:nvPr/>
        </p:nvSpPr>
        <p:spPr>
          <a:xfrm>
            <a:off x="4345990" y="4927734"/>
            <a:ext cx="3034805" cy="338554"/>
          </a:xfrm>
          <a:prstGeom prst="rect">
            <a:avLst/>
          </a:prstGeom>
        </p:spPr>
        <p:txBody>
          <a:bodyPr wrap="none">
            <a:spAutoFit/>
          </a:bodyPr>
          <a:lstStyle/>
          <a:p>
            <a:r>
              <a:rPr lang="en-US" sz="1600" dirty="0">
                <a:solidFill>
                  <a:srgbClr val="0013FF"/>
                </a:solidFill>
              </a:rPr>
              <a:t>MERRA-2 Corrected by AOCH!</a:t>
            </a:r>
          </a:p>
        </p:txBody>
      </p:sp>
      <p:sp>
        <p:nvSpPr>
          <p:cNvPr id="5" name="Rectangle 4">
            <a:extLst>
              <a:ext uri="{FF2B5EF4-FFF2-40B4-BE49-F238E27FC236}">
                <a16:creationId xmlns:a16="http://schemas.microsoft.com/office/drawing/2014/main" id="{17AAA9FA-2BB0-7C49-9474-CFDD22A4B3B2}"/>
              </a:ext>
            </a:extLst>
          </p:cNvPr>
          <p:cNvSpPr/>
          <p:nvPr/>
        </p:nvSpPr>
        <p:spPr>
          <a:xfrm>
            <a:off x="302778" y="552399"/>
            <a:ext cx="8295630" cy="584775"/>
          </a:xfrm>
          <a:prstGeom prst="rect">
            <a:avLst/>
          </a:prstGeom>
        </p:spPr>
        <p:txBody>
          <a:bodyPr wrap="square">
            <a:spAutoFit/>
          </a:bodyPr>
          <a:lstStyle/>
          <a:p>
            <a:pPr marL="285750" indent="-285750">
              <a:buFont typeface="Arial" panose="020B0604020202020204" pitchFamily="34" charset="0"/>
              <a:buChar char="•"/>
            </a:pPr>
            <a:r>
              <a:rPr lang="en-US" sz="1600" dirty="0"/>
              <a:t>Aerosol layer height is one of the most needed information air quality mangers wants (based on HAQAST group discussion on air quality forecast in smoke conditions).  </a:t>
            </a:r>
          </a:p>
        </p:txBody>
      </p:sp>
      <p:sp>
        <p:nvSpPr>
          <p:cNvPr id="14" name="TextBox 13">
            <a:extLst>
              <a:ext uri="{FF2B5EF4-FFF2-40B4-BE49-F238E27FC236}">
                <a16:creationId xmlns:a16="http://schemas.microsoft.com/office/drawing/2014/main" id="{05D988CA-8D9C-1A4F-A038-172B0673A37F}"/>
              </a:ext>
            </a:extLst>
          </p:cNvPr>
          <p:cNvSpPr txBox="1"/>
          <p:nvPr/>
        </p:nvSpPr>
        <p:spPr>
          <a:xfrm>
            <a:off x="3171929" y="5336251"/>
            <a:ext cx="3212274" cy="307777"/>
          </a:xfrm>
          <a:prstGeom prst="rect">
            <a:avLst/>
          </a:prstGeom>
          <a:noFill/>
        </p:spPr>
        <p:txBody>
          <a:bodyPr wrap="square" rtlCol="0">
            <a:spAutoFit/>
          </a:bodyPr>
          <a:lstStyle/>
          <a:p>
            <a:r>
              <a:rPr lang="en-US" sz="1400" dirty="0"/>
              <a:t>Chen, Wang, et al., in revision!.  </a:t>
            </a:r>
          </a:p>
        </p:txBody>
      </p:sp>
      <p:cxnSp>
        <p:nvCxnSpPr>
          <p:cNvPr id="13" name="Straight Arrow Connector 12">
            <a:extLst>
              <a:ext uri="{FF2B5EF4-FFF2-40B4-BE49-F238E27FC236}">
                <a16:creationId xmlns:a16="http://schemas.microsoft.com/office/drawing/2014/main" id="{4BB44FFF-4F1E-F24B-ABD2-1D7B554A29B6}"/>
              </a:ext>
            </a:extLst>
          </p:cNvPr>
          <p:cNvCxnSpPr>
            <a:cxnSpLocks/>
          </p:cNvCxnSpPr>
          <p:nvPr/>
        </p:nvCxnSpPr>
        <p:spPr bwMode="auto">
          <a:xfrm flipH="1" flipV="1">
            <a:off x="3865418" y="3889973"/>
            <a:ext cx="1825296" cy="1048774"/>
          </a:xfrm>
          <a:prstGeom prst="straightConnector1">
            <a:avLst/>
          </a:prstGeom>
          <a:solidFill>
            <a:schemeClr val="accent1"/>
          </a:solidFill>
          <a:ln w="28575" cap="flat" cmpd="sng" algn="ctr">
            <a:solidFill>
              <a:srgbClr val="0013FF"/>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4EB43A3C-A9C8-B749-ABFD-DE447E1292BB}"/>
              </a:ext>
            </a:extLst>
          </p:cNvPr>
          <p:cNvCxnSpPr>
            <a:cxnSpLocks/>
          </p:cNvCxnSpPr>
          <p:nvPr/>
        </p:nvCxnSpPr>
        <p:spPr bwMode="auto">
          <a:xfrm flipH="1" flipV="1">
            <a:off x="5635257" y="4133862"/>
            <a:ext cx="55457" cy="832682"/>
          </a:xfrm>
          <a:prstGeom prst="straightConnector1">
            <a:avLst/>
          </a:prstGeom>
          <a:solidFill>
            <a:schemeClr val="accent1"/>
          </a:solidFill>
          <a:ln w="28575" cap="flat" cmpd="sng" algn="ctr">
            <a:solidFill>
              <a:srgbClr val="0013FF"/>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14DF36A6-17AA-1B4B-85EF-976F28645F1A}"/>
              </a:ext>
            </a:extLst>
          </p:cNvPr>
          <p:cNvCxnSpPr>
            <a:cxnSpLocks/>
          </p:cNvCxnSpPr>
          <p:nvPr/>
        </p:nvCxnSpPr>
        <p:spPr bwMode="auto">
          <a:xfrm flipV="1">
            <a:off x="5690714" y="4215888"/>
            <a:ext cx="1880589" cy="750656"/>
          </a:xfrm>
          <a:prstGeom prst="straightConnector1">
            <a:avLst/>
          </a:prstGeom>
          <a:solidFill>
            <a:schemeClr val="accent1"/>
          </a:solidFill>
          <a:ln w="28575" cap="flat" cmpd="sng" algn="ctr">
            <a:solidFill>
              <a:srgbClr val="0013FF"/>
            </a:solidFill>
            <a:prstDash val="solid"/>
            <a:round/>
            <a:headEnd type="none" w="med" len="med"/>
            <a:tailEnd type="triangle"/>
          </a:ln>
          <a:effectLst/>
        </p:spPr>
      </p:cxnSp>
    </p:spTree>
    <p:extLst>
      <p:ext uri="{BB962C8B-B14F-4D97-AF65-F5344CB8AC3E}">
        <p14:creationId xmlns:p14="http://schemas.microsoft.com/office/powerpoint/2010/main" val="42001439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0B94-EAC9-F440-A484-AA902BB0D7EE}"/>
              </a:ext>
            </a:extLst>
          </p:cNvPr>
          <p:cNvSpPr>
            <a:spLocks noGrp="1"/>
          </p:cNvSpPr>
          <p:nvPr>
            <p:ph type="title"/>
          </p:nvPr>
        </p:nvSpPr>
        <p:spPr>
          <a:xfrm>
            <a:off x="6718611" y="275682"/>
            <a:ext cx="2180062" cy="952500"/>
          </a:xfrm>
        </p:spPr>
        <p:txBody>
          <a:bodyPr/>
          <a:lstStyle/>
          <a:p>
            <a:r>
              <a:rPr lang="en-US" dirty="0"/>
              <a:t>Hourly AOCH</a:t>
            </a:r>
          </a:p>
        </p:txBody>
      </p:sp>
      <p:pic>
        <p:nvPicPr>
          <p:cNvPr id="5" name="Content Placeholder 4">
            <a:extLst>
              <a:ext uri="{FF2B5EF4-FFF2-40B4-BE49-F238E27FC236}">
                <a16:creationId xmlns:a16="http://schemas.microsoft.com/office/drawing/2014/main" id="{2440F8F9-4B49-5149-B6E4-2ACB059F254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3903"/>
          <a:stretch/>
        </p:blipFill>
        <p:spPr>
          <a:xfrm>
            <a:off x="0" y="91117"/>
            <a:ext cx="6824452" cy="5205142"/>
          </a:xfrm>
        </p:spPr>
      </p:pic>
      <p:sp>
        <p:nvSpPr>
          <p:cNvPr id="6" name="TextBox 5">
            <a:extLst>
              <a:ext uri="{FF2B5EF4-FFF2-40B4-BE49-F238E27FC236}">
                <a16:creationId xmlns:a16="http://schemas.microsoft.com/office/drawing/2014/main" id="{3E779416-F2AB-B14C-8CF7-289E30A43772}"/>
              </a:ext>
            </a:extLst>
          </p:cNvPr>
          <p:cNvSpPr txBox="1"/>
          <p:nvPr/>
        </p:nvSpPr>
        <p:spPr>
          <a:xfrm>
            <a:off x="6873440" y="1900828"/>
            <a:ext cx="2270560" cy="2469266"/>
          </a:xfrm>
          <a:prstGeom prst="rect">
            <a:avLst/>
          </a:prstGeom>
          <a:noFill/>
        </p:spPr>
        <p:txBody>
          <a:bodyPr wrap="square" rtlCol="0">
            <a:spAutoFit/>
          </a:bodyPr>
          <a:lstStyle/>
          <a:p>
            <a:r>
              <a:rPr lang="en-US" dirty="0"/>
              <a:t>Provide quantitative information of aerosol layer vertical motion.</a:t>
            </a:r>
          </a:p>
          <a:p>
            <a:endParaRPr lang="en-US" dirty="0"/>
          </a:p>
          <a:p>
            <a:r>
              <a:rPr lang="en-US" dirty="0"/>
              <a:t>Northwest:</a:t>
            </a:r>
          </a:p>
          <a:p>
            <a:r>
              <a:rPr lang="en-US" dirty="0"/>
              <a:t>low AOCH </a:t>
            </a:r>
            <a:r>
              <a:rPr lang="en-US" dirty="0">
                <a:sym typeface="Wingdings" pitchFamily="2" charset="2"/>
              </a:rPr>
              <a:t> high PM2.5</a:t>
            </a:r>
          </a:p>
          <a:p>
            <a:endParaRPr lang="en-US" dirty="0">
              <a:sym typeface="Wingdings" pitchFamily="2" charset="2"/>
            </a:endParaRPr>
          </a:p>
          <a:p>
            <a:r>
              <a:rPr lang="en-US" dirty="0">
                <a:sym typeface="Wingdings" pitchFamily="2" charset="2"/>
              </a:rPr>
              <a:t>Southwest</a:t>
            </a:r>
          </a:p>
          <a:p>
            <a:r>
              <a:rPr lang="en-US" dirty="0">
                <a:sym typeface="Wingdings" pitchFamily="2" charset="2"/>
              </a:rPr>
              <a:t>High AOCH  low PM2.5</a:t>
            </a:r>
          </a:p>
          <a:p>
            <a:r>
              <a:rPr lang="en-US" dirty="0"/>
              <a:t> </a:t>
            </a:r>
          </a:p>
          <a:p>
            <a:endParaRPr lang="en-US" dirty="0"/>
          </a:p>
        </p:txBody>
      </p:sp>
      <p:sp>
        <p:nvSpPr>
          <p:cNvPr id="7" name="TextBox 6">
            <a:extLst>
              <a:ext uri="{FF2B5EF4-FFF2-40B4-BE49-F238E27FC236}">
                <a16:creationId xmlns:a16="http://schemas.microsoft.com/office/drawing/2014/main" id="{4C292C9B-8658-D34D-A9CE-E728A37B7CFF}"/>
              </a:ext>
            </a:extLst>
          </p:cNvPr>
          <p:cNvSpPr txBox="1"/>
          <p:nvPr/>
        </p:nvSpPr>
        <p:spPr>
          <a:xfrm>
            <a:off x="122663" y="100720"/>
            <a:ext cx="582211" cy="308418"/>
          </a:xfrm>
          <a:prstGeom prst="rect">
            <a:avLst/>
          </a:prstGeom>
          <a:noFill/>
        </p:spPr>
        <p:txBody>
          <a:bodyPr wrap="none" rtlCol="0">
            <a:spAutoFit/>
          </a:bodyPr>
          <a:lstStyle/>
          <a:p>
            <a:r>
              <a:rPr lang="en-US" dirty="0"/>
              <a:t>2020</a:t>
            </a:r>
          </a:p>
        </p:txBody>
      </p:sp>
      <p:sp>
        <p:nvSpPr>
          <p:cNvPr id="8" name="TextBox 7">
            <a:extLst>
              <a:ext uri="{FF2B5EF4-FFF2-40B4-BE49-F238E27FC236}">
                <a16:creationId xmlns:a16="http://schemas.microsoft.com/office/drawing/2014/main" id="{ED66A267-409D-384A-A8E3-C90F4FAFEA67}"/>
              </a:ext>
            </a:extLst>
          </p:cNvPr>
          <p:cNvSpPr txBox="1"/>
          <p:nvPr/>
        </p:nvSpPr>
        <p:spPr>
          <a:xfrm>
            <a:off x="1929161" y="5324164"/>
            <a:ext cx="6478859" cy="308418"/>
          </a:xfrm>
          <a:prstGeom prst="rect">
            <a:avLst/>
          </a:prstGeom>
          <a:noFill/>
        </p:spPr>
        <p:txBody>
          <a:bodyPr wrap="square" rtlCol="0">
            <a:spAutoFit/>
          </a:bodyPr>
          <a:lstStyle/>
          <a:p>
            <a:r>
              <a:rPr lang="en-US" dirty="0"/>
              <a:t>Lu, Z. et al., 2021; in prep. In collaboration with Shobha </a:t>
            </a:r>
            <a:r>
              <a:rPr lang="en-US" dirty="0" err="1"/>
              <a:t>Kondragunta</a:t>
            </a:r>
            <a:r>
              <a:rPr lang="en-US" dirty="0"/>
              <a:t> @ NOAA</a:t>
            </a:r>
          </a:p>
        </p:txBody>
      </p:sp>
    </p:spTree>
    <p:extLst>
      <p:ext uri="{BB962C8B-B14F-4D97-AF65-F5344CB8AC3E}">
        <p14:creationId xmlns:p14="http://schemas.microsoft.com/office/powerpoint/2010/main" val="8918308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55BD1D-E745-AE48-9291-50698C1F99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0348" y="629115"/>
            <a:ext cx="7504027" cy="4690017"/>
          </a:xfrm>
        </p:spPr>
      </p:pic>
      <p:sp>
        <p:nvSpPr>
          <p:cNvPr id="7" name="Title 1">
            <a:extLst>
              <a:ext uri="{FF2B5EF4-FFF2-40B4-BE49-F238E27FC236}">
                <a16:creationId xmlns:a16="http://schemas.microsoft.com/office/drawing/2014/main" id="{2F8B9377-801C-614F-B42E-FA0972697274}"/>
              </a:ext>
            </a:extLst>
          </p:cNvPr>
          <p:cNvSpPr txBox="1">
            <a:spLocks/>
          </p:cNvSpPr>
          <p:nvPr/>
        </p:nvSpPr>
        <p:spPr>
          <a:xfrm>
            <a:off x="998433" y="130323"/>
            <a:ext cx="7902407" cy="82217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accent5">
                    <a:lumMod val="50000"/>
                  </a:schemeClr>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Light" panose="020F0302020204030204"/>
                <a:ea typeface="+mj-ea"/>
                <a:cs typeface="+mj-cs"/>
              </a:rPr>
              <a:t>𝚫ALH/𝚫t vs. 𝚫PM2.5 /𝚫t corresponds well spatially</a:t>
            </a:r>
          </a:p>
        </p:txBody>
      </p:sp>
      <p:sp>
        <p:nvSpPr>
          <p:cNvPr id="8" name="TextBox 7">
            <a:extLst>
              <a:ext uri="{FF2B5EF4-FFF2-40B4-BE49-F238E27FC236}">
                <a16:creationId xmlns:a16="http://schemas.microsoft.com/office/drawing/2014/main" id="{8FCCD721-E434-DF4A-B751-E813ADD26E34}"/>
              </a:ext>
            </a:extLst>
          </p:cNvPr>
          <p:cNvSpPr txBox="1"/>
          <p:nvPr/>
        </p:nvSpPr>
        <p:spPr>
          <a:xfrm>
            <a:off x="1785671" y="5319132"/>
            <a:ext cx="6437981" cy="308418"/>
          </a:xfrm>
          <a:prstGeom prst="rect">
            <a:avLst/>
          </a:prstGeom>
          <a:noFill/>
        </p:spPr>
        <p:txBody>
          <a:bodyPr wrap="none" rtlCol="0">
            <a:spAutoFit/>
          </a:bodyPr>
          <a:lstStyle/>
          <a:p>
            <a:r>
              <a:rPr lang="en-US" dirty="0"/>
              <a:t>Lu, Z. et al., 2021; in prep. In collaboration with Shobha </a:t>
            </a:r>
            <a:r>
              <a:rPr lang="en-US" dirty="0" err="1"/>
              <a:t>Kondragunta</a:t>
            </a:r>
            <a:r>
              <a:rPr lang="en-US" dirty="0"/>
              <a:t> @ NOAA</a:t>
            </a:r>
          </a:p>
        </p:txBody>
      </p:sp>
    </p:spTree>
    <p:extLst>
      <p:ext uri="{BB962C8B-B14F-4D97-AF65-F5344CB8AC3E}">
        <p14:creationId xmlns:p14="http://schemas.microsoft.com/office/powerpoint/2010/main" val="4086664511"/>
      </p:ext>
    </p:extLst>
  </p:cSld>
  <p:clrMapOvr>
    <a:masterClrMapping/>
  </p:clrMapOvr>
  <p:transition spd="slow"/>
</p:sld>
</file>

<file path=ppt/theme/theme1.xml><?xml version="1.0" encoding="utf-8"?>
<a:theme xmlns:a="http://schemas.openxmlformats.org/drawingml/2006/main" name="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apter2" id="{04932088-7011-3444-8FC0-DEA7CF8AFE75}" vid="{9EBC7C1F-F31D-A340-B936-AACD87507856}"/>
    </a:ext>
  </a:extLst>
</a:theme>
</file>

<file path=ppt/theme/theme2.xml><?xml version="1.0" encoding="utf-8"?>
<a:theme xmlns:a="http://schemas.openxmlformats.org/drawingml/2006/main" name="3_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60260C1152A584B82CA867B7FC908BA" ma:contentTypeVersion="13" ma:contentTypeDescription="Create a new document." ma:contentTypeScope="" ma:versionID="b66c4d455bdff1d4a6e69e4d632a26f1">
  <xsd:schema xmlns:xsd="http://www.w3.org/2001/XMLSchema" xmlns:xs="http://www.w3.org/2001/XMLSchema" xmlns:p="http://schemas.microsoft.com/office/2006/metadata/properties" xmlns:ns3="af4fa7a0-d594-4b66-8d9b-d1039baac844" xmlns:ns4="ce53148e-a024-452b-b852-a1084a09e689" targetNamespace="http://schemas.microsoft.com/office/2006/metadata/properties" ma:root="true" ma:fieldsID="707c67bf3d9a7376ee69f3049627df57" ns3:_="" ns4:_="">
    <xsd:import namespace="af4fa7a0-d594-4b66-8d9b-d1039baac844"/>
    <xsd:import namespace="ce53148e-a024-452b-b852-a1084a09e68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4fa7a0-d594-4b66-8d9b-d1039baac84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53148e-a024-452b-b852-a1084a09e68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0611FB-0D81-4F58-8A2E-36818CF144E3}">
  <ds:schemaRefs>
    <ds:schemaRef ds:uri="http://schemas.microsoft.com/sharepoint/v3/contenttype/forms"/>
  </ds:schemaRefs>
</ds:datastoreItem>
</file>

<file path=customXml/itemProps2.xml><?xml version="1.0" encoding="utf-8"?>
<ds:datastoreItem xmlns:ds="http://schemas.openxmlformats.org/officeDocument/2006/customXml" ds:itemID="{92A3EB70-C4DB-4206-9348-3DAC23599BD9}">
  <ds:schemaRefs>
    <ds:schemaRef ds:uri="http://schemas.microsoft.com/office/2006/documentManagement/types"/>
    <ds:schemaRef ds:uri="http://purl.org/dc/elements/1.1/"/>
    <ds:schemaRef ds:uri="http://schemas.microsoft.com/office/infopath/2007/PartnerControls"/>
    <ds:schemaRef ds:uri="http://purl.org/dc/dcmitype/"/>
    <ds:schemaRef ds:uri="http://schemas.openxmlformats.org/package/2006/metadata/core-properties"/>
    <ds:schemaRef ds:uri="ce53148e-a024-452b-b852-a1084a09e689"/>
    <ds:schemaRef ds:uri="http://schemas.microsoft.com/office/2006/metadata/properties"/>
    <ds:schemaRef ds:uri="af4fa7a0-d594-4b66-8d9b-d1039baac844"/>
    <ds:schemaRef ds:uri="http://www.w3.org/XML/1998/namespace"/>
    <ds:schemaRef ds:uri="http://purl.org/dc/terms/"/>
  </ds:schemaRefs>
</ds:datastoreItem>
</file>

<file path=customXml/itemProps3.xml><?xml version="1.0" encoding="utf-8"?>
<ds:datastoreItem xmlns:ds="http://schemas.openxmlformats.org/officeDocument/2006/customXml" ds:itemID="{ADB12F03-B7F9-4599-8B12-9F098C72B5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4fa7a0-d594-4b66-8d9b-d1039baac844"/>
    <ds:schemaRef ds:uri="ce53148e-a024-452b-b852-a1084a09e6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1786</TotalTime>
  <Words>733</Words>
  <Application>Microsoft Macintosh PowerPoint</Application>
  <PresentationFormat>On-screen Show (16:10)</PresentationFormat>
  <Paragraphs>119</Paragraphs>
  <Slides>16</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Arial Black</vt:lpstr>
      <vt:lpstr>Calibri</vt:lpstr>
      <vt:lpstr>Calibri Light</vt:lpstr>
      <vt:lpstr>Helvetica</vt:lpstr>
      <vt:lpstr>Times New Roman</vt:lpstr>
      <vt:lpstr>Default Theme</vt:lpstr>
      <vt:lpstr>3_Default Theme</vt:lpstr>
      <vt:lpstr>Aerosol Centroid Layer Height: New algorithm development and applications </vt:lpstr>
      <vt:lpstr>GEO constellation for Aerosol Layer Height mapping  in the coming decade</vt:lpstr>
      <vt:lpstr>Geostationary and Extended Orbits (GEO-XO) in 2030s</vt:lpstr>
      <vt:lpstr>Advantages of O2 B-band</vt:lpstr>
      <vt:lpstr>New Development/Results with primary use  of TROPOMI O2 B-band </vt:lpstr>
      <vt:lpstr>Case Demonstration</vt:lpstr>
      <vt:lpstr>Improvement on prediction and analysis</vt:lpstr>
      <vt:lpstr>Hourly AOCH</vt:lpstr>
      <vt:lpstr>PowerPoint Presentation</vt:lpstr>
      <vt:lpstr>PowerPoint Presentation</vt:lpstr>
      <vt:lpstr>Summary and outlook</vt:lpstr>
      <vt:lpstr>PowerPoint Presentation</vt:lpstr>
      <vt:lpstr>Large uncertainty in aerosol vertical profile</vt:lpstr>
      <vt:lpstr>Validation with MODIS and CALIOP data</vt:lpstr>
      <vt:lpstr>PowerPoint Presentation</vt:lpstr>
      <vt:lpstr>Stereo Photogrammetry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Jun</dc:creator>
  <cp:lastModifiedBy>Wang, Jun</cp:lastModifiedBy>
  <cp:revision>23</cp:revision>
  <dcterms:created xsi:type="dcterms:W3CDTF">2020-05-11T19:39:21Z</dcterms:created>
  <dcterms:modified xsi:type="dcterms:W3CDTF">2021-06-05T17:59:32Z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0x010100360260C1152A584B82CA867B7FC908BA</vt:lpwstr>
  </property>
</Properties>
</file>