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804" r:id="rId5"/>
    <p:sldMasterId id="2147483973" r:id="rId6"/>
  </p:sldMasterIdLst>
  <p:notesMasterIdLst>
    <p:notesMasterId r:id="rId8"/>
  </p:notesMasterIdLst>
  <p:sldIdLst>
    <p:sldId id="4950" r:id="rId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00CC"/>
    <a:srgbClr val="003399"/>
    <a:srgbClr val="FF0000"/>
    <a:srgbClr val="A276F0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54" autoAdjust="0"/>
  </p:normalViewPr>
  <p:slideViewPr>
    <p:cSldViewPr snapToGrid="0">
      <p:cViewPr varScale="1">
        <p:scale>
          <a:sx n="85" d="100"/>
          <a:sy n="85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Yang" userId="bf71a52b-64bd-42cf-98df-d4897f2dc1d4" providerId="ADAL" clId="{3E57275E-C021-4547-ADFC-8A0A6E54603A}"/>
    <pc:docChg chg="undo custSel delSld modSld delMainMaster">
      <pc:chgData name="Liu, Yang" userId="bf71a52b-64bd-42cf-98df-d4897f2dc1d4" providerId="ADAL" clId="{3E57275E-C021-4547-ADFC-8A0A6E54603A}" dt="2021-06-06T01:29:58.713" v="571" actId="6549"/>
      <pc:docMkLst>
        <pc:docMk/>
      </pc:docMkLst>
      <pc:sldChg chg="del">
        <pc:chgData name="Liu, Yang" userId="bf71a52b-64bd-42cf-98df-d4897f2dc1d4" providerId="ADAL" clId="{3E57275E-C021-4547-ADFC-8A0A6E54603A}" dt="2021-06-06T01:13:04.696" v="28" actId="2696"/>
        <pc:sldMkLst>
          <pc:docMk/>
          <pc:sldMk cId="2135082614" sldId="256"/>
        </pc:sldMkLst>
      </pc:sldChg>
      <pc:sldChg chg="del">
        <pc:chgData name="Liu, Yang" userId="bf71a52b-64bd-42cf-98df-d4897f2dc1d4" providerId="ADAL" clId="{3E57275E-C021-4547-ADFC-8A0A6E54603A}" dt="2021-06-06T01:13:02.819" v="17" actId="2696"/>
        <pc:sldMkLst>
          <pc:docMk/>
          <pc:sldMk cId="0" sldId="258"/>
        </pc:sldMkLst>
      </pc:sldChg>
      <pc:sldChg chg="del">
        <pc:chgData name="Liu, Yang" userId="bf71a52b-64bd-42cf-98df-d4897f2dc1d4" providerId="ADAL" clId="{3E57275E-C021-4547-ADFC-8A0A6E54603A}" dt="2021-06-06T01:12:48.587" v="0" actId="2696"/>
        <pc:sldMkLst>
          <pc:docMk/>
          <pc:sldMk cId="0" sldId="281"/>
        </pc:sldMkLst>
      </pc:sldChg>
      <pc:sldChg chg="del">
        <pc:chgData name="Liu, Yang" userId="bf71a52b-64bd-42cf-98df-d4897f2dc1d4" providerId="ADAL" clId="{3E57275E-C021-4547-ADFC-8A0A6E54603A}" dt="2021-06-06T01:13:07.284" v="42" actId="2696"/>
        <pc:sldMkLst>
          <pc:docMk/>
          <pc:sldMk cId="3704128952" sldId="299"/>
        </pc:sldMkLst>
      </pc:sldChg>
      <pc:sldChg chg="del">
        <pc:chgData name="Liu, Yang" userId="bf71a52b-64bd-42cf-98df-d4897f2dc1d4" providerId="ADAL" clId="{3E57275E-C021-4547-ADFC-8A0A6E54603A}" dt="2021-06-06T01:13:08.555" v="43" actId="2696"/>
        <pc:sldMkLst>
          <pc:docMk/>
          <pc:sldMk cId="992591640" sldId="300"/>
        </pc:sldMkLst>
      </pc:sldChg>
      <pc:sldChg chg="del">
        <pc:chgData name="Liu, Yang" userId="bf71a52b-64bd-42cf-98df-d4897f2dc1d4" providerId="ADAL" clId="{3E57275E-C021-4547-ADFC-8A0A6E54603A}" dt="2021-06-06T01:12:51.700" v="1" actId="2696"/>
        <pc:sldMkLst>
          <pc:docMk/>
          <pc:sldMk cId="1177738090" sldId="447"/>
        </pc:sldMkLst>
      </pc:sldChg>
      <pc:sldChg chg="del">
        <pc:chgData name="Liu, Yang" userId="bf71a52b-64bd-42cf-98df-d4897f2dc1d4" providerId="ADAL" clId="{3E57275E-C021-4547-ADFC-8A0A6E54603A}" dt="2021-06-06T01:13:12.636" v="58" actId="2696"/>
        <pc:sldMkLst>
          <pc:docMk/>
          <pc:sldMk cId="2090271516" sldId="457"/>
        </pc:sldMkLst>
      </pc:sldChg>
      <pc:sldChg chg="del">
        <pc:chgData name="Liu, Yang" userId="bf71a52b-64bd-42cf-98df-d4897f2dc1d4" providerId="ADAL" clId="{3E57275E-C021-4547-ADFC-8A0A6E54603A}" dt="2021-06-06T01:13:01.316" v="3" actId="2696"/>
        <pc:sldMkLst>
          <pc:docMk/>
          <pc:sldMk cId="3358283714" sldId="1103"/>
        </pc:sldMkLst>
      </pc:sldChg>
      <pc:sldChg chg="addSp delSp modSp del">
        <pc:chgData name="Liu, Yang" userId="bf71a52b-64bd-42cf-98df-d4897f2dc1d4" providerId="ADAL" clId="{3E57275E-C021-4547-ADFC-8A0A6E54603A}" dt="2021-06-06T01:28:01.980" v="415" actId="2696"/>
        <pc:sldMkLst>
          <pc:docMk/>
          <pc:sldMk cId="19437320" sldId="4947"/>
        </pc:sldMkLst>
        <pc:spChg chg="mod">
          <ac:chgData name="Liu, Yang" userId="bf71a52b-64bd-42cf-98df-d4897f2dc1d4" providerId="ADAL" clId="{3E57275E-C021-4547-ADFC-8A0A6E54603A}" dt="2021-06-06T01:26:36.414" v="412" actId="1036"/>
          <ac:spMkLst>
            <pc:docMk/>
            <pc:sldMk cId="19437320" sldId="4947"/>
            <ac:spMk id="3" creationId="{0204E930-A120-8747-A8D8-D56EF94F5B7F}"/>
          </ac:spMkLst>
        </pc:spChg>
        <pc:spChg chg="mod">
          <ac:chgData name="Liu, Yang" userId="bf71a52b-64bd-42cf-98df-d4897f2dc1d4" providerId="ADAL" clId="{3E57275E-C021-4547-ADFC-8A0A6E54603A}" dt="2021-06-06T01:26:43.530" v="413" actId="1035"/>
          <ac:spMkLst>
            <pc:docMk/>
            <pc:sldMk cId="19437320" sldId="4947"/>
            <ac:spMk id="21" creationId="{B24AAABE-A6A6-1E46-A428-D5F68DFE7C13}"/>
          </ac:spMkLst>
        </pc:spChg>
        <pc:spChg chg="add del">
          <ac:chgData name="Liu, Yang" userId="bf71a52b-64bd-42cf-98df-d4897f2dc1d4" providerId="ADAL" clId="{3E57275E-C021-4547-ADFC-8A0A6E54603A}" dt="2021-06-06T01:25:19.131" v="339" actId="478"/>
          <ac:spMkLst>
            <pc:docMk/>
            <pc:sldMk cId="19437320" sldId="4947"/>
            <ac:spMk id="22" creationId="{7994101D-6BF2-4A48-8925-7C714D73DAAE}"/>
          </ac:spMkLst>
        </pc:spChg>
        <pc:spChg chg="del">
          <ac:chgData name="Liu, Yang" userId="bf71a52b-64bd-42cf-98df-d4897f2dc1d4" providerId="ADAL" clId="{3E57275E-C021-4547-ADFC-8A0A6E54603A}" dt="2021-06-06T01:23:05.283" v="297" actId="478"/>
          <ac:spMkLst>
            <pc:docMk/>
            <pc:sldMk cId="19437320" sldId="4947"/>
            <ac:spMk id="23" creationId="{E5913360-B87A-EE41-B432-89D4BDD6EC7A}"/>
          </ac:spMkLst>
        </pc:spChg>
        <pc:spChg chg="mod">
          <ac:chgData name="Liu, Yang" userId="bf71a52b-64bd-42cf-98df-d4897f2dc1d4" providerId="ADAL" clId="{3E57275E-C021-4547-ADFC-8A0A6E54603A}" dt="2021-06-06T01:26:45.919" v="414" actId="1035"/>
          <ac:spMkLst>
            <pc:docMk/>
            <pc:sldMk cId="19437320" sldId="4947"/>
            <ac:spMk id="25" creationId="{AA01FC66-F351-B64F-A139-83A3CFB32862}"/>
          </ac:spMkLst>
        </pc:spChg>
        <pc:graphicFrameChg chg="mod">
          <ac:chgData name="Liu, Yang" userId="bf71a52b-64bd-42cf-98df-d4897f2dc1d4" providerId="ADAL" clId="{3E57275E-C021-4547-ADFC-8A0A6E54603A}" dt="2021-06-06T01:26:36.414" v="412" actId="1036"/>
          <ac:graphicFrameMkLst>
            <pc:docMk/>
            <pc:sldMk cId="19437320" sldId="4947"/>
            <ac:graphicFrameMk id="12" creationId="{048B8E12-D9F6-7E43-8601-183A5F3D7C8A}"/>
          </ac:graphicFrameMkLst>
        </pc:graphicFrameChg>
        <pc:picChg chg="mod">
          <ac:chgData name="Liu, Yang" userId="bf71a52b-64bd-42cf-98df-d4897f2dc1d4" providerId="ADAL" clId="{3E57275E-C021-4547-ADFC-8A0A6E54603A}" dt="2021-06-06T01:26:36.414" v="412" actId="1036"/>
          <ac:picMkLst>
            <pc:docMk/>
            <pc:sldMk cId="19437320" sldId="4947"/>
            <ac:picMk id="13" creationId="{9494E5D6-251C-0545-8C43-9F85932D9B95}"/>
          </ac:picMkLst>
        </pc:picChg>
        <pc:picChg chg="mod">
          <ac:chgData name="Liu, Yang" userId="bf71a52b-64bd-42cf-98df-d4897f2dc1d4" providerId="ADAL" clId="{3E57275E-C021-4547-ADFC-8A0A6E54603A}" dt="2021-06-06T01:26:36.414" v="412" actId="1036"/>
          <ac:picMkLst>
            <pc:docMk/>
            <pc:sldMk cId="19437320" sldId="4947"/>
            <ac:picMk id="14" creationId="{237B6A4C-C697-2B4D-925D-A2921FA32800}"/>
          </ac:picMkLst>
        </pc:picChg>
        <pc:picChg chg="mod">
          <ac:chgData name="Liu, Yang" userId="bf71a52b-64bd-42cf-98df-d4897f2dc1d4" providerId="ADAL" clId="{3E57275E-C021-4547-ADFC-8A0A6E54603A}" dt="2021-06-06T01:26:36.414" v="412" actId="1036"/>
          <ac:picMkLst>
            <pc:docMk/>
            <pc:sldMk cId="19437320" sldId="4947"/>
            <ac:picMk id="16" creationId="{48A08C25-089D-D04E-985A-AACE87035A43}"/>
          </ac:picMkLst>
        </pc:picChg>
        <pc:picChg chg="mod">
          <ac:chgData name="Liu, Yang" userId="bf71a52b-64bd-42cf-98df-d4897f2dc1d4" providerId="ADAL" clId="{3E57275E-C021-4547-ADFC-8A0A6E54603A}" dt="2021-06-06T01:26:36.414" v="412" actId="1036"/>
          <ac:picMkLst>
            <pc:docMk/>
            <pc:sldMk cId="19437320" sldId="4947"/>
            <ac:picMk id="17" creationId="{9BE473BA-F2AF-694E-9DCA-3ACEBABEA41D}"/>
          </ac:picMkLst>
        </pc:picChg>
        <pc:picChg chg="mod">
          <ac:chgData name="Liu, Yang" userId="bf71a52b-64bd-42cf-98df-d4897f2dc1d4" providerId="ADAL" clId="{3E57275E-C021-4547-ADFC-8A0A6E54603A}" dt="2021-06-06T01:26:36.414" v="412" actId="1036"/>
          <ac:picMkLst>
            <pc:docMk/>
            <pc:sldMk cId="19437320" sldId="4947"/>
            <ac:picMk id="20" creationId="{C9706524-9E51-8F40-985B-8C68F5EA949D}"/>
          </ac:picMkLst>
        </pc:picChg>
        <pc:picChg chg="mod">
          <ac:chgData name="Liu, Yang" userId="bf71a52b-64bd-42cf-98df-d4897f2dc1d4" providerId="ADAL" clId="{3E57275E-C021-4547-ADFC-8A0A6E54603A}" dt="2021-06-06T01:26:36.414" v="412" actId="1036"/>
          <ac:picMkLst>
            <pc:docMk/>
            <pc:sldMk cId="19437320" sldId="4947"/>
            <ac:picMk id="26" creationId="{24E22D60-A15E-F142-B46C-765001D5706C}"/>
          </ac:picMkLst>
        </pc:picChg>
      </pc:sldChg>
      <pc:sldChg chg="addSp delSp modSp">
        <pc:chgData name="Liu, Yang" userId="bf71a52b-64bd-42cf-98df-d4897f2dc1d4" providerId="ADAL" clId="{3E57275E-C021-4547-ADFC-8A0A6E54603A}" dt="2021-06-06T01:29:58.713" v="571" actId="6549"/>
        <pc:sldMkLst>
          <pc:docMk/>
          <pc:sldMk cId="1132023374" sldId="4950"/>
        </pc:sldMkLst>
        <pc:spChg chg="del">
          <ac:chgData name="Liu, Yang" userId="bf71a52b-64bd-42cf-98df-d4897f2dc1d4" providerId="ADAL" clId="{3E57275E-C021-4547-ADFC-8A0A6E54603A}" dt="2021-06-06T01:14:18.300" v="63" actId="478"/>
          <ac:spMkLst>
            <pc:docMk/>
            <pc:sldMk cId="1132023374" sldId="4950"/>
            <ac:spMk id="2" creationId="{CCBE21A3-B930-4DD4-BF98-D7CE8FB1742F}"/>
          </ac:spMkLst>
        </pc:spChg>
        <pc:spChg chg="add del mod">
          <ac:chgData name="Liu, Yang" userId="bf71a52b-64bd-42cf-98df-d4897f2dc1d4" providerId="ADAL" clId="{3E57275E-C021-4547-ADFC-8A0A6E54603A}" dt="2021-06-06T01:14:21.306" v="64" actId="478"/>
          <ac:spMkLst>
            <pc:docMk/>
            <pc:sldMk cId="1132023374" sldId="4950"/>
            <ac:spMk id="4" creationId="{30F066F5-72E9-429E-B8CF-EAB7E69DA9B1}"/>
          </ac:spMkLst>
        </pc:spChg>
        <pc:spChg chg="add del mod">
          <ac:chgData name="Liu, Yang" userId="bf71a52b-64bd-42cf-98df-d4897f2dc1d4" providerId="ADAL" clId="{3E57275E-C021-4547-ADFC-8A0A6E54603A}" dt="2021-06-06T01:29:58.713" v="571" actId="6549"/>
          <ac:spMkLst>
            <pc:docMk/>
            <pc:sldMk cId="1132023374" sldId="4950"/>
            <ac:spMk id="6" creationId="{1F0218C4-695E-4AF1-BFA9-0BF646E0D947}"/>
          </ac:spMkLst>
        </pc:spChg>
        <pc:spChg chg="add mod">
          <ac:chgData name="Liu, Yang" userId="bf71a52b-64bd-42cf-98df-d4897f2dc1d4" providerId="ADAL" clId="{3E57275E-C021-4547-ADFC-8A0A6E54603A}" dt="2021-06-06T01:24:02.841" v="327" actId="404"/>
          <ac:spMkLst>
            <pc:docMk/>
            <pc:sldMk cId="1132023374" sldId="4950"/>
            <ac:spMk id="19" creationId="{39B95DD0-44AD-4772-838B-330E713FB920}"/>
          </ac:spMkLst>
        </pc:spChg>
        <pc:spChg chg="add del mod">
          <ac:chgData name="Liu, Yang" userId="bf71a52b-64bd-42cf-98df-d4897f2dc1d4" providerId="ADAL" clId="{3E57275E-C021-4547-ADFC-8A0A6E54603A}" dt="2021-06-06T01:17:12.798" v="132" actId="478"/>
          <ac:spMkLst>
            <pc:docMk/>
            <pc:sldMk cId="1132023374" sldId="4950"/>
            <ac:spMk id="21" creationId="{3D4F7399-A913-4D25-B6AB-E846927AE541}"/>
          </ac:spMkLst>
        </pc:spChg>
        <pc:spChg chg="add del">
          <ac:chgData name="Liu, Yang" userId="bf71a52b-64bd-42cf-98df-d4897f2dc1d4" providerId="ADAL" clId="{3E57275E-C021-4547-ADFC-8A0A6E54603A}" dt="2021-06-06T01:17:16.416" v="134"/>
          <ac:spMkLst>
            <pc:docMk/>
            <pc:sldMk cId="1132023374" sldId="4950"/>
            <ac:spMk id="22" creationId="{2EEA6EB4-211E-4648-AA91-CF54BB53603C}"/>
          </ac:spMkLst>
        </pc:spChg>
        <pc:grpChg chg="del">
          <ac:chgData name="Liu, Yang" userId="bf71a52b-64bd-42cf-98df-d4897f2dc1d4" providerId="ADAL" clId="{3E57275E-C021-4547-ADFC-8A0A6E54603A}" dt="2021-06-06T01:13:43.068" v="62" actId="478"/>
          <ac:grpSpMkLst>
            <pc:docMk/>
            <pc:sldMk cId="1132023374" sldId="4950"/>
            <ac:grpSpMk id="14" creationId="{C893A81F-4FEF-451E-93F7-669B0851FD58}"/>
          </ac:grpSpMkLst>
        </pc:grpChg>
        <pc:picChg chg="add mod">
          <ac:chgData name="Liu, Yang" userId="bf71a52b-64bd-42cf-98df-d4897f2dc1d4" providerId="ADAL" clId="{3E57275E-C021-4547-ADFC-8A0A6E54603A}" dt="2021-06-06T01:16:11.833" v="122" actId="1035"/>
          <ac:picMkLst>
            <pc:docMk/>
            <pc:sldMk cId="1132023374" sldId="4950"/>
            <ac:picMk id="20" creationId="{D9D62819-8459-4A2C-B248-823E6A7BFFBF}"/>
          </ac:picMkLst>
        </pc:picChg>
      </pc:sldChg>
      <pc:sldChg chg="addSp delSp modSp del modAnim">
        <pc:chgData name="Liu, Yang" userId="bf71a52b-64bd-42cf-98df-d4897f2dc1d4" providerId="ADAL" clId="{3E57275E-C021-4547-ADFC-8A0A6E54603A}" dt="2021-06-06T01:22:54.911" v="296" actId="2696"/>
        <pc:sldMkLst>
          <pc:docMk/>
          <pc:sldMk cId="1946287865" sldId="4951"/>
        </pc:sldMkLst>
        <pc:grpChg chg="del">
          <ac:chgData name="Liu, Yang" userId="bf71a52b-64bd-42cf-98df-d4897f2dc1d4" providerId="ADAL" clId="{3E57275E-C021-4547-ADFC-8A0A6E54603A}" dt="2021-06-06T01:19:33.651" v="180" actId="478"/>
          <ac:grpSpMkLst>
            <pc:docMk/>
            <pc:sldMk cId="1946287865" sldId="4951"/>
            <ac:grpSpMk id="3" creationId="{890B5377-540F-4601-825B-7C1C45B297ED}"/>
          </ac:grpSpMkLst>
        </pc:grpChg>
        <pc:grpChg chg="del">
          <ac:chgData name="Liu, Yang" userId="bf71a52b-64bd-42cf-98df-d4897f2dc1d4" providerId="ADAL" clId="{3E57275E-C021-4547-ADFC-8A0A6E54603A}" dt="2021-06-06T01:19:31.401" v="178" actId="478"/>
          <ac:grpSpMkLst>
            <pc:docMk/>
            <pc:sldMk cId="1946287865" sldId="4951"/>
            <ac:grpSpMk id="49" creationId="{0FA7AD70-3A71-435A-B61C-39C1C2C56B49}"/>
          </ac:grpSpMkLst>
        </pc:grpChg>
        <pc:grpChg chg="del">
          <ac:chgData name="Liu, Yang" userId="bf71a52b-64bd-42cf-98df-d4897f2dc1d4" providerId="ADAL" clId="{3E57275E-C021-4547-ADFC-8A0A6E54603A}" dt="2021-06-06T01:19:32.180" v="179" actId="478"/>
          <ac:grpSpMkLst>
            <pc:docMk/>
            <pc:sldMk cId="1946287865" sldId="4951"/>
            <ac:grpSpMk id="50" creationId="{39E54216-90AF-40CB-861E-047121D1D39E}"/>
          </ac:grpSpMkLst>
        </pc:grpChg>
        <pc:graphicFrameChg chg="add del modGraphic">
          <ac:chgData name="Liu, Yang" userId="bf71a52b-64bd-42cf-98df-d4897f2dc1d4" providerId="ADAL" clId="{3E57275E-C021-4547-ADFC-8A0A6E54603A}" dt="2021-06-06T01:19:44.444" v="184"/>
          <ac:graphicFrameMkLst>
            <pc:docMk/>
            <pc:sldMk cId="1946287865" sldId="4951"/>
            <ac:graphicFrameMk id="4" creationId="{FF515D3E-DA99-435B-90AD-F97D509E58AC}"/>
          </ac:graphicFrameMkLst>
        </pc:graphicFrameChg>
        <pc:graphicFrameChg chg="add mod modGraphic">
          <ac:chgData name="Liu, Yang" userId="bf71a52b-64bd-42cf-98df-d4897f2dc1d4" providerId="ADAL" clId="{3E57275E-C021-4547-ADFC-8A0A6E54603A}" dt="2021-06-06T01:20:21.657" v="192"/>
          <ac:graphicFrameMkLst>
            <pc:docMk/>
            <pc:sldMk cId="1946287865" sldId="4951"/>
            <ac:graphicFrameMk id="5" creationId="{0AC40D1C-3C25-4405-982E-FBBF1E812DE8}"/>
          </ac:graphicFrameMkLst>
        </pc:graphicFrameChg>
      </pc:sldChg>
      <pc:sldChg chg="del">
        <pc:chgData name="Liu, Yang" userId="bf71a52b-64bd-42cf-98df-d4897f2dc1d4" providerId="ADAL" clId="{3E57275E-C021-4547-ADFC-8A0A6E54603A}" dt="2021-06-06T01:13:09.788" v="56" actId="2696"/>
        <pc:sldMkLst>
          <pc:docMk/>
          <pc:sldMk cId="597759207" sldId="4952"/>
        </pc:sldMkLst>
      </pc:sldChg>
      <pc:sldChg chg="del">
        <pc:chgData name="Liu, Yang" userId="bf71a52b-64bd-42cf-98df-d4897f2dc1d4" providerId="ADAL" clId="{3E57275E-C021-4547-ADFC-8A0A6E54603A}" dt="2021-06-06T01:12:52.354" v="2" actId="2696"/>
        <pc:sldMkLst>
          <pc:docMk/>
          <pc:sldMk cId="1061952316" sldId="4953"/>
        </pc:sldMkLst>
      </pc:sldChg>
      <pc:sldChg chg="del">
        <pc:chgData name="Liu, Yang" userId="bf71a52b-64bd-42cf-98df-d4897f2dc1d4" providerId="ADAL" clId="{3E57275E-C021-4547-ADFC-8A0A6E54603A}" dt="2021-06-06T01:13:01.948" v="16" actId="2696"/>
        <pc:sldMkLst>
          <pc:docMk/>
          <pc:sldMk cId="0" sldId="4954"/>
        </pc:sldMkLst>
      </pc:sldChg>
      <pc:sldChg chg="del">
        <pc:chgData name="Liu, Yang" userId="bf71a52b-64bd-42cf-98df-d4897f2dc1d4" providerId="ADAL" clId="{3E57275E-C021-4547-ADFC-8A0A6E54603A}" dt="2021-06-06T01:13:06.452" v="41" actId="2696"/>
        <pc:sldMkLst>
          <pc:docMk/>
          <pc:sldMk cId="2867239539" sldId="4956"/>
        </pc:sldMkLst>
      </pc:sldChg>
      <pc:sldChg chg="del">
        <pc:chgData name="Liu, Yang" userId="bf71a52b-64bd-42cf-98df-d4897f2dc1d4" providerId="ADAL" clId="{3E57275E-C021-4547-ADFC-8A0A6E54603A}" dt="2021-06-06T01:13:11.432" v="57" actId="2696"/>
        <pc:sldMkLst>
          <pc:docMk/>
          <pc:sldMk cId="3759117386" sldId="4957"/>
        </pc:sldMkLst>
      </pc:sldChg>
      <pc:sldChg chg="delSp">
        <pc:chgData name="Liu, Yang" userId="bf71a52b-64bd-42cf-98df-d4897f2dc1d4" providerId="ADAL" clId="{3E57275E-C021-4547-ADFC-8A0A6E54603A}" dt="2021-06-06T01:28:12.151" v="428" actId="478"/>
        <pc:sldMkLst>
          <pc:docMk/>
          <pc:sldMk cId="3648073957" sldId="5031"/>
        </pc:sldMkLst>
        <pc:spChg chg="del">
          <ac:chgData name="Liu, Yang" userId="bf71a52b-64bd-42cf-98df-d4897f2dc1d4" providerId="ADAL" clId="{3E57275E-C021-4547-ADFC-8A0A6E54603A}" dt="2021-06-06T01:28:12.151" v="428" actId="478"/>
          <ac:spMkLst>
            <pc:docMk/>
            <pc:sldMk cId="3648073957" sldId="5031"/>
            <ac:spMk id="30" creationId="{21D3B779-7C85-CE49-B031-F2A084D585ED}"/>
          </ac:spMkLst>
        </pc:spChg>
      </pc:sldChg>
      <pc:sldMasterChg chg="del delSldLayout">
        <pc:chgData name="Liu, Yang" userId="bf71a52b-64bd-42cf-98df-d4897f2dc1d4" providerId="ADAL" clId="{3E57275E-C021-4547-ADFC-8A0A6E54603A}" dt="2021-06-06T01:13:08.571" v="55" actId="2696"/>
        <pc:sldMasterMkLst>
          <pc:docMk/>
          <pc:sldMasterMk cId="2670190099" sldId="2147483961"/>
        </pc:sldMasterMkLst>
        <pc:sldLayoutChg chg="del">
          <pc:chgData name="Liu, Yang" userId="bf71a52b-64bd-42cf-98df-d4897f2dc1d4" providerId="ADAL" clId="{3E57275E-C021-4547-ADFC-8A0A6E54603A}" dt="2021-06-06T01:13:08.555" v="44" actId="2696"/>
          <pc:sldLayoutMkLst>
            <pc:docMk/>
            <pc:sldMasterMk cId="2670190099" sldId="2147483961"/>
            <pc:sldLayoutMk cId="3556037007" sldId="2147483962"/>
          </pc:sldLayoutMkLst>
        </pc:sldLayoutChg>
        <pc:sldLayoutChg chg="del">
          <pc:chgData name="Liu, Yang" userId="bf71a52b-64bd-42cf-98df-d4897f2dc1d4" providerId="ADAL" clId="{3E57275E-C021-4547-ADFC-8A0A6E54603A}" dt="2021-06-06T01:13:08.555" v="45" actId="2696"/>
          <pc:sldLayoutMkLst>
            <pc:docMk/>
            <pc:sldMasterMk cId="2670190099" sldId="2147483961"/>
            <pc:sldLayoutMk cId="3508572094" sldId="2147483963"/>
          </pc:sldLayoutMkLst>
        </pc:sldLayoutChg>
        <pc:sldLayoutChg chg="del">
          <pc:chgData name="Liu, Yang" userId="bf71a52b-64bd-42cf-98df-d4897f2dc1d4" providerId="ADAL" clId="{3E57275E-C021-4547-ADFC-8A0A6E54603A}" dt="2021-06-06T01:13:08.555" v="46" actId="2696"/>
          <pc:sldLayoutMkLst>
            <pc:docMk/>
            <pc:sldMasterMk cId="2670190099" sldId="2147483961"/>
            <pc:sldLayoutMk cId="2635134495" sldId="2147483964"/>
          </pc:sldLayoutMkLst>
        </pc:sldLayoutChg>
        <pc:sldLayoutChg chg="del">
          <pc:chgData name="Liu, Yang" userId="bf71a52b-64bd-42cf-98df-d4897f2dc1d4" providerId="ADAL" clId="{3E57275E-C021-4547-ADFC-8A0A6E54603A}" dt="2021-06-06T01:13:08.555" v="47" actId="2696"/>
          <pc:sldLayoutMkLst>
            <pc:docMk/>
            <pc:sldMasterMk cId="2670190099" sldId="2147483961"/>
            <pc:sldLayoutMk cId="2171029136" sldId="2147483965"/>
          </pc:sldLayoutMkLst>
        </pc:sldLayoutChg>
        <pc:sldLayoutChg chg="del">
          <pc:chgData name="Liu, Yang" userId="bf71a52b-64bd-42cf-98df-d4897f2dc1d4" providerId="ADAL" clId="{3E57275E-C021-4547-ADFC-8A0A6E54603A}" dt="2021-06-06T01:13:08.571" v="48" actId="2696"/>
          <pc:sldLayoutMkLst>
            <pc:docMk/>
            <pc:sldMasterMk cId="2670190099" sldId="2147483961"/>
            <pc:sldLayoutMk cId="515313336" sldId="2147483966"/>
          </pc:sldLayoutMkLst>
        </pc:sldLayoutChg>
        <pc:sldLayoutChg chg="del">
          <pc:chgData name="Liu, Yang" userId="bf71a52b-64bd-42cf-98df-d4897f2dc1d4" providerId="ADAL" clId="{3E57275E-C021-4547-ADFC-8A0A6E54603A}" dt="2021-06-06T01:13:08.571" v="49" actId="2696"/>
          <pc:sldLayoutMkLst>
            <pc:docMk/>
            <pc:sldMasterMk cId="2670190099" sldId="2147483961"/>
            <pc:sldLayoutMk cId="2228588204" sldId="2147483967"/>
          </pc:sldLayoutMkLst>
        </pc:sldLayoutChg>
        <pc:sldLayoutChg chg="del">
          <pc:chgData name="Liu, Yang" userId="bf71a52b-64bd-42cf-98df-d4897f2dc1d4" providerId="ADAL" clId="{3E57275E-C021-4547-ADFC-8A0A6E54603A}" dt="2021-06-06T01:13:08.571" v="50" actId="2696"/>
          <pc:sldLayoutMkLst>
            <pc:docMk/>
            <pc:sldMasterMk cId="2670190099" sldId="2147483961"/>
            <pc:sldLayoutMk cId="1061657100" sldId="2147483968"/>
          </pc:sldLayoutMkLst>
        </pc:sldLayoutChg>
        <pc:sldLayoutChg chg="del">
          <pc:chgData name="Liu, Yang" userId="bf71a52b-64bd-42cf-98df-d4897f2dc1d4" providerId="ADAL" clId="{3E57275E-C021-4547-ADFC-8A0A6E54603A}" dt="2021-06-06T01:13:08.571" v="51" actId="2696"/>
          <pc:sldLayoutMkLst>
            <pc:docMk/>
            <pc:sldMasterMk cId="2670190099" sldId="2147483961"/>
            <pc:sldLayoutMk cId="4108240753" sldId="2147483969"/>
          </pc:sldLayoutMkLst>
        </pc:sldLayoutChg>
        <pc:sldLayoutChg chg="del">
          <pc:chgData name="Liu, Yang" userId="bf71a52b-64bd-42cf-98df-d4897f2dc1d4" providerId="ADAL" clId="{3E57275E-C021-4547-ADFC-8A0A6E54603A}" dt="2021-06-06T01:13:08.571" v="52" actId="2696"/>
          <pc:sldLayoutMkLst>
            <pc:docMk/>
            <pc:sldMasterMk cId="2670190099" sldId="2147483961"/>
            <pc:sldLayoutMk cId="3111907431" sldId="2147483970"/>
          </pc:sldLayoutMkLst>
        </pc:sldLayoutChg>
        <pc:sldLayoutChg chg="del">
          <pc:chgData name="Liu, Yang" userId="bf71a52b-64bd-42cf-98df-d4897f2dc1d4" providerId="ADAL" clId="{3E57275E-C021-4547-ADFC-8A0A6E54603A}" dt="2021-06-06T01:13:08.571" v="53" actId="2696"/>
          <pc:sldLayoutMkLst>
            <pc:docMk/>
            <pc:sldMasterMk cId="2670190099" sldId="2147483961"/>
            <pc:sldLayoutMk cId="664915508" sldId="2147483971"/>
          </pc:sldLayoutMkLst>
        </pc:sldLayoutChg>
        <pc:sldLayoutChg chg="del">
          <pc:chgData name="Liu, Yang" userId="bf71a52b-64bd-42cf-98df-d4897f2dc1d4" providerId="ADAL" clId="{3E57275E-C021-4547-ADFC-8A0A6E54603A}" dt="2021-06-06T01:13:08.571" v="54" actId="2696"/>
          <pc:sldLayoutMkLst>
            <pc:docMk/>
            <pc:sldMasterMk cId="2670190099" sldId="2147483961"/>
            <pc:sldLayoutMk cId="2429929335" sldId="2147483972"/>
          </pc:sldLayoutMkLst>
        </pc:sldLayoutChg>
      </pc:sldMasterChg>
      <pc:sldMasterChg chg="del delSldLayout">
        <pc:chgData name="Liu, Yang" userId="bf71a52b-64bd-42cf-98df-d4897f2dc1d4" providerId="ADAL" clId="{3E57275E-C021-4547-ADFC-8A0A6E54603A}" dt="2021-06-06T01:28:01.980" v="427" actId="2696"/>
        <pc:sldMasterMkLst>
          <pc:docMk/>
          <pc:sldMasterMk cId="3870681751" sldId="2147483961"/>
        </pc:sldMasterMkLst>
        <pc:sldLayoutChg chg="del">
          <pc:chgData name="Liu, Yang" userId="bf71a52b-64bd-42cf-98df-d4897f2dc1d4" providerId="ADAL" clId="{3E57275E-C021-4547-ADFC-8A0A6E54603A}" dt="2021-06-06T01:28:01.980" v="416" actId="2696"/>
          <pc:sldLayoutMkLst>
            <pc:docMk/>
            <pc:sldMasterMk cId="3870681751" sldId="2147483961"/>
            <pc:sldLayoutMk cId="1592746946" sldId="2147483962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17" actId="2696"/>
          <pc:sldLayoutMkLst>
            <pc:docMk/>
            <pc:sldMasterMk cId="3870681751" sldId="2147483961"/>
            <pc:sldLayoutMk cId="400960152" sldId="2147483963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18" actId="2696"/>
          <pc:sldLayoutMkLst>
            <pc:docMk/>
            <pc:sldMasterMk cId="3870681751" sldId="2147483961"/>
            <pc:sldLayoutMk cId="974038477" sldId="2147483964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19" actId="2696"/>
          <pc:sldLayoutMkLst>
            <pc:docMk/>
            <pc:sldMasterMk cId="3870681751" sldId="2147483961"/>
            <pc:sldLayoutMk cId="3275306430" sldId="2147483965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0" actId="2696"/>
          <pc:sldLayoutMkLst>
            <pc:docMk/>
            <pc:sldMasterMk cId="3870681751" sldId="2147483961"/>
            <pc:sldLayoutMk cId="311099433" sldId="2147483966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1" actId="2696"/>
          <pc:sldLayoutMkLst>
            <pc:docMk/>
            <pc:sldMasterMk cId="3870681751" sldId="2147483961"/>
            <pc:sldLayoutMk cId="1794875028" sldId="2147483967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2" actId="2696"/>
          <pc:sldLayoutMkLst>
            <pc:docMk/>
            <pc:sldMasterMk cId="3870681751" sldId="2147483961"/>
            <pc:sldLayoutMk cId="1691525992" sldId="2147483968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3" actId="2696"/>
          <pc:sldLayoutMkLst>
            <pc:docMk/>
            <pc:sldMasterMk cId="3870681751" sldId="2147483961"/>
            <pc:sldLayoutMk cId="360786515" sldId="2147483969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4" actId="2696"/>
          <pc:sldLayoutMkLst>
            <pc:docMk/>
            <pc:sldMasterMk cId="3870681751" sldId="2147483961"/>
            <pc:sldLayoutMk cId="1087352004" sldId="2147483970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5" actId="2696"/>
          <pc:sldLayoutMkLst>
            <pc:docMk/>
            <pc:sldMasterMk cId="3870681751" sldId="2147483961"/>
            <pc:sldLayoutMk cId="3070223559" sldId="2147483971"/>
          </pc:sldLayoutMkLst>
        </pc:sldLayoutChg>
        <pc:sldLayoutChg chg="del">
          <pc:chgData name="Liu, Yang" userId="bf71a52b-64bd-42cf-98df-d4897f2dc1d4" providerId="ADAL" clId="{3E57275E-C021-4547-ADFC-8A0A6E54603A}" dt="2021-06-06T01:28:01.980" v="426" actId="2696"/>
          <pc:sldLayoutMkLst>
            <pc:docMk/>
            <pc:sldMasterMk cId="3870681751" sldId="2147483961"/>
            <pc:sldLayoutMk cId="2493158245" sldId="2147483972"/>
          </pc:sldLayoutMkLst>
        </pc:sldLayoutChg>
      </pc:sldMasterChg>
      <pc:sldMasterChg chg="del delSldLayout">
        <pc:chgData name="Liu, Yang" userId="bf71a52b-64bd-42cf-98df-d4897f2dc1d4" providerId="ADAL" clId="{3E57275E-C021-4547-ADFC-8A0A6E54603A}" dt="2021-06-06T01:13:04.712" v="40" actId="2696"/>
        <pc:sldMasterMkLst>
          <pc:docMk/>
          <pc:sldMasterMk cId="3213912501" sldId="2147483973"/>
        </pc:sldMasterMkLst>
        <pc:sldLayoutChg chg="del">
          <pc:chgData name="Liu, Yang" userId="bf71a52b-64bd-42cf-98df-d4897f2dc1d4" providerId="ADAL" clId="{3E57275E-C021-4547-ADFC-8A0A6E54603A}" dt="2021-06-06T01:13:04.696" v="29" actId="2696"/>
          <pc:sldLayoutMkLst>
            <pc:docMk/>
            <pc:sldMasterMk cId="3213912501" sldId="2147483973"/>
            <pc:sldLayoutMk cId="1252871089" sldId="2147483974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0" actId="2696"/>
          <pc:sldLayoutMkLst>
            <pc:docMk/>
            <pc:sldMasterMk cId="3213912501" sldId="2147483973"/>
            <pc:sldLayoutMk cId="3230044524" sldId="2147483975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1" actId="2696"/>
          <pc:sldLayoutMkLst>
            <pc:docMk/>
            <pc:sldMasterMk cId="3213912501" sldId="2147483973"/>
            <pc:sldLayoutMk cId="187035728" sldId="2147483976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2" actId="2696"/>
          <pc:sldLayoutMkLst>
            <pc:docMk/>
            <pc:sldMasterMk cId="3213912501" sldId="2147483973"/>
            <pc:sldLayoutMk cId="1254736514" sldId="2147483977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3" actId="2696"/>
          <pc:sldLayoutMkLst>
            <pc:docMk/>
            <pc:sldMasterMk cId="3213912501" sldId="2147483973"/>
            <pc:sldLayoutMk cId="2281193661" sldId="2147483978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4" actId="2696"/>
          <pc:sldLayoutMkLst>
            <pc:docMk/>
            <pc:sldMasterMk cId="3213912501" sldId="2147483973"/>
            <pc:sldLayoutMk cId="1420354224" sldId="2147483979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5" actId="2696"/>
          <pc:sldLayoutMkLst>
            <pc:docMk/>
            <pc:sldMasterMk cId="3213912501" sldId="2147483973"/>
            <pc:sldLayoutMk cId="3926606356" sldId="2147483980"/>
          </pc:sldLayoutMkLst>
        </pc:sldLayoutChg>
        <pc:sldLayoutChg chg="del">
          <pc:chgData name="Liu, Yang" userId="bf71a52b-64bd-42cf-98df-d4897f2dc1d4" providerId="ADAL" clId="{3E57275E-C021-4547-ADFC-8A0A6E54603A}" dt="2021-06-06T01:13:04.696" v="36" actId="2696"/>
          <pc:sldLayoutMkLst>
            <pc:docMk/>
            <pc:sldMasterMk cId="3213912501" sldId="2147483973"/>
            <pc:sldLayoutMk cId="3569731995" sldId="2147483981"/>
          </pc:sldLayoutMkLst>
        </pc:sldLayoutChg>
        <pc:sldLayoutChg chg="del">
          <pc:chgData name="Liu, Yang" userId="bf71a52b-64bd-42cf-98df-d4897f2dc1d4" providerId="ADAL" clId="{3E57275E-C021-4547-ADFC-8A0A6E54603A}" dt="2021-06-06T01:13:04.712" v="37" actId="2696"/>
          <pc:sldLayoutMkLst>
            <pc:docMk/>
            <pc:sldMasterMk cId="3213912501" sldId="2147483973"/>
            <pc:sldLayoutMk cId="2816147581" sldId="2147483982"/>
          </pc:sldLayoutMkLst>
        </pc:sldLayoutChg>
        <pc:sldLayoutChg chg="del">
          <pc:chgData name="Liu, Yang" userId="bf71a52b-64bd-42cf-98df-d4897f2dc1d4" providerId="ADAL" clId="{3E57275E-C021-4547-ADFC-8A0A6E54603A}" dt="2021-06-06T01:13:04.712" v="38" actId="2696"/>
          <pc:sldLayoutMkLst>
            <pc:docMk/>
            <pc:sldMasterMk cId="3213912501" sldId="2147483973"/>
            <pc:sldLayoutMk cId="541786966" sldId="2147483983"/>
          </pc:sldLayoutMkLst>
        </pc:sldLayoutChg>
        <pc:sldLayoutChg chg="del">
          <pc:chgData name="Liu, Yang" userId="bf71a52b-64bd-42cf-98df-d4897f2dc1d4" providerId="ADAL" clId="{3E57275E-C021-4547-ADFC-8A0A6E54603A}" dt="2021-06-06T01:13:04.712" v="39" actId="2696"/>
          <pc:sldLayoutMkLst>
            <pc:docMk/>
            <pc:sldMasterMk cId="3213912501" sldId="2147483973"/>
            <pc:sldLayoutMk cId="2636453937" sldId="2147483984"/>
          </pc:sldLayoutMkLst>
        </pc:sldLayoutChg>
      </pc:sldMasterChg>
      <pc:sldMasterChg chg="del delSldLayout">
        <pc:chgData name="Liu, Yang" userId="bf71a52b-64bd-42cf-98df-d4897f2dc1d4" providerId="ADAL" clId="{3E57275E-C021-4547-ADFC-8A0A6E54603A}" dt="2021-06-06T01:13:01.347" v="15" actId="2696"/>
        <pc:sldMasterMkLst>
          <pc:docMk/>
          <pc:sldMasterMk cId="1342831930" sldId="2147483985"/>
        </pc:sldMasterMkLst>
        <pc:sldLayoutChg chg="del">
          <pc:chgData name="Liu, Yang" userId="bf71a52b-64bd-42cf-98df-d4897f2dc1d4" providerId="ADAL" clId="{3E57275E-C021-4547-ADFC-8A0A6E54603A}" dt="2021-06-06T01:13:01.332" v="4" actId="2696"/>
          <pc:sldLayoutMkLst>
            <pc:docMk/>
            <pc:sldMasterMk cId="1342831930" sldId="2147483985"/>
            <pc:sldLayoutMk cId="3613404656" sldId="2147483986"/>
          </pc:sldLayoutMkLst>
        </pc:sldLayoutChg>
        <pc:sldLayoutChg chg="del">
          <pc:chgData name="Liu, Yang" userId="bf71a52b-64bd-42cf-98df-d4897f2dc1d4" providerId="ADAL" clId="{3E57275E-C021-4547-ADFC-8A0A6E54603A}" dt="2021-06-06T01:13:01.332" v="5" actId="2696"/>
          <pc:sldLayoutMkLst>
            <pc:docMk/>
            <pc:sldMasterMk cId="1342831930" sldId="2147483985"/>
            <pc:sldLayoutMk cId="670834277" sldId="2147483987"/>
          </pc:sldLayoutMkLst>
        </pc:sldLayoutChg>
        <pc:sldLayoutChg chg="del">
          <pc:chgData name="Liu, Yang" userId="bf71a52b-64bd-42cf-98df-d4897f2dc1d4" providerId="ADAL" clId="{3E57275E-C021-4547-ADFC-8A0A6E54603A}" dt="2021-06-06T01:13:01.332" v="6" actId="2696"/>
          <pc:sldLayoutMkLst>
            <pc:docMk/>
            <pc:sldMasterMk cId="1342831930" sldId="2147483985"/>
            <pc:sldLayoutMk cId="794642464" sldId="2147483988"/>
          </pc:sldLayoutMkLst>
        </pc:sldLayoutChg>
        <pc:sldLayoutChg chg="del">
          <pc:chgData name="Liu, Yang" userId="bf71a52b-64bd-42cf-98df-d4897f2dc1d4" providerId="ADAL" clId="{3E57275E-C021-4547-ADFC-8A0A6E54603A}" dt="2021-06-06T01:13:01.332" v="7" actId="2696"/>
          <pc:sldLayoutMkLst>
            <pc:docMk/>
            <pc:sldMasterMk cId="1342831930" sldId="2147483985"/>
            <pc:sldLayoutMk cId="3719774441" sldId="2147483989"/>
          </pc:sldLayoutMkLst>
        </pc:sldLayoutChg>
        <pc:sldLayoutChg chg="del">
          <pc:chgData name="Liu, Yang" userId="bf71a52b-64bd-42cf-98df-d4897f2dc1d4" providerId="ADAL" clId="{3E57275E-C021-4547-ADFC-8A0A6E54603A}" dt="2021-06-06T01:13:01.332" v="8" actId="2696"/>
          <pc:sldLayoutMkLst>
            <pc:docMk/>
            <pc:sldMasterMk cId="1342831930" sldId="2147483985"/>
            <pc:sldLayoutMk cId="2004323906" sldId="2147483990"/>
          </pc:sldLayoutMkLst>
        </pc:sldLayoutChg>
        <pc:sldLayoutChg chg="del">
          <pc:chgData name="Liu, Yang" userId="bf71a52b-64bd-42cf-98df-d4897f2dc1d4" providerId="ADAL" clId="{3E57275E-C021-4547-ADFC-8A0A6E54603A}" dt="2021-06-06T01:13:01.332" v="9" actId="2696"/>
          <pc:sldLayoutMkLst>
            <pc:docMk/>
            <pc:sldMasterMk cId="1342831930" sldId="2147483985"/>
            <pc:sldLayoutMk cId="2824295049" sldId="2147483991"/>
          </pc:sldLayoutMkLst>
        </pc:sldLayoutChg>
        <pc:sldLayoutChg chg="del">
          <pc:chgData name="Liu, Yang" userId="bf71a52b-64bd-42cf-98df-d4897f2dc1d4" providerId="ADAL" clId="{3E57275E-C021-4547-ADFC-8A0A6E54603A}" dt="2021-06-06T01:13:01.332" v="10" actId="2696"/>
          <pc:sldLayoutMkLst>
            <pc:docMk/>
            <pc:sldMasterMk cId="1342831930" sldId="2147483985"/>
            <pc:sldLayoutMk cId="1693756384" sldId="2147483992"/>
          </pc:sldLayoutMkLst>
        </pc:sldLayoutChg>
        <pc:sldLayoutChg chg="del">
          <pc:chgData name="Liu, Yang" userId="bf71a52b-64bd-42cf-98df-d4897f2dc1d4" providerId="ADAL" clId="{3E57275E-C021-4547-ADFC-8A0A6E54603A}" dt="2021-06-06T01:13:01.332" v="11" actId="2696"/>
          <pc:sldLayoutMkLst>
            <pc:docMk/>
            <pc:sldMasterMk cId="1342831930" sldId="2147483985"/>
            <pc:sldLayoutMk cId="2791678728" sldId="2147483993"/>
          </pc:sldLayoutMkLst>
        </pc:sldLayoutChg>
        <pc:sldLayoutChg chg="del">
          <pc:chgData name="Liu, Yang" userId="bf71a52b-64bd-42cf-98df-d4897f2dc1d4" providerId="ADAL" clId="{3E57275E-C021-4547-ADFC-8A0A6E54603A}" dt="2021-06-06T01:13:01.347" v="12" actId="2696"/>
          <pc:sldLayoutMkLst>
            <pc:docMk/>
            <pc:sldMasterMk cId="1342831930" sldId="2147483985"/>
            <pc:sldLayoutMk cId="1803713961" sldId="2147483994"/>
          </pc:sldLayoutMkLst>
        </pc:sldLayoutChg>
        <pc:sldLayoutChg chg="del">
          <pc:chgData name="Liu, Yang" userId="bf71a52b-64bd-42cf-98df-d4897f2dc1d4" providerId="ADAL" clId="{3E57275E-C021-4547-ADFC-8A0A6E54603A}" dt="2021-06-06T01:13:01.347" v="13" actId="2696"/>
          <pc:sldLayoutMkLst>
            <pc:docMk/>
            <pc:sldMasterMk cId="1342831930" sldId="2147483985"/>
            <pc:sldLayoutMk cId="642561633" sldId="2147483995"/>
          </pc:sldLayoutMkLst>
        </pc:sldLayoutChg>
        <pc:sldLayoutChg chg="del">
          <pc:chgData name="Liu, Yang" userId="bf71a52b-64bd-42cf-98df-d4897f2dc1d4" providerId="ADAL" clId="{3E57275E-C021-4547-ADFC-8A0A6E54603A}" dt="2021-06-06T01:13:01.347" v="14" actId="2696"/>
          <pc:sldLayoutMkLst>
            <pc:docMk/>
            <pc:sldMasterMk cId="1342831930" sldId="2147483985"/>
            <pc:sldLayoutMk cId="3674854286" sldId="2147483996"/>
          </pc:sldLayoutMkLst>
        </pc:sldLayoutChg>
      </pc:sldMasterChg>
      <pc:sldMasterChg chg="del delSldLayout">
        <pc:chgData name="Liu, Yang" userId="bf71a52b-64bd-42cf-98df-d4897f2dc1d4" providerId="ADAL" clId="{3E57275E-C021-4547-ADFC-8A0A6E54603A}" dt="2021-06-06T01:13:02.851" v="27" actId="2696"/>
        <pc:sldMasterMkLst>
          <pc:docMk/>
          <pc:sldMasterMk cId="3122552120" sldId="2147483997"/>
        </pc:sldMasterMkLst>
        <pc:sldLayoutChg chg="del">
          <pc:chgData name="Liu, Yang" userId="bf71a52b-64bd-42cf-98df-d4897f2dc1d4" providerId="ADAL" clId="{3E57275E-C021-4547-ADFC-8A0A6E54603A}" dt="2021-06-06T01:13:02.819" v="18" actId="2696"/>
          <pc:sldLayoutMkLst>
            <pc:docMk/>
            <pc:sldMasterMk cId="3122552120" sldId="2147483997"/>
            <pc:sldLayoutMk cId="266034386" sldId="2147483998"/>
          </pc:sldLayoutMkLst>
        </pc:sldLayoutChg>
        <pc:sldLayoutChg chg="del">
          <pc:chgData name="Liu, Yang" userId="bf71a52b-64bd-42cf-98df-d4897f2dc1d4" providerId="ADAL" clId="{3E57275E-C021-4547-ADFC-8A0A6E54603A}" dt="2021-06-06T01:13:02.819" v="19" actId="2696"/>
          <pc:sldLayoutMkLst>
            <pc:docMk/>
            <pc:sldMasterMk cId="3122552120" sldId="2147483997"/>
            <pc:sldLayoutMk cId="400556021" sldId="2147483999"/>
          </pc:sldLayoutMkLst>
        </pc:sldLayoutChg>
        <pc:sldLayoutChg chg="del">
          <pc:chgData name="Liu, Yang" userId="bf71a52b-64bd-42cf-98df-d4897f2dc1d4" providerId="ADAL" clId="{3E57275E-C021-4547-ADFC-8A0A6E54603A}" dt="2021-06-06T01:13:02.819" v="20" actId="2696"/>
          <pc:sldLayoutMkLst>
            <pc:docMk/>
            <pc:sldMasterMk cId="3122552120" sldId="2147483997"/>
            <pc:sldLayoutMk cId="1640094034" sldId="2147484000"/>
          </pc:sldLayoutMkLst>
        </pc:sldLayoutChg>
        <pc:sldLayoutChg chg="del">
          <pc:chgData name="Liu, Yang" userId="bf71a52b-64bd-42cf-98df-d4897f2dc1d4" providerId="ADAL" clId="{3E57275E-C021-4547-ADFC-8A0A6E54603A}" dt="2021-06-06T01:13:02.835" v="21" actId="2696"/>
          <pc:sldLayoutMkLst>
            <pc:docMk/>
            <pc:sldMasterMk cId="3122552120" sldId="2147483997"/>
            <pc:sldLayoutMk cId="3007595752" sldId="2147484001"/>
          </pc:sldLayoutMkLst>
        </pc:sldLayoutChg>
        <pc:sldLayoutChg chg="del">
          <pc:chgData name="Liu, Yang" userId="bf71a52b-64bd-42cf-98df-d4897f2dc1d4" providerId="ADAL" clId="{3E57275E-C021-4547-ADFC-8A0A6E54603A}" dt="2021-06-06T01:13:02.835" v="22" actId="2696"/>
          <pc:sldLayoutMkLst>
            <pc:docMk/>
            <pc:sldMasterMk cId="3122552120" sldId="2147483997"/>
            <pc:sldLayoutMk cId="354016372" sldId="2147484002"/>
          </pc:sldLayoutMkLst>
        </pc:sldLayoutChg>
        <pc:sldLayoutChg chg="del">
          <pc:chgData name="Liu, Yang" userId="bf71a52b-64bd-42cf-98df-d4897f2dc1d4" providerId="ADAL" clId="{3E57275E-C021-4547-ADFC-8A0A6E54603A}" dt="2021-06-06T01:13:02.835" v="23" actId="2696"/>
          <pc:sldLayoutMkLst>
            <pc:docMk/>
            <pc:sldMasterMk cId="3122552120" sldId="2147483997"/>
            <pc:sldLayoutMk cId="3145080991" sldId="2147484003"/>
          </pc:sldLayoutMkLst>
        </pc:sldLayoutChg>
        <pc:sldLayoutChg chg="del">
          <pc:chgData name="Liu, Yang" userId="bf71a52b-64bd-42cf-98df-d4897f2dc1d4" providerId="ADAL" clId="{3E57275E-C021-4547-ADFC-8A0A6E54603A}" dt="2021-06-06T01:13:02.835" v="24" actId="2696"/>
          <pc:sldLayoutMkLst>
            <pc:docMk/>
            <pc:sldMasterMk cId="3122552120" sldId="2147483997"/>
            <pc:sldLayoutMk cId="2717218454" sldId="2147484004"/>
          </pc:sldLayoutMkLst>
        </pc:sldLayoutChg>
        <pc:sldLayoutChg chg="del">
          <pc:chgData name="Liu, Yang" userId="bf71a52b-64bd-42cf-98df-d4897f2dc1d4" providerId="ADAL" clId="{3E57275E-C021-4547-ADFC-8A0A6E54603A}" dt="2021-06-06T01:13:02.835" v="25" actId="2696"/>
          <pc:sldLayoutMkLst>
            <pc:docMk/>
            <pc:sldMasterMk cId="3122552120" sldId="2147483997"/>
            <pc:sldLayoutMk cId="2533920714" sldId="2147484005"/>
          </pc:sldLayoutMkLst>
        </pc:sldLayoutChg>
        <pc:sldLayoutChg chg="del">
          <pc:chgData name="Liu, Yang" userId="bf71a52b-64bd-42cf-98df-d4897f2dc1d4" providerId="ADAL" clId="{3E57275E-C021-4547-ADFC-8A0A6E54603A}" dt="2021-06-06T01:13:02.851" v="26" actId="2696"/>
          <pc:sldLayoutMkLst>
            <pc:docMk/>
            <pc:sldMasterMk cId="3122552120" sldId="2147483997"/>
            <pc:sldLayoutMk cId="2254993878" sldId="2147484006"/>
          </pc:sldLayoutMkLst>
        </pc:sldLayoutChg>
      </pc:sldMasterChg>
    </pc:docChg>
  </pc:docChgLst>
  <pc:docChgLst>
    <pc:chgData name="Liu, Yang" userId="bf71a52b-64bd-42cf-98df-d4897f2dc1d4" providerId="ADAL" clId="{EBA8AC39-FE58-4C30-8B8E-5DF250CE6363}"/>
    <pc:docChg chg="modSld">
      <pc:chgData name="Liu, Yang" userId="bf71a52b-64bd-42cf-98df-d4897f2dc1d4" providerId="ADAL" clId="{EBA8AC39-FE58-4C30-8B8E-5DF250CE6363}" dt="2021-06-06T01:43:08.697" v="188" actId="404"/>
      <pc:docMkLst>
        <pc:docMk/>
      </pc:docMkLst>
      <pc:sldChg chg="modSp">
        <pc:chgData name="Liu, Yang" userId="bf71a52b-64bd-42cf-98df-d4897f2dc1d4" providerId="ADAL" clId="{EBA8AC39-FE58-4C30-8B8E-5DF250CE6363}" dt="2021-06-06T01:43:08.697" v="188" actId="404"/>
        <pc:sldMkLst>
          <pc:docMk/>
          <pc:sldMk cId="1132023374" sldId="4950"/>
        </pc:sldMkLst>
        <pc:spChg chg="mod">
          <ac:chgData name="Liu, Yang" userId="bf71a52b-64bd-42cf-98df-d4897f2dc1d4" providerId="ADAL" clId="{EBA8AC39-FE58-4C30-8B8E-5DF250CE6363}" dt="2021-06-06T01:43:08.697" v="188" actId="404"/>
          <ac:spMkLst>
            <pc:docMk/>
            <pc:sldMk cId="1132023374" sldId="4950"/>
            <ac:spMk id="6" creationId="{1F0218C4-695E-4AF1-BFA9-0BF646E0D9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2DDAB2-2923-47EE-8357-20E03A7A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B70B4-CCC6-4DF0-B7E3-30E395D9D8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rsphlogo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36" y="3068512"/>
            <a:ext cx="132079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B58C-5DC9-41D6-86CA-3DE718479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499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4024-5261-464E-A4EF-CCEC51052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678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22239"/>
            <a:ext cx="28448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22239"/>
            <a:ext cx="83312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E81C-B406-4A86-9819-00C76E2FA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46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E683-270C-4EBF-8F9F-966ABFCFF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329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2E84-BC17-45F6-BA35-91E96F979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0250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0A46-7E69-44CE-9C81-524284FD9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0577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0C50-4CB5-4C20-9A76-985484FED0A0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D8CB-E4BE-405C-8B57-219EE1C431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506767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7B14-680A-4CF6-9C6B-025D87B6C278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CF51-D0F5-47BE-BD69-F4D68BAA3B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7649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C678-97E7-4266-A4FD-46A449359D5C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223B-6F19-453F-B559-22A5904CC1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1445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C637-51D6-433D-9A71-B7E24F6944B9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E547-4735-404A-A8D5-41FC2E223B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300834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BCDE-43BA-4382-A062-F5F8656387E4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5F3B-9E6C-4981-8312-B79CFF3E93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3781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00" y="122238"/>
            <a:ext cx="9346600" cy="1295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59CD-CE8F-4215-BB53-1BDE15466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D8BD8-B6CE-4969-BC74-63DB21B37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64" y="267859"/>
            <a:ext cx="1431036" cy="10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08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11E2-B9E5-4F5E-86DA-23605F10AFCF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023E-2B1C-443B-B660-1A3A06E653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80734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47CA-3C62-4C32-94F5-08E4A40D5692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109F-6561-4272-8CBC-E6ABFBCFC8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00989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0C22-A4D7-40C4-B3F8-138E4EFE6488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75AA-41E0-4CA8-95E4-070BB4D6B2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29344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9ADA-90DA-41F1-989B-0F8D9534F65B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FB99-6439-479E-AF41-FB3C9AC50A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646882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9ADA-3363-41C8-B7A9-AB8BF70B4D79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D28A-03A1-4AC3-B4D5-35C3323C78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60403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ED57-FAE8-44E1-97C5-44A1E52B2ACF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0EC3-4766-4357-9F07-1949B9AF09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440065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1B628D-08A9-1645-9B1A-2251E17EA678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816864" y="1600200"/>
            <a:ext cx="10871200" cy="4645536"/>
          </a:xfrm>
          <a:prstGeom prst="rect">
            <a:avLst/>
          </a:prstGeom>
        </p:spPr>
        <p:txBody>
          <a:bodyPr/>
          <a:lstStyle>
            <a:lvl1pPr marL="320040" indent="-320040">
              <a:spcBef>
                <a:spcPts val="0"/>
              </a:spcBef>
              <a:spcAft>
                <a:spcPts val="800"/>
              </a:spcAft>
              <a:buClr>
                <a:srgbClr val="3E517B"/>
              </a:buClr>
              <a:buSzPct val="100000"/>
              <a:buFont typeface="Courier New" panose="02070309020205020404" pitchFamily="49" charset="0"/>
              <a:buChar char="o"/>
              <a:defRPr sz="2400" b="0" i="0">
                <a:latin typeface="Arial Regular"/>
              </a:defRPr>
            </a:lvl1pPr>
            <a:lvl2pPr marL="640080" indent="-27432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2200" b="0" i="0">
                <a:latin typeface="Arial Regular"/>
              </a:defRPr>
            </a:lvl2pPr>
            <a:lvl3pPr marL="822960" indent="-228600"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b="0" i="0">
                <a:latin typeface="Arial Regular"/>
              </a:defRPr>
            </a:lvl3pPr>
            <a:lvl4pPr marL="1097280" indent="-22860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b="0" i="0">
                <a:latin typeface="Arial Regular"/>
              </a:defRPr>
            </a:lvl4pPr>
            <a:lvl5pPr marL="1280160" indent="-22860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b="0" i="0">
                <a:latin typeface="Arial Regular"/>
              </a:defRPr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90A641-131F-8245-A1FD-A11F3E1C5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655" y="251367"/>
            <a:ext cx="7027333" cy="584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000" b="0" i="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053C511-6EEF-0E4D-BE8B-78CE6424D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771754"/>
            <a:ext cx="63448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F0C94032-CD4C-4C25-B0C2-CEC720522D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1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F700-2F21-C84A-8A47-98F15D76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839D-CABA-804B-9FBD-15D6F2CB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F296-7923-4B4B-8467-400E62C9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9512-70BD-434C-B2B0-79CF808A0F46}" type="datetimeFigureOut">
              <a:rPr lang="en-US" smtClean="0"/>
              <a:t>6/6/2021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AC8D-E518-2949-9BFE-C912AF16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30A7-5576-3D40-9041-FECFF71E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FAE-479D-ED4F-909B-080FE045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86F1-A388-4F43-B767-CE0615292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045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2238"/>
            <a:ext cx="91440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D7D5-7E34-4731-9D3F-0310CA83C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88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1121-73C3-42EB-91AF-26F72ED80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065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2238"/>
            <a:ext cx="1005546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04E6-FC4F-419D-BBAE-0842913DD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755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75E3-E639-4E0F-9869-6C361F178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4648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7965-8761-496F-BB09-A3F3D5144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008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2E77-F3C8-4C70-A128-C52F30274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504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rsphlogo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68" y="104776"/>
            <a:ext cx="104563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10871200" y="152401"/>
            <a:ext cx="0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5EFE5B-825F-4C11-9B26-02DE765CA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1F73278-A8B5-4CE3-91EE-139161CF7765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DE1655-7726-4BF7-9239-F7A6E2CFD6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47D23A-A1D1-014B-93B5-1C5AC5EDBD47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1E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D496E-CA9A-3C40-91ED-999828501E81}"/>
              </a:ext>
            </a:extLst>
          </p:cNvPr>
          <p:cNvSpPr/>
          <p:nvPr userDrawn="1"/>
        </p:nvSpPr>
        <p:spPr>
          <a:xfrm>
            <a:off x="0" y="1058094"/>
            <a:ext cx="12192000" cy="90251"/>
          </a:xfrm>
          <a:prstGeom prst="rect">
            <a:avLst/>
          </a:prstGeom>
          <a:solidFill>
            <a:srgbClr val="DED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6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9B95DD0-44AD-4772-838B-330E713FB920}"/>
              </a:ext>
            </a:extLst>
          </p:cNvPr>
          <p:cNvSpPr txBox="1"/>
          <p:nvPr/>
        </p:nvSpPr>
        <p:spPr>
          <a:xfrm>
            <a:off x="5306275" y="4982734"/>
            <a:ext cx="67273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Multi-Angle Imager for Aerosols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>
                <a:cs typeface="Arial" panose="020B0604020202020204" pitchFamily="34" charset="0"/>
              </a:rPr>
              <a:t>Yang Liu, PhD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62819-8459-4A2C-B248-823E6A7BF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631" y="270039"/>
            <a:ext cx="2194560" cy="8483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218C4-695E-4AF1-BFA9-0BF646E0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85" y="-71238"/>
            <a:ext cx="4921615" cy="638273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first competitively-selected NASA satellite mission with applications/societal benefit as its primary objective.</a:t>
            </a:r>
          </a:p>
          <a:p>
            <a:endParaRPr 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Will be hosted on the General Atomics OTB-2 spacecraft, scheduled for late 2022 launch. Baseline mission = 3 years.</a:t>
            </a:r>
          </a:p>
          <a:p>
            <a:endParaRPr 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14 bands including 3 polarimetric bands, 1 km resolution</a:t>
            </a:r>
          </a:p>
          <a:p>
            <a:endParaRPr 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12 PTAs for aerosol optical and gap-filed PM2.5 species retrievals (PTA size ~ 350 km x 420 km)</a:t>
            </a:r>
          </a:p>
          <a:p>
            <a:endParaRPr 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20-30 STAs with aerosol optical retrievals</a:t>
            </a:r>
            <a:endParaRPr lang="en-US" sz="2400" dirty="0">
              <a:cs typeface="Arial Narrow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FCD4C3-6785-4080-BD2D-FA3F82456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756" y="1442838"/>
            <a:ext cx="7358244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E1BA092FCDA4E9EE89EF885AE4210" ma:contentTypeVersion="13" ma:contentTypeDescription="Create a new document." ma:contentTypeScope="" ma:versionID="475cb06c8b2b4712bdb6d0b2cfd8a3a3">
  <xsd:schema xmlns:xsd="http://www.w3.org/2001/XMLSchema" xmlns:xs="http://www.w3.org/2001/XMLSchema" xmlns:p="http://schemas.microsoft.com/office/2006/metadata/properties" xmlns:ns3="5bdec390-b10b-4997-9306-b9fb4bf5e56b" xmlns:ns4="0e5be065-24d7-450c-a1e3-4dab6c08b66a" targetNamespace="http://schemas.microsoft.com/office/2006/metadata/properties" ma:root="true" ma:fieldsID="e20ab824a3b3c35fda92d70d40a47c5d" ns3:_="" ns4:_="">
    <xsd:import namespace="5bdec390-b10b-4997-9306-b9fb4bf5e56b"/>
    <xsd:import namespace="0e5be065-24d7-450c-a1e3-4dab6c08b6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ec390-b10b-4997-9306-b9fb4bf5e5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be065-24d7-450c-a1e3-4dab6c08b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D879D4-127D-4AF3-A480-4BA47336A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ec390-b10b-4997-9306-b9fb4bf5e56b"/>
    <ds:schemaRef ds:uri="0e5be065-24d7-450c-a1e3-4dab6c08b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99DF2-0B36-458E-BAD1-57EB9FF3B771}">
  <ds:schemaRefs>
    <ds:schemaRef ds:uri="http://purl.org/dc/elements/1.1/"/>
    <ds:schemaRef ds:uri="0e5be065-24d7-450c-a1e3-4dab6c08b66a"/>
    <ds:schemaRef ds:uri="http://schemas.openxmlformats.org/package/2006/metadata/core-properties"/>
    <ds:schemaRef ds:uri="http://purl.org/dc/dcmitype/"/>
    <ds:schemaRef ds:uri="http://www.w3.org/XML/1998/namespace"/>
    <ds:schemaRef ds:uri="5bdec390-b10b-4997-9306-b9fb4bf5e56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1CB979-2275-4F03-B5CA-1F4242A94E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3812</TotalTime>
  <Words>85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宋体</vt:lpstr>
      <vt:lpstr>Arial</vt:lpstr>
      <vt:lpstr>Arial Narrow</vt:lpstr>
      <vt:lpstr>Arial Regular</vt:lpstr>
      <vt:lpstr>Calibri</vt:lpstr>
      <vt:lpstr>Calibri Light</vt:lpstr>
      <vt:lpstr>Courier New</vt:lpstr>
      <vt:lpstr>Wingdings</vt:lpstr>
      <vt:lpstr>Network</vt:lpstr>
      <vt:lpstr>Office Theme</vt:lpstr>
      <vt:lpstr>Custom Design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 Liu</dc:creator>
  <cp:lastModifiedBy>Shobha Kondragunta</cp:lastModifiedBy>
  <cp:revision>30</cp:revision>
  <cp:lastPrinted>2017-08-18T14:20:45Z</cp:lastPrinted>
  <dcterms:created xsi:type="dcterms:W3CDTF">2006-02-15T15:47:34Z</dcterms:created>
  <dcterms:modified xsi:type="dcterms:W3CDTF">2021-06-07T03:32:49Z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0x010100A90E1BA092FCDA4E9EE89EF885AE4210</vt:lpwstr>
  </property>
</Properties>
</file>