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37285A-F2CD-9C43-BB94-F1126D32DEF9}" v="16" dt="2021-06-08T13:54:42.1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63"/>
  </p:normalViewPr>
  <p:slideViewPr>
    <p:cSldViewPr snapToGrid="0" snapToObjects="1" showGuides="1">
      <p:cViewPr varScale="1">
        <p:scale>
          <a:sx n="112" d="100"/>
          <a:sy n="112" d="100"/>
        </p:scale>
        <p:origin x="384" y="200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vy, Robert C. (GSFC-6130)" userId="2c99442f-1b3b-4e2a-af94-0544095b1ae5" providerId="ADAL" clId="{4237285A-F2CD-9C43-BB94-F1126D32DEF9}"/>
    <pc:docChg chg="delSld modSld">
      <pc:chgData name="Levy, Robert C. (GSFC-6130)" userId="2c99442f-1b3b-4e2a-af94-0544095b1ae5" providerId="ADAL" clId="{4237285A-F2CD-9C43-BB94-F1126D32DEF9}" dt="2021-06-08T13:57:21.397" v="1" actId="1076"/>
      <pc:docMkLst>
        <pc:docMk/>
      </pc:docMkLst>
      <pc:sldChg chg="modSp mod">
        <pc:chgData name="Levy, Robert C. (GSFC-6130)" userId="2c99442f-1b3b-4e2a-af94-0544095b1ae5" providerId="ADAL" clId="{4237285A-F2CD-9C43-BB94-F1126D32DEF9}" dt="2021-06-08T13:57:21.397" v="1" actId="1076"/>
        <pc:sldMkLst>
          <pc:docMk/>
          <pc:sldMk cId="150736313" sldId="256"/>
        </pc:sldMkLst>
        <pc:picChg chg="mod">
          <ac:chgData name="Levy, Robert C. (GSFC-6130)" userId="2c99442f-1b3b-4e2a-af94-0544095b1ae5" providerId="ADAL" clId="{4237285A-F2CD-9C43-BB94-F1126D32DEF9}" dt="2021-06-08T13:57:21.397" v="1" actId="1076"/>
          <ac:picMkLst>
            <pc:docMk/>
            <pc:sldMk cId="150736313" sldId="256"/>
            <ac:picMk id="5" creationId="{49AEE244-D9BC-FA47-8EB3-EBA20D2A8959}"/>
          </ac:picMkLst>
        </pc:picChg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971232541" sldId="257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2615927818" sldId="258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259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656453937" sldId="260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1424044731" sldId="261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262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263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1211009995" sldId="264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265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266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267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268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445310372" sldId="271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1988272507" sldId="281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4170824205" sldId="287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3642823549" sldId="288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285127784" sldId="319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218074718" sldId="323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2151781281" sldId="324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725547925" sldId="325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3788882563" sldId="326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4248209815" sldId="356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708934404" sldId="357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1615145875" sldId="358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3864719366" sldId="359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2839519550" sldId="360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361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362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363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364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0" sldId="365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2732895877" sldId="366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1838145432" sldId="367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730711536" sldId="908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3214316396" sldId="909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3532999281" sldId="910"/>
        </pc:sldMkLst>
      </pc:sldChg>
      <pc:sldChg chg="del">
        <pc:chgData name="Levy, Robert C. (GSFC-6130)" userId="2c99442f-1b3b-4e2a-af94-0544095b1ae5" providerId="ADAL" clId="{4237285A-F2CD-9C43-BB94-F1126D32DEF9}" dt="2021-06-08T13:57:15.716" v="0" actId="2696"/>
        <pc:sldMkLst>
          <pc:docMk/>
          <pc:sldMk cId="2009595256" sldId="91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4D56E-DC99-C942-987E-80B9D8650206}" type="datetimeFigureOut">
              <a:rPr lang="en-US" smtClean="0"/>
              <a:t>6/8/21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41A78-AF46-7445-9E72-0B85F389E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0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741A78-AF46-7445-9E72-0B85F389EA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3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9BDC1-E165-FB43-8B18-7C5FC9458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497D2-7069-364D-8104-94DF4DA9A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819C1-4475-9448-ACB3-9DB6D94B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75F0E-8A49-EC42-BFC2-F2A492EFB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D31B0-8868-9643-9574-5DAFD7BF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5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020C-6EB1-2B43-8F1C-8E5AA7775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2D1025-C2FC-C04F-902D-C932EE111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27182-8FA1-6840-8412-C471B4CF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53EA2-2836-0349-8401-A2020705F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DBDC0-47D0-254A-91F6-99FF09E69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7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E8C928-E475-8B4E-9586-7F30B8997B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B1787A-22EF-2841-B579-49EA2E702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2A1BE-F876-C641-AE17-406C4790F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48B7D-2059-0441-B867-16608C5CC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C1A9A-2511-3641-84A7-CABF906A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7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B48-A5A8-5A47-A80B-2162CC572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8E23A-16CE-EB4D-9486-2465970C7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8AA56-6597-A94F-9A88-E5AB2D72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63B42-AF96-D142-9D47-AEE1CCD6F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9706A-918F-5F40-9C4C-81370E772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7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DD4A-1D8A-3344-9550-1842C289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D1BF8-15D9-DD4F-81BF-E5B350F3C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1604-07B8-BD4D-B98C-0D96A36D2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EBFD8-07DF-6848-AEC9-DB15790BC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D5766-E3AA-C14A-B917-1B0035BC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5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E85F-F29A-0E48-8B5C-E6CE6809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53908-D2C8-F148-BFE2-B6528A41F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48D84B-304E-3649-9086-8ECF49831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2C4C35-06D7-2649-9657-DAD9C7807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B0428-A479-7542-A812-A95F42FEA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E2C64-D5C6-E94F-86E8-851B7C70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2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BB3B1-982A-4547-BAF8-9B38ECC89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CDD06-28F6-1F4C-ABFF-747E77E95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63B5F-221C-DF48-AFDC-14B0773B9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AA4E0-60A9-D942-A9F9-A7E9CEE8E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E8993-8B7A-6642-83E7-6128836B84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71C895-C7D8-5440-9A5F-4297EB3EA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CE6301-58C8-874C-B535-19D3B989C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BE64B1-9858-7E42-9097-A8A33176D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2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B719E-D000-D24D-93C4-E2D8D93B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5E2473-FAE4-DB4B-BFF4-B3EAB8D3B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3AFF0-A86F-164A-8B76-5554B3D66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B9998-B933-DF4C-A4AE-8F74BEE0A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73E0E0-D784-224A-A7A3-DD4E191C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4D4332-1C7F-A34D-9082-19F7F717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37133-0EF3-2A44-B09B-795A7146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1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F5850-4EAA-634E-AA45-B68248584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70DFA-5F2C-DD40-A50A-ADF081D89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032184-8AB7-E44E-9057-330507A64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B55FB-1578-7D46-A2C0-B149426C8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582FB-69E6-2744-9CEA-0C6E041F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1B332-6CE9-3B45-AAA3-46AED531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5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0C9E9-19D2-EF43-9331-6D4CBCF9C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481D8D-2657-F74A-87F0-E22C8FE2C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2E641D-B217-0348-8B99-B713E842B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35D60-61DA-5B45-9547-627CB528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37BFC-32B2-7A4C-B364-8563EA42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CA59C-93AC-674F-A8FB-37CF8E05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5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591948-B61D-9F44-9C59-9B896141E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6EED2-6CC0-C342-A47A-98C09297D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A52E6-6ECE-ED47-8FC8-19AE9D35F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EF066-1B7F-1E4B-A9EA-9077B85A06DF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8308D-0D14-EE42-81F9-0401FC9C6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11BF8-B0EF-6C46-9CFF-1C419C7B7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6B120-4580-A445-A129-6A3D7D901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9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AEE244-D9BC-FA47-8EB3-EBA20D2A8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999" y="569801"/>
            <a:ext cx="2401393" cy="11072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C9B8CB-6C75-9B4C-AF43-4C66E74F8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070" y="26169"/>
            <a:ext cx="7056120" cy="514668"/>
          </a:xfrm>
        </p:spPr>
        <p:txBody>
          <a:bodyPr>
            <a:noAutofit/>
          </a:bodyPr>
          <a:lstStyle/>
          <a:p>
            <a:r>
              <a:rPr lang="en-US" sz="3200" b="1" dirty="0"/>
              <a:t>Update on LEO-imagers for Aerosols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2040E-4F9D-CD42-8B18-232563431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3515" y="619279"/>
            <a:ext cx="3189468" cy="949377"/>
          </a:xfrm>
        </p:spPr>
        <p:txBody>
          <a:bodyPr>
            <a:normAutofit/>
          </a:bodyPr>
          <a:lstStyle/>
          <a:p>
            <a:r>
              <a:rPr lang="en-US" sz="1800" b="1" dirty="0"/>
              <a:t>Robert Levy (NASA/Goddard)</a:t>
            </a:r>
          </a:p>
          <a:p>
            <a:r>
              <a:rPr lang="en-US" sz="1800" b="1" dirty="0"/>
              <a:t>with contributions from many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8E4430-42D3-9843-A2B0-B9AA9D6B67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408" y="452729"/>
            <a:ext cx="4143218" cy="59464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874C4FC-FD6F-614E-9CEE-4A49F6A9B011}"/>
              </a:ext>
            </a:extLst>
          </p:cNvPr>
          <p:cNvSpPr txBox="1"/>
          <p:nvPr/>
        </p:nvSpPr>
        <p:spPr>
          <a:xfrm>
            <a:off x="8654077" y="55275"/>
            <a:ext cx="3211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MODIS        VIIRS         </a:t>
            </a:r>
            <a:r>
              <a:rPr lang="en-US" dirty="0" err="1"/>
              <a:t>METImage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546539-DC57-5A49-845B-23162CF46697}"/>
              </a:ext>
            </a:extLst>
          </p:cNvPr>
          <p:cNvSpPr txBox="1"/>
          <p:nvPr/>
        </p:nvSpPr>
        <p:spPr>
          <a:xfrm>
            <a:off x="149684" y="1837516"/>
            <a:ext cx="74727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3 LEO sensors (MODIS, VIIRS and </a:t>
            </a:r>
            <a:r>
              <a:rPr lang="en-US" sz="2000" b="1" dirty="0" err="1"/>
              <a:t>METImage</a:t>
            </a:r>
            <a:r>
              <a:rPr lang="en-US" sz="2000" b="1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On 4 current satellites (Terra, Aqua, Suomi-NPP and NOAA20)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On future satellites (JPSS-2,3 and 4 and Metop-SG-A1, 2 and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Polar-orbiting, low earth orbit (LEO)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Many algorithms </a:t>
            </a:r>
            <a:r>
              <a:rPr lang="en-US" sz="2000" dirty="0">
                <a:sym typeface="Wingdings" pitchFamily="2" charset="2"/>
              </a:rPr>
              <a:t> Many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itchFamily="2" charset="2"/>
              </a:rPr>
              <a:t>In slide deck: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itchFamily="2" charset="2"/>
              </a:rPr>
              <a:t>Status of twin MODIS including constellation exits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itchFamily="2" charset="2"/>
              </a:rPr>
              <a:t>Status of twin VIIRS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itchFamily="2" charset="2"/>
              </a:rPr>
              <a:t>Dark Target algorithm/product updates (MODIS &amp; VIIRS)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itchFamily="2" charset="2"/>
              </a:rPr>
              <a:t>Deep Blue algorithm/product update (MODIS &amp; VIIRS)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itchFamily="2" charset="2"/>
              </a:rPr>
              <a:t>MAIAC update (MODIS)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itchFamily="2" charset="2"/>
              </a:rPr>
              <a:t>Program of Record for NASA’s Decadal Survey 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073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4381</TotalTime>
  <Words>120</Words>
  <Application>Microsoft Macintosh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Update on LEO-imagers for Aerosols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LEO-imagers for Aerosols</dc:title>
  <dc:creator>Levy, Robert C. (GSFC-6130)</dc:creator>
  <cp:lastModifiedBy>Levy, Robert C. (GSFC-6130)</cp:lastModifiedBy>
  <cp:revision>2</cp:revision>
  <dcterms:created xsi:type="dcterms:W3CDTF">2021-06-02T20:13:23Z</dcterms:created>
  <dcterms:modified xsi:type="dcterms:W3CDTF">2021-06-08T13:57:24Z</dcterms:modified>
</cp:coreProperties>
</file>