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gif" ContentType="image/gif"/>
  <Default Extension="vml" ContentType="application/vnd.openxmlformats-officedocument.vmlDrawing"/>
  <Default Extension="tiff" ContentType="image/tiff"/>
  <Default Extension="jp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media/image34.JPG" ContentType="image/jpeg"/>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8" r:id="rId3"/>
  </p:sldMasterIdLst>
  <p:notesMasterIdLst>
    <p:notesMasterId r:id="rId28"/>
  </p:notesMasterIdLst>
  <p:sldIdLst>
    <p:sldId id="273" r:id="rId4"/>
    <p:sldId id="256" r:id="rId5"/>
    <p:sldId id="257" r:id="rId6"/>
    <p:sldId id="259" r:id="rId7"/>
    <p:sldId id="258" r:id="rId8"/>
    <p:sldId id="282" r:id="rId9"/>
    <p:sldId id="283" r:id="rId10"/>
    <p:sldId id="284" r:id="rId11"/>
    <p:sldId id="285" r:id="rId12"/>
    <p:sldId id="286" r:id="rId13"/>
    <p:sldId id="287" r:id="rId14"/>
    <p:sldId id="288" r:id="rId15"/>
    <p:sldId id="289" r:id="rId16"/>
    <p:sldId id="290" r:id="rId17"/>
    <p:sldId id="291" r:id="rId18"/>
    <p:sldId id="292" r:id="rId19"/>
    <p:sldId id="293" r:id="rId20"/>
    <p:sldId id="261" r:id="rId21"/>
    <p:sldId id="265" r:id="rId22"/>
    <p:sldId id="268" r:id="rId23"/>
    <p:sldId id="274" r:id="rId24"/>
    <p:sldId id="269" r:id="rId25"/>
    <p:sldId id="275" r:id="rId26"/>
    <p:sldId id="281" r:id="rId27"/>
  </p:sldIdLst>
  <p:sldSz cx="12192000" cy="6858000"/>
  <p:notesSz cx="6858000" cy="91440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1038" autoAdjust="0"/>
    <p:restoredTop sz="94660"/>
  </p:normalViewPr>
  <p:slideViewPr>
    <p:cSldViewPr snapToGrid="0">
      <p:cViewPr varScale="1">
        <p:scale>
          <a:sx n="129" d="100"/>
          <a:sy n="129" d="100"/>
        </p:scale>
        <p:origin x="115" y="994"/>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image" Target="../media/image27.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image" Target="../media/image2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ko-KR" altLang="en-US"/>
          </a:p>
        </p:txBody>
      </p:sp>
      <p:sp>
        <p:nvSpPr>
          <p:cNvPr id="3" name="날짜 개체 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C353C9-5BA4-49FD-86AA-3848E16BE9F6}" type="datetimeFigureOut">
              <a:rPr lang="ko-KR" altLang="en-US" smtClean="0"/>
              <a:t>2021-06-03</a:t>
            </a:fld>
            <a:endParaRPr lang="ko-KR" altLang="en-US"/>
          </a:p>
        </p:txBody>
      </p:sp>
      <p:sp>
        <p:nvSpPr>
          <p:cNvPr id="4" name="슬라이드 이미지 개체 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ko-KR" altLang="en-US"/>
          </a:p>
        </p:txBody>
      </p:sp>
      <p:sp>
        <p:nvSpPr>
          <p:cNvPr id="5" name="슬라이드 노트 개체 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6" name="바닥글 개체 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ko-KR" altLang="en-US"/>
          </a:p>
        </p:txBody>
      </p:sp>
      <p:sp>
        <p:nvSpPr>
          <p:cNvPr id="7" name="슬라이드 번호 개체 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9EA634-4462-4F76-A2A2-132122348FE5}" type="slidenum">
              <a:rPr lang="ko-KR" altLang="en-US" smtClean="0"/>
              <a:t>‹#›</a:t>
            </a:fld>
            <a:endParaRPr lang="ko-KR" altLang="en-US"/>
          </a:p>
        </p:txBody>
      </p:sp>
    </p:spTree>
    <p:extLst>
      <p:ext uri="{BB962C8B-B14F-4D97-AF65-F5344CB8AC3E}">
        <p14:creationId xmlns:p14="http://schemas.microsoft.com/office/powerpoint/2010/main" val="1104384508"/>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the current PSAG membership and how they were selected.</a:t>
            </a:r>
          </a:p>
          <a:p>
            <a:endParaRPr lang="en-US" dirty="0"/>
          </a:p>
          <a:p>
            <a:r>
              <a:rPr lang="en-US" dirty="0"/>
              <a:t>PSAG membership will include operators and evolve as needed to benefit international collaboration and sharing of best practices.</a:t>
            </a:r>
          </a:p>
          <a:p>
            <a:endParaRPr lang="en-US" dirty="0"/>
          </a:p>
          <a:p>
            <a:r>
              <a:rPr lang="en-US" dirty="0"/>
              <a:t>Introduce Thai scientists to discuss </a:t>
            </a:r>
            <a:r>
              <a:rPr lang="en-US"/>
              <a:t>site selections.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6ABD07-676F-45C1-A167-EC1A3B69E5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42482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important that the Pandora Asia Network sites be evaluated to provide the best science opportunities for Thailand.</a:t>
            </a:r>
          </a:p>
          <a:p>
            <a:endParaRPr lang="en-US" dirty="0"/>
          </a:p>
          <a:p>
            <a:r>
              <a:rPr lang="en-US" dirty="0"/>
              <a:t>On left, there are three priority locations for Pandora sites: Bangkok, Chiang Mai in the north, and Hat </a:t>
            </a:r>
            <a:r>
              <a:rPr lang="en-US" dirty="0" err="1"/>
              <a:t>Yai</a:t>
            </a:r>
            <a:r>
              <a:rPr lang="en-US" dirty="0"/>
              <a:t> in the south. </a:t>
            </a:r>
          </a:p>
          <a:p>
            <a:endParaRPr lang="en-US" dirty="0"/>
          </a:p>
          <a:p>
            <a:r>
              <a:rPr lang="en-US" dirty="0"/>
              <a:t>Are these good locations?</a:t>
            </a:r>
          </a:p>
          <a:p>
            <a:endParaRPr lang="en-US" dirty="0"/>
          </a:p>
          <a:p>
            <a:r>
              <a:rPr lang="en-US" dirty="0"/>
              <a:t>A map of PCD monitors (center) shows a higher density of monitors in the three locations, which is favorable for linking satellite observations to the perspective from the ground.</a:t>
            </a:r>
          </a:p>
          <a:p>
            <a:endParaRPr lang="en-US" dirty="0"/>
          </a:p>
          <a:p>
            <a:r>
              <a:rPr lang="en-US" dirty="0"/>
              <a:t>A map of other relevant science sites (on the right) includes AERONET </a:t>
            </a:r>
            <a:r>
              <a:rPr lang="en-US" dirty="0" err="1"/>
              <a:t>sunphotometers</a:t>
            </a:r>
            <a:r>
              <a:rPr lang="en-US" dirty="0"/>
              <a:t>, lidars, and a research tower in Bangkok. These sites also support the three Pandora locations as a good choice.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6ABD07-676F-45C1-A167-EC1A3B69E5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70522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gif"/><Relationship Id="rId1" Type="http://schemas.openxmlformats.org/officeDocument/2006/relationships/slideMaster" Target="../slideMasters/slideMaster2.xml"/><Relationship Id="rId5" Type="http://schemas.openxmlformats.org/officeDocument/2006/relationships/image" Target="../media/image4.emf"/><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gif"/><Relationship Id="rId1" Type="http://schemas.openxmlformats.org/officeDocument/2006/relationships/slideMaster" Target="../slideMasters/slideMaster2.xml"/><Relationship Id="rId4" Type="http://schemas.openxmlformats.org/officeDocument/2006/relationships/image" Target="../media/image4.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6.png"/><Relationship Id="rId1" Type="http://schemas.openxmlformats.org/officeDocument/2006/relationships/slideMaster" Target="../slideMasters/slideMaster2.xml"/><Relationship Id="rId5" Type="http://schemas.openxmlformats.org/officeDocument/2006/relationships/image" Target="../media/image4.emf"/><Relationship Id="rId4" Type="http://schemas.openxmlformats.org/officeDocument/2006/relationships/image" Target="../media/image2.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4.em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2.xml"/><Relationship Id="rId5" Type="http://schemas.openxmlformats.org/officeDocument/2006/relationships/image" Target="../media/image4.emf"/><Relationship Id="rId4" Type="http://schemas.openxmlformats.org/officeDocument/2006/relationships/image" Target="../media/image2.em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4.emf"/><Relationship Id="rId4" Type="http://schemas.openxmlformats.org/officeDocument/2006/relationships/image" Target="../media/image2.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4.emf"/></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4.emf"/></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gi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1524000" y="1122363"/>
            <a:ext cx="9144000" cy="2387600"/>
          </a:xfrm>
        </p:spPr>
        <p:txBody>
          <a:bodyPr anchor="b"/>
          <a:lstStyle>
            <a:lvl1pPr algn="ctr">
              <a:defRPr sz="6000"/>
            </a:lvl1pPr>
          </a:lstStyle>
          <a:p>
            <a:r>
              <a:rPr lang="ko-KR" altLang="en-US" smtClean="0"/>
              <a:t>마스터 제목 스타일 편집</a:t>
            </a:r>
            <a:endParaRPr lang="ko-KR" altLang="en-US"/>
          </a:p>
        </p:txBody>
      </p:sp>
      <p:sp>
        <p:nvSpPr>
          <p:cNvPr id="3" name="부제목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ko-KR" altLang="en-US" smtClean="0"/>
              <a:t>클릭하여 마스터 부제목 스타일 편집</a:t>
            </a:r>
            <a:endParaRPr lang="ko-KR" altLang="en-US"/>
          </a:p>
        </p:txBody>
      </p:sp>
      <p:sp>
        <p:nvSpPr>
          <p:cNvPr id="4" name="날짜 개체 틀 3"/>
          <p:cNvSpPr>
            <a:spLocks noGrp="1"/>
          </p:cNvSpPr>
          <p:nvPr>
            <p:ph type="dt" sz="half" idx="10"/>
          </p:nvPr>
        </p:nvSpPr>
        <p:spPr/>
        <p:txBody>
          <a:bodyPr/>
          <a:lstStyle/>
          <a:p>
            <a:fld id="{BF16E6B9-ECBD-4FF0-90E4-F35CEC6B145A}" type="datetimeFigureOut">
              <a:rPr lang="ko-KR" altLang="en-US" smtClean="0"/>
              <a:t>2021-06-03</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D5F7CB0F-39BB-4C06-96CB-D50870FBE281}" type="slidenum">
              <a:rPr lang="ko-KR" altLang="en-US" smtClean="0"/>
              <a:t>‹#›</a:t>
            </a:fld>
            <a:endParaRPr lang="ko-KR" altLang="en-US"/>
          </a:p>
        </p:txBody>
      </p:sp>
    </p:spTree>
    <p:extLst>
      <p:ext uri="{BB962C8B-B14F-4D97-AF65-F5344CB8AC3E}">
        <p14:creationId xmlns:p14="http://schemas.microsoft.com/office/powerpoint/2010/main" val="2873998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p:txBody>
          <a:bodyPr vert="eaVert"/>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p>
            <a:fld id="{BF16E6B9-ECBD-4FF0-90E4-F35CEC6B145A}" type="datetimeFigureOut">
              <a:rPr lang="ko-KR" altLang="en-US" smtClean="0"/>
              <a:t>2021-06-03</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D5F7CB0F-39BB-4C06-96CB-D50870FBE281}" type="slidenum">
              <a:rPr lang="ko-KR" altLang="en-US" smtClean="0"/>
              <a:t>‹#›</a:t>
            </a:fld>
            <a:endParaRPr lang="ko-KR" altLang="en-US"/>
          </a:p>
        </p:txBody>
      </p:sp>
    </p:spTree>
    <p:extLst>
      <p:ext uri="{BB962C8B-B14F-4D97-AF65-F5344CB8AC3E}">
        <p14:creationId xmlns:p14="http://schemas.microsoft.com/office/powerpoint/2010/main" val="5813289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8724900" y="365125"/>
            <a:ext cx="2628900" cy="5811838"/>
          </a:xfrm>
        </p:spPr>
        <p:txBody>
          <a:bodyPr vert="eaVert"/>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a:xfrm>
            <a:off x="838200" y="365125"/>
            <a:ext cx="7734300" cy="5811838"/>
          </a:xfrm>
        </p:spPr>
        <p:txBody>
          <a:bodyPr vert="eaVert"/>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p>
            <a:fld id="{BF16E6B9-ECBD-4FF0-90E4-F35CEC6B145A}" type="datetimeFigureOut">
              <a:rPr lang="ko-KR" altLang="en-US" smtClean="0"/>
              <a:t>2021-06-03</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D5F7CB0F-39BB-4C06-96CB-D50870FBE281}" type="slidenum">
              <a:rPr lang="ko-KR" altLang="en-US" smtClean="0"/>
              <a:t>‹#›</a:t>
            </a:fld>
            <a:endParaRPr lang="ko-KR" altLang="en-US"/>
          </a:p>
        </p:txBody>
      </p:sp>
    </p:spTree>
    <p:extLst>
      <p:ext uri="{BB962C8B-B14F-4D97-AF65-F5344CB8AC3E}">
        <p14:creationId xmlns:p14="http://schemas.microsoft.com/office/powerpoint/2010/main" val="23184906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표지">
    <p:bg>
      <p:bgPr>
        <a:pattFill prst="ltUpDiag">
          <a:fgClr>
            <a:srgbClr val="DEF0F0"/>
          </a:fgClr>
          <a:bgClr>
            <a:schemeClr val="bg1"/>
          </a:bgClr>
        </a:pattFill>
        <a:effectLst/>
      </p:bgPr>
    </p:bg>
    <p:spTree>
      <p:nvGrpSpPr>
        <p:cNvPr id="1" name=""/>
        <p:cNvGrpSpPr/>
        <p:nvPr/>
      </p:nvGrpSpPr>
      <p:grpSpPr>
        <a:xfrm>
          <a:off x="0" y="0"/>
          <a:ext cx="0" cy="0"/>
          <a:chOff x="0" y="0"/>
          <a:chExt cx="0" cy="0"/>
        </a:xfrm>
      </p:grpSpPr>
      <p:sp>
        <p:nvSpPr>
          <p:cNvPr id="15" name="순서도: 문서 14"/>
          <p:cNvSpPr/>
          <p:nvPr userDrawn="1"/>
        </p:nvSpPr>
        <p:spPr>
          <a:xfrm rot="21425409">
            <a:off x="-127862" y="-38448"/>
            <a:ext cx="12301254" cy="4319415"/>
          </a:xfrm>
          <a:prstGeom prst="flowChartDocument">
            <a:avLst/>
          </a:prstGeom>
          <a:solidFill>
            <a:srgbClr val="D4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Gill Sans MT"/>
              <a:ea typeface="굴림체"/>
              <a:cs typeface="+mn-cs"/>
            </a:endParaRPr>
          </a:p>
        </p:txBody>
      </p:sp>
      <p:pic>
        <p:nvPicPr>
          <p:cNvPr id="16" name="그림 1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9051"/>
            <a:ext cx="12192000" cy="3799874"/>
          </a:xfrm>
          <a:prstGeom prst="rect">
            <a:avLst/>
          </a:prstGeom>
        </p:spPr>
      </p:pic>
      <p:sp>
        <p:nvSpPr>
          <p:cNvPr id="17" name="내용 개체 틀 9"/>
          <p:cNvSpPr>
            <a:spLocks noGrp="1"/>
          </p:cNvSpPr>
          <p:nvPr>
            <p:ph sz="quarter" idx="10"/>
          </p:nvPr>
        </p:nvSpPr>
        <p:spPr>
          <a:xfrm>
            <a:off x="1036955" y="1240155"/>
            <a:ext cx="6400165" cy="374650"/>
          </a:xfrm>
          <a:prstGeom prst="rect">
            <a:avLst/>
          </a:prstGeom>
        </p:spPr>
        <p:txBody>
          <a:bodyPr/>
          <a:lstStyle>
            <a:lvl1pPr marL="0" indent="0">
              <a:buNone/>
              <a:defRPr sz="2000">
                <a:solidFill>
                  <a:schemeClr val="bg1">
                    <a:lumMod val="95000"/>
                  </a:schemeClr>
                </a:solidFill>
                <a:effectLst>
                  <a:outerShdw blurRad="38100" dist="38100" dir="2700000" algn="tl">
                    <a:srgbClr val="000000">
                      <a:alpha val="43137"/>
                    </a:srgbClr>
                  </a:outerShdw>
                </a:effectLst>
                <a:latin typeface="청소년서체" panose="02020603020101020101" pitchFamily="18" charset="-127"/>
                <a:ea typeface="청소년서체" panose="02020603020101020101" pitchFamily="18" charset="-127"/>
              </a:defRPr>
            </a:lvl1pPr>
            <a:lvl2pPr marL="457200" indent="0">
              <a:buNone/>
              <a:defRPr/>
            </a:lvl2pPr>
            <a:lvl3pPr marL="914400" indent="0">
              <a:buNone/>
              <a:defRPr/>
            </a:lvl3pPr>
            <a:lvl4pPr marL="1371600" indent="0">
              <a:buNone/>
              <a:defRPr/>
            </a:lvl4pPr>
            <a:lvl5pPr marL="1828800" indent="0">
              <a:buNone/>
              <a:defRPr/>
            </a:lvl5pPr>
          </a:lstStyle>
          <a:p>
            <a:pPr lvl="0"/>
            <a:r>
              <a:rPr lang="ko-KR" altLang="en-US" dirty="0"/>
              <a:t>마스터 텍스트 스타일을 편집합니다</a:t>
            </a:r>
          </a:p>
        </p:txBody>
      </p:sp>
      <p:sp>
        <p:nvSpPr>
          <p:cNvPr id="19" name="제목 5"/>
          <p:cNvSpPr>
            <a:spLocks noGrp="1"/>
          </p:cNvSpPr>
          <p:nvPr>
            <p:ph type="title"/>
          </p:nvPr>
        </p:nvSpPr>
        <p:spPr>
          <a:xfrm>
            <a:off x="985468" y="1899285"/>
            <a:ext cx="10515600" cy="1325563"/>
          </a:xfrm>
          <a:prstGeom prst="rect">
            <a:avLst/>
          </a:prstGeom>
        </p:spPr>
        <p:txBody>
          <a:bodyPr/>
          <a:lstStyle>
            <a:lvl1pPr>
              <a:defRPr b="1">
                <a:solidFill>
                  <a:schemeClr val="bg1"/>
                </a:solidFill>
                <a:effectLst>
                  <a:outerShdw blurRad="63500" sx="102000" sy="102000" algn="ctr" rotWithShape="0">
                    <a:prstClr val="black">
                      <a:alpha val="40000"/>
                    </a:prstClr>
                  </a:outerShdw>
                </a:effectLst>
              </a:defRPr>
            </a:lvl1pPr>
          </a:lstStyle>
          <a:p>
            <a:r>
              <a:rPr lang="ko-KR" altLang="en-US" dirty="0"/>
              <a:t>마스터 제목 스타일 편집</a:t>
            </a:r>
          </a:p>
        </p:txBody>
      </p:sp>
      <p:pic>
        <p:nvPicPr>
          <p:cNvPr id="10" name="그림 9">
            <a:extLst>
              <a:ext uri="{FF2B5EF4-FFF2-40B4-BE49-F238E27FC236}">
                <a16:creationId xmlns:a16="http://schemas.microsoft.com/office/drawing/2014/main" id="{F1ADDE24-578C-3B4B-BDCF-59F4198BF9B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6200000">
            <a:off x="10724085" y="1425174"/>
            <a:ext cx="1095564" cy="1128763"/>
          </a:xfrm>
          <a:prstGeom prst="rect">
            <a:avLst/>
          </a:prstGeom>
          <a:effectLst>
            <a:outerShdw blurRad="127000" dist="254000" dir="2700000" algn="ctr" rotWithShape="0">
              <a:schemeClr val="bg1">
                <a:lumMod val="50000"/>
                <a:alpha val="43000"/>
              </a:schemeClr>
            </a:outerShdw>
          </a:effectLst>
        </p:spPr>
      </p:pic>
      <p:pic>
        <p:nvPicPr>
          <p:cNvPr id="12" name="그림 11">
            <a:extLst>
              <a:ext uri="{FF2B5EF4-FFF2-40B4-BE49-F238E27FC236}">
                <a16:creationId xmlns:a16="http://schemas.microsoft.com/office/drawing/2014/main" id="{C79D6825-94F1-5647-92A4-23D8FD1883C7}"/>
              </a:ext>
            </a:extLst>
          </p:cNvPr>
          <p:cNvPicPr>
            <a:picLocks noChangeAspect="1"/>
          </p:cNvPicPr>
          <p:nvPr userDrawn="1"/>
        </p:nvPicPr>
        <p:blipFill>
          <a:blip r:embed="rId3"/>
          <a:stretch>
            <a:fillRect/>
          </a:stretch>
        </p:blipFill>
        <p:spPr>
          <a:xfrm rot="1800000">
            <a:off x="9218656" y="4184702"/>
            <a:ext cx="1521996" cy="1568117"/>
          </a:xfrm>
          <a:prstGeom prst="rect">
            <a:avLst/>
          </a:prstGeom>
          <a:effectLst>
            <a:outerShdw blurRad="127000" dist="254000" dir="2700000" algn="ctr" rotWithShape="0">
              <a:schemeClr val="bg1">
                <a:lumMod val="50000"/>
                <a:alpha val="43000"/>
              </a:schemeClr>
            </a:outerShdw>
          </a:effectLst>
        </p:spPr>
      </p:pic>
      <p:cxnSp>
        <p:nvCxnSpPr>
          <p:cNvPr id="36" name="직선 연결선[R] 6">
            <a:extLst>
              <a:ext uri="{FF2B5EF4-FFF2-40B4-BE49-F238E27FC236}">
                <a16:creationId xmlns:a16="http://schemas.microsoft.com/office/drawing/2014/main" id="{F6FAD8A9-529A-BE44-8E77-76B92BF0C0A5}"/>
              </a:ext>
            </a:extLst>
          </p:cNvPr>
          <p:cNvCxnSpPr>
            <a:cxnSpLocks/>
          </p:cNvCxnSpPr>
          <p:nvPr userDrawn="1"/>
        </p:nvCxnSpPr>
        <p:spPr>
          <a:xfrm>
            <a:off x="191386" y="6602821"/>
            <a:ext cx="9540000" cy="0"/>
          </a:xfrm>
          <a:prstGeom prst="line">
            <a:avLst/>
          </a:prstGeom>
          <a:ln>
            <a:solidFill>
              <a:schemeClr val="bg1">
                <a:lumMod val="50000"/>
              </a:schemeClr>
            </a:solidFill>
          </a:ln>
        </p:spPr>
        <p:style>
          <a:lnRef idx="1">
            <a:schemeClr val="accent5"/>
          </a:lnRef>
          <a:fillRef idx="0">
            <a:schemeClr val="accent5"/>
          </a:fillRef>
          <a:effectRef idx="0">
            <a:schemeClr val="accent5"/>
          </a:effectRef>
          <a:fontRef idx="minor">
            <a:schemeClr val="tx1"/>
          </a:fontRef>
        </p:style>
      </p:cxnSp>
      <p:pic>
        <p:nvPicPr>
          <p:cNvPr id="22" name="그림 21">
            <a:extLst>
              <a:ext uri="{FF2B5EF4-FFF2-40B4-BE49-F238E27FC236}">
                <a16:creationId xmlns:a16="http://schemas.microsoft.com/office/drawing/2014/main" id="{8425ABE7-A16A-824D-B06C-CEFB4D1FA8D9}"/>
              </a:ext>
            </a:extLst>
          </p:cNvPr>
          <p:cNvPicPr>
            <a:picLocks noChangeAspect="1"/>
          </p:cNvPicPr>
          <p:nvPr userDrawn="1"/>
        </p:nvPicPr>
        <p:blipFill>
          <a:blip r:embed="rId3"/>
          <a:stretch>
            <a:fillRect/>
          </a:stretch>
        </p:blipFill>
        <p:spPr>
          <a:xfrm rot="21102545">
            <a:off x="6530141" y="4329706"/>
            <a:ext cx="1936786" cy="1995477"/>
          </a:xfrm>
          <a:prstGeom prst="rect">
            <a:avLst/>
          </a:prstGeom>
          <a:effectLst>
            <a:outerShdw blurRad="127000" dist="254000" dir="2700000" algn="ctr" rotWithShape="0">
              <a:schemeClr val="bg1">
                <a:lumMod val="50000"/>
                <a:alpha val="43000"/>
              </a:schemeClr>
            </a:outerShdw>
          </a:effectLst>
        </p:spPr>
      </p:pic>
      <p:sp>
        <p:nvSpPr>
          <p:cNvPr id="41" name="내용 개체 틀 9"/>
          <p:cNvSpPr>
            <a:spLocks noGrp="1"/>
          </p:cNvSpPr>
          <p:nvPr>
            <p:ph sz="quarter" idx="11" hasCustomPrompt="1"/>
          </p:nvPr>
        </p:nvSpPr>
        <p:spPr>
          <a:xfrm>
            <a:off x="1026794" y="4460875"/>
            <a:ext cx="6400165" cy="374650"/>
          </a:xfrm>
          <a:prstGeom prst="rect">
            <a:avLst/>
          </a:prstGeom>
        </p:spPr>
        <p:txBody>
          <a:bodyPr/>
          <a:lstStyle>
            <a:lvl1pPr marL="0" indent="0">
              <a:buNone/>
              <a:defRPr sz="2400" spc="100" baseline="0">
                <a:solidFill>
                  <a:schemeClr val="tx1">
                    <a:lumMod val="75000"/>
                    <a:lumOff val="25000"/>
                  </a:schemeClr>
                </a:solidFill>
                <a:effectLst>
                  <a:outerShdw blurRad="38100" dist="38100" dir="2700000" algn="tl">
                    <a:srgbClr val="000000">
                      <a:alpha val="43137"/>
                    </a:srgbClr>
                  </a:outerShdw>
                </a:effectLst>
                <a:latin typeface="고양덕양 B" pitchFamily="2" charset="-127"/>
                <a:ea typeface="고양덕양 B" pitchFamily="2" charset="-127"/>
              </a:defRPr>
            </a:lvl1pPr>
            <a:lvl2pPr marL="457200" indent="0">
              <a:buNone/>
              <a:defRPr/>
            </a:lvl2pPr>
            <a:lvl3pPr marL="914400" indent="0">
              <a:buNone/>
              <a:defRPr/>
            </a:lvl3pPr>
            <a:lvl4pPr marL="1371600" indent="0">
              <a:buNone/>
              <a:defRPr/>
            </a:lvl4pPr>
            <a:lvl5pPr marL="1828800" indent="0">
              <a:buNone/>
              <a:defRPr/>
            </a:lvl5pPr>
          </a:lstStyle>
          <a:p>
            <a:pPr lvl="0"/>
            <a:r>
              <a:rPr lang="ko-KR" altLang="en-US" dirty="0"/>
              <a:t>국립환경과학원</a:t>
            </a:r>
            <a:endParaRPr lang="en-US" altLang="ko-KR" dirty="0"/>
          </a:p>
        </p:txBody>
      </p:sp>
      <p:pic>
        <p:nvPicPr>
          <p:cNvPr id="11" name="그림 10">
            <a:extLst>
              <a:ext uri="{FF2B5EF4-FFF2-40B4-BE49-F238E27FC236}">
                <a16:creationId xmlns:a16="http://schemas.microsoft.com/office/drawing/2014/main" id="{E255F4A3-6036-4D4D-A54F-7696AE9FF793}"/>
              </a:ext>
            </a:extLst>
          </p:cNvPr>
          <p:cNvPicPr>
            <a:picLocks noChangeAspect="1"/>
          </p:cNvPicPr>
          <p:nvPr userDrawn="1"/>
        </p:nvPicPr>
        <p:blipFill>
          <a:blip r:embed="rId3"/>
          <a:stretch>
            <a:fillRect/>
          </a:stretch>
        </p:blipFill>
        <p:spPr>
          <a:xfrm rot="19640838">
            <a:off x="10669089" y="2716679"/>
            <a:ext cx="1318804" cy="1358767"/>
          </a:xfrm>
          <a:prstGeom prst="rect">
            <a:avLst/>
          </a:prstGeom>
          <a:effectLst>
            <a:outerShdw blurRad="127000" dist="254000" dir="2700000" algn="ctr" rotWithShape="0">
              <a:schemeClr val="bg1">
                <a:lumMod val="50000"/>
                <a:alpha val="43000"/>
              </a:schemeClr>
            </a:outerShdw>
          </a:effectLst>
        </p:spPr>
      </p:pic>
      <p:pic>
        <p:nvPicPr>
          <p:cNvPr id="4" name="그림 3" descr="그리기이(가) 표시된 사진&#10;&#10;자동 생성된 설명">
            <a:extLst>
              <a:ext uri="{FF2B5EF4-FFF2-40B4-BE49-F238E27FC236}">
                <a16:creationId xmlns:a16="http://schemas.microsoft.com/office/drawing/2014/main" id="{CB3F6C8B-7B4B-964E-B24C-249C1918E1A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908239" y="24990"/>
            <a:ext cx="2212622" cy="929942"/>
          </a:xfrm>
          <a:prstGeom prst="rect">
            <a:avLst/>
          </a:prstGeom>
        </p:spPr>
      </p:pic>
      <p:grpSp>
        <p:nvGrpSpPr>
          <p:cNvPr id="30" name="그룹 29">
            <a:extLst>
              <a:ext uri="{FF2B5EF4-FFF2-40B4-BE49-F238E27FC236}">
                <a16:creationId xmlns:a16="http://schemas.microsoft.com/office/drawing/2014/main" id="{8283EEFA-5BEC-A54F-B18A-F440E7A408C0}"/>
              </a:ext>
            </a:extLst>
          </p:cNvPr>
          <p:cNvGrpSpPr>
            <a:grpSpLocks noChangeAspect="1"/>
          </p:cNvGrpSpPr>
          <p:nvPr userDrawn="1"/>
        </p:nvGrpSpPr>
        <p:grpSpPr>
          <a:xfrm>
            <a:off x="9685114" y="6282729"/>
            <a:ext cx="2538970" cy="547143"/>
            <a:chOff x="2261630" y="1588458"/>
            <a:chExt cx="3058997" cy="659208"/>
          </a:xfrm>
        </p:grpSpPr>
        <p:pic>
          <p:nvPicPr>
            <p:cNvPr id="31" name="Picture 45">
              <a:extLst>
                <a:ext uri="{FF2B5EF4-FFF2-40B4-BE49-F238E27FC236}">
                  <a16:creationId xmlns:a16="http://schemas.microsoft.com/office/drawing/2014/main" id="{A10A5EE0-D7E1-7944-9942-CAE7E9A20C0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r="72432"/>
            <a:stretch/>
          </p:blipFill>
          <p:spPr>
            <a:xfrm>
              <a:off x="2261630" y="1707006"/>
              <a:ext cx="777929" cy="540660"/>
            </a:xfrm>
            <a:prstGeom prst="rect">
              <a:avLst/>
            </a:prstGeom>
          </p:spPr>
        </p:pic>
        <p:sp>
          <p:nvSpPr>
            <p:cNvPr id="32" name="TextBox 31">
              <a:extLst>
                <a:ext uri="{FF2B5EF4-FFF2-40B4-BE49-F238E27FC236}">
                  <a16:creationId xmlns:a16="http://schemas.microsoft.com/office/drawing/2014/main" id="{2125ED1B-7996-4E41-B031-5D9B662CA8B5}"/>
                </a:ext>
              </a:extLst>
            </p:cNvPr>
            <p:cNvSpPr txBox="1"/>
            <p:nvPr/>
          </p:nvSpPr>
          <p:spPr>
            <a:xfrm>
              <a:off x="4450380" y="1588458"/>
              <a:ext cx="870247" cy="31519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100" b="1" i="1" u="none" strike="noStrike" kern="1200" cap="none" spc="0" normalizeH="0" baseline="0" noProof="0" dirty="0">
                  <a:ln>
                    <a:noFill/>
                  </a:ln>
                  <a:solidFill>
                    <a:srgbClr val="4472C4"/>
                  </a:solidFill>
                  <a:effectLst/>
                  <a:uLnTx/>
                  <a:uFillTx/>
                  <a:latin typeface="Times New Roman" panose="02020603050405020304" pitchFamily="18" charset="0"/>
                  <a:ea typeface="굴림체"/>
                  <a:cs typeface="Times New Roman" panose="02020603050405020304" pitchFamily="18" charset="0"/>
                </a:rPr>
                <a:t>+Pride </a:t>
              </a:r>
              <a:endParaRPr kumimoji="0" lang="ko-KR" altLang="en-US" sz="1100" b="1" i="1" u="none" strike="noStrike" kern="1200" cap="none" spc="0" normalizeH="0" baseline="0" noProof="0" dirty="0">
                <a:ln>
                  <a:noFill/>
                </a:ln>
                <a:solidFill>
                  <a:srgbClr val="4472C4"/>
                </a:solidFill>
                <a:effectLst/>
                <a:uLnTx/>
                <a:uFillTx/>
                <a:latin typeface="Times New Roman" panose="02020603050405020304" pitchFamily="18" charset="0"/>
                <a:ea typeface="굴림체"/>
                <a:cs typeface="Times New Roman" panose="02020603050405020304" pitchFamily="18" charset="0"/>
              </a:endParaRPr>
            </a:p>
          </p:txBody>
        </p:sp>
        <p:sp>
          <p:nvSpPr>
            <p:cNvPr id="33" name="TextBox 32">
              <a:extLst>
                <a:ext uri="{FF2B5EF4-FFF2-40B4-BE49-F238E27FC236}">
                  <a16:creationId xmlns:a16="http://schemas.microsoft.com/office/drawing/2014/main" id="{63D87993-6936-6B4A-8F01-2608EDB28E81}"/>
                </a:ext>
              </a:extLst>
            </p:cNvPr>
            <p:cNvSpPr txBox="1"/>
            <p:nvPr userDrawn="1"/>
          </p:nvSpPr>
          <p:spPr>
            <a:xfrm>
              <a:off x="2875738" y="1691443"/>
              <a:ext cx="2415513" cy="5191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1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HY견고딕" panose="02030600000101010101" pitchFamily="18" charset="-127"/>
                  <a:cs typeface="Arial" panose="020B0604020202020204" pitchFamily="34" charset="0"/>
                </a:rPr>
                <a:t>National Institute of Environmental Research</a:t>
              </a:r>
              <a:endParaRPr kumimoji="0" lang="ko-KR" altLang="en-US" sz="11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HY견고딕" panose="02030600000101010101" pitchFamily="18" charset="-127"/>
                <a:cs typeface="Arial" panose="020B0604020202020204" pitchFamily="34" charset="0"/>
              </a:endParaRPr>
            </a:p>
          </p:txBody>
        </p:sp>
      </p:grpSp>
    </p:spTree>
    <p:extLst>
      <p:ext uri="{BB962C8B-B14F-4D97-AF65-F5344CB8AC3E}">
        <p14:creationId xmlns:p14="http://schemas.microsoft.com/office/powerpoint/2010/main" val="37160299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목차">
    <p:bg>
      <p:bgPr>
        <a:pattFill prst="ltUpDiag">
          <a:fgClr>
            <a:srgbClr val="D4EBEB"/>
          </a:fgClr>
          <a:bgClr>
            <a:schemeClr val="bg1"/>
          </a:bgClr>
        </a:pattFill>
        <a:effectLst/>
      </p:bgPr>
    </p:bg>
    <p:spTree>
      <p:nvGrpSpPr>
        <p:cNvPr id="1" name=""/>
        <p:cNvGrpSpPr/>
        <p:nvPr/>
      </p:nvGrpSpPr>
      <p:grpSpPr>
        <a:xfrm>
          <a:off x="0" y="0"/>
          <a:ext cx="0" cy="0"/>
          <a:chOff x="0" y="0"/>
          <a:chExt cx="0" cy="0"/>
        </a:xfrm>
      </p:grpSpPr>
      <p:pic>
        <p:nvPicPr>
          <p:cNvPr id="13" name="그림 12">
            <a:extLst>
              <a:ext uri="{FF2B5EF4-FFF2-40B4-BE49-F238E27FC236}">
                <a16:creationId xmlns:a16="http://schemas.microsoft.com/office/drawing/2014/main" id="{99478E34-0D29-E84D-8105-AB87F7AF724D}"/>
              </a:ext>
            </a:extLst>
          </p:cNvPr>
          <p:cNvPicPr>
            <a:picLocks noChangeAspect="1"/>
          </p:cNvPicPr>
          <p:nvPr userDrawn="1"/>
        </p:nvPicPr>
        <p:blipFill rotWithShape="1">
          <a:blip r:embed="rId2" cstate="email">
            <a:duotone>
              <a:prstClr val="black"/>
              <a:srgbClr val="90D1D1">
                <a:tint val="45000"/>
                <a:satMod val="400000"/>
              </a:srgbClr>
            </a:duotone>
            <a:extLst>
              <a:ext uri="{28A0092B-C50C-407E-A947-70E740481C1C}">
                <a14:useLocalDpi xmlns:a14="http://schemas.microsoft.com/office/drawing/2010/main"/>
              </a:ext>
            </a:extLst>
          </a:blip>
          <a:srcRect/>
          <a:stretch/>
        </p:blipFill>
        <p:spPr>
          <a:xfrm>
            <a:off x="2644" y="-9568"/>
            <a:ext cx="3769257" cy="6867568"/>
          </a:xfrm>
          <a:prstGeom prst="rect">
            <a:avLst/>
          </a:prstGeom>
        </p:spPr>
      </p:pic>
      <p:cxnSp>
        <p:nvCxnSpPr>
          <p:cNvPr id="9" name="직선 연결선[R] 6">
            <a:extLst>
              <a:ext uri="{FF2B5EF4-FFF2-40B4-BE49-F238E27FC236}">
                <a16:creationId xmlns:a16="http://schemas.microsoft.com/office/drawing/2014/main" id="{F6FAD8A9-529A-BE44-8E77-76B92BF0C0A5}"/>
              </a:ext>
            </a:extLst>
          </p:cNvPr>
          <p:cNvCxnSpPr>
            <a:cxnSpLocks/>
          </p:cNvCxnSpPr>
          <p:nvPr userDrawn="1"/>
        </p:nvCxnSpPr>
        <p:spPr>
          <a:xfrm>
            <a:off x="191386" y="6602821"/>
            <a:ext cx="9540000" cy="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sp>
        <p:nvSpPr>
          <p:cNvPr id="11" name="직사각형 10">
            <a:extLst>
              <a:ext uri="{FF2B5EF4-FFF2-40B4-BE49-F238E27FC236}">
                <a16:creationId xmlns:a16="http://schemas.microsoft.com/office/drawing/2014/main" id="{D4F795EF-9235-A543-A155-14F810260B10}"/>
              </a:ext>
            </a:extLst>
          </p:cNvPr>
          <p:cNvSpPr/>
          <p:nvPr userDrawn="1"/>
        </p:nvSpPr>
        <p:spPr>
          <a:xfrm>
            <a:off x="1" y="1095375"/>
            <a:ext cx="3771900" cy="6007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ko-KR" altLang="en-US" sz="1800" b="0" i="0" u="none" strike="noStrike" kern="1200" cap="none" spc="0" normalizeH="0" baseline="0" noProof="0">
              <a:ln>
                <a:noFill/>
              </a:ln>
              <a:solidFill>
                <a:prstClr val="white"/>
              </a:solidFill>
              <a:effectLst/>
              <a:uLnTx/>
              <a:uFillTx/>
              <a:latin typeface="Gill Sans MT"/>
              <a:ea typeface="굴림체"/>
              <a:cs typeface="+mn-cs"/>
            </a:endParaRPr>
          </a:p>
        </p:txBody>
      </p:sp>
      <p:sp>
        <p:nvSpPr>
          <p:cNvPr id="12" name="직사각형 11">
            <a:extLst>
              <a:ext uri="{FF2B5EF4-FFF2-40B4-BE49-F238E27FC236}">
                <a16:creationId xmlns:a16="http://schemas.microsoft.com/office/drawing/2014/main" id="{F3D9FA44-0CB8-554D-BD25-158D7F31CBCE}"/>
              </a:ext>
            </a:extLst>
          </p:cNvPr>
          <p:cNvSpPr/>
          <p:nvPr userDrawn="1"/>
        </p:nvSpPr>
        <p:spPr>
          <a:xfrm>
            <a:off x="1238251" y="1095375"/>
            <a:ext cx="2533650" cy="6007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ko-KR" altLang="en-US" sz="1800" b="0" i="0" u="none" strike="noStrike" kern="1200" cap="none" spc="0" normalizeH="0" baseline="0" noProof="0">
              <a:ln>
                <a:noFill/>
              </a:ln>
              <a:solidFill>
                <a:srgbClr val="1A3F66"/>
              </a:solidFill>
              <a:effectLst/>
              <a:uLnTx/>
              <a:uFillTx/>
              <a:latin typeface="Gill Sans MT"/>
              <a:ea typeface="굴림체"/>
              <a:cs typeface="+mn-cs"/>
            </a:endParaRPr>
          </a:p>
        </p:txBody>
      </p:sp>
      <p:pic>
        <p:nvPicPr>
          <p:cNvPr id="19" name="그림 18">
            <a:extLst>
              <a:ext uri="{FF2B5EF4-FFF2-40B4-BE49-F238E27FC236}">
                <a16:creationId xmlns:a16="http://schemas.microsoft.com/office/drawing/2014/main" id="{E255F4A3-6036-4D4D-A54F-7696AE9FF79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6685979">
            <a:off x="2753890" y="4339606"/>
            <a:ext cx="819478" cy="772276"/>
          </a:xfrm>
          <a:prstGeom prst="rect">
            <a:avLst/>
          </a:prstGeom>
          <a:effectLst>
            <a:outerShdw blurRad="127000" dist="254000" dir="2700000" algn="ctr" rotWithShape="0">
              <a:schemeClr val="bg1">
                <a:lumMod val="50000"/>
                <a:alpha val="43000"/>
              </a:schemeClr>
            </a:outerShdw>
          </a:effectLst>
        </p:spPr>
      </p:pic>
      <p:pic>
        <p:nvPicPr>
          <p:cNvPr id="20" name="그림 19">
            <a:extLst>
              <a:ext uri="{FF2B5EF4-FFF2-40B4-BE49-F238E27FC236}">
                <a16:creationId xmlns:a16="http://schemas.microsoft.com/office/drawing/2014/main" id="{C79D6825-94F1-5647-92A4-23D8FD1883C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864599">
            <a:off x="1870698" y="5331699"/>
            <a:ext cx="945738" cy="891264"/>
          </a:xfrm>
          <a:prstGeom prst="rect">
            <a:avLst/>
          </a:prstGeom>
          <a:effectLst>
            <a:outerShdw blurRad="127000" dist="254000" dir="2700000" algn="ctr" rotWithShape="0">
              <a:schemeClr val="bg1">
                <a:lumMod val="50000"/>
                <a:alpha val="43000"/>
              </a:schemeClr>
            </a:outerShdw>
          </a:effectLst>
        </p:spPr>
      </p:pic>
      <p:pic>
        <p:nvPicPr>
          <p:cNvPr id="21" name="그림 20">
            <a:extLst>
              <a:ext uri="{FF2B5EF4-FFF2-40B4-BE49-F238E27FC236}">
                <a16:creationId xmlns:a16="http://schemas.microsoft.com/office/drawing/2014/main" id="{8425ABE7-A16A-824D-B06C-CEFB4D1FA8D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21102545">
            <a:off x="490372" y="5392036"/>
            <a:ext cx="1100802" cy="1239949"/>
          </a:xfrm>
          <a:prstGeom prst="rect">
            <a:avLst/>
          </a:prstGeom>
          <a:effectLst>
            <a:outerShdw blurRad="127000" dist="254000" dir="2700000" algn="ctr" rotWithShape="0">
              <a:schemeClr val="bg1">
                <a:lumMod val="50000"/>
                <a:alpha val="43000"/>
              </a:schemeClr>
            </a:outerShdw>
          </a:effectLst>
        </p:spPr>
      </p:pic>
      <p:sp>
        <p:nvSpPr>
          <p:cNvPr id="37" name="제목 5"/>
          <p:cNvSpPr>
            <a:spLocks noGrp="1"/>
          </p:cNvSpPr>
          <p:nvPr>
            <p:ph type="title" hasCustomPrompt="1"/>
          </p:nvPr>
        </p:nvSpPr>
        <p:spPr>
          <a:xfrm>
            <a:off x="446988" y="1513205"/>
            <a:ext cx="2641652" cy="1325563"/>
          </a:xfrm>
          <a:prstGeom prst="rect">
            <a:avLst/>
          </a:prstGeom>
        </p:spPr>
        <p:txBody>
          <a:bodyPr/>
          <a:lstStyle>
            <a:lvl1pPr algn="ctr">
              <a:defRPr b="1" baseline="0">
                <a:solidFill>
                  <a:schemeClr val="tx1"/>
                </a:solidFill>
                <a:effectLst>
                  <a:outerShdw blurRad="63500" sx="102000" sy="102000" algn="ctr" rotWithShape="0">
                    <a:prstClr val="black">
                      <a:alpha val="40000"/>
                    </a:prstClr>
                  </a:outerShdw>
                </a:effectLst>
              </a:defRPr>
            </a:lvl1pPr>
          </a:lstStyle>
          <a:p>
            <a:r>
              <a:rPr lang="ko-KR" altLang="en-US" dirty="0"/>
              <a:t>제  목</a:t>
            </a:r>
          </a:p>
        </p:txBody>
      </p:sp>
      <p:grpSp>
        <p:nvGrpSpPr>
          <p:cNvPr id="17" name="그룹 16">
            <a:extLst>
              <a:ext uri="{FF2B5EF4-FFF2-40B4-BE49-F238E27FC236}">
                <a16:creationId xmlns:a16="http://schemas.microsoft.com/office/drawing/2014/main" id="{86ED15A3-75C1-C04B-95DD-F218073E1792}"/>
              </a:ext>
            </a:extLst>
          </p:cNvPr>
          <p:cNvGrpSpPr>
            <a:grpSpLocks noChangeAspect="1"/>
          </p:cNvGrpSpPr>
          <p:nvPr userDrawn="1"/>
        </p:nvGrpSpPr>
        <p:grpSpPr>
          <a:xfrm>
            <a:off x="9685114" y="6282729"/>
            <a:ext cx="2538970" cy="547143"/>
            <a:chOff x="2261630" y="1588458"/>
            <a:chExt cx="3058997" cy="659208"/>
          </a:xfrm>
        </p:grpSpPr>
        <p:pic>
          <p:nvPicPr>
            <p:cNvPr id="18" name="Picture 45">
              <a:extLst>
                <a:ext uri="{FF2B5EF4-FFF2-40B4-BE49-F238E27FC236}">
                  <a16:creationId xmlns:a16="http://schemas.microsoft.com/office/drawing/2014/main" id="{90BA0C60-760F-D344-82AF-03D7218EE79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72432"/>
            <a:stretch/>
          </p:blipFill>
          <p:spPr>
            <a:xfrm>
              <a:off x="2261630" y="1707006"/>
              <a:ext cx="777929" cy="540660"/>
            </a:xfrm>
            <a:prstGeom prst="rect">
              <a:avLst/>
            </a:prstGeom>
          </p:spPr>
        </p:pic>
        <p:sp>
          <p:nvSpPr>
            <p:cNvPr id="22" name="TextBox 21">
              <a:extLst>
                <a:ext uri="{FF2B5EF4-FFF2-40B4-BE49-F238E27FC236}">
                  <a16:creationId xmlns:a16="http://schemas.microsoft.com/office/drawing/2014/main" id="{77905ABF-B9F5-6C4C-94CE-181E8CB53C50}"/>
                </a:ext>
              </a:extLst>
            </p:cNvPr>
            <p:cNvSpPr txBox="1"/>
            <p:nvPr/>
          </p:nvSpPr>
          <p:spPr>
            <a:xfrm>
              <a:off x="4450380" y="1588458"/>
              <a:ext cx="870247" cy="31519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100" b="1" i="1" u="none" strike="noStrike" kern="1200" cap="none" spc="0" normalizeH="0" baseline="0" noProof="0" dirty="0">
                  <a:ln>
                    <a:noFill/>
                  </a:ln>
                  <a:solidFill>
                    <a:srgbClr val="4472C4"/>
                  </a:solidFill>
                  <a:effectLst/>
                  <a:uLnTx/>
                  <a:uFillTx/>
                  <a:latin typeface="Times New Roman" panose="02020603050405020304" pitchFamily="18" charset="0"/>
                  <a:ea typeface="굴림체"/>
                  <a:cs typeface="Times New Roman" panose="02020603050405020304" pitchFamily="18" charset="0"/>
                </a:rPr>
                <a:t>+Pride </a:t>
              </a:r>
              <a:endParaRPr kumimoji="0" lang="ko-KR" altLang="en-US" sz="1100" b="1" i="1" u="none" strike="noStrike" kern="1200" cap="none" spc="0" normalizeH="0" baseline="0" noProof="0" dirty="0">
                <a:ln>
                  <a:noFill/>
                </a:ln>
                <a:solidFill>
                  <a:srgbClr val="4472C4"/>
                </a:solidFill>
                <a:effectLst/>
                <a:uLnTx/>
                <a:uFillTx/>
                <a:latin typeface="Times New Roman" panose="02020603050405020304" pitchFamily="18" charset="0"/>
                <a:ea typeface="굴림체"/>
                <a:cs typeface="Times New Roman" panose="02020603050405020304" pitchFamily="18" charset="0"/>
              </a:endParaRPr>
            </a:p>
          </p:txBody>
        </p:sp>
        <p:sp>
          <p:nvSpPr>
            <p:cNvPr id="23" name="TextBox 22">
              <a:extLst>
                <a:ext uri="{FF2B5EF4-FFF2-40B4-BE49-F238E27FC236}">
                  <a16:creationId xmlns:a16="http://schemas.microsoft.com/office/drawing/2014/main" id="{CBC5A158-EB7B-FC4C-92E3-5168EEA04FEE}"/>
                </a:ext>
              </a:extLst>
            </p:cNvPr>
            <p:cNvSpPr txBox="1"/>
            <p:nvPr userDrawn="1"/>
          </p:nvSpPr>
          <p:spPr>
            <a:xfrm>
              <a:off x="2875738" y="1691443"/>
              <a:ext cx="2415513" cy="5191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1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HY견고딕" panose="02030600000101010101" pitchFamily="18" charset="-127"/>
                  <a:cs typeface="Arial" panose="020B0604020202020204" pitchFamily="34" charset="0"/>
                </a:rPr>
                <a:t>National Institute of Environmental Research</a:t>
              </a:r>
              <a:endParaRPr kumimoji="0" lang="ko-KR" altLang="en-US" sz="11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HY견고딕" panose="02030600000101010101" pitchFamily="18" charset="-127"/>
                <a:cs typeface="Arial" panose="020B0604020202020204" pitchFamily="34" charset="0"/>
              </a:endParaRPr>
            </a:p>
          </p:txBody>
        </p:sp>
      </p:grpSp>
    </p:spTree>
    <p:extLst>
      <p:ext uri="{BB962C8B-B14F-4D97-AF65-F5344CB8AC3E}">
        <p14:creationId xmlns:p14="http://schemas.microsoft.com/office/powerpoint/2010/main" val="36487915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내용-1">
    <p:bg>
      <p:bgPr>
        <a:pattFill prst="ltUpDiag">
          <a:fgClr>
            <a:srgbClr val="D4EBEB"/>
          </a:fgClr>
          <a:bgClr>
            <a:schemeClr val="bg1"/>
          </a:bgClr>
        </a:pattFill>
        <a:effectLst/>
      </p:bgPr>
    </p:bg>
    <p:spTree>
      <p:nvGrpSpPr>
        <p:cNvPr id="1" name=""/>
        <p:cNvGrpSpPr/>
        <p:nvPr/>
      </p:nvGrpSpPr>
      <p:grpSpPr>
        <a:xfrm>
          <a:off x="0" y="0"/>
          <a:ext cx="0" cy="0"/>
          <a:chOff x="0" y="0"/>
          <a:chExt cx="0" cy="0"/>
        </a:xfrm>
      </p:grpSpPr>
      <p:sp>
        <p:nvSpPr>
          <p:cNvPr id="15" name="순서도: 문서 14"/>
          <p:cNvSpPr/>
          <p:nvPr userDrawn="1"/>
        </p:nvSpPr>
        <p:spPr>
          <a:xfrm rot="10800000">
            <a:off x="0" y="2792266"/>
            <a:ext cx="12192000" cy="4080326"/>
          </a:xfrm>
          <a:prstGeom prst="flowChartDocument">
            <a:avLst/>
          </a:prstGeom>
          <a:solidFill>
            <a:srgbClr val="D4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Gill Sans MT"/>
              <a:ea typeface="굴림체"/>
              <a:cs typeface="+mn-cs"/>
            </a:endParaRPr>
          </a:p>
        </p:txBody>
      </p:sp>
      <p:pic>
        <p:nvPicPr>
          <p:cNvPr id="19" name="그림 1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0800000">
            <a:off x="0" y="3048682"/>
            <a:ext cx="12192000" cy="3799874"/>
          </a:xfrm>
          <a:prstGeom prst="rect">
            <a:avLst/>
          </a:prstGeom>
        </p:spPr>
      </p:pic>
      <p:cxnSp>
        <p:nvCxnSpPr>
          <p:cNvPr id="5" name="직선 연결선[R] 6">
            <a:extLst>
              <a:ext uri="{FF2B5EF4-FFF2-40B4-BE49-F238E27FC236}">
                <a16:creationId xmlns:a16="http://schemas.microsoft.com/office/drawing/2014/main" id="{F6FAD8A9-529A-BE44-8E77-76B92BF0C0A5}"/>
              </a:ext>
            </a:extLst>
          </p:cNvPr>
          <p:cNvCxnSpPr>
            <a:cxnSpLocks/>
          </p:cNvCxnSpPr>
          <p:nvPr userDrawn="1"/>
        </p:nvCxnSpPr>
        <p:spPr>
          <a:xfrm>
            <a:off x="191386" y="6602821"/>
            <a:ext cx="9540000" cy="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pic>
        <p:nvPicPr>
          <p:cNvPr id="12" name="그림 11">
            <a:extLst>
              <a:ext uri="{FF2B5EF4-FFF2-40B4-BE49-F238E27FC236}">
                <a16:creationId xmlns:a16="http://schemas.microsoft.com/office/drawing/2014/main" id="{E255F4A3-6036-4D4D-A54F-7696AE9FF79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6685979">
            <a:off x="11175976" y="3779290"/>
            <a:ext cx="819478" cy="772276"/>
          </a:xfrm>
          <a:prstGeom prst="rect">
            <a:avLst/>
          </a:prstGeom>
          <a:effectLst>
            <a:outerShdw blurRad="127000" dist="254000" dir="2700000" algn="ctr" rotWithShape="0">
              <a:schemeClr val="bg1">
                <a:lumMod val="50000"/>
                <a:alpha val="43000"/>
              </a:schemeClr>
            </a:outerShdw>
          </a:effectLst>
        </p:spPr>
      </p:pic>
      <p:pic>
        <p:nvPicPr>
          <p:cNvPr id="13" name="그림 12">
            <a:extLst>
              <a:ext uri="{FF2B5EF4-FFF2-40B4-BE49-F238E27FC236}">
                <a16:creationId xmlns:a16="http://schemas.microsoft.com/office/drawing/2014/main" id="{C79D6825-94F1-5647-92A4-23D8FD1883C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864599">
            <a:off x="10292784" y="4771383"/>
            <a:ext cx="945738" cy="891264"/>
          </a:xfrm>
          <a:prstGeom prst="rect">
            <a:avLst/>
          </a:prstGeom>
          <a:effectLst>
            <a:outerShdw blurRad="127000" dist="254000" dir="2700000" algn="ctr" rotWithShape="0">
              <a:schemeClr val="bg1">
                <a:lumMod val="50000"/>
                <a:alpha val="43000"/>
              </a:schemeClr>
            </a:outerShdw>
          </a:effectLst>
        </p:spPr>
      </p:pic>
      <p:pic>
        <p:nvPicPr>
          <p:cNvPr id="14" name="그림 13">
            <a:extLst>
              <a:ext uri="{FF2B5EF4-FFF2-40B4-BE49-F238E27FC236}">
                <a16:creationId xmlns:a16="http://schemas.microsoft.com/office/drawing/2014/main" id="{8425ABE7-A16A-824D-B06C-CEFB4D1FA8D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21102545">
            <a:off x="8912458" y="4831720"/>
            <a:ext cx="1100802" cy="1239949"/>
          </a:xfrm>
          <a:prstGeom prst="rect">
            <a:avLst/>
          </a:prstGeom>
          <a:effectLst>
            <a:outerShdw blurRad="127000" dist="254000" dir="2700000" algn="ctr" rotWithShape="0">
              <a:schemeClr val="bg1">
                <a:lumMod val="50000"/>
                <a:alpha val="43000"/>
              </a:schemeClr>
            </a:outerShdw>
          </a:effectLst>
        </p:spPr>
      </p:pic>
      <p:sp>
        <p:nvSpPr>
          <p:cNvPr id="38" name="제목 1"/>
          <p:cNvSpPr>
            <a:spLocks noGrp="1"/>
          </p:cNvSpPr>
          <p:nvPr>
            <p:ph type="title"/>
          </p:nvPr>
        </p:nvSpPr>
        <p:spPr>
          <a:xfrm>
            <a:off x="1110424" y="1547834"/>
            <a:ext cx="5818696" cy="676867"/>
          </a:xfrm>
          <a:prstGeom prst="rect">
            <a:avLst/>
          </a:prstGeom>
        </p:spPr>
        <p:txBody>
          <a:bodyPr/>
          <a:lstStyle>
            <a:lvl1pPr>
              <a:defRPr sz="4000"/>
            </a:lvl1pPr>
          </a:lstStyle>
          <a:p>
            <a:r>
              <a:rPr lang="ko-KR" altLang="en-US" dirty="0"/>
              <a:t>마스터 제목 스타일 편집</a:t>
            </a:r>
          </a:p>
        </p:txBody>
      </p:sp>
      <p:sp>
        <p:nvSpPr>
          <p:cNvPr id="16" name="직사각형 15">
            <a:extLst>
              <a:ext uri="{FF2B5EF4-FFF2-40B4-BE49-F238E27FC236}">
                <a16:creationId xmlns:a16="http://schemas.microsoft.com/office/drawing/2014/main" id="{D4F795EF-9235-A543-A155-14F810260B10}"/>
              </a:ext>
            </a:extLst>
          </p:cNvPr>
          <p:cNvSpPr/>
          <p:nvPr userDrawn="1"/>
        </p:nvSpPr>
        <p:spPr>
          <a:xfrm>
            <a:off x="0" y="1095375"/>
            <a:ext cx="4343399" cy="60072"/>
          </a:xfrm>
          <a:prstGeom prst="rect">
            <a:avLst/>
          </a:prstGeom>
          <a:solidFill>
            <a:srgbClr val="9ED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ko-KR" altLang="en-US" sz="1800" b="0" i="0" u="none" strike="noStrike" kern="1200" cap="none" spc="0" normalizeH="0" baseline="0" noProof="0">
              <a:ln>
                <a:noFill/>
              </a:ln>
              <a:solidFill>
                <a:prstClr val="white"/>
              </a:solidFill>
              <a:effectLst/>
              <a:uLnTx/>
              <a:uFillTx/>
              <a:latin typeface="Gill Sans MT"/>
              <a:ea typeface="굴림체"/>
              <a:cs typeface="+mn-cs"/>
            </a:endParaRPr>
          </a:p>
        </p:txBody>
      </p:sp>
      <p:sp>
        <p:nvSpPr>
          <p:cNvPr id="17" name="직사각형 16">
            <a:extLst>
              <a:ext uri="{FF2B5EF4-FFF2-40B4-BE49-F238E27FC236}">
                <a16:creationId xmlns:a16="http://schemas.microsoft.com/office/drawing/2014/main" id="{F3D9FA44-0CB8-554D-BD25-158D7F31CBCE}"/>
              </a:ext>
            </a:extLst>
          </p:cNvPr>
          <p:cNvSpPr/>
          <p:nvPr userDrawn="1"/>
        </p:nvSpPr>
        <p:spPr>
          <a:xfrm>
            <a:off x="1238251" y="1095375"/>
            <a:ext cx="3105148" cy="60072"/>
          </a:xfrm>
          <a:prstGeom prst="rect">
            <a:avLst/>
          </a:prstGeom>
          <a:solidFill>
            <a:srgbClr val="1A3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ko-KR" altLang="en-US" sz="1800" b="0" i="0" u="none" strike="noStrike" kern="1200" cap="none" spc="0" normalizeH="0" baseline="0" noProof="0">
              <a:ln>
                <a:noFill/>
              </a:ln>
              <a:solidFill>
                <a:srgbClr val="1A3F66"/>
              </a:solidFill>
              <a:effectLst/>
              <a:uLnTx/>
              <a:uFillTx/>
              <a:latin typeface="Gill Sans MT"/>
              <a:ea typeface="굴림체"/>
              <a:cs typeface="+mn-cs"/>
            </a:endParaRPr>
          </a:p>
        </p:txBody>
      </p:sp>
      <p:grpSp>
        <p:nvGrpSpPr>
          <p:cNvPr id="22" name="그룹 21">
            <a:extLst>
              <a:ext uri="{FF2B5EF4-FFF2-40B4-BE49-F238E27FC236}">
                <a16:creationId xmlns:a16="http://schemas.microsoft.com/office/drawing/2014/main" id="{091EE90D-552A-4748-BA08-D8555246D8F3}"/>
              </a:ext>
            </a:extLst>
          </p:cNvPr>
          <p:cNvGrpSpPr>
            <a:grpSpLocks noChangeAspect="1"/>
          </p:cNvGrpSpPr>
          <p:nvPr userDrawn="1"/>
        </p:nvGrpSpPr>
        <p:grpSpPr>
          <a:xfrm>
            <a:off x="9685114" y="6282729"/>
            <a:ext cx="2538970" cy="547143"/>
            <a:chOff x="2261630" y="1588458"/>
            <a:chExt cx="3058997" cy="659208"/>
          </a:xfrm>
        </p:grpSpPr>
        <p:pic>
          <p:nvPicPr>
            <p:cNvPr id="23" name="Picture 45">
              <a:extLst>
                <a:ext uri="{FF2B5EF4-FFF2-40B4-BE49-F238E27FC236}">
                  <a16:creationId xmlns:a16="http://schemas.microsoft.com/office/drawing/2014/main" id="{AAA0FF6B-FF96-6A4A-8E46-A0814D68BFE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72432"/>
            <a:stretch/>
          </p:blipFill>
          <p:spPr>
            <a:xfrm>
              <a:off x="2261630" y="1707006"/>
              <a:ext cx="777929" cy="540660"/>
            </a:xfrm>
            <a:prstGeom prst="rect">
              <a:avLst/>
            </a:prstGeom>
          </p:spPr>
        </p:pic>
        <p:sp>
          <p:nvSpPr>
            <p:cNvPr id="24" name="TextBox 23">
              <a:extLst>
                <a:ext uri="{FF2B5EF4-FFF2-40B4-BE49-F238E27FC236}">
                  <a16:creationId xmlns:a16="http://schemas.microsoft.com/office/drawing/2014/main" id="{EA88A3A3-AF9F-B74D-B10C-C991C64DB9A3}"/>
                </a:ext>
              </a:extLst>
            </p:cNvPr>
            <p:cNvSpPr txBox="1"/>
            <p:nvPr/>
          </p:nvSpPr>
          <p:spPr>
            <a:xfrm>
              <a:off x="4450380" y="1588458"/>
              <a:ext cx="870247" cy="31519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100" b="1" i="1" u="none" strike="noStrike" kern="1200" cap="none" spc="0" normalizeH="0" baseline="0" noProof="0" dirty="0">
                  <a:ln>
                    <a:noFill/>
                  </a:ln>
                  <a:solidFill>
                    <a:srgbClr val="4472C4"/>
                  </a:solidFill>
                  <a:effectLst/>
                  <a:uLnTx/>
                  <a:uFillTx/>
                  <a:latin typeface="Times New Roman" panose="02020603050405020304" pitchFamily="18" charset="0"/>
                  <a:ea typeface="굴림체"/>
                  <a:cs typeface="Times New Roman" panose="02020603050405020304" pitchFamily="18" charset="0"/>
                </a:rPr>
                <a:t>+Pride </a:t>
              </a:r>
              <a:endParaRPr kumimoji="0" lang="ko-KR" altLang="en-US" sz="1100" b="1" i="1" u="none" strike="noStrike" kern="1200" cap="none" spc="0" normalizeH="0" baseline="0" noProof="0" dirty="0">
                <a:ln>
                  <a:noFill/>
                </a:ln>
                <a:solidFill>
                  <a:srgbClr val="4472C4"/>
                </a:solidFill>
                <a:effectLst/>
                <a:uLnTx/>
                <a:uFillTx/>
                <a:latin typeface="Times New Roman" panose="02020603050405020304" pitchFamily="18" charset="0"/>
                <a:ea typeface="굴림체"/>
                <a:cs typeface="Times New Roman" panose="02020603050405020304" pitchFamily="18" charset="0"/>
              </a:endParaRPr>
            </a:p>
          </p:txBody>
        </p:sp>
        <p:sp>
          <p:nvSpPr>
            <p:cNvPr id="25" name="TextBox 24">
              <a:extLst>
                <a:ext uri="{FF2B5EF4-FFF2-40B4-BE49-F238E27FC236}">
                  <a16:creationId xmlns:a16="http://schemas.microsoft.com/office/drawing/2014/main" id="{F8B72CEF-3C8F-3B49-9680-C939BDF4C24C}"/>
                </a:ext>
              </a:extLst>
            </p:cNvPr>
            <p:cNvSpPr txBox="1"/>
            <p:nvPr userDrawn="1"/>
          </p:nvSpPr>
          <p:spPr>
            <a:xfrm>
              <a:off x="2875738" y="1691443"/>
              <a:ext cx="2415513" cy="5191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1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HY견고딕" panose="02030600000101010101" pitchFamily="18" charset="-127"/>
                  <a:cs typeface="Arial" panose="020B0604020202020204" pitchFamily="34" charset="0"/>
                </a:rPr>
                <a:t>National Institute of Environmental Research</a:t>
              </a:r>
              <a:endParaRPr kumimoji="0" lang="ko-KR" altLang="en-US" sz="11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HY견고딕" panose="02030600000101010101" pitchFamily="18" charset="-127"/>
                <a:cs typeface="Arial" panose="020B0604020202020204" pitchFamily="34" charset="0"/>
              </a:endParaRPr>
            </a:p>
          </p:txBody>
        </p:sp>
      </p:grpSp>
    </p:spTree>
    <p:extLst>
      <p:ext uri="{BB962C8B-B14F-4D97-AF65-F5344CB8AC3E}">
        <p14:creationId xmlns:p14="http://schemas.microsoft.com/office/powerpoint/2010/main" val="29597695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내용-1">
    <p:spTree>
      <p:nvGrpSpPr>
        <p:cNvPr id="1" name=""/>
        <p:cNvGrpSpPr/>
        <p:nvPr/>
      </p:nvGrpSpPr>
      <p:grpSpPr>
        <a:xfrm>
          <a:off x="0" y="0"/>
          <a:ext cx="0" cy="0"/>
          <a:chOff x="0" y="0"/>
          <a:chExt cx="0" cy="0"/>
        </a:xfrm>
      </p:grpSpPr>
      <p:pic>
        <p:nvPicPr>
          <p:cNvPr id="34" name="그림 33">
            <a:extLst>
              <a:ext uri="{FF2B5EF4-FFF2-40B4-BE49-F238E27FC236}">
                <a16:creationId xmlns:a16="http://schemas.microsoft.com/office/drawing/2014/main" id="{958AD16E-977F-374D-B7EF-B9ACCC539AE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 y="-1"/>
            <a:ext cx="12192001" cy="3638477"/>
          </a:xfrm>
          <a:prstGeom prst="rect">
            <a:avLst/>
          </a:prstGeom>
        </p:spPr>
      </p:pic>
      <p:sp>
        <p:nvSpPr>
          <p:cNvPr id="15" name="순서도: 문서 14"/>
          <p:cNvSpPr/>
          <p:nvPr userDrawn="1"/>
        </p:nvSpPr>
        <p:spPr>
          <a:xfrm rot="10800000">
            <a:off x="0" y="2792266"/>
            <a:ext cx="12192000" cy="4080326"/>
          </a:xfrm>
          <a:prstGeom prst="flowChartDocument">
            <a:avLst/>
          </a:prstGeom>
          <a:solidFill>
            <a:srgbClr val="D4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Gill Sans MT"/>
              <a:ea typeface="굴림체"/>
              <a:cs typeface="+mn-cs"/>
            </a:endParaRPr>
          </a:p>
        </p:txBody>
      </p:sp>
      <p:pic>
        <p:nvPicPr>
          <p:cNvPr id="19" name="그림 1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0800000">
            <a:off x="0" y="3048682"/>
            <a:ext cx="12192000" cy="3799874"/>
          </a:xfrm>
          <a:prstGeom prst="rect">
            <a:avLst/>
          </a:prstGeom>
        </p:spPr>
      </p:pic>
      <p:cxnSp>
        <p:nvCxnSpPr>
          <p:cNvPr id="5" name="직선 연결선[R] 6">
            <a:extLst>
              <a:ext uri="{FF2B5EF4-FFF2-40B4-BE49-F238E27FC236}">
                <a16:creationId xmlns:a16="http://schemas.microsoft.com/office/drawing/2014/main" id="{F6FAD8A9-529A-BE44-8E77-76B92BF0C0A5}"/>
              </a:ext>
            </a:extLst>
          </p:cNvPr>
          <p:cNvCxnSpPr>
            <a:cxnSpLocks/>
          </p:cNvCxnSpPr>
          <p:nvPr userDrawn="1"/>
        </p:nvCxnSpPr>
        <p:spPr>
          <a:xfrm>
            <a:off x="191386" y="6602821"/>
            <a:ext cx="9540000" cy="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pic>
        <p:nvPicPr>
          <p:cNvPr id="12" name="그림 11">
            <a:extLst>
              <a:ext uri="{FF2B5EF4-FFF2-40B4-BE49-F238E27FC236}">
                <a16:creationId xmlns:a16="http://schemas.microsoft.com/office/drawing/2014/main" id="{E255F4A3-6036-4D4D-A54F-7696AE9FF793}"/>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rot="16685979">
            <a:off x="11175976" y="3779290"/>
            <a:ext cx="819478" cy="772276"/>
          </a:xfrm>
          <a:prstGeom prst="rect">
            <a:avLst/>
          </a:prstGeom>
          <a:effectLst>
            <a:outerShdw blurRad="127000" dist="254000" dir="2700000" algn="ctr" rotWithShape="0">
              <a:schemeClr val="bg1">
                <a:lumMod val="50000"/>
                <a:alpha val="43000"/>
              </a:schemeClr>
            </a:outerShdw>
          </a:effectLst>
        </p:spPr>
      </p:pic>
      <p:pic>
        <p:nvPicPr>
          <p:cNvPr id="13" name="그림 12">
            <a:extLst>
              <a:ext uri="{FF2B5EF4-FFF2-40B4-BE49-F238E27FC236}">
                <a16:creationId xmlns:a16="http://schemas.microsoft.com/office/drawing/2014/main" id="{C79D6825-94F1-5647-92A4-23D8FD1883C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5864599">
            <a:off x="10292784" y="4771383"/>
            <a:ext cx="945738" cy="891264"/>
          </a:xfrm>
          <a:prstGeom prst="rect">
            <a:avLst/>
          </a:prstGeom>
          <a:effectLst>
            <a:outerShdw blurRad="127000" dist="254000" dir="2700000" algn="ctr" rotWithShape="0">
              <a:schemeClr val="bg1">
                <a:lumMod val="50000"/>
                <a:alpha val="43000"/>
              </a:schemeClr>
            </a:outerShdw>
          </a:effectLst>
        </p:spPr>
      </p:pic>
      <p:pic>
        <p:nvPicPr>
          <p:cNvPr id="14" name="그림 13">
            <a:extLst>
              <a:ext uri="{FF2B5EF4-FFF2-40B4-BE49-F238E27FC236}">
                <a16:creationId xmlns:a16="http://schemas.microsoft.com/office/drawing/2014/main" id="{8425ABE7-A16A-824D-B06C-CEFB4D1FA8D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21102545">
            <a:off x="8912458" y="4831720"/>
            <a:ext cx="1100802" cy="1239949"/>
          </a:xfrm>
          <a:prstGeom prst="rect">
            <a:avLst/>
          </a:prstGeom>
          <a:effectLst>
            <a:outerShdw blurRad="127000" dist="254000" dir="2700000" algn="ctr" rotWithShape="0">
              <a:schemeClr val="bg1">
                <a:lumMod val="50000"/>
                <a:alpha val="43000"/>
              </a:schemeClr>
            </a:outerShdw>
          </a:effectLst>
        </p:spPr>
      </p:pic>
      <p:sp>
        <p:nvSpPr>
          <p:cNvPr id="38" name="제목 1"/>
          <p:cNvSpPr>
            <a:spLocks noGrp="1"/>
          </p:cNvSpPr>
          <p:nvPr>
            <p:ph type="title"/>
          </p:nvPr>
        </p:nvSpPr>
        <p:spPr>
          <a:xfrm>
            <a:off x="1116049" y="1724127"/>
            <a:ext cx="5818696" cy="676867"/>
          </a:xfrm>
          <a:prstGeom prst="rect">
            <a:avLst/>
          </a:prstGeom>
        </p:spPr>
        <p:txBody>
          <a:bodyPr/>
          <a:lstStyle>
            <a:lvl1pPr>
              <a:defRPr sz="4000"/>
            </a:lvl1pPr>
          </a:lstStyle>
          <a:p>
            <a:r>
              <a:rPr lang="ko-KR" altLang="en-US" dirty="0"/>
              <a:t>마스터 제목 스타일 편집</a:t>
            </a:r>
          </a:p>
        </p:txBody>
      </p:sp>
      <p:sp>
        <p:nvSpPr>
          <p:cNvPr id="16" name="직사각형 15">
            <a:extLst>
              <a:ext uri="{FF2B5EF4-FFF2-40B4-BE49-F238E27FC236}">
                <a16:creationId xmlns:a16="http://schemas.microsoft.com/office/drawing/2014/main" id="{D4F795EF-9235-A543-A155-14F810260B10}"/>
              </a:ext>
            </a:extLst>
          </p:cNvPr>
          <p:cNvSpPr/>
          <p:nvPr userDrawn="1"/>
        </p:nvSpPr>
        <p:spPr>
          <a:xfrm>
            <a:off x="0" y="1095375"/>
            <a:ext cx="4343399" cy="6007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ko-KR" altLang="en-US" sz="1800" b="0" i="0" u="none" strike="noStrike" kern="1200" cap="none" spc="0" normalizeH="0" baseline="0" noProof="0">
              <a:ln>
                <a:noFill/>
              </a:ln>
              <a:solidFill>
                <a:prstClr val="white"/>
              </a:solidFill>
              <a:effectLst/>
              <a:uLnTx/>
              <a:uFillTx/>
              <a:latin typeface="Gill Sans MT"/>
              <a:ea typeface="굴림체"/>
              <a:cs typeface="+mn-cs"/>
            </a:endParaRPr>
          </a:p>
        </p:txBody>
      </p:sp>
      <p:sp>
        <p:nvSpPr>
          <p:cNvPr id="17" name="직사각형 16">
            <a:extLst>
              <a:ext uri="{FF2B5EF4-FFF2-40B4-BE49-F238E27FC236}">
                <a16:creationId xmlns:a16="http://schemas.microsoft.com/office/drawing/2014/main" id="{F3D9FA44-0CB8-554D-BD25-158D7F31CBCE}"/>
              </a:ext>
            </a:extLst>
          </p:cNvPr>
          <p:cNvSpPr/>
          <p:nvPr userDrawn="1"/>
        </p:nvSpPr>
        <p:spPr>
          <a:xfrm>
            <a:off x="1238251" y="1095375"/>
            <a:ext cx="3105148" cy="6007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ko-KR" altLang="en-US" sz="1800" b="0" i="0" u="none" strike="noStrike" kern="1200" cap="none" spc="0" normalizeH="0" baseline="0" noProof="0">
              <a:ln>
                <a:noFill/>
              </a:ln>
              <a:solidFill>
                <a:srgbClr val="1A3F66"/>
              </a:solidFill>
              <a:effectLst/>
              <a:uLnTx/>
              <a:uFillTx/>
              <a:latin typeface="Gill Sans MT"/>
              <a:ea typeface="굴림체"/>
              <a:cs typeface="+mn-cs"/>
            </a:endParaRPr>
          </a:p>
        </p:txBody>
      </p:sp>
      <p:grpSp>
        <p:nvGrpSpPr>
          <p:cNvPr id="22" name="그룹 21">
            <a:extLst>
              <a:ext uri="{FF2B5EF4-FFF2-40B4-BE49-F238E27FC236}">
                <a16:creationId xmlns:a16="http://schemas.microsoft.com/office/drawing/2014/main" id="{C0F4FC59-A339-E34D-B32C-FF695A2B8420}"/>
              </a:ext>
            </a:extLst>
          </p:cNvPr>
          <p:cNvGrpSpPr>
            <a:grpSpLocks noChangeAspect="1"/>
          </p:cNvGrpSpPr>
          <p:nvPr userDrawn="1"/>
        </p:nvGrpSpPr>
        <p:grpSpPr>
          <a:xfrm>
            <a:off x="9685114" y="6282729"/>
            <a:ext cx="2538970" cy="547143"/>
            <a:chOff x="2261630" y="1588458"/>
            <a:chExt cx="3058997" cy="659208"/>
          </a:xfrm>
        </p:grpSpPr>
        <p:pic>
          <p:nvPicPr>
            <p:cNvPr id="23" name="Picture 45">
              <a:extLst>
                <a:ext uri="{FF2B5EF4-FFF2-40B4-BE49-F238E27FC236}">
                  <a16:creationId xmlns:a16="http://schemas.microsoft.com/office/drawing/2014/main" id="{42D3F6DA-60F6-B545-A5A5-20642F7FC2AF}"/>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r="72432"/>
            <a:stretch/>
          </p:blipFill>
          <p:spPr>
            <a:xfrm>
              <a:off x="2261630" y="1707006"/>
              <a:ext cx="777929" cy="540660"/>
            </a:xfrm>
            <a:prstGeom prst="rect">
              <a:avLst/>
            </a:prstGeom>
          </p:spPr>
        </p:pic>
        <p:sp>
          <p:nvSpPr>
            <p:cNvPr id="24" name="TextBox 23">
              <a:extLst>
                <a:ext uri="{FF2B5EF4-FFF2-40B4-BE49-F238E27FC236}">
                  <a16:creationId xmlns:a16="http://schemas.microsoft.com/office/drawing/2014/main" id="{39CA3AD4-A90B-6C43-A27F-43B6FFE45B81}"/>
                </a:ext>
              </a:extLst>
            </p:cNvPr>
            <p:cNvSpPr txBox="1"/>
            <p:nvPr/>
          </p:nvSpPr>
          <p:spPr>
            <a:xfrm>
              <a:off x="4450380" y="1588458"/>
              <a:ext cx="870247" cy="31519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100" b="1" i="1" u="none" strike="noStrike" kern="1200" cap="none" spc="0" normalizeH="0" baseline="0" noProof="0" dirty="0">
                  <a:ln>
                    <a:noFill/>
                  </a:ln>
                  <a:solidFill>
                    <a:srgbClr val="4472C4"/>
                  </a:solidFill>
                  <a:effectLst/>
                  <a:uLnTx/>
                  <a:uFillTx/>
                  <a:latin typeface="Times New Roman" panose="02020603050405020304" pitchFamily="18" charset="0"/>
                  <a:ea typeface="굴림체"/>
                  <a:cs typeface="Times New Roman" panose="02020603050405020304" pitchFamily="18" charset="0"/>
                </a:rPr>
                <a:t>+Pride </a:t>
              </a:r>
              <a:endParaRPr kumimoji="0" lang="ko-KR" altLang="en-US" sz="1100" b="1" i="1" u="none" strike="noStrike" kern="1200" cap="none" spc="0" normalizeH="0" baseline="0" noProof="0" dirty="0">
                <a:ln>
                  <a:noFill/>
                </a:ln>
                <a:solidFill>
                  <a:srgbClr val="4472C4"/>
                </a:solidFill>
                <a:effectLst/>
                <a:uLnTx/>
                <a:uFillTx/>
                <a:latin typeface="Times New Roman" panose="02020603050405020304" pitchFamily="18" charset="0"/>
                <a:ea typeface="굴림체"/>
                <a:cs typeface="Times New Roman" panose="02020603050405020304" pitchFamily="18" charset="0"/>
              </a:endParaRPr>
            </a:p>
          </p:txBody>
        </p:sp>
        <p:sp>
          <p:nvSpPr>
            <p:cNvPr id="25" name="TextBox 24">
              <a:extLst>
                <a:ext uri="{FF2B5EF4-FFF2-40B4-BE49-F238E27FC236}">
                  <a16:creationId xmlns:a16="http://schemas.microsoft.com/office/drawing/2014/main" id="{D29ADA3F-1882-F044-87EB-D868E5C5F62D}"/>
                </a:ext>
              </a:extLst>
            </p:cNvPr>
            <p:cNvSpPr txBox="1"/>
            <p:nvPr userDrawn="1"/>
          </p:nvSpPr>
          <p:spPr>
            <a:xfrm>
              <a:off x="2875738" y="1691443"/>
              <a:ext cx="2415513" cy="5191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1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HY견고딕" panose="02030600000101010101" pitchFamily="18" charset="-127"/>
                  <a:cs typeface="Arial" panose="020B0604020202020204" pitchFamily="34" charset="0"/>
                </a:rPr>
                <a:t>National Institute of Environmental Research</a:t>
              </a:r>
              <a:endParaRPr kumimoji="0" lang="ko-KR" altLang="en-US" sz="11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HY견고딕" panose="02030600000101010101" pitchFamily="18" charset="-127"/>
                <a:cs typeface="Arial" panose="020B0604020202020204" pitchFamily="34" charset="0"/>
              </a:endParaRPr>
            </a:p>
          </p:txBody>
        </p:sp>
      </p:grpSp>
    </p:spTree>
    <p:extLst>
      <p:ext uri="{BB962C8B-B14F-4D97-AF65-F5344CB8AC3E}">
        <p14:creationId xmlns:p14="http://schemas.microsoft.com/office/powerpoint/2010/main" val="12403100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내용-7">
    <p:spTree>
      <p:nvGrpSpPr>
        <p:cNvPr id="1" name=""/>
        <p:cNvGrpSpPr/>
        <p:nvPr/>
      </p:nvGrpSpPr>
      <p:grpSpPr>
        <a:xfrm>
          <a:off x="0" y="0"/>
          <a:ext cx="0" cy="0"/>
          <a:chOff x="0" y="0"/>
          <a:chExt cx="0" cy="0"/>
        </a:xfrm>
      </p:grpSpPr>
      <p:pic>
        <p:nvPicPr>
          <p:cNvPr id="10" name="그림 9">
            <a:extLst>
              <a:ext uri="{FF2B5EF4-FFF2-40B4-BE49-F238E27FC236}">
                <a16:creationId xmlns:a16="http://schemas.microsoft.com/office/drawing/2014/main" id="{99478E34-0D29-E84D-8105-AB87F7AF724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601656"/>
            <a:ext cx="12192001" cy="6256343"/>
          </a:xfrm>
          <a:prstGeom prst="rect">
            <a:avLst/>
          </a:prstGeom>
        </p:spPr>
      </p:pic>
      <p:grpSp>
        <p:nvGrpSpPr>
          <p:cNvPr id="2" name="그룹 1"/>
          <p:cNvGrpSpPr/>
          <p:nvPr userDrawn="1"/>
        </p:nvGrpSpPr>
        <p:grpSpPr>
          <a:xfrm>
            <a:off x="0" y="-9568"/>
            <a:ext cx="12194645" cy="655618"/>
            <a:chOff x="0" y="-9568"/>
            <a:chExt cx="12194645" cy="655618"/>
          </a:xfrm>
        </p:grpSpPr>
        <p:pic>
          <p:nvPicPr>
            <p:cNvPr id="13" name="그림 12">
              <a:extLst>
                <a:ext uri="{FF2B5EF4-FFF2-40B4-BE49-F238E27FC236}">
                  <a16:creationId xmlns:a16="http://schemas.microsoft.com/office/drawing/2014/main" id="{99478E34-0D29-E84D-8105-AB87F7AF724D}"/>
                </a:ext>
              </a:extLst>
            </p:cNvPr>
            <p:cNvPicPr>
              <a:picLocks noChangeAspect="1"/>
            </p:cNvPicPr>
            <p:nvPr userDrawn="1"/>
          </p:nvPicPr>
          <p:blipFill rotWithShape="1">
            <a:blip r:embed="rId3" cstate="email">
              <a:duotone>
                <a:prstClr val="black"/>
                <a:srgbClr val="90D1D1">
                  <a:tint val="45000"/>
                  <a:satMod val="400000"/>
                </a:srgbClr>
              </a:duotone>
              <a:extLst>
                <a:ext uri="{28A0092B-C50C-407E-A947-70E740481C1C}">
                  <a14:useLocalDpi xmlns:a14="http://schemas.microsoft.com/office/drawing/2010/main"/>
                </a:ext>
              </a:extLst>
            </a:blip>
            <a:srcRect/>
            <a:stretch/>
          </p:blipFill>
          <p:spPr>
            <a:xfrm>
              <a:off x="2644" y="-9568"/>
              <a:ext cx="12192001" cy="609899"/>
            </a:xfrm>
            <a:prstGeom prst="rect">
              <a:avLst/>
            </a:prstGeom>
          </p:spPr>
        </p:pic>
        <p:sp>
          <p:nvSpPr>
            <p:cNvPr id="14" name="직사각형 13">
              <a:extLst>
                <a:ext uri="{FF2B5EF4-FFF2-40B4-BE49-F238E27FC236}">
                  <a16:creationId xmlns:a16="http://schemas.microsoft.com/office/drawing/2014/main" id="{D338B28A-97DF-C745-8816-C1FDE713462C}"/>
                </a:ext>
              </a:extLst>
            </p:cNvPr>
            <p:cNvSpPr/>
            <p:nvPr userDrawn="1"/>
          </p:nvSpPr>
          <p:spPr>
            <a:xfrm>
              <a:off x="0" y="600331"/>
              <a:ext cx="1219200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ko-KR" altLang="en-US" sz="1800" b="0" i="0" u="none" strike="noStrike" kern="1200" cap="none" spc="0" normalizeH="0" baseline="0" noProof="0">
                <a:ln>
                  <a:noFill/>
                </a:ln>
                <a:solidFill>
                  <a:prstClr val="white"/>
                </a:solidFill>
                <a:effectLst/>
                <a:uLnTx/>
                <a:uFillTx/>
                <a:latin typeface="Gill Sans MT"/>
                <a:ea typeface="굴림체"/>
                <a:cs typeface="+mn-cs"/>
              </a:endParaRPr>
            </a:p>
          </p:txBody>
        </p:sp>
      </p:grpSp>
      <p:sp>
        <p:nvSpPr>
          <p:cNvPr id="8" name="슬라이드 번호 개체 틀 5"/>
          <p:cNvSpPr>
            <a:spLocks noGrp="1"/>
          </p:cNvSpPr>
          <p:nvPr>
            <p:ph type="sldNum" sz="quarter" idx="12"/>
          </p:nvPr>
        </p:nvSpPr>
        <p:spPr>
          <a:xfrm>
            <a:off x="30583" y="6237696"/>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F861DB1-7CD0-4EAD-ACA9-006A4A6740D1}" type="slidenum">
              <a:rPr kumimoji="0" lang="ko-KR" altLang="en-US" sz="1800" b="0" i="0" u="none" strike="noStrike" kern="1200" cap="none" spc="0" normalizeH="0" baseline="0" noProof="0" smtClean="0">
                <a:ln>
                  <a:noFill/>
                </a:ln>
                <a:solidFill>
                  <a:prstClr val="black"/>
                </a:solidFill>
                <a:effectLst/>
                <a:uLnTx/>
                <a:uFillTx/>
                <a:latin typeface="Gill Sans MT"/>
                <a:ea typeface="굴림체"/>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ko-KR" altLang="en-US" sz="1800" b="0" i="0" u="none" strike="noStrike" kern="1200" cap="none" spc="0" normalizeH="0" baseline="0" noProof="0">
              <a:ln>
                <a:noFill/>
              </a:ln>
              <a:solidFill>
                <a:prstClr val="black"/>
              </a:solidFill>
              <a:effectLst/>
              <a:uLnTx/>
              <a:uFillTx/>
              <a:latin typeface="Gill Sans MT"/>
              <a:ea typeface="굴림체"/>
              <a:cs typeface="+mn-cs"/>
            </a:endParaRPr>
          </a:p>
        </p:txBody>
      </p:sp>
      <p:sp>
        <p:nvSpPr>
          <p:cNvPr id="9" name="제목 1"/>
          <p:cNvSpPr>
            <a:spLocks noGrp="1"/>
          </p:cNvSpPr>
          <p:nvPr>
            <p:ph type="title"/>
          </p:nvPr>
        </p:nvSpPr>
        <p:spPr>
          <a:xfrm>
            <a:off x="1100832" y="76524"/>
            <a:ext cx="9994557" cy="676867"/>
          </a:xfrm>
          <a:prstGeom prst="rect">
            <a:avLst/>
          </a:prstGeom>
        </p:spPr>
        <p:txBody>
          <a:bodyPr/>
          <a:lstStyle>
            <a:lvl1pPr>
              <a:defRPr sz="3000" baseline="0"/>
            </a:lvl1pPr>
          </a:lstStyle>
          <a:p>
            <a:r>
              <a:rPr lang="ko-KR" altLang="en-US" dirty="0"/>
              <a:t>마스터 제목 스타일 편집</a:t>
            </a:r>
          </a:p>
        </p:txBody>
      </p:sp>
      <p:grpSp>
        <p:nvGrpSpPr>
          <p:cNvPr id="16" name="그룹 15">
            <a:extLst>
              <a:ext uri="{FF2B5EF4-FFF2-40B4-BE49-F238E27FC236}">
                <a16:creationId xmlns:a16="http://schemas.microsoft.com/office/drawing/2014/main" id="{DAC11C86-7596-D24C-8602-1CCAB85DBFA9}"/>
              </a:ext>
            </a:extLst>
          </p:cNvPr>
          <p:cNvGrpSpPr>
            <a:grpSpLocks noChangeAspect="1"/>
          </p:cNvGrpSpPr>
          <p:nvPr userDrawn="1"/>
        </p:nvGrpSpPr>
        <p:grpSpPr>
          <a:xfrm>
            <a:off x="9808983" y="-3590"/>
            <a:ext cx="2538970" cy="547143"/>
            <a:chOff x="2261630" y="1588458"/>
            <a:chExt cx="3058997" cy="659208"/>
          </a:xfrm>
        </p:grpSpPr>
        <p:pic>
          <p:nvPicPr>
            <p:cNvPr id="17" name="Picture 45">
              <a:extLst>
                <a:ext uri="{FF2B5EF4-FFF2-40B4-BE49-F238E27FC236}">
                  <a16:creationId xmlns:a16="http://schemas.microsoft.com/office/drawing/2014/main" id="{9ED1AE66-620E-2344-B3F5-D4444E8C2A9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72432"/>
            <a:stretch/>
          </p:blipFill>
          <p:spPr>
            <a:xfrm>
              <a:off x="2261630" y="1707006"/>
              <a:ext cx="777929" cy="540660"/>
            </a:xfrm>
            <a:prstGeom prst="rect">
              <a:avLst/>
            </a:prstGeom>
          </p:spPr>
        </p:pic>
        <p:sp>
          <p:nvSpPr>
            <p:cNvPr id="18" name="TextBox 17">
              <a:extLst>
                <a:ext uri="{FF2B5EF4-FFF2-40B4-BE49-F238E27FC236}">
                  <a16:creationId xmlns:a16="http://schemas.microsoft.com/office/drawing/2014/main" id="{891BB89A-78C8-5B41-985E-EEBE854E65F8}"/>
                </a:ext>
              </a:extLst>
            </p:cNvPr>
            <p:cNvSpPr txBox="1"/>
            <p:nvPr/>
          </p:nvSpPr>
          <p:spPr>
            <a:xfrm>
              <a:off x="4450380" y="1588458"/>
              <a:ext cx="870247" cy="31519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100" b="1" i="1" u="none" strike="noStrike" kern="1200" cap="none" spc="0" normalizeH="0" baseline="0" noProof="0" dirty="0">
                  <a:ln>
                    <a:noFill/>
                  </a:ln>
                  <a:solidFill>
                    <a:srgbClr val="4472C4"/>
                  </a:solidFill>
                  <a:effectLst/>
                  <a:uLnTx/>
                  <a:uFillTx/>
                  <a:latin typeface="Times New Roman" panose="02020603050405020304" pitchFamily="18" charset="0"/>
                  <a:ea typeface="굴림체"/>
                  <a:cs typeface="Times New Roman" panose="02020603050405020304" pitchFamily="18" charset="0"/>
                </a:rPr>
                <a:t>+Pride </a:t>
              </a:r>
              <a:endParaRPr kumimoji="0" lang="ko-KR" altLang="en-US" sz="1100" b="1" i="1" u="none" strike="noStrike" kern="1200" cap="none" spc="0" normalizeH="0" baseline="0" noProof="0" dirty="0">
                <a:ln>
                  <a:noFill/>
                </a:ln>
                <a:solidFill>
                  <a:srgbClr val="4472C4"/>
                </a:solidFill>
                <a:effectLst/>
                <a:uLnTx/>
                <a:uFillTx/>
                <a:latin typeface="Times New Roman" panose="02020603050405020304" pitchFamily="18" charset="0"/>
                <a:ea typeface="굴림체"/>
                <a:cs typeface="Times New Roman" panose="02020603050405020304" pitchFamily="18" charset="0"/>
              </a:endParaRPr>
            </a:p>
          </p:txBody>
        </p:sp>
        <p:sp>
          <p:nvSpPr>
            <p:cNvPr id="19" name="TextBox 18">
              <a:extLst>
                <a:ext uri="{FF2B5EF4-FFF2-40B4-BE49-F238E27FC236}">
                  <a16:creationId xmlns:a16="http://schemas.microsoft.com/office/drawing/2014/main" id="{CF1D3947-7D3E-E14D-8267-2C33CFBE8074}"/>
                </a:ext>
              </a:extLst>
            </p:cNvPr>
            <p:cNvSpPr txBox="1"/>
            <p:nvPr userDrawn="1"/>
          </p:nvSpPr>
          <p:spPr>
            <a:xfrm>
              <a:off x="2875738" y="1691443"/>
              <a:ext cx="2415513" cy="5191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1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HY견고딕" panose="02030600000101010101" pitchFamily="18" charset="-127"/>
                  <a:cs typeface="Arial" panose="020B0604020202020204" pitchFamily="34" charset="0"/>
                </a:rPr>
                <a:t>National Institute of Environmental Research</a:t>
              </a:r>
              <a:endParaRPr kumimoji="0" lang="ko-KR" altLang="en-US" sz="11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HY견고딕" panose="02030600000101010101" pitchFamily="18" charset="-127"/>
                <a:cs typeface="Arial" panose="020B0604020202020204" pitchFamily="34" charset="0"/>
              </a:endParaRPr>
            </a:p>
          </p:txBody>
        </p:sp>
      </p:grpSp>
    </p:spTree>
    <p:extLst>
      <p:ext uri="{BB962C8B-B14F-4D97-AF65-F5344CB8AC3E}">
        <p14:creationId xmlns:p14="http://schemas.microsoft.com/office/powerpoint/2010/main" val="2559950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내용-7">
    <p:spTree>
      <p:nvGrpSpPr>
        <p:cNvPr id="1" name=""/>
        <p:cNvGrpSpPr/>
        <p:nvPr/>
      </p:nvGrpSpPr>
      <p:grpSpPr>
        <a:xfrm>
          <a:off x="0" y="0"/>
          <a:ext cx="0" cy="0"/>
          <a:chOff x="0" y="0"/>
          <a:chExt cx="0" cy="0"/>
        </a:xfrm>
      </p:grpSpPr>
      <p:grpSp>
        <p:nvGrpSpPr>
          <p:cNvPr id="2" name="그룹 1"/>
          <p:cNvGrpSpPr/>
          <p:nvPr userDrawn="1"/>
        </p:nvGrpSpPr>
        <p:grpSpPr>
          <a:xfrm>
            <a:off x="0" y="-9568"/>
            <a:ext cx="12194645" cy="655618"/>
            <a:chOff x="0" y="-9568"/>
            <a:chExt cx="12194645" cy="655618"/>
          </a:xfrm>
        </p:grpSpPr>
        <p:pic>
          <p:nvPicPr>
            <p:cNvPr id="17" name="그림 16">
              <a:extLst>
                <a:ext uri="{FF2B5EF4-FFF2-40B4-BE49-F238E27FC236}">
                  <a16:creationId xmlns:a16="http://schemas.microsoft.com/office/drawing/2014/main" id="{99478E34-0D29-E84D-8105-AB87F7AF724D}"/>
                </a:ext>
              </a:extLst>
            </p:cNvPr>
            <p:cNvPicPr>
              <a:picLocks noChangeAspect="1"/>
            </p:cNvPicPr>
            <p:nvPr userDrawn="1"/>
          </p:nvPicPr>
          <p:blipFill rotWithShape="1">
            <a:blip r:embed="rId2" cstate="email">
              <a:duotone>
                <a:prstClr val="black"/>
                <a:srgbClr val="90D1D1">
                  <a:tint val="45000"/>
                  <a:satMod val="400000"/>
                </a:srgbClr>
              </a:duotone>
              <a:extLst>
                <a:ext uri="{28A0092B-C50C-407E-A947-70E740481C1C}">
                  <a14:useLocalDpi xmlns:a14="http://schemas.microsoft.com/office/drawing/2010/main"/>
                </a:ext>
              </a:extLst>
            </a:blip>
            <a:srcRect/>
            <a:stretch/>
          </p:blipFill>
          <p:spPr>
            <a:xfrm>
              <a:off x="2644" y="-9568"/>
              <a:ext cx="12192001" cy="609899"/>
            </a:xfrm>
            <a:prstGeom prst="rect">
              <a:avLst/>
            </a:prstGeom>
          </p:spPr>
        </p:pic>
        <p:sp>
          <p:nvSpPr>
            <p:cNvPr id="18" name="직사각형 17">
              <a:extLst>
                <a:ext uri="{FF2B5EF4-FFF2-40B4-BE49-F238E27FC236}">
                  <a16:creationId xmlns:a16="http://schemas.microsoft.com/office/drawing/2014/main" id="{D338B28A-97DF-C745-8816-C1FDE713462C}"/>
                </a:ext>
              </a:extLst>
            </p:cNvPr>
            <p:cNvSpPr/>
            <p:nvPr userDrawn="1"/>
          </p:nvSpPr>
          <p:spPr>
            <a:xfrm>
              <a:off x="0" y="600331"/>
              <a:ext cx="1219200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ko-KR" altLang="en-US" sz="1800" b="0" i="0" u="none" strike="noStrike" kern="1200" cap="none" spc="0" normalizeH="0" baseline="0" noProof="0">
                <a:ln>
                  <a:noFill/>
                </a:ln>
                <a:solidFill>
                  <a:prstClr val="white"/>
                </a:solidFill>
                <a:effectLst/>
                <a:uLnTx/>
                <a:uFillTx/>
                <a:latin typeface="Gill Sans MT"/>
                <a:ea typeface="굴림체"/>
                <a:cs typeface="+mn-cs"/>
              </a:endParaRPr>
            </a:p>
          </p:txBody>
        </p:sp>
      </p:grpSp>
      <p:sp>
        <p:nvSpPr>
          <p:cNvPr id="8" name="슬라이드 번호 개체 틀 5"/>
          <p:cNvSpPr>
            <a:spLocks noGrp="1"/>
          </p:cNvSpPr>
          <p:nvPr>
            <p:ph type="sldNum" sz="quarter" idx="12"/>
          </p:nvPr>
        </p:nvSpPr>
        <p:spPr>
          <a:xfrm>
            <a:off x="30583" y="6237696"/>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F861DB1-7CD0-4EAD-ACA9-006A4A6740D1}" type="slidenum">
              <a:rPr kumimoji="0" lang="ko-KR" altLang="en-US" sz="1800" b="0" i="0" u="none" strike="noStrike" kern="1200" cap="none" spc="0" normalizeH="0" baseline="0" noProof="0" smtClean="0">
                <a:ln>
                  <a:noFill/>
                </a:ln>
                <a:solidFill>
                  <a:prstClr val="black"/>
                </a:solidFill>
                <a:effectLst/>
                <a:uLnTx/>
                <a:uFillTx/>
                <a:latin typeface="Gill Sans MT"/>
                <a:ea typeface="굴림체"/>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ko-KR" altLang="en-US" sz="1800" b="0" i="0" u="none" strike="noStrike" kern="1200" cap="none" spc="0" normalizeH="0" baseline="0" noProof="0">
              <a:ln>
                <a:noFill/>
              </a:ln>
              <a:solidFill>
                <a:prstClr val="black"/>
              </a:solidFill>
              <a:effectLst/>
              <a:uLnTx/>
              <a:uFillTx/>
              <a:latin typeface="Gill Sans MT"/>
              <a:ea typeface="굴림체"/>
              <a:cs typeface="+mn-cs"/>
            </a:endParaRPr>
          </a:p>
        </p:txBody>
      </p:sp>
      <p:sp>
        <p:nvSpPr>
          <p:cNvPr id="9" name="제목 1"/>
          <p:cNvSpPr>
            <a:spLocks noGrp="1"/>
          </p:cNvSpPr>
          <p:nvPr>
            <p:ph type="title"/>
          </p:nvPr>
        </p:nvSpPr>
        <p:spPr>
          <a:xfrm>
            <a:off x="1100832" y="76524"/>
            <a:ext cx="9994557" cy="676867"/>
          </a:xfrm>
          <a:prstGeom prst="rect">
            <a:avLst/>
          </a:prstGeom>
        </p:spPr>
        <p:txBody>
          <a:bodyPr/>
          <a:lstStyle>
            <a:lvl1pPr>
              <a:defRPr sz="3000" baseline="0"/>
            </a:lvl1pPr>
          </a:lstStyle>
          <a:p>
            <a:r>
              <a:rPr lang="ko-KR" altLang="en-US" dirty="0"/>
              <a:t>마스터 제목 스타일 편집</a:t>
            </a:r>
          </a:p>
        </p:txBody>
      </p:sp>
      <p:cxnSp>
        <p:nvCxnSpPr>
          <p:cNvPr id="13" name="직선 연결선[R] 6">
            <a:extLst>
              <a:ext uri="{FF2B5EF4-FFF2-40B4-BE49-F238E27FC236}">
                <a16:creationId xmlns:a16="http://schemas.microsoft.com/office/drawing/2014/main" id="{F6FAD8A9-529A-BE44-8E77-76B92BF0C0A5}"/>
              </a:ext>
            </a:extLst>
          </p:cNvPr>
          <p:cNvCxnSpPr>
            <a:cxnSpLocks/>
          </p:cNvCxnSpPr>
          <p:nvPr userDrawn="1"/>
        </p:nvCxnSpPr>
        <p:spPr>
          <a:xfrm>
            <a:off x="191386" y="6602821"/>
            <a:ext cx="9540000" cy="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grpSp>
        <p:nvGrpSpPr>
          <p:cNvPr id="11" name="그룹 10">
            <a:extLst>
              <a:ext uri="{FF2B5EF4-FFF2-40B4-BE49-F238E27FC236}">
                <a16:creationId xmlns:a16="http://schemas.microsoft.com/office/drawing/2014/main" id="{1421A132-A6C2-9B4B-9719-DE5B821FE372}"/>
              </a:ext>
            </a:extLst>
          </p:cNvPr>
          <p:cNvGrpSpPr>
            <a:grpSpLocks noChangeAspect="1"/>
          </p:cNvGrpSpPr>
          <p:nvPr userDrawn="1"/>
        </p:nvGrpSpPr>
        <p:grpSpPr>
          <a:xfrm>
            <a:off x="9685114" y="6282729"/>
            <a:ext cx="2538970" cy="547143"/>
            <a:chOff x="2261630" y="1588458"/>
            <a:chExt cx="3058997" cy="659208"/>
          </a:xfrm>
        </p:grpSpPr>
        <p:pic>
          <p:nvPicPr>
            <p:cNvPr id="15" name="Picture 45">
              <a:extLst>
                <a:ext uri="{FF2B5EF4-FFF2-40B4-BE49-F238E27FC236}">
                  <a16:creationId xmlns:a16="http://schemas.microsoft.com/office/drawing/2014/main" id="{89F5BFC4-F0F3-0F45-A47A-51960CEB162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72432"/>
            <a:stretch/>
          </p:blipFill>
          <p:spPr>
            <a:xfrm>
              <a:off x="2261630" y="1707006"/>
              <a:ext cx="777929" cy="540660"/>
            </a:xfrm>
            <a:prstGeom prst="rect">
              <a:avLst/>
            </a:prstGeom>
          </p:spPr>
        </p:pic>
        <p:sp>
          <p:nvSpPr>
            <p:cNvPr id="16" name="TextBox 15">
              <a:extLst>
                <a:ext uri="{FF2B5EF4-FFF2-40B4-BE49-F238E27FC236}">
                  <a16:creationId xmlns:a16="http://schemas.microsoft.com/office/drawing/2014/main" id="{EE23BD18-490D-A04B-966C-F643F7479887}"/>
                </a:ext>
              </a:extLst>
            </p:cNvPr>
            <p:cNvSpPr txBox="1"/>
            <p:nvPr/>
          </p:nvSpPr>
          <p:spPr>
            <a:xfrm>
              <a:off x="4450380" y="1588458"/>
              <a:ext cx="870247" cy="31519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100" b="1" i="1" u="none" strike="noStrike" kern="1200" cap="none" spc="0" normalizeH="0" baseline="0" noProof="0" dirty="0">
                  <a:ln>
                    <a:noFill/>
                  </a:ln>
                  <a:solidFill>
                    <a:srgbClr val="4472C4"/>
                  </a:solidFill>
                  <a:effectLst/>
                  <a:uLnTx/>
                  <a:uFillTx/>
                  <a:latin typeface="Times New Roman" panose="02020603050405020304" pitchFamily="18" charset="0"/>
                  <a:ea typeface="굴림체"/>
                  <a:cs typeface="Times New Roman" panose="02020603050405020304" pitchFamily="18" charset="0"/>
                </a:rPr>
                <a:t>+Pride </a:t>
              </a:r>
              <a:endParaRPr kumimoji="0" lang="ko-KR" altLang="en-US" sz="1100" b="1" i="1" u="none" strike="noStrike" kern="1200" cap="none" spc="0" normalizeH="0" baseline="0" noProof="0" dirty="0">
                <a:ln>
                  <a:noFill/>
                </a:ln>
                <a:solidFill>
                  <a:srgbClr val="4472C4"/>
                </a:solidFill>
                <a:effectLst/>
                <a:uLnTx/>
                <a:uFillTx/>
                <a:latin typeface="Times New Roman" panose="02020603050405020304" pitchFamily="18" charset="0"/>
                <a:ea typeface="굴림체"/>
                <a:cs typeface="Times New Roman" panose="02020603050405020304" pitchFamily="18" charset="0"/>
              </a:endParaRPr>
            </a:p>
          </p:txBody>
        </p:sp>
        <p:sp>
          <p:nvSpPr>
            <p:cNvPr id="19" name="TextBox 18">
              <a:extLst>
                <a:ext uri="{FF2B5EF4-FFF2-40B4-BE49-F238E27FC236}">
                  <a16:creationId xmlns:a16="http://schemas.microsoft.com/office/drawing/2014/main" id="{A5078A45-0DC8-B747-A15C-E222E81461C3}"/>
                </a:ext>
              </a:extLst>
            </p:cNvPr>
            <p:cNvSpPr txBox="1"/>
            <p:nvPr userDrawn="1"/>
          </p:nvSpPr>
          <p:spPr>
            <a:xfrm>
              <a:off x="2875738" y="1691443"/>
              <a:ext cx="2415513" cy="5191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1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HY견고딕" panose="02030600000101010101" pitchFamily="18" charset="-127"/>
                  <a:cs typeface="Arial" panose="020B0604020202020204" pitchFamily="34" charset="0"/>
                </a:rPr>
                <a:t>National Institute of Environmental Research</a:t>
              </a:r>
              <a:endParaRPr kumimoji="0" lang="ko-KR" altLang="en-US" sz="11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HY견고딕" panose="02030600000101010101" pitchFamily="18" charset="-127"/>
                <a:cs typeface="Arial" panose="020B0604020202020204" pitchFamily="34" charset="0"/>
              </a:endParaRPr>
            </a:p>
          </p:txBody>
        </p:sp>
      </p:grpSp>
    </p:spTree>
    <p:extLst>
      <p:ext uri="{BB962C8B-B14F-4D97-AF65-F5344CB8AC3E}">
        <p14:creationId xmlns:p14="http://schemas.microsoft.com/office/powerpoint/2010/main" val="11469501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내용-7">
    <p:spTree>
      <p:nvGrpSpPr>
        <p:cNvPr id="1" name=""/>
        <p:cNvGrpSpPr/>
        <p:nvPr/>
      </p:nvGrpSpPr>
      <p:grpSpPr>
        <a:xfrm>
          <a:off x="0" y="0"/>
          <a:ext cx="0" cy="0"/>
          <a:chOff x="0" y="0"/>
          <a:chExt cx="0" cy="0"/>
        </a:xfrm>
      </p:grpSpPr>
      <p:pic>
        <p:nvPicPr>
          <p:cNvPr id="13" name="그림 12">
            <a:extLst>
              <a:ext uri="{FF2B5EF4-FFF2-40B4-BE49-F238E27FC236}">
                <a16:creationId xmlns:a16="http://schemas.microsoft.com/office/drawing/2014/main" id="{99478E34-0D29-E84D-8105-AB87F7AF724D}"/>
              </a:ext>
            </a:extLst>
          </p:cNvPr>
          <p:cNvPicPr>
            <a:picLocks noChangeAspect="1"/>
          </p:cNvPicPr>
          <p:nvPr userDrawn="1"/>
        </p:nvPicPr>
        <p:blipFill rotWithShape="1">
          <a:blip r:embed="rId2" cstate="email">
            <a:duotone>
              <a:prstClr val="black"/>
              <a:srgbClr val="90D1D1">
                <a:tint val="45000"/>
                <a:satMod val="400000"/>
              </a:srgbClr>
            </a:duotone>
            <a:extLst>
              <a:ext uri="{28A0092B-C50C-407E-A947-70E740481C1C}">
                <a14:useLocalDpi xmlns:a14="http://schemas.microsoft.com/office/drawing/2010/main"/>
              </a:ext>
            </a:extLst>
          </a:blip>
          <a:srcRect/>
          <a:stretch/>
        </p:blipFill>
        <p:spPr>
          <a:xfrm>
            <a:off x="2644" y="-9568"/>
            <a:ext cx="12192001" cy="609899"/>
          </a:xfrm>
          <a:prstGeom prst="rect">
            <a:avLst/>
          </a:prstGeom>
        </p:spPr>
      </p:pic>
      <p:sp>
        <p:nvSpPr>
          <p:cNvPr id="15" name="직사각형 14">
            <a:extLst>
              <a:ext uri="{FF2B5EF4-FFF2-40B4-BE49-F238E27FC236}">
                <a16:creationId xmlns:a16="http://schemas.microsoft.com/office/drawing/2014/main" id="{D338B28A-97DF-C745-8816-C1FDE713462C}"/>
              </a:ext>
            </a:extLst>
          </p:cNvPr>
          <p:cNvSpPr/>
          <p:nvPr userDrawn="1"/>
        </p:nvSpPr>
        <p:spPr>
          <a:xfrm>
            <a:off x="0" y="600331"/>
            <a:ext cx="1219200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ko-KR" altLang="en-US" sz="1800" b="0" i="0" u="none" strike="noStrike" kern="1200" cap="none" spc="0" normalizeH="0" baseline="0" noProof="0">
              <a:ln>
                <a:noFill/>
              </a:ln>
              <a:solidFill>
                <a:prstClr val="white"/>
              </a:solidFill>
              <a:effectLst/>
              <a:uLnTx/>
              <a:uFillTx/>
              <a:latin typeface="Gill Sans MT"/>
              <a:ea typeface="굴림체"/>
              <a:cs typeface="+mn-cs"/>
            </a:endParaRPr>
          </a:p>
        </p:txBody>
      </p:sp>
      <p:pic>
        <p:nvPicPr>
          <p:cNvPr id="10" name="그림 9">
            <a:extLst>
              <a:ext uri="{FF2B5EF4-FFF2-40B4-BE49-F238E27FC236}">
                <a16:creationId xmlns:a16="http://schemas.microsoft.com/office/drawing/2014/main" id="{99478E34-0D29-E84D-8105-AB87F7AF724D}"/>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601656"/>
            <a:ext cx="12192001" cy="6256343"/>
          </a:xfrm>
          <a:prstGeom prst="rect">
            <a:avLst/>
          </a:prstGeom>
        </p:spPr>
      </p:pic>
      <p:sp>
        <p:nvSpPr>
          <p:cNvPr id="8" name="슬라이드 번호 개체 틀 5"/>
          <p:cNvSpPr>
            <a:spLocks noGrp="1"/>
          </p:cNvSpPr>
          <p:nvPr>
            <p:ph type="sldNum" sz="quarter" idx="12"/>
          </p:nvPr>
        </p:nvSpPr>
        <p:spPr>
          <a:xfrm>
            <a:off x="30583" y="6237696"/>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F861DB1-7CD0-4EAD-ACA9-006A4A6740D1}" type="slidenum">
              <a:rPr kumimoji="0" lang="ko-KR" altLang="en-US" sz="1800" b="0" i="0" u="none" strike="noStrike" kern="1200" cap="none" spc="0" normalizeH="0" baseline="0" noProof="0" smtClean="0">
                <a:ln>
                  <a:noFill/>
                </a:ln>
                <a:solidFill>
                  <a:prstClr val="black"/>
                </a:solidFill>
                <a:effectLst/>
                <a:uLnTx/>
                <a:uFillTx/>
                <a:latin typeface="Gill Sans MT"/>
                <a:ea typeface="굴림체"/>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ko-KR" altLang="en-US" sz="1800" b="0" i="0" u="none" strike="noStrike" kern="1200" cap="none" spc="0" normalizeH="0" baseline="0" noProof="0">
              <a:ln>
                <a:noFill/>
              </a:ln>
              <a:solidFill>
                <a:prstClr val="black"/>
              </a:solidFill>
              <a:effectLst/>
              <a:uLnTx/>
              <a:uFillTx/>
              <a:latin typeface="Gill Sans MT"/>
              <a:ea typeface="굴림체"/>
              <a:cs typeface="+mn-cs"/>
            </a:endParaRPr>
          </a:p>
        </p:txBody>
      </p:sp>
      <p:sp>
        <p:nvSpPr>
          <p:cNvPr id="9" name="제목 1"/>
          <p:cNvSpPr>
            <a:spLocks noGrp="1"/>
          </p:cNvSpPr>
          <p:nvPr>
            <p:ph type="title"/>
          </p:nvPr>
        </p:nvSpPr>
        <p:spPr>
          <a:xfrm>
            <a:off x="1100832" y="76524"/>
            <a:ext cx="9994557" cy="676867"/>
          </a:xfrm>
          <a:prstGeom prst="rect">
            <a:avLst/>
          </a:prstGeom>
        </p:spPr>
        <p:txBody>
          <a:bodyPr/>
          <a:lstStyle>
            <a:lvl1pPr>
              <a:defRPr sz="3000" baseline="0"/>
            </a:lvl1pPr>
          </a:lstStyle>
          <a:p>
            <a:r>
              <a:rPr lang="ko-KR" altLang="en-US" dirty="0"/>
              <a:t>마스터 제목 스타일 편집</a:t>
            </a:r>
          </a:p>
        </p:txBody>
      </p:sp>
      <p:pic>
        <p:nvPicPr>
          <p:cNvPr id="11" name="그림 10">
            <a:extLst>
              <a:ext uri="{FF2B5EF4-FFF2-40B4-BE49-F238E27FC236}">
                <a16:creationId xmlns:a16="http://schemas.microsoft.com/office/drawing/2014/main" id="{8425ABE7-A16A-824D-B06C-CEFB4D1FA8D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rot="20087675">
            <a:off x="269928" y="26353"/>
            <a:ext cx="693503" cy="781166"/>
          </a:xfrm>
          <a:prstGeom prst="rect">
            <a:avLst/>
          </a:prstGeom>
          <a:effectLst>
            <a:outerShdw blurRad="63500" sx="102000" sy="102000" algn="ctr" rotWithShape="0">
              <a:prstClr val="black">
                <a:alpha val="40000"/>
              </a:prstClr>
            </a:outerShdw>
          </a:effectLst>
        </p:spPr>
      </p:pic>
      <p:grpSp>
        <p:nvGrpSpPr>
          <p:cNvPr id="21" name="그룹 20">
            <a:extLst>
              <a:ext uri="{FF2B5EF4-FFF2-40B4-BE49-F238E27FC236}">
                <a16:creationId xmlns:a16="http://schemas.microsoft.com/office/drawing/2014/main" id="{B65A3C89-B421-754E-8ED4-EB9693852505}"/>
              </a:ext>
            </a:extLst>
          </p:cNvPr>
          <p:cNvGrpSpPr>
            <a:grpSpLocks noChangeAspect="1"/>
          </p:cNvGrpSpPr>
          <p:nvPr userDrawn="1"/>
        </p:nvGrpSpPr>
        <p:grpSpPr>
          <a:xfrm>
            <a:off x="9808983" y="-3590"/>
            <a:ext cx="2538970" cy="547143"/>
            <a:chOff x="2261630" y="1588458"/>
            <a:chExt cx="3058997" cy="659208"/>
          </a:xfrm>
        </p:grpSpPr>
        <p:pic>
          <p:nvPicPr>
            <p:cNvPr id="22" name="Picture 45">
              <a:extLst>
                <a:ext uri="{FF2B5EF4-FFF2-40B4-BE49-F238E27FC236}">
                  <a16:creationId xmlns:a16="http://schemas.microsoft.com/office/drawing/2014/main" id="{D909D045-8C91-9D40-88A2-D6ED51E0DEB9}"/>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r="72432"/>
            <a:stretch/>
          </p:blipFill>
          <p:spPr>
            <a:xfrm>
              <a:off x="2261630" y="1707006"/>
              <a:ext cx="777929" cy="540660"/>
            </a:xfrm>
            <a:prstGeom prst="rect">
              <a:avLst/>
            </a:prstGeom>
          </p:spPr>
        </p:pic>
        <p:sp>
          <p:nvSpPr>
            <p:cNvPr id="23" name="TextBox 22">
              <a:extLst>
                <a:ext uri="{FF2B5EF4-FFF2-40B4-BE49-F238E27FC236}">
                  <a16:creationId xmlns:a16="http://schemas.microsoft.com/office/drawing/2014/main" id="{A8DADBFC-CE46-2A40-A0DB-3F5F2B2FB226}"/>
                </a:ext>
              </a:extLst>
            </p:cNvPr>
            <p:cNvSpPr txBox="1"/>
            <p:nvPr/>
          </p:nvSpPr>
          <p:spPr>
            <a:xfrm>
              <a:off x="4450380" y="1588458"/>
              <a:ext cx="870247" cy="31519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100" b="1" i="1" u="none" strike="noStrike" kern="1200" cap="none" spc="0" normalizeH="0" baseline="0" noProof="0" dirty="0">
                  <a:ln>
                    <a:noFill/>
                  </a:ln>
                  <a:solidFill>
                    <a:srgbClr val="4472C4"/>
                  </a:solidFill>
                  <a:effectLst/>
                  <a:uLnTx/>
                  <a:uFillTx/>
                  <a:latin typeface="Times New Roman" panose="02020603050405020304" pitchFamily="18" charset="0"/>
                  <a:ea typeface="굴림체"/>
                  <a:cs typeface="Times New Roman" panose="02020603050405020304" pitchFamily="18" charset="0"/>
                </a:rPr>
                <a:t>+Pride </a:t>
              </a:r>
              <a:endParaRPr kumimoji="0" lang="ko-KR" altLang="en-US" sz="1100" b="1" i="1" u="none" strike="noStrike" kern="1200" cap="none" spc="0" normalizeH="0" baseline="0" noProof="0" dirty="0">
                <a:ln>
                  <a:noFill/>
                </a:ln>
                <a:solidFill>
                  <a:srgbClr val="4472C4"/>
                </a:solidFill>
                <a:effectLst/>
                <a:uLnTx/>
                <a:uFillTx/>
                <a:latin typeface="Times New Roman" panose="02020603050405020304" pitchFamily="18" charset="0"/>
                <a:ea typeface="굴림체"/>
                <a:cs typeface="Times New Roman" panose="02020603050405020304" pitchFamily="18" charset="0"/>
              </a:endParaRPr>
            </a:p>
          </p:txBody>
        </p:sp>
        <p:sp>
          <p:nvSpPr>
            <p:cNvPr id="24" name="TextBox 23">
              <a:extLst>
                <a:ext uri="{FF2B5EF4-FFF2-40B4-BE49-F238E27FC236}">
                  <a16:creationId xmlns:a16="http://schemas.microsoft.com/office/drawing/2014/main" id="{40A192CD-002A-134C-A8C8-532AB4317E34}"/>
                </a:ext>
              </a:extLst>
            </p:cNvPr>
            <p:cNvSpPr txBox="1"/>
            <p:nvPr userDrawn="1"/>
          </p:nvSpPr>
          <p:spPr>
            <a:xfrm>
              <a:off x="2875738" y="1691443"/>
              <a:ext cx="2415513" cy="5191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1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HY견고딕" panose="02030600000101010101" pitchFamily="18" charset="-127"/>
                  <a:cs typeface="Arial" panose="020B0604020202020204" pitchFamily="34" charset="0"/>
                </a:rPr>
                <a:t>National Institute of Environmental Research</a:t>
              </a:r>
              <a:endParaRPr kumimoji="0" lang="ko-KR" altLang="en-US" sz="11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HY견고딕" panose="02030600000101010101" pitchFamily="18" charset="-127"/>
                <a:cs typeface="Arial" panose="020B0604020202020204" pitchFamily="34" charset="0"/>
              </a:endParaRPr>
            </a:p>
          </p:txBody>
        </p:sp>
      </p:grpSp>
    </p:spTree>
    <p:extLst>
      <p:ext uri="{BB962C8B-B14F-4D97-AF65-F5344CB8AC3E}">
        <p14:creationId xmlns:p14="http://schemas.microsoft.com/office/powerpoint/2010/main" val="4123821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내용-7">
    <p:spTree>
      <p:nvGrpSpPr>
        <p:cNvPr id="1" name=""/>
        <p:cNvGrpSpPr/>
        <p:nvPr/>
      </p:nvGrpSpPr>
      <p:grpSpPr>
        <a:xfrm>
          <a:off x="0" y="0"/>
          <a:ext cx="0" cy="0"/>
          <a:chOff x="0" y="0"/>
          <a:chExt cx="0" cy="0"/>
        </a:xfrm>
      </p:grpSpPr>
      <p:pic>
        <p:nvPicPr>
          <p:cNvPr id="10" name="그림 9">
            <a:extLst>
              <a:ext uri="{FF2B5EF4-FFF2-40B4-BE49-F238E27FC236}">
                <a16:creationId xmlns:a16="http://schemas.microsoft.com/office/drawing/2014/main" id="{99478E34-0D29-E84D-8105-AB87F7AF724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601656"/>
            <a:ext cx="12192001" cy="6256343"/>
          </a:xfrm>
          <a:prstGeom prst="rect">
            <a:avLst/>
          </a:prstGeom>
        </p:spPr>
      </p:pic>
      <p:pic>
        <p:nvPicPr>
          <p:cNvPr id="16" name="그림 15">
            <a:extLst>
              <a:ext uri="{FF2B5EF4-FFF2-40B4-BE49-F238E27FC236}">
                <a16:creationId xmlns:a16="http://schemas.microsoft.com/office/drawing/2014/main" id="{99478E34-0D29-E84D-8105-AB87F7AF724D}"/>
              </a:ext>
            </a:extLst>
          </p:cNvPr>
          <p:cNvPicPr>
            <a:picLocks noChangeAspect="1"/>
          </p:cNvPicPr>
          <p:nvPr userDrawn="1"/>
        </p:nvPicPr>
        <p:blipFill rotWithShape="1">
          <a:blip r:embed="rId3" cstate="email">
            <a:duotone>
              <a:prstClr val="black"/>
              <a:srgbClr val="90D1D1">
                <a:tint val="45000"/>
                <a:satMod val="400000"/>
              </a:srgbClr>
            </a:duotone>
            <a:extLst>
              <a:ext uri="{28A0092B-C50C-407E-A947-70E740481C1C}">
                <a14:useLocalDpi xmlns:a14="http://schemas.microsoft.com/office/drawing/2010/main"/>
              </a:ext>
            </a:extLst>
          </a:blip>
          <a:srcRect/>
          <a:stretch/>
        </p:blipFill>
        <p:spPr>
          <a:xfrm>
            <a:off x="2644" y="-9568"/>
            <a:ext cx="12192001" cy="609899"/>
          </a:xfrm>
          <a:prstGeom prst="rect">
            <a:avLst/>
          </a:prstGeom>
        </p:spPr>
      </p:pic>
      <p:sp>
        <p:nvSpPr>
          <p:cNvPr id="17" name="직사각형 16">
            <a:extLst>
              <a:ext uri="{FF2B5EF4-FFF2-40B4-BE49-F238E27FC236}">
                <a16:creationId xmlns:a16="http://schemas.microsoft.com/office/drawing/2014/main" id="{D338B28A-97DF-C745-8816-C1FDE713462C}"/>
              </a:ext>
            </a:extLst>
          </p:cNvPr>
          <p:cNvSpPr/>
          <p:nvPr userDrawn="1"/>
        </p:nvSpPr>
        <p:spPr>
          <a:xfrm>
            <a:off x="0" y="600331"/>
            <a:ext cx="1219200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ko-KR" altLang="en-US" sz="1800" b="0" i="0" u="none" strike="noStrike" kern="1200" cap="none" spc="0" normalizeH="0" baseline="0" noProof="0">
              <a:ln>
                <a:noFill/>
              </a:ln>
              <a:solidFill>
                <a:prstClr val="white"/>
              </a:solidFill>
              <a:effectLst/>
              <a:uLnTx/>
              <a:uFillTx/>
              <a:latin typeface="Gill Sans MT"/>
              <a:ea typeface="굴림체"/>
              <a:cs typeface="+mn-cs"/>
            </a:endParaRPr>
          </a:p>
        </p:txBody>
      </p:sp>
      <p:sp>
        <p:nvSpPr>
          <p:cNvPr id="8" name="슬라이드 번호 개체 틀 5"/>
          <p:cNvSpPr>
            <a:spLocks noGrp="1"/>
          </p:cNvSpPr>
          <p:nvPr>
            <p:ph type="sldNum" sz="quarter" idx="12"/>
          </p:nvPr>
        </p:nvSpPr>
        <p:spPr>
          <a:xfrm>
            <a:off x="30583" y="6237696"/>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F861DB1-7CD0-4EAD-ACA9-006A4A6740D1}" type="slidenum">
              <a:rPr kumimoji="0" lang="ko-KR" altLang="en-US" sz="1800" b="0" i="0" u="none" strike="noStrike" kern="1200" cap="none" spc="0" normalizeH="0" baseline="0" noProof="0" smtClean="0">
                <a:ln>
                  <a:noFill/>
                </a:ln>
                <a:solidFill>
                  <a:prstClr val="black"/>
                </a:solidFill>
                <a:effectLst/>
                <a:uLnTx/>
                <a:uFillTx/>
                <a:latin typeface="Gill Sans MT"/>
                <a:ea typeface="굴림체"/>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ko-KR" altLang="en-US" sz="1800" b="0" i="0" u="none" strike="noStrike" kern="1200" cap="none" spc="0" normalizeH="0" baseline="0" noProof="0">
              <a:ln>
                <a:noFill/>
              </a:ln>
              <a:solidFill>
                <a:prstClr val="black"/>
              </a:solidFill>
              <a:effectLst/>
              <a:uLnTx/>
              <a:uFillTx/>
              <a:latin typeface="Gill Sans MT"/>
              <a:ea typeface="굴림체"/>
              <a:cs typeface="+mn-cs"/>
            </a:endParaRPr>
          </a:p>
        </p:txBody>
      </p:sp>
      <p:sp>
        <p:nvSpPr>
          <p:cNvPr id="9" name="제목 1"/>
          <p:cNvSpPr>
            <a:spLocks noGrp="1"/>
          </p:cNvSpPr>
          <p:nvPr>
            <p:ph type="title"/>
          </p:nvPr>
        </p:nvSpPr>
        <p:spPr>
          <a:xfrm>
            <a:off x="1100832" y="76524"/>
            <a:ext cx="9994557" cy="676867"/>
          </a:xfrm>
          <a:prstGeom prst="rect">
            <a:avLst/>
          </a:prstGeom>
        </p:spPr>
        <p:txBody>
          <a:bodyPr/>
          <a:lstStyle>
            <a:lvl1pPr>
              <a:defRPr sz="3000" baseline="0"/>
            </a:lvl1pPr>
          </a:lstStyle>
          <a:p>
            <a:r>
              <a:rPr lang="ko-KR" altLang="en-US" dirty="0"/>
              <a:t>마스터 제목 스타일 편집</a:t>
            </a:r>
          </a:p>
        </p:txBody>
      </p:sp>
      <p:pic>
        <p:nvPicPr>
          <p:cNvPr id="11" name="그림 10">
            <a:extLst>
              <a:ext uri="{FF2B5EF4-FFF2-40B4-BE49-F238E27FC236}">
                <a16:creationId xmlns:a16="http://schemas.microsoft.com/office/drawing/2014/main" id="{8425ABE7-A16A-824D-B06C-CEFB4D1FA8D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rot="20087675">
            <a:off x="269928" y="26353"/>
            <a:ext cx="693503" cy="781166"/>
          </a:xfrm>
          <a:prstGeom prst="rect">
            <a:avLst/>
          </a:prstGeom>
          <a:effectLst>
            <a:outerShdw blurRad="63500" sx="102000" sy="102000" algn="ctr" rotWithShape="0">
              <a:prstClr val="black">
                <a:alpha val="40000"/>
              </a:prstClr>
            </a:outerShdw>
          </a:effectLst>
        </p:spPr>
      </p:pic>
      <p:cxnSp>
        <p:nvCxnSpPr>
          <p:cNvPr id="15" name="직선 연결선[R] 6">
            <a:extLst>
              <a:ext uri="{FF2B5EF4-FFF2-40B4-BE49-F238E27FC236}">
                <a16:creationId xmlns:a16="http://schemas.microsoft.com/office/drawing/2014/main" id="{F6FAD8A9-529A-BE44-8E77-76B92BF0C0A5}"/>
              </a:ext>
            </a:extLst>
          </p:cNvPr>
          <p:cNvCxnSpPr>
            <a:cxnSpLocks/>
          </p:cNvCxnSpPr>
          <p:nvPr userDrawn="1"/>
        </p:nvCxnSpPr>
        <p:spPr>
          <a:xfrm>
            <a:off x="191386" y="6602821"/>
            <a:ext cx="9540000" cy="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grpSp>
        <p:nvGrpSpPr>
          <p:cNvPr id="12" name="그룹 11"/>
          <p:cNvGrpSpPr>
            <a:grpSpLocks noChangeAspect="1"/>
          </p:cNvGrpSpPr>
          <p:nvPr userDrawn="1"/>
        </p:nvGrpSpPr>
        <p:grpSpPr>
          <a:xfrm>
            <a:off x="9731386" y="6280521"/>
            <a:ext cx="2460615" cy="521919"/>
            <a:chOff x="2261630" y="1618848"/>
            <a:chExt cx="2964595" cy="628818"/>
          </a:xfrm>
        </p:grpSpPr>
        <p:pic>
          <p:nvPicPr>
            <p:cNvPr id="14" name="Picture 45">
              <a:extLst>
                <a:ext uri="{FF2B5EF4-FFF2-40B4-BE49-F238E27FC236}">
                  <a16:creationId xmlns:a16="http://schemas.microsoft.com/office/drawing/2014/main" id="{37AF8506-181C-B54B-8F3B-DF4C2B31D69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61630" y="1707006"/>
              <a:ext cx="2821871" cy="540660"/>
            </a:xfrm>
            <a:prstGeom prst="rect">
              <a:avLst/>
            </a:prstGeom>
          </p:spPr>
        </p:pic>
        <p:sp>
          <p:nvSpPr>
            <p:cNvPr id="18" name="TextBox 17"/>
            <p:cNvSpPr txBox="1"/>
            <p:nvPr/>
          </p:nvSpPr>
          <p:spPr>
            <a:xfrm>
              <a:off x="4355977" y="1618848"/>
              <a:ext cx="870248" cy="33373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200" b="1" i="1" u="none" strike="noStrike" kern="1200" cap="none" spc="0" normalizeH="0" baseline="0" noProof="0" dirty="0">
                  <a:ln>
                    <a:noFill/>
                  </a:ln>
                  <a:solidFill>
                    <a:srgbClr val="4472C4"/>
                  </a:solidFill>
                  <a:effectLst/>
                  <a:uLnTx/>
                  <a:uFillTx/>
                  <a:latin typeface="Times New Roman" panose="02020603050405020304" pitchFamily="18" charset="0"/>
                  <a:ea typeface="굴림체"/>
                  <a:cs typeface="Times New Roman" panose="02020603050405020304" pitchFamily="18" charset="0"/>
                </a:rPr>
                <a:t>+Pride </a:t>
              </a:r>
              <a:endParaRPr kumimoji="0" lang="ko-KR" altLang="en-US" sz="1200" b="1" i="1" u="none" strike="noStrike" kern="1200" cap="none" spc="0" normalizeH="0" baseline="0" noProof="0" dirty="0">
                <a:ln>
                  <a:noFill/>
                </a:ln>
                <a:solidFill>
                  <a:srgbClr val="4472C4"/>
                </a:solidFill>
                <a:effectLst/>
                <a:uLnTx/>
                <a:uFillTx/>
                <a:latin typeface="Times New Roman" panose="02020603050405020304" pitchFamily="18" charset="0"/>
                <a:ea typeface="굴림체"/>
                <a:cs typeface="Times New Roman" panose="02020603050405020304" pitchFamily="18" charset="0"/>
              </a:endParaRPr>
            </a:p>
          </p:txBody>
        </p:sp>
      </p:grpSp>
    </p:spTree>
    <p:extLst>
      <p:ext uri="{BB962C8B-B14F-4D97-AF65-F5344CB8AC3E}">
        <p14:creationId xmlns:p14="http://schemas.microsoft.com/office/powerpoint/2010/main" val="302015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idx="1"/>
          </p:nvPr>
        </p:nvSpPr>
        <p:spPr/>
        <p:txBody>
          <a:bodyPr/>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p>
            <a:fld id="{BF16E6B9-ECBD-4FF0-90E4-F35CEC6B145A}" type="datetimeFigureOut">
              <a:rPr lang="ko-KR" altLang="en-US" smtClean="0"/>
              <a:t>2021-06-03</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D5F7CB0F-39BB-4C06-96CB-D50870FBE281}" type="slidenum">
              <a:rPr lang="ko-KR" altLang="en-US" smtClean="0"/>
              <a:t>‹#›</a:t>
            </a:fld>
            <a:endParaRPr lang="ko-KR" altLang="en-US"/>
          </a:p>
        </p:txBody>
      </p:sp>
    </p:spTree>
    <p:extLst>
      <p:ext uri="{BB962C8B-B14F-4D97-AF65-F5344CB8AC3E}">
        <p14:creationId xmlns:p14="http://schemas.microsoft.com/office/powerpoint/2010/main" val="40045841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내용">
    <p:spTree>
      <p:nvGrpSpPr>
        <p:cNvPr id="1" name=""/>
        <p:cNvGrpSpPr/>
        <p:nvPr/>
      </p:nvGrpSpPr>
      <p:grpSpPr>
        <a:xfrm>
          <a:off x="0" y="0"/>
          <a:ext cx="0" cy="0"/>
          <a:chOff x="0" y="0"/>
          <a:chExt cx="0" cy="0"/>
        </a:xfrm>
      </p:grpSpPr>
      <p:grpSp>
        <p:nvGrpSpPr>
          <p:cNvPr id="2" name="그룹 1"/>
          <p:cNvGrpSpPr/>
          <p:nvPr userDrawn="1"/>
        </p:nvGrpSpPr>
        <p:grpSpPr>
          <a:xfrm>
            <a:off x="0" y="-9568"/>
            <a:ext cx="12194645" cy="655618"/>
            <a:chOff x="0" y="-9568"/>
            <a:chExt cx="12194645" cy="655618"/>
          </a:xfrm>
        </p:grpSpPr>
        <p:pic>
          <p:nvPicPr>
            <p:cNvPr id="9" name="그림 8">
              <a:extLst>
                <a:ext uri="{FF2B5EF4-FFF2-40B4-BE49-F238E27FC236}">
                  <a16:creationId xmlns:a16="http://schemas.microsoft.com/office/drawing/2014/main" id="{99478E34-0D29-E84D-8105-AB87F7AF724D}"/>
                </a:ext>
              </a:extLst>
            </p:cNvPr>
            <p:cNvPicPr>
              <a:picLocks noChangeAspect="1"/>
            </p:cNvPicPr>
            <p:nvPr userDrawn="1"/>
          </p:nvPicPr>
          <p:blipFill rotWithShape="1">
            <a:blip r:embed="rId2" cstate="email">
              <a:duotone>
                <a:prstClr val="black"/>
                <a:srgbClr val="90D1D1">
                  <a:tint val="45000"/>
                  <a:satMod val="400000"/>
                </a:srgbClr>
              </a:duotone>
              <a:extLst>
                <a:ext uri="{28A0092B-C50C-407E-A947-70E740481C1C}">
                  <a14:useLocalDpi xmlns:a14="http://schemas.microsoft.com/office/drawing/2010/main"/>
                </a:ext>
              </a:extLst>
            </a:blip>
            <a:srcRect/>
            <a:stretch/>
          </p:blipFill>
          <p:spPr>
            <a:xfrm>
              <a:off x="2644" y="-9568"/>
              <a:ext cx="12192001" cy="609899"/>
            </a:xfrm>
            <a:prstGeom prst="rect">
              <a:avLst/>
            </a:prstGeom>
          </p:spPr>
        </p:pic>
        <p:sp>
          <p:nvSpPr>
            <p:cNvPr id="11" name="직사각형 10">
              <a:extLst>
                <a:ext uri="{FF2B5EF4-FFF2-40B4-BE49-F238E27FC236}">
                  <a16:creationId xmlns:a16="http://schemas.microsoft.com/office/drawing/2014/main" id="{D338B28A-97DF-C745-8816-C1FDE713462C}"/>
                </a:ext>
              </a:extLst>
            </p:cNvPr>
            <p:cNvSpPr/>
            <p:nvPr userDrawn="1"/>
          </p:nvSpPr>
          <p:spPr>
            <a:xfrm>
              <a:off x="0" y="600331"/>
              <a:ext cx="1219200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ko-KR" altLang="en-US" sz="1800" b="0" i="0" u="none" strike="noStrike" kern="1200" cap="none" spc="0" normalizeH="0" baseline="0" noProof="0">
                <a:ln>
                  <a:noFill/>
                </a:ln>
                <a:solidFill>
                  <a:prstClr val="white"/>
                </a:solidFill>
                <a:effectLst/>
                <a:uLnTx/>
                <a:uFillTx/>
                <a:latin typeface="Gill Sans MT"/>
                <a:ea typeface="굴림체"/>
                <a:cs typeface="+mn-cs"/>
              </a:endParaRPr>
            </a:p>
          </p:txBody>
        </p:sp>
      </p:grpSp>
      <p:sp>
        <p:nvSpPr>
          <p:cNvPr id="8" name="슬라이드 번호 개체 틀 5"/>
          <p:cNvSpPr>
            <a:spLocks noGrp="1"/>
          </p:cNvSpPr>
          <p:nvPr>
            <p:ph type="sldNum" sz="quarter" idx="12"/>
          </p:nvPr>
        </p:nvSpPr>
        <p:spPr>
          <a:xfrm>
            <a:off x="30583" y="6237696"/>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F861DB1-7CD0-4EAD-ACA9-006A4A6740D1}" type="slidenum">
              <a:rPr kumimoji="0" lang="ko-KR" altLang="en-US" sz="1800" b="0" i="0" u="none" strike="noStrike" kern="1200" cap="none" spc="0" normalizeH="0" baseline="0" noProof="0" smtClean="0">
                <a:ln>
                  <a:noFill/>
                </a:ln>
                <a:solidFill>
                  <a:prstClr val="black"/>
                </a:solidFill>
                <a:effectLst/>
                <a:uLnTx/>
                <a:uFillTx/>
                <a:latin typeface="Gill Sans MT"/>
                <a:ea typeface="굴림체"/>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ko-KR" altLang="en-US" sz="1800" b="0" i="0" u="none" strike="noStrike" kern="1200" cap="none" spc="0" normalizeH="0" baseline="0" noProof="0">
              <a:ln>
                <a:noFill/>
              </a:ln>
              <a:solidFill>
                <a:prstClr val="black"/>
              </a:solidFill>
              <a:effectLst/>
              <a:uLnTx/>
              <a:uFillTx/>
              <a:latin typeface="Gill Sans MT"/>
              <a:ea typeface="굴림체"/>
              <a:cs typeface="+mn-cs"/>
            </a:endParaRPr>
          </a:p>
        </p:txBody>
      </p:sp>
      <p:sp>
        <p:nvSpPr>
          <p:cNvPr id="3" name="텍스트 개체 틀 2"/>
          <p:cNvSpPr>
            <a:spLocks noGrp="1"/>
          </p:cNvSpPr>
          <p:nvPr>
            <p:ph type="body" sz="quarter" idx="13" hasCustomPrompt="1"/>
          </p:nvPr>
        </p:nvSpPr>
        <p:spPr>
          <a:xfrm>
            <a:off x="519113" y="1400175"/>
            <a:ext cx="11161712" cy="4687888"/>
          </a:xfrm>
          <a:prstGeom prst="rect">
            <a:avLst/>
          </a:prstGeom>
        </p:spPr>
        <p:txBody>
          <a:bodyPr/>
          <a:lstStyle>
            <a:lvl1pPr marL="228600" indent="-228600">
              <a:buClrTx/>
              <a:buFont typeface="Wingdings" panose="05000000000000000000" pitchFamily="2" charset="2"/>
              <a:buChar char="l"/>
              <a:defRPr>
                <a:latin typeface="고양덕양 B" pitchFamily="2" charset="-127"/>
                <a:ea typeface="고양덕양 B" pitchFamily="2" charset="-127"/>
              </a:defRPr>
            </a:lvl1pPr>
            <a:lvl2pPr marL="685800" indent="-228600">
              <a:buFont typeface="Gill Sans MT" panose="020B0502020104020203" pitchFamily="34" charset="0"/>
              <a:buChar char="–"/>
              <a:defRPr>
                <a:latin typeface="고양덕양 B" pitchFamily="2" charset="-127"/>
                <a:ea typeface="고양덕양 B" pitchFamily="2" charset="-127"/>
              </a:defRPr>
            </a:lvl2pPr>
            <a:lvl3pPr>
              <a:defRPr>
                <a:latin typeface="고양덕양 B" pitchFamily="2" charset="-127"/>
                <a:ea typeface="고양덕양 B" pitchFamily="2" charset="-127"/>
              </a:defRPr>
            </a:lvl3pPr>
          </a:lstStyle>
          <a:p>
            <a:pPr lvl="0"/>
            <a:r>
              <a:rPr lang="ko-KR" altLang="en-US" dirty="0"/>
              <a:t>마스터 텍스트 스타일 편집</a:t>
            </a:r>
          </a:p>
          <a:p>
            <a:pPr lvl="1"/>
            <a:r>
              <a:rPr lang="ko-KR" altLang="en-US" dirty="0"/>
              <a:t>둘째 수준</a:t>
            </a:r>
          </a:p>
          <a:p>
            <a:pPr lvl="2"/>
            <a:r>
              <a:rPr lang="ko-KR" altLang="en-US" dirty="0"/>
              <a:t>셋째 수준</a:t>
            </a:r>
          </a:p>
        </p:txBody>
      </p:sp>
      <p:sp>
        <p:nvSpPr>
          <p:cNvPr id="16" name="제목 1"/>
          <p:cNvSpPr>
            <a:spLocks noGrp="1"/>
          </p:cNvSpPr>
          <p:nvPr>
            <p:ph type="title"/>
          </p:nvPr>
        </p:nvSpPr>
        <p:spPr>
          <a:xfrm>
            <a:off x="1100832" y="76524"/>
            <a:ext cx="9994557" cy="676867"/>
          </a:xfrm>
          <a:prstGeom prst="rect">
            <a:avLst/>
          </a:prstGeom>
        </p:spPr>
        <p:txBody>
          <a:bodyPr/>
          <a:lstStyle>
            <a:lvl1pPr>
              <a:defRPr sz="3000" baseline="0"/>
            </a:lvl1pPr>
          </a:lstStyle>
          <a:p>
            <a:r>
              <a:rPr lang="ko-KR" altLang="en-US" dirty="0"/>
              <a:t>마스터 제목 스타일 편집</a:t>
            </a:r>
          </a:p>
        </p:txBody>
      </p:sp>
      <p:grpSp>
        <p:nvGrpSpPr>
          <p:cNvPr id="10" name="그룹 9"/>
          <p:cNvGrpSpPr>
            <a:grpSpLocks noChangeAspect="1"/>
          </p:cNvGrpSpPr>
          <p:nvPr userDrawn="1"/>
        </p:nvGrpSpPr>
        <p:grpSpPr>
          <a:xfrm>
            <a:off x="9754227" y="31950"/>
            <a:ext cx="2460615" cy="521919"/>
            <a:chOff x="2261630" y="1618848"/>
            <a:chExt cx="2964595" cy="628818"/>
          </a:xfrm>
        </p:grpSpPr>
        <p:pic>
          <p:nvPicPr>
            <p:cNvPr id="12" name="Picture 45">
              <a:extLst>
                <a:ext uri="{FF2B5EF4-FFF2-40B4-BE49-F238E27FC236}">
                  <a16:creationId xmlns:a16="http://schemas.microsoft.com/office/drawing/2014/main" id="{37AF8506-181C-B54B-8F3B-DF4C2B31D69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1630" y="1707006"/>
              <a:ext cx="2821871" cy="540660"/>
            </a:xfrm>
            <a:prstGeom prst="rect">
              <a:avLst/>
            </a:prstGeom>
          </p:spPr>
        </p:pic>
        <p:sp>
          <p:nvSpPr>
            <p:cNvPr id="13" name="TextBox 12"/>
            <p:cNvSpPr txBox="1"/>
            <p:nvPr/>
          </p:nvSpPr>
          <p:spPr>
            <a:xfrm>
              <a:off x="4355977" y="1618848"/>
              <a:ext cx="870248" cy="33373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200" b="1" i="1" u="none" strike="noStrike" kern="1200" cap="none" spc="0" normalizeH="0" baseline="0" noProof="0" dirty="0">
                  <a:ln>
                    <a:noFill/>
                  </a:ln>
                  <a:solidFill>
                    <a:srgbClr val="4472C4"/>
                  </a:solidFill>
                  <a:effectLst/>
                  <a:uLnTx/>
                  <a:uFillTx/>
                  <a:latin typeface="Times New Roman" panose="02020603050405020304" pitchFamily="18" charset="0"/>
                  <a:ea typeface="굴림체"/>
                  <a:cs typeface="Times New Roman" panose="02020603050405020304" pitchFamily="18" charset="0"/>
                </a:rPr>
                <a:t>+Pride </a:t>
              </a:r>
              <a:endParaRPr kumimoji="0" lang="ko-KR" altLang="en-US" sz="1200" b="1" i="1" u="none" strike="noStrike" kern="1200" cap="none" spc="0" normalizeH="0" baseline="0" noProof="0" dirty="0">
                <a:ln>
                  <a:noFill/>
                </a:ln>
                <a:solidFill>
                  <a:srgbClr val="4472C4"/>
                </a:solidFill>
                <a:effectLst/>
                <a:uLnTx/>
                <a:uFillTx/>
                <a:latin typeface="Times New Roman" panose="02020603050405020304" pitchFamily="18" charset="0"/>
                <a:ea typeface="굴림체"/>
                <a:cs typeface="Times New Roman" panose="02020603050405020304" pitchFamily="18" charset="0"/>
              </a:endParaRPr>
            </a:p>
          </p:txBody>
        </p:sp>
      </p:grpSp>
    </p:spTree>
    <p:extLst>
      <p:ext uri="{BB962C8B-B14F-4D97-AF65-F5344CB8AC3E}">
        <p14:creationId xmlns:p14="http://schemas.microsoft.com/office/powerpoint/2010/main" val="38018560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내용">
    <p:spTree>
      <p:nvGrpSpPr>
        <p:cNvPr id="1" name=""/>
        <p:cNvGrpSpPr/>
        <p:nvPr/>
      </p:nvGrpSpPr>
      <p:grpSpPr>
        <a:xfrm>
          <a:off x="0" y="0"/>
          <a:ext cx="0" cy="0"/>
          <a:chOff x="0" y="0"/>
          <a:chExt cx="0" cy="0"/>
        </a:xfrm>
      </p:grpSpPr>
      <p:grpSp>
        <p:nvGrpSpPr>
          <p:cNvPr id="2" name="그룹 1"/>
          <p:cNvGrpSpPr/>
          <p:nvPr userDrawn="1"/>
        </p:nvGrpSpPr>
        <p:grpSpPr>
          <a:xfrm>
            <a:off x="0" y="-9568"/>
            <a:ext cx="12194645" cy="655618"/>
            <a:chOff x="0" y="-9568"/>
            <a:chExt cx="12194645" cy="655618"/>
          </a:xfrm>
        </p:grpSpPr>
        <p:pic>
          <p:nvPicPr>
            <p:cNvPr id="12" name="그림 11">
              <a:extLst>
                <a:ext uri="{FF2B5EF4-FFF2-40B4-BE49-F238E27FC236}">
                  <a16:creationId xmlns:a16="http://schemas.microsoft.com/office/drawing/2014/main" id="{99478E34-0D29-E84D-8105-AB87F7AF724D}"/>
                </a:ext>
              </a:extLst>
            </p:cNvPr>
            <p:cNvPicPr>
              <a:picLocks noChangeAspect="1"/>
            </p:cNvPicPr>
            <p:nvPr userDrawn="1"/>
          </p:nvPicPr>
          <p:blipFill rotWithShape="1">
            <a:blip r:embed="rId2" cstate="email">
              <a:duotone>
                <a:prstClr val="black"/>
                <a:srgbClr val="90D1D1">
                  <a:tint val="45000"/>
                  <a:satMod val="400000"/>
                </a:srgbClr>
              </a:duotone>
              <a:extLst>
                <a:ext uri="{28A0092B-C50C-407E-A947-70E740481C1C}">
                  <a14:useLocalDpi xmlns:a14="http://schemas.microsoft.com/office/drawing/2010/main"/>
                </a:ext>
              </a:extLst>
            </a:blip>
            <a:srcRect/>
            <a:stretch/>
          </p:blipFill>
          <p:spPr>
            <a:xfrm>
              <a:off x="2644" y="-9568"/>
              <a:ext cx="12192001" cy="609899"/>
            </a:xfrm>
            <a:prstGeom prst="rect">
              <a:avLst/>
            </a:prstGeom>
          </p:spPr>
        </p:pic>
        <p:sp>
          <p:nvSpPr>
            <p:cNvPr id="14" name="직사각형 13">
              <a:extLst>
                <a:ext uri="{FF2B5EF4-FFF2-40B4-BE49-F238E27FC236}">
                  <a16:creationId xmlns:a16="http://schemas.microsoft.com/office/drawing/2014/main" id="{D338B28A-97DF-C745-8816-C1FDE713462C}"/>
                </a:ext>
              </a:extLst>
            </p:cNvPr>
            <p:cNvSpPr/>
            <p:nvPr userDrawn="1"/>
          </p:nvSpPr>
          <p:spPr>
            <a:xfrm>
              <a:off x="0" y="600331"/>
              <a:ext cx="1219200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ko-KR" altLang="en-US" sz="1800" b="0" i="0" u="none" strike="noStrike" kern="1200" cap="none" spc="0" normalizeH="0" baseline="0" noProof="0">
                <a:ln>
                  <a:noFill/>
                </a:ln>
                <a:solidFill>
                  <a:prstClr val="white"/>
                </a:solidFill>
                <a:effectLst/>
                <a:uLnTx/>
                <a:uFillTx/>
                <a:latin typeface="Gill Sans MT"/>
                <a:ea typeface="굴림체"/>
                <a:cs typeface="+mn-cs"/>
              </a:endParaRPr>
            </a:p>
          </p:txBody>
        </p:sp>
      </p:grpSp>
      <p:sp>
        <p:nvSpPr>
          <p:cNvPr id="8" name="슬라이드 번호 개체 틀 5"/>
          <p:cNvSpPr>
            <a:spLocks noGrp="1"/>
          </p:cNvSpPr>
          <p:nvPr>
            <p:ph type="sldNum" sz="quarter" idx="12"/>
          </p:nvPr>
        </p:nvSpPr>
        <p:spPr>
          <a:xfrm>
            <a:off x="30583" y="6237696"/>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F861DB1-7CD0-4EAD-ACA9-006A4A6740D1}" type="slidenum">
              <a:rPr kumimoji="0" lang="ko-KR" altLang="en-US" sz="1800" b="0" i="0" u="none" strike="noStrike" kern="1200" cap="none" spc="0" normalizeH="0" baseline="0" noProof="0" smtClean="0">
                <a:ln>
                  <a:noFill/>
                </a:ln>
                <a:solidFill>
                  <a:prstClr val="black"/>
                </a:solidFill>
                <a:effectLst/>
                <a:uLnTx/>
                <a:uFillTx/>
                <a:latin typeface="Gill Sans MT"/>
                <a:ea typeface="굴림체"/>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ko-KR" altLang="en-US" sz="1800" b="0" i="0" u="none" strike="noStrike" kern="1200" cap="none" spc="0" normalizeH="0" baseline="0" noProof="0">
              <a:ln>
                <a:noFill/>
              </a:ln>
              <a:solidFill>
                <a:prstClr val="black"/>
              </a:solidFill>
              <a:effectLst/>
              <a:uLnTx/>
              <a:uFillTx/>
              <a:latin typeface="Gill Sans MT"/>
              <a:ea typeface="굴림체"/>
              <a:cs typeface="+mn-cs"/>
            </a:endParaRPr>
          </a:p>
        </p:txBody>
      </p:sp>
      <p:sp>
        <p:nvSpPr>
          <p:cNvPr id="3" name="텍스트 개체 틀 2"/>
          <p:cNvSpPr>
            <a:spLocks noGrp="1"/>
          </p:cNvSpPr>
          <p:nvPr>
            <p:ph type="body" sz="quarter" idx="13" hasCustomPrompt="1"/>
          </p:nvPr>
        </p:nvSpPr>
        <p:spPr>
          <a:xfrm>
            <a:off x="519113" y="1400175"/>
            <a:ext cx="11161712" cy="4687888"/>
          </a:xfrm>
          <a:prstGeom prst="rect">
            <a:avLst/>
          </a:prstGeom>
        </p:spPr>
        <p:txBody>
          <a:bodyPr/>
          <a:lstStyle>
            <a:lvl1pPr marL="228600" indent="-228600">
              <a:buClrTx/>
              <a:buFont typeface="Wingdings" panose="05000000000000000000" pitchFamily="2" charset="2"/>
              <a:buChar char="l"/>
              <a:defRPr>
                <a:latin typeface="고양덕양 B" pitchFamily="2" charset="-127"/>
                <a:ea typeface="고양덕양 B" pitchFamily="2" charset="-127"/>
              </a:defRPr>
            </a:lvl1pPr>
            <a:lvl2pPr marL="685800" indent="-228600">
              <a:buFont typeface="Gill Sans MT" panose="020B0502020104020203" pitchFamily="34" charset="0"/>
              <a:buChar char="–"/>
              <a:defRPr>
                <a:latin typeface="고양덕양 B" pitchFamily="2" charset="-127"/>
                <a:ea typeface="고양덕양 B" pitchFamily="2" charset="-127"/>
              </a:defRPr>
            </a:lvl2pPr>
            <a:lvl3pPr>
              <a:defRPr>
                <a:latin typeface="고양덕양 B" pitchFamily="2" charset="-127"/>
                <a:ea typeface="고양덕양 B" pitchFamily="2" charset="-127"/>
              </a:defRPr>
            </a:lvl3pPr>
          </a:lstStyle>
          <a:p>
            <a:pPr lvl="0"/>
            <a:r>
              <a:rPr lang="ko-KR" altLang="en-US" dirty="0"/>
              <a:t>마스터 텍스트 스타일 편집</a:t>
            </a:r>
          </a:p>
          <a:p>
            <a:pPr lvl="1"/>
            <a:r>
              <a:rPr lang="ko-KR" altLang="en-US" dirty="0"/>
              <a:t>둘째 수준</a:t>
            </a:r>
          </a:p>
          <a:p>
            <a:pPr lvl="2"/>
            <a:r>
              <a:rPr lang="ko-KR" altLang="en-US" dirty="0"/>
              <a:t>셋째 수준</a:t>
            </a:r>
          </a:p>
        </p:txBody>
      </p:sp>
      <p:sp>
        <p:nvSpPr>
          <p:cNvPr id="16" name="제목 1"/>
          <p:cNvSpPr>
            <a:spLocks noGrp="1"/>
          </p:cNvSpPr>
          <p:nvPr>
            <p:ph type="title"/>
          </p:nvPr>
        </p:nvSpPr>
        <p:spPr>
          <a:xfrm>
            <a:off x="1100832" y="76524"/>
            <a:ext cx="9994557" cy="676867"/>
          </a:xfrm>
          <a:prstGeom prst="rect">
            <a:avLst/>
          </a:prstGeom>
        </p:spPr>
        <p:txBody>
          <a:bodyPr/>
          <a:lstStyle>
            <a:lvl1pPr>
              <a:defRPr sz="3000" baseline="0"/>
            </a:lvl1pPr>
          </a:lstStyle>
          <a:p>
            <a:r>
              <a:rPr lang="ko-KR" altLang="en-US" dirty="0"/>
              <a:t>마스터 제목 스타일 편집</a:t>
            </a:r>
          </a:p>
        </p:txBody>
      </p:sp>
      <p:cxnSp>
        <p:nvCxnSpPr>
          <p:cNvPr id="11" name="직선 연결선[R] 6">
            <a:extLst>
              <a:ext uri="{FF2B5EF4-FFF2-40B4-BE49-F238E27FC236}">
                <a16:creationId xmlns:a16="http://schemas.microsoft.com/office/drawing/2014/main" id="{F6FAD8A9-529A-BE44-8E77-76B92BF0C0A5}"/>
              </a:ext>
            </a:extLst>
          </p:cNvPr>
          <p:cNvCxnSpPr>
            <a:cxnSpLocks/>
          </p:cNvCxnSpPr>
          <p:nvPr userDrawn="1"/>
        </p:nvCxnSpPr>
        <p:spPr>
          <a:xfrm>
            <a:off x="191386" y="6602821"/>
            <a:ext cx="9540000" cy="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grpSp>
        <p:nvGrpSpPr>
          <p:cNvPr id="10" name="그룹 9"/>
          <p:cNvGrpSpPr>
            <a:grpSpLocks noChangeAspect="1"/>
          </p:cNvGrpSpPr>
          <p:nvPr userDrawn="1"/>
        </p:nvGrpSpPr>
        <p:grpSpPr>
          <a:xfrm>
            <a:off x="9731386" y="6280521"/>
            <a:ext cx="2460615" cy="521919"/>
            <a:chOff x="2261630" y="1618848"/>
            <a:chExt cx="2964595" cy="628818"/>
          </a:xfrm>
        </p:grpSpPr>
        <p:pic>
          <p:nvPicPr>
            <p:cNvPr id="13" name="Picture 45">
              <a:extLst>
                <a:ext uri="{FF2B5EF4-FFF2-40B4-BE49-F238E27FC236}">
                  <a16:creationId xmlns:a16="http://schemas.microsoft.com/office/drawing/2014/main" id="{37AF8506-181C-B54B-8F3B-DF4C2B31D69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1630" y="1707006"/>
              <a:ext cx="2821871" cy="540660"/>
            </a:xfrm>
            <a:prstGeom prst="rect">
              <a:avLst/>
            </a:prstGeom>
          </p:spPr>
        </p:pic>
        <p:sp>
          <p:nvSpPr>
            <p:cNvPr id="15" name="TextBox 14"/>
            <p:cNvSpPr txBox="1"/>
            <p:nvPr/>
          </p:nvSpPr>
          <p:spPr>
            <a:xfrm>
              <a:off x="4355977" y="1618848"/>
              <a:ext cx="870248" cy="33373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200" b="1" i="1" u="none" strike="noStrike" kern="1200" cap="none" spc="0" normalizeH="0" baseline="0" noProof="0" dirty="0">
                  <a:ln>
                    <a:noFill/>
                  </a:ln>
                  <a:solidFill>
                    <a:srgbClr val="4472C4"/>
                  </a:solidFill>
                  <a:effectLst/>
                  <a:uLnTx/>
                  <a:uFillTx/>
                  <a:latin typeface="Times New Roman" panose="02020603050405020304" pitchFamily="18" charset="0"/>
                  <a:ea typeface="굴림체"/>
                  <a:cs typeface="Times New Roman" panose="02020603050405020304" pitchFamily="18" charset="0"/>
                </a:rPr>
                <a:t>+Pride </a:t>
              </a:r>
              <a:endParaRPr kumimoji="0" lang="ko-KR" altLang="en-US" sz="1200" b="1" i="1" u="none" strike="noStrike" kern="1200" cap="none" spc="0" normalizeH="0" baseline="0" noProof="0" dirty="0">
                <a:ln>
                  <a:noFill/>
                </a:ln>
                <a:solidFill>
                  <a:srgbClr val="4472C4"/>
                </a:solidFill>
                <a:effectLst/>
                <a:uLnTx/>
                <a:uFillTx/>
                <a:latin typeface="Times New Roman" panose="02020603050405020304" pitchFamily="18" charset="0"/>
                <a:ea typeface="굴림체"/>
                <a:cs typeface="Times New Roman" panose="02020603050405020304" pitchFamily="18" charset="0"/>
              </a:endParaRPr>
            </a:p>
          </p:txBody>
        </p:sp>
      </p:grpSp>
    </p:spTree>
    <p:extLst>
      <p:ext uri="{BB962C8B-B14F-4D97-AF65-F5344CB8AC3E}">
        <p14:creationId xmlns:p14="http://schemas.microsoft.com/office/powerpoint/2010/main" val="499757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내용">
    <p:spTree>
      <p:nvGrpSpPr>
        <p:cNvPr id="1" name=""/>
        <p:cNvGrpSpPr/>
        <p:nvPr/>
      </p:nvGrpSpPr>
      <p:grpSpPr>
        <a:xfrm>
          <a:off x="0" y="0"/>
          <a:ext cx="0" cy="0"/>
          <a:chOff x="0" y="0"/>
          <a:chExt cx="0" cy="0"/>
        </a:xfrm>
      </p:grpSpPr>
      <p:grpSp>
        <p:nvGrpSpPr>
          <p:cNvPr id="2" name="그룹 1"/>
          <p:cNvGrpSpPr/>
          <p:nvPr userDrawn="1"/>
        </p:nvGrpSpPr>
        <p:grpSpPr>
          <a:xfrm>
            <a:off x="0" y="-9568"/>
            <a:ext cx="12194645" cy="655618"/>
            <a:chOff x="0" y="-9568"/>
            <a:chExt cx="12194645" cy="655618"/>
          </a:xfrm>
        </p:grpSpPr>
        <p:pic>
          <p:nvPicPr>
            <p:cNvPr id="9" name="그림 8">
              <a:extLst>
                <a:ext uri="{FF2B5EF4-FFF2-40B4-BE49-F238E27FC236}">
                  <a16:creationId xmlns:a16="http://schemas.microsoft.com/office/drawing/2014/main" id="{99478E34-0D29-E84D-8105-AB87F7AF724D}"/>
                </a:ext>
              </a:extLst>
            </p:cNvPr>
            <p:cNvPicPr>
              <a:picLocks noChangeAspect="1"/>
            </p:cNvPicPr>
            <p:nvPr userDrawn="1"/>
          </p:nvPicPr>
          <p:blipFill rotWithShape="1">
            <a:blip r:embed="rId2" cstate="email">
              <a:duotone>
                <a:prstClr val="black"/>
                <a:srgbClr val="90D1D1">
                  <a:tint val="45000"/>
                  <a:satMod val="400000"/>
                </a:srgbClr>
              </a:duotone>
              <a:extLst>
                <a:ext uri="{28A0092B-C50C-407E-A947-70E740481C1C}">
                  <a14:useLocalDpi xmlns:a14="http://schemas.microsoft.com/office/drawing/2010/main"/>
                </a:ext>
              </a:extLst>
            </a:blip>
            <a:srcRect/>
            <a:stretch/>
          </p:blipFill>
          <p:spPr>
            <a:xfrm>
              <a:off x="2644" y="-9568"/>
              <a:ext cx="12192001" cy="609899"/>
            </a:xfrm>
            <a:prstGeom prst="rect">
              <a:avLst/>
            </a:prstGeom>
          </p:spPr>
        </p:pic>
        <p:sp>
          <p:nvSpPr>
            <p:cNvPr id="11" name="직사각형 10">
              <a:extLst>
                <a:ext uri="{FF2B5EF4-FFF2-40B4-BE49-F238E27FC236}">
                  <a16:creationId xmlns:a16="http://schemas.microsoft.com/office/drawing/2014/main" id="{D338B28A-97DF-C745-8816-C1FDE713462C}"/>
                </a:ext>
              </a:extLst>
            </p:cNvPr>
            <p:cNvSpPr/>
            <p:nvPr userDrawn="1"/>
          </p:nvSpPr>
          <p:spPr>
            <a:xfrm>
              <a:off x="0" y="600331"/>
              <a:ext cx="1219200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ko-KR" altLang="en-US" sz="1800" b="0" i="0" u="none" strike="noStrike" kern="1200" cap="none" spc="0" normalizeH="0" baseline="0" noProof="0">
                <a:ln>
                  <a:noFill/>
                </a:ln>
                <a:solidFill>
                  <a:prstClr val="white"/>
                </a:solidFill>
                <a:effectLst/>
                <a:uLnTx/>
                <a:uFillTx/>
                <a:latin typeface="Gill Sans MT"/>
                <a:ea typeface="굴림체"/>
                <a:cs typeface="+mn-cs"/>
              </a:endParaRPr>
            </a:p>
          </p:txBody>
        </p:sp>
      </p:grpSp>
      <p:sp>
        <p:nvSpPr>
          <p:cNvPr id="8" name="슬라이드 번호 개체 틀 5"/>
          <p:cNvSpPr>
            <a:spLocks noGrp="1"/>
          </p:cNvSpPr>
          <p:nvPr>
            <p:ph type="sldNum" sz="quarter" idx="12"/>
          </p:nvPr>
        </p:nvSpPr>
        <p:spPr>
          <a:xfrm>
            <a:off x="0" y="6570238"/>
            <a:ext cx="2743200" cy="365125"/>
          </a:xfrm>
          <a:prstGeom prst="rect">
            <a:avLst/>
          </a:prstGeom>
        </p:spPr>
        <p:txBody>
          <a:bodyPr/>
          <a:lstStyle>
            <a:lvl1pPr>
              <a:defRPr sz="1400">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F861DB1-7CD0-4EAD-ACA9-006A4A6740D1}" type="slidenum">
              <a:rPr kumimoji="0" lang="ko-KR" altLang="en-US" sz="1400" b="0" i="0" u="none" strike="noStrike" kern="1200" cap="none" spc="0" normalizeH="0" baseline="0" noProof="0" smtClean="0">
                <a:ln>
                  <a:noFill/>
                </a:ln>
                <a:solidFill>
                  <a:prstClr val="black"/>
                </a:solidFill>
                <a:effectLst/>
                <a:uLnTx/>
                <a:uFillTx/>
                <a:latin typeface="Arial" panose="020B0604020202020204" pitchFamily="34" charset="0"/>
                <a:ea typeface="굴림체"/>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ko-KR" altLang="en-US" sz="1400" b="0" i="0" u="none" strike="noStrike" kern="1200" cap="none" spc="0" normalizeH="0" baseline="0" noProof="0">
              <a:ln>
                <a:noFill/>
              </a:ln>
              <a:solidFill>
                <a:prstClr val="black"/>
              </a:solidFill>
              <a:effectLst/>
              <a:uLnTx/>
              <a:uFillTx/>
              <a:latin typeface="Arial" panose="020B0604020202020204" pitchFamily="34" charset="0"/>
              <a:ea typeface="굴림체"/>
              <a:cs typeface="Arial" panose="020B0604020202020204" pitchFamily="34" charset="0"/>
            </a:endParaRPr>
          </a:p>
        </p:txBody>
      </p:sp>
      <p:sp>
        <p:nvSpPr>
          <p:cNvPr id="3" name="텍스트 개체 틀 2"/>
          <p:cNvSpPr>
            <a:spLocks noGrp="1"/>
          </p:cNvSpPr>
          <p:nvPr>
            <p:ph type="body" sz="quarter" idx="13" hasCustomPrompt="1"/>
          </p:nvPr>
        </p:nvSpPr>
        <p:spPr>
          <a:xfrm>
            <a:off x="519113" y="1400175"/>
            <a:ext cx="11161712" cy="4687888"/>
          </a:xfrm>
          <a:prstGeom prst="rect">
            <a:avLst/>
          </a:prstGeom>
        </p:spPr>
        <p:txBody>
          <a:bodyPr/>
          <a:lstStyle>
            <a:lvl1pPr marL="228600" indent="-228600">
              <a:buClrTx/>
              <a:buFont typeface="Wingdings" panose="05000000000000000000" pitchFamily="2" charset="2"/>
              <a:buChar char="l"/>
              <a:defRPr>
                <a:latin typeface="고양덕양 B" pitchFamily="2" charset="-127"/>
                <a:ea typeface="고양덕양 B" pitchFamily="2" charset="-127"/>
              </a:defRPr>
            </a:lvl1pPr>
            <a:lvl2pPr marL="685800" indent="-228600">
              <a:buFont typeface="Gill Sans MT" panose="020B0502020104020203" pitchFamily="34" charset="0"/>
              <a:buChar char="–"/>
              <a:defRPr>
                <a:latin typeface="고양덕양 B" pitchFamily="2" charset="-127"/>
                <a:ea typeface="고양덕양 B" pitchFamily="2" charset="-127"/>
              </a:defRPr>
            </a:lvl2pPr>
            <a:lvl3pPr>
              <a:defRPr>
                <a:latin typeface="고양덕양 B" pitchFamily="2" charset="-127"/>
                <a:ea typeface="고양덕양 B" pitchFamily="2" charset="-127"/>
              </a:defRPr>
            </a:lvl3pPr>
          </a:lstStyle>
          <a:p>
            <a:pPr lvl="0"/>
            <a:r>
              <a:rPr lang="ko-KR" altLang="en-US" dirty="0"/>
              <a:t>마스터 텍스트 스타일 편집</a:t>
            </a:r>
          </a:p>
          <a:p>
            <a:pPr lvl="1"/>
            <a:r>
              <a:rPr lang="ko-KR" altLang="en-US" dirty="0"/>
              <a:t>둘째 수준</a:t>
            </a:r>
          </a:p>
          <a:p>
            <a:pPr lvl="2"/>
            <a:r>
              <a:rPr lang="ko-KR" altLang="en-US" dirty="0"/>
              <a:t>셋째 수준</a:t>
            </a:r>
          </a:p>
        </p:txBody>
      </p:sp>
      <p:sp>
        <p:nvSpPr>
          <p:cNvPr id="16" name="제목 1"/>
          <p:cNvSpPr>
            <a:spLocks noGrp="1"/>
          </p:cNvSpPr>
          <p:nvPr>
            <p:ph type="title"/>
          </p:nvPr>
        </p:nvSpPr>
        <p:spPr>
          <a:xfrm>
            <a:off x="1100832" y="76524"/>
            <a:ext cx="9994557" cy="676867"/>
          </a:xfrm>
          <a:prstGeom prst="rect">
            <a:avLst/>
          </a:prstGeom>
        </p:spPr>
        <p:txBody>
          <a:bodyPr/>
          <a:lstStyle>
            <a:lvl1pPr>
              <a:defRPr sz="3000" baseline="0"/>
            </a:lvl1pPr>
          </a:lstStyle>
          <a:p>
            <a:r>
              <a:rPr lang="ko-KR" altLang="en-US" dirty="0"/>
              <a:t>마스터 제목 스타일 편집</a:t>
            </a:r>
          </a:p>
        </p:txBody>
      </p:sp>
      <p:pic>
        <p:nvPicPr>
          <p:cNvPr id="17" name="그림 16">
            <a:extLst>
              <a:ext uri="{FF2B5EF4-FFF2-40B4-BE49-F238E27FC236}">
                <a16:creationId xmlns:a16="http://schemas.microsoft.com/office/drawing/2014/main" id="{8425ABE7-A16A-824D-B06C-CEFB4D1FA8D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0087675">
            <a:off x="269928" y="26353"/>
            <a:ext cx="693503" cy="781166"/>
          </a:xfrm>
          <a:prstGeom prst="rect">
            <a:avLst/>
          </a:prstGeom>
          <a:effectLst>
            <a:outerShdw blurRad="63500" sx="102000" sy="102000" algn="ctr" rotWithShape="0">
              <a:prstClr val="black">
                <a:alpha val="40000"/>
              </a:prstClr>
            </a:outerShdw>
          </a:effectLst>
        </p:spPr>
      </p:pic>
      <p:grpSp>
        <p:nvGrpSpPr>
          <p:cNvPr id="14" name="그룹 13">
            <a:extLst>
              <a:ext uri="{FF2B5EF4-FFF2-40B4-BE49-F238E27FC236}">
                <a16:creationId xmlns:a16="http://schemas.microsoft.com/office/drawing/2014/main" id="{6F085852-5367-4A4F-9092-FC9FECB96D8D}"/>
              </a:ext>
            </a:extLst>
          </p:cNvPr>
          <p:cNvGrpSpPr>
            <a:grpSpLocks noChangeAspect="1"/>
          </p:cNvGrpSpPr>
          <p:nvPr userDrawn="1"/>
        </p:nvGrpSpPr>
        <p:grpSpPr>
          <a:xfrm>
            <a:off x="9808983" y="-3590"/>
            <a:ext cx="2538970" cy="547143"/>
            <a:chOff x="2261630" y="1588458"/>
            <a:chExt cx="3058997" cy="659208"/>
          </a:xfrm>
        </p:grpSpPr>
        <p:pic>
          <p:nvPicPr>
            <p:cNvPr id="15" name="Picture 45">
              <a:extLst>
                <a:ext uri="{FF2B5EF4-FFF2-40B4-BE49-F238E27FC236}">
                  <a16:creationId xmlns:a16="http://schemas.microsoft.com/office/drawing/2014/main" id="{92DBC398-4E65-9244-AD65-92FD2F7CB924}"/>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72432"/>
            <a:stretch/>
          </p:blipFill>
          <p:spPr>
            <a:xfrm>
              <a:off x="2261630" y="1707006"/>
              <a:ext cx="777929" cy="540660"/>
            </a:xfrm>
            <a:prstGeom prst="rect">
              <a:avLst/>
            </a:prstGeom>
          </p:spPr>
        </p:pic>
        <p:sp>
          <p:nvSpPr>
            <p:cNvPr id="18" name="TextBox 17">
              <a:extLst>
                <a:ext uri="{FF2B5EF4-FFF2-40B4-BE49-F238E27FC236}">
                  <a16:creationId xmlns:a16="http://schemas.microsoft.com/office/drawing/2014/main" id="{63313844-007C-604E-A95D-F405DA78D177}"/>
                </a:ext>
              </a:extLst>
            </p:cNvPr>
            <p:cNvSpPr txBox="1"/>
            <p:nvPr/>
          </p:nvSpPr>
          <p:spPr>
            <a:xfrm>
              <a:off x="4450380" y="1588458"/>
              <a:ext cx="870247" cy="31519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100" b="1" i="1" u="none" strike="noStrike" kern="1200" cap="none" spc="0" normalizeH="0" baseline="0" noProof="0" dirty="0">
                  <a:ln>
                    <a:noFill/>
                  </a:ln>
                  <a:solidFill>
                    <a:srgbClr val="4472C4"/>
                  </a:solidFill>
                  <a:effectLst/>
                  <a:uLnTx/>
                  <a:uFillTx/>
                  <a:latin typeface="Times New Roman" panose="02020603050405020304" pitchFamily="18" charset="0"/>
                  <a:ea typeface="굴림체"/>
                  <a:cs typeface="Times New Roman" panose="02020603050405020304" pitchFamily="18" charset="0"/>
                </a:rPr>
                <a:t>+Pride </a:t>
              </a:r>
              <a:endParaRPr kumimoji="0" lang="ko-KR" altLang="en-US" sz="1100" b="1" i="1" u="none" strike="noStrike" kern="1200" cap="none" spc="0" normalizeH="0" baseline="0" noProof="0" dirty="0">
                <a:ln>
                  <a:noFill/>
                </a:ln>
                <a:solidFill>
                  <a:srgbClr val="4472C4"/>
                </a:solidFill>
                <a:effectLst/>
                <a:uLnTx/>
                <a:uFillTx/>
                <a:latin typeface="Times New Roman" panose="02020603050405020304" pitchFamily="18" charset="0"/>
                <a:ea typeface="굴림체"/>
                <a:cs typeface="Times New Roman" panose="02020603050405020304" pitchFamily="18" charset="0"/>
              </a:endParaRPr>
            </a:p>
          </p:txBody>
        </p:sp>
        <p:sp>
          <p:nvSpPr>
            <p:cNvPr id="19" name="TextBox 18">
              <a:extLst>
                <a:ext uri="{FF2B5EF4-FFF2-40B4-BE49-F238E27FC236}">
                  <a16:creationId xmlns:a16="http://schemas.microsoft.com/office/drawing/2014/main" id="{ED6D7FFA-A49E-D64A-B699-52694EE5FF57}"/>
                </a:ext>
              </a:extLst>
            </p:cNvPr>
            <p:cNvSpPr txBox="1"/>
            <p:nvPr userDrawn="1"/>
          </p:nvSpPr>
          <p:spPr>
            <a:xfrm>
              <a:off x="2875738" y="1691443"/>
              <a:ext cx="2415513" cy="5191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1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HY견고딕" panose="02030600000101010101" pitchFamily="18" charset="-127"/>
                  <a:cs typeface="Arial" panose="020B0604020202020204" pitchFamily="34" charset="0"/>
                </a:rPr>
                <a:t>National Institute of Environmental Research</a:t>
              </a:r>
              <a:endParaRPr kumimoji="0" lang="ko-KR" altLang="en-US" sz="11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HY견고딕" panose="02030600000101010101" pitchFamily="18" charset="-127"/>
                <a:cs typeface="Arial" panose="020B0604020202020204" pitchFamily="34" charset="0"/>
              </a:endParaRPr>
            </a:p>
          </p:txBody>
        </p:sp>
      </p:grpSp>
    </p:spTree>
    <p:extLst>
      <p:ext uri="{BB962C8B-B14F-4D97-AF65-F5344CB8AC3E}">
        <p14:creationId xmlns:p14="http://schemas.microsoft.com/office/powerpoint/2010/main" val="14404717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_내용">
    <p:spTree>
      <p:nvGrpSpPr>
        <p:cNvPr id="1" name=""/>
        <p:cNvGrpSpPr/>
        <p:nvPr/>
      </p:nvGrpSpPr>
      <p:grpSpPr>
        <a:xfrm>
          <a:off x="0" y="0"/>
          <a:ext cx="0" cy="0"/>
          <a:chOff x="0" y="0"/>
          <a:chExt cx="0" cy="0"/>
        </a:xfrm>
      </p:grpSpPr>
      <p:grpSp>
        <p:nvGrpSpPr>
          <p:cNvPr id="2" name="그룹 1"/>
          <p:cNvGrpSpPr/>
          <p:nvPr userDrawn="1"/>
        </p:nvGrpSpPr>
        <p:grpSpPr>
          <a:xfrm>
            <a:off x="0" y="-9568"/>
            <a:ext cx="12194645" cy="655618"/>
            <a:chOff x="0" y="-9568"/>
            <a:chExt cx="12194645" cy="655618"/>
          </a:xfrm>
        </p:grpSpPr>
        <p:pic>
          <p:nvPicPr>
            <p:cNvPr id="12" name="그림 11">
              <a:extLst>
                <a:ext uri="{FF2B5EF4-FFF2-40B4-BE49-F238E27FC236}">
                  <a16:creationId xmlns:a16="http://schemas.microsoft.com/office/drawing/2014/main" id="{99478E34-0D29-E84D-8105-AB87F7AF724D}"/>
                </a:ext>
              </a:extLst>
            </p:cNvPr>
            <p:cNvPicPr>
              <a:picLocks noChangeAspect="1"/>
            </p:cNvPicPr>
            <p:nvPr userDrawn="1"/>
          </p:nvPicPr>
          <p:blipFill rotWithShape="1">
            <a:blip r:embed="rId2" cstate="email">
              <a:duotone>
                <a:prstClr val="black"/>
                <a:srgbClr val="90D1D1">
                  <a:tint val="45000"/>
                  <a:satMod val="400000"/>
                </a:srgbClr>
              </a:duotone>
              <a:extLst>
                <a:ext uri="{28A0092B-C50C-407E-A947-70E740481C1C}">
                  <a14:useLocalDpi xmlns:a14="http://schemas.microsoft.com/office/drawing/2010/main"/>
                </a:ext>
              </a:extLst>
            </a:blip>
            <a:srcRect/>
            <a:stretch/>
          </p:blipFill>
          <p:spPr>
            <a:xfrm>
              <a:off x="2644" y="-9568"/>
              <a:ext cx="12192001" cy="609899"/>
            </a:xfrm>
            <a:prstGeom prst="rect">
              <a:avLst/>
            </a:prstGeom>
          </p:spPr>
        </p:pic>
        <p:sp>
          <p:nvSpPr>
            <p:cNvPr id="14" name="직사각형 13">
              <a:extLst>
                <a:ext uri="{FF2B5EF4-FFF2-40B4-BE49-F238E27FC236}">
                  <a16:creationId xmlns:a16="http://schemas.microsoft.com/office/drawing/2014/main" id="{D338B28A-97DF-C745-8816-C1FDE713462C}"/>
                </a:ext>
              </a:extLst>
            </p:cNvPr>
            <p:cNvSpPr/>
            <p:nvPr userDrawn="1"/>
          </p:nvSpPr>
          <p:spPr>
            <a:xfrm>
              <a:off x="0" y="600331"/>
              <a:ext cx="1219200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ko-KR" altLang="en-US" sz="1800" b="0" i="0" u="none" strike="noStrike" kern="1200" cap="none" spc="0" normalizeH="0" baseline="0" noProof="0">
                <a:ln>
                  <a:noFill/>
                </a:ln>
                <a:solidFill>
                  <a:prstClr val="white"/>
                </a:solidFill>
                <a:effectLst/>
                <a:uLnTx/>
                <a:uFillTx/>
                <a:latin typeface="Gill Sans MT"/>
                <a:ea typeface="굴림체"/>
                <a:cs typeface="+mn-cs"/>
              </a:endParaRPr>
            </a:p>
          </p:txBody>
        </p:sp>
      </p:grpSp>
      <p:sp>
        <p:nvSpPr>
          <p:cNvPr id="8" name="슬라이드 번호 개체 틀 5"/>
          <p:cNvSpPr>
            <a:spLocks noGrp="1"/>
          </p:cNvSpPr>
          <p:nvPr>
            <p:ph type="sldNum" sz="quarter" idx="12"/>
          </p:nvPr>
        </p:nvSpPr>
        <p:spPr>
          <a:xfrm>
            <a:off x="30583" y="6237696"/>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F861DB1-7CD0-4EAD-ACA9-006A4A6740D1}" type="slidenum">
              <a:rPr kumimoji="0" lang="ko-KR" altLang="en-US" sz="1800" b="0" i="0" u="none" strike="noStrike" kern="1200" cap="none" spc="0" normalizeH="0" baseline="0" noProof="0" smtClean="0">
                <a:ln>
                  <a:noFill/>
                </a:ln>
                <a:solidFill>
                  <a:prstClr val="black"/>
                </a:solidFill>
                <a:effectLst/>
                <a:uLnTx/>
                <a:uFillTx/>
                <a:latin typeface="Gill Sans MT"/>
                <a:ea typeface="굴림체"/>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ko-KR" altLang="en-US" sz="1800" b="0" i="0" u="none" strike="noStrike" kern="1200" cap="none" spc="0" normalizeH="0" baseline="0" noProof="0">
              <a:ln>
                <a:noFill/>
              </a:ln>
              <a:solidFill>
                <a:prstClr val="black"/>
              </a:solidFill>
              <a:effectLst/>
              <a:uLnTx/>
              <a:uFillTx/>
              <a:latin typeface="Gill Sans MT"/>
              <a:ea typeface="굴림체"/>
              <a:cs typeface="+mn-cs"/>
            </a:endParaRPr>
          </a:p>
        </p:txBody>
      </p:sp>
      <p:sp>
        <p:nvSpPr>
          <p:cNvPr id="3" name="텍스트 개체 틀 2"/>
          <p:cNvSpPr>
            <a:spLocks noGrp="1"/>
          </p:cNvSpPr>
          <p:nvPr>
            <p:ph type="body" sz="quarter" idx="13" hasCustomPrompt="1"/>
          </p:nvPr>
        </p:nvSpPr>
        <p:spPr>
          <a:xfrm>
            <a:off x="519113" y="1400175"/>
            <a:ext cx="11161712" cy="4687888"/>
          </a:xfrm>
          <a:prstGeom prst="rect">
            <a:avLst/>
          </a:prstGeom>
        </p:spPr>
        <p:txBody>
          <a:bodyPr/>
          <a:lstStyle>
            <a:lvl1pPr marL="228600" indent="-228600">
              <a:buClrTx/>
              <a:buFont typeface="Wingdings" panose="05000000000000000000" pitchFamily="2" charset="2"/>
              <a:buChar char="l"/>
              <a:defRPr>
                <a:latin typeface="고양덕양 B" pitchFamily="2" charset="-127"/>
                <a:ea typeface="고양덕양 B" pitchFamily="2" charset="-127"/>
              </a:defRPr>
            </a:lvl1pPr>
            <a:lvl2pPr marL="685800" indent="-228600">
              <a:buFont typeface="Gill Sans MT" panose="020B0502020104020203" pitchFamily="34" charset="0"/>
              <a:buChar char="–"/>
              <a:defRPr>
                <a:latin typeface="고양덕양 B" pitchFamily="2" charset="-127"/>
                <a:ea typeface="고양덕양 B" pitchFamily="2" charset="-127"/>
              </a:defRPr>
            </a:lvl2pPr>
            <a:lvl3pPr>
              <a:defRPr>
                <a:latin typeface="고양덕양 B" pitchFamily="2" charset="-127"/>
                <a:ea typeface="고양덕양 B" pitchFamily="2" charset="-127"/>
              </a:defRPr>
            </a:lvl3pPr>
          </a:lstStyle>
          <a:p>
            <a:pPr lvl="0"/>
            <a:r>
              <a:rPr lang="ko-KR" altLang="en-US" dirty="0"/>
              <a:t>마스터 텍스트 스타일 편집</a:t>
            </a:r>
          </a:p>
          <a:p>
            <a:pPr lvl="1"/>
            <a:r>
              <a:rPr lang="ko-KR" altLang="en-US" dirty="0"/>
              <a:t>둘째 수준</a:t>
            </a:r>
          </a:p>
          <a:p>
            <a:pPr lvl="2"/>
            <a:r>
              <a:rPr lang="ko-KR" altLang="en-US" dirty="0"/>
              <a:t>셋째 수준</a:t>
            </a:r>
          </a:p>
        </p:txBody>
      </p:sp>
      <p:sp>
        <p:nvSpPr>
          <p:cNvPr id="16" name="제목 1"/>
          <p:cNvSpPr>
            <a:spLocks noGrp="1"/>
          </p:cNvSpPr>
          <p:nvPr>
            <p:ph type="title"/>
          </p:nvPr>
        </p:nvSpPr>
        <p:spPr>
          <a:xfrm>
            <a:off x="1100832" y="76524"/>
            <a:ext cx="9994557" cy="676867"/>
          </a:xfrm>
          <a:prstGeom prst="rect">
            <a:avLst/>
          </a:prstGeom>
        </p:spPr>
        <p:txBody>
          <a:bodyPr/>
          <a:lstStyle>
            <a:lvl1pPr>
              <a:defRPr sz="3000" baseline="0"/>
            </a:lvl1pPr>
          </a:lstStyle>
          <a:p>
            <a:r>
              <a:rPr lang="ko-KR" altLang="en-US" dirty="0"/>
              <a:t>마스터 제목 스타일 편집</a:t>
            </a:r>
          </a:p>
        </p:txBody>
      </p:sp>
      <p:pic>
        <p:nvPicPr>
          <p:cNvPr id="17" name="그림 16">
            <a:extLst>
              <a:ext uri="{FF2B5EF4-FFF2-40B4-BE49-F238E27FC236}">
                <a16:creationId xmlns:a16="http://schemas.microsoft.com/office/drawing/2014/main" id="{8425ABE7-A16A-824D-B06C-CEFB4D1FA8D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0087675">
            <a:off x="269928" y="26353"/>
            <a:ext cx="693503" cy="781166"/>
          </a:xfrm>
          <a:prstGeom prst="rect">
            <a:avLst/>
          </a:prstGeom>
          <a:effectLst>
            <a:outerShdw blurRad="63500" sx="102000" sy="102000" algn="ctr" rotWithShape="0">
              <a:prstClr val="black">
                <a:alpha val="40000"/>
              </a:prstClr>
            </a:outerShdw>
          </a:effectLst>
        </p:spPr>
      </p:pic>
      <p:cxnSp>
        <p:nvCxnSpPr>
          <p:cNvPr id="11" name="직선 연결선[R] 6">
            <a:extLst>
              <a:ext uri="{FF2B5EF4-FFF2-40B4-BE49-F238E27FC236}">
                <a16:creationId xmlns:a16="http://schemas.microsoft.com/office/drawing/2014/main" id="{F6FAD8A9-529A-BE44-8E77-76B92BF0C0A5}"/>
              </a:ext>
            </a:extLst>
          </p:cNvPr>
          <p:cNvCxnSpPr>
            <a:cxnSpLocks/>
          </p:cNvCxnSpPr>
          <p:nvPr userDrawn="1"/>
        </p:nvCxnSpPr>
        <p:spPr>
          <a:xfrm>
            <a:off x="191386" y="6602821"/>
            <a:ext cx="9540000" cy="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grpSp>
        <p:nvGrpSpPr>
          <p:cNvPr id="10" name="그룹 9"/>
          <p:cNvGrpSpPr>
            <a:grpSpLocks noChangeAspect="1"/>
          </p:cNvGrpSpPr>
          <p:nvPr userDrawn="1"/>
        </p:nvGrpSpPr>
        <p:grpSpPr>
          <a:xfrm>
            <a:off x="9731386" y="6280521"/>
            <a:ext cx="2460615" cy="521919"/>
            <a:chOff x="2261630" y="1618848"/>
            <a:chExt cx="2964595" cy="628818"/>
          </a:xfrm>
        </p:grpSpPr>
        <p:pic>
          <p:nvPicPr>
            <p:cNvPr id="13" name="Picture 45">
              <a:extLst>
                <a:ext uri="{FF2B5EF4-FFF2-40B4-BE49-F238E27FC236}">
                  <a16:creationId xmlns:a16="http://schemas.microsoft.com/office/drawing/2014/main" id="{37AF8506-181C-B54B-8F3B-DF4C2B31D69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61630" y="1707006"/>
              <a:ext cx="2821871" cy="540660"/>
            </a:xfrm>
            <a:prstGeom prst="rect">
              <a:avLst/>
            </a:prstGeom>
          </p:spPr>
        </p:pic>
        <p:sp>
          <p:nvSpPr>
            <p:cNvPr id="15" name="TextBox 14"/>
            <p:cNvSpPr txBox="1"/>
            <p:nvPr/>
          </p:nvSpPr>
          <p:spPr>
            <a:xfrm>
              <a:off x="4355977" y="1618848"/>
              <a:ext cx="870248" cy="33373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200" b="1" i="1" u="none" strike="noStrike" kern="1200" cap="none" spc="0" normalizeH="0" baseline="0" noProof="0" dirty="0">
                  <a:ln>
                    <a:noFill/>
                  </a:ln>
                  <a:solidFill>
                    <a:srgbClr val="4472C4"/>
                  </a:solidFill>
                  <a:effectLst/>
                  <a:uLnTx/>
                  <a:uFillTx/>
                  <a:latin typeface="Times New Roman" panose="02020603050405020304" pitchFamily="18" charset="0"/>
                  <a:ea typeface="굴림체"/>
                  <a:cs typeface="Times New Roman" panose="02020603050405020304" pitchFamily="18" charset="0"/>
                </a:rPr>
                <a:t>+Pride </a:t>
              </a:r>
              <a:endParaRPr kumimoji="0" lang="ko-KR" altLang="en-US" sz="1200" b="1" i="1" u="none" strike="noStrike" kern="1200" cap="none" spc="0" normalizeH="0" baseline="0" noProof="0" dirty="0">
                <a:ln>
                  <a:noFill/>
                </a:ln>
                <a:solidFill>
                  <a:srgbClr val="4472C4"/>
                </a:solidFill>
                <a:effectLst/>
                <a:uLnTx/>
                <a:uFillTx/>
                <a:latin typeface="Times New Roman" panose="02020603050405020304" pitchFamily="18" charset="0"/>
                <a:ea typeface="굴림체"/>
                <a:cs typeface="Times New Roman" panose="02020603050405020304" pitchFamily="18" charset="0"/>
              </a:endParaRPr>
            </a:p>
          </p:txBody>
        </p:sp>
      </p:grpSp>
    </p:spTree>
    <p:extLst>
      <p:ext uri="{BB962C8B-B14F-4D97-AF65-F5344CB8AC3E}">
        <p14:creationId xmlns:p14="http://schemas.microsoft.com/office/powerpoint/2010/main" val="24636853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사용자 지정 레이아웃">
    <p:spTree>
      <p:nvGrpSpPr>
        <p:cNvPr id="1" name=""/>
        <p:cNvGrpSpPr/>
        <p:nvPr/>
      </p:nvGrpSpPr>
      <p:grpSpPr>
        <a:xfrm>
          <a:off x="0" y="0"/>
          <a:ext cx="0" cy="0"/>
          <a:chOff x="0" y="0"/>
          <a:chExt cx="0" cy="0"/>
        </a:xfrm>
      </p:grpSpPr>
      <p:sp>
        <p:nvSpPr>
          <p:cNvPr id="3" name="슬라이드 번호 개체 틀 5"/>
          <p:cNvSpPr>
            <a:spLocks noGrp="1"/>
          </p:cNvSpPr>
          <p:nvPr>
            <p:ph type="sldNum" sz="quarter" idx="12"/>
          </p:nvPr>
        </p:nvSpPr>
        <p:spPr>
          <a:xfrm>
            <a:off x="30583" y="6237696"/>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F861DB1-7CD0-4EAD-ACA9-006A4A6740D1}" type="slidenum">
              <a:rPr kumimoji="0" lang="ko-KR" altLang="en-US" sz="1800" b="0" i="0" u="none" strike="noStrike" kern="1200" cap="none" spc="0" normalizeH="0" baseline="0" noProof="0" smtClean="0">
                <a:ln>
                  <a:noFill/>
                </a:ln>
                <a:solidFill>
                  <a:prstClr val="black"/>
                </a:solidFill>
                <a:effectLst/>
                <a:uLnTx/>
                <a:uFillTx/>
                <a:latin typeface="Gill Sans MT"/>
                <a:ea typeface="굴림체"/>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ko-KR" altLang="en-US" sz="1800" b="0" i="0" u="none" strike="noStrike" kern="1200" cap="none" spc="0" normalizeH="0" baseline="0" noProof="0">
              <a:ln>
                <a:noFill/>
              </a:ln>
              <a:solidFill>
                <a:prstClr val="black"/>
              </a:solidFill>
              <a:effectLst/>
              <a:uLnTx/>
              <a:uFillTx/>
              <a:latin typeface="Gill Sans MT"/>
              <a:ea typeface="굴림체"/>
              <a:cs typeface="+mn-cs"/>
            </a:endParaRPr>
          </a:p>
        </p:txBody>
      </p:sp>
      <p:cxnSp>
        <p:nvCxnSpPr>
          <p:cNvPr id="5" name="직선 연결선[R] 6">
            <a:extLst>
              <a:ext uri="{FF2B5EF4-FFF2-40B4-BE49-F238E27FC236}">
                <a16:creationId xmlns:a16="http://schemas.microsoft.com/office/drawing/2014/main" id="{F6FAD8A9-529A-BE44-8E77-76B92BF0C0A5}"/>
              </a:ext>
            </a:extLst>
          </p:cNvPr>
          <p:cNvCxnSpPr>
            <a:cxnSpLocks/>
          </p:cNvCxnSpPr>
          <p:nvPr userDrawn="1"/>
        </p:nvCxnSpPr>
        <p:spPr>
          <a:xfrm>
            <a:off x="191386" y="6602821"/>
            <a:ext cx="9540000" cy="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sp>
        <p:nvSpPr>
          <p:cNvPr id="6" name="직사각형 5">
            <a:extLst>
              <a:ext uri="{FF2B5EF4-FFF2-40B4-BE49-F238E27FC236}">
                <a16:creationId xmlns:a16="http://schemas.microsoft.com/office/drawing/2014/main" id="{5445AD98-B7EA-B248-9612-A3BD715DECC3}"/>
              </a:ext>
            </a:extLst>
          </p:cNvPr>
          <p:cNvSpPr/>
          <p:nvPr userDrawn="1"/>
        </p:nvSpPr>
        <p:spPr>
          <a:xfrm>
            <a:off x="0" y="565220"/>
            <a:ext cx="12192000" cy="45719"/>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ko-KR" altLang="en-US" sz="1800" b="0" i="0" u="none" strike="noStrike" kern="1200" cap="none" spc="0" normalizeH="0" baseline="0" noProof="0">
              <a:ln>
                <a:noFill/>
              </a:ln>
              <a:solidFill>
                <a:prstClr val="white"/>
              </a:solidFill>
              <a:effectLst/>
              <a:uLnTx/>
              <a:uFillTx/>
              <a:latin typeface="Gill Sans MT"/>
              <a:ea typeface="굴림체"/>
              <a:cs typeface="+mn-cs"/>
            </a:endParaRPr>
          </a:p>
        </p:txBody>
      </p:sp>
      <p:grpSp>
        <p:nvGrpSpPr>
          <p:cNvPr id="7" name="그룹 6"/>
          <p:cNvGrpSpPr>
            <a:grpSpLocks noChangeAspect="1"/>
          </p:cNvGrpSpPr>
          <p:nvPr userDrawn="1"/>
        </p:nvGrpSpPr>
        <p:grpSpPr>
          <a:xfrm>
            <a:off x="9731386" y="6280521"/>
            <a:ext cx="2460615" cy="521919"/>
            <a:chOff x="2261630" y="1618848"/>
            <a:chExt cx="2964595" cy="628818"/>
          </a:xfrm>
        </p:grpSpPr>
        <p:pic>
          <p:nvPicPr>
            <p:cNvPr id="8" name="Picture 45">
              <a:extLst>
                <a:ext uri="{FF2B5EF4-FFF2-40B4-BE49-F238E27FC236}">
                  <a16:creationId xmlns:a16="http://schemas.microsoft.com/office/drawing/2014/main" id="{37AF8506-181C-B54B-8F3B-DF4C2B31D69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61630" y="1707006"/>
              <a:ext cx="2821871" cy="540660"/>
            </a:xfrm>
            <a:prstGeom prst="rect">
              <a:avLst/>
            </a:prstGeom>
          </p:spPr>
        </p:pic>
        <p:sp>
          <p:nvSpPr>
            <p:cNvPr id="9" name="TextBox 8"/>
            <p:cNvSpPr txBox="1"/>
            <p:nvPr/>
          </p:nvSpPr>
          <p:spPr>
            <a:xfrm>
              <a:off x="4355977" y="1618848"/>
              <a:ext cx="870248" cy="33373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200" b="1" i="1" u="none" strike="noStrike" kern="1200" cap="none" spc="0" normalizeH="0" baseline="0" noProof="0" dirty="0">
                  <a:ln>
                    <a:noFill/>
                  </a:ln>
                  <a:solidFill>
                    <a:srgbClr val="4472C4"/>
                  </a:solidFill>
                  <a:effectLst/>
                  <a:uLnTx/>
                  <a:uFillTx/>
                  <a:latin typeface="Times New Roman" panose="02020603050405020304" pitchFamily="18" charset="0"/>
                  <a:ea typeface="굴림체"/>
                  <a:cs typeface="Times New Roman" panose="02020603050405020304" pitchFamily="18" charset="0"/>
                </a:rPr>
                <a:t>+Pride </a:t>
              </a:r>
              <a:endParaRPr kumimoji="0" lang="ko-KR" altLang="en-US" sz="1200" b="1" i="1" u="none" strike="noStrike" kern="1200" cap="none" spc="0" normalizeH="0" baseline="0" noProof="0" dirty="0">
                <a:ln>
                  <a:noFill/>
                </a:ln>
                <a:solidFill>
                  <a:srgbClr val="4472C4"/>
                </a:solidFill>
                <a:effectLst/>
                <a:uLnTx/>
                <a:uFillTx/>
                <a:latin typeface="Times New Roman" panose="02020603050405020304" pitchFamily="18" charset="0"/>
                <a:ea typeface="굴림체"/>
                <a:cs typeface="Times New Roman" panose="02020603050405020304" pitchFamily="18" charset="0"/>
              </a:endParaRPr>
            </a:p>
          </p:txBody>
        </p:sp>
      </p:grpSp>
    </p:spTree>
    <p:extLst>
      <p:ext uri="{BB962C8B-B14F-4D97-AF65-F5344CB8AC3E}">
        <p14:creationId xmlns:p14="http://schemas.microsoft.com/office/powerpoint/2010/main" val="1989511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사용자 지정 레이아웃">
    <p:spTree>
      <p:nvGrpSpPr>
        <p:cNvPr id="1" name=""/>
        <p:cNvGrpSpPr/>
        <p:nvPr/>
      </p:nvGrpSpPr>
      <p:grpSpPr>
        <a:xfrm>
          <a:off x="0" y="0"/>
          <a:ext cx="0" cy="0"/>
          <a:chOff x="0" y="0"/>
          <a:chExt cx="0" cy="0"/>
        </a:xfrm>
      </p:grpSpPr>
      <p:sp>
        <p:nvSpPr>
          <p:cNvPr id="3" name="슬라이드 번호 개체 틀 5"/>
          <p:cNvSpPr>
            <a:spLocks noGrp="1"/>
          </p:cNvSpPr>
          <p:nvPr>
            <p:ph type="sldNum" sz="quarter" idx="12"/>
          </p:nvPr>
        </p:nvSpPr>
        <p:spPr>
          <a:xfrm>
            <a:off x="30583" y="6237696"/>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F861DB1-7CD0-4EAD-ACA9-006A4A6740D1}" type="slidenum">
              <a:rPr kumimoji="0" lang="ko-KR" altLang="en-US" sz="1800" b="0" i="0" u="none" strike="noStrike" kern="1200" cap="none" spc="0" normalizeH="0" baseline="0" noProof="0" smtClean="0">
                <a:ln>
                  <a:noFill/>
                </a:ln>
                <a:solidFill>
                  <a:prstClr val="black"/>
                </a:solidFill>
                <a:effectLst/>
                <a:uLnTx/>
                <a:uFillTx/>
                <a:latin typeface="Gill Sans MT"/>
                <a:ea typeface="굴림체"/>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ko-KR" altLang="en-US" sz="1800" b="0" i="0" u="none" strike="noStrike" kern="1200" cap="none" spc="0" normalizeH="0" baseline="0" noProof="0">
              <a:ln>
                <a:noFill/>
              </a:ln>
              <a:solidFill>
                <a:prstClr val="black"/>
              </a:solidFill>
              <a:effectLst/>
              <a:uLnTx/>
              <a:uFillTx/>
              <a:latin typeface="Gill Sans MT"/>
              <a:ea typeface="굴림체"/>
              <a:cs typeface="+mn-cs"/>
            </a:endParaRPr>
          </a:p>
        </p:txBody>
      </p:sp>
      <p:cxnSp>
        <p:nvCxnSpPr>
          <p:cNvPr id="5" name="직선 연결선[R] 6">
            <a:extLst>
              <a:ext uri="{FF2B5EF4-FFF2-40B4-BE49-F238E27FC236}">
                <a16:creationId xmlns:a16="http://schemas.microsoft.com/office/drawing/2014/main" id="{F6FAD8A9-529A-BE44-8E77-76B92BF0C0A5}"/>
              </a:ext>
            </a:extLst>
          </p:cNvPr>
          <p:cNvCxnSpPr>
            <a:cxnSpLocks/>
          </p:cNvCxnSpPr>
          <p:nvPr userDrawn="1"/>
        </p:nvCxnSpPr>
        <p:spPr>
          <a:xfrm>
            <a:off x="191386" y="6602821"/>
            <a:ext cx="9540000" cy="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grpSp>
        <p:nvGrpSpPr>
          <p:cNvPr id="6" name="그룹 5"/>
          <p:cNvGrpSpPr>
            <a:grpSpLocks noChangeAspect="1"/>
          </p:cNvGrpSpPr>
          <p:nvPr userDrawn="1"/>
        </p:nvGrpSpPr>
        <p:grpSpPr>
          <a:xfrm>
            <a:off x="9731386" y="6280521"/>
            <a:ext cx="2460615" cy="521919"/>
            <a:chOff x="2261630" y="1618848"/>
            <a:chExt cx="2964595" cy="628818"/>
          </a:xfrm>
        </p:grpSpPr>
        <p:pic>
          <p:nvPicPr>
            <p:cNvPr id="7" name="Picture 45">
              <a:extLst>
                <a:ext uri="{FF2B5EF4-FFF2-40B4-BE49-F238E27FC236}">
                  <a16:creationId xmlns:a16="http://schemas.microsoft.com/office/drawing/2014/main" id="{37AF8506-181C-B54B-8F3B-DF4C2B31D69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61630" y="1707006"/>
              <a:ext cx="2821871" cy="540660"/>
            </a:xfrm>
            <a:prstGeom prst="rect">
              <a:avLst/>
            </a:prstGeom>
          </p:spPr>
        </p:pic>
        <p:sp>
          <p:nvSpPr>
            <p:cNvPr id="8" name="TextBox 7"/>
            <p:cNvSpPr txBox="1"/>
            <p:nvPr/>
          </p:nvSpPr>
          <p:spPr>
            <a:xfrm>
              <a:off x="4355977" y="1618848"/>
              <a:ext cx="870248" cy="33373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200" b="1" i="1" u="none" strike="noStrike" kern="1200" cap="none" spc="0" normalizeH="0" baseline="0" noProof="0" dirty="0">
                  <a:ln>
                    <a:noFill/>
                  </a:ln>
                  <a:solidFill>
                    <a:srgbClr val="4472C4"/>
                  </a:solidFill>
                  <a:effectLst/>
                  <a:uLnTx/>
                  <a:uFillTx/>
                  <a:latin typeface="Times New Roman" panose="02020603050405020304" pitchFamily="18" charset="0"/>
                  <a:ea typeface="굴림체"/>
                  <a:cs typeface="Times New Roman" panose="02020603050405020304" pitchFamily="18" charset="0"/>
                </a:rPr>
                <a:t>+Pride </a:t>
              </a:r>
              <a:endParaRPr kumimoji="0" lang="ko-KR" altLang="en-US" sz="1200" b="1" i="1" u="none" strike="noStrike" kern="1200" cap="none" spc="0" normalizeH="0" baseline="0" noProof="0" dirty="0">
                <a:ln>
                  <a:noFill/>
                </a:ln>
                <a:solidFill>
                  <a:srgbClr val="4472C4"/>
                </a:solidFill>
                <a:effectLst/>
                <a:uLnTx/>
                <a:uFillTx/>
                <a:latin typeface="Times New Roman" panose="02020603050405020304" pitchFamily="18" charset="0"/>
                <a:ea typeface="굴림체"/>
                <a:cs typeface="Times New Roman" panose="02020603050405020304" pitchFamily="18" charset="0"/>
              </a:endParaRPr>
            </a:p>
          </p:txBody>
        </p:sp>
      </p:grpSp>
    </p:spTree>
    <p:extLst>
      <p:ext uri="{BB962C8B-B14F-4D97-AF65-F5344CB8AC3E}">
        <p14:creationId xmlns:p14="http://schemas.microsoft.com/office/powerpoint/2010/main" val="22891577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사용자 지정 레이아웃">
    <p:spTree>
      <p:nvGrpSpPr>
        <p:cNvPr id="1" name=""/>
        <p:cNvGrpSpPr/>
        <p:nvPr/>
      </p:nvGrpSpPr>
      <p:grpSpPr>
        <a:xfrm>
          <a:off x="0" y="0"/>
          <a:ext cx="0" cy="0"/>
          <a:chOff x="0" y="0"/>
          <a:chExt cx="0" cy="0"/>
        </a:xfrm>
      </p:grpSpPr>
      <p:pic>
        <p:nvPicPr>
          <p:cNvPr id="8" name="그림 7">
            <a:extLst>
              <a:ext uri="{FF2B5EF4-FFF2-40B4-BE49-F238E27FC236}">
                <a16:creationId xmlns:a16="http://schemas.microsoft.com/office/drawing/2014/main" id="{99478E34-0D29-E84D-8105-AB87F7AF724D}"/>
              </a:ext>
            </a:extLst>
          </p:cNvPr>
          <p:cNvPicPr>
            <a:picLocks noChangeAspect="1"/>
          </p:cNvPicPr>
          <p:nvPr userDrawn="1"/>
        </p:nvPicPr>
        <p:blipFill rotWithShape="1">
          <a:blip r:embed="rId2" cstate="email">
            <a:duotone>
              <a:prstClr val="black"/>
              <a:srgbClr val="90D1D1">
                <a:tint val="45000"/>
                <a:satMod val="400000"/>
              </a:srgbClr>
            </a:duotone>
            <a:extLst>
              <a:ext uri="{28A0092B-C50C-407E-A947-70E740481C1C}">
                <a14:useLocalDpi xmlns:a14="http://schemas.microsoft.com/office/drawing/2010/main"/>
              </a:ext>
            </a:extLst>
          </a:blip>
          <a:srcRect/>
          <a:stretch/>
        </p:blipFill>
        <p:spPr>
          <a:xfrm>
            <a:off x="2644" y="0"/>
            <a:ext cx="12192001" cy="6280031"/>
          </a:xfrm>
          <a:prstGeom prst="rect">
            <a:avLst/>
          </a:prstGeom>
        </p:spPr>
      </p:pic>
      <p:sp>
        <p:nvSpPr>
          <p:cNvPr id="3" name="직사각형 2">
            <a:extLst>
              <a:ext uri="{FF2B5EF4-FFF2-40B4-BE49-F238E27FC236}">
                <a16:creationId xmlns:a16="http://schemas.microsoft.com/office/drawing/2014/main" id="{5445AD98-B7EA-B248-9612-A3BD715DECC3}"/>
              </a:ext>
            </a:extLst>
          </p:cNvPr>
          <p:cNvSpPr/>
          <p:nvPr userDrawn="1"/>
        </p:nvSpPr>
        <p:spPr>
          <a:xfrm>
            <a:off x="0" y="624489"/>
            <a:ext cx="12192000"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ko-KR" altLang="en-US" sz="1800" b="0" i="0" u="none" strike="noStrike" kern="1200" cap="none" spc="0" normalizeH="0" baseline="0" noProof="0">
              <a:ln>
                <a:noFill/>
              </a:ln>
              <a:solidFill>
                <a:prstClr val="white"/>
              </a:solidFill>
              <a:effectLst/>
              <a:uLnTx/>
              <a:uFillTx/>
              <a:latin typeface="Gill Sans MT"/>
              <a:ea typeface="굴림체"/>
              <a:cs typeface="+mn-cs"/>
            </a:endParaRPr>
          </a:p>
        </p:txBody>
      </p:sp>
      <p:sp>
        <p:nvSpPr>
          <p:cNvPr id="5" name="슬라이드 번호 개체 틀 5"/>
          <p:cNvSpPr>
            <a:spLocks noGrp="1"/>
          </p:cNvSpPr>
          <p:nvPr>
            <p:ph type="sldNum" sz="quarter" idx="12"/>
          </p:nvPr>
        </p:nvSpPr>
        <p:spPr>
          <a:xfrm>
            <a:off x="30583" y="6237696"/>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F861DB1-7CD0-4EAD-ACA9-006A4A6740D1}" type="slidenum">
              <a:rPr kumimoji="0" lang="ko-KR" altLang="en-US" sz="1800" b="0" i="0" u="none" strike="noStrike" kern="1200" cap="none" spc="0" normalizeH="0" baseline="0" noProof="0" smtClean="0">
                <a:ln>
                  <a:noFill/>
                </a:ln>
                <a:solidFill>
                  <a:prstClr val="black"/>
                </a:solidFill>
                <a:effectLst/>
                <a:uLnTx/>
                <a:uFillTx/>
                <a:latin typeface="Gill Sans MT"/>
                <a:ea typeface="굴림체"/>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ko-KR" altLang="en-US" sz="1800" b="0" i="0" u="none" strike="noStrike" kern="1200" cap="none" spc="0" normalizeH="0" baseline="0" noProof="0">
              <a:ln>
                <a:noFill/>
              </a:ln>
              <a:solidFill>
                <a:prstClr val="black"/>
              </a:solidFill>
              <a:effectLst/>
              <a:uLnTx/>
              <a:uFillTx/>
              <a:latin typeface="Gill Sans MT"/>
              <a:ea typeface="굴림체"/>
              <a:cs typeface="+mn-cs"/>
            </a:endParaRPr>
          </a:p>
        </p:txBody>
      </p:sp>
      <p:cxnSp>
        <p:nvCxnSpPr>
          <p:cNvPr id="7" name="직선 연결선[R] 6">
            <a:extLst>
              <a:ext uri="{FF2B5EF4-FFF2-40B4-BE49-F238E27FC236}">
                <a16:creationId xmlns:a16="http://schemas.microsoft.com/office/drawing/2014/main" id="{F6FAD8A9-529A-BE44-8E77-76B92BF0C0A5}"/>
              </a:ext>
            </a:extLst>
          </p:cNvPr>
          <p:cNvCxnSpPr>
            <a:cxnSpLocks/>
          </p:cNvCxnSpPr>
          <p:nvPr userDrawn="1"/>
        </p:nvCxnSpPr>
        <p:spPr>
          <a:xfrm>
            <a:off x="191386" y="6602821"/>
            <a:ext cx="9540000" cy="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grpSp>
        <p:nvGrpSpPr>
          <p:cNvPr id="9" name="그룹 8"/>
          <p:cNvGrpSpPr>
            <a:grpSpLocks noChangeAspect="1"/>
          </p:cNvGrpSpPr>
          <p:nvPr userDrawn="1"/>
        </p:nvGrpSpPr>
        <p:grpSpPr>
          <a:xfrm>
            <a:off x="9731386" y="6280521"/>
            <a:ext cx="2460615" cy="521919"/>
            <a:chOff x="2261630" y="1618848"/>
            <a:chExt cx="2964595" cy="628818"/>
          </a:xfrm>
        </p:grpSpPr>
        <p:pic>
          <p:nvPicPr>
            <p:cNvPr id="10" name="Picture 45">
              <a:extLst>
                <a:ext uri="{FF2B5EF4-FFF2-40B4-BE49-F238E27FC236}">
                  <a16:creationId xmlns:a16="http://schemas.microsoft.com/office/drawing/2014/main" id="{37AF8506-181C-B54B-8F3B-DF4C2B31D69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1630" y="1707006"/>
              <a:ext cx="2821871" cy="540660"/>
            </a:xfrm>
            <a:prstGeom prst="rect">
              <a:avLst/>
            </a:prstGeom>
          </p:spPr>
        </p:pic>
        <p:sp>
          <p:nvSpPr>
            <p:cNvPr id="11" name="TextBox 10"/>
            <p:cNvSpPr txBox="1"/>
            <p:nvPr/>
          </p:nvSpPr>
          <p:spPr>
            <a:xfrm>
              <a:off x="4355977" y="1618848"/>
              <a:ext cx="870248" cy="33373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200" b="1" i="1" u="none" strike="noStrike" kern="1200" cap="none" spc="0" normalizeH="0" baseline="0" noProof="0" dirty="0">
                  <a:ln>
                    <a:noFill/>
                  </a:ln>
                  <a:solidFill>
                    <a:srgbClr val="4472C4"/>
                  </a:solidFill>
                  <a:effectLst/>
                  <a:uLnTx/>
                  <a:uFillTx/>
                  <a:latin typeface="Times New Roman" panose="02020603050405020304" pitchFamily="18" charset="0"/>
                  <a:ea typeface="굴림체"/>
                  <a:cs typeface="Times New Roman" panose="02020603050405020304" pitchFamily="18" charset="0"/>
                </a:rPr>
                <a:t>+Pride </a:t>
              </a:r>
              <a:endParaRPr kumimoji="0" lang="ko-KR" altLang="en-US" sz="1200" b="1" i="1" u="none" strike="noStrike" kern="1200" cap="none" spc="0" normalizeH="0" baseline="0" noProof="0" dirty="0">
                <a:ln>
                  <a:noFill/>
                </a:ln>
                <a:solidFill>
                  <a:srgbClr val="4472C4"/>
                </a:solidFill>
                <a:effectLst/>
                <a:uLnTx/>
                <a:uFillTx/>
                <a:latin typeface="Times New Roman" panose="02020603050405020304" pitchFamily="18" charset="0"/>
                <a:ea typeface="굴림체"/>
                <a:cs typeface="Times New Roman" panose="02020603050405020304" pitchFamily="18" charset="0"/>
              </a:endParaRPr>
            </a:p>
          </p:txBody>
        </p:sp>
      </p:grpSp>
    </p:spTree>
    <p:extLst>
      <p:ext uri="{BB962C8B-B14F-4D97-AF65-F5344CB8AC3E}">
        <p14:creationId xmlns:p14="http://schemas.microsoft.com/office/powerpoint/2010/main" val="15264088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사용자 지정 레이아웃">
    <p:spTree>
      <p:nvGrpSpPr>
        <p:cNvPr id="1" name=""/>
        <p:cNvGrpSpPr/>
        <p:nvPr/>
      </p:nvGrpSpPr>
      <p:grpSpPr>
        <a:xfrm>
          <a:off x="0" y="0"/>
          <a:ext cx="0" cy="0"/>
          <a:chOff x="0" y="0"/>
          <a:chExt cx="0" cy="0"/>
        </a:xfrm>
      </p:grpSpPr>
      <p:sp>
        <p:nvSpPr>
          <p:cNvPr id="5" name="슬라이드 번호 개체 틀 5"/>
          <p:cNvSpPr>
            <a:spLocks noGrp="1"/>
          </p:cNvSpPr>
          <p:nvPr>
            <p:ph type="sldNum" sz="quarter" idx="12"/>
          </p:nvPr>
        </p:nvSpPr>
        <p:spPr>
          <a:xfrm>
            <a:off x="30583" y="6237696"/>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F861DB1-7CD0-4EAD-ACA9-006A4A6740D1}" type="slidenum">
              <a:rPr kumimoji="0" lang="ko-KR" altLang="en-US" sz="1800" b="0" i="0" u="none" strike="noStrike" kern="1200" cap="none" spc="0" normalizeH="0" baseline="0" noProof="0" smtClean="0">
                <a:ln>
                  <a:noFill/>
                </a:ln>
                <a:solidFill>
                  <a:prstClr val="black"/>
                </a:solidFill>
                <a:effectLst/>
                <a:uLnTx/>
                <a:uFillTx/>
                <a:latin typeface="Gill Sans MT"/>
                <a:ea typeface="굴림체"/>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ko-KR" altLang="en-US" sz="1800" b="0" i="0" u="none" strike="noStrike" kern="1200" cap="none" spc="0" normalizeH="0" baseline="0" noProof="0">
              <a:ln>
                <a:noFill/>
              </a:ln>
              <a:solidFill>
                <a:prstClr val="black"/>
              </a:solidFill>
              <a:effectLst/>
              <a:uLnTx/>
              <a:uFillTx/>
              <a:latin typeface="Gill Sans MT"/>
              <a:ea typeface="굴림체"/>
              <a:cs typeface="+mn-cs"/>
            </a:endParaRPr>
          </a:p>
        </p:txBody>
      </p:sp>
      <p:cxnSp>
        <p:nvCxnSpPr>
          <p:cNvPr id="7" name="직선 연결선[R] 6">
            <a:extLst>
              <a:ext uri="{FF2B5EF4-FFF2-40B4-BE49-F238E27FC236}">
                <a16:creationId xmlns:a16="http://schemas.microsoft.com/office/drawing/2014/main" id="{F6FAD8A9-529A-BE44-8E77-76B92BF0C0A5}"/>
              </a:ext>
            </a:extLst>
          </p:cNvPr>
          <p:cNvCxnSpPr>
            <a:cxnSpLocks/>
          </p:cNvCxnSpPr>
          <p:nvPr userDrawn="1"/>
        </p:nvCxnSpPr>
        <p:spPr>
          <a:xfrm>
            <a:off x="191386" y="6602821"/>
            <a:ext cx="9540000" cy="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pic>
        <p:nvPicPr>
          <p:cNvPr id="8" name="그림 7">
            <a:extLst>
              <a:ext uri="{FF2B5EF4-FFF2-40B4-BE49-F238E27FC236}">
                <a16:creationId xmlns:a16="http://schemas.microsoft.com/office/drawing/2014/main" id="{99478E34-0D29-E84D-8105-AB87F7AF724D}"/>
              </a:ext>
            </a:extLst>
          </p:cNvPr>
          <p:cNvPicPr>
            <a:picLocks noChangeAspect="1"/>
          </p:cNvPicPr>
          <p:nvPr userDrawn="1"/>
        </p:nvPicPr>
        <p:blipFill rotWithShape="1">
          <a:blip r:embed="rId2" cstate="email">
            <a:duotone>
              <a:prstClr val="black"/>
              <a:srgbClr val="90D1D1">
                <a:tint val="45000"/>
                <a:satMod val="400000"/>
              </a:srgbClr>
            </a:duotone>
            <a:extLst>
              <a:ext uri="{28A0092B-C50C-407E-A947-70E740481C1C}">
                <a14:useLocalDpi xmlns:a14="http://schemas.microsoft.com/office/drawing/2010/main"/>
              </a:ext>
            </a:extLst>
          </a:blip>
          <a:srcRect/>
          <a:stretch/>
        </p:blipFill>
        <p:spPr>
          <a:xfrm>
            <a:off x="2644" y="0"/>
            <a:ext cx="12192001" cy="6280031"/>
          </a:xfrm>
          <a:prstGeom prst="rect">
            <a:avLst/>
          </a:prstGeom>
        </p:spPr>
      </p:pic>
      <p:grpSp>
        <p:nvGrpSpPr>
          <p:cNvPr id="9" name="그룹 8"/>
          <p:cNvGrpSpPr>
            <a:grpSpLocks noChangeAspect="1"/>
          </p:cNvGrpSpPr>
          <p:nvPr userDrawn="1"/>
        </p:nvGrpSpPr>
        <p:grpSpPr>
          <a:xfrm>
            <a:off x="9731386" y="6280521"/>
            <a:ext cx="2460615" cy="521919"/>
            <a:chOff x="2261630" y="1618848"/>
            <a:chExt cx="2964595" cy="628818"/>
          </a:xfrm>
        </p:grpSpPr>
        <p:pic>
          <p:nvPicPr>
            <p:cNvPr id="10" name="Picture 45">
              <a:extLst>
                <a:ext uri="{FF2B5EF4-FFF2-40B4-BE49-F238E27FC236}">
                  <a16:creationId xmlns:a16="http://schemas.microsoft.com/office/drawing/2014/main" id="{37AF8506-181C-B54B-8F3B-DF4C2B31D69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61630" y="1707006"/>
              <a:ext cx="2821871" cy="540660"/>
            </a:xfrm>
            <a:prstGeom prst="rect">
              <a:avLst/>
            </a:prstGeom>
          </p:spPr>
        </p:pic>
        <p:sp>
          <p:nvSpPr>
            <p:cNvPr id="11" name="TextBox 10"/>
            <p:cNvSpPr txBox="1"/>
            <p:nvPr/>
          </p:nvSpPr>
          <p:spPr>
            <a:xfrm>
              <a:off x="4355977" y="1618848"/>
              <a:ext cx="870248" cy="33373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200" b="1" i="1" u="none" strike="noStrike" kern="1200" cap="none" spc="0" normalizeH="0" baseline="0" noProof="0" dirty="0">
                  <a:ln>
                    <a:noFill/>
                  </a:ln>
                  <a:solidFill>
                    <a:srgbClr val="4472C4"/>
                  </a:solidFill>
                  <a:effectLst/>
                  <a:uLnTx/>
                  <a:uFillTx/>
                  <a:latin typeface="Times New Roman" panose="02020603050405020304" pitchFamily="18" charset="0"/>
                  <a:ea typeface="굴림체"/>
                  <a:cs typeface="Times New Roman" panose="02020603050405020304" pitchFamily="18" charset="0"/>
                </a:rPr>
                <a:t>+Pride </a:t>
              </a:r>
              <a:endParaRPr kumimoji="0" lang="ko-KR" altLang="en-US" sz="1200" b="1" i="1" u="none" strike="noStrike" kern="1200" cap="none" spc="0" normalizeH="0" baseline="0" noProof="0" dirty="0">
                <a:ln>
                  <a:noFill/>
                </a:ln>
                <a:solidFill>
                  <a:srgbClr val="4472C4"/>
                </a:solidFill>
                <a:effectLst/>
                <a:uLnTx/>
                <a:uFillTx/>
                <a:latin typeface="Times New Roman" panose="02020603050405020304" pitchFamily="18" charset="0"/>
                <a:ea typeface="굴림체"/>
                <a:cs typeface="Times New Roman" panose="02020603050405020304" pitchFamily="18" charset="0"/>
              </a:endParaRPr>
            </a:p>
          </p:txBody>
        </p:sp>
      </p:grpSp>
    </p:spTree>
    <p:extLst>
      <p:ext uri="{BB962C8B-B14F-4D97-AF65-F5344CB8AC3E}">
        <p14:creationId xmlns:p14="http://schemas.microsoft.com/office/powerpoint/2010/main" val="28617291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내용-2">
    <p:bg>
      <p:bgPr>
        <a:pattFill prst="ltUpDiag">
          <a:fgClr>
            <a:srgbClr val="D4EBEB"/>
          </a:fgClr>
          <a:bgClr>
            <a:schemeClr val="bg1"/>
          </a:bgClr>
        </a:pattFill>
        <a:effectLst/>
      </p:bgPr>
    </p:bg>
    <p:spTree>
      <p:nvGrpSpPr>
        <p:cNvPr id="1" name=""/>
        <p:cNvGrpSpPr/>
        <p:nvPr/>
      </p:nvGrpSpPr>
      <p:grpSpPr>
        <a:xfrm>
          <a:off x="0" y="0"/>
          <a:ext cx="0" cy="0"/>
          <a:chOff x="0" y="0"/>
          <a:chExt cx="0" cy="0"/>
        </a:xfrm>
      </p:grpSpPr>
      <p:sp>
        <p:nvSpPr>
          <p:cNvPr id="7" name="슬라이드 번호 개체 틀 5"/>
          <p:cNvSpPr>
            <a:spLocks noGrp="1"/>
          </p:cNvSpPr>
          <p:nvPr>
            <p:ph type="sldNum" sz="quarter" idx="12"/>
          </p:nvPr>
        </p:nvSpPr>
        <p:spPr>
          <a:xfrm>
            <a:off x="30583" y="6237696"/>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F861DB1-7CD0-4EAD-ACA9-006A4A6740D1}" type="slidenum">
              <a:rPr kumimoji="0" lang="ko-KR" altLang="en-US" sz="1800" b="0" i="0" u="none" strike="noStrike" kern="1200" cap="none" spc="0" normalizeH="0" baseline="0" noProof="0" smtClean="0">
                <a:ln>
                  <a:noFill/>
                </a:ln>
                <a:solidFill>
                  <a:prstClr val="black"/>
                </a:solidFill>
                <a:effectLst/>
                <a:uLnTx/>
                <a:uFillTx/>
                <a:latin typeface="Gill Sans MT"/>
                <a:ea typeface="굴림체"/>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ko-KR" altLang="en-US" sz="1800" b="0" i="0" u="none" strike="noStrike" kern="1200" cap="none" spc="0" normalizeH="0" baseline="0" noProof="0">
              <a:ln>
                <a:noFill/>
              </a:ln>
              <a:solidFill>
                <a:prstClr val="black"/>
              </a:solidFill>
              <a:effectLst/>
              <a:uLnTx/>
              <a:uFillTx/>
              <a:latin typeface="Gill Sans MT"/>
              <a:ea typeface="굴림체"/>
              <a:cs typeface="+mn-cs"/>
            </a:endParaRPr>
          </a:p>
        </p:txBody>
      </p:sp>
      <p:cxnSp>
        <p:nvCxnSpPr>
          <p:cNvPr id="11" name="직선 연결선[R] 6">
            <a:extLst>
              <a:ext uri="{FF2B5EF4-FFF2-40B4-BE49-F238E27FC236}">
                <a16:creationId xmlns:a16="http://schemas.microsoft.com/office/drawing/2014/main" id="{F6FAD8A9-529A-BE44-8E77-76B92BF0C0A5}"/>
              </a:ext>
            </a:extLst>
          </p:cNvPr>
          <p:cNvCxnSpPr>
            <a:cxnSpLocks/>
          </p:cNvCxnSpPr>
          <p:nvPr userDrawn="1"/>
        </p:nvCxnSpPr>
        <p:spPr>
          <a:xfrm>
            <a:off x="191386" y="6602821"/>
            <a:ext cx="9540000" cy="0"/>
          </a:xfrm>
          <a:prstGeom prst="line">
            <a:avLst/>
          </a:prstGeom>
          <a:ln>
            <a:solidFill>
              <a:schemeClr val="bg1">
                <a:lumMod val="65000"/>
              </a:schemeClr>
            </a:solidFill>
          </a:ln>
        </p:spPr>
        <p:style>
          <a:lnRef idx="1">
            <a:schemeClr val="accent5"/>
          </a:lnRef>
          <a:fillRef idx="0">
            <a:schemeClr val="accent5"/>
          </a:fillRef>
          <a:effectRef idx="0">
            <a:schemeClr val="accent5"/>
          </a:effectRef>
          <a:fontRef idx="minor">
            <a:schemeClr val="tx1"/>
          </a:fontRef>
        </p:style>
      </p:cxnSp>
      <p:sp>
        <p:nvSpPr>
          <p:cNvPr id="9" name="순서도: 문서 8"/>
          <p:cNvSpPr/>
          <p:nvPr userDrawn="1"/>
        </p:nvSpPr>
        <p:spPr>
          <a:xfrm rot="21425409">
            <a:off x="-127862" y="-38448"/>
            <a:ext cx="12301254" cy="4319415"/>
          </a:xfrm>
          <a:prstGeom prst="flowChartDocument">
            <a:avLst/>
          </a:prstGeom>
          <a:solidFill>
            <a:srgbClr val="D4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Gill Sans MT"/>
              <a:ea typeface="굴림체"/>
              <a:cs typeface="+mn-cs"/>
            </a:endParaRPr>
          </a:p>
        </p:txBody>
      </p:sp>
      <p:pic>
        <p:nvPicPr>
          <p:cNvPr id="10" name="그림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9051"/>
            <a:ext cx="12192000" cy="3799874"/>
          </a:xfrm>
          <a:prstGeom prst="rect">
            <a:avLst/>
          </a:prstGeom>
        </p:spPr>
      </p:pic>
      <p:sp>
        <p:nvSpPr>
          <p:cNvPr id="14" name="제목 5"/>
          <p:cNvSpPr>
            <a:spLocks noGrp="1"/>
          </p:cNvSpPr>
          <p:nvPr>
            <p:ph type="title"/>
          </p:nvPr>
        </p:nvSpPr>
        <p:spPr>
          <a:xfrm>
            <a:off x="985468" y="1899285"/>
            <a:ext cx="10515600" cy="1325563"/>
          </a:xfrm>
          <a:prstGeom prst="rect">
            <a:avLst/>
          </a:prstGeom>
        </p:spPr>
        <p:txBody>
          <a:bodyPr/>
          <a:lstStyle>
            <a:lvl1pPr>
              <a:defRPr b="1">
                <a:solidFill>
                  <a:schemeClr val="bg1"/>
                </a:solidFill>
                <a:effectLst>
                  <a:outerShdw blurRad="63500" sx="102000" sy="102000" algn="ctr" rotWithShape="0">
                    <a:prstClr val="black">
                      <a:alpha val="40000"/>
                    </a:prstClr>
                  </a:outerShdw>
                </a:effectLst>
              </a:defRPr>
            </a:lvl1pPr>
          </a:lstStyle>
          <a:p>
            <a:r>
              <a:rPr lang="ko-KR" altLang="en-US" dirty="0"/>
              <a:t>마스터 제목 스타일 편집</a:t>
            </a:r>
          </a:p>
        </p:txBody>
      </p:sp>
      <p:grpSp>
        <p:nvGrpSpPr>
          <p:cNvPr id="16" name="그룹 15">
            <a:extLst>
              <a:ext uri="{FF2B5EF4-FFF2-40B4-BE49-F238E27FC236}">
                <a16:creationId xmlns:a16="http://schemas.microsoft.com/office/drawing/2014/main" id="{091EE90D-552A-4748-BA08-D8555246D8F3}"/>
              </a:ext>
            </a:extLst>
          </p:cNvPr>
          <p:cNvGrpSpPr>
            <a:grpSpLocks noChangeAspect="1"/>
          </p:cNvGrpSpPr>
          <p:nvPr userDrawn="1"/>
        </p:nvGrpSpPr>
        <p:grpSpPr>
          <a:xfrm>
            <a:off x="9685114" y="6282729"/>
            <a:ext cx="2538970" cy="547143"/>
            <a:chOff x="2261630" y="1588458"/>
            <a:chExt cx="3058997" cy="659208"/>
          </a:xfrm>
        </p:grpSpPr>
        <p:pic>
          <p:nvPicPr>
            <p:cNvPr id="17" name="Picture 45">
              <a:extLst>
                <a:ext uri="{FF2B5EF4-FFF2-40B4-BE49-F238E27FC236}">
                  <a16:creationId xmlns:a16="http://schemas.microsoft.com/office/drawing/2014/main" id="{AAA0FF6B-FF96-6A4A-8E46-A0814D68BFE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72432"/>
            <a:stretch/>
          </p:blipFill>
          <p:spPr>
            <a:xfrm>
              <a:off x="2261630" y="1707006"/>
              <a:ext cx="777929" cy="540660"/>
            </a:xfrm>
            <a:prstGeom prst="rect">
              <a:avLst/>
            </a:prstGeom>
          </p:spPr>
        </p:pic>
        <p:sp>
          <p:nvSpPr>
            <p:cNvPr id="18" name="TextBox 17">
              <a:extLst>
                <a:ext uri="{FF2B5EF4-FFF2-40B4-BE49-F238E27FC236}">
                  <a16:creationId xmlns:a16="http://schemas.microsoft.com/office/drawing/2014/main" id="{EA88A3A3-AF9F-B74D-B10C-C991C64DB9A3}"/>
                </a:ext>
              </a:extLst>
            </p:cNvPr>
            <p:cNvSpPr txBox="1"/>
            <p:nvPr/>
          </p:nvSpPr>
          <p:spPr>
            <a:xfrm>
              <a:off x="4450380" y="1588458"/>
              <a:ext cx="870247" cy="31519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100" b="1" i="1" u="none" strike="noStrike" kern="1200" cap="none" spc="0" normalizeH="0" baseline="0" noProof="0" dirty="0">
                  <a:ln>
                    <a:noFill/>
                  </a:ln>
                  <a:solidFill>
                    <a:srgbClr val="4472C4"/>
                  </a:solidFill>
                  <a:effectLst/>
                  <a:uLnTx/>
                  <a:uFillTx/>
                  <a:latin typeface="Times New Roman" panose="02020603050405020304" pitchFamily="18" charset="0"/>
                  <a:ea typeface="굴림체"/>
                  <a:cs typeface="Times New Roman" panose="02020603050405020304" pitchFamily="18" charset="0"/>
                </a:rPr>
                <a:t>+Pride </a:t>
              </a:r>
              <a:endParaRPr kumimoji="0" lang="ko-KR" altLang="en-US" sz="1100" b="1" i="1" u="none" strike="noStrike" kern="1200" cap="none" spc="0" normalizeH="0" baseline="0" noProof="0" dirty="0">
                <a:ln>
                  <a:noFill/>
                </a:ln>
                <a:solidFill>
                  <a:srgbClr val="4472C4"/>
                </a:solidFill>
                <a:effectLst/>
                <a:uLnTx/>
                <a:uFillTx/>
                <a:latin typeface="Times New Roman" panose="02020603050405020304" pitchFamily="18" charset="0"/>
                <a:ea typeface="굴림체"/>
                <a:cs typeface="Times New Roman" panose="02020603050405020304" pitchFamily="18" charset="0"/>
              </a:endParaRPr>
            </a:p>
          </p:txBody>
        </p:sp>
        <p:sp>
          <p:nvSpPr>
            <p:cNvPr id="19" name="TextBox 18">
              <a:extLst>
                <a:ext uri="{FF2B5EF4-FFF2-40B4-BE49-F238E27FC236}">
                  <a16:creationId xmlns:a16="http://schemas.microsoft.com/office/drawing/2014/main" id="{F8B72CEF-3C8F-3B49-9680-C939BDF4C24C}"/>
                </a:ext>
              </a:extLst>
            </p:cNvPr>
            <p:cNvSpPr txBox="1"/>
            <p:nvPr userDrawn="1"/>
          </p:nvSpPr>
          <p:spPr>
            <a:xfrm>
              <a:off x="2875738" y="1691443"/>
              <a:ext cx="2415513" cy="5191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1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HY견고딕" panose="02030600000101010101" pitchFamily="18" charset="-127"/>
                  <a:cs typeface="Arial" panose="020B0604020202020204" pitchFamily="34" charset="0"/>
                </a:rPr>
                <a:t>National Institute of Environmental Research</a:t>
              </a:r>
              <a:endParaRPr kumimoji="0" lang="ko-KR" altLang="en-US" sz="11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HY견고딕" panose="02030600000101010101" pitchFamily="18" charset="-127"/>
                <a:cs typeface="Arial" panose="020B0604020202020204" pitchFamily="34" charset="0"/>
              </a:endParaRPr>
            </a:p>
          </p:txBody>
        </p:sp>
      </p:grpSp>
    </p:spTree>
    <p:extLst>
      <p:ext uri="{BB962C8B-B14F-4D97-AF65-F5344CB8AC3E}">
        <p14:creationId xmlns:p14="http://schemas.microsoft.com/office/powerpoint/2010/main" val="21663005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128">
          <p15:clr>
            <a:srgbClr val="FBAE40"/>
          </p15:clr>
        </p15:guide>
        <p15:guide id="4" pos="6552">
          <p15:clr>
            <a:srgbClr val="FBAE40"/>
          </p15:clr>
        </p15:guide>
        <p15:guide id="5" orient="horz" pos="480">
          <p15:clr>
            <a:srgbClr val="FBAE40"/>
          </p15:clr>
        </p15:guide>
        <p15:guide id="6" orient="horz"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1524000" y="1122363"/>
            <a:ext cx="9144000" cy="2387600"/>
          </a:xfrm>
        </p:spPr>
        <p:txBody>
          <a:bodyPr anchor="b"/>
          <a:lstStyle>
            <a:lvl1pPr algn="ctr">
              <a:defRPr sz="6000"/>
            </a:lvl1pPr>
          </a:lstStyle>
          <a:p>
            <a:r>
              <a:rPr lang="ko-KR" altLang="en-US" smtClean="0"/>
              <a:t>마스터 제목 스타일 편집</a:t>
            </a:r>
            <a:endParaRPr lang="ko-KR" altLang="en-US"/>
          </a:p>
        </p:txBody>
      </p:sp>
      <p:sp>
        <p:nvSpPr>
          <p:cNvPr id="3" name="부제목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ko-KR" altLang="en-US" smtClean="0"/>
              <a:t>마스터 부제목 스타일 편집</a:t>
            </a:r>
            <a:endParaRPr lang="ko-KR" altLang="en-US"/>
          </a:p>
        </p:txBody>
      </p:sp>
      <p:sp>
        <p:nvSpPr>
          <p:cNvPr id="4" name="날짜 개체 틀 3"/>
          <p:cNvSpPr>
            <a:spLocks noGrp="1"/>
          </p:cNvSpPr>
          <p:nvPr>
            <p:ph type="dt" sz="half" idx="10"/>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fld id="{CD674BBB-8B28-454C-9EF1-09EF072EBF78}" type="datetime1">
              <a:rPr kumimoji="0" lang="ko-KR" altLang="en-US" sz="1200" b="0" i="0" u="none" strike="noStrike" kern="1200" cap="none" spc="0" normalizeH="0" baseline="0" noProof="0" smtClean="0">
                <a:ln>
                  <a:noFill/>
                </a:ln>
                <a:solidFill>
                  <a:prstClr val="black">
                    <a:tint val="75000"/>
                  </a:prstClr>
                </a:solidFill>
                <a:effectLst/>
                <a:uLnTx/>
                <a:uFillTx/>
                <a:latin typeface="맑은 고딕" panose="020F0502020204030204"/>
                <a:ea typeface="맑은 고딕" panose="020B0503020000020004" pitchFamily="50" charset="-127"/>
                <a:cs typeface="+mn-cs"/>
              </a:rPr>
              <a:pPr marL="0" marR="0" lvl="0" indent="0" algn="l" defTabSz="914400" rtl="0" eaLnBrk="1" fontAlgn="auto" latinLnBrk="1" hangingPunct="1">
                <a:lnSpc>
                  <a:spcPct val="100000"/>
                </a:lnSpc>
                <a:spcBef>
                  <a:spcPts val="0"/>
                </a:spcBef>
                <a:spcAft>
                  <a:spcPts val="0"/>
                </a:spcAft>
                <a:buClrTx/>
                <a:buSzTx/>
                <a:buFontTx/>
                <a:buNone/>
                <a:tabLst/>
                <a:defRPr/>
              </a:pPr>
              <a:t>2021-06-03</a:t>
            </a:fld>
            <a:endParaRPr kumimoji="0" lang="ko-KR" altLang="en-US" sz="1200" b="0" i="0" u="none" strike="noStrike" kern="1200" cap="none" spc="0" normalizeH="0" baseline="0" noProof="0">
              <a:ln>
                <a:noFill/>
              </a:ln>
              <a:solidFill>
                <a:prstClr val="black">
                  <a:tint val="75000"/>
                </a:prstClr>
              </a:solidFill>
              <a:effectLst/>
              <a:uLnTx/>
              <a:uFillTx/>
              <a:latin typeface="맑은 고딕" panose="020F0502020204030204"/>
              <a:ea typeface="맑은 고딕" panose="020B0503020000020004" pitchFamily="50" charset="-127"/>
              <a:cs typeface="+mn-cs"/>
            </a:endParaRPr>
          </a:p>
        </p:txBody>
      </p:sp>
      <p:sp>
        <p:nvSpPr>
          <p:cNvPr id="5" name="바닥글 개체 틀 4"/>
          <p:cNvSpPr>
            <a:spLocks noGrp="1"/>
          </p:cNvSpPr>
          <p:nvPr>
            <p:ph type="ftr" sz="quarter" idx="11"/>
          </p:nvPr>
        </p:nvSpPr>
        <p:spPr/>
        <p: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200" b="0" i="0" u="none" strike="noStrike" kern="1200" cap="none" spc="0" normalizeH="0" baseline="0" noProof="0">
              <a:ln>
                <a:noFill/>
              </a:ln>
              <a:solidFill>
                <a:prstClr val="black">
                  <a:tint val="75000"/>
                </a:prstClr>
              </a:solidFill>
              <a:effectLst/>
              <a:uLnTx/>
              <a:uFillTx/>
              <a:latin typeface="맑은 고딕" panose="020F0502020204030204"/>
              <a:ea typeface="맑은 고딕" panose="020B0503020000020004" pitchFamily="50" charset="-127"/>
              <a:cs typeface="+mn-cs"/>
            </a:endParaRPr>
          </a:p>
        </p:txBody>
      </p:sp>
      <p:sp>
        <p:nvSpPr>
          <p:cNvPr id="6" name="슬라이드 번호 개체 틀 5"/>
          <p:cNvSpPr>
            <a:spLocks noGrp="1"/>
          </p:cNvSpPr>
          <p:nvPr>
            <p:ph type="sldNum" sz="quarter" idx="12"/>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9D9891CA-00CE-4894-B291-D485209CE0EE}" type="slidenum">
              <a:rPr kumimoji="0" lang="ko-KR" altLang="en-US" sz="1200" b="0" i="0" u="none" strike="noStrike" kern="1200" cap="none" spc="0" normalizeH="0" baseline="0" noProof="0" smtClean="0">
                <a:ln>
                  <a:noFill/>
                </a:ln>
                <a:solidFill>
                  <a:prstClr val="black">
                    <a:tint val="75000"/>
                  </a:prstClr>
                </a:solidFill>
                <a:effectLst/>
                <a:uLnTx/>
                <a:uFillTx/>
                <a:latin typeface="맑은 고딕" panose="020F0502020204030204"/>
                <a:ea typeface="맑은 고딕" panose="020B0503020000020004" pitchFamily="50" charset="-127"/>
                <a:cs typeface="+mn-cs"/>
              </a:rPr>
              <a:pPr marL="0" marR="0" lvl="0" indent="0" algn="r" defTabSz="914400" rtl="0" eaLnBrk="1" fontAlgn="auto" latinLnBrk="1" hangingPunct="1">
                <a:lnSpc>
                  <a:spcPct val="100000"/>
                </a:lnSpc>
                <a:spcBef>
                  <a:spcPts val="0"/>
                </a:spcBef>
                <a:spcAft>
                  <a:spcPts val="0"/>
                </a:spcAft>
                <a:buClrTx/>
                <a:buSzTx/>
                <a:buFontTx/>
                <a:buNone/>
                <a:tabLst/>
                <a:defRPr/>
              </a:pPr>
              <a:t>‹#›</a:t>
            </a:fld>
            <a:endParaRPr kumimoji="0" lang="ko-KR" altLang="en-US" sz="1200" b="0" i="0" u="none" strike="noStrike" kern="1200" cap="none" spc="0" normalizeH="0" baseline="0" noProof="0">
              <a:ln>
                <a:noFill/>
              </a:ln>
              <a:solidFill>
                <a:prstClr val="black">
                  <a:tint val="75000"/>
                </a:prstClr>
              </a:solidFill>
              <a:effectLst/>
              <a:uLnTx/>
              <a:uFillTx/>
              <a:latin typeface="맑은 고딕" panose="020F0502020204030204"/>
              <a:ea typeface="맑은 고딕" panose="020B0503020000020004" pitchFamily="50" charset="-127"/>
              <a:cs typeface="+mn-cs"/>
            </a:endParaRPr>
          </a:p>
        </p:txBody>
      </p:sp>
    </p:spTree>
    <p:extLst>
      <p:ext uri="{BB962C8B-B14F-4D97-AF65-F5344CB8AC3E}">
        <p14:creationId xmlns:p14="http://schemas.microsoft.com/office/powerpoint/2010/main" val="293518977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831850" y="1709738"/>
            <a:ext cx="10515600" cy="2852737"/>
          </a:xfrm>
        </p:spPr>
        <p:txBody>
          <a:bodyPr anchor="b"/>
          <a:lstStyle>
            <a:lvl1pPr>
              <a:defRPr sz="6000"/>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ko-KR" altLang="en-US" smtClean="0"/>
              <a:t>마스터 텍스트 스타일 편집</a:t>
            </a:r>
          </a:p>
        </p:txBody>
      </p:sp>
      <p:sp>
        <p:nvSpPr>
          <p:cNvPr id="4" name="날짜 개체 틀 3"/>
          <p:cNvSpPr>
            <a:spLocks noGrp="1"/>
          </p:cNvSpPr>
          <p:nvPr>
            <p:ph type="dt" sz="half" idx="10"/>
          </p:nvPr>
        </p:nvSpPr>
        <p:spPr/>
        <p:txBody>
          <a:bodyPr/>
          <a:lstStyle/>
          <a:p>
            <a:fld id="{BF16E6B9-ECBD-4FF0-90E4-F35CEC6B145A}" type="datetimeFigureOut">
              <a:rPr lang="ko-KR" altLang="en-US" smtClean="0"/>
              <a:t>2021-06-03</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D5F7CB0F-39BB-4C06-96CB-D50870FBE281}" type="slidenum">
              <a:rPr lang="ko-KR" altLang="en-US" smtClean="0"/>
              <a:t>‹#›</a:t>
            </a:fld>
            <a:endParaRPr lang="ko-KR" altLang="en-US"/>
          </a:p>
        </p:txBody>
      </p:sp>
    </p:spTree>
    <p:extLst>
      <p:ext uri="{BB962C8B-B14F-4D97-AF65-F5344CB8AC3E}">
        <p14:creationId xmlns:p14="http://schemas.microsoft.com/office/powerpoint/2010/main" val="97119109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idx="1"/>
          </p:nvPr>
        </p:nvSpPr>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fld id="{F4515F95-26C9-4E58-A979-4B88F84348EF}" type="datetime1">
              <a:rPr kumimoji="0" lang="ko-KR" altLang="en-US" sz="1200" b="0" i="0" u="none" strike="noStrike" kern="1200" cap="none" spc="0" normalizeH="0" baseline="0" noProof="0" smtClean="0">
                <a:ln>
                  <a:noFill/>
                </a:ln>
                <a:solidFill>
                  <a:prstClr val="black">
                    <a:tint val="75000"/>
                  </a:prstClr>
                </a:solidFill>
                <a:effectLst/>
                <a:uLnTx/>
                <a:uFillTx/>
                <a:latin typeface="맑은 고딕" panose="020F0502020204030204"/>
                <a:ea typeface="맑은 고딕" panose="020B0503020000020004" pitchFamily="50" charset="-127"/>
                <a:cs typeface="+mn-cs"/>
              </a:rPr>
              <a:pPr marL="0" marR="0" lvl="0" indent="0" algn="l" defTabSz="914400" rtl="0" eaLnBrk="1" fontAlgn="auto" latinLnBrk="1" hangingPunct="1">
                <a:lnSpc>
                  <a:spcPct val="100000"/>
                </a:lnSpc>
                <a:spcBef>
                  <a:spcPts val="0"/>
                </a:spcBef>
                <a:spcAft>
                  <a:spcPts val="0"/>
                </a:spcAft>
                <a:buClrTx/>
                <a:buSzTx/>
                <a:buFontTx/>
                <a:buNone/>
                <a:tabLst/>
                <a:defRPr/>
              </a:pPr>
              <a:t>2021-06-03</a:t>
            </a:fld>
            <a:endParaRPr kumimoji="0" lang="ko-KR" altLang="en-US" sz="1200" b="0" i="0" u="none" strike="noStrike" kern="1200" cap="none" spc="0" normalizeH="0" baseline="0" noProof="0">
              <a:ln>
                <a:noFill/>
              </a:ln>
              <a:solidFill>
                <a:prstClr val="black">
                  <a:tint val="75000"/>
                </a:prstClr>
              </a:solidFill>
              <a:effectLst/>
              <a:uLnTx/>
              <a:uFillTx/>
              <a:latin typeface="맑은 고딕" panose="020F0502020204030204"/>
              <a:ea typeface="맑은 고딕" panose="020B0503020000020004" pitchFamily="50" charset="-127"/>
              <a:cs typeface="+mn-cs"/>
            </a:endParaRPr>
          </a:p>
        </p:txBody>
      </p:sp>
      <p:sp>
        <p:nvSpPr>
          <p:cNvPr id="5" name="바닥글 개체 틀 4"/>
          <p:cNvSpPr>
            <a:spLocks noGrp="1"/>
          </p:cNvSpPr>
          <p:nvPr>
            <p:ph type="ftr" sz="quarter" idx="11"/>
          </p:nvPr>
        </p:nvSpPr>
        <p:spPr/>
        <p: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200" b="0" i="0" u="none" strike="noStrike" kern="1200" cap="none" spc="0" normalizeH="0" baseline="0" noProof="0">
              <a:ln>
                <a:noFill/>
              </a:ln>
              <a:solidFill>
                <a:prstClr val="black">
                  <a:tint val="75000"/>
                </a:prstClr>
              </a:solidFill>
              <a:effectLst/>
              <a:uLnTx/>
              <a:uFillTx/>
              <a:latin typeface="맑은 고딕" panose="020F0502020204030204"/>
              <a:ea typeface="맑은 고딕" panose="020B0503020000020004" pitchFamily="50" charset="-127"/>
              <a:cs typeface="+mn-cs"/>
            </a:endParaRPr>
          </a:p>
        </p:txBody>
      </p:sp>
      <p:sp>
        <p:nvSpPr>
          <p:cNvPr id="6" name="슬라이드 번호 개체 틀 5"/>
          <p:cNvSpPr>
            <a:spLocks noGrp="1"/>
          </p:cNvSpPr>
          <p:nvPr>
            <p:ph type="sldNum" sz="quarter" idx="12"/>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9D9891CA-00CE-4894-B291-D485209CE0EE}" type="slidenum">
              <a:rPr kumimoji="0" lang="ko-KR" altLang="en-US" sz="1200" b="0" i="0" u="none" strike="noStrike" kern="1200" cap="none" spc="0" normalizeH="0" baseline="0" noProof="0" smtClean="0">
                <a:ln>
                  <a:noFill/>
                </a:ln>
                <a:solidFill>
                  <a:prstClr val="black">
                    <a:tint val="75000"/>
                  </a:prstClr>
                </a:solidFill>
                <a:effectLst/>
                <a:uLnTx/>
                <a:uFillTx/>
                <a:latin typeface="맑은 고딕" panose="020F0502020204030204"/>
                <a:ea typeface="맑은 고딕" panose="020B0503020000020004" pitchFamily="50" charset="-127"/>
                <a:cs typeface="+mn-cs"/>
              </a:rPr>
              <a:pPr marL="0" marR="0" lvl="0" indent="0" algn="r" defTabSz="914400" rtl="0" eaLnBrk="1" fontAlgn="auto" latinLnBrk="1" hangingPunct="1">
                <a:lnSpc>
                  <a:spcPct val="100000"/>
                </a:lnSpc>
                <a:spcBef>
                  <a:spcPts val="0"/>
                </a:spcBef>
                <a:spcAft>
                  <a:spcPts val="0"/>
                </a:spcAft>
                <a:buClrTx/>
                <a:buSzTx/>
                <a:buFontTx/>
                <a:buNone/>
                <a:tabLst/>
                <a:defRPr/>
              </a:pPr>
              <a:t>‹#›</a:t>
            </a:fld>
            <a:endParaRPr kumimoji="0" lang="ko-KR" altLang="en-US" sz="1200" b="0" i="0" u="none" strike="noStrike" kern="1200" cap="none" spc="0" normalizeH="0" baseline="0" noProof="0">
              <a:ln>
                <a:noFill/>
              </a:ln>
              <a:solidFill>
                <a:prstClr val="black">
                  <a:tint val="75000"/>
                </a:prstClr>
              </a:solidFill>
              <a:effectLst/>
              <a:uLnTx/>
              <a:uFillTx/>
              <a:latin typeface="맑은 고딕" panose="020F0502020204030204"/>
              <a:ea typeface="맑은 고딕" panose="020B0503020000020004" pitchFamily="50" charset="-127"/>
              <a:cs typeface="+mn-cs"/>
            </a:endParaRPr>
          </a:p>
        </p:txBody>
      </p:sp>
    </p:spTree>
    <p:extLst>
      <p:ext uri="{BB962C8B-B14F-4D97-AF65-F5344CB8AC3E}">
        <p14:creationId xmlns:p14="http://schemas.microsoft.com/office/powerpoint/2010/main" val="2374782984"/>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831850" y="1709738"/>
            <a:ext cx="10515600" cy="2852737"/>
          </a:xfrm>
        </p:spPr>
        <p:txBody>
          <a:bodyPr anchor="b"/>
          <a:lstStyle>
            <a:lvl1pPr>
              <a:defRPr sz="6000"/>
            </a:lvl1p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ko-KR" altLang="en-US" smtClean="0"/>
              <a:t>마스터 텍스트 스타일을 편집합니다</a:t>
            </a:r>
          </a:p>
        </p:txBody>
      </p:sp>
      <p:sp>
        <p:nvSpPr>
          <p:cNvPr id="4" name="날짜 개체 틀 3"/>
          <p:cNvSpPr>
            <a:spLocks noGrp="1"/>
          </p:cNvSpPr>
          <p:nvPr>
            <p:ph type="dt" sz="half" idx="10"/>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fld id="{1B45C6F5-D0DA-4AD1-9A69-D31B10CB8FD9}" type="datetime1">
              <a:rPr kumimoji="0" lang="ko-KR" altLang="en-US" sz="1200" b="0" i="0" u="none" strike="noStrike" kern="1200" cap="none" spc="0" normalizeH="0" baseline="0" noProof="0" smtClean="0">
                <a:ln>
                  <a:noFill/>
                </a:ln>
                <a:solidFill>
                  <a:prstClr val="black">
                    <a:tint val="75000"/>
                  </a:prstClr>
                </a:solidFill>
                <a:effectLst/>
                <a:uLnTx/>
                <a:uFillTx/>
                <a:latin typeface="맑은 고딕" panose="020F0502020204030204"/>
                <a:ea typeface="맑은 고딕" panose="020B0503020000020004" pitchFamily="50" charset="-127"/>
                <a:cs typeface="+mn-cs"/>
              </a:rPr>
              <a:pPr marL="0" marR="0" lvl="0" indent="0" algn="l" defTabSz="914400" rtl="0" eaLnBrk="1" fontAlgn="auto" latinLnBrk="1" hangingPunct="1">
                <a:lnSpc>
                  <a:spcPct val="100000"/>
                </a:lnSpc>
                <a:spcBef>
                  <a:spcPts val="0"/>
                </a:spcBef>
                <a:spcAft>
                  <a:spcPts val="0"/>
                </a:spcAft>
                <a:buClrTx/>
                <a:buSzTx/>
                <a:buFontTx/>
                <a:buNone/>
                <a:tabLst/>
                <a:defRPr/>
              </a:pPr>
              <a:t>2021-06-03</a:t>
            </a:fld>
            <a:endParaRPr kumimoji="0" lang="ko-KR" altLang="en-US" sz="1200" b="0" i="0" u="none" strike="noStrike" kern="1200" cap="none" spc="0" normalizeH="0" baseline="0" noProof="0">
              <a:ln>
                <a:noFill/>
              </a:ln>
              <a:solidFill>
                <a:prstClr val="black">
                  <a:tint val="75000"/>
                </a:prstClr>
              </a:solidFill>
              <a:effectLst/>
              <a:uLnTx/>
              <a:uFillTx/>
              <a:latin typeface="맑은 고딕" panose="020F0502020204030204"/>
              <a:ea typeface="맑은 고딕" panose="020B0503020000020004" pitchFamily="50" charset="-127"/>
              <a:cs typeface="+mn-cs"/>
            </a:endParaRPr>
          </a:p>
        </p:txBody>
      </p:sp>
      <p:sp>
        <p:nvSpPr>
          <p:cNvPr id="5" name="바닥글 개체 틀 4"/>
          <p:cNvSpPr>
            <a:spLocks noGrp="1"/>
          </p:cNvSpPr>
          <p:nvPr>
            <p:ph type="ftr" sz="quarter" idx="11"/>
          </p:nvPr>
        </p:nvSpPr>
        <p:spPr/>
        <p: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200" b="0" i="0" u="none" strike="noStrike" kern="1200" cap="none" spc="0" normalizeH="0" baseline="0" noProof="0">
              <a:ln>
                <a:noFill/>
              </a:ln>
              <a:solidFill>
                <a:prstClr val="black">
                  <a:tint val="75000"/>
                </a:prstClr>
              </a:solidFill>
              <a:effectLst/>
              <a:uLnTx/>
              <a:uFillTx/>
              <a:latin typeface="맑은 고딕" panose="020F0502020204030204"/>
              <a:ea typeface="맑은 고딕" panose="020B0503020000020004" pitchFamily="50" charset="-127"/>
              <a:cs typeface="+mn-cs"/>
            </a:endParaRPr>
          </a:p>
        </p:txBody>
      </p:sp>
      <p:sp>
        <p:nvSpPr>
          <p:cNvPr id="6" name="슬라이드 번호 개체 틀 5"/>
          <p:cNvSpPr>
            <a:spLocks noGrp="1"/>
          </p:cNvSpPr>
          <p:nvPr>
            <p:ph type="sldNum" sz="quarter" idx="12"/>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9D9891CA-00CE-4894-B291-D485209CE0EE}" type="slidenum">
              <a:rPr kumimoji="0" lang="ko-KR" altLang="en-US" sz="1200" b="0" i="0" u="none" strike="noStrike" kern="1200" cap="none" spc="0" normalizeH="0" baseline="0" noProof="0" smtClean="0">
                <a:ln>
                  <a:noFill/>
                </a:ln>
                <a:solidFill>
                  <a:prstClr val="black">
                    <a:tint val="75000"/>
                  </a:prstClr>
                </a:solidFill>
                <a:effectLst/>
                <a:uLnTx/>
                <a:uFillTx/>
                <a:latin typeface="맑은 고딕" panose="020F0502020204030204"/>
                <a:ea typeface="맑은 고딕" panose="020B0503020000020004" pitchFamily="50" charset="-127"/>
                <a:cs typeface="+mn-cs"/>
              </a:rPr>
              <a:pPr marL="0" marR="0" lvl="0" indent="0" algn="r" defTabSz="914400" rtl="0" eaLnBrk="1" fontAlgn="auto" latinLnBrk="1" hangingPunct="1">
                <a:lnSpc>
                  <a:spcPct val="100000"/>
                </a:lnSpc>
                <a:spcBef>
                  <a:spcPts val="0"/>
                </a:spcBef>
                <a:spcAft>
                  <a:spcPts val="0"/>
                </a:spcAft>
                <a:buClrTx/>
                <a:buSzTx/>
                <a:buFontTx/>
                <a:buNone/>
                <a:tabLst/>
                <a:defRPr/>
              </a:pPr>
              <a:t>‹#›</a:t>
            </a:fld>
            <a:endParaRPr kumimoji="0" lang="ko-KR" altLang="en-US" sz="1200" b="0" i="0" u="none" strike="noStrike" kern="1200" cap="none" spc="0" normalizeH="0" baseline="0" noProof="0">
              <a:ln>
                <a:noFill/>
              </a:ln>
              <a:solidFill>
                <a:prstClr val="black">
                  <a:tint val="75000"/>
                </a:prstClr>
              </a:solidFill>
              <a:effectLst/>
              <a:uLnTx/>
              <a:uFillTx/>
              <a:latin typeface="맑은 고딕" panose="020F0502020204030204"/>
              <a:ea typeface="맑은 고딕" panose="020B0503020000020004" pitchFamily="50" charset="-127"/>
              <a:cs typeface="+mn-cs"/>
            </a:endParaRPr>
          </a:p>
        </p:txBody>
      </p:sp>
    </p:spTree>
    <p:extLst>
      <p:ext uri="{BB962C8B-B14F-4D97-AF65-F5344CB8AC3E}">
        <p14:creationId xmlns:p14="http://schemas.microsoft.com/office/powerpoint/2010/main" val="25486070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sz="half" idx="1"/>
          </p:nvPr>
        </p:nvSpPr>
        <p:spPr>
          <a:xfrm>
            <a:off x="838200" y="1825625"/>
            <a:ext cx="5181600" cy="4351338"/>
          </a:xfr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6172200" y="1825625"/>
            <a:ext cx="5181600" cy="4351338"/>
          </a:xfr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날짜 개체 틀 4"/>
          <p:cNvSpPr>
            <a:spLocks noGrp="1"/>
          </p:cNvSpPr>
          <p:nvPr>
            <p:ph type="dt" sz="half" idx="10"/>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fld id="{4D4FD33A-00FC-4CF8-847A-3C1BEC950C76}" type="datetime1">
              <a:rPr kumimoji="0" lang="ko-KR" altLang="en-US" sz="1200" b="0" i="0" u="none" strike="noStrike" kern="1200" cap="none" spc="0" normalizeH="0" baseline="0" noProof="0" smtClean="0">
                <a:ln>
                  <a:noFill/>
                </a:ln>
                <a:solidFill>
                  <a:prstClr val="black">
                    <a:tint val="75000"/>
                  </a:prstClr>
                </a:solidFill>
                <a:effectLst/>
                <a:uLnTx/>
                <a:uFillTx/>
                <a:latin typeface="맑은 고딕" panose="020F0502020204030204"/>
                <a:ea typeface="맑은 고딕" panose="020B0503020000020004" pitchFamily="50" charset="-127"/>
                <a:cs typeface="+mn-cs"/>
              </a:rPr>
              <a:pPr marL="0" marR="0" lvl="0" indent="0" algn="l" defTabSz="914400" rtl="0" eaLnBrk="1" fontAlgn="auto" latinLnBrk="1" hangingPunct="1">
                <a:lnSpc>
                  <a:spcPct val="100000"/>
                </a:lnSpc>
                <a:spcBef>
                  <a:spcPts val="0"/>
                </a:spcBef>
                <a:spcAft>
                  <a:spcPts val="0"/>
                </a:spcAft>
                <a:buClrTx/>
                <a:buSzTx/>
                <a:buFontTx/>
                <a:buNone/>
                <a:tabLst/>
                <a:defRPr/>
              </a:pPr>
              <a:t>2021-06-03</a:t>
            </a:fld>
            <a:endParaRPr kumimoji="0" lang="ko-KR" altLang="en-US" sz="1200" b="0" i="0" u="none" strike="noStrike" kern="1200" cap="none" spc="0" normalizeH="0" baseline="0" noProof="0">
              <a:ln>
                <a:noFill/>
              </a:ln>
              <a:solidFill>
                <a:prstClr val="black">
                  <a:tint val="75000"/>
                </a:prstClr>
              </a:solidFill>
              <a:effectLst/>
              <a:uLnTx/>
              <a:uFillTx/>
              <a:latin typeface="맑은 고딕" panose="020F0502020204030204"/>
              <a:ea typeface="맑은 고딕" panose="020B0503020000020004" pitchFamily="50" charset="-127"/>
              <a:cs typeface="+mn-cs"/>
            </a:endParaRPr>
          </a:p>
        </p:txBody>
      </p:sp>
      <p:sp>
        <p:nvSpPr>
          <p:cNvPr id="6" name="바닥글 개체 틀 5"/>
          <p:cNvSpPr>
            <a:spLocks noGrp="1"/>
          </p:cNvSpPr>
          <p:nvPr>
            <p:ph type="ftr" sz="quarter" idx="11"/>
          </p:nvPr>
        </p:nvSpPr>
        <p:spPr/>
        <p: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200" b="0" i="0" u="none" strike="noStrike" kern="1200" cap="none" spc="0" normalizeH="0" baseline="0" noProof="0">
              <a:ln>
                <a:noFill/>
              </a:ln>
              <a:solidFill>
                <a:prstClr val="black">
                  <a:tint val="75000"/>
                </a:prstClr>
              </a:solidFill>
              <a:effectLst/>
              <a:uLnTx/>
              <a:uFillTx/>
              <a:latin typeface="맑은 고딕" panose="020F0502020204030204"/>
              <a:ea typeface="맑은 고딕" panose="020B0503020000020004" pitchFamily="50" charset="-127"/>
              <a:cs typeface="+mn-cs"/>
            </a:endParaRPr>
          </a:p>
        </p:txBody>
      </p:sp>
      <p:sp>
        <p:nvSpPr>
          <p:cNvPr id="7" name="슬라이드 번호 개체 틀 6"/>
          <p:cNvSpPr>
            <a:spLocks noGrp="1"/>
          </p:cNvSpPr>
          <p:nvPr>
            <p:ph type="sldNum" sz="quarter" idx="12"/>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9D9891CA-00CE-4894-B291-D485209CE0EE}" type="slidenum">
              <a:rPr kumimoji="0" lang="ko-KR" altLang="en-US" sz="1200" b="0" i="0" u="none" strike="noStrike" kern="1200" cap="none" spc="0" normalizeH="0" baseline="0" noProof="0" smtClean="0">
                <a:ln>
                  <a:noFill/>
                </a:ln>
                <a:solidFill>
                  <a:prstClr val="black">
                    <a:tint val="75000"/>
                  </a:prstClr>
                </a:solidFill>
                <a:effectLst/>
                <a:uLnTx/>
                <a:uFillTx/>
                <a:latin typeface="맑은 고딕" panose="020F0502020204030204"/>
                <a:ea typeface="맑은 고딕" panose="020B0503020000020004" pitchFamily="50" charset="-127"/>
                <a:cs typeface="+mn-cs"/>
              </a:rPr>
              <a:pPr marL="0" marR="0" lvl="0" indent="0" algn="r" defTabSz="914400" rtl="0" eaLnBrk="1" fontAlgn="auto" latinLnBrk="1" hangingPunct="1">
                <a:lnSpc>
                  <a:spcPct val="100000"/>
                </a:lnSpc>
                <a:spcBef>
                  <a:spcPts val="0"/>
                </a:spcBef>
                <a:spcAft>
                  <a:spcPts val="0"/>
                </a:spcAft>
                <a:buClrTx/>
                <a:buSzTx/>
                <a:buFontTx/>
                <a:buNone/>
                <a:tabLst/>
                <a:defRPr/>
              </a:pPr>
              <a:t>‹#›</a:t>
            </a:fld>
            <a:endParaRPr kumimoji="0" lang="ko-KR" altLang="en-US" sz="1200" b="0" i="0" u="none" strike="noStrike" kern="1200" cap="none" spc="0" normalizeH="0" baseline="0" noProof="0">
              <a:ln>
                <a:noFill/>
              </a:ln>
              <a:solidFill>
                <a:prstClr val="black">
                  <a:tint val="75000"/>
                </a:prstClr>
              </a:solidFill>
              <a:effectLst/>
              <a:uLnTx/>
              <a:uFillTx/>
              <a:latin typeface="맑은 고딕" panose="020F0502020204030204"/>
              <a:ea typeface="맑은 고딕" panose="020B0503020000020004" pitchFamily="50" charset="-127"/>
              <a:cs typeface="+mn-cs"/>
            </a:endParaRPr>
          </a:p>
        </p:txBody>
      </p:sp>
    </p:spTree>
    <p:extLst>
      <p:ext uri="{BB962C8B-B14F-4D97-AF65-F5344CB8AC3E}">
        <p14:creationId xmlns:p14="http://schemas.microsoft.com/office/powerpoint/2010/main" val="27201093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839788" y="365125"/>
            <a:ext cx="10515600" cy="1325563"/>
          </a:xfrm>
        </p:spPr>
        <p:txBody>
          <a:body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4" name="내용 개체 틀 3"/>
          <p:cNvSpPr>
            <a:spLocks noGrp="1"/>
          </p:cNvSpPr>
          <p:nvPr>
            <p:ph sz="half" idx="2"/>
          </p:nvPr>
        </p:nvSpPr>
        <p:spPr>
          <a:xfrm>
            <a:off x="839788" y="2505075"/>
            <a:ext cx="5157787" cy="3684588"/>
          </a:xfr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텍스트 개체 틀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스타일을 편집합니다</a:t>
            </a:r>
          </a:p>
        </p:txBody>
      </p:sp>
      <p:sp>
        <p:nvSpPr>
          <p:cNvPr id="6" name="내용 개체 틀 5"/>
          <p:cNvSpPr>
            <a:spLocks noGrp="1"/>
          </p:cNvSpPr>
          <p:nvPr>
            <p:ph sz="quarter" idx="4"/>
          </p:nvPr>
        </p:nvSpPr>
        <p:spPr>
          <a:xfrm>
            <a:off x="6172200" y="2505075"/>
            <a:ext cx="5183188" cy="3684588"/>
          </a:xfrm>
        </p:spPr>
        <p:txBody>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7" name="날짜 개체 틀 6"/>
          <p:cNvSpPr>
            <a:spLocks noGrp="1"/>
          </p:cNvSpPr>
          <p:nvPr>
            <p:ph type="dt" sz="half" idx="10"/>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fld id="{F502489E-5E35-4C23-973C-C7BEB86CCD2D}" type="datetime1">
              <a:rPr kumimoji="0" lang="ko-KR" altLang="en-US" sz="1200" b="0" i="0" u="none" strike="noStrike" kern="1200" cap="none" spc="0" normalizeH="0" baseline="0" noProof="0" smtClean="0">
                <a:ln>
                  <a:noFill/>
                </a:ln>
                <a:solidFill>
                  <a:prstClr val="black">
                    <a:tint val="75000"/>
                  </a:prstClr>
                </a:solidFill>
                <a:effectLst/>
                <a:uLnTx/>
                <a:uFillTx/>
                <a:latin typeface="맑은 고딕" panose="020F0502020204030204"/>
                <a:ea typeface="맑은 고딕" panose="020B0503020000020004" pitchFamily="50" charset="-127"/>
                <a:cs typeface="+mn-cs"/>
              </a:rPr>
              <a:pPr marL="0" marR="0" lvl="0" indent="0" algn="l" defTabSz="914400" rtl="0" eaLnBrk="1" fontAlgn="auto" latinLnBrk="1" hangingPunct="1">
                <a:lnSpc>
                  <a:spcPct val="100000"/>
                </a:lnSpc>
                <a:spcBef>
                  <a:spcPts val="0"/>
                </a:spcBef>
                <a:spcAft>
                  <a:spcPts val="0"/>
                </a:spcAft>
                <a:buClrTx/>
                <a:buSzTx/>
                <a:buFontTx/>
                <a:buNone/>
                <a:tabLst/>
                <a:defRPr/>
              </a:pPr>
              <a:t>2021-06-03</a:t>
            </a:fld>
            <a:endParaRPr kumimoji="0" lang="ko-KR" altLang="en-US" sz="1200" b="0" i="0" u="none" strike="noStrike" kern="1200" cap="none" spc="0" normalizeH="0" baseline="0" noProof="0">
              <a:ln>
                <a:noFill/>
              </a:ln>
              <a:solidFill>
                <a:prstClr val="black">
                  <a:tint val="75000"/>
                </a:prstClr>
              </a:solidFill>
              <a:effectLst/>
              <a:uLnTx/>
              <a:uFillTx/>
              <a:latin typeface="맑은 고딕" panose="020F0502020204030204"/>
              <a:ea typeface="맑은 고딕" panose="020B0503020000020004" pitchFamily="50" charset="-127"/>
              <a:cs typeface="+mn-cs"/>
            </a:endParaRPr>
          </a:p>
        </p:txBody>
      </p:sp>
      <p:sp>
        <p:nvSpPr>
          <p:cNvPr id="8" name="바닥글 개체 틀 7"/>
          <p:cNvSpPr>
            <a:spLocks noGrp="1"/>
          </p:cNvSpPr>
          <p:nvPr>
            <p:ph type="ftr" sz="quarter" idx="11"/>
          </p:nvPr>
        </p:nvSpPr>
        <p:spPr/>
        <p: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200" b="0" i="0" u="none" strike="noStrike" kern="1200" cap="none" spc="0" normalizeH="0" baseline="0" noProof="0">
              <a:ln>
                <a:noFill/>
              </a:ln>
              <a:solidFill>
                <a:prstClr val="black">
                  <a:tint val="75000"/>
                </a:prstClr>
              </a:solidFill>
              <a:effectLst/>
              <a:uLnTx/>
              <a:uFillTx/>
              <a:latin typeface="맑은 고딕" panose="020F0502020204030204"/>
              <a:ea typeface="맑은 고딕" panose="020B0503020000020004" pitchFamily="50" charset="-127"/>
              <a:cs typeface="+mn-cs"/>
            </a:endParaRPr>
          </a:p>
        </p:txBody>
      </p:sp>
      <p:sp>
        <p:nvSpPr>
          <p:cNvPr id="9" name="슬라이드 번호 개체 틀 8"/>
          <p:cNvSpPr>
            <a:spLocks noGrp="1"/>
          </p:cNvSpPr>
          <p:nvPr>
            <p:ph type="sldNum" sz="quarter" idx="12"/>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9D9891CA-00CE-4894-B291-D485209CE0EE}" type="slidenum">
              <a:rPr kumimoji="0" lang="ko-KR" altLang="en-US" sz="1200" b="0" i="0" u="none" strike="noStrike" kern="1200" cap="none" spc="0" normalizeH="0" baseline="0" noProof="0" smtClean="0">
                <a:ln>
                  <a:noFill/>
                </a:ln>
                <a:solidFill>
                  <a:prstClr val="black">
                    <a:tint val="75000"/>
                  </a:prstClr>
                </a:solidFill>
                <a:effectLst/>
                <a:uLnTx/>
                <a:uFillTx/>
                <a:latin typeface="맑은 고딕" panose="020F0502020204030204"/>
                <a:ea typeface="맑은 고딕" panose="020B0503020000020004" pitchFamily="50" charset="-127"/>
                <a:cs typeface="+mn-cs"/>
              </a:rPr>
              <a:pPr marL="0" marR="0" lvl="0" indent="0" algn="r" defTabSz="914400" rtl="0" eaLnBrk="1" fontAlgn="auto" latinLnBrk="1" hangingPunct="1">
                <a:lnSpc>
                  <a:spcPct val="100000"/>
                </a:lnSpc>
                <a:spcBef>
                  <a:spcPts val="0"/>
                </a:spcBef>
                <a:spcAft>
                  <a:spcPts val="0"/>
                </a:spcAft>
                <a:buClrTx/>
                <a:buSzTx/>
                <a:buFontTx/>
                <a:buNone/>
                <a:tabLst/>
                <a:defRPr/>
              </a:pPr>
              <a:t>‹#›</a:t>
            </a:fld>
            <a:endParaRPr kumimoji="0" lang="ko-KR" altLang="en-US" sz="1200" b="0" i="0" u="none" strike="noStrike" kern="1200" cap="none" spc="0" normalizeH="0" baseline="0" noProof="0">
              <a:ln>
                <a:noFill/>
              </a:ln>
              <a:solidFill>
                <a:prstClr val="black">
                  <a:tint val="75000"/>
                </a:prstClr>
              </a:solidFill>
              <a:effectLst/>
              <a:uLnTx/>
              <a:uFillTx/>
              <a:latin typeface="맑은 고딕" panose="020F0502020204030204"/>
              <a:ea typeface="맑은 고딕" panose="020B0503020000020004" pitchFamily="50" charset="-127"/>
              <a:cs typeface="+mn-cs"/>
            </a:endParaRPr>
          </a:p>
        </p:txBody>
      </p:sp>
    </p:spTree>
    <p:extLst>
      <p:ext uri="{BB962C8B-B14F-4D97-AF65-F5344CB8AC3E}">
        <p14:creationId xmlns:p14="http://schemas.microsoft.com/office/powerpoint/2010/main" val="5154853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날짜 개체 틀 2"/>
          <p:cNvSpPr>
            <a:spLocks noGrp="1"/>
          </p:cNvSpPr>
          <p:nvPr>
            <p:ph type="dt" sz="half" idx="10"/>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fld id="{BE57F0F6-1798-424E-BF81-6D30C0494BD7}" type="datetime1">
              <a:rPr kumimoji="0" lang="ko-KR" altLang="en-US" sz="1200" b="0" i="0" u="none" strike="noStrike" kern="1200" cap="none" spc="0" normalizeH="0" baseline="0" noProof="0" smtClean="0">
                <a:ln>
                  <a:noFill/>
                </a:ln>
                <a:solidFill>
                  <a:prstClr val="black">
                    <a:tint val="75000"/>
                  </a:prstClr>
                </a:solidFill>
                <a:effectLst/>
                <a:uLnTx/>
                <a:uFillTx/>
                <a:latin typeface="맑은 고딕" panose="020F0502020204030204"/>
                <a:ea typeface="맑은 고딕" panose="020B0503020000020004" pitchFamily="50" charset="-127"/>
                <a:cs typeface="+mn-cs"/>
              </a:rPr>
              <a:pPr marL="0" marR="0" lvl="0" indent="0" algn="l" defTabSz="914400" rtl="0" eaLnBrk="1" fontAlgn="auto" latinLnBrk="1" hangingPunct="1">
                <a:lnSpc>
                  <a:spcPct val="100000"/>
                </a:lnSpc>
                <a:spcBef>
                  <a:spcPts val="0"/>
                </a:spcBef>
                <a:spcAft>
                  <a:spcPts val="0"/>
                </a:spcAft>
                <a:buClrTx/>
                <a:buSzTx/>
                <a:buFontTx/>
                <a:buNone/>
                <a:tabLst/>
                <a:defRPr/>
              </a:pPr>
              <a:t>2021-06-03</a:t>
            </a:fld>
            <a:endParaRPr kumimoji="0" lang="ko-KR" altLang="en-US" sz="1200" b="0" i="0" u="none" strike="noStrike" kern="1200" cap="none" spc="0" normalizeH="0" baseline="0" noProof="0">
              <a:ln>
                <a:noFill/>
              </a:ln>
              <a:solidFill>
                <a:prstClr val="black">
                  <a:tint val="75000"/>
                </a:prstClr>
              </a:solidFill>
              <a:effectLst/>
              <a:uLnTx/>
              <a:uFillTx/>
              <a:latin typeface="맑은 고딕" panose="020F0502020204030204"/>
              <a:ea typeface="맑은 고딕" panose="020B0503020000020004" pitchFamily="50" charset="-127"/>
              <a:cs typeface="+mn-cs"/>
            </a:endParaRPr>
          </a:p>
        </p:txBody>
      </p:sp>
      <p:sp>
        <p:nvSpPr>
          <p:cNvPr id="4" name="바닥글 개체 틀 3"/>
          <p:cNvSpPr>
            <a:spLocks noGrp="1"/>
          </p:cNvSpPr>
          <p:nvPr>
            <p:ph type="ftr" sz="quarter" idx="11"/>
          </p:nvPr>
        </p:nvSpPr>
        <p:spPr/>
        <p: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200" b="0" i="0" u="none" strike="noStrike" kern="1200" cap="none" spc="0" normalizeH="0" baseline="0" noProof="0">
              <a:ln>
                <a:noFill/>
              </a:ln>
              <a:solidFill>
                <a:prstClr val="black">
                  <a:tint val="75000"/>
                </a:prstClr>
              </a:solidFill>
              <a:effectLst/>
              <a:uLnTx/>
              <a:uFillTx/>
              <a:latin typeface="맑은 고딕" panose="020F0502020204030204"/>
              <a:ea typeface="맑은 고딕" panose="020B0503020000020004" pitchFamily="50" charset="-127"/>
              <a:cs typeface="+mn-cs"/>
            </a:endParaRPr>
          </a:p>
        </p:txBody>
      </p:sp>
      <p:sp>
        <p:nvSpPr>
          <p:cNvPr id="5" name="슬라이드 번호 개체 틀 4"/>
          <p:cNvSpPr>
            <a:spLocks noGrp="1"/>
          </p:cNvSpPr>
          <p:nvPr>
            <p:ph type="sldNum" sz="quarter" idx="12"/>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9D9891CA-00CE-4894-B291-D485209CE0EE}" type="slidenum">
              <a:rPr kumimoji="0" lang="ko-KR" altLang="en-US" sz="1200" b="0" i="0" u="none" strike="noStrike" kern="1200" cap="none" spc="0" normalizeH="0" baseline="0" noProof="0" smtClean="0">
                <a:ln>
                  <a:noFill/>
                </a:ln>
                <a:solidFill>
                  <a:prstClr val="black">
                    <a:tint val="75000"/>
                  </a:prstClr>
                </a:solidFill>
                <a:effectLst/>
                <a:uLnTx/>
                <a:uFillTx/>
                <a:latin typeface="맑은 고딕" panose="020F0502020204030204"/>
                <a:ea typeface="맑은 고딕" panose="020B0503020000020004" pitchFamily="50" charset="-127"/>
                <a:cs typeface="+mn-cs"/>
              </a:rPr>
              <a:pPr marL="0" marR="0" lvl="0" indent="0" algn="r" defTabSz="914400" rtl="0" eaLnBrk="1" fontAlgn="auto" latinLnBrk="1" hangingPunct="1">
                <a:lnSpc>
                  <a:spcPct val="100000"/>
                </a:lnSpc>
                <a:spcBef>
                  <a:spcPts val="0"/>
                </a:spcBef>
                <a:spcAft>
                  <a:spcPts val="0"/>
                </a:spcAft>
                <a:buClrTx/>
                <a:buSzTx/>
                <a:buFontTx/>
                <a:buNone/>
                <a:tabLst/>
                <a:defRPr/>
              </a:pPr>
              <a:t>‹#›</a:t>
            </a:fld>
            <a:endParaRPr kumimoji="0" lang="ko-KR" altLang="en-US" sz="1200" b="0" i="0" u="none" strike="noStrike" kern="1200" cap="none" spc="0" normalizeH="0" baseline="0" noProof="0">
              <a:ln>
                <a:noFill/>
              </a:ln>
              <a:solidFill>
                <a:prstClr val="black">
                  <a:tint val="75000"/>
                </a:prstClr>
              </a:solidFill>
              <a:effectLst/>
              <a:uLnTx/>
              <a:uFillTx/>
              <a:latin typeface="맑은 고딕" panose="020F0502020204030204"/>
              <a:ea typeface="맑은 고딕" panose="020B0503020000020004" pitchFamily="50" charset="-127"/>
              <a:cs typeface="+mn-cs"/>
            </a:endParaRPr>
          </a:p>
        </p:txBody>
      </p:sp>
    </p:spTree>
    <p:extLst>
      <p:ext uri="{BB962C8B-B14F-4D97-AF65-F5344CB8AC3E}">
        <p14:creationId xmlns:p14="http://schemas.microsoft.com/office/powerpoint/2010/main" val="19945812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fld id="{4E9B8354-6F8A-4970-ABA9-907497B0CA46}" type="datetime1">
              <a:rPr kumimoji="0" lang="ko-KR" altLang="en-US" sz="1200" b="0" i="0" u="none" strike="noStrike" kern="1200" cap="none" spc="0" normalizeH="0" baseline="0" noProof="0" smtClean="0">
                <a:ln>
                  <a:noFill/>
                </a:ln>
                <a:solidFill>
                  <a:prstClr val="black">
                    <a:tint val="75000"/>
                  </a:prstClr>
                </a:solidFill>
                <a:effectLst/>
                <a:uLnTx/>
                <a:uFillTx/>
                <a:latin typeface="맑은 고딕" panose="020F0502020204030204"/>
                <a:ea typeface="맑은 고딕" panose="020B0503020000020004" pitchFamily="50" charset="-127"/>
                <a:cs typeface="+mn-cs"/>
              </a:rPr>
              <a:pPr marL="0" marR="0" lvl="0" indent="0" algn="l" defTabSz="914400" rtl="0" eaLnBrk="1" fontAlgn="auto" latinLnBrk="1" hangingPunct="1">
                <a:lnSpc>
                  <a:spcPct val="100000"/>
                </a:lnSpc>
                <a:spcBef>
                  <a:spcPts val="0"/>
                </a:spcBef>
                <a:spcAft>
                  <a:spcPts val="0"/>
                </a:spcAft>
                <a:buClrTx/>
                <a:buSzTx/>
                <a:buFontTx/>
                <a:buNone/>
                <a:tabLst/>
                <a:defRPr/>
              </a:pPr>
              <a:t>2021-06-03</a:t>
            </a:fld>
            <a:endParaRPr kumimoji="0" lang="ko-KR" altLang="en-US" sz="1200" b="0" i="0" u="none" strike="noStrike" kern="1200" cap="none" spc="0" normalizeH="0" baseline="0" noProof="0">
              <a:ln>
                <a:noFill/>
              </a:ln>
              <a:solidFill>
                <a:prstClr val="black">
                  <a:tint val="75000"/>
                </a:prstClr>
              </a:solidFill>
              <a:effectLst/>
              <a:uLnTx/>
              <a:uFillTx/>
              <a:latin typeface="맑은 고딕" panose="020F0502020204030204"/>
              <a:ea typeface="맑은 고딕" panose="020B0503020000020004" pitchFamily="50" charset="-127"/>
              <a:cs typeface="+mn-cs"/>
            </a:endParaRPr>
          </a:p>
        </p:txBody>
      </p:sp>
      <p:sp>
        <p:nvSpPr>
          <p:cNvPr id="3" name="바닥글 개체 틀 2"/>
          <p:cNvSpPr>
            <a:spLocks noGrp="1"/>
          </p:cNvSpPr>
          <p:nvPr>
            <p:ph type="ftr" sz="quarter" idx="11"/>
          </p:nvPr>
        </p:nvSpPr>
        <p:spPr/>
        <p: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200" b="0" i="0" u="none" strike="noStrike" kern="1200" cap="none" spc="0" normalizeH="0" baseline="0" noProof="0">
              <a:ln>
                <a:noFill/>
              </a:ln>
              <a:solidFill>
                <a:prstClr val="black">
                  <a:tint val="75000"/>
                </a:prstClr>
              </a:solidFill>
              <a:effectLst/>
              <a:uLnTx/>
              <a:uFillTx/>
              <a:latin typeface="맑은 고딕" panose="020F0502020204030204"/>
              <a:ea typeface="맑은 고딕" panose="020B0503020000020004" pitchFamily="50" charset="-127"/>
              <a:cs typeface="+mn-cs"/>
            </a:endParaRPr>
          </a:p>
        </p:txBody>
      </p:sp>
      <p:sp>
        <p:nvSpPr>
          <p:cNvPr id="4" name="슬라이드 번호 개체 틀 3"/>
          <p:cNvSpPr>
            <a:spLocks noGrp="1"/>
          </p:cNvSpPr>
          <p:nvPr>
            <p:ph type="sldNum" sz="quarter" idx="12"/>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9D9891CA-00CE-4894-B291-D485209CE0EE}" type="slidenum">
              <a:rPr kumimoji="0" lang="ko-KR" altLang="en-US" sz="1200" b="0" i="0" u="none" strike="noStrike" kern="1200" cap="none" spc="0" normalizeH="0" baseline="0" noProof="0" smtClean="0">
                <a:ln>
                  <a:noFill/>
                </a:ln>
                <a:solidFill>
                  <a:prstClr val="black">
                    <a:tint val="75000"/>
                  </a:prstClr>
                </a:solidFill>
                <a:effectLst/>
                <a:uLnTx/>
                <a:uFillTx/>
                <a:latin typeface="맑은 고딕" panose="020F0502020204030204"/>
                <a:ea typeface="맑은 고딕" panose="020B0503020000020004" pitchFamily="50" charset="-127"/>
                <a:cs typeface="+mn-cs"/>
              </a:rPr>
              <a:pPr marL="0" marR="0" lvl="0" indent="0" algn="r" defTabSz="914400" rtl="0" eaLnBrk="1" fontAlgn="auto" latinLnBrk="1" hangingPunct="1">
                <a:lnSpc>
                  <a:spcPct val="100000"/>
                </a:lnSpc>
                <a:spcBef>
                  <a:spcPts val="0"/>
                </a:spcBef>
                <a:spcAft>
                  <a:spcPts val="0"/>
                </a:spcAft>
                <a:buClrTx/>
                <a:buSzTx/>
                <a:buFontTx/>
                <a:buNone/>
                <a:tabLst/>
                <a:defRPr/>
              </a:pPr>
              <a:t>‹#›</a:t>
            </a:fld>
            <a:endParaRPr kumimoji="0" lang="ko-KR" altLang="en-US" sz="1200" b="0" i="0" u="none" strike="noStrike" kern="1200" cap="none" spc="0" normalizeH="0" baseline="0" noProof="0">
              <a:ln>
                <a:noFill/>
              </a:ln>
              <a:solidFill>
                <a:prstClr val="black">
                  <a:tint val="75000"/>
                </a:prstClr>
              </a:solidFill>
              <a:effectLst/>
              <a:uLnTx/>
              <a:uFillTx/>
              <a:latin typeface="맑은 고딕" panose="020F0502020204030204"/>
              <a:ea typeface="맑은 고딕" panose="020B0503020000020004" pitchFamily="50" charset="-127"/>
              <a:cs typeface="+mn-cs"/>
            </a:endParaRPr>
          </a:p>
        </p:txBody>
      </p:sp>
      <p:pic>
        <p:nvPicPr>
          <p:cNvPr id="5" name="그림 4"/>
          <p:cNvPicPr>
            <a:picLocks noChangeAspect="1"/>
          </p:cNvPicPr>
          <p:nvPr userDrawn="1"/>
        </p:nvPicPr>
        <p:blipFill>
          <a:blip r:embed="rId2"/>
          <a:stretch>
            <a:fillRect/>
          </a:stretch>
        </p:blipFill>
        <p:spPr>
          <a:xfrm>
            <a:off x="10301910" y="235663"/>
            <a:ext cx="1650605" cy="686898"/>
          </a:xfrm>
          <a:prstGeom prst="rect">
            <a:avLst/>
          </a:prstGeom>
        </p:spPr>
      </p:pic>
    </p:spTree>
    <p:extLst>
      <p:ext uri="{BB962C8B-B14F-4D97-AF65-F5344CB8AC3E}">
        <p14:creationId xmlns:p14="http://schemas.microsoft.com/office/powerpoint/2010/main" val="3364232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839788" y="457200"/>
            <a:ext cx="3932237" cy="1600200"/>
          </a:xfrm>
        </p:spPr>
        <p:txBody>
          <a:bodyPr anchor="b"/>
          <a:lstStyle>
            <a:lvl1pPr>
              <a:defRPr sz="3200"/>
            </a:lvl1pPr>
          </a:lstStyle>
          <a:p>
            <a:r>
              <a:rPr lang="ko-KR" altLang="en-US" smtClean="0"/>
              <a:t>마스터 제목 스타일 편집</a:t>
            </a:r>
            <a:endParaRPr lang="ko-KR" altLang="en-US"/>
          </a:p>
        </p:txBody>
      </p:sp>
      <p:sp>
        <p:nvSpPr>
          <p:cNvPr id="3" name="내용 개체 틀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텍스트 개체 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smtClean="0"/>
              <a:t>마스터 텍스트 스타일을 편집합니다</a:t>
            </a:r>
          </a:p>
        </p:txBody>
      </p:sp>
      <p:sp>
        <p:nvSpPr>
          <p:cNvPr id="5" name="날짜 개체 틀 4"/>
          <p:cNvSpPr>
            <a:spLocks noGrp="1"/>
          </p:cNvSpPr>
          <p:nvPr>
            <p:ph type="dt" sz="half" idx="10"/>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fld id="{39B1C851-BE12-4129-AEBF-A1B4CCBA93E0}" type="datetime1">
              <a:rPr kumimoji="0" lang="ko-KR" altLang="en-US" sz="1200" b="0" i="0" u="none" strike="noStrike" kern="1200" cap="none" spc="0" normalizeH="0" baseline="0" noProof="0" smtClean="0">
                <a:ln>
                  <a:noFill/>
                </a:ln>
                <a:solidFill>
                  <a:prstClr val="black">
                    <a:tint val="75000"/>
                  </a:prstClr>
                </a:solidFill>
                <a:effectLst/>
                <a:uLnTx/>
                <a:uFillTx/>
                <a:latin typeface="맑은 고딕" panose="020F0502020204030204"/>
                <a:ea typeface="맑은 고딕" panose="020B0503020000020004" pitchFamily="50" charset="-127"/>
                <a:cs typeface="+mn-cs"/>
              </a:rPr>
              <a:pPr marL="0" marR="0" lvl="0" indent="0" algn="l" defTabSz="914400" rtl="0" eaLnBrk="1" fontAlgn="auto" latinLnBrk="1" hangingPunct="1">
                <a:lnSpc>
                  <a:spcPct val="100000"/>
                </a:lnSpc>
                <a:spcBef>
                  <a:spcPts val="0"/>
                </a:spcBef>
                <a:spcAft>
                  <a:spcPts val="0"/>
                </a:spcAft>
                <a:buClrTx/>
                <a:buSzTx/>
                <a:buFontTx/>
                <a:buNone/>
                <a:tabLst/>
                <a:defRPr/>
              </a:pPr>
              <a:t>2021-06-03</a:t>
            </a:fld>
            <a:endParaRPr kumimoji="0" lang="ko-KR" altLang="en-US" sz="1200" b="0" i="0" u="none" strike="noStrike" kern="1200" cap="none" spc="0" normalizeH="0" baseline="0" noProof="0">
              <a:ln>
                <a:noFill/>
              </a:ln>
              <a:solidFill>
                <a:prstClr val="black">
                  <a:tint val="75000"/>
                </a:prstClr>
              </a:solidFill>
              <a:effectLst/>
              <a:uLnTx/>
              <a:uFillTx/>
              <a:latin typeface="맑은 고딕" panose="020F0502020204030204"/>
              <a:ea typeface="맑은 고딕" panose="020B0503020000020004" pitchFamily="50" charset="-127"/>
              <a:cs typeface="+mn-cs"/>
            </a:endParaRPr>
          </a:p>
        </p:txBody>
      </p:sp>
      <p:sp>
        <p:nvSpPr>
          <p:cNvPr id="6" name="바닥글 개체 틀 5"/>
          <p:cNvSpPr>
            <a:spLocks noGrp="1"/>
          </p:cNvSpPr>
          <p:nvPr>
            <p:ph type="ftr" sz="quarter" idx="11"/>
          </p:nvPr>
        </p:nvSpPr>
        <p:spPr/>
        <p: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200" b="0" i="0" u="none" strike="noStrike" kern="1200" cap="none" spc="0" normalizeH="0" baseline="0" noProof="0">
              <a:ln>
                <a:noFill/>
              </a:ln>
              <a:solidFill>
                <a:prstClr val="black">
                  <a:tint val="75000"/>
                </a:prstClr>
              </a:solidFill>
              <a:effectLst/>
              <a:uLnTx/>
              <a:uFillTx/>
              <a:latin typeface="맑은 고딕" panose="020F0502020204030204"/>
              <a:ea typeface="맑은 고딕" panose="020B0503020000020004" pitchFamily="50" charset="-127"/>
              <a:cs typeface="+mn-cs"/>
            </a:endParaRPr>
          </a:p>
        </p:txBody>
      </p:sp>
      <p:sp>
        <p:nvSpPr>
          <p:cNvPr id="7" name="슬라이드 번호 개체 틀 6"/>
          <p:cNvSpPr>
            <a:spLocks noGrp="1"/>
          </p:cNvSpPr>
          <p:nvPr>
            <p:ph type="sldNum" sz="quarter" idx="12"/>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9D9891CA-00CE-4894-B291-D485209CE0EE}" type="slidenum">
              <a:rPr kumimoji="0" lang="ko-KR" altLang="en-US" sz="1200" b="0" i="0" u="none" strike="noStrike" kern="1200" cap="none" spc="0" normalizeH="0" baseline="0" noProof="0" smtClean="0">
                <a:ln>
                  <a:noFill/>
                </a:ln>
                <a:solidFill>
                  <a:prstClr val="black">
                    <a:tint val="75000"/>
                  </a:prstClr>
                </a:solidFill>
                <a:effectLst/>
                <a:uLnTx/>
                <a:uFillTx/>
                <a:latin typeface="맑은 고딕" panose="020F0502020204030204"/>
                <a:ea typeface="맑은 고딕" panose="020B0503020000020004" pitchFamily="50" charset="-127"/>
                <a:cs typeface="+mn-cs"/>
              </a:rPr>
              <a:pPr marL="0" marR="0" lvl="0" indent="0" algn="r" defTabSz="914400" rtl="0" eaLnBrk="1" fontAlgn="auto" latinLnBrk="1" hangingPunct="1">
                <a:lnSpc>
                  <a:spcPct val="100000"/>
                </a:lnSpc>
                <a:spcBef>
                  <a:spcPts val="0"/>
                </a:spcBef>
                <a:spcAft>
                  <a:spcPts val="0"/>
                </a:spcAft>
                <a:buClrTx/>
                <a:buSzTx/>
                <a:buFontTx/>
                <a:buNone/>
                <a:tabLst/>
                <a:defRPr/>
              </a:pPr>
              <a:t>‹#›</a:t>
            </a:fld>
            <a:endParaRPr kumimoji="0" lang="ko-KR" altLang="en-US" sz="1200" b="0" i="0" u="none" strike="noStrike" kern="1200" cap="none" spc="0" normalizeH="0" baseline="0" noProof="0">
              <a:ln>
                <a:noFill/>
              </a:ln>
              <a:solidFill>
                <a:prstClr val="black">
                  <a:tint val="75000"/>
                </a:prstClr>
              </a:solidFill>
              <a:effectLst/>
              <a:uLnTx/>
              <a:uFillTx/>
              <a:latin typeface="맑은 고딕" panose="020F0502020204030204"/>
              <a:ea typeface="맑은 고딕" panose="020B0503020000020004" pitchFamily="50" charset="-127"/>
              <a:cs typeface="+mn-cs"/>
            </a:endParaRPr>
          </a:p>
        </p:txBody>
      </p:sp>
    </p:spTree>
    <p:extLst>
      <p:ext uri="{BB962C8B-B14F-4D97-AF65-F5344CB8AC3E}">
        <p14:creationId xmlns:p14="http://schemas.microsoft.com/office/powerpoint/2010/main" val="364880101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839788" y="457200"/>
            <a:ext cx="3932237" cy="1600200"/>
          </a:xfrm>
        </p:spPr>
        <p:txBody>
          <a:bodyPr anchor="b"/>
          <a:lstStyle>
            <a:lvl1pPr>
              <a:defRPr sz="3200"/>
            </a:lvl1pPr>
          </a:lstStyle>
          <a:p>
            <a:r>
              <a:rPr lang="ko-KR" altLang="en-US" smtClean="0"/>
              <a:t>마스터 제목 스타일 편집</a:t>
            </a:r>
            <a:endParaRPr lang="ko-KR" altLang="en-US"/>
          </a:p>
        </p:txBody>
      </p:sp>
      <p:sp>
        <p:nvSpPr>
          <p:cNvPr id="3" name="그림 개체 틀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ko-KR" altLang="en-US"/>
          </a:p>
        </p:txBody>
      </p:sp>
      <p:sp>
        <p:nvSpPr>
          <p:cNvPr id="4" name="텍스트 개체 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smtClean="0"/>
              <a:t>마스터 텍스트 스타일을 편집합니다</a:t>
            </a:r>
          </a:p>
        </p:txBody>
      </p:sp>
      <p:sp>
        <p:nvSpPr>
          <p:cNvPr id="5" name="날짜 개체 틀 4"/>
          <p:cNvSpPr>
            <a:spLocks noGrp="1"/>
          </p:cNvSpPr>
          <p:nvPr>
            <p:ph type="dt" sz="half" idx="10"/>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fld id="{98C0B3B5-EDA4-469E-B831-90502A10DD5E}" type="datetime1">
              <a:rPr kumimoji="0" lang="ko-KR" altLang="en-US" sz="1200" b="0" i="0" u="none" strike="noStrike" kern="1200" cap="none" spc="0" normalizeH="0" baseline="0" noProof="0" smtClean="0">
                <a:ln>
                  <a:noFill/>
                </a:ln>
                <a:solidFill>
                  <a:prstClr val="black">
                    <a:tint val="75000"/>
                  </a:prstClr>
                </a:solidFill>
                <a:effectLst/>
                <a:uLnTx/>
                <a:uFillTx/>
                <a:latin typeface="맑은 고딕" panose="020F0502020204030204"/>
                <a:ea typeface="맑은 고딕" panose="020B0503020000020004" pitchFamily="50" charset="-127"/>
                <a:cs typeface="+mn-cs"/>
              </a:rPr>
              <a:pPr marL="0" marR="0" lvl="0" indent="0" algn="l" defTabSz="914400" rtl="0" eaLnBrk="1" fontAlgn="auto" latinLnBrk="1" hangingPunct="1">
                <a:lnSpc>
                  <a:spcPct val="100000"/>
                </a:lnSpc>
                <a:spcBef>
                  <a:spcPts val="0"/>
                </a:spcBef>
                <a:spcAft>
                  <a:spcPts val="0"/>
                </a:spcAft>
                <a:buClrTx/>
                <a:buSzTx/>
                <a:buFontTx/>
                <a:buNone/>
                <a:tabLst/>
                <a:defRPr/>
              </a:pPr>
              <a:t>2021-06-03</a:t>
            </a:fld>
            <a:endParaRPr kumimoji="0" lang="ko-KR" altLang="en-US" sz="1200" b="0" i="0" u="none" strike="noStrike" kern="1200" cap="none" spc="0" normalizeH="0" baseline="0" noProof="0">
              <a:ln>
                <a:noFill/>
              </a:ln>
              <a:solidFill>
                <a:prstClr val="black">
                  <a:tint val="75000"/>
                </a:prstClr>
              </a:solidFill>
              <a:effectLst/>
              <a:uLnTx/>
              <a:uFillTx/>
              <a:latin typeface="맑은 고딕" panose="020F0502020204030204"/>
              <a:ea typeface="맑은 고딕" panose="020B0503020000020004" pitchFamily="50" charset="-127"/>
              <a:cs typeface="+mn-cs"/>
            </a:endParaRPr>
          </a:p>
        </p:txBody>
      </p:sp>
      <p:sp>
        <p:nvSpPr>
          <p:cNvPr id="6" name="바닥글 개체 틀 5"/>
          <p:cNvSpPr>
            <a:spLocks noGrp="1"/>
          </p:cNvSpPr>
          <p:nvPr>
            <p:ph type="ftr" sz="quarter" idx="11"/>
          </p:nvPr>
        </p:nvSpPr>
        <p:spPr/>
        <p: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200" b="0" i="0" u="none" strike="noStrike" kern="1200" cap="none" spc="0" normalizeH="0" baseline="0" noProof="0">
              <a:ln>
                <a:noFill/>
              </a:ln>
              <a:solidFill>
                <a:prstClr val="black">
                  <a:tint val="75000"/>
                </a:prstClr>
              </a:solidFill>
              <a:effectLst/>
              <a:uLnTx/>
              <a:uFillTx/>
              <a:latin typeface="맑은 고딕" panose="020F0502020204030204"/>
              <a:ea typeface="맑은 고딕" panose="020B0503020000020004" pitchFamily="50" charset="-127"/>
              <a:cs typeface="+mn-cs"/>
            </a:endParaRPr>
          </a:p>
        </p:txBody>
      </p:sp>
      <p:sp>
        <p:nvSpPr>
          <p:cNvPr id="7" name="슬라이드 번호 개체 틀 6"/>
          <p:cNvSpPr>
            <a:spLocks noGrp="1"/>
          </p:cNvSpPr>
          <p:nvPr>
            <p:ph type="sldNum" sz="quarter" idx="12"/>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9D9891CA-00CE-4894-B291-D485209CE0EE}" type="slidenum">
              <a:rPr kumimoji="0" lang="ko-KR" altLang="en-US" sz="1200" b="0" i="0" u="none" strike="noStrike" kern="1200" cap="none" spc="0" normalizeH="0" baseline="0" noProof="0" smtClean="0">
                <a:ln>
                  <a:noFill/>
                </a:ln>
                <a:solidFill>
                  <a:prstClr val="black">
                    <a:tint val="75000"/>
                  </a:prstClr>
                </a:solidFill>
                <a:effectLst/>
                <a:uLnTx/>
                <a:uFillTx/>
                <a:latin typeface="맑은 고딕" panose="020F0502020204030204"/>
                <a:ea typeface="맑은 고딕" panose="020B0503020000020004" pitchFamily="50" charset="-127"/>
                <a:cs typeface="+mn-cs"/>
              </a:rPr>
              <a:pPr marL="0" marR="0" lvl="0" indent="0" algn="r" defTabSz="914400" rtl="0" eaLnBrk="1" fontAlgn="auto" latinLnBrk="1" hangingPunct="1">
                <a:lnSpc>
                  <a:spcPct val="100000"/>
                </a:lnSpc>
                <a:spcBef>
                  <a:spcPts val="0"/>
                </a:spcBef>
                <a:spcAft>
                  <a:spcPts val="0"/>
                </a:spcAft>
                <a:buClrTx/>
                <a:buSzTx/>
                <a:buFontTx/>
                <a:buNone/>
                <a:tabLst/>
                <a:defRPr/>
              </a:pPr>
              <a:t>‹#›</a:t>
            </a:fld>
            <a:endParaRPr kumimoji="0" lang="ko-KR" altLang="en-US" sz="1200" b="0" i="0" u="none" strike="noStrike" kern="1200" cap="none" spc="0" normalizeH="0" baseline="0" noProof="0">
              <a:ln>
                <a:noFill/>
              </a:ln>
              <a:solidFill>
                <a:prstClr val="black">
                  <a:tint val="75000"/>
                </a:prstClr>
              </a:solidFill>
              <a:effectLst/>
              <a:uLnTx/>
              <a:uFillTx/>
              <a:latin typeface="맑은 고딕" panose="020F0502020204030204"/>
              <a:ea typeface="맑은 고딕" panose="020B0503020000020004" pitchFamily="50" charset="-127"/>
              <a:cs typeface="+mn-cs"/>
            </a:endParaRPr>
          </a:p>
        </p:txBody>
      </p:sp>
    </p:spTree>
    <p:extLst>
      <p:ext uri="{BB962C8B-B14F-4D97-AF65-F5344CB8AC3E}">
        <p14:creationId xmlns:p14="http://schemas.microsoft.com/office/powerpoint/2010/main" val="9441554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fld id="{57BF9FCC-3BC8-4057-8B0D-D407E6E6C6F9}" type="datetime1">
              <a:rPr kumimoji="0" lang="ko-KR" altLang="en-US" sz="1200" b="0" i="0" u="none" strike="noStrike" kern="1200" cap="none" spc="0" normalizeH="0" baseline="0" noProof="0" smtClean="0">
                <a:ln>
                  <a:noFill/>
                </a:ln>
                <a:solidFill>
                  <a:prstClr val="black">
                    <a:tint val="75000"/>
                  </a:prstClr>
                </a:solidFill>
                <a:effectLst/>
                <a:uLnTx/>
                <a:uFillTx/>
                <a:latin typeface="맑은 고딕" panose="020F0502020204030204"/>
                <a:ea typeface="맑은 고딕" panose="020B0503020000020004" pitchFamily="50" charset="-127"/>
                <a:cs typeface="+mn-cs"/>
              </a:rPr>
              <a:pPr marL="0" marR="0" lvl="0" indent="0" algn="l" defTabSz="914400" rtl="0" eaLnBrk="1" fontAlgn="auto" latinLnBrk="1" hangingPunct="1">
                <a:lnSpc>
                  <a:spcPct val="100000"/>
                </a:lnSpc>
                <a:spcBef>
                  <a:spcPts val="0"/>
                </a:spcBef>
                <a:spcAft>
                  <a:spcPts val="0"/>
                </a:spcAft>
                <a:buClrTx/>
                <a:buSzTx/>
                <a:buFontTx/>
                <a:buNone/>
                <a:tabLst/>
                <a:defRPr/>
              </a:pPr>
              <a:t>2021-06-03</a:t>
            </a:fld>
            <a:endParaRPr kumimoji="0" lang="ko-KR" altLang="en-US" sz="1200" b="0" i="0" u="none" strike="noStrike" kern="1200" cap="none" spc="0" normalizeH="0" baseline="0" noProof="0">
              <a:ln>
                <a:noFill/>
              </a:ln>
              <a:solidFill>
                <a:prstClr val="black">
                  <a:tint val="75000"/>
                </a:prstClr>
              </a:solidFill>
              <a:effectLst/>
              <a:uLnTx/>
              <a:uFillTx/>
              <a:latin typeface="맑은 고딕" panose="020F0502020204030204"/>
              <a:ea typeface="맑은 고딕" panose="020B0503020000020004" pitchFamily="50" charset="-127"/>
              <a:cs typeface="+mn-cs"/>
            </a:endParaRPr>
          </a:p>
        </p:txBody>
      </p:sp>
      <p:sp>
        <p:nvSpPr>
          <p:cNvPr id="5" name="바닥글 개체 틀 4"/>
          <p:cNvSpPr>
            <a:spLocks noGrp="1"/>
          </p:cNvSpPr>
          <p:nvPr>
            <p:ph type="ftr" sz="quarter" idx="11"/>
          </p:nvPr>
        </p:nvSpPr>
        <p:spPr/>
        <p: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200" b="0" i="0" u="none" strike="noStrike" kern="1200" cap="none" spc="0" normalizeH="0" baseline="0" noProof="0">
              <a:ln>
                <a:noFill/>
              </a:ln>
              <a:solidFill>
                <a:prstClr val="black">
                  <a:tint val="75000"/>
                </a:prstClr>
              </a:solidFill>
              <a:effectLst/>
              <a:uLnTx/>
              <a:uFillTx/>
              <a:latin typeface="맑은 고딕" panose="020F0502020204030204"/>
              <a:ea typeface="맑은 고딕" panose="020B0503020000020004" pitchFamily="50" charset="-127"/>
              <a:cs typeface="+mn-cs"/>
            </a:endParaRPr>
          </a:p>
        </p:txBody>
      </p:sp>
      <p:sp>
        <p:nvSpPr>
          <p:cNvPr id="6" name="슬라이드 번호 개체 틀 5"/>
          <p:cNvSpPr>
            <a:spLocks noGrp="1"/>
          </p:cNvSpPr>
          <p:nvPr>
            <p:ph type="sldNum" sz="quarter" idx="12"/>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9D9891CA-00CE-4894-B291-D485209CE0EE}" type="slidenum">
              <a:rPr kumimoji="0" lang="ko-KR" altLang="en-US" sz="1200" b="0" i="0" u="none" strike="noStrike" kern="1200" cap="none" spc="0" normalizeH="0" baseline="0" noProof="0" smtClean="0">
                <a:ln>
                  <a:noFill/>
                </a:ln>
                <a:solidFill>
                  <a:prstClr val="black">
                    <a:tint val="75000"/>
                  </a:prstClr>
                </a:solidFill>
                <a:effectLst/>
                <a:uLnTx/>
                <a:uFillTx/>
                <a:latin typeface="맑은 고딕" panose="020F0502020204030204"/>
                <a:ea typeface="맑은 고딕" panose="020B0503020000020004" pitchFamily="50" charset="-127"/>
                <a:cs typeface="+mn-cs"/>
              </a:rPr>
              <a:pPr marL="0" marR="0" lvl="0" indent="0" algn="r" defTabSz="914400" rtl="0" eaLnBrk="1" fontAlgn="auto" latinLnBrk="1" hangingPunct="1">
                <a:lnSpc>
                  <a:spcPct val="100000"/>
                </a:lnSpc>
                <a:spcBef>
                  <a:spcPts val="0"/>
                </a:spcBef>
                <a:spcAft>
                  <a:spcPts val="0"/>
                </a:spcAft>
                <a:buClrTx/>
                <a:buSzTx/>
                <a:buFontTx/>
                <a:buNone/>
                <a:tabLst/>
                <a:defRPr/>
              </a:pPr>
              <a:t>‹#›</a:t>
            </a:fld>
            <a:endParaRPr kumimoji="0" lang="ko-KR" altLang="en-US" sz="1200" b="0" i="0" u="none" strike="noStrike" kern="1200" cap="none" spc="0" normalizeH="0" baseline="0" noProof="0">
              <a:ln>
                <a:noFill/>
              </a:ln>
              <a:solidFill>
                <a:prstClr val="black">
                  <a:tint val="75000"/>
                </a:prstClr>
              </a:solidFill>
              <a:effectLst/>
              <a:uLnTx/>
              <a:uFillTx/>
              <a:latin typeface="맑은 고딕" panose="020F0502020204030204"/>
              <a:ea typeface="맑은 고딕" panose="020B0503020000020004" pitchFamily="50" charset="-127"/>
              <a:cs typeface="+mn-cs"/>
            </a:endParaRPr>
          </a:p>
        </p:txBody>
      </p:sp>
    </p:spTree>
    <p:extLst>
      <p:ext uri="{BB962C8B-B14F-4D97-AF65-F5344CB8AC3E}">
        <p14:creationId xmlns:p14="http://schemas.microsoft.com/office/powerpoint/2010/main" val="1415560928"/>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세로 제목 1"/>
          <p:cNvSpPr>
            <a:spLocks noGrp="1"/>
          </p:cNvSpPr>
          <p:nvPr>
            <p:ph type="title" orient="vert"/>
          </p:nvPr>
        </p:nvSpPr>
        <p:spPr>
          <a:xfrm>
            <a:off x="8724900" y="365125"/>
            <a:ext cx="2628900" cy="5811838"/>
          </a:xfrm>
        </p:spPr>
        <p:txBody>
          <a:bodyPr vert="eaVert"/>
          <a:lstStyle/>
          <a:p>
            <a:r>
              <a:rPr lang="ko-KR" altLang="en-US" smtClean="0"/>
              <a:t>마스터 제목 스타일 편집</a:t>
            </a:r>
            <a:endParaRPr lang="ko-KR" altLang="en-US"/>
          </a:p>
        </p:txBody>
      </p:sp>
      <p:sp>
        <p:nvSpPr>
          <p:cNvPr id="3" name="세로 텍스트 개체 틀 2"/>
          <p:cNvSpPr>
            <a:spLocks noGrp="1"/>
          </p:cNvSpPr>
          <p:nvPr>
            <p:ph type="body" orient="vert" idx="1"/>
          </p:nvPr>
        </p:nvSpPr>
        <p:spPr>
          <a:xfrm>
            <a:off x="838200" y="365125"/>
            <a:ext cx="7734300" cy="5811838"/>
          </a:xfrm>
        </p:spPr>
        <p:txBody>
          <a:bodyPr vert="eaVer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10"/>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fld id="{433304E8-FEB4-4D0E-877E-CA3B2ED17EBC}" type="datetime1">
              <a:rPr kumimoji="0" lang="ko-KR" altLang="en-US" sz="1200" b="0" i="0" u="none" strike="noStrike" kern="1200" cap="none" spc="0" normalizeH="0" baseline="0" noProof="0" smtClean="0">
                <a:ln>
                  <a:noFill/>
                </a:ln>
                <a:solidFill>
                  <a:prstClr val="black">
                    <a:tint val="75000"/>
                  </a:prstClr>
                </a:solidFill>
                <a:effectLst/>
                <a:uLnTx/>
                <a:uFillTx/>
                <a:latin typeface="맑은 고딕" panose="020F0502020204030204"/>
                <a:ea typeface="맑은 고딕" panose="020B0503020000020004" pitchFamily="50" charset="-127"/>
                <a:cs typeface="+mn-cs"/>
              </a:rPr>
              <a:pPr marL="0" marR="0" lvl="0" indent="0" algn="l" defTabSz="914400" rtl="0" eaLnBrk="1" fontAlgn="auto" latinLnBrk="1" hangingPunct="1">
                <a:lnSpc>
                  <a:spcPct val="100000"/>
                </a:lnSpc>
                <a:spcBef>
                  <a:spcPts val="0"/>
                </a:spcBef>
                <a:spcAft>
                  <a:spcPts val="0"/>
                </a:spcAft>
                <a:buClrTx/>
                <a:buSzTx/>
                <a:buFontTx/>
                <a:buNone/>
                <a:tabLst/>
                <a:defRPr/>
              </a:pPr>
              <a:t>2021-06-03</a:t>
            </a:fld>
            <a:endParaRPr kumimoji="0" lang="ko-KR" altLang="en-US" sz="1200" b="0" i="0" u="none" strike="noStrike" kern="1200" cap="none" spc="0" normalizeH="0" baseline="0" noProof="0">
              <a:ln>
                <a:noFill/>
              </a:ln>
              <a:solidFill>
                <a:prstClr val="black">
                  <a:tint val="75000"/>
                </a:prstClr>
              </a:solidFill>
              <a:effectLst/>
              <a:uLnTx/>
              <a:uFillTx/>
              <a:latin typeface="맑은 고딕" panose="020F0502020204030204"/>
              <a:ea typeface="맑은 고딕" panose="020B0503020000020004" pitchFamily="50" charset="-127"/>
              <a:cs typeface="+mn-cs"/>
            </a:endParaRPr>
          </a:p>
        </p:txBody>
      </p:sp>
      <p:sp>
        <p:nvSpPr>
          <p:cNvPr id="5" name="바닥글 개체 틀 4"/>
          <p:cNvSpPr>
            <a:spLocks noGrp="1"/>
          </p:cNvSpPr>
          <p:nvPr>
            <p:ph type="ftr" sz="quarter" idx="11"/>
          </p:nvPr>
        </p:nvSpPr>
        <p:spPr/>
        <p:txBody>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200" b="0" i="0" u="none" strike="noStrike" kern="1200" cap="none" spc="0" normalizeH="0" baseline="0" noProof="0">
              <a:ln>
                <a:noFill/>
              </a:ln>
              <a:solidFill>
                <a:prstClr val="black">
                  <a:tint val="75000"/>
                </a:prstClr>
              </a:solidFill>
              <a:effectLst/>
              <a:uLnTx/>
              <a:uFillTx/>
              <a:latin typeface="맑은 고딕" panose="020F0502020204030204"/>
              <a:ea typeface="맑은 고딕" panose="020B0503020000020004" pitchFamily="50" charset="-127"/>
              <a:cs typeface="+mn-cs"/>
            </a:endParaRPr>
          </a:p>
        </p:txBody>
      </p:sp>
      <p:sp>
        <p:nvSpPr>
          <p:cNvPr id="6" name="슬라이드 번호 개체 틀 5"/>
          <p:cNvSpPr>
            <a:spLocks noGrp="1"/>
          </p:cNvSpPr>
          <p:nvPr>
            <p:ph type="sldNum" sz="quarter" idx="12"/>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9D9891CA-00CE-4894-B291-D485209CE0EE}" type="slidenum">
              <a:rPr kumimoji="0" lang="ko-KR" altLang="en-US" sz="1200" b="0" i="0" u="none" strike="noStrike" kern="1200" cap="none" spc="0" normalizeH="0" baseline="0" noProof="0" smtClean="0">
                <a:ln>
                  <a:noFill/>
                </a:ln>
                <a:solidFill>
                  <a:prstClr val="black">
                    <a:tint val="75000"/>
                  </a:prstClr>
                </a:solidFill>
                <a:effectLst/>
                <a:uLnTx/>
                <a:uFillTx/>
                <a:latin typeface="맑은 고딕" panose="020F0502020204030204"/>
                <a:ea typeface="맑은 고딕" panose="020B0503020000020004" pitchFamily="50" charset="-127"/>
                <a:cs typeface="+mn-cs"/>
              </a:rPr>
              <a:pPr marL="0" marR="0" lvl="0" indent="0" algn="r" defTabSz="914400" rtl="0" eaLnBrk="1" fontAlgn="auto" latinLnBrk="1" hangingPunct="1">
                <a:lnSpc>
                  <a:spcPct val="100000"/>
                </a:lnSpc>
                <a:spcBef>
                  <a:spcPts val="0"/>
                </a:spcBef>
                <a:spcAft>
                  <a:spcPts val="0"/>
                </a:spcAft>
                <a:buClrTx/>
                <a:buSzTx/>
                <a:buFontTx/>
                <a:buNone/>
                <a:tabLst/>
                <a:defRPr/>
              </a:pPr>
              <a:t>‹#›</a:t>
            </a:fld>
            <a:endParaRPr kumimoji="0" lang="ko-KR" altLang="en-US" sz="1200" b="0" i="0" u="none" strike="noStrike" kern="1200" cap="none" spc="0" normalizeH="0" baseline="0" noProof="0">
              <a:ln>
                <a:noFill/>
              </a:ln>
              <a:solidFill>
                <a:prstClr val="black">
                  <a:tint val="75000"/>
                </a:prstClr>
              </a:solidFill>
              <a:effectLst/>
              <a:uLnTx/>
              <a:uFillTx/>
              <a:latin typeface="맑은 고딕" panose="020F0502020204030204"/>
              <a:ea typeface="맑은 고딕" panose="020B0503020000020004" pitchFamily="50" charset="-127"/>
              <a:cs typeface="+mn-cs"/>
            </a:endParaRPr>
          </a:p>
        </p:txBody>
      </p:sp>
    </p:spTree>
    <p:extLst>
      <p:ext uri="{BB962C8B-B14F-4D97-AF65-F5344CB8AC3E}">
        <p14:creationId xmlns:p14="http://schemas.microsoft.com/office/powerpoint/2010/main" val="278961259"/>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내용 개체 틀 2"/>
          <p:cNvSpPr>
            <a:spLocks noGrp="1"/>
          </p:cNvSpPr>
          <p:nvPr>
            <p:ph sz="half" idx="1"/>
          </p:nvPr>
        </p:nvSpPr>
        <p:spPr>
          <a:xfrm>
            <a:off x="838200" y="1825625"/>
            <a:ext cx="5181600" cy="4351338"/>
          </a:xfrm>
        </p:spPr>
        <p:txBody>
          <a:bodyPr/>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내용 개체 틀 3"/>
          <p:cNvSpPr>
            <a:spLocks noGrp="1"/>
          </p:cNvSpPr>
          <p:nvPr>
            <p:ph sz="half" idx="2"/>
          </p:nvPr>
        </p:nvSpPr>
        <p:spPr>
          <a:xfrm>
            <a:off x="6172200" y="1825625"/>
            <a:ext cx="5181600" cy="4351338"/>
          </a:xfrm>
        </p:spPr>
        <p:txBody>
          <a:bodyPr/>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날짜 개체 틀 4"/>
          <p:cNvSpPr>
            <a:spLocks noGrp="1"/>
          </p:cNvSpPr>
          <p:nvPr>
            <p:ph type="dt" sz="half" idx="10"/>
          </p:nvPr>
        </p:nvSpPr>
        <p:spPr/>
        <p:txBody>
          <a:bodyPr/>
          <a:lstStyle/>
          <a:p>
            <a:fld id="{BF16E6B9-ECBD-4FF0-90E4-F35CEC6B145A}" type="datetimeFigureOut">
              <a:rPr lang="ko-KR" altLang="en-US" smtClean="0"/>
              <a:t>2021-06-03</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D5F7CB0F-39BB-4C06-96CB-D50870FBE281}" type="slidenum">
              <a:rPr lang="ko-KR" altLang="en-US" smtClean="0"/>
              <a:t>‹#›</a:t>
            </a:fld>
            <a:endParaRPr lang="ko-KR" altLang="en-US"/>
          </a:p>
        </p:txBody>
      </p:sp>
    </p:spTree>
    <p:extLst>
      <p:ext uri="{BB962C8B-B14F-4D97-AF65-F5344CB8AC3E}">
        <p14:creationId xmlns:p14="http://schemas.microsoft.com/office/powerpoint/2010/main" val="2217768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839788" y="365125"/>
            <a:ext cx="10515600" cy="1325563"/>
          </a:xfrm>
        </p:spPr>
        <p:txBody>
          <a:body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 편집</a:t>
            </a:r>
          </a:p>
        </p:txBody>
      </p:sp>
      <p:sp>
        <p:nvSpPr>
          <p:cNvPr id="4" name="내용 개체 틀 3"/>
          <p:cNvSpPr>
            <a:spLocks noGrp="1"/>
          </p:cNvSpPr>
          <p:nvPr>
            <p:ph sz="half" idx="2"/>
          </p:nvPr>
        </p:nvSpPr>
        <p:spPr>
          <a:xfrm>
            <a:off x="839788" y="2505075"/>
            <a:ext cx="5157787" cy="3684588"/>
          </a:xfrm>
        </p:spPr>
        <p:txBody>
          <a:bodyPr/>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5" name="텍스트 개체 틀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smtClean="0"/>
              <a:t>마스터 텍스트 스타일 편집</a:t>
            </a:r>
          </a:p>
        </p:txBody>
      </p:sp>
      <p:sp>
        <p:nvSpPr>
          <p:cNvPr id="6" name="내용 개체 틀 5"/>
          <p:cNvSpPr>
            <a:spLocks noGrp="1"/>
          </p:cNvSpPr>
          <p:nvPr>
            <p:ph sz="quarter" idx="4"/>
          </p:nvPr>
        </p:nvSpPr>
        <p:spPr>
          <a:xfrm>
            <a:off x="6172200" y="2505075"/>
            <a:ext cx="5183188" cy="3684588"/>
          </a:xfrm>
        </p:spPr>
        <p:txBody>
          <a:bodyPr/>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7" name="날짜 개체 틀 6"/>
          <p:cNvSpPr>
            <a:spLocks noGrp="1"/>
          </p:cNvSpPr>
          <p:nvPr>
            <p:ph type="dt" sz="half" idx="10"/>
          </p:nvPr>
        </p:nvSpPr>
        <p:spPr/>
        <p:txBody>
          <a:bodyPr/>
          <a:lstStyle/>
          <a:p>
            <a:fld id="{BF16E6B9-ECBD-4FF0-90E4-F35CEC6B145A}" type="datetimeFigureOut">
              <a:rPr lang="ko-KR" altLang="en-US" smtClean="0"/>
              <a:t>2021-06-03</a:t>
            </a:fld>
            <a:endParaRPr lang="ko-KR" altLang="en-US"/>
          </a:p>
        </p:txBody>
      </p:sp>
      <p:sp>
        <p:nvSpPr>
          <p:cNvPr id="8" name="바닥글 개체 틀 7"/>
          <p:cNvSpPr>
            <a:spLocks noGrp="1"/>
          </p:cNvSpPr>
          <p:nvPr>
            <p:ph type="ftr" sz="quarter" idx="11"/>
          </p:nvPr>
        </p:nvSpPr>
        <p:spPr/>
        <p:txBody>
          <a:bodyPr/>
          <a:lstStyle/>
          <a:p>
            <a:endParaRPr lang="ko-KR" altLang="en-US"/>
          </a:p>
        </p:txBody>
      </p:sp>
      <p:sp>
        <p:nvSpPr>
          <p:cNvPr id="9" name="슬라이드 번호 개체 틀 8"/>
          <p:cNvSpPr>
            <a:spLocks noGrp="1"/>
          </p:cNvSpPr>
          <p:nvPr>
            <p:ph type="sldNum" sz="quarter" idx="12"/>
          </p:nvPr>
        </p:nvSpPr>
        <p:spPr/>
        <p:txBody>
          <a:bodyPr/>
          <a:lstStyle/>
          <a:p>
            <a:fld id="{D5F7CB0F-39BB-4C06-96CB-D50870FBE281}" type="slidenum">
              <a:rPr lang="ko-KR" altLang="en-US" smtClean="0"/>
              <a:t>‹#›</a:t>
            </a:fld>
            <a:endParaRPr lang="ko-KR" altLang="en-US"/>
          </a:p>
        </p:txBody>
      </p:sp>
    </p:spTree>
    <p:extLst>
      <p:ext uri="{BB962C8B-B14F-4D97-AF65-F5344CB8AC3E}">
        <p14:creationId xmlns:p14="http://schemas.microsoft.com/office/powerpoint/2010/main" val="26157460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ko-KR" altLang="en-US" smtClean="0"/>
              <a:t>마스터 제목 스타일 편집</a:t>
            </a:r>
            <a:endParaRPr lang="ko-KR" altLang="en-US"/>
          </a:p>
        </p:txBody>
      </p:sp>
      <p:sp>
        <p:nvSpPr>
          <p:cNvPr id="3" name="날짜 개체 틀 2"/>
          <p:cNvSpPr>
            <a:spLocks noGrp="1"/>
          </p:cNvSpPr>
          <p:nvPr>
            <p:ph type="dt" sz="half" idx="10"/>
          </p:nvPr>
        </p:nvSpPr>
        <p:spPr/>
        <p:txBody>
          <a:bodyPr/>
          <a:lstStyle/>
          <a:p>
            <a:fld id="{BF16E6B9-ECBD-4FF0-90E4-F35CEC6B145A}" type="datetimeFigureOut">
              <a:rPr lang="ko-KR" altLang="en-US" smtClean="0"/>
              <a:t>2021-06-03</a:t>
            </a:fld>
            <a:endParaRPr lang="ko-KR" altLang="en-US"/>
          </a:p>
        </p:txBody>
      </p:sp>
      <p:sp>
        <p:nvSpPr>
          <p:cNvPr id="4" name="바닥글 개체 틀 3"/>
          <p:cNvSpPr>
            <a:spLocks noGrp="1"/>
          </p:cNvSpPr>
          <p:nvPr>
            <p:ph type="ftr" sz="quarter" idx="11"/>
          </p:nvPr>
        </p:nvSpPr>
        <p:spPr/>
        <p:txBody>
          <a:bodyPr/>
          <a:lstStyle/>
          <a:p>
            <a:endParaRPr lang="ko-KR" altLang="en-US"/>
          </a:p>
        </p:txBody>
      </p:sp>
      <p:sp>
        <p:nvSpPr>
          <p:cNvPr id="5" name="슬라이드 번호 개체 틀 4"/>
          <p:cNvSpPr>
            <a:spLocks noGrp="1"/>
          </p:cNvSpPr>
          <p:nvPr>
            <p:ph type="sldNum" sz="quarter" idx="12"/>
          </p:nvPr>
        </p:nvSpPr>
        <p:spPr/>
        <p:txBody>
          <a:bodyPr/>
          <a:lstStyle/>
          <a:p>
            <a:fld id="{D5F7CB0F-39BB-4C06-96CB-D50870FBE281}" type="slidenum">
              <a:rPr lang="ko-KR" altLang="en-US" smtClean="0"/>
              <a:t>‹#›</a:t>
            </a:fld>
            <a:endParaRPr lang="ko-KR" altLang="en-US"/>
          </a:p>
        </p:txBody>
      </p:sp>
    </p:spTree>
    <p:extLst>
      <p:ext uri="{BB962C8B-B14F-4D97-AF65-F5344CB8AC3E}">
        <p14:creationId xmlns:p14="http://schemas.microsoft.com/office/powerpoint/2010/main" val="40361154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p:txBody>
          <a:bodyPr/>
          <a:lstStyle/>
          <a:p>
            <a:fld id="{BF16E6B9-ECBD-4FF0-90E4-F35CEC6B145A}" type="datetimeFigureOut">
              <a:rPr lang="ko-KR" altLang="en-US" smtClean="0"/>
              <a:t>2021-06-03</a:t>
            </a:fld>
            <a:endParaRPr lang="ko-KR" altLang="en-US"/>
          </a:p>
        </p:txBody>
      </p:sp>
      <p:sp>
        <p:nvSpPr>
          <p:cNvPr id="3" name="바닥글 개체 틀 2"/>
          <p:cNvSpPr>
            <a:spLocks noGrp="1"/>
          </p:cNvSpPr>
          <p:nvPr>
            <p:ph type="ftr" sz="quarter" idx="11"/>
          </p:nvPr>
        </p:nvSpPr>
        <p:spPr/>
        <p:txBody>
          <a:bodyPr/>
          <a:lstStyle/>
          <a:p>
            <a:endParaRPr lang="ko-KR" altLang="en-US"/>
          </a:p>
        </p:txBody>
      </p:sp>
      <p:sp>
        <p:nvSpPr>
          <p:cNvPr id="4" name="슬라이드 번호 개체 틀 3"/>
          <p:cNvSpPr>
            <a:spLocks noGrp="1"/>
          </p:cNvSpPr>
          <p:nvPr>
            <p:ph type="sldNum" sz="quarter" idx="12"/>
          </p:nvPr>
        </p:nvSpPr>
        <p:spPr/>
        <p:txBody>
          <a:bodyPr/>
          <a:lstStyle/>
          <a:p>
            <a:fld id="{D5F7CB0F-39BB-4C06-96CB-D50870FBE281}" type="slidenum">
              <a:rPr lang="ko-KR" altLang="en-US" smtClean="0"/>
              <a:t>‹#›</a:t>
            </a:fld>
            <a:endParaRPr lang="ko-KR" altLang="en-US"/>
          </a:p>
        </p:txBody>
      </p:sp>
    </p:spTree>
    <p:extLst>
      <p:ext uri="{BB962C8B-B14F-4D97-AF65-F5344CB8AC3E}">
        <p14:creationId xmlns:p14="http://schemas.microsoft.com/office/powerpoint/2010/main" val="24207975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제목 1"/>
          <p:cNvSpPr>
            <a:spLocks noGrp="1"/>
          </p:cNvSpPr>
          <p:nvPr>
            <p:ph type="title"/>
          </p:nvPr>
        </p:nvSpPr>
        <p:spPr>
          <a:xfrm>
            <a:off x="839788" y="457200"/>
            <a:ext cx="3932237" cy="1600200"/>
          </a:xfrm>
        </p:spPr>
        <p:txBody>
          <a:bodyPr anchor="b"/>
          <a:lstStyle>
            <a:lvl1pPr>
              <a:defRPr sz="3200"/>
            </a:lvl1pPr>
          </a:lstStyle>
          <a:p>
            <a:r>
              <a:rPr lang="ko-KR" altLang="en-US" smtClean="0"/>
              <a:t>마스터 제목 스타일 편집</a:t>
            </a:r>
            <a:endParaRPr lang="ko-KR" altLang="en-US"/>
          </a:p>
        </p:txBody>
      </p:sp>
      <p:sp>
        <p:nvSpPr>
          <p:cNvPr id="3" name="내용 개체 틀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텍스트 개체 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smtClean="0"/>
              <a:t>마스터 텍스트 스타일 편집</a:t>
            </a:r>
          </a:p>
        </p:txBody>
      </p:sp>
      <p:sp>
        <p:nvSpPr>
          <p:cNvPr id="5" name="날짜 개체 틀 4"/>
          <p:cNvSpPr>
            <a:spLocks noGrp="1"/>
          </p:cNvSpPr>
          <p:nvPr>
            <p:ph type="dt" sz="half" idx="10"/>
          </p:nvPr>
        </p:nvSpPr>
        <p:spPr/>
        <p:txBody>
          <a:bodyPr/>
          <a:lstStyle/>
          <a:p>
            <a:fld id="{BF16E6B9-ECBD-4FF0-90E4-F35CEC6B145A}" type="datetimeFigureOut">
              <a:rPr lang="ko-KR" altLang="en-US" smtClean="0"/>
              <a:t>2021-06-03</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D5F7CB0F-39BB-4C06-96CB-D50870FBE281}" type="slidenum">
              <a:rPr lang="ko-KR" altLang="en-US" smtClean="0"/>
              <a:t>‹#›</a:t>
            </a:fld>
            <a:endParaRPr lang="ko-KR" altLang="en-US"/>
          </a:p>
        </p:txBody>
      </p:sp>
    </p:spTree>
    <p:extLst>
      <p:ext uri="{BB962C8B-B14F-4D97-AF65-F5344CB8AC3E}">
        <p14:creationId xmlns:p14="http://schemas.microsoft.com/office/powerpoint/2010/main" val="30820715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839788" y="457200"/>
            <a:ext cx="3932237" cy="1600200"/>
          </a:xfrm>
        </p:spPr>
        <p:txBody>
          <a:bodyPr anchor="b"/>
          <a:lstStyle>
            <a:lvl1pPr>
              <a:defRPr sz="3200"/>
            </a:lvl1pPr>
          </a:lstStyle>
          <a:p>
            <a:r>
              <a:rPr lang="ko-KR" altLang="en-US" smtClean="0"/>
              <a:t>마스터 제목 스타일 편집</a:t>
            </a:r>
            <a:endParaRPr lang="ko-KR" altLang="en-US"/>
          </a:p>
        </p:txBody>
      </p:sp>
      <p:sp>
        <p:nvSpPr>
          <p:cNvPr id="3" name="그림 개체 틀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ko-KR" altLang="en-US"/>
          </a:p>
        </p:txBody>
      </p:sp>
      <p:sp>
        <p:nvSpPr>
          <p:cNvPr id="4" name="텍스트 개체 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ko-KR" altLang="en-US" smtClean="0"/>
              <a:t>마스터 텍스트 스타일 편집</a:t>
            </a:r>
          </a:p>
        </p:txBody>
      </p:sp>
      <p:sp>
        <p:nvSpPr>
          <p:cNvPr id="5" name="날짜 개체 틀 4"/>
          <p:cNvSpPr>
            <a:spLocks noGrp="1"/>
          </p:cNvSpPr>
          <p:nvPr>
            <p:ph type="dt" sz="half" idx="10"/>
          </p:nvPr>
        </p:nvSpPr>
        <p:spPr/>
        <p:txBody>
          <a:bodyPr/>
          <a:lstStyle/>
          <a:p>
            <a:fld id="{BF16E6B9-ECBD-4FF0-90E4-F35CEC6B145A}" type="datetimeFigureOut">
              <a:rPr lang="ko-KR" altLang="en-US" smtClean="0"/>
              <a:t>2021-06-03</a:t>
            </a:fld>
            <a:endParaRPr lang="ko-KR" altLang="en-US"/>
          </a:p>
        </p:txBody>
      </p:sp>
      <p:sp>
        <p:nvSpPr>
          <p:cNvPr id="6" name="바닥글 개체 틀 5"/>
          <p:cNvSpPr>
            <a:spLocks noGrp="1"/>
          </p:cNvSpPr>
          <p:nvPr>
            <p:ph type="ftr" sz="quarter" idx="11"/>
          </p:nvPr>
        </p:nvSpPr>
        <p:spPr/>
        <p:txBody>
          <a:bodyPr/>
          <a:lstStyle/>
          <a:p>
            <a:endParaRPr lang="ko-KR" altLang="en-US"/>
          </a:p>
        </p:txBody>
      </p:sp>
      <p:sp>
        <p:nvSpPr>
          <p:cNvPr id="7" name="슬라이드 번호 개체 틀 6"/>
          <p:cNvSpPr>
            <a:spLocks noGrp="1"/>
          </p:cNvSpPr>
          <p:nvPr>
            <p:ph type="sldNum" sz="quarter" idx="12"/>
          </p:nvPr>
        </p:nvSpPr>
        <p:spPr/>
        <p:txBody>
          <a:bodyPr/>
          <a:lstStyle/>
          <a:p>
            <a:fld id="{D5F7CB0F-39BB-4C06-96CB-D50870FBE281}" type="slidenum">
              <a:rPr lang="ko-KR" altLang="en-US" smtClean="0"/>
              <a:t>‹#›</a:t>
            </a:fld>
            <a:endParaRPr lang="ko-KR" altLang="en-US"/>
          </a:p>
        </p:txBody>
      </p:sp>
    </p:spTree>
    <p:extLst>
      <p:ext uri="{BB962C8B-B14F-4D97-AF65-F5344CB8AC3E}">
        <p14:creationId xmlns:p14="http://schemas.microsoft.com/office/powerpoint/2010/main" val="17400879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ko-KR" altLang="en-US" smtClean="0"/>
              <a:t>마스터 텍스트 스타일 편집</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16E6B9-ECBD-4FF0-90E4-F35CEC6B145A}" type="datetimeFigureOut">
              <a:rPr lang="ko-KR" altLang="en-US" smtClean="0"/>
              <a:t>2021-06-03</a:t>
            </a:fld>
            <a:endParaRPr lang="ko-KR" altLang="en-US"/>
          </a:p>
        </p:txBody>
      </p:sp>
      <p:sp>
        <p:nvSpPr>
          <p:cNvPr id="5" name="바닥글 개체 틀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ko-KR" altLang="en-US"/>
          </a:p>
        </p:txBody>
      </p:sp>
      <p:sp>
        <p:nvSpPr>
          <p:cNvPr id="6" name="슬라이드 번호 개체 틀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F7CB0F-39BB-4C06-96CB-D50870FBE281}" type="slidenum">
              <a:rPr lang="ko-KR" altLang="en-US" smtClean="0"/>
              <a:t>‹#›</a:t>
            </a:fld>
            <a:endParaRPr lang="ko-KR" altLang="en-US"/>
          </a:p>
        </p:txBody>
      </p:sp>
    </p:spTree>
    <p:extLst>
      <p:ext uri="{BB962C8B-B14F-4D97-AF65-F5344CB8AC3E}">
        <p14:creationId xmlns:p14="http://schemas.microsoft.com/office/powerpoint/2010/main" val="4583928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752238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hdr="0" ftr="0" dt="0"/>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ko-KR" altLang="en-US" smtClean="0"/>
              <a:t>마스터 제목 스타일 편집</a:t>
            </a:r>
            <a:endParaRPr lang="ko-KR" altLang="en-US"/>
          </a:p>
        </p:txBody>
      </p:sp>
      <p:sp>
        <p:nvSpPr>
          <p:cNvPr id="3" name="텍스트 개체 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4" name="날짜 개체 틀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1" hangingPunct="1">
              <a:lnSpc>
                <a:spcPct val="100000"/>
              </a:lnSpc>
              <a:spcBef>
                <a:spcPts val="0"/>
              </a:spcBef>
              <a:spcAft>
                <a:spcPts val="0"/>
              </a:spcAft>
              <a:buClrTx/>
              <a:buSzTx/>
              <a:buFontTx/>
              <a:buNone/>
              <a:tabLst/>
              <a:defRPr/>
            </a:pPr>
            <a:fld id="{5D40DD23-7C41-4E2F-BA6A-86B0CBE76F4F}" type="datetime1">
              <a:rPr kumimoji="0" lang="ko-KR" altLang="en-US" sz="1200" b="0" i="0" u="none" strike="noStrike" kern="1200" cap="none" spc="0" normalizeH="0" baseline="0" noProof="0" smtClean="0">
                <a:ln>
                  <a:noFill/>
                </a:ln>
                <a:solidFill>
                  <a:prstClr val="black">
                    <a:tint val="75000"/>
                  </a:prstClr>
                </a:solidFill>
                <a:effectLst/>
                <a:uLnTx/>
                <a:uFillTx/>
                <a:latin typeface="맑은 고딕" panose="020F0502020204030204"/>
                <a:ea typeface="맑은 고딕" panose="020B0503020000020004" pitchFamily="50" charset="-127"/>
                <a:cs typeface="+mn-cs"/>
              </a:rPr>
              <a:pPr marL="0" marR="0" lvl="0" indent="0" algn="l" defTabSz="914400" rtl="0" eaLnBrk="1" fontAlgn="auto" latinLnBrk="1" hangingPunct="1">
                <a:lnSpc>
                  <a:spcPct val="100000"/>
                </a:lnSpc>
                <a:spcBef>
                  <a:spcPts val="0"/>
                </a:spcBef>
                <a:spcAft>
                  <a:spcPts val="0"/>
                </a:spcAft>
                <a:buClrTx/>
                <a:buSzTx/>
                <a:buFontTx/>
                <a:buNone/>
                <a:tabLst/>
                <a:defRPr/>
              </a:pPr>
              <a:t>2021-06-03</a:t>
            </a:fld>
            <a:endParaRPr kumimoji="0" lang="ko-KR" altLang="en-US" sz="1200" b="0" i="0" u="none" strike="noStrike" kern="1200" cap="none" spc="0" normalizeH="0" baseline="0" noProof="0">
              <a:ln>
                <a:noFill/>
              </a:ln>
              <a:solidFill>
                <a:prstClr val="black">
                  <a:tint val="75000"/>
                </a:prstClr>
              </a:solidFill>
              <a:effectLst/>
              <a:uLnTx/>
              <a:uFillTx/>
              <a:latin typeface="맑은 고딕" panose="020F0502020204030204"/>
              <a:ea typeface="맑은 고딕" panose="020B0503020000020004" pitchFamily="50" charset="-127"/>
              <a:cs typeface="+mn-cs"/>
            </a:endParaRPr>
          </a:p>
        </p:txBody>
      </p:sp>
      <p:sp>
        <p:nvSpPr>
          <p:cNvPr id="5" name="바닥글 개체 틀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200" b="0" i="0" u="none" strike="noStrike" kern="1200" cap="none" spc="0" normalizeH="0" baseline="0" noProof="0">
              <a:ln>
                <a:noFill/>
              </a:ln>
              <a:solidFill>
                <a:prstClr val="black">
                  <a:tint val="75000"/>
                </a:prstClr>
              </a:solidFill>
              <a:effectLst/>
              <a:uLnTx/>
              <a:uFillTx/>
              <a:latin typeface="맑은 고딕" panose="020F0502020204030204"/>
              <a:ea typeface="맑은 고딕" panose="020B0503020000020004" pitchFamily="50" charset="-127"/>
              <a:cs typeface="+mn-cs"/>
            </a:endParaRPr>
          </a:p>
        </p:txBody>
      </p:sp>
      <p:sp>
        <p:nvSpPr>
          <p:cNvPr id="6" name="슬라이드 번호 개체 틀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1" hangingPunct="1">
              <a:lnSpc>
                <a:spcPct val="100000"/>
              </a:lnSpc>
              <a:spcBef>
                <a:spcPts val="0"/>
              </a:spcBef>
              <a:spcAft>
                <a:spcPts val="0"/>
              </a:spcAft>
              <a:buClrTx/>
              <a:buSzTx/>
              <a:buFontTx/>
              <a:buNone/>
              <a:tabLst/>
              <a:defRPr/>
            </a:pPr>
            <a:fld id="{9D9891CA-00CE-4894-B291-D485209CE0EE}" type="slidenum">
              <a:rPr kumimoji="0" lang="ko-KR" altLang="en-US" sz="1200" b="0" i="0" u="none" strike="noStrike" kern="1200" cap="none" spc="0" normalizeH="0" baseline="0" noProof="0" smtClean="0">
                <a:ln>
                  <a:noFill/>
                </a:ln>
                <a:solidFill>
                  <a:prstClr val="black">
                    <a:tint val="75000"/>
                  </a:prstClr>
                </a:solidFill>
                <a:effectLst/>
                <a:uLnTx/>
                <a:uFillTx/>
                <a:latin typeface="맑은 고딕" panose="020F0502020204030204"/>
                <a:ea typeface="맑은 고딕" panose="020B0503020000020004" pitchFamily="50" charset="-127"/>
                <a:cs typeface="+mn-cs"/>
              </a:rPr>
              <a:pPr marL="0" marR="0" lvl="0" indent="0" algn="r" defTabSz="914400" rtl="0" eaLnBrk="1" fontAlgn="auto" latinLnBrk="1" hangingPunct="1">
                <a:lnSpc>
                  <a:spcPct val="100000"/>
                </a:lnSpc>
                <a:spcBef>
                  <a:spcPts val="0"/>
                </a:spcBef>
                <a:spcAft>
                  <a:spcPts val="0"/>
                </a:spcAft>
                <a:buClrTx/>
                <a:buSzTx/>
                <a:buFontTx/>
                <a:buNone/>
                <a:tabLst/>
                <a:defRPr/>
              </a:pPr>
              <a:t>‹#›</a:t>
            </a:fld>
            <a:endParaRPr kumimoji="0" lang="ko-KR" altLang="en-US" sz="1200" b="0" i="0" u="none" strike="noStrike" kern="1200" cap="none" spc="0" normalizeH="0" baseline="0" noProof="0">
              <a:ln>
                <a:noFill/>
              </a:ln>
              <a:solidFill>
                <a:prstClr val="black">
                  <a:tint val="75000"/>
                </a:prstClr>
              </a:solidFill>
              <a:effectLst/>
              <a:uLnTx/>
              <a:uFillTx/>
              <a:latin typeface="맑은 고딕" panose="020F0502020204030204"/>
              <a:ea typeface="맑은 고딕" panose="020B0503020000020004" pitchFamily="50" charset="-127"/>
              <a:cs typeface="+mn-cs"/>
            </a:endParaRPr>
          </a:p>
        </p:txBody>
      </p:sp>
    </p:spTree>
    <p:extLst>
      <p:ext uri="{BB962C8B-B14F-4D97-AF65-F5344CB8AC3E}">
        <p14:creationId xmlns:p14="http://schemas.microsoft.com/office/powerpoint/2010/main" val="3004519580"/>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iming>
    <p:tnLst>
      <p:par>
        <p:cTn id="1" dur="indefinite" restart="never" nodeType="tmRoot"/>
      </p:par>
    </p:tnLst>
  </p:timing>
  <p:hf hdr="0" ftr="0" dt="0"/>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35.xml"/><Relationship Id="rId1" Type="http://schemas.openxmlformats.org/officeDocument/2006/relationships/vmlDrawing" Target="../drawings/vmlDrawing1.vml"/><Relationship Id="rId6" Type="http://schemas.openxmlformats.org/officeDocument/2006/relationships/image" Target="../media/image28.emf"/><Relationship Id="rId5" Type="http://schemas.openxmlformats.org/officeDocument/2006/relationships/oleObject" Target="../embeddings/oleObject2.bin"/><Relationship Id="rId4" Type="http://schemas.openxmlformats.org/officeDocument/2006/relationships/image" Target="../media/image27.emf"/></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35.xml"/><Relationship Id="rId1" Type="http://schemas.openxmlformats.org/officeDocument/2006/relationships/vmlDrawing" Target="../drawings/vmlDrawing2.vml"/><Relationship Id="rId6" Type="http://schemas.openxmlformats.org/officeDocument/2006/relationships/image" Target="../media/image30.emf"/><Relationship Id="rId5" Type="http://schemas.openxmlformats.org/officeDocument/2006/relationships/oleObject" Target="../embeddings/oleObject4.bin"/><Relationship Id="rId4" Type="http://schemas.openxmlformats.org/officeDocument/2006/relationships/image" Target="../media/image29.emf"/></Relationships>
</file>

<file path=ppt/slides/_rels/slide1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5.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gif"/><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5.xml"/><Relationship Id="rId4" Type="http://schemas.openxmlformats.org/officeDocument/2006/relationships/image" Target="../media/image37.jpg"/></Relationships>
</file>

<file path=ppt/slides/_rels/slide16.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image" Target="../media/image38.tiff"/><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emf"/><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emf"/><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51.emf"/><Relationship Id="rId5" Type="http://schemas.openxmlformats.org/officeDocument/2006/relationships/image" Target="../media/image50.emf"/><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5.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35.xml"/><Relationship Id="rId5" Type="http://schemas.openxmlformats.org/officeDocument/2006/relationships/image" Target="../media/image26.jpeg"/><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C8C1EFA-453D-5E41-B745-4068AB701704}"/>
              </a:ext>
            </a:extLst>
          </p:cNvPr>
          <p:cNvSpPr txBox="1"/>
          <p:nvPr/>
        </p:nvSpPr>
        <p:spPr>
          <a:xfrm>
            <a:off x="356907" y="1031882"/>
            <a:ext cx="11453801" cy="2769989"/>
          </a:xfrm>
          <a:prstGeom prst="rect">
            <a:avLst/>
          </a:prstGeom>
          <a:noFill/>
          <a:effectLst>
            <a:outerShdw blurRad="127000" dist="114300" dir="2700000" algn="ctr" rotWithShape="0">
              <a:srgbClr val="000000">
                <a:alpha val="22000"/>
              </a:srgbClr>
            </a:outerShdw>
          </a:effectLst>
        </p:spPr>
        <p:txBody>
          <a:bodyPr wrap="square" lIns="0" tIns="0" rIns="0" bIns="0" rtlCol="0">
            <a:spAutoFit/>
          </a:bodyPr>
          <a:lstStyle>
            <a:defPPr>
              <a:defRPr lang="en-US"/>
            </a:defPPr>
            <a:lvl1pPr>
              <a:defRPr sz="5400" b="1">
                <a:ln>
                  <a:solidFill>
                    <a:schemeClr val="bg1"/>
                  </a:solidFill>
                </a:ln>
                <a:solidFill>
                  <a:schemeClr val="accent5"/>
                </a:solidFill>
                <a:latin typeface="HY헤드라인M" panose="02030600000101010101" pitchFamily="18" charset="-127"/>
                <a:ea typeface="HY헤드라인M" panose="02030600000101010101" pitchFamily="18" charset="-127"/>
                <a:cs typeface="Titillium Light" charset="0"/>
              </a:defRPr>
            </a:lvl1pPr>
          </a:lstStyle>
          <a:p>
            <a:pPr algn="ctr"/>
            <a:r>
              <a:rPr lang="en-US" altLang="ko-KR" sz="6000" dirty="0" smtClean="0">
                <a:ln>
                  <a:noFill/>
                </a:ln>
                <a:solidFill>
                  <a:srgbClr val="0000FF"/>
                </a:solidFill>
                <a:latin typeface="Calibri" panose="020F0502020204030204" pitchFamily="34" charset="0"/>
                <a:cs typeface="Calibri" panose="020F0502020204030204" pitchFamily="34" charset="0"/>
              </a:rPr>
              <a:t>GEMS </a:t>
            </a:r>
            <a:r>
              <a:rPr lang="en-US" altLang="ko-KR" sz="6000" dirty="0">
                <a:ln>
                  <a:noFill/>
                </a:ln>
                <a:solidFill>
                  <a:srgbClr val="0000FF"/>
                </a:solidFill>
                <a:latin typeface="Calibri" panose="020F0502020204030204" pitchFamily="34" charset="0"/>
                <a:cs typeface="Calibri" panose="020F0502020204030204" pitchFamily="34" charset="0"/>
              </a:rPr>
              <a:t>Validation Plan, </a:t>
            </a:r>
            <a:endParaRPr lang="en-US" altLang="ko-KR" sz="6000" dirty="0" smtClean="0">
              <a:ln>
                <a:noFill/>
              </a:ln>
              <a:solidFill>
                <a:srgbClr val="0000FF"/>
              </a:solidFill>
              <a:latin typeface="Calibri" panose="020F0502020204030204" pitchFamily="34" charset="0"/>
              <a:cs typeface="Calibri" panose="020F0502020204030204" pitchFamily="34" charset="0"/>
            </a:endParaRPr>
          </a:p>
          <a:p>
            <a:pPr algn="ctr"/>
            <a:r>
              <a:rPr lang="en-US" altLang="ko-KR" sz="6000" dirty="0" smtClean="0">
                <a:ln>
                  <a:noFill/>
                </a:ln>
                <a:solidFill>
                  <a:srgbClr val="0000FF"/>
                </a:solidFill>
                <a:latin typeface="Calibri" panose="020F0502020204030204" pitchFamily="34" charset="0"/>
                <a:cs typeface="Calibri" panose="020F0502020204030204" pitchFamily="34" charset="0"/>
              </a:rPr>
              <a:t>Validation Campaign,</a:t>
            </a:r>
          </a:p>
          <a:p>
            <a:pPr algn="ctr"/>
            <a:r>
              <a:rPr lang="en-US" altLang="ko-KR" sz="6000" dirty="0" smtClean="0">
                <a:ln>
                  <a:noFill/>
                </a:ln>
                <a:solidFill>
                  <a:srgbClr val="0000FF"/>
                </a:solidFill>
                <a:latin typeface="Calibri" panose="020F0502020204030204" pitchFamily="34" charset="0"/>
                <a:cs typeface="Calibri" panose="020F0502020204030204" pitchFamily="34" charset="0"/>
              </a:rPr>
              <a:t>and Pandora Asia Network (PAN) </a:t>
            </a:r>
            <a:endParaRPr lang="en-US" altLang="ko-KR" b="0" dirty="0"/>
          </a:p>
        </p:txBody>
      </p:sp>
      <p:sp>
        <p:nvSpPr>
          <p:cNvPr id="9" name="TextBox 8">
            <a:extLst>
              <a:ext uri="{FF2B5EF4-FFF2-40B4-BE49-F238E27FC236}">
                <a16:creationId xmlns:a16="http://schemas.microsoft.com/office/drawing/2014/main" id="{3E10CA30-424B-CF45-B578-917C7FA7B173}"/>
              </a:ext>
            </a:extLst>
          </p:cNvPr>
          <p:cNvSpPr txBox="1"/>
          <p:nvPr/>
        </p:nvSpPr>
        <p:spPr>
          <a:xfrm>
            <a:off x="374021" y="4433644"/>
            <a:ext cx="11453802" cy="1092607"/>
          </a:xfrm>
          <a:prstGeom prst="rect">
            <a:avLst/>
          </a:prstGeom>
          <a:noFill/>
        </p:spPr>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altLang="ko-KR" sz="2800" b="1" i="0" u="none" strike="noStrike" kern="1200" cap="none" spc="0" normalizeH="0" baseline="0" noProof="0" dirty="0" smtClean="0">
              <a:ln>
                <a:noFill/>
              </a:ln>
              <a:solidFill>
                <a:prstClr val="black"/>
              </a:solidFill>
              <a:effectLst/>
              <a:uLnTx/>
              <a:uFillTx/>
              <a:latin typeface="Calibri" panose="020F0502020204030204" pitchFamily="34" charset="0"/>
              <a:ea typeface="a아메리카노M" pitchFamily="18" charset="-127"/>
              <a:cs typeface="Calibri" panose="020F0502020204030204" pitchFamily="34" charset="0"/>
            </a:endParaRPr>
          </a:p>
          <a:p>
            <a:pPr lvl="0" algn="ctr"/>
            <a:r>
              <a:rPr lang="en-US" altLang="ko-KR" sz="2800" b="1" dirty="0" smtClean="0">
                <a:solidFill>
                  <a:prstClr val="black"/>
                </a:solidFill>
                <a:latin typeface="Calibri" panose="020F0502020204030204" pitchFamily="34" charset="0"/>
                <a:ea typeface="a아메리카노M" pitchFamily="18" charset="-127"/>
                <a:cs typeface="Calibri" panose="020F0502020204030204" pitchFamily="34" charset="0"/>
              </a:rPr>
              <a:t>CK Song (UNIST), </a:t>
            </a:r>
            <a:r>
              <a:rPr lang="en-US" altLang="ko-KR" sz="2800" b="1" dirty="0" err="1" smtClean="0">
                <a:solidFill>
                  <a:prstClr val="black"/>
                </a:solidFill>
                <a:latin typeface="Calibri" panose="020F0502020204030204" pitchFamily="34" charset="0"/>
                <a:ea typeface="a아메리카노M" pitchFamily="18" charset="-127"/>
                <a:cs typeface="Calibri" panose="020F0502020204030204" pitchFamily="34" charset="0"/>
              </a:rPr>
              <a:t>Limseok</a:t>
            </a:r>
            <a:r>
              <a:rPr lang="en-US" altLang="ko-KR" sz="2800" b="1" dirty="0" smtClean="0">
                <a:solidFill>
                  <a:prstClr val="black"/>
                </a:solidFill>
                <a:latin typeface="Calibri" panose="020F0502020204030204" pitchFamily="34" charset="0"/>
                <a:ea typeface="a아메리카노M" pitchFamily="18" charset="-127"/>
                <a:cs typeface="Calibri" panose="020F0502020204030204" pitchFamily="34" charset="0"/>
              </a:rPr>
              <a:t> Chang (NIER), and Sang-Woo </a:t>
            </a:r>
            <a:r>
              <a:rPr lang="en-US" altLang="ko-KR" sz="2800" b="1" dirty="0">
                <a:solidFill>
                  <a:prstClr val="black"/>
                </a:solidFill>
                <a:latin typeface="Calibri" panose="020F0502020204030204" pitchFamily="34" charset="0"/>
                <a:ea typeface="a아메리카노M" pitchFamily="18" charset="-127"/>
                <a:cs typeface="Calibri" panose="020F0502020204030204" pitchFamily="34" charset="0"/>
              </a:rPr>
              <a:t>Kim (SNU</a:t>
            </a:r>
            <a:r>
              <a:rPr lang="en-US" altLang="ko-KR" sz="2800" b="1" dirty="0" smtClean="0">
                <a:solidFill>
                  <a:prstClr val="black"/>
                </a:solidFill>
                <a:latin typeface="Calibri" panose="020F0502020204030204" pitchFamily="34" charset="0"/>
                <a:ea typeface="a아메리카노M" pitchFamily="18" charset="-127"/>
                <a:cs typeface="Calibri" panose="020F0502020204030204" pitchFamily="34" charset="0"/>
              </a:rPr>
              <a:t>)</a:t>
            </a:r>
            <a:endParaRPr lang="en-US" altLang="ko-KR" sz="2800" b="1" dirty="0">
              <a:solidFill>
                <a:prstClr val="black"/>
              </a:solidFill>
              <a:latin typeface="Calibri" panose="020F0502020204030204" pitchFamily="34" charset="0"/>
              <a:ea typeface="a아메리카노M" pitchFamily="18" charset="-127"/>
              <a:cs typeface="Calibri" panose="020F0502020204030204" pitchFamily="34" charset="0"/>
            </a:endParaRPr>
          </a:p>
          <a:p>
            <a:pPr lvl="0" algn="ctr"/>
            <a:endParaRPr kumimoji="0" lang="en-US" altLang="ko-KR" sz="900" b="1" i="0" u="none" strike="noStrike" kern="1200" cap="none" spc="0" normalizeH="0" baseline="0" noProof="0" dirty="0">
              <a:ln>
                <a:noFill/>
              </a:ln>
              <a:solidFill>
                <a:prstClr val="black"/>
              </a:solidFill>
              <a:effectLst/>
              <a:uLnTx/>
              <a:uFillTx/>
              <a:latin typeface="Calibri" panose="020F0502020204030204" pitchFamily="34" charset="0"/>
              <a:ea typeface="a아메리카노M" pitchFamily="18" charset="-127"/>
              <a:cs typeface="Calibri" panose="020F0502020204030204" pitchFamily="34" charset="0"/>
            </a:endParaRPr>
          </a:p>
        </p:txBody>
      </p:sp>
      <p:sp>
        <p:nvSpPr>
          <p:cNvPr id="2" name="직사각형 1"/>
          <p:cNvSpPr/>
          <p:nvPr/>
        </p:nvSpPr>
        <p:spPr>
          <a:xfrm>
            <a:off x="73152" y="0"/>
            <a:ext cx="12021312" cy="400110"/>
          </a:xfrm>
          <a:prstGeom prst="rect">
            <a:avLst/>
          </a:prstGeom>
        </p:spPr>
        <p:txBody>
          <a:bodyPr wrap="square">
            <a:spAutoFit/>
          </a:bodyPr>
          <a:lstStyle/>
          <a:p>
            <a:pPr algn="r"/>
            <a:r>
              <a:rPr lang="en-US" altLang="ko-KR" sz="2000" dirty="0" smtClean="0">
                <a:solidFill>
                  <a:srgbClr val="000000"/>
                </a:solidFill>
                <a:latin typeface="Calibri" panose="020F0502020204030204" pitchFamily="34" charset="0"/>
                <a:cs typeface="Calibri" panose="020F0502020204030204" pitchFamily="34" charset="0"/>
              </a:rPr>
              <a:t> </a:t>
            </a:r>
            <a:r>
              <a:rPr lang="en-US" altLang="ko-KR" dirty="0">
                <a:solidFill>
                  <a:srgbClr val="000000"/>
                </a:solidFill>
                <a:latin typeface="Calibri" panose="020F0502020204030204" pitchFamily="34" charset="0"/>
                <a:cs typeface="Calibri" panose="020F0502020204030204" pitchFamily="34" charset="0"/>
              </a:rPr>
              <a:t>CEOS Atmospheric Composition Virtual Constellation </a:t>
            </a:r>
            <a:r>
              <a:rPr lang="en-US" altLang="ko-KR" dirty="0" smtClean="0">
                <a:solidFill>
                  <a:srgbClr val="000000"/>
                </a:solidFill>
                <a:latin typeface="Calibri" panose="020F0502020204030204" pitchFamily="34" charset="0"/>
                <a:cs typeface="Calibri" panose="020F0502020204030204" pitchFamily="34" charset="0"/>
              </a:rPr>
              <a:t>AC-VC-17                                                                                         June 08, </a:t>
            </a:r>
            <a:r>
              <a:rPr lang="en-US" altLang="ko-KR" dirty="0">
                <a:solidFill>
                  <a:srgbClr val="000000"/>
                </a:solidFill>
                <a:latin typeface="Calibri" panose="020F0502020204030204" pitchFamily="34" charset="0"/>
                <a:cs typeface="Calibri" panose="020F0502020204030204" pitchFamily="34" charset="0"/>
              </a:rPr>
              <a:t>2021 </a:t>
            </a:r>
            <a:endParaRPr lang="ko-KR"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929833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p:cNvSpPr>
            <a:spLocks noGrp="1"/>
          </p:cNvSpPr>
          <p:nvPr>
            <p:ph type="sldNum" sz="quarter" idx="12"/>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9D9891CA-00CE-4894-B291-D485209CE0EE}" type="slidenum">
              <a:rPr kumimoji="0" lang="ko-KR" altLang="en-US" sz="1200" b="0" i="0" u="none" strike="noStrike" kern="1200" cap="none" spc="0" normalizeH="0" baseline="0" noProof="0" smtClean="0">
                <a:ln>
                  <a:noFill/>
                </a:ln>
                <a:solidFill>
                  <a:prstClr val="black">
                    <a:tint val="75000"/>
                  </a:prstClr>
                </a:solidFill>
                <a:effectLst/>
                <a:uLnTx/>
                <a:uFillTx/>
                <a:latin typeface="맑은 고딕" panose="020F0502020204030204"/>
                <a:ea typeface="맑은 고딕" panose="020B0503020000020004" pitchFamily="50" charset="-127"/>
                <a:cs typeface="+mn-cs"/>
              </a:rPr>
              <a:pPr marL="0" marR="0" lvl="0" indent="0" algn="r" defTabSz="914400" rtl="0" eaLnBrk="1" fontAlgn="auto" latinLnBrk="1" hangingPunct="1">
                <a:lnSpc>
                  <a:spcPct val="100000"/>
                </a:lnSpc>
                <a:spcBef>
                  <a:spcPts val="0"/>
                </a:spcBef>
                <a:spcAft>
                  <a:spcPts val="0"/>
                </a:spcAft>
                <a:buClrTx/>
                <a:buSzTx/>
                <a:buFontTx/>
                <a:buNone/>
                <a:tabLst/>
                <a:defRPr/>
              </a:pPr>
              <a:t>10</a:t>
            </a:fld>
            <a:endParaRPr kumimoji="0" lang="ko-KR" altLang="en-US" sz="1200" b="0" i="0" u="none" strike="noStrike" kern="1200" cap="none" spc="0" normalizeH="0" baseline="0" noProof="0">
              <a:ln>
                <a:noFill/>
              </a:ln>
              <a:solidFill>
                <a:prstClr val="black">
                  <a:tint val="75000"/>
                </a:prstClr>
              </a:solidFill>
              <a:effectLst/>
              <a:uLnTx/>
              <a:uFillTx/>
              <a:latin typeface="맑은 고딕" panose="020F0502020204030204"/>
              <a:ea typeface="맑은 고딕" panose="020B0503020000020004" pitchFamily="50" charset="-127"/>
              <a:cs typeface="+mn-cs"/>
            </a:endParaRPr>
          </a:p>
        </p:txBody>
      </p:sp>
      <p:cxnSp>
        <p:nvCxnSpPr>
          <p:cNvPr id="3" name="직선 연결선 2"/>
          <p:cNvCxnSpPr/>
          <p:nvPr/>
        </p:nvCxnSpPr>
        <p:spPr>
          <a:xfrm flipV="1">
            <a:off x="482413" y="1260389"/>
            <a:ext cx="11305933" cy="28086"/>
          </a:xfrm>
          <a:prstGeom prst="line">
            <a:avLst/>
          </a:prstGeom>
          <a:ln w="254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 name="직선 연결선 3"/>
          <p:cNvCxnSpPr/>
          <p:nvPr/>
        </p:nvCxnSpPr>
        <p:spPr>
          <a:xfrm flipH="1">
            <a:off x="2202426" y="133634"/>
            <a:ext cx="25213" cy="1154841"/>
          </a:xfrm>
          <a:prstGeom prst="line">
            <a:avLst/>
          </a:prstGeom>
          <a:ln w="254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495019" y="357111"/>
            <a:ext cx="1720013" cy="707886"/>
          </a:xfrm>
          <a:prstGeom prst="rect">
            <a:avLst/>
          </a:prstGeom>
          <a:noFill/>
        </p:spPr>
        <p:txBody>
          <a:bodyPr wrap="square" rtlCol="0">
            <a:spAutoFit/>
          </a:bodyPr>
          <a:lstStyle>
            <a:defPPr>
              <a:defRPr lang="ko-KR"/>
            </a:defPPr>
            <a:lvl1pPr>
              <a:defRPr sz="2000" b="1">
                <a:ln>
                  <a:solidFill>
                    <a:schemeClr val="bg1">
                      <a:lumMod val="85000"/>
                      <a:alpha val="0"/>
                    </a:schemeClr>
                  </a:solidFill>
                </a:ln>
                <a:solidFill>
                  <a:srgbClr val="D17A7A"/>
                </a:solidFill>
                <a:latin typeface="Palatino Linotype" panose="02040502050505030304" pitchFamily="18" charset="0"/>
                <a:ea typeface="+mj-ea"/>
              </a:defRPr>
            </a:lvl1p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smtClean="0">
                <a:ln>
                  <a:solidFill>
                    <a:prstClr val="white">
                      <a:lumMod val="85000"/>
                      <a:alpha val="0"/>
                    </a:prstClr>
                  </a:solidFill>
                </a:ln>
                <a:solidFill>
                  <a:srgbClr val="4F5D73"/>
                </a:solidFill>
                <a:effectLst/>
                <a:uLnTx/>
                <a:uFillTx/>
                <a:latin typeface="Palatino Linotype" panose="02040502050505030304" pitchFamily="18" charset="0"/>
                <a:ea typeface="맑은 고딕" panose="020B0503020000020004" pitchFamily="50" charset="-127"/>
                <a:cs typeface="+mn-cs"/>
              </a:rPr>
              <a:t>Preliminary result</a:t>
            </a:r>
          </a:p>
        </p:txBody>
      </p:sp>
      <p:sp>
        <p:nvSpPr>
          <p:cNvPr id="6" name="TextBox 5"/>
          <p:cNvSpPr txBox="1"/>
          <p:nvPr/>
        </p:nvSpPr>
        <p:spPr>
          <a:xfrm>
            <a:off x="2514326" y="418666"/>
            <a:ext cx="8521887" cy="584775"/>
          </a:xfrm>
          <a:prstGeom prst="rect">
            <a:avLst/>
          </a:prstGeom>
          <a:noFill/>
        </p:spPr>
        <p:txBody>
          <a:bodyPr wrap="square" rtlCol="0">
            <a:spAutoFit/>
          </a:bodyPr>
          <a:lstStyle>
            <a:defPPr>
              <a:defRPr lang="ko-KR"/>
            </a:defPPr>
            <a:lvl1pPr>
              <a:defRPr sz="3200" b="1">
                <a:ln>
                  <a:solidFill>
                    <a:schemeClr val="bg1">
                      <a:lumMod val="85000"/>
                      <a:alpha val="0"/>
                    </a:schemeClr>
                  </a:solidFill>
                </a:ln>
                <a:solidFill>
                  <a:srgbClr val="D17A7A"/>
                </a:solidFill>
                <a:latin typeface="Palatino Linotype" panose="02040502050505030304" pitchFamily="18" charset="0"/>
                <a:ea typeface="+mj-ea"/>
              </a:defRPr>
            </a:lvl1p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3200" b="1" i="0" u="none" strike="noStrike" kern="1200" cap="none" spc="0" normalizeH="0" baseline="0" noProof="0" dirty="0" smtClean="0">
                <a:ln>
                  <a:solidFill>
                    <a:prstClr val="white">
                      <a:lumMod val="85000"/>
                      <a:alpha val="0"/>
                    </a:prstClr>
                  </a:solidFill>
                </a:ln>
                <a:solidFill>
                  <a:srgbClr val="4F5D73"/>
                </a:solidFill>
                <a:effectLst/>
                <a:uLnTx/>
                <a:uFillTx/>
                <a:latin typeface="Palatino Linotype" panose="02040502050505030304" pitchFamily="18" charset="0"/>
                <a:ea typeface="맑은 고딕" panose="020B0503020000020004" pitchFamily="50" charset="-127"/>
                <a:cs typeface="+mn-cs"/>
              </a:rPr>
              <a:t>Comparison with GEMS NO2 </a:t>
            </a:r>
            <a:endParaRPr kumimoji="0" lang="en-US" altLang="ko-KR" sz="3200" b="1" i="0" u="none" strike="noStrike" kern="1200" cap="none" spc="0" normalizeH="0" baseline="0" noProof="0" dirty="0">
              <a:ln>
                <a:solidFill>
                  <a:prstClr val="white">
                    <a:lumMod val="85000"/>
                    <a:alpha val="0"/>
                  </a:prstClr>
                </a:solidFill>
              </a:ln>
              <a:solidFill>
                <a:srgbClr val="4F5D73"/>
              </a:solidFill>
              <a:effectLst/>
              <a:uLnTx/>
              <a:uFillTx/>
              <a:latin typeface="Palatino Linotype" panose="02040502050505030304" pitchFamily="18" charset="0"/>
              <a:ea typeface="맑은 고딕" panose="020B0503020000020004" pitchFamily="50" charset="-127"/>
              <a:cs typeface="+mn-cs"/>
            </a:endParaRPr>
          </a:p>
        </p:txBody>
      </p:sp>
      <p:graphicFrame>
        <p:nvGraphicFramePr>
          <p:cNvPr id="14" name="개체 13">
            <a:extLst>
              <a:ext uri="{FF2B5EF4-FFF2-40B4-BE49-F238E27FC236}">
                <a16:creationId xmlns:a16="http://schemas.microsoft.com/office/drawing/2014/main" id="{0FE99B93-268B-44DA-9237-07779251027C}"/>
              </a:ext>
            </a:extLst>
          </p:cNvPr>
          <p:cNvGraphicFramePr>
            <a:graphicFrameLocks noChangeAspect="1"/>
          </p:cNvGraphicFramePr>
          <p:nvPr>
            <p:extLst/>
          </p:nvPr>
        </p:nvGraphicFramePr>
        <p:xfrm>
          <a:off x="497387" y="1545423"/>
          <a:ext cx="4732337" cy="4732337"/>
        </p:xfrm>
        <a:graphic>
          <a:graphicData uri="http://schemas.openxmlformats.org/presentationml/2006/ole">
            <mc:AlternateContent xmlns:mc="http://schemas.openxmlformats.org/markup-compatibility/2006">
              <mc:Choice xmlns:v="urn:schemas-microsoft-com:vml" Requires="v">
                <p:oleObj spid="_x0000_s1034" name="SPW 12.0 Graph" r:id="rId3" imgW="4732261" imgH="4732078" progId="SigmaPlotGraphicObject.11">
                  <p:embed/>
                </p:oleObj>
              </mc:Choice>
              <mc:Fallback>
                <p:oleObj name="SPW 12.0 Graph" r:id="rId3" imgW="4732261" imgH="4732078" progId="SigmaPlotGraphicObject.11">
                  <p:embed/>
                  <p:pic>
                    <p:nvPicPr>
                      <p:cNvPr id="14" name="개체 13">
                        <a:extLst>
                          <a:ext uri="{FF2B5EF4-FFF2-40B4-BE49-F238E27FC236}">
                            <a16:creationId xmlns:a16="http://schemas.microsoft.com/office/drawing/2014/main" id="{0FE99B93-268B-44DA-9237-07779251027C}"/>
                          </a:ext>
                        </a:extLst>
                      </p:cNvPr>
                      <p:cNvPicPr/>
                      <p:nvPr/>
                    </p:nvPicPr>
                    <p:blipFill>
                      <a:blip r:embed="rId4"/>
                      <a:stretch>
                        <a:fillRect/>
                      </a:stretch>
                    </p:blipFill>
                    <p:spPr>
                      <a:xfrm>
                        <a:off x="497387" y="1545423"/>
                        <a:ext cx="4732337" cy="4732337"/>
                      </a:xfrm>
                      <a:prstGeom prst="rect">
                        <a:avLst/>
                      </a:prstGeom>
                    </p:spPr>
                  </p:pic>
                </p:oleObj>
              </mc:Fallback>
            </mc:AlternateContent>
          </a:graphicData>
        </a:graphic>
      </p:graphicFrame>
      <p:graphicFrame>
        <p:nvGraphicFramePr>
          <p:cNvPr id="15" name="개체 14">
            <a:extLst>
              <a:ext uri="{FF2B5EF4-FFF2-40B4-BE49-F238E27FC236}">
                <a16:creationId xmlns:a16="http://schemas.microsoft.com/office/drawing/2014/main" id="{B8EC8B2A-40E1-4137-867B-C317C9A25D89}"/>
              </a:ext>
            </a:extLst>
          </p:cNvPr>
          <p:cNvGraphicFramePr>
            <a:graphicFrameLocks noChangeAspect="1"/>
          </p:cNvGraphicFramePr>
          <p:nvPr>
            <p:extLst/>
          </p:nvPr>
        </p:nvGraphicFramePr>
        <p:xfrm>
          <a:off x="5609609" y="1545423"/>
          <a:ext cx="4732337" cy="4732337"/>
        </p:xfrm>
        <a:graphic>
          <a:graphicData uri="http://schemas.openxmlformats.org/presentationml/2006/ole">
            <mc:AlternateContent xmlns:mc="http://schemas.openxmlformats.org/markup-compatibility/2006">
              <mc:Choice xmlns:v="urn:schemas-microsoft-com:vml" Requires="v">
                <p:oleObj spid="_x0000_s1035" name="SPW 12.0 Graph" r:id="rId5" imgW="4732261" imgH="4732078" progId="SigmaPlotGraphicObject.11">
                  <p:embed/>
                </p:oleObj>
              </mc:Choice>
              <mc:Fallback>
                <p:oleObj name="SPW 12.0 Graph" r:id="rId5" imgW="4732261" imgH="4732078" progId="SigmaPlotGraphicObject.11">
                  <p:embed/>
                  <p:pic>
                    <p:nvPicPr>
                      <p:cNvPr id="15" name="개체 14">
                        <a:extLst>
                          <a:ext uri="{FF2B5EF4-FFF2-40B4-BE49-F238E27FC236}">
                            <a16:creationId xmlns:a16="http://schemas.microsoft.com/office/drawing/2014/main" id="{B8EC8B2A-40E1-4137-867B-C317C9A25D89}"/>
                          </a:ext>
                        </a:extLst>
                      </p:cNvPr>
                      <p:cNvPicPr/>
                      <p:nvPr/>
                    </p:nvPicPr>
                    <p:blipFill>
                      <a:blip r:embed="rId6"/>
                      <a:stretch>
                        <a:fillRect/>
                      </a:stretch>
                    </p:blipFill>
                    <p:spPr>
                      <a:xfrm>
                        <a:off x="5609609" y="1545423"/>
                        <a:ext cx="4732337" cy="4732337"/>
                      </a:xfrm>
                      <a:prstGeom prst="rect">
                        <a:avLst/>
                      </a:prstGeom>
                    </p:spPr>
                  </p:pic>
                </p:oleObj>
              </mc:Fallback>
            </mc:AlternateContent>
          </a:graphicData>
        </a:graphic>
      </p:graphicFrame>
      <p:sp>
        <p:nvSpPr>
          <p:cNvPr id="16" name="직사각형 15"/>
          <p:cNvSpPr/>
          <p:nvPr/>
        </p:nvSpPr>
        <p:spPr>
          <a:xfrm>
            <a:off x="1266038" y="1545423"/>
            <a:ext cx="1435973" cy="369332"/>
          </a:xfrm>
          <a:prstGeom prst="rect">
            <a:avLst/>
          </a:prstGeom>
        </p:spPr>
        <p:txBody>
          <a:bodyPr wrap="square">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err="1" smtClean="0">
                <a:ln>
                  <a:noFill/>
                </a:ln>
                <a:solidFill>
                  <a:prstClr val="black"/>
                </a:solidFill>
                <a:effectLst/>
                <a:uLnTx/>
                <a:uFillTx/>
                <a:latin typeface="Palatino Linotype" panose="02040502050505030304" pitchFamily="18" charset="0"/>
                <a:ea typeface="맑은 고딕" panose="020B0503020000020004" pitchFamily="50" charset="-127"/>
                <a:cs typeface="Times New Roman" panose="02020603050405020304" pitchFamily="18" charset="0"/>
              </a:rPr>
              <a:t>Seosan</a:t>
            </a:r>
            <a:r>
              <a:rPr kumimoji="0" lang="en-US" altLang="ko-KR" sz="1800" b="0" i="0" u="none" strike="noStrike" kern="1200" cap="none" spc="0" normalizeH="0" baseline="0" noProof="0" dirty="0" smtClean="0">
                <a:ln>
                  <a:noFill/>
                </a:ln>
                <a:solidFill>
                  <a:prstClr val="black"/>
                </a:solidFill>
                <a:effectLst/>
                <a:uLnTx/>
                <a:uFillTx/>
                <a:latin typeface="Palatino Linotype" panose="02040502050505030304" pitchFamily="18" charset="0"/>
                <a:ea typeface="맑은 고딕" panose="020B0503020000020004" pitchFamily="50" charset="-127"/>
                <a:cs typeface="Times New Roman" panose="02020603050405020304" pitchFamily="18" charset="0"/>
              </a:rPr>
              <a:t>-DHJ</a:t>
            </a:r>
            <a:endParaRPr kumimoji="0" lang="ko-KR" altLang="en-US"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endParaRPr>
          </a:p>
        </p:txBody>
      </p:sp>
      <p:sp>
        <p:nvSpPr>
          <p:cNvPr id="17" name="직사각형 16"/>
          <p:cNvSpPr/>
          <p:nvPr/>
        </p:nvSpPr>
        <p:spPr>
          <a:xfrm>
            <a:off x="6369378" y="1545423"/>
            <a:ext cx="1435973" cy="369332"/>
          </a:xfrm>
          <a:prstGeom prst="rect">
            <a:avLst/>
          </a:prstGeom>
        </p:spPr>
        <p:txBody>
          <a:bodyPr wrap="square">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err="1" smtClean="0">
                <a:ln>
                  <a:noFill/>
                </a:ln>
                <a:solidFill>
                  <a:prstClr val="black"/>
                </a:solidFill>
                <a:effectLst/>
                <a:uLnTx/>
                <a:uFillTx/>
                <a:latin typeface="Palatino Linotype" panose="02040502050505030304" pitchFamily="18" charset="0"/>
                <a:ea typeface="맑은 고딕" panose="020B0503020000020004" pitchFamily="50" charset="-127"/>
                <a:cs typeface="Times New Roman" panose="02020603050405020304" pitchFamily="18" charset="0"/>
              </a:rPr>
              <a:t>Seosan</a:t>
            </a:r>
            <a:r>
              <a:rPr kumimoji="0" lang="en-US" altLang="ko-KR" sz="1800" b="0" i="0" u="none" strike="noStrike" kern="1200" cap="none" spc="0" normalizeH="0" baseline="0" noProof="0" dirty="0" smtClean="0">
                <a:ln>
                  <a:noFill/>
                </a:ln>
                <a:solidFill>
                  <a:prstClr val="black"/>
                </a:solidFill>
                <a:effectLst/>
                <a:uLnTx/>
                <a:uFillTx/>
                <a:latin typeface="Palatino Linotype" panose="02040502050505030304" pitchFamily="18" charset="0"/>
                <a:ea typeface="맑은 고딕" panose="020B0503020000020004" pitchFamily="50" charset="-127"/>
                <a:cs typeface="Times New Roman" panose="02020603050405020304" pitchFamily="18" charset="0"/>
              </a:rPr>
              <a:t>-CC</a:t>
            </a:r>
            <a:endParaRPr kumimoji="0" lang="ko-KR" altLang="en-US"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endParaRPr>
          </a:p>
        </p:txBody>
      </p:sp>
    </p:spTree>
    <p:extLst>
      <p:ext uri="{BB962C8B-B14F-4D97-AF65-F5344CB8AC3E}">
        <p14:creationId xmlns:p14="http://schemas.microsoft.com/office/powerpoint/2010/main" val="279116090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개체 11">
            <a:extLst>
              <a:ext uri="{FF2B5EF4-FFF2-40B4-BE49-F238E27FC236}">
                <a16:creationId xmlns:a16="http://schemas.microsoft.com/office/drawing/2014/main" id="{E820FBC2-2979-48D6-B655-601577E2C211}"/>
              </a:ext>
            </a:extLst>
          </p:cNvPr>
          <p:cNvGraphicFramePr>
            <a:graphicFrameLocks noChangeAspect="1"/>
          </p:cNvGraphicFramePr>
          <p:nvPr>
            <p:extLst/>
          </p:nvPr>
        </p:nvGraphicFramePr>
        <p:xfrm>
          <a:off x="5439182" y="1545423"/>
          <a:ext cx="4732337" cy="4732337"/>
        </p:xfrm>
        <a:graphic>
          <a:graphicData uri="http://schemas.openxmlformats.org/presentationml/2006/ole">
            <mc:AlternateContent xmlns:mc="http://schemas.openxmlformats.org/markup-compatibility/2006">
              <mc:Choice xmlns:v="urn:schemas-microsoft-com:vml" Requires="v">
                <p:oleObj spid="_x0000_s2058" name="SPW 12.0 Graph" r:id="rId3" imgW="4732261" imgH="4732078" progId="SigmaPlotGraphicObject.11">
                  <p:embed/>
                </p:oleObj>
              </mc:Choice>
              <mc:Fallback>
                <p:oleObj name="SPW 12.0 Graph" r:id="rId3" imgW="4732261" imgH="4732078" progId="SigmaPlotGraphicObject.11">
                  <p:embed/>
                  <p:pic>
                    <p:nvPicPr>
                      <p:cNvPr id="12" name="개체 11">
                        <a:extLst>
                          <a:ext uri="{FF2B5EF4-FFF2-40B4-BE49-F238E27FC236}">
                            <a16:creationId xmlns:a16="http://schemas.microsoft.com/office/drawing/2014/main" id="{E820FBC2-2979-48D6-B655-601577E2C211}"/>
                          </a:ext>
                        </a:extLst>
                      </p:cNvPr>
                      <p:cNvPicPr/>
                      <p:nvPr/>
                    </p:nvPicPr>
                    <p:blipFill>
                      <a:blip r:embed="rId4"/>
                      <a:stretch>
                        <a:fillRect/>
                      </a:stretch>
                    </p:blipFill>
                    <p:spPr>
                      <a:xfrm>
                        <a:off x="5439182" y="1545423"/>
                        <a:ext cx="4732337" cy="4732337"/>
                      </a:xfrm>
                      <a:prstGeom prst="rect">
                        <a:avLst/>
                      </a:prstGeom>
                    </p:spPr>
                  </p:pic>
                </p:oleObj>
              </mc:Fallback>
            </mc:AlternateContent>
          </a:graphicData>
        </a:graphic>
      </p:graphicFrame>
      <p:graphicFrame>
        <p:nvGraphicFramePr>
          <p:cNvPr id="11" name="개체 10">
            <a:extLst>
              <a:ext uri="{FF2B5EF4-FFF2-40B4-BE49-F238E27FC236}">
                <a16:creationId xmlns:a16="http://schemas.microsoft.com/office/drawing/2014/main" id="{1D93C956-2D96-4033-9E7A-798D784D7F8A}"/>
              </a:ext>
            </a:extLst>
          </p:cNvPr>
          <p:cNvGraphicFramePr>
            <a:graphicFrameLocks noChangeAspect="1"/>
          </p:cNvGraphicFramePr>
          <p:nvPr>
            <p:extLst/>
          </p:nvPr>
        </p:nvGraphicFramePr>
        <p:xfrm>
          <a:off x="482413" y="1545423"/>
          <a:ext cx="4732337" cy="4732337"/>
        </p:xfrm>
        <a:graphic>
          <a:graphicData uri="http://schemas.openxmlformats.org/presentationml/2006/ole">
            <mc:AlternateContent xmlns:mc="http://schemas.openxmlformats.org/markup-compatibility/2006">
              <mc:Choice xmlns:v="urn:schemas-microsoft-com:vml" Requires="v">
                <p:oleObj spid="_x0000_s2059" name="SPW 12.0 Graph" r:id="rId5" imgW="4732261" imgH="4732078" progId="SigmaPlotGraphicObject.11">
                  <p:embed/>
                </p:oleObj>
              </mc:Choice>
              <mc:Fallback>
                <p:oleObj name="SPW 12.0 Graph" r:id="rId5" imgW="4732261" imgH="4732078" progId="SigmaPlotGraphicObject.11">
                  <p:embed/>
                  <p:pic>
                    <p:nvPicPr>
                      <p:cNvPr id="11" name="개체 10">
                        <a:extLst>
                          <a:ext uri="{FF2B5EF4-FFF2-40B4-BE49-F238E27FC236}">
                            <a16:creationId xmlns:a16="http://schemas.microsoft.com/office/drawing/2014/main" id="{1D93C956-2D96-4033-9E7A-798D784D7F8A}"/>
                          </a:ext>
                        </a:extLst>
                      </p:cNvPr>
                      <p:cNvPicPr/>
                      <p:nvPr/>
                    </p:nvPicPr>
                    <p:blipFill>
                      <a:blip r:embed="rId6"/>
                      <a:stretch>
                        <a:fillRect/>
                      </a:stretch>
                    </p:blipFill>
                    <p:spPr>
                      <a:xfrm>
                        <a:off x="482413" y="1545423"/>
                        <a:ext cx="4732337" cy="4732337"/>
                      </a:xfrm>
                      <a:prstGeom prst="rect">
                        <a:avLst/>
                      </a:prstGeom>
                    </p:spPr>
                  </p:pic>
                </p:oleObj>
              </mc:Fallback>
            </mc:AlternateContent>
          </a:graphicData>
        </a:graphic>
      </p:graphicFrame>
      <p:sp>
        <p:nvSpPr>
          <p:cNvPr id="2" name="슬라이드 번호 개체 틀 1"/>
          <p:cNvSpPr>
            <a:spLocks noGrp="1"/>
          </p:cNvSpPr>
          <p:nvPr>
            <p:ph type="sldNum" sz="quarter" idx="12"/>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9D9891CA-00CE-4894-B291-D485209CE0EE}" type="slidenum">
              <a:rPr kumimoji="0" lang="ko-KR" altLang="en-US" sz="1200" b="0" i="0" u="none" strike="noStrike" kern="1200" cap="none" spc="0" normalizeH="0" baseline="0" noProof="0" smtClean="0">
                <a:ln>
                  <a:noFill/>
                </a:ln>
                <a:solidFill>
                  <a:prstClr val="black">
                    <a:tint val="75000"/>
                  </a:prstClr>
                </a:solidFill>
                <a:effectLst/>
                <a:uLnTx/>
                <a:uFillTx/>
                <a:latin typeface="맑은 고딕" panose="020F0502020204030204"/>
                <a:ea typeface="맑은 고딕" panose="020B0503020000020004" pitchFamily="50" charset="-127"/>
                <a:cs typeface="+mn-cs"/>
              </a:rPr>
              <a:pPr marL="0" marR="0" lvl="0" indent="0" algn="r" defTabSz="914400" rtl="0" eaLnBrk="1" fontAlgn="auto" latinLnBrk="1" hangingPunct="1">
                <a:lnSpc>
                  <a:spcPct val="100000"/>
                </a:lnSpc>
                <a:spcBef>
                  <a:spcPts val="0"/>
                </a:spcBef>
                <a:spcAft>
                  <a:spcPts val="0"/>
                </a:spcAft>
                <a:buClrTx/>
                <a:buSzTx/>
                <a:buFontTx/>
                <a:buNone/>
                <a:tabLst/>
                <a:defRPr/>
              </a:pPr>
              <a:t>11</a:t>
            </a:fld>
            <a:endParaRPr kumimoji="0" lang="ko-KR" altLang="en-US" sz="1200" b="0" i="0" u="none" strike="noStrike" kern="1200" cap="none" spc="0" normalizeH="0" baseline="0" noProof="0">
              <a:ln>
                <a:noFill/>
              </a:ln>
              <a:solidFill>
                <a:prstClr val="black">
                  <a:tint val="75000"/>
                </a:prstClr>
              </a:solidFill>
              <a:effectLst/>
              <a:uLnTx/>
              <a:uFillTx/>
              <a:latin typeface="맑은 고딕" panose="020F0502020204030204"/>
              <a:ea typeface="맑은 고딕" panose="020B0503020000020004" pitchFamily="50" charset="-127"/>
              <a:cs typeface="+mn-cs"/>
            </a:endParaRPr>
          </a:p>
        </p:txBody>
      </p:sp>
      <p:cxnSp>
        <p:nvCxnSpPr>
          <p:cNvPr id="3" name="직선 연결선 2"/>
          <p:cNvCxnSpPr/>
          <p:nvPr/>
        </p:nvCxnSpPr>
        <p:spPr>
          <a:xfrm flipV="1">
            <a:off x="482413" y="1260389"/>
            <a:ext cx="11305933" cy="28086"/>
          </a:xfrm>
          <a:prstGeom prst="line">
            <a:avLst/>
          </a:prstGeom>
          <a:ln w="254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 name="직선 연결선 3"/>
          <p:cNvCxnSpPr/>
          <p:nvPr/>
        </p:nvCxnSpPr>
        <p:spPr>
          <a:xfrm flipH="1">
            <a:off x="2202426" y="133634"/>
            <a:ext cx="25213" cy="1154841"/>
          </a:xfrm>
          <a:prstGeom prst="line">
            <a:avLst/>
          </a:prstGeom>
          <a:ln w="254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495019" y="357111"/>
            <a:ext cx="1720013" cy="707886"/>
          </a:xfrm>
          <a:prstGeom prst="rect">
            <a:avLst/>
          </a:prstGeom>
          <a:noFill/>
        </p:spPr>
        <p:txBody>
          <a:bodyPr wrap="square" rtlCol="0">
            <a:spAutoFit/>
          </a:bodyPr>
          <a:lstStyle>
            <a:defPPr>
              <a:defRPr lang="ko-KR"/>
            </a:defPPr>
            <a:lvl1pPr>
              <a:defRPr sz="2000" b="1">
                <a:ln>
                  <a:solidFill>
                    <a:schemeClr val="bg1">
                      <a:lumMod val="85000"/>
                      <a:alpha val="0"/>
                    </a:schemeClr>
                  </a:solidFill>
                </a:ln>
                <a:solidFill>
                  <a:srgbClr val="D17A7A"/>
                </a:solidFill>
                <a:latin typeface="Palatino Linotype" panose="02040502050505030304" pitchFamily="18" charset="0"/>
                <a:ea typeface="+mj-ea"/>
              </a:defRPr>
            </a:lvl1p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smtClean="0">
                <a:ln>
                  <a:solidFill>
                    <a:prstClr val="white">
                      <a:lumMod val="85000"/>
                      <a:alpha val="0"/>
                    </a:prstClr>
                  </a:solidFill>
                </a:ln>
                <a:solidFill>
                  <a:srgbClr val="4F5D73"/>
                </a:solidFill>
                <a:effectLst/>
                <a:uLnTx/>
                <a:uFillTx/>
                <a:latin typeface="Palatino Linotype" panose="02040502050505030304" pitchFamily="18" charset="0"/>
                <a:ea typeface="맑은 고딕" panose="020B0503020000020004" pitchFamily="50" charset="-127"/>
                <a:cs typeface="+mn-cs"/>
              </a:rPr>
              <a:t>Preliminary result</a:t>
            </a:r>
          </a:p>
        </p:txBody>
      </p:sp>
      <p:sp>
        <p:nvSpPr>
          <p:cNvPr id="6" name="TextBox 5"/>
          <p:cNvSpPr txBox="1"/>
          <p:nvPr/>
        </p:nvSpPr>
        <p:spPr>
          <a:xfrm>
            <a:off x="2514326" y="418666"/>
            <a:ext cx="8521887" cy="584775"/>
          </a:xfrm>
          <a:prstGeom prst="rect">
            <a:avLst/>
          </a:prstGeom>
          <a:noFill/>
        </p:spPr>
        <p:txBody>
          <a:bodyPr wrap="square" rtlCol="0">
            <a:spAutoFit/>
          </a:bodyPr>
          <a:lstStyle>
            <a:defPPr>
              <a:defRPr lang="ko-KR"/>
            </a:defPPr>
            <a:lvl1pPr>
              <a:defRPr sz="3200" b="1">
                <a:ln>
                  <a:solidFill>
                    <a:schemeClr val="bg1">
                      <a:lumMod val="85000"/>
                      <a:alpha val="0"/>
                    </a:schemeClr>
                  </a:solidFill>
                </a:ln>
                <a:solidFill>
                  <a:srgbClr val="D17A7A"/>
                </a:solidFill>
                <a:latin typeface="Palatino Linotype" panose="02040502050505030304" pitchFamily="18" charset="0"/>
                <a:ea typeface="+mj-ea"/>
              </a:defRPr>
            </a:lvl1p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3200" b="1" i="0" u="none" strike="noStrike" kern="1200" cap="none" spc="0" normalizeH="0" baseline="0" noProof="0" dirty="0" smtClean="0">
                <a:ln>
                  <a:solidFill>
                    <a:prstClr val="white">
                      <a:lumMod val="85000"/>
                      <a:alpha val="0"/>
                    </a:prstClr>
                  </a:solidFill>
                </a:ln>
                <a:solidFill>
                  <a:srgbClr val="4F5D73"/>
                </a:solidFill>
                <a:effectLst/>
                <a:uLnTx/>
                <a:uFillTx/>
                <a:latin typeface="Palatino Linotype" panose="02040502050505030304" pitchFamily="18" charset="0"/>
                <a:ea typeface="맑은 고딕" panose="020B0503020000020004" pitchFamily="50" charset="-127"/>
                <a:cs typeface="+mn-cs"/>
              </a:rPr>
              <a:t>Comparison with GEMS NO2</a:t>
            </a:r>
            <a:endParaRPr kumimoji="0" lang="en-US" altLang="ko-KR" sz="3200" b="1" i="0" u="none" strike="noStrike" kern="1200" cap="none" spc="0" normalizeH="0" baseline="0" noProof="0" dirty="0">
              <a:ln>
                <a:solidFill>
                  <a:prstClr val="white">
                    <a:lumMod val="85000"/>
                    <a:alpha val="0"/>
                  </a:prstClr>
                </a:solidFill>
              </a:ln>
              <a:solidFill>
                <a:srgbClr val="4F5D73"/>
              </a:solidFill>
              <a:effectLst/>
              <a:uLnTx/>
              <a:uFillTx/>
              <a:latin typeface="Palatino Linotype" panose="02040502050505030304" pitchFamily="18" charset="0"/>
              <a:ea typeface="맑은 고딕" panose="020B0503020000020004" pitchFamily="50" charset="-127"/>
              <a:cs typeface="+mn-cs"/>
            </a:endParaRPr>
          </a:p>
        </p:txBody>
      </p:sp>
      <p:sp>
        <p:nvSpPr>
          <p:cNvPr id="16" name="직사각형 15"/>
          <p:cNvSpPr/>
          <p:nvPr/>
        </p:nvSpPr>
        <p:spPr>
          <a:xfrm>
            <a:off x="1266038" y="1545423"/>
            <a:ext cx="1435973" cy="369332"/>
          </a:xfrm>
          <a:prstGeom prst="rect">
            <a:avLst/>
          </a:prstGeom>
        </p:spPr>
        <p:txBody>
          <a:bodyPr wrap="square">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err="1" smtClean="0">
                <a:ln>
                  <a:noFill/>
                </a:ln>
                <a:solidFill>
                  <a:prstClr val="black"/>
                </a:solidFill>
                <a:effectLst/>
                <a:uLnTx/>
                <a:uFillTx/>
                <a:latin typeface="Palatino Linotype" panose="02040502050505030304" pitchFamily="18" charset="0"/>
                <a:ea typeface="맑은 고딕" panose="020B0503020000020004" pitchFamily="50" charset="-127"/>
                <a:cs typeface="Times New Roman" panose="02020603050405020304" pitchFamily="18" charset="0"/>
              </a:rPr>
              <a:t>Seosan</a:t>
            </a:r>
            <a:r>
              <a:rPr kumimoji="0" lang="en-US" altLang="ko-KR" sz="1800" b="0" i="0" u="none" strike="noStrike" kern="1200" cap="none" spc="0" normalizeH="0" baseline="0" noProof="0" dirty="0">
                <a:ln>
                  <a:noFill/>
                </a:ln>
                <a:solidFill>
                  <a:prstClr val="black"/>
                </a:solidFill>
                <a:effectLst/>
                <a:uLnTx/>
                <a:uFillTx/>
                <a:latin typeface="Palatino Linotype" panose="02040502050505030304" pitchFamily="18" charset="0"/>
                <a:ea typeface="맑은 고딕" panose="020B0503020000020004" pitchFamily="50" charset="-127"/>
                <a:cs typeface="Times New Roman" panose="02020603050405020304" pitchFamily="18" charset="0"/>
              </a:rPr>
              <a:t> </a:t>
            </a:r>
            <a:r>
              <a:rPr kumimoji="0" lang="en-US" altLang="ko-KR" sz="1800" b="0" i="0" u="none" strike="noStrike" kern="1200" cap="none" spc="0" normalizeH="0" baseline="0" noProof="0" dirty="0" smtClean="0">
                <a:ln>
                  <a:noFill/>
                </a:ln>
                <a:solidFill>
                  <a:prstClr val="black"/>
                </a:solidFill>
                <a:effectLst/>
                <a:uLnTx/>
                <a:uFillTx/>
                <a:latin typeface="Palatino Linotype" panose="02040502050505030304" pitchFamily="18" charset="0"/>
                <a:ea typeface="맑은 고딕" panose="020B0503020000020004" pitchFamily="50" charset="-127"/>
                <a:cs typeface="Times New Roman" panose="02020603050405020304" pitchFamily="18" charset="0"/>
              </a:rPr>
              <a:t>Site</a:t>
            </a:r>
            <a:endParaRPr kumimoji="0" lang="ko-KR" altLang="en-US"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endParaRPr>
          </a:p>
        </p:txBody>
      </p:sp>
      <p:sp>
        <p:nvSpPr>
          <p:cNvPr id="17" name="직사각형 16"/>
          <p:cNvSpPr/>
          <p:nvPr/>
        </p:nvSpPr>
        <p:spPr>
          <a:xfrm>
            <a:off x="6369378" y="1545423"/>
            <a:ext cx="1827271" cy="369332"/>
          </a:xfrm>
          <a:prstGeom prst="rect">
            <a:avLst/>
          </a:prstGeom>
        </p:spPr>
        <p:txBody>
          <a:bodyPr wrap="square">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smtClean="0">
                <a:ln>
                  <a:noFill/>
                </a:ln>
                <a:solidFill>
                  <a:prstClr val="black"/>
                </a:solidFill>
                <a:effectLst/>
                <a:uLnTx/>
                <a:uFillTx/>
                <a:latin typeface="Palatino Linotype" panose="02040502050505030304" pitchFamily="18" charset="0"/>
                <a:ea typeface="맑은 고딕" panose="020B0503020000020004" pitchFamily="50" charset="-127"/>
                <a:cs typeface="Times New Roman" panose="02020603050405020304" pitchFamily="18" charset="0"/>
              </a:rPr>
              <a:t>Seosan-DM2</a:t>
            </a:r>
            <a:endParaRPr kumimoji="0" lang="ko-KR" altLang="en-US"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endParaRPr>
          </a:p>
        </p:txBody>
      </p:sp>
    </p:spTree>
    <p:extLst>
      <p:ext uri="{BB962C8B-B14F-4D97-AF65-F5344CB8AC3E}">
        <p14:creationId xmlns:p14="http://schemas.microsoft.com/office/powerpoint/2010/main" val="300222203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p:cNvSpPr>
            <a:spLocks noGrp="1"/>
          </p:cNvSpPr>
          <p:nvPr>
            <p:ph type="sldNum" sz="quarter" idx="12"/>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9D9891CA-00CE-4894-B291-D485209CE0EE}" type="slidenum">
              <a:rPr kumimoji="0" lang="ko-KR" altLang="en-US" sz="1200" b="0" i="0" u="none" strike="noStrike" kern="1200" cap="none" spc="0" normalizeH="0" baseline="0" noProof="0" smtClean="0">
                <a:ln>
                  <a:noFill/>
                </a:ln>
                <a:solidFill>
                  <a:prstClr val="black">
                    <a:tint val="75000"/>
                  </a:prstClr>
                </a:solidFill>
                <a:effectLst/>
                <a:uLnTx/>
                <a:uFillTx/>
                <a:latin typeface="맑은 고딕" panose="020F0502020204030204"/>
                <a:ea typeface="맑은 고딕" panose="020B0503020000020004" pitchFamily="50" charset="-127"/>
                <a:cs typeface="+mn-cs"/>
              </a:rPr>
              <a:pPr marL="0" marR="0" lvl="0" indent="0" algn="r" defTabSz="914400" rtl="0" eaLnBrk="1" fontAlgn="auto" latinLnBrk="1" hangingPunct="1">
                <a:lnSpc>
                  <a:spcPct val="100000"/>
                </a:lnSpc>
                <a:spcBef>
                  <a:spcPts val="0"/>
                </a:spcBef>
                <a:spcAft>
                  <a:spcPts val="0"/>
                </a:spcAft>
                <a:buClrTx/>
                <a:buSzTx/>
                <a:buFontTx/>
                <a:buNone/>
                <a:tabLst/>
                <a:defRPr/>
              </a:pPr>
              <a:t>12</a:t>
            </a:fld>
            <a:endParaRPr kumimoji="0" lang="ko-KR" altLang="en-US" sz="1200" b="0" i="0" u="none" strike="noStrike" kern="1200" cap="none" spc="0" normalizeH="0" baseline="0" noProof="0">
              <a:ln>
                <a:noFill/>
              </a:ln>
              <a:solidFill>
                <a:prstClr val="black">
                  <a:tint val="75000"/>
                </a:prstClr>
              </a:solidFill>
              <a:effectLst/>
              <a:uLnTx/>
              <a:uFillTx/>
              <a:latin typeface="맑은 고딕" panose="020F0502020204030204"/>
              <a:ea typeface="맑은 고딕" panose="020B0503020000020004" pitchFamily="50" charset="-127"/>
              <a:cs typeface="+mn-cs"/>
            </a:endParaRPr>
          </a:p>
        </p:txBody>
      </p:sp>
      <p:cxnSp>
        <p:nvCxnSpPr>
          <p:cNvPr id="3" name="직선 연결선 2"/>
          <p:cNvCxnSpPr/>
          <p:nvPr/>
        </p:nvCxnSpPr>
        <p:spPr>
          <a:xfrm flipV="1">
            <a:off x="482413" y="1260389"/>
            <a:ext cx="11305933" cy="28086"/>
          </a:xfrm>
          <a:prstGeom prst="line">
            <a:avLst/>
          </a:prstGeom>
          <a:ln w="254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 name="직선 연결선 3"/>
          <p:cNvCxnSpPr/>
          <p:nvPr/>
        </p:nvCxnSpPr>
        <p:spPr>
          <a:xfrm flipH="1">
            <a:off x="2202426" y="133634"/>
            <a:ext cx="25213" cy="1154841"/>
          </a:xfrm>
          <a:prstGeom prst="line">
            <a:avLst/>
          </a:prstGeom>
          <a:ln w="254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495019" y="357111"/>
            <a:ext cx="1720013" cy="707886"/>
          </a:xfrm>
          <a:prstGeom prst="rect">
            <a:avLst/>
          </a:prstGeom>
          <a:noFill/>
        </p:spPr>
        <p:txBody>
          <a:bodyPr wrap="square" rtlCol="0">
            <a:spAutoFit/>
          </a:bodyPr>
          <a:lstStyle>
            <a:defPPr>
              <a:defRPr lang="ko-KR"/>
            </a:defPPr>
            <a:lvl1pPr>
              <a:defRPr sz="2000" b="1">
                <a:ln>
                  <a:solidFill>
                    <a:schemeClr val="bg1">
                      <a:lumMod val="85000"/>
                      <a:alpha val="0"/>
                    </a:schemeClr>
                  </a:solidFill>
                </a:ln>
                <a:solidFill>
                  <a:srgbClr val="D17A7A"/>
                </a:solidFill>
                <a:latin typeface="Palatino Linotype" panose="02040502050505030304" pitchFamily="18" charset="0"/>
                <a:ea typeface="+mj-ea"/>
              </a:defRPr>
            </a:lvl1p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smtClean="0">
                <a:ln>
                  <a:solidFill>
                    <a:prstClr val="white">
                      <a:lumMod val="85000"/>
                      <a:alpha val="0"/>
                    </a:prstClr>
                  </a:solidFill>
                </a:ln>
                <a:solidFill>
                  <a:srgbClr val="4F5D73"/>
                </a:solidFill>
                <a:effectLst/>
                <a:uLnTx/>
                <a:uFillTx/>
                <a:latin typeface="Palatino Linotype" panose="02040502050505030304" pitchFamily="18" charset="0"/>
                <a:ea typeface="맑은 고딕" panose="020B0503020000020004" pitchFamily="50" charset="-127"/>
                <a:cs typeface="+mn-cs"/>
              </a:rPr>
              <a:t>Preliminary result</a:t>
            </a:r>
          </a:p>
        </p:txBody>
      </p:sp>
      <p:sp>
        <p:nvSpPr>
          <p:cNvPr id="6" name="TextBox 5"/>
          <p:cNvSpPr txBox="1"/>
          <p:nvPr/>
        </p:nvSpPr>
        <p:spPr>
          <a:xfrm>
            <a:off x="2339759" y="211257"/>
            <a:ext cx="8521887" cy="1077218"/>
          </a:xfrm>
          <a:prstGeom prst="rect">
            <a:avLst/>
          </a:prstGeom>
          <a:noFill/>
        </p:spPr>
        <p:txBody>
          <a:bodyPr wrap="square" rtlCol="0">
            <a:spAutoFit/>
          </a:bodyPr>
          <a:lstStyle>
            <a:defPPr>
              <a:defRPr lang="ko-KR"/>
            </a:defPPr>
            <a:lvl1pPr>
              <a:defRPr sz="3200" b="1">
                <a:ln>
                  <a:solidFill>
                    <a:schemeClr val="bg1">
                      <a:lumMod val="85000"/>
                      <a:alpha val="0"/>
                    </a:schemeClr>
                  </a:solidFill>
                </a:ln>
                <a:solidFill>
                  <a:srgbClr val="D17A7A"/>
                </a:solidFill>
                <a:latin typeface="Palatino Linotype" panose="02040502050505030304" pitchFamily="18" charset="0"/>
                <a:ea typeface="+mj-ea"/>
              </a:defRPr>
            </a:lvl1p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3200" b="1" i="0" u="none" strike="noStrike" kern="1200" cap="none" spc="0" normalizeH="0" baseline="0" noProof="0" dirty="0">
                <a:ln>
                  <a:solidFill>
                    <a:prstClr val="white">
                      <a:lumMod val="85000"/>
                      <a:alpha val="0"/>
                    </a:prstClr>
                  </a:solidFill>
                </a:ln>
                <a:solidFill>
                  <a:srgbClr val="4F5D73"/>
                </a:solidFill>
                <a:effectLst/>
                <a:uLnTx/>
                <a:uFillTx/>
                <a:latin typeface="Palatino Linotype" panose="02040502050505030304" pitchFamily="18" charset="0"/>
                <a:ea typeface="맑은 고딕" panose="020B0503020000020004" pitchFamily="50" charset="-127"/>
                <a:cs typeface="+mn-cs"/>
              </a:rPr>
              <a:t>Comparison of NO2 diurnal variation between GEMS and Pandora (</a:t>
            </a:r>
            <a:r>
              <a:rPr kumimoji="0" lang="en-US" altLang="ko-KR" sz="3200" b="1" i="0" u="none" strike="noStrike" kern="1200" cap="none" spc="0" normalizeH="0" baseline="0" noProof="0" dirty="0" smtClean="0">
                <a:ln>
                  <a:solidFill>
                    <a:prstClr val="white">
                      <a:lumMod val="85000"/>
                      <a:alpha val="0"/>
                    </a:prstClr>
                  </a:solidFill>
                </a:ln>
                <a:solidFill>
                  <a:srgbClr val="4F5D73"/>
                </a:solidFill>
                <a:effectLst/>
                <a:uLnTx/>
                <a:uFillTx/>
                <a:latin typeface="Palatino Linotype" panose="02040502050505030304" pitchFamily="18" charset="0"/>
                <a:ea typeface="맑은 고딕" panose="020B0503020000020004" pitchFamily="50" charset="-127"/>
                <a:cs typeface="+mn-cs"/>
              </a:rPr>
              <a:t>24 </a:t>
            </a:r>
            <a:r>
              <a:rPr kumimoji="0" lang="en-US" altLang="ko-KR" sz="3200" b="1" i="0" u="none" strike="noStrike" kern="1200" cap="none" spc="0" normalizeH="0" baseline="0" noProof="0" dirty="0">
                <a:ln>
                  <a:solidFill>
                    <a:prstClr val="white">
                      <a:lumMod val="85000"/>
                      <a:alpha val="0"/>
                    </a:prstClr>
                  </a:solidFill>
                </a:ln>
                <a:solidFill>
                  <a:srgbClr val="4F5D73"/>
                </a:solidFill>
                <a:effectLst/>
                <a:uLnTx/>
                <a:uFillTx/>
                <a:latin typeface="Palatino Linotype" panose="02040502050505030304" pitchFamily="18" charset="0"/>
                <a:ea typeface="맑은 고딕" panose="020B0503020000020004" pitchFamily="50" charset="-127"/>
                <a:cs typeface="+mn-cs"/>
              </a:rPr>
              <a:t>Dec. 2020)</a:t>
            </a:r>
          </a:p>
        </p:txBody>
      </p:sp>
      <p:pic>
        <p:nvPicPr>
          <p:cNvPr id="7" name="그림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13137" y="1728793"/>
            <a:ext cx="8444484" cy="4553712"/>
          </a:xfrm>
          <a:prstGeom prst="rect">
            <a:avLst/>
          </a:prstGeom>
        </p:spPr>
      </p:pic>
    </p:spTree>
    <p:extLst>
      <p:ext uri="{BB962C8B-B14F-4D97-AF65-F5344CB8AC3E}">
        <p14:creationId xmlns:p14="http://schemas.microsoft.com/office/powerpoint/2010/main" val="164231298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p:cNvSpPr>
            <a:spLocks noGrp="1"/>
          </p:cNvSpPr>
          <p:nvPr>
            <p:ph type="sldNum" sz="quarter" idx="12"/>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9D9891CA-00CE-4894-B291-D485209CE0EE}" type="slidenum">
              <a:rPr kumimoji="0" lang="ko-KR" altLang="en-US" sz="1200" b="0" i="0" u="none" strike="noStrike" kern="1200" cap="none" spc="0" normalizeH="0" baseline="0" noProof="0" smtClean="0">
                <a:ln>
                  <a:noFill/>
                </a:ln>
                <a:solidFill>
                  <a:prstClr val="black">
                    <a:tint val="75000"/>
                  </a:prstClr>
                </a:solidFill>
                <a:effectLst/>
                <a:uLnTx/>
                <a:uFillTx/>
                <a:latin typeface="맑은 고딕" panose="020F0502020204030204"/>
                <a:ea typeface="맑은 고딕" panose="020B0503020000020004" pitchFamily="50" charset="-127"/>
                <a:cs typeface="+mn-cs"/>
              </a:rPr>
              <a:pPr marL="0" marR="0" lvl="0" indent="0" algn="r" defTabSz="914400" rtl="0" eaLnBrk="1" fontAlgn="auto" latinLnBrk="1" hangingPunct="1">
                <a:lnSpc>
                  <a:spcPct val="100000"/>
                </a:lnSpc>
                <a:spcBef>
                  <a:spcPts val="0"/>
                </a:spcBef>
                <a:spcAft>
                  <a:spcPts val="0"/>
                </a:spcAft>
                <a:buClrTx/>
                <a:buSzTx/>
                <a:buFontTx/>
                <a:buNone/>
                <a:tabLst/>
                <a:defRPr/>
              </a:pPr>
              <a:t>13</a:t>
            </a:fld>
            <a:endParaRPr kumimoji="0" lang="ko-KR" altLang="en-US" sz="1200" b="0" i="0" u="none" strike="noStrike" kern="1200" cap="none" spc="0" normalizeH="0" baseline="0" noProof="0">
              <a:ln>
                <a:noFill/>
              </a:ln>
              <a:solidFill>
                <a:prstClr val="black">
                  <a:tint val="75000"/>
                </a:prstClr>
              </a:solidFill>
              <a:effectLst/>
              <a:uLnTx/>
              <a:uFillTx/>
              <a:latin typeface="맑은 고딕" panose="020F0502020204030204"/>
              <a:ea typeface="맑은 고딕" panose="020B0503020000020004" pitchFamily="50" charset="-127"/>
              <a:cs typeface="+mn-cs"/>
            </a:endParaRPr>
          </a:p>
        </p:txBody>
      </p:sp>
      <p:cxnSp>
        <p:nvCxnSpPr>
          <p:cNvPr id="3" name="직선 연결선 2"/>
          <p:cNvCxnSpPr/>
          <p:nvPr/>
        </p:nvCxnSpPr>
        <p:spPr>
          <a:xfrm flipV="1">
            <a:off x="482413" y="1260389"/>
            <a:ext cx="11305933" cy="28086"/>
          </a:xfrm>
          <a:prstGeom prst="line">
            <a:avLst/>
          </a:prstGeom>
          <a:ln w="254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 name="직선 연결선 3"/>
          <p:cNvCxnSpPr/>
          <p:nvPr/>
        </p:nvCxnSpPr>
        <p:spPr>
          <a:xfrm flipH="1">
            <a:off x="2202426" y="133634"/>
            <a:ext cx="25213" cy="1154841"/>
          </a:xfrm>
          <a:prstGeom prst="line">
            <a:avLst/>
          </a:prstGeom>
          <a:ln w="254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495019" y="357111"/>
            <a:ext cx="1720013" cy="707886"/>
          </a:xfrm>
          <a:prstGeom prst="rect">
            <a:avLst/>
          </a:prstGeom>
          <a:noFill/>
        </p:spPr>
        <p:txBody>
          <a:bodyPr wrap="square" rtlCol="0">
            <a:spAutoFit/>
          </a:bodyPr>
          <a:lstStyle>
            <a:defPPr>
              <a:defRPr lang="ko-KR"/>
            </a:defPPr>
            <a:lvl1pPr>
              <a:defRPr sz="2000" b="1">
                <a:ln>
                  <a:solidFill>
                    <a:schemeClr val="bg1">
                      <a:lumMod val="85000"/>
                      <a:alpha val="0"/>
                    </a:schemeClr>
                  </a:solidFill>
                </a:ln>
                <a:solidFill>
                  <a:srgbClr val="D17A7A"/>
                </a:solidFill>
                <a:latin typeface="Palatino Linotype" panose="02040502050505030304" pitchFamily="18" charset="0"/>
                <a:ea typeface="+mj-ea"/>
              </a:defRPr>
            </a:lvl1p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smtClean="0">
                <a:ln>
                  <a:solidFill>
                    <a:prstClr val="white">
                      <a:lumMod val="85000"/>
                      <a:alpha val="0"/>
                    </a:prstClr>
                  </a:solidFill>
                </a:ln>
                <a:solidFill>
                  <a:srgbClr val="4F5D73"/>
                </a:solidFill>
                <a:effectLst/>
                <a:uLnTx/>
                <a:uFillTx/>
                <a:latin typeface="Palatino Linotype" panose="02040502050505030304" pitchFamily="18" charset="0"/>
                <a:ea typeface="맑은 고딕" panose="020B0503020000020004" pitchFamily="50" charset="-127"/>
                <a:cs typeface="+mn-cs"/>
              </a:rPr>
              <a:t>Preliminary result</a:t>
            </a:r>
          </a:p>
        </p:txBody>
      </p:sp>
      <p:sp>
        <p:nvSpPr>
          <p:cNvPr id="6" name="TextBox 5"/>
          <p:cNvSpPr txBox="1"/>
          <p:nvPr/>
        </p:nvSpPr>
        <p:spPr>
          <a:xfrm>
            <a:off x="2215032" y="357111"/>
            <a:ext cx="8521887" cy="1384995"/>
          </a:xfrm>
          <a:prstGeom prst="rect">
            <a:avLst/>
          </a:prstGeom>
          <a:noFill/>
        </p:spPr>
        <p:txBody>
          <a:bodyPr wrap="square" rtlCol="0">
            <a:spAutoFit/>
          </a:bodyPr>
          <a:lstStyle>
            <a:defPPr>
              <a:defRPr lang="ko-KR"/>
            </a:defPPr>
            <a:lvl1pPr>
              <a:defRPr sz="3200" b="1">
                <a:ln>
                  <a:solidFill>
                    <a:schemeClr val="bg1">
                      <a:lumMod val="85000"/>
                      <a:alpha val="0"/>
                    </a:schemeClr>
                  </a:solidFill>
                </a:ln>
                <a:solidFill>
                  <a:srgbClr val="D17A7A"/>
                </a:solidFill>
                <a:latin typeface="Palatino Linotype" panose="02040502050505030304" pitchFamily="18" charset="0"/>
                <a:ea typeface="+mj-ea"/>
              </a:defRPr>
            </a:lvl1p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800" b="1" i="0" u="none" strike="noStrike" kern="1200" cap="none" spc="0" normalizeH="0" baseline="0" noProof="0" dirty="0" smtClean="0">
                <a:ln>
                  <a:solidFill>
                    <a:prstClr val="white">
                      <a:lumMod val="85000"/>
                      <a:alpha val="0"/>
                    </a:prstClr>
                  </a:solidFill>
                </a:ln>
                <a:solidFill>
                  <a:srgbClr val="4F5D73"/>
                </a:solidFill>
                <a:effectLst/>
                <a:uLnTx/>
                <a:uFillTx/>
                <a:latin typeface="Palatino Linotype" panose="02040502050505030304" pitchFamily="18" charset="0"/>
                <a:ea typeface="맑은 고딕" panose="020B0503020000020004" pitchFamily="50" charset="-127"/>
                <a:cs typeface="+mn-cs"/>
              </a:rPr>
              <a:t>Comparison of NO2 diurnal variation between GEMS </a:t>
            </a:r>
            <a:r>
              <a:rPr kumimoji="0" lang="en-US" altLang="ko-KR" sz="2800" b="1" i="0" u="none" strike="noStrike" kern="1200" cap="none" spc="0" normalizeH="0" baseline="0" noProof="0" dirty="0">
                <a:ln>
                  <a:solidFill>
                    <a:prstClr val="white">
                      <a:lumMod val="85000"/>
                      <a:alpha val="0"/>
                    </a:prstClr>
                  </a:solidFill>
                </a:ln>
                <a:solidFill>
                  <a:srgbClr val="4F5D73"/>
                </a:solidFill>
                <a:effectLst/>
                <a:uLnTx/>
                <a:uFillTx/>
                <a:latin typeface="Palatino Linotype" panose="02040502050505030304" pitchFamily="18" charset="0"/>
                <a:ea typeface="맑은 고딕" panose="020B0503020000020004" pitchFamily="50" charset="-127"/>
                <a:cs typeface="+mn-cs"/>
              </a:rPr>
              <a:t>and </a:t>
            </a:r>
            <a:r>
              <a:rPr kumimoji="0" lang="en-US" altLang="ko-KR" sz="2800" b="1" i="0" u="none" strike="noStrike" kern="1200" cap="none" spc="0" normalizeH="0" baseline="0" noProof="0" dirty="0" smtClean="0">
                <a:ln>
                  <a:solidFill>
                    <a:prstClr val="white">
                      <a:lumMod val="85000"/>
                      <a:alpha val="0"/>
                    </a:prstClr>
                  </a:solidFill>
                </a:ln>
                <a:solidFill>
                  <a:srgbClr val="4F5D73"/>
                </a:solidFill>
                <a:effectLst/>
                <a:uLnTx/>
                <a:uFillTx/>
                <a:latin typeface="Palatino Linotype" panose="02040502050505030304" pitchFamily="18" charset="0"/>
                <a:ea typeface="맑은 고딕" panose="020B0503020000020004" pitchFamily="50" charset="-127"/>
                <a:cs typeface="+mn-cs"/>
              </a:rPr>
              <a:t>Pandora (19 </a:t>
            </a:r>
            <a:r>
              <a:rPr kumimoji="0" lang="en-US" altLang="ko-KR" sz="2800" b="1" i="0" u="none" strike="noStrike" kern="1200" cap="none" spc="0" normalizeH="0" baseline="0" noProof="0" dirty="0">
                <a:ln>
                  <a:solidFill>
                    <a:prstClr val="white">
                      <a:lumMod val="85000"/>
                      <a:alpha val="0"/>
                    </a:prstClr>
                  </a:solidFill>
                </a:ln>
                <a:solidFill>
                  <a:srgbClr val="4F5D73"/>
                </a:solidFill>
                <a:effectLst/>
                <a:uLnTx/>
                <a:uFillTx/>
                <a:latin typeface="Palatino Linotype" panose="02040502050505030304" pitchFamily="18" charset="0"/>
                <a:ea typeface="맑은 고딕" panose="020B0503020000020004" pitchFamily="50" charset="-127"/>
                <a:cs typeface="+mn-cs"/>
              </a:rPr>
              <a:t>Dec. 2020)</a:t>
            </a:r>
          </a:p>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en-US" altLang="ko-KR" sz="2800" b="1" i="0" u="none" strike="noStrike" kern="1200" cap="none" spc="0" normalizeH="0" baseline="0" noProof="0" dirty="0">
              <a:ln>
                <a:solidFill>
                  <a:prstClr val="white">
                    <a:lumMod val="85000"/>
                    <a:alpha val="0"/>
                  </a:prstClr>
                </a:solidFill>
              </a:ln>
              <a:solidFill>
                <a:srgbClr val="4F5D73"/>
              </a:solidFill>
              <a:effectLst/>
              <a:uLnTx/>
              <a:uFillTx/>
              <a:latin typeface="Palatino Linotype" panose="02040502050505030304" pitchFamily="18" charset="0"/>
              <a:ea typeface="맑은 고딕" panose="020B0503020000020004" pitchFamily="50" charset="-127"/>
              <a:cs typeface="+mn-cs"/>
            </a:endParaRPr>
          </a:p>
        </p:txBody>
      </p:sp>
      <p:pic>
        <p:nvPicPr>
          <p:cNvPr id="8" name="그림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1979" y="1731697"/>
            <a:ext cx="8686800" cy="4564380"/>
          </a:xfrm>
          <a:prstGeom prst="rect">
            <a:avLst/>
          </a:prstGeom>
        </p:spPr>
      </p:pic>
    </p:spTree>
    <p:extLst>
      <p:ext uri="{BB962C8B-B14F-4D97-AF65-F5344CB8AC3E}">
        <p14:creationId xmlns:p14="http://schemas.microsoft.com/office/powerpoint/2010/main" val="249941897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p:cNvSpPr>
            <a:spLocks noGrp="1"/>
          </p:cNvSpPr>
          <p:nvPr>
            <p:ph type="sldNum" sz="quarter" idx="12"/>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9D9891CA-00CE-4894-B291-D485209CE0EE}" type="slidenum">
              <a:rPr kumimoji="0" lang="ko-KR" altLang="en-US" sz="1200" b="0" i="0" u="none" strike="noStrike" kern="1200" cap="none" spc="0" normalizeH="0" baseline="0" noProof="0" smtClean="0">
                <a:ln>
                  <a:noFill/>
                </a:ln>
                <a:solidFill>
                  <a:prstClr val="black">
                    <a:tint val="75000"/>
                  </a:prstClr>
                </a:solidFill>
                <a:effectLst/>
                <a:uLnTx/>
                <a:uFillTx/>
                <a:latin typeface="맑은 고딕" panose="020F0502020204030204"/>
                <a:ea typeface="맑은 고딕" panose="020B0503020000020004" pitchFamily="50" charset="-127"/>
                <a:cs typeface="+mn-cs"/>
              </a:rPr>
              <a:pPr marL="0" marR="0" lvl="0" indent="0" algn="r" defTabSz="914400" rtl="0" eaLnBrk="1" fontAlgn="auto" latinLnBrk="1" hangingPunct="1">
                <a:lnSpc>
                  <a:spcPct val="100000"/>
                </a:lnSpc>
                <a:spcBef>
                  <a:spcPts val="0"/>
                </a:spcBef>
                <a:spcAft>
                  <a:spcPts val="0"/>
                </a:spcAft>
                <a:buClrTx/>
                <a:buSzTx/>
                <a:buFontTx/>
                <a:buNone/>
                <a:tabLst/>
                <a:defRPr/>
              </a:pPr>
              <a:t>14</a:t>
            </a:fld>
            <a:endParaRPr kumimoji="0" lang="ko-KR" altLang="en-US" sz="1200" b="0" i="0" u="none" strike="noStrike" kern="1200" cap="none" spc="0" normalizeH="0" baseline="0" noProof="0">
              <a:ln>
                <a:noFill/>
              </a:ln>
              <a:solidFill>
                <a:prstClr val="black">
                  <a:tint val="75000"/>
                </a:prstClr>
              </a:solidFill>
              <a:effectLst/>
              <a:uLnTx/>
              <a:uFillTx/>
              <a:latin typeface="맑은 고딕" panose="020F0502020204030204"/>
              <a:ea typeface="맑은 고딕" panose="020B0503020000020004" pitchFamily="50" charset="-127"/>
              <a:cs typeface="+mn-cs"/>
            </a:endParaRPr>
          </a:p>
        </p:txBody>
      </p:sp>
      <p:cxnSp>
        <p:nvCxnSpPr>
          <p:cNvPr id="3" name="직선 연결선 2"/>
          <p:cNvCxnSpPr/>
          <p:nvPr/>
        </p:nvCxnSpPr>
        <p:spPr>
          <a:xfrm flipV="1">
            <a:off x="482413" y="1260389"/>
            <a:ext cx="11305933" cy="28086"/>
          </a:xfrm>
          <a:prstGeom prst="line">
            <a:avLst/>
          </a:prstGeom>
          <a:ln w="254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 name="직선 연결선 3"/>
          <p:cNvCxnSpPr/>
          <p:nvPr/>
        </p:nvCxnSpPr>
        <p:spPr>
          <a:xfrm flipH="1">
            <a:off x="2202426" y="133634"/>
            <a:ext cx="25213" cy="1154841"/>
          </a:xfrm>
          <a:prstGeom prst="line">
            <a:avLst/>
          </a:prstGeom>
          <a:ln w="254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495019" y="357111"/>
            <a:ext cx="1720013" cy="707886"/>
          </a:xfrm>
          <a:prstGeom prst="rect">
            <a:avLst/>
          </a:prstGeom>
          <a:noFill/>
        </p:spPr>
        <p:txBody>
          <a:bodyPr wrap="square" rtlCol="0">
            <a:spAutoFit/>
          </a:bodyPr>
          <a:lstStyle>
            <a:defPPr>
              <a:defRPr lang="ko-KR"/>
            </a:defPPr>
            <a:lvl1pPr>
              <a:defRPr sz="2000" b="1">
                <a:ln>
                  <a:solidFill>
                    <a:schemeClr val="bg1">
                      <a:lumMod val="85000"/>
                      <a:alpha val="0"/>
                    </a:schemeClr>
                  </a:solidFill>
                </a:ln>
                <a:solidFill>
                  <a:srgbClr val="D17A7A"/>
                </a:solidFill>
                <a:latin typeface="Palatino Linotype" panose="02040502050505030304" pitchFamily="18" charset="0"/>
                <a:ea typeface="+mj-ea"/>
              </a:defRPr>
            </a:lvl1p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smtClean="0">
                <a:ln>
                  <a:solidFill>
                    <a:prstClr val="white">
                      <a:lumMod val="85000"/>
                      <a:alpha val="0"/>
                    </a:prstClr>
                  </a:solidFill>
                </a:ln>
                <a:solidFill>
                  <a:srgbClr val="91C1DC"/>
                </a:solidFill>
                <a:effectLst/>
                <a:uLnTx/>
                <a:uFillTx/>
                <a:latin typeface="Palatino Linotype" panose="02040502050505030304" pitchFamily="18" charset="0"/>
                <a:ea typeface="맑은 고딕" panose="020B0503020000020004" pitchFamily="50" charset="-127"/>
                <a:cs typeface="+mn-cs"/>
              </a:rPr>
              <a:t>GMAP2021</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smtClean="0">
                <a:ln>
                  <a:solidFill>
                    <a:prstClr val="white">
                      <a:lumMod val="85000"/>
                      <a:alpha val="0"/>
                    </a:prstClr>
                  </a:solidFill>
                </a:ln>
                <a:solidFill>
                  <a:srgbClr val="91C1DC"/>
                </a:solidFill>
                <a:effectLst/>
                <a:uLnTx/>
                <a:uFillTx/>
                <a:latin typeface="Palatino Linotype" panose="02040502050505030304" pitchFamily="18" charset="0"/>
                <a:ea typeface="맑은 고딕" panose="020B0503020000020004" pitchFamily="50" charset="-127"/>
                <a:cs typeface="+mn-cs"/>
              </a:rPr>
              <a:t>Plan</a:t>
            </a:r>
            <a:endParaRPr kumimoji="0" lang="en-US" altLang="ko-KR" sz="2000" b="1" i="0" u="none" strike="noStrike" kern="1200" cap="none" spc="0" normalizeH="0" baseline="0" noProof="0" dirty="0">
              <a:ln>
                <a:solidFill>
                  <a:prstClr val="white">
                    <a:lumMod val="85000"/>
                    <a:alpha val="0"/>
                  </a:prstClr>
                </a:solidFill>
              </a:ln>
              <a:solidFill>
                <a:srgbClr val="91C1DC"/>
              </a:solidFill>
              <a:effectLst/>
              <a:uLnTx/>
              <a:uFillTx/>
              <a:latin typeface="Palatino Linotype" panose="02040502050505030304" pitchFamily="18" charset="0"/>
              <a:ea typeface="맑은 고딕" panose="020B0503020000020004" pitchFamily="50" charset="-127"/>
              <a:cs typeface="+mn-cs"/>
            </a:endParaRPr>
          </a:p>
        </p:txBody>
      </p:sp>
      <p:sp>
        <p:nvSpPr>
          <p:cNvPr id="6" name="TextBox 5"/>
          <p:cNvSpPr txBox="1"/>
          <p:nvPr/>
        </p:nvSpPr>
        <p:spPr>
          <a:xfrm>
            <a:off x="2227639" y="418666"/>
            <a:ext cx="8521887" cy="584775"/>
          </a:xfrm>
          <a:prstGeom prst="rect">
            <a:avLst/>
          </a:prstGeom>
          <a:noFill/>
        </p:spPr>
        <p:txBody>
          <a:bodyPr wrap="square" rtlCol="0">
            <a:spAutoFit/>
          </a:bodyPr>
          <a:lstStyle>
            <a:defPPr>
              <a:defRPr lang="ko-KR"/>
            </a:defPPr>
            <a:lvl1pPr>
              <a:defRPr sz="3200" b="1">
                <a:ln>
                  <a:solidFill>
                    <a:schemeClr val="bg1">
                      <a:lumMod val="85000"/>
                      <a:alpha val="0"/>
                    </a:schemeClr>
                  </a:solidFill>
                </a:ln>
                <a:solidFill>
                  <a:srgbClr val="D17A7A"/>
                </a:solidFill>
                <a:latin typeface="Palatino Linotype" panose="02040502050505030304" pitchFamily="18" charset="0"/>
                <a:ea typeface="+mj-ea"/>
              </a:defRPr>
            </a:lvl1p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3200" b="1" i="0" u="none" strike="noStrike" kern="1200" cap="none" spc="0" normalizeH="0" baseline="0" noProof="0" dirty="0" smtClean="0">
                <a:ln>
                  <a:solidFill>
                    <a:prstClr val="white">
                      <a:lumMod val="85000"/>
                      <a:alpha val="0"/>
                    </a:prstClr>
                  </a:solidFill>
                </a:ln>
                <a:solidFill>
                  <a:srgbClr val="91C1DC"/>
                </a:solidFill>
                <a:effectLst/>
                <a:uLnTx/>
                <a:uFillTx/>
                <a:latin typeface="Palatino Linotype" panose="02040502050505030304" pitchFamily="18" charset="0"/>
                <a:ea typeface="맑은 고딕" panose="020B0503020000020004" pitchFamily="50" charset="-127"/>
                <a:cs typeface="+mn-cs"/>
              </a:rPr>
              <a:t>GMAP2021 domain (18 Oct.~29 Nov., 2021)</a:t>
            </a:r>
            <a:endParaRPr kumimoji="0" lang="en-US" altLang="ko-KR" sz="3200" b="1" i="0" u="none" strike="noStrike" kern="1200" cap="none" spc="0" normalizeH="0" baseline="0" noProof="0" dirty="0">
              <a:ln>
                <a:solidFill>
                  <a:prstClr val="white">
                    <a:lumMod val="85000"/>
                    <a:alpha val="0"/>
                  </a:prstClr>
                </a:solidFill>
              </a:ln>
              <a:solidFill>
                <a:srgbClr val="91C1DC"/>
              </a:solidFill>
              <a:effectLst/>
              <a:uLnTx/>
              <a:uFillTx/>
              <a:latin typeface="Palatino Linotype" panose="02040502050505030304" pitchFamily="18" charset="0"/>
              <a:ea typeface="맑은 고딕" panose="020B0503020000020004" pitchFamily="50" charset="-127"/>
              <a:cs typeface="+mn-cs"/>
            </a:endParaRPr>
          </a:p>
        </p:txBody>
      </p:sp>
      <p:sp>
        <p:nvSpPr>
          <p:cNvPr id="7"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50" charset="-127"/>
              <a:cs typeface="+mn-cs"/>
            </a:endParaRPr>
          </a:p>
        </p:txBody>
      </p:sp>
      <p:pic>
        <p:nvPicPr>
          <p:cNvPr id="11" name="그림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0281" y="1321945"/>
            <a:ext cx="7620000" cy="4819650"/>
          </a:xfrm>
          <a:prstGeom prst="rect">
            <a:avLst/>
          </a:prstGeom>
        </p:spPr>
      </p:pic>
      <p:pic>
        <p:nvPicPr>
          <p:cNvPr id="12" name="그림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0281" y="6141595"/>
            <a:ext cx="6410325" cy="666750"/>
          </a:xfrm>
          <a:prstGeom prst="rect">
            <a:avLst/>
          </a:prstGeom>
        </p:spPr>
      </p:pic>
      <p:sp>
        <p:nvSpPr>
          <p:cNvPr id="19" name="직사각형 18"/>
          <p:cNvSpPr/>
          <p:nvPr/>
        </p:nvSpPr>
        <p:spPr>
          <a:xfrm>
            <a:off x="8780937" y="1545423"/>
            <a:ext cx="2572863" cy="646331"/>
          </a:xfrm>
          <a:prstGeom prst="rect">
            <a:avLst/>
          </a:prstGeom>
          <a:solidFill>
            <a:schemeClr val="bg1"/>
          </a:solidFill>
        </p:spPr>
        <p:txBody>
          <a:bodyPr wrap="square">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smtClean="0">
                <a:ln>
                  <a:noFill/>
                </a:ln>
                <a:solidFill>
                  <a:prstClr val="black"/>
                </a:solidFill>
                <a:effectLst/>
                <a:uLnTx/>
                <a:uFillTx/>
                <a:latin typeface="Palatino Linotype" panose="02040502050505030304" pitchFamily="18" charset="0"/>
                <a:ea typeface="맑은 고딕" panose="020B0503020000020004" pitchFamily="50" charset="-127"/>
                <a:cs typeface="Times New Roman" panose="02020603050405020304" pitchFamily="18" charset="0"/>
              </a:rPr>
              <a:t>30, March, 2021</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smtClean="0">
                <a:ln>
                  <a:noFill/>
                </a:ln>
                <a:solidFill>
                  <a:prstClr val="black"/>
                </a:solidFill>
                <a:effectLst/>
                <a:uLnTx/>
                <a:uFillTx/>
                <a:latin typeface="Palatino Linotype" panose="02040502050505030304" pitchFamily="18" charset="0"/>
                <a:ea typeface="맑은 고딕" panose="020B0503020000020004" pitchFamily="50" charset="-127"/>
                <a:cs typeface="Times New Roman" panose="02020603050405020304" pitchFamily="18" charset="0"/>
              </a:rPr>
              <a:t>10:00 ~ 15:00</a:t>
            </a:r>
            <a:endParaRPr kumimoji="0" lang="ko-KR" altLang="en-US"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endParaRPr>
          </a:p>
        </p:txBody>
      </p:sp>
    </p:spTree>
    <p:extLst>
      <p:ext uri="{BB962C8B-B14F-4D97-AF65-F5344CB8AC3E}">
        <p14:creationId xmlns:p14="http://schemas.microsoft.com/office/powerpoint/2010/main" val="34583554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p:cNvSpPr>
            <a:spLocks noGrp="1"/>
          </p:cNvSpPr>
          <p:nvPr>
            <p:ph type="sldNum" sz="quarter" idx="12"/>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9D9891CA-00CE-4894-B291-D485209CE0EE}" type="slidenum">
              <a:rPr kumimoji="0" lang="ko-KR" altLang="en-US" sz="1200" b="0" i="0" u="none" strike="noStrike" kern="1200" cap="none" spc="0" normalizeH="0" baseline="0" noProof="0" smtClean="0">
                <a:ln>
                  <a:noFill/>
                </a:ln>
                <a:solidFill>
                  <a:prstClr val="black">
                    <a:tint val="75000"/>
                  </a:prstClr>
                </a:solidFill>
                <a:effectLst/>
                <a:uLnTx/>
                <a:uFillTx/>
                <a:latin typeface="맑은 고딕" panose="020F0502020204030204"/>
                <a:ea typeface="맑은 고딕" panose="020B0503020000020004" pitchFamily="50" charset="-127"/>
                <a:cs typeface="+mn-cs"/>
              </a:rPr>
              <a:pPr marL="0" marR="0" lvl="0" indent="0" algn="r" defTabSz="914400" rtl="0" eaLnBrk="1" fontAlgn="auto" latinLnBrk="1" hangingPunct="1">
                <a:lnSpc>
                  <a:spcPct val="100000"/>
                </a:lnSpc>
                <a:spcBef>
                  <a:spcPts val="0"/>
                </a:spcBef>
                <a:spcAft>
                  <a:spcPts val="0"/>
                </a:spcAft>
                <a:buClrTx/>
                <a:buSzTx/>
                <a:buFontTx/>
                <a:buNone/>
                <a:tabLst/>
                <a:defRPr/>
              </a:pPr>
              <a:t>15</a:t>
            </a:fld>
            <a:endParaRPr kumimoji="0" lang="ko-KR" altLang="en-US" sz="1200" b="0" i="0" u="none" strike="noStrike" kern="1200" cap="none" spc="0" normalizeH="0" baseline="0" noProof="0">
              <a:ln>
                <a:noFill/>
              </a:ln>
              <a:solidFill>
                <a:prstClr val="black">
                  <a:tint val="75000"/>
                </a:prstClr>
              </a:solidFill>
              <a:effectLst/>
              <a:uLnTx/>
              <a:uFillTx/>
              <a:latin typeface="맑은 고딕" panose="020F0502020204030204"/>
              <a:ea typeface="맑은 고딕" panose="020B0503020000020004" pitchFamily="50" charset="-127"/>
              <a:cs typeface="+mn-cs"/>
            </a:endParaRPr>
          </a:p>
        </p:txBody>
      </p:sp>
      <p:cxnSp>
        <p:nvCxnSpPr>
          <p:cNvPr id="3" name="직선 연결선 2"/>
          <p:cNvCxnSpPr/>
          <p:nvPr/>
        </p:nvCxnSpPr>
        <p:spPr>
          <a:xfrm flipV="1">
            <a:off x="482413" y="1260389"/>
            <a:ext cx="11305933" cy="28086"/>
          </a:xfrm>
          <a:prstGeom prst="line">
            <a:avLst/>
          </a:prstGeom>
          <a:ln w="254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 name="직선 연결선 3"/>
          <p:cNvCxnSpPr/>
          <p:nvPr/>
        </p:nvCxnSpPr>
        <p:spPr>
          <a:xfrm flipH="1">
            <a:off x="2202426" y="133634"/>
            <a:ext cx="25213" cy="1154841"/>
          </a:xfrm>
          <a:prstGeom prst="line">
            <a:avLst/>
          </a:prstGeom>
          <a:ln w="254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495019" y="357111"/>
            <a:ext cx="1720013" cy="707886"/>
          </a:xfrm>
          <a:prstGeom prst="rect">
            <a:avLst/>
          </a:prstGeom>
          <a:noFill/>
        </p:spPr>
        <p:txBody>
          <a:bodyPr wrap="square" rtlCol="0">
            <a:spAutoFit/>
          </a:bodyPr>
          <a:lstStyle>
            <a:defPPr>
              <a:defRPr lang="ko-KR"/>
            </a:defPPr>
            <a:lvl1pPr>
              <a:defRPr sz="2000" b="1">
                <a:ln>
                  <a:solidFill>
                    <a:schemeClr val="bg1">
                      <a:lumMod val="85000"/>
                      <a:alpha val="0"/>
                    </a:schemeClr>
                  </a:solidFill>
                </a:ln>
                <a:solidFill>
                  <a:srgbClr val="D17A7A"/>
                </a:solidFill>
                <a:latin typeface="Palatino Linotype" panose="02040502050505030304" pitchFamily="18" charset="0"/>
                <a:ea typeface="+mj-ea"/>
              </a:defRPr>
            </a:lvl1p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solidFill>
                    <a:prstClr val="white">
                      <a:lumMod val="85000"/>
                      <a:alpha val="0"/>
                    </a:prstClr>
                  </a:solidFill>
                </a:ln>
                <a:solidFill>
                  <a:srgbClr val="91C1DC"/>
                </a:solidFill>
                <a:effectLst/>
                <a:uLnTx/>
                <a:uFillTx/>
                <a:latin typeface="Palatino Linotype" panose="02040502050505030304" pitchFamily="18" charset="0"/>
                <a:ea typeface="맑은 고딕" panose="020B0503020000020004" pitchFamily="50" charset="-127"/>
                <a:cs typeface="+mn-cs"/>
              </a:rPr>
              <a:t>GMAP2021</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solidFill>
                    <a:prstClr val="white">
                      <a:lumMod val="85000"/>
                      <a:alpha val="0"/>
                    </a:prstClr>
                  </a:solidFill>
                </a:ln>
                <a:solidFill>
                  <a:srgbClr val="91C1DC"/>
                </a:solidFill>
                <a:effectLst/>
                <a:uLnTx/>
                <a:uFillTx/>
                <a:latin typeface="Palatino Linotype" panose="02040502050505030304" pitchFamily="18" charset="0"/>
                <a:ea typeface="맑은 고딕" panose="020B0503020000020004" pitchFamily="50" charset="-127"/>
                <a:cs typeface="+mn-cs"/>
              </a:rPr>
              <a:t>Plan</a:t>
            </a:r>
          </a:p>
        </p:txBody>
      </p:sp>
      <p:sp>
        <p:nvSpPr>
          <p:cNvPr id="6" name="TextBox 5"/>
          <p:cNvSpPr txBox="1"/>
          <p:nvPr/>
        </p:nvSpPr>
        <p:spPr>
          <a:xfrm>
            <a:off x="2514326" y="418666"/>
            <a:ext cx="8521887" cy="584775"/>
          </a:xfrm>
          <a:prstGeom prst="rect">
            <a:avLst/>
          </a:prstGeom>
          <a:noFill/>
        </p:spPr>
        <p:txBody>
          <a:bodyPr wrap="square" rtlCol="0">
            <a:spAutoFit/>
          </a:bodyPr>
          <a:lstStyle>
            <a:defPPr>
              <a:defRPr lang="ko-KR"/>
            </a:defPPr>
            <a:lvl1pPr>
              <a:defRPr sz="3200" b="1">
                <a:ln>
                  <a:solidFill>
                    <a:schemeClr val="bg1">
                      <a:lumMod val="85000"/>
                      <a:alpha val="0"/>
                    </a:schemeClr>
                  </a:solidFill>
                </a:ln>
                <a:solidFill>
                  <a:srgbClr val="D17A7A"/>
                </a:solidFill>
                <a:latin typeface="Palatino Linotype" panose="02040502050505030304" pitchFamily="18" charset="0"/>
                <a:ea typeface="+mj-ea"/>
              </a:defRPr>
            </a:lvl1p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3200" b="1" i="0" u="none" strike="noStrike" kern="1200" cap="none" spc="0" normalizeH="0" baseline="0" noProof="0" dirty="0" smtClean="0">
                <a:ln>
                  <a:solidFill>
                    <a:prstClr val="white">
                      <a:lumMod val="85000"/>
                      <a:alpha val="0"/>
                    </a:prstClr>
                  </a:solidFill>
                </a:ln>
                <a:solidFill>
                  <a:srgbClr val="91C1DC"/>
                </a:solidFill>
                <a:effectLst/>
                <a:uLnTx/>
                <a:uFillTx/>
                <a:latin typeface="Palatino Linotype" panose="02040502050505030304" pitchFamily="18" charset="0"/>
                <a:ea typeface="맑은 고딕" panose="020B0503020000020004" pitchFamily="50" charset="-127"/>
                <a:cs typeface="+mn-cs"/>
              </a:rPr>
              <a:t>Candidate sites</a:t>
            </a:r>
            <a:endParaRPr kumimoji="0" lang="en-US" altLang="ko-KR" sz="3200" b="1" i="0" u="none" strike="noStrike" kern="1200" cap="none" spc="0" normalizeH="0" baseline="0" noProof="0" dirty="0">
              <a:ln>
                <a:solidFill>
                  <a:prstClr val="white">
                    <a:lumMod val="85000"/>
                    <a:alpha val="0"/>
                  </a:prstClr>
                </a:solidFill>
              </a:ln>
              <a:solidFill>
                <a:srgbClr val="91C1DC"/>
              </a:solidFill>
              <a:effectLst/>
              <a:uLnTx/>
              <a:uFillTx/>
              <a:latin typeface="Palatino Linotype" panose="02040502050505030304" pitchFamily="18" charset="0"/>
              <a:ea typeface="맑은 고딕" panose="020B0503020000020004" pitchFamily="50" charset="-127"/>
              <a:cs typeface="+mn-cs"/>
            </a:endParaRPr>
          </a:p>
        </p:txBody>
      </p:sp>
      <p:sp>
        <p:nvSpPr>
          <p:cNvPr id="7"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50" charset="-127"/>
              <a:cs typeface="+mn-cs"/>
            </a:endParaRPr>
          </a:p>
        </p:txBody>
      </p:sp>
      <p:pic>
        <p:nvPicPr>
          <p:cNvPr id="8" name="그림 7"/>
          <p:cNvPicPr>
            <a:picLocks noChangeAspect="1"/>
          </p:cNvPicPr>
          <p:nvPr/>
        </p:nvPicPr>
        <p:blipFill rotWithShape="1">
          <a:blip r:embed="rId2" cstate="print">
            <a:extLst>
              <a:ext uri="{28A0092B-C50C-407E-A947-70E740481C1C}">
                <a14:useLocalDpi xmlns:a14="http://schemas.microsoft.com/office/drawing/2010/main" val="0"/>
              </a:ext>
            </a:extLst>
          </a:blip>
          <a:srcRect l="14084" t="18017" r="18769" b="15436"/>
          <a:stretch/>
        </p:blipFill>
        <p:spPr>
          <a:xfrm>
            <a:off x="482413" y="1868186"/>
            <a:ext cx="4604952" cy="4563762"/>
          </a:xfrm>
          <a:prstGeom prst="rect">
            <a:avLst/>
          </a:prstGeom>
        </p:spPr>
      </p:pic>
      <p:sp>
        <p:nvSpPr>
          <p:cNvPr id="10" name="직사각형 9"/>
          <p:cNvSpPr/>
          <p:nvPr/>
        </p:nvSpPr>
        <p:spPr>
          <a:xfrm>
            <a:off x="1186249" y="2512541"/>
            <a:ext cx="2290119" cy="145809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panose="020F0502020204030204"/>
              <a:ea typeface="맑은 고딕" panose="020B0503020000020004" pitchFamily="50" charset="-127"/>
              <a:cs typeface="+mn-cs"/>
            </a:endParaRPr>
          </a:p>
        </p:txBody>
      </p:sp>
      <p:pic>
        <p:nvPicPr>
          <p:cNvPr id="9" name="그림 8"/>
          <p:cNvPicPr>
            <a:picLocks noChangeAspect="1"/>
          </p:cNvPicPr>
          <p:nvPr/>
        </p:nvPicPr>
        <p:blipFill rotWithShape="1">
          <a:blip r:embed="rId3" cstate="print">
            <a:extLst>
              <a:ext uri="{28A0092B-C50C-407E-A947-70E740481C1C}">
                <a14:useLocalDpi xmlns:a14="http://schemas.microsoft.com/office/drawing/2010/main" val="0"/>
              </a:ext>
            </a:extLst>
          </a:blip>
          <a:srcRect l="13843" t="20540" r="15045" b="20480"/>
          <a:stretch/>
        </p:blipFill>
        <p:spPr>
          <a:xfrm>
            <a:off x="164758" y="1583152"/>
            <a:ext cx="5668063" cy="4701046"/>
          </a:xfrm>
          <a:prstGeom prst="rect">
            <a:avLst/>
          </a:prstGeom>
        </p:spPr>
      </p:pic>
      <p:grpSp>
        <p:nvGrpSpPr>
          <p:cNvPr id="25" name="그룹 24"/>
          <p:cNvGrpSpPr/>
          <p:nvPr/>
        </p:nvGrpSpPr>
        <p:grpSpPr>
          <a:xfrm>
            <a:off x="5832821" y="1726108"/>
            <a:ext cx="5930811" cy="4415133"/>
            <a:chOff x="6135379" y="2128462"/>
            <a:chExt cx="5930811" cy="4415133"/>
          </a:xfrm>
        </p:grpSpPr>
        <p:pic>
          <p:nvPicPr>
            <p:cNvPr id="23" name="그림 22"/>
            <p:cNvPicPr>
              <a:picLocks noChangeAspect="1"/>
            </p:cNvPicPr>
            <p:nvPr/>
          </p:nvPicPr>
          <p:blipFill rotWithShape="1">
            <a:blip r:embed="rId4">
              <a:extLst>
                <a:ext uri="{28A0092B-C50C-407E-A947-70E740481C1C}">
                  <a14:useLocalDpi xmlns:a14="http://schemas.microsoft.com/office/drawing/2010/main" val="0"/>
                </a:ext>
              </a:extLst>
            </a:blip>
            <a:srcRect t="9549" r="52230"/>
            <a:stretch/>
          </p:blipFill>
          <p:spPr>
            <a:xfrm>
              <a:off x="6135379" y="2128462"/>
              <a:ext cx="5930811" cy="4000074"/>
            </a:xfrm>
            <a:prstGeom prst="rect">
              <a:avLst/>
            </a:prstGeom>
          </p:spPr>
        </p:pic>
        <p:sp>
          <p:nvSpPr>
            <p:cNvPr id="24" name="직사각형 23"/>
            <p:cNvSpPr/>
            <p:nvPr/>
          </p:nvSpPr>
          <p:spPr>
            <a:xfrm>
              <a:off x="6267366" y="6174263"/>
              <a:ext cx="5520979" cy="369332"/>
            </a:xfrm>
            <a:prstGeom prst="rect">
              <a:avLst/>
            </a:prstGeom>
            <a:solidFill>
              <a:schemeClr val="bg1"/>
            </a:solidFill>
          </p:spPr>
          <p:txBody>
            <a:bodyPr wrap="square">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smtClean="0">
                  <a:ln>
                    <a:noFill/>
                  </a:ln>
                  <a:solidFill>
                    <a:prstClr val="black"/>
                  </a:solidFill>
                  <a:effectLst/>
                  <a:uLnTx/>
                  <a:uFillTx/>
                  <a:latin typeface="Palatino Linotype" panose="02040502050505030304" pitchFamily="18" charset="0"/>
                  <a:ea typeface="맑은 고딕" panose="020B0503020000020004" pitchFamily="50" charset="-127"/>
                  <a:cs typeface="Times New Roman" panose="02020603050405020304" pitchFamily="18" charset="0"/>
                </a:rPr>
                <a:t>NO</a:t>
              </a:r>
              <a:r>
                <a:rPr kumimoji="0" lang="en-US" altLang="ko-KR" sz="1800" b="0" i="0" u="none" strike="noStrike" kern="1200" cap="none" spc="0" normalizeH="0" baseline="-25000" noProof="0" dirty="0" smtClean="0">
                  <a:ln>
                    <a:noFill/>
                  </a:ln>
                  <a:solidFill>
                    <a:prstClr val="black"/>
                  </a:solidFill>
                  <a:effectLst/>
                  <a:uLnTx/>
                  <a:uFillTx/>
                  <a:latin typeface="Palatino Linotype" panose="02040502050505030304" pitchFamily="18" charset="0"/>
                  <a:ea typeface="맑은 고딕" panose="020B0503020000020004" pitchFamily="50" charset="-127"/>
                  <a:cs typeface="Times New Roman" panose="02020603050405020304" pitchFamily="18" charset="0"/>
                </a:rPr>
                <a:t>2</a:t>
              </a:r>
              <a:r>
                <a:rPr kumimoji="0" lang="en-US" altLang="ko-KR" sz="1800" b="0" i="0" u="none" strike="noStrike" kern="1200" cap="none" spc="0" normalizeH="0" baseline="0" noProof="0" dirty="0" smtClean="0">
                  <a:ln>
                    <a:noFill/>
                  </a:ln>
                  <a:solidFill>
                    <a:prstClr val="black"/>
                  </a:solidFill>
                  <a:effectLst/>
                  <a:uLnTx/>
                  <a:uFillTx/>
                  <a:latin typeface="Palatino Linotype" panose="02040502050505030304" pitchFamily="18" charset="0"/>
                  <a:ea typeface="맑은 고딕" panose="020B0503020000020004" pitchFamily="50" charset="-127"/>
                  <a:cs typeface="Times New Roman" panose="02020603050405020304" pitchFamily="18" charset="0"/>
                </a:rPr>
                <a:t> VCD during KORUS-AQ at 09:00 (9, June, 2016)</a:t>
              </a:r>
              <a:endParaRPr kumimoji="0" lang="ko-KR" altLang="en-US"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endParaRPr>
            </a:p>
          </p:txBody>
        </p:sp>
      </p:grpSp>
      <p:grpSp>
        <p:nvGrpSpPr>
          <p:cNvPr id="26" name="그룹 25"/>
          <p:cNvGrpSpPr/>
          <p:nvPr/>
        </p:nvGrpSpPr>
        <p:grpSpPr>
          <a:xfrm>
            <a:off x="5593707" y="1806630"/>
            <a:ext cx="6409038" cy="4318658"/>
            <a:chOff x="240540" y="729312"/>
            <a:chExt cx="6409038" cy="4318658"/>
          </a:xfrm>
        </p:grpSpPr>
        <p:sp>
          <p:nvSpPr>
            <p:cNvPr id="22" name="직사각형 21"/>
            <p:cNvSpPr/>
            <p:nvPr/>
          </p:nvSpPr>
          <p:spPr>
            <a:xfrm>
              <a:off x="684570" y="4678638"/>
              <a:ext cx="5520979" cy="369332"/>
            </a:xfrm>
            <a:prstGeom prst="rect">
              <a:avLst/>
            </a:prstGeom>
            <a:solidFill>
              <a:schemeClr val="bg1"/>
            </a:solidFill>
          </p:spPr>
          <p:txBody>
            <a:bodyPr wrap="square">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smtClean="0">
                  <a:ln>
                    <a:noFill/>
                  </a:ln>
                  <a:solidFill>
                    <a:prstClr val="black"/>
                  </a:solidFill>
                  <a:effectLst/>
                  <a:uLnTx/>
                  <a:uFillTx/>
                  <a:latin typeface="Palatino Linotype" panose="02040502050505030304" pitchFamily="18" charset="0"/>
                  <a:ea typeface="맑은 고딕" panose="020B0503020000020004" pitchFamily="50" charset="-127"/>
                  <a:cs typeface="Times New Roman" panose="02020603050405020304" pitchFamily="18" charset="0"/>
                </a:rPr>
                <a:t>NO</a:t>
              </a:r>
              <a:r>
                <a:rPr kumimoji="0" lang="en-US" altLang="ko-KR" sz="1800" b="0" i="0" u="none" strike="noStrike" kern="1200" cap="none" spc="0" normalizeH="0" baseline="-25000" noProof="0" dirty="0" smtClean="0">
                  <a:ln>
                    <a:noFill/>
                  </a:ln>
                  <a:solidFill>
                    <a:prstClr val="black"/>
                  </a:solidFill>
                  <a:effectLst/>
                  <a:uLnTx/>
                  <a:uFillTx/>
                  <a:latin typeface="Palatino Linotype" panose="02040502050505030304" pitchFamily="18" charset="0"/>
                  <a:ea typeface="맑은 고딕" panose="020B0503020000020004" pitchFamily="50" charset="-127"/>
                  <a:cs typeface="Times New Roman" panose="02020603050405020304" pitchFamily="18" charset="0"/>
                </a:rPr>
                <a:t>2</a:t>
              </a:r>
              <a:r>
                <a:rPr kumimoji="0" lang="en-US" altLang="ko-KR" sz="1800" b="0" i="0" u="none" strike="noStrike" kern="1200" cap="none" spc="0" normalizeH="0" baseline="0" noProof="0" dirty="0" smtClean="0">
                  <a:ln>
                    <a:noFill/>
                  </a:ln>
                  <a:solidFill>
                    <a:prstClr val="black"/>
                  </a:solidFill>
                  <a:effectLst/>
                  <a:uLnTx/>
                  <a:uFillTx/>
                  <a:latin typeface="Palatino Linotype" panose="02040502050505030304" pitchFamily="18" charset="0"/>
                  <a:ea typeface="맑은 고딕" panose="020B0503020000020004" pitchFamily="50" charset="-127"/>
                  <a:cs typeface="Times New Roman" panose="02020603050405020304" pitchFamily="18" charset="0"/>
                </a:rPr>
                <a:t> VCD during KORUS-AQ at 15:00 (9, June, 2016)</a:t>
              </a:r>
              <a:endParaRPr kumimoji="0" lang="ko-KR" altLang="en-US"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endParaRPr>
            </a:p>
          </p:txBody>
        </p:sp>
        <p:pic>
          <p:nvPicPr>
            <p:cNvPr id="21" name="그림 20"/>
            <p:cNvPicPr>
              <a:picLocks noChangeAspect="1"/>
            </p:cNvPicPr>
            <p:nvPr/>
          </p:nvPicPr>
          <p:blipFill rotWithShape="1">
            <a:blip r:embed="rId4">
              <a:extLst>
                <a:ext uri="{28A0092B-C50C-407E-A947-70E740481C1C}">
                  <a14:useLocalDpi xmlns:a14="http://schemas.microsoft.com/office/drawing/2010/main" val="0"/>
                </a:ext>
              </a:extLst>
            </a:blip>
            <a:srcRect l="47433" t="9061"/>
            <a:stretch/>
          </p:blipFill>
          <p:spPr>
            <a:xfrm>
              <a:off x="240540" y="729312"/>
              <a:ext cx="6409038" cy="3949326"/>
            </a:xfrm>
            <a:prstGeom prst="rect">
              <a:avLst/>
            </a:prstGeom>
          </p:spPr>
        </p:pic>
      </p:grpSp>
      <p:sp>
        <p:nvSpPr>
          <p:cNvPr id="28" name="다이아몬드 27"/>
          <p:cNvSpPr/>
          <p:nvPr/>
        </p:nvSpPr>
        <p:spPr>
          <a:xfrm>
            <a:off x="3212756" y="3491268"/>
            <a:ext cx="107092" cy="125143"/>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panose="020F0502020204030204"/>
              <a:ea typeface="맑은 고딕" panose="020B0503020000020004" pitchFamily="50" charset="-127"/>
              <a:cs typeface="+mn-cs"/>
            </a:endParaRPr>
          </a:p>
        </p:txBody>
      </p:sp>
      <p:sp>
        <p:nvSpPr>
          <p:cNvPr id="29" name="TextBox 28"/>
          <p:cNvSpPr txBox="1"/>
          <p:nvPr/>
        </p:nvSpPr>
        <p:spPr>
          <a:xfrm>
            <a:off x="3035359" y="3056923"/>
            <a:ext cx="947351" cy="369332"/>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smtClean="0">
                <a:ln>
                  <a:noFill/>
                </a:ln>
                <a:solidFill>
                  <a:srgbClr val="4F5D73"/>
                </a:solidFill>
                <a:effectLst/>
                <a:uLnTx/>
                <a:uFillTx/>
                <a:latin typeface="맑은 고딕" panose="020F0502020204030204"/>
                <a:ea typeface="맑은 고딕" panose="020B0503020000020004" pitchFamily="50" charset="-127"/>
                <a:cs typeface="+mn-cs"/>
              </a:rPr>
              <a:t>NIER</a:t>
            </a:r>
            <a:endParaRPr kumimoji="0" lang="ko-KR" altLang="en-US" sz="1800" b="0" i="0" u="none" strike="noStrike" kern="1200" cap="none" spc="0" normalizeH="0" baseline="0" noProof="0" dirty="0">
              <a:ln>
                <a:noFill/>
              </a:ln>
              <a:solidFill>
                <a:srgbClr val="4F5D73"/>
              </a:solidFill>
              <a:effectLst/>
              <a:uLnTx/>
              <a:uFillTx/>
              <a:latin typeface="맑은 고딕" panose="020F0502020204030204"/>
              <a:ea typeface="맑은 고딕" panose="020B0503020000020004" pitchFamily="50" charset="-127"/>
              <a:cs typeface="+mn-cs"/>
            </a:endParaRPr>
          </a:p>
        </p:txBody>
      </p:sp>
    </p:spTree>
    <p:extLst>
      <p:ext uri="{BB962C8B-B14F-4D97-AF65-F5344CB8AC3E}">
        <p14:creationId xmlns:p14="http://schemas.microsoft.com/office/powerpoint/2010/main" val="680371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additive="base">
                                        <p:cTn id="14" dur="500" fill="hold"/>
                                        <p:tgtEl>
                                          <p:spTgt spid="25"/>
                                        </p:tgtEl>
                                        <p:attrNameLst>
                                          <p:attrName>ppt_x</p:attrName>
                                        </p:attrNameLst>
                                      </p:cBhvr>
                                      <p:tavLst>
                                        <p:tav tm="0">
                                          <p:val>
                                            <p:strVal val="#ppt_x"/>
                                          </p:val>
                                        </p:tav>
                                        <p:tav tm="100000">
                                          <p:val>
                                            <p:strVal val="#ppt_x"/>
                                          </p:val>
                                        </p:tav>
                                      </p:tavLst>
                                    </p:anim>
                                    <p:anim calcmode="lin" valueType="num">
                                      <p:cBhvr additive="base">
                                        <p:cTn id="15"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anim calcmode="lin" valueType="num">
                                      <p:cBhvr additive="base">
                                        <p:cTn id="20" dur="500" fill="hold"/>
                                        <p:tgtEl>
                                          <p:spTgt spid="26"/>
                                        </p:tgtEl>
                                        <p:attrNameLst>
                                          <p:attrName>ppt_x</p:attrName>
                                        </p:attrNameLst>
                                      </p:cBhvr>
                                      <p:tavLst>
                                        <p:tav tm="0">
                                          <p:val>
                                            <p:strVal val="#ppt_x"/>
                                          </p:val>
                                        </p:tav>
                                        <p:tav tm="100000">
                                          <p:val>
                                            <p:strVal val="#ppt_x"/>
                                          </p:val>
                                        </p:tav>
                                      </p:tavLst>
                                    </p:anim>
                                    <p:anim calcmode="lin" valueType="num">
                                      <p:cBhvr additive="base">
                                        <p:cTn id="21"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p:cNvSpPr>
            <a:spLocks noGrp="1"/>
          </p:cNvSpPr>
          <p:nvPr>
            <p:ph type="sldNum" sz="quarter" idx="12"/>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9D9891CA-00CE-4894-B291-D485209CE0EE}" type="slidenum">
              <a:rPr kumimoji="0" lang="ko-KR" altLang="en-US" sz="1200" b="0" i="0" u="none" strike="noStrike" kern="1200" cap="none" spc="0" normalizeH="0" baseline="0" noProof="0" smtClean="0">
                <a:ln>
                  <a:noFill/>
                </a:ln>
                <a:solidFill>
                  <a:prstClr val="black">
                    <a:tint val="75000"/>
                  </a:prstClr>
                </a:solidFill>
                <a:effectLst/>
                <a:uLnTx/>
                <a:uFillTx/>
                <a:latin typeface="맑은 고딕" panose="020F0502020204030204"/>
                <a:ea typeface="맑은 고딕" panose="020B0503020000020004" pitchFamily="50" charset="-127"/>
                <a:cs typeface="+mn-cs"/>
              </a:rPr>
              <a:pPr marL="0" marR="0" lvl="0" indent="0" algn="r" defTabSz="914400" rtl="0" eaLnBrk="1" fontAlgn="auto" latinLnBrk="1" hangingPunct="1">
                <a:lnSpc>
                  <a:spcPct val="100000"/>
                </a:lnSpc>
                <a:spcBef>
                  <a:spcPts val="0"/>
                </a:spcBef>
                <a:spcAft>
                  <a:spcPts val="0"/>
                </a:spcAft>
                <a:buClrTx/>
                <a:buSzTx/>
                <a:buFontTx/>
                <a:buNone/>
                <a:tabLst/>
                <a:defRPr/>
              </a:pPr>
              <a:t>16</a:t>
            </a:fld>
            <a:endParaRPr kumimoji="0" lang="ko-KR" altLang="en-US" sz="1200" b="0" i="0" u="none" strike="noStrike" kern="1200" cap="none" spc="0" normalizeH="0" baseline="0" noProof="0">
              <a:ln>
                <a:noFill/>
              </a:ln>
              <a:solidFill>
                <a:prstClr val="black">
                  <a:tint val="75000"/>
                </a:prstClr>
              </a:solidFill>
              <a:effectLst/>
              <a:uLnTx/>
              <a:uFillTx/>
              <a:latin typeface="맑은 고딕" panose="020F0502020204030204"/>
              <a:ea typeface="맑은 고딕" panose="020B0503020000020004" pitchFamily="50" charset="-127"/>
              <a:cs typeface="+mn-cs"/>
            </a:endParaRPr>
          </a:p>
        </p:txBody>
      </p:sp>
      <p:cxnSp>
        <p:nvCxnSpPr>
          <p:cNvPr id="3" name="직선 연결선 2"/>
          <p:cNvCxnSpPr/>
          <p:nvPr/>
        </p:nvCxnSpPr>
        <p:spPr>
          <a:xfrm flipV="1">
            <a:off x="482413" y="1260389"/>
            <a:ext cx="11305933" cy="28086"/>
          </a:xfrm>
          <a:prstGeom prst="line">
            <a:avLst/>
          </a:prstGeom>
          <a:ln w="254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 name="직선 연결선 3"/>
          <p:cNvCxnSpPr/>
          <p:nvPr/>
        </p:nvCxnSpPr>
        <p:spPr>
          <a:xfrm flipH="1">
            <a:off x="2202426" y="133634"/>
            <a:ext cx="25213" cy="1154841"/>
          </a:xfrm>
          <a:prstGeom prst="line">
            <a:avLst/>
          </a:prstGeom>
          <a:ln w="254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495019" y="357111"/>
            <a:ext cx="1720013" cy="707886"/>
          </a:xfrm>
          <a:prstGeom prst="rect">
            <a:avLst/>
          </a:prstGeom>
          <a:noFill/>
        </p:spPr>
        <p:txBody>
          <a:bodyPr wrap="square" rtlCol="0">
            <a:spAutoFit/>
          </a:bodyPr>
          <a:lstStyle>
            <a:defPPr>
              <a:defRPr lang="ko-KR"/>
            </a:defPPr>
            <a:lvl1pPr>
              <a:defRPr sz="2000" b="1">
                <a:ln>
                  <a:solidFill>
                    <a:schemeClr val="bg1">
                      <a:lumMod val="85000"/>
                      <a:alpha val="0"/>
                    </a:schemeClr>
                  </a:solidFill>
                </a:ln>
                <a:solidFill>
                  <a:srgbClr val="D17A7A"/>
                </a:solidFill>
                <a:latin typeface="Palatino Linotype" panose="02040502050505030304" pitchFamily="18" charset="0"/>
                <a:ea typeface="+mj-ea"/>
              </a:defRPr>
            </a:lvl1p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solidFill>
                    <a:prstClr val="white">
                      <a:lumMod val="85000"/>
                      <a:alpha val="0"/>
                    </a:prstClr>
                  </a:solidFill>
                </a:ln>
                <a:solidFill>
                  <a:srgbClr val="91C1DC"/>
                </a:solidFill>
                <a:effectLst/>
                <a:uLnTx/>
                <a:uFillTx/>
                <a:latin typeface="Palatino Linotype" panose="02040502050505030304" pitchFamily="18" charset="0"/>
                <a:ea typeface="맑은 고딕" panose="020B0503020000020004" pitchFamily="50" charset="-127"/>
                <a:cs typeface="+mn-cs"/>
              </a:rPr>
              <a:t>GMAP2021</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solidFill>
                    <a:prstClr val="white">
                      <a:lumMod val="85000"/>
                      <a:alpha val="0"/>
                    </a:prstClr>
                  </a:solidFill>
                </a:ln>
                <a:solidFill>
                  <a:srgbClr val="91C1DC"/>
                </a:solidFill>
                <a:effectLst/>
                <a:uLnTx/>
                <a:uFillTx/>
                <a:latin typeface="Palatino Linotype" panose="02040502050505030304" pitchFamily="18" charset="0"/>
                <a:ea typeface="맑은 고딕" panose="020B0503020000020004" pitchFamily="50" charset="-127"/>
                <a:cs typeface="+mn-cs"/>
              </a:rPr>
              <a:t>Plan</a:t>
            </a:r>
          </a:p>
        </p:txBody>
      </p:sp>
      <p:sp>
        <p:nvSpPr>
          <p:cNvPr id="6" name="TextBox 5"/>
          <p:cNvSpPr txBox="1"/>
          <p:nvPr/>
        </p:nvSpPr>
        <p:spPr>
          <a:xfrm>
            <a:off x="2514326" y="418666"/>
            <a:ext cx="8521887" cy="584775"/>
          </a:xfrm>
          <a:prstGeom prst="rect">
            <a:avLst/>
          </a:prstGeom>
          <a:noFill/>
        </p:spPr>
        <p:txBody>
          <a:bodyPr wrap="square" rtlCol="0">
            <a:spAutoFit/>
          </a:bodyPr>
          <a:lstStyle>
            <a:defPPr>
              <a:defRPr lang="ko-KR"/>
            </a:defPPr>
            <a:lvl1pPr>
              <a:defRPr sz="3200" b="1">
                <a:ln>
                  <a:solidFill>
                    <a:schemeClr val="bg1">
                      <a:lumMod val="85000"/>
                      <a:alpha val="0"/>
                    </a:schemeClr>
                  </a:solidFill>
                </a:ln>
                <a:solidFill>
                  <a:srgbClr val="D17A7A"/>
                </a:solidFill>
                <a:latin typeface="Palatino Linotype" panose="02040502050505030304" pitchFamily="18" charset="0"/>
                <a:ea typeface="+mj-ea"/>
              </a:defRPr>
            </a:lvl1p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3200" b="1" i="0" u="none" strike="noStrike" kern="1200" cap="none" spc="0" normalizeH="0" baseline="0" noProof="0" dirty="0" smtClean="0">
                <a:ln>
                  <a:solidFill>
                    <a:prstClr val="white">
                      <a:lumMod val="85000"/>
                      <a:alpha val="0"/>
                    </a:prstClr>
                  </a:solidFill>
                </a:ln>
                <a:solidFill>
                  <a:srgbClr val="91C1DC"/>
                </a:solidFill>
                <a:effectLst/>
                <a:uLnTx/>
                <a:uFillTx/>
                <a:latin typeface="Palatino Linotype" panose="02040502050505030304" pitchFamily="18" charset="0"/>
                <a:ea typeface="맑은 고딕" panose="020B0503020000020004" pitchFamily="50" charset="-127"/>
                <a:cs typeface="+mn-cs"/>
              </a:rPr>
              <a:t>NO</a:t>
            </a:r>
            <a:r>
              <a:rPr kumimoji="0" lang="en-US" altLang="ko-KR" sz="3200" b="1" i="0" u="none" strike="noStrike" kern="1200" cap="none" spc="0" normalizeH="0" baseline="-25000" noProof="0" dirty="0" smtClean="0">
                <a:ln>
                  <a:solidFill>
                    <a:prstClr val="white">
                      <a:lumMod val="85000"/>
                      <a:alpha val="0"/>
                    </a:prstClr>
                  </a:solidFill>
                </a:ln>
                <a:solidFill>
                  <a:srgbClr val="91C1DC"/>
                </a:solidFill>
                <a:effectLst/>
                <a:uLnTx/>
                <a:uFillTx/>
                <a:latin typeface="Palatino Linotype" panose="02040502050505030304" pitchFamily="18" charset="0"/>
                <a:ea typeface="맑은 고딕" panose="020B0503020000020004" pitchFamily="50" charset="-127"/>
                <a:cs typeface="+mn-cs"/>
              </a:rPr>
              <a:t>2</a:t>
            </a:r>
            <a:r>
              <a:rPr kumimoji="0" lang="en-US" altLang="ko-KR" sz="3200" b="1" i="0" u="none" strike="noStrike" kern="1200" cap="none" spc="0" normalizeH="0" baseline="0" noProof="0" dirty="0" smtClean="0">
                <a:ln>
                  <a:solidFill>
                    <a:prstClr val="white">
                      <a:lumMod val="85000"/>
                      <a:alpha val="0"/>
                    </a:prstClr>
                  </a:solidFill>
                </a:ln>
                <a:solidFill>
                  <a:srgbClr val="91C1DC"/>
                </a:solidFill>
                <a:effectLst/>
                <a:uLnTx/>
                <a:uFillTx/>
                <a:latin typeface="Palatino Linotype" panose="02040502050505030304" pitchFamily="18" charset="0"/>
                <a:ea typeface="맑은 고딕" panose="020B0503020000020004" pitchFamily="50" charset="-127"/>
                <a:cs typeface="+mn-cs"/>
              </a:rPr>
              <a:t> and O</a:t>
            </a:r>
            <a:r>
              <a:rPr kumimoji="0" lang="en-US" altLang="ko-KR" sz="3200" b="1" i="0" u="none" strike="noStrike" kern="1200" cap="none" spc="0" normalizeH="0" baseline="-25000" noProof="0" dirty="0" smtClean="0">
                <a:ln>
                  <a:solidFill>
                    <a:prstClr val="white">
                      <a:lumMod val="85000"/>
                      <a:alpha val="0"/>
                    </a:prstClr>
                  </a:solidFill>
                </a:ln>
                <a:solidFill>
                  <a:srgbClr val="91C1DC"/>
                </a:solidFill>
                <a:effectLst/>
                <a:uLnTx/>
                <a:uFillTx/>
                <a:latin typeface="Palatino Linotype" panose="02040502050505030304" pitchFamily="18" charset="0"/>
                <a:ea typeface="맑은 고딕" panose="020B0503020000020004" pitchFamily="50" charset="-127"/>
                <a:cs typeface="+mn-cs"/>
              </a:rPr>
              <a:t>3</a:t>
            </a:r>
            <a:r>
              <a:rPr kumimoji="0" lang="en-US" altLang="ko-KR" sz="3200" b="1" i="0" u="none" strike="noStrike" kern="1200" cap="none" spc="0" normalizeH="0" baseline="0" noProof="0" dirty="0" smtClean="0">
                <a:ln>
                  <a:solidFill>
                    <a:prstClr val="white">
                      <a:lumMod val="85000"/>
                      <a:alpha val="0"/>
                    </a:prstClr>
                  </a:solidFill>
                </a:ln>
                <a:solidFill>
                  <a:srgbClr val="91C1DC"/>
                </a:solidFill>
                <a:effectLst/>
                <a:uLnTx/>
                <a:uFillTx/>
                <a:latin typeface="Palatino Linotype" panose="02040502050505030304" pitchFamily="18" charset="0"/>
                <a:ea typeface="맑은 고딕" panose="020B0503020000020004" pitchFamily="50" charset="-127"/>
                <a:cs typeface="+mn-cs"/>
              </a:rPr>
              <a:t> </a:t>
            </a:r>
            <a:r>
              <a:rPr kumimoji="0" lang="en-US" altLang="ko-KR" sz="3200" b="1" i="0" u="none" strike="noStrike" kern="1200" cap="none" spc="0" normalizeH="0" baseline="0" noProof="0" dirty="0" err="1" smtClean="0">
                <a:ln>
                  <a:solidFill>
                    <a:prstClr val="white">
                      <a:lumMod val="85000"/>
                      <a:alpha val="0"/>
                    </a:prstClr>
                  </a:solidFill>
                </a:ln>
                <a:solidFill>
                  <a:srgbClr val="91C1DC"/>
                </a:solidFill>
                <a:effectLst/>
                <a:uLnTx/>
                <a:uFillTx/>
                <a:latin typeface="Palatino Linotype" panose="02040502050505030304" pitchFamily="18" charset="0"/>
                <a:ea typeface="맑은 고딕" panose="020B0503020000020004" pitchFamily="50" charset="-127"/>
                <a:cs typeface="+mn-cs"/>
              </a:rPr>
              <a:t>sonde</a:t>
            </a:r>
            <a:r>
              <a:rPr kumimoji="0" lang="en-US" altLang="ko-KR" sz="3200" b="1" i="0" u="none" strike="noStrike" kern="1200" cap="none" spc="0" normalizeH="0" baseline="0" noProof="0" dirty="0" smtClean="0">
                <a:ln>
                  <a:solidFill>
                    <a:prstClr val="white">
                      <a:lumMod val="85000"/>
                      <a:alpha val="0"/>
                    </a:prstClr>
                  </a:solidFill>
                </a:ln>
                <a:solidFill>
                  <a:srgbClr val="91C1DC"/>
                </a:solidFill>
                <a:effectLst/>
                <a:uLnTx/>
                <a:uFillTx/>
                <a:latin typeface="Palatino Linotype" panose="02040502050505030304" pitchFamily="18" charset="0"/>
                <a:ea typeface="맑은 고딕" panose="020B0503020000020004" pitchFamily="50" charset="-127"/>
                <a:cs typeface="+mn-cs"/>
              </a:rPr>
              <a:t> launching</a:t>
            </a:r>
            <a:endParaRPr kumimoji="0" lang="en-US" altLang="ko-KR" sz="3200" b="1" i="0" u="none" strike="noStrike" kern="1200" cap="none" spc="0" normalizeH="0" baseline="0" noProof="0" dirty="0">
              <a:ln>
                <a:solidFill>
                  <a:prstClr val="white">
                    <a:lumMod val="85000"/>
                    <a:alpha val="0"/>
                  </a:prstClr>
                </a:solidFill>
              </a:ln>
              <a:solidFill>
                <a:srgbClr val="91C1DC"/>
              </a:solidFill>
              <a:effectLst/>
              <a:uLnTx/>
              <a:uFillTx/>
              <a:latin typeface="Palatino Linotype" panose="02040502050505030304" pitchFamily="18" charset="0"/>
              <a:ea typeface="맑은 고딕" panose="020B0503020000020004" pitchFamily="50" charset="-127"/>
              <a:cs typeface="+mn-cs"/>
            </a:endParaRPr>
          </a:p>
        </p:txBody>
      </p:sp>
      <p:sp>
        <p:nvSpPr>
          <p:cNvPr id="7"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50" charset="-127"/>
              <a:cs typeface="+mn-cs"/>
            </a:endParaRPr>
          </a:p>
        </p:txBody>
      </p:sp>
      <p:sp>
        <p:nvSpPr>
          <p:cNvPr id="15" name="TextBox 14"/>
          <p:cNvSpPr txBox="1"/>
          <p:nvPr/>
        </p:nvSpPr>
        <p:spPr>
          <a:xfrm>
            <a:off x="389467" y="1415782"/>
            <a:ext cx="11230919" cy="1631216"/>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smtClean="0">
                <a:ln>
                  <a:noFill/>
                </a:ln>
                <a:solidFill>
                  <a:prstClr val="black"/>
                </a:solidFill>
                <a:effectLst/>
                <a:uLnTx/>
                <a:uFillTx/>
                <a:latin typeface="Palatino Linotype" panose="02040502050505030304" pitchFamily="18" charset="0"/>
                <a:ea typeface="맑은 고딕" panose="020B0503020000020004" pitchFamily="50" charset="-127"/>
                <a:cs typeface="+mn-cs"/>
              </a:rPr>
              <a:t> - Simultaneous observation with Ozone &amp; NO2 </a:t>
            </a:r>
            <a:r>
              <a:rPr kumimoji="0" lang="en-US" altLang="ko-KR" sz="2000" b="0" i="0" u="none" strike="noStrike" kern="1200" cap="none" spc="0" normalizeH="0" baseline="0" noProof="0" dirty="0" err="1" smtClean="0">
                <a:ln>
                  <a:noFill/>
                </a:ln>
                <a:solidFill>
                  <a:prstClr val="black"/>
                </a:solidFill>
                <a:effectLst/>
                <a:uLnTx/>
                <a:uFillTx/>
                <a:latin typeface="Palatino Linotype" panose="02040502050505030304" pitchFamily="18" charset="0"/>
                <a:ea typeface="맑은 고딕" panose="020B0503020000020004" pitchFamily="50" charset="-127"/>
                <a:cs typeface="+mn-cs"/>
              </a:rPr>
              <a:t>Sonde</a:t>
            </a:r>
            <a:endParaRPr kumimoji="0" lang="en-US" altLang="ko-KR" sz="2000" b="0" i="0" u="none" strike="noStrike" kern="1200" cap="none" spc="0" normalizeH="0" baseline="0" noProof="0" dirty="0" smtClean="0">
              <a:ln>
                <a:noFill/>
              </a:ln>
              <a:solidFill>
                <a:prstClr val="black"/>
              </a:solidFill>
              <a:effectLst/>
              <a:uLnTx/>
              <a:uFillTx/>
              <a:latin typeface="Palatino Linotype" panose="02040502050505030304" pitchFamily="18" charset="0"/>
              <a:ea typeface="맑은 고딕" panose="020B0503020000020004" pitchFamily="50" charset="-127"/>
              <a:cs typeface="+mn-cs"/>
            </a:endParaRP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smtClean="0">
                <a:ln>
                  <a:noFill/>
                </a:ln>
                <a:solidFill>
                  <a:prstClr val="black"/>
                </a:solidFill>
                <a:effectLst/>
                <a:uLnTx/>
                <a:uFillTx/>
                <a:latin typeface="Palatino Linotype" panose="02040502050505030304" pitchFamily="18" charset="0"/>
                <a:ea typeface="맑은 고딕" panose="020B0503020000020004" pitchFamily="50" charset="-127"/>
                <a:cs typeface="+mn-cs"/>
              </a:rPr>
              <a:t> - Ozone: </a:t>
            </a:r>
            <a:r>
              <a:rPr kumimoji="0" lang="en-US" altLang="ko-KR" sz="2000" b="0" i="0" u="none" strike="noStrike" kern="1200" cap="none" spc="0" normalizeH="0" baseline="0" noProof="0" dirty="0" err="1" smtClean="0">
                <a:ln>
                  <a:noFill/>
                </a:ln>
                <a:solidFill>
                  <a:prstClr val="black"/>
                </a:solidFill>
                <a:effectLst/>
                <a:uLnTx/>
                <a:uFillTx/>
                <a:latin typeface="Palatino Linotype" panose="02040502050505030304" pitchFamily="18" charset="0"/>
                <a:ea typeface="맑은 고딕" panose="020B0503020000020004" pitchFamily="50" charset="-127"/>
                <a:cs typeface="+mn-cs"/>
              </a:rPr>
              <a:t>ElectroChemical</a:t>
            </a:r>
            <a:r>
              <a:rPr kumimoji="0" lang="en-US" altLang="ko-KR" sz="2000" b="0" i="0" u="none" strike="noStrike" kern="1200" cap="none" spc="0" normalizeH="0" baseline="0" noProof="0" dirty="0" smtClean="0">
                <a:ln>
                  <a:noFill/>
                </a:ln>
                <a:solidFill>
                  <a:prstClr val="black"/>
                </a:solidFill>
                <a:effectLst/>
                <a:uLnTx/>
                <a:uFillTx/>
                <a:latin typeface="Palatino Linotype" panose="02040502050505030304" pitchFamily="18" charset="0"/>
                <a:ea typeface="맑은 고딕" panose="020B0503020000020004" pitchFamily="50" charset="-127"/>
                <a:cs typeface="+mn-cs"/>
              </a:rPr>
              <a:t> </a:t>
            </a:r>
            <a:r>
              <a:rPr kumimoji="0" lang="en-US" altLang="ko-KR" sz="2000" b="0" i="0" u="none" strike="noStrike" kern="1200" cap="none" spc="0" normalizeH="0" baseline="0" noProof="0" dirty="0">
                <a:ln>
                  <a:noFill/>
                </a:ln>
                <a:solidFill>
                  <a:prstClr val="black"/>
                </a:solidFill>
                <a:effectLst/>
                <a:uLnTx/>
                <a:uFillTx/>
                <a:latin typeface="Palatino Linotype" panose="02040502050505030304" pitchFamily="18" charset="0"/>
                <a:ea typeface="맑은 고딕" panose="020B0503020000020004" pitchFamily="50" charset="-127"/>
                <a:cs typeface="+mn-cs"/>
              </a:rPr>
              <a:t>Concentration Cell (ECC) </a:t>
            </a:r>
            <a:r>
              <a:rPr kumimoji="0" lang="en-US" altLang="ko-KR" sz="2000" b="0" i="0" u="none" strike="noStrike" kern="1200" cap="none" spc="0" normalizeH="0" baseline="0" noProof="0" dirty="0" err="1">
                <a:ln>
                  <a:noFill/>
                </a:ln>
                <a:solidFill>
                  <a:prstClr val="black"/>
                </a:solidFill>
                <a:effectLst/>
                <a:uLnTx/>
                <a:uFillTx/>
                <a:latin typeface="Palatino Linotype" panose="02040502050505030304" pitchFamily="18" charset="0"/>
                <a:ea typeface="맑은 고딕" panose="020B0503020000020004" pitchFamily="50" charset="-127"/>
                <a:cs typeface="+mn-cs"/>
              </a:rPr>
              <a:t>Sonde</a:t>
            </a:r>
            <a:endParaRPr kumimoji="0" lang="en-US" altLang="ko-KR" sz="2000" b="0" i="0" u="none" strike="noStrike" kern="1200" cap="none" spc="0" normalizeH="0" baseline="0" noProof="0" dirty="0">
              <a:ln>
                <a:noFill/>
              </a:ln>
              <a:solidFill>
                <a:prstClr val="black"/>
              </a:solidFill>
              <a:effectLst/>
              <a:uLnTx/>
              <a:uFillTx/>
              <a:latin typeface="Palatino Linotype" panose="02040502050505030304" pitchFamily="18" charset="0"/>
              <a:ea typeface="맑은 고딕" panose="020B0503020000020004" pitchFamily="50" charset="-127"/>
              <a:cs typeface="+mn-cs"/>
            </a:endParaRP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Palatino Linotype" panose="02040502050505030304" pitchFamily="18" charset="0"/>
                <a:ea typeface="맑은 고딕" panose="020B0503020000020004" pitchFamily="50" charset="-127"/>
                <a:cs typeface="+mn-cs"/>
              </a:rPr>
              <a:t> </a:t>
            </a:r>
            <a:r>
              <a:rPr kumimoji="0" lang="en-US" altLang="ko-KR" sz="2000" b="0" i="0" u="none" strike="noStrike" kern="1200" cap="none" spc="0" normalizeH="0" baseline="0" noProof="0" dirty="0" smtClean="0">
                <a:ln>
                  <a:noFill/>
                </a:ln>
                <a:solidFill>
                  <a:prstClr val="black"/>
                </a:solidFill>
                <a:effectLst/>
                <a:uLnTx/>
                <a:uFillTx/>
                <a:latin typeface="Palatino Linotype" panose="02040502050505030304" pitchFamily="18" charset="0"/>
                <a:ea typeface="맑은 고딕" panose="020B0503020000020004" pitchFamily="50" charset="-127"/>
                <a:cs typeface="+mn-cs"/>
              </a:rPr>
              <a:t>  </a:t>
            </a:r>
            <a:r>
              <a:rPr kumimoji="0" lang="en-US" altLang="ko-KR" sz="2000" b="0" i="0" u="none" strike="noStrike" kern="1200" cap="none" spc="0" normalizeH="0" baseline="0" noProof="0" dirty="0">
                <a:ln>
                  <a:noFill/>
                </a:ln>
                <a:solidFill>
                  <a:prstClr val="black"/>
                </a:solidFill>
                <a:effectLst/>
                <a:uLnTx/>
                <a:uFillTx/>
                <a:latin typeface="Palatino Linotype" panose="02040502050505030304" pitchFamily="18" charset="0"/>
                <a:ea typeface="맑은 고딕" panose="020B0503020000020004" pitchFamily="50" charset="-127"/>
                <a:cs typeface="+mn-cs"/>
              </a:rPr>
              <a:t>10 days (twice </a:t>
            </a:r>
            <a:r>
              <a:rPr kumimoji="0" lang="en-US" altLang="ko-KR" sz="2000" b="0" i="0" u="none" strike="noStrike" kern="1200" cap="none" spc="0" normalizeH="0" baseline="0" noProof="0" dirty="0" smtClean="0">
                <a:ln>
                  <a:noFill/>
                </a:ln>
                <a:solidFill>
                  <a:prstClr val="black"/>
                </a:solidFill>
                <a:effectLst/>
                <a:uLnTx/>
                <a:uFillTx/>
                <a:latin typeface="Palatino Linotype" panose="02040502050505030304" pitchFamily="18" charset="0"/>
                <a:ea typeface="맑은 고딕" panose="020B0503020000020004" pitchFamily="50" charset="-127"/>
                <a:cs typeface="+mn-cs"/>
              </a:rPr>
              <a:t>a </a:t>
            </a:r>
            <a:r>
              <a:rPr kumimoji="0" lang="en-US" altLang="ko-KR" sz="2000" b="0" i="0" u="none" strike="noStrike" kern="1200" cap="none" spc="0" normalizeH="0" baseline="0" noProof="0" dirty="0">
                <a:ln>
                  <a:noFill/>
                </a:ln>
                <a:solidFill>
                  <a:prstClr val="black"/>
                </a:solidFill>
                <a:effectLst/>
                <a:uLnTx/>
                <a:uFillTx/>
                <a:latin typeface="Palatino Linotype" panose="02040502050505030304" pitchFamily="18" charset="0"/>
                <a:ea typeface="맑은 고딕" panose="020B0503020000020004" pitchFamily="50" charset="-127"/>
                <a:cs typeface="+mn-cs"/>
              </a:rPr>
              <a:t>day- 10:00, </a:t>
            </a:r>
            <a:r>
              <a:rPr kumimoji="0" lang="en-US" altLang="ko-KR" sz="2000" b="0" i="0" u="none" strike="noStrike" kern="1200" cap="none" spc="0" normalizeH="0" baseline="0" noProof="0" dirty="0" smtClean="0">
                <a:ln>
                  <a:noFill/>
                </a:ln>
                <a:solidFill>
                  <a:prstClr val="black"/>
                </a:solidFill>
                <a:effectLst/>
                <a:uLnTx/>
                <a:uFillTx/>
                <a:latin typeface="Palatino Linotype" panose="02040502050505030304" pitchFamily="18" charset="0"/>
                <a:ea typeface="맑은 고딕" panose="020B0503020000020004" pitchFamily="50" charset="-127"/>
                <a:cs typeface="+mn-cs"/>
              </a:rPr>
              <a:t>15:00</a:t>
            </a:r>
            <a:r>
              <a:rPr kumimoji="0" lang="en-US" altLang="ko-KR" sz="2000" b="0" i="0" u="none" strike="noStrike" kern="1200" cap="none" spc="0" normalizeH="0" baseline="0" noProof="0" dirty="0">
                <a:ln>
                  <a:noFill/>
                </a:ln>
                <a:solidFill>
                  <a:prstClr val="black"/>
                </a:solidFill>
                <a:effectLst/>
                <a:uLnTx/>
                <a:uFillTx/>
                <a:latin typeface="Palatino Linotype" panose="02040502050505030304" pitchFamily="18" charset="0"/>
                <a:ea typeface="맑은 고딕" panose="020B0503020000020004" pitchFamily="50" charset="-127"/>
                <a:cs typeface="+mn-cs"/>
              </a:rPr>
              <a:t>) during GMAP (Possible to change to summer</a:t>
            </a:r>
            <a:r>
              <a:rPr kumimoji="0" lang="en-US" altLang="ko-KR" sz="2000" b="0" i="0" u="none" strike="noStrike" kern="1200" cap="none" spc="0" normalizeH="0" baseline="0" noProof="0" dirty="0" smtClean="0">
                <a:ln>
                  <a:noFill/>
                </a:ln>
                <a:solidFill>
                  <a:prstClr val="black"/>
                </a:solidFill>
                <a:effectLst/>
                <a:uLnTx/>
                <a:uFillTx/>
                <a:latin typeface="Palatino Linotype" panose="02040502050505030304" pitchFamily="18" charset="0"/>
                <a:ea typeface="맑은 고딕" panose="020B0503020000020004" pitchFamily="50" charset="-127"/>
                <a:cs typeface="+mn-cs"/>
              </a:rPr>
              <a:t>)</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Palatino Linotype" panose="02040502050505030304" pitchFamily="18" charset="0"/>
                <a:ea typeface="맑은 고딕" panose="020B0503020000020004" pitchFamily="50" charset="-127"/>
                <a:cs typeface="+mn-cs"/>
              </a:rPr>
              <a:t> - Development of low-cost NO2 </a:t>
            </a:r>
            <a:r>
              <a:rPr kumimoji="0" lang="en-US" altLang="ko-KR" sz="2000" b="0" i="0" u="none" strike="noStrike" kern="1200" cap="none" spc="0" normalizeH="0" baseline="0" noProof="0" dirty="0" err="1">
                <a:ln>
                  <a:noFill/>
                </a:ln>
                <a:solidFill>
                  <a:prstClr val="black"/>
                </a:solidFill>
                <a:effectLst/>
                <a:uLnTx/>
                <a:uFillTx/>
                <a:latin typeface="Palatino Linotype" panose="02040502050505030304" pitchFamily="18" charset="0"/>
                <a:ea typeface="맑은 고딕" panose="020B0503020000020004" pitchFamily="50" charset="-127"/>
                <a:cs typeface="+mn-cs"/>
              </a:rPr>
              <a:t>Sonde</a:t>
            </a:r>
            <a:r>
              <a:rPr kumimoji="0" lang="en-US" altLang="ko-KR" sz="2000" b="0" i="0" u="none" strike="noStrike" kern="1200" cap="none" spc="0" normalizeH="0" baseline="0" noProof="0" dirty="0">
                <a:ln>
                  <a:noFill/>
                </a:ln>
                <a:solidFill>
                  <a:prstClr val="black"/>
                </a:solidFill>
                <a:effectLst/>
                <a:uLnTx/>
                <a:uFillTx/>
                <a:latin typeface="Palatino Linotype" panose="02040502050505030304" pitchFamily="18" charset="0"/>
                <a:ea typeface="맑은 고딕" panose="020B0503020000020004" pitchFamily="50" charset="-127"/>
                <a:cs typeface="+mn-cs"/>
              </a:rPr>
              <a:t> </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000" b="0" i="0" u="none" strike="noStrike" kern="1200" cap="none" spc="0" normalizeH="0" baseline="0" noProof="0" dirty="0">
                <a:ln>
                  <a:noFill/>
                </a:ln>
                <a:solidFill>
                  <a:prstClr val="black"/>
                </a:solidFill>
                <a:effectLst/>
                <a:uLnTx/>
                <a:uFillTx/>
                <a:latin typeface="Palatino Linotype" panose="02040502050505030304" pitchFamily="18" charset="0"/>
                <a:ea typeface="맑은 고딕" panose="020B0503020000020004" pitchFamily="50" charset="-127"/>
                <a:cs typeface="+mn-cs"/>
              </a:rPr>
              <a:t> - If the development is completed before the GMAP campaign, planned to observe twice a day</a:t>
            </a:r>
            <a:r>
              <a:rPr kumimoji="0" lang="en-US" altLang="ko-KR" sz="2000" b="0" i="0" u="none" strike="noStrike" kern="1200" cap="none" spc="0" normalizeH="0" baseline="0" noProof="0" dirty="0" smtClean="0">
                <a:ln>
                  <a:noFill/>
                </a:ln>
                <a:solidFill>
                  <a:prstClr val="black"/>
                </a:solidFill>
                <a:effectLst/>
                <a:uLnTx/>
                <a:uFillTx/>
                <a:latin typeface="Palatino Linotype" panose="02040502050505030304" pitchFamily="18" charset="0"/>
                <a:ea typeface="맑은 고딕" panose="020B0503020000020004" pitchFamily="50" charset="-127"/>
                <a:cs typeface="+mn-cs"/>
              </a:rPr>
              <a:t>. </a:t>
            </a:r>
            <a:endParaRPr kumimoji="0" lang="ko-KR" altLang="en-US" sz="2000" b="0" i="0" u="none" strike="noStrike" kern="1200" cap="none" spc="0" normalizeH="0" baseline="0" noProof="0" dirty="0">
              <a:ln>
                <a:noFill/>
              </a:ln>
              <a:solidFill>
                <a:prstClr val="black"/>
              </a:solidFill>
              <a:effectLst/>
              <a:uLnTx/>
              <a:uFillTx/>
              <a:latin typeface="Palatino Linotype" panose="02040502050505030304" pitchFamily="18" charset="0"/>
              <a:ea typeface="맑은 고딕" panose="020B0503020000020004" pitchFamily="50" charset="-127"/>
              <a:cs typeface="+mn-cs"/>
            </a:endParaRPr>
          </a:p>
        </p:txBody>
      </p:sp>
      <p:grpSp>
        <p:nvGrpSpPr>
          <p:cNvPr id="17" name="그룹 16"/>
          <p:cNvGrpSpPr/>
          <p:nvPr/>
        </p:nvGrpSpPr>
        <p:grpSpPr>
          <a:xfrm>
            <a:off x="1197190" y="3499342"/>
            <a:ext cx="8633545" cy="2783767"/>
            <a:chOff x="231989" y="3382834"/>
            <a:chExt cx="8633545" cy="2783767"/>
          </a:xfrm>
        </p:grpSpPr>
        <p:pic>
          <p:nvPicPr>
            <p:cNvPr id="18" name="Picture 21">
              <a:extLst>
                <a:ext uri="{FF2B5EF4-FFF2-40B4-BE49-F238E27FC236}">
                  <a16:creationId xmlns:a16="http://schemas.microsoft.com/office/drawing/2014/main" id="{1B6F2092-E697-6943-AED3-277B42B1A38A}"/>
                </a:ext>
              </a:extLst>
            </p:cNvPr>
            <p:cNvPicPr>
              <a:picLocks noChangeAspect="1"/>
            </p:cNvPicPr>
            <p:nvPr/>
          </p:nvPicPr>
          <p:blipFill>
            <a:blip r:embed="rId2"/>
            <a:stretch>
              <a:fillRect/>
            </a:stretch>
          </p:blipFill>
          <p:spPr>
            <a:xfrm>
              <a:off x="994795" y="3705337"/>
              <a:ext cx="2606614" cy="2461264"/>
            </a:xfrm>
            <a:prstGeom prst="rect">
              <a:avLst/>
            </a:prstGeom>
          </p:spPr>
        </p:pic>
        <p:sp>
          <p:nvSpPr>
            <p:cNvPr id="19" name="TextBox 18">
              <a:extLst>
                <a:ext uri="{FF2B5EF4-FFF2-40B4-BE49-F238E27FC236}">
                  <a16:creationId xmlns:a16="http://schemas.microsoft.com/office/drawing/2014/main" id="{61CA153E-C78C-DC4F-988A-0E05705B22C4}"/>
                </a:ext>
              </a:extLst>
            </p:cNvPr>
            <p:cNvSpPr txBox="1"/>
            <p:nvPr/>
          </p:nvSpPr>
          <p:spPr>
            <a:xfrm>
              <a:off x="231989" y="5481504"/>
              <a:ext cx="1157689" cy="523220"/>
            </a:xfrm>
            <a:prstGeom prst="rect">
              <a:avLst/>
            </a:prstGeom>
            <a:noFill/>
          </p:spPr>
          <p:txBody>
            <a:bodyPr wrap="none" rtlCol="0">
              <a:spAutoFit/>
            </a:bodyPr>
            <a:lstStyle/>
            <a:p>
              <a:pPr marL="0" marR="0" lvl="0" indent="0" algn="r" defTabSz="914400" rtl="0" eaLnBrk="1" fontAlgn="auto" latinLnBrk="1"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Arial" panose="020B0604020202020204" pitchFamily="34" charset="0"/>
                </a:rPr>
                <a:t>Radiosonde</a:t>
              </a:r>
              <a:br>
                <a:rPr kumimoji="0" lang="en-US" sz="14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Arial" panose="020B0604020202020204" pitchFamily="34" charset="0"/>
                </a:rPr>
              </a:br>
              <a:r>
                <a:rPr kumimoji="0" lang="en-US" sz="14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Arial" panose="020B0604020202020204" pitchFamily="34" charset="0"/>
                </a:rPr>
                <a:t>sensor</a:t>
              </a:r>
            </a:p>
          </p:txBody>
        </p:sp>
        <p:cxnSp>
          <p:nvCxnSpPr>
            <p:cNvPr id="20" name="Straight Arrow Connector 24">
              <a:extLst>
                <a:ext uri="{FF2B5EF4-FFF2-40B4-BE49-F238E27FC236}">
                  <a16:creationId xmlns:a16="http://schemas.microsoft.com/office/drawing/2014/main" id="{807F6D73-1094-3E44-9CF2-5C0C3EBE8C2F}"/>
                </a:ext>
              </a:extLst>
            </p:cNvPr>
            <p:cNvCxnSpPr>
              <a:cxnSpLocks/>
            </p:cNvCxnSpPr>
            <p:nvPr/>
          </p:nvCxnSpPr>
          <p:spPr>
            <a:xfrm flipV="1">
              <a:off x="1138811" y="5049456"/>
              <a:ext cx="534625" cy="432048"/>
            </a:xfrm>
            <a:prstGeom prst="straightConnector1">
              <a:avLst/>
            </a:prstGeom>
            <a:ln w="19050">
              <a:solidFill>
                <a:srgbClr val="C00000"/>
              </a:solidFill>
              <a:tailEnd type="arrow" w="lg" len="lg"/>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F4227F53-1F1F-574A-9DBB-CC23ECE71247}"/>
                </a:ext>
              </a:extLst>
            </p:cNvPr>
            <p:cNvSpPr txBox="1"/>
            <p:nvPr/>
          </p:nvSpPr>
          <p:spPr>
            <a:xfrm>
              <a:off x="673862" y="3382834"/>
              <a:ext cx="1257075" cy="523220"/>
            </a:xfrm>
            <a:prstGeom prst="rect">
              <a:avLst/>
            </a:prstGeom>
            <a:noFill/>
          </p:spPr>
          <p:txBody>
            <a:bodyPr wrap="non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C00000"/>
                  </a:solidFill>
                  <a:effectLst/>
                  <a:uLnTx/>
                  <a:uFillTx/>
                  <a:latin typeface="Palatino Linotype" panose="02040502050505030304" pitchFamily="18" charset="0"/>
                  <a:ea typeface="+mn-ea"/>
                  <a:cs typeface="Arial" panose="020B0604020202020204" pitchFamily="34" charset="0"/>
                </a:rPr>
                <a:t>Ozonesonde</a:t>
              </a:r>
              <a:r>
                <a:rPr kumimoji="0" lang="en-US" sz="14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Arial" panose="020B0604020202020204" pitchFamily="34" charset="0"/>
                </a:rPr>
                <a:t/>
              </a:r>
              <a:br>
                <a:rPr kumimoji="0" lang="en-US" sz="14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Arial" panose="020B0604020202020204" pitchFamily="34" charset="0"/>
                </a:rPr>
              </a:br>
              <a:r>
                <a:rPr kumimoji="0" lang="en-US" sz="1400" b="1" i="0" u="none" strike="noStrike" kern="1200" cap="none" spc="0" normalizeH="0" baseline="0" noProof="0" dirty="0">
                  <a:ln>
                    <a:noFill/>
                  </a:ln>
                  <a:solidFill>
                    <a:srgbClr val="C00000"/>
                  </a:solidFill>
                  <a:effectLst/>
                  <a:uLnTx/>
                  <a:uFillTx/>
                  <a:latin typeface="Palatino Linotype" panose="02040502050505030304" pitchFamily="18" charset="0"/>
                  <a:ea typeface="+mn-ea"/>
                  <a:cs typeface="Arial" panose="020B0604020202020204" pitchFamily="34" charset="0"/>
                </a:rPr>
                <a:t>sensor</a:t>
              </a:r>
            </a:p>
          </p:txBody>
        </p:sp>
        <p:cxnSp>
          <p:nvCxnSpPr>
            <p:cNvPr id="22" name="Straight Arrow Connector 26">
              <a:extLst>
                <a:ext uri="{FF2B5EF4-FFF2-40B4-BE49-F238E27FC236}">
                  <a16:creationId xmlns:a16="http://schemas.microsoft.com/office/drawing/2014/main" id="{AF855722-7F8A-5B4D-AFAB-CC24F7EE8B66}"/>
                </a:ext>
              </a:extLst>
            </p:cNvPr>
            <p:cNvCxnSpPr>
              <a:cxnSpLocks/>
            </p:cNvCxnSpPr>
            <p:nvPr/>
          </p:nvCxnSpPr>
          <p:spPr>
            <a:xfrm>
              <a:off x="1806216" y="3647032"/>
              <a:ext cx="924964" cy="641400"/>
            </a:xfrm>
            <a:prstGeom prst="straightConnector1">
              <a:avLst/>
            </a:prstGeom>
            <a:ln w="19050">
              <a:solidFill>
                <a:srgbClr val="C00000"/>
              </a:solidFill>
              <a:tailEnd type="arrow" w="lg" len="lg"/>
            </a:ln>
          </p:spPr>
          <p:style>
            <a:lnRef idx="1">
              <a:schemeClr val="accent1"/>
            </a:lnRef>
            <a:fillRef idx="0">
              <a:schemeClr val="accent1"/>
            </a:fillRef>
            <a:effectRef idx="0">
              <a:schemeClr val="accent1"/>
            </a:effectRef>
            <a:fontRef idx="minor">
              <a:schemeClr val="tx1"/>
            </a:fontRef>
          </p:style>
        </p:cxnSp>
        <p:sp>
          <p:nvSpPr>
            <p:cNvPr id="23" name="Freeform 27">
              <a:extLst>
                <a:ext uri="{FF2B5EF4-FFF2-40B4-BE49-F238E27FC236}">
                  <a16:creationId xmlns:a16="http://schemas.microsoft.com/office/drawing/2014/main" id="{D8B7E16F-7BBC-CD4F-BD2F-6353DBD25BF0}"/>
                </a:ext>
              </a:extLst>
            </p:cNvPr>
            <p:cNvSpPr/>
            <p:nvPr/>
          </p:nvSpPr>
          <p:spPr>
            <a:xfrm>
              <a:off x="1930937" y="3754203"/>
              <a:ext cx="1600486" cy="1981279"/>
            </a:xfrm>
            <a:custGeom>
              <a:avLst/>
              <a:gdLst>
                <a:gd name="connsiteX0" fmla="*/ 7796 w 1642948"/>
                <a:gd name="connsiteY0" fmla="*/ 259983 h 1978783"/>
                <a:gd name="connsiteX1" fmla="*/ 7796 w 1642948"/>
                <a:gd name="connsiteY1" fmla="*/ 526201 h 1978783"/>
                <a:gd name="connsiteX2" fmla="*/ 88819 w 1642948"/>
                <a:gd name="connsiteY2" fmla="*/ 537775 h 1978783"/>
                <a:gd name="connsiteX3" fmla="*/ 470783 w 1642948"/>
                <a:gd name="connsiteY3" fmla="*/ 607224 h 1978783"/>
                <a:gd name="connsiteX4" fmla="*/ 482358 w 1642948"/>
                <a:gd name="connsiteY4" fmla="*/ 665097 h 1978783"/>
                <a:gd name="connsiteX5" fmla="*/ 528657 w 1642948"/>
                <a:gd name="connsiteY5" fmla="*/ 1776267 h 1978783"/>
                <a:gd name="connsiteX6" fmla="*/ 459208 w 1642948"/>
                <a:gd name="connsiteY6" fmla="*/ 1764692 h 1978783"/>
                <a:gd name="connsiteX7" fmla="*/ 239289 w 1642948"/>
                <a:gd name="connsiteY7" fmla="*/ 1822565 h 1978783"/>
                <a:gd name="connsiteX8" fmla="*/ 713851 w 1642948"/>
                <a:gd name="connsiteY8" fmla="*/ 1973036 h 1978783"/>
                <a:gd name="connsiteX9" fmla="*/ 806449 w 1642948"/>
                <a:gd name="connsiteY9" fmla="*/ 1949887 h 1978783"/>
                <a:gd name="connsiteX10" fmla="*/ 1581953 w 1642948"/>
                <a:gd name="connsiteY10" fmla="*/ 1776267 h 1978783"/>
                <a:gd name="connsiteX11" fmla="*/ 1593527 w 1642948"/>
                <a:gd name="connsiteY11" fmla="*/ 1706819 h 1978783"/>
                <a:gd name="connsiteX12" fmla="*/ 1593527 w 1642948"/>
                <a:gd name="connsiteY12" fmla="*/ 202110 h 1978783"/>
                <a:gd name="connsiteX13" fmla="*/ 1512505 w 1642948"/>
                <a:gd name="connsiteY13" fmla="*/ 202110 h 1978783"/>
                <a:gd name="connsiteX14" fmla="*/ 644403 w 1642948"/>
                <a:gd name="connsiteY14" fmla="*/ 5340 h 1978783"/>
                <a:gd name="connsiteX15" fmla="*/ 528657 w 1642948"/>
                <a:gd name="connsiteY15" fmla="*/ 51639 h 1978783"/>
                <a:gd name="connsiteX16" fmla="*/ 7796 w 1642948"/>
                <a:gd name="connsiteY16" fmla="*/ 259983 h 1978783"/>
                <a:gd name="connsiteX0" fmla="*/ 7796 w 1642948"/>
                <a:gd name="connsiteY0" fmla="*/ 254643 h 1973443"/>
                <a:gd name="connsiteX1" fmla="*/ 7796 w 1642948"/>
                <a:gd name="connsiteY1" fmla="*/ 520861 h 1973443"/>
                <a:gd name="connsiteX2" fmla="*/ 88819 w 1642948"/>
                <a:gd name="connsiteY2" fmla="*/ 532435 h 1973443"/>
                <a:gd name="connsiteX3" fmla="*/ 470783 w 1642948"/>
                <a:gd name="connsiteY3" fmla="*/ 601884 h 1973443"/>
                <a:gd name="connsiteX4" fmla="*/ 482358 w 1642948"/>
                <a:gd name="connsiteY4" fmla="*/ 659757 h 1973443"/>
                <a:gd name="connsiteX5" fmla="*/ 528657 w 1642948"/>
                <a:gd name="connsiteY5" fmla="*/ 1770927 h 1973443"/>
                <a:gd name="connsiteX6" fmla="*/ 459208 w 1642948"/>
                <a:gd name="connsiteY6" fmla="*/ 1759352 h 1973443"/>
                <a:gd name="connsiteX7" fmla="*/ 239289 w 1642948"/>
                <a:gd name="connsiteY7" fmla="*/ 1817225 h 1973443"/>
                <a:gd name="connsiteX8" fmla="*/ 713851 w 1642948"/>
                <a:gd name="connsiteY8" fmla="*/ 1967696 h 1973443"/>
                <a:gd name="connsiteX9" fmla="*/ 806449 w 1642948"/>
                <a:gd name="connsiteY9" fmla="*/ 1944547 h 1973443"/>
                <a:gd name="connsiteX10" fmla="*/ 1581953 w 1642948"/>
                <a:gd name="connsiteY10" fmla="*/ 1770927 h 1973443"/>
                <a:gd name="connsiteX11" fmla="*/ 1593527 w 1642948"/>
                <a:gd name="connsiteY11" fmla="*/ 1701479 h 1973443"/>
                <a:gd name="connsiteX12" fmla="*/ 1593527 w 1642948"/>
                <a:gd name="connsiteY12" fmla="*/ 196770 h 1973443"/>
                <a:gd name="connsiteX13" fmla="*/ 1512505 w 1642948"/>
                <a:gd name="connsiteY13" fmla="*/ 196770 h 1973443"/>
                <a:gd name="connsiteX14" fmla="*/ 644403 w 1642948"/>
                <a:gd name="connsiteY14" fmla="*/ 0 h 1973443"/>
                <a:gd name="connsiteX15" fmla="*/ 528657 w 1642948"/>
                <a:gd name="connsiteY15" fmla="*/ 46299 h 1973443"/>
                <a:gd name="connsiteX16" fmla="*/ 7796 w 1642948"/>
                <a:gd name="connsiteY16" fmla="*/ 254643 h 1973443"/>
                <a:gd name="connsiteX0" fmla="*/ 7796 w 1642948"/>
                <a:gd name="connsiteY0" fmla="*/ 254643 h 1973443"/>
                <a:gd name="connsiteX1" fmla="*/ 7796 w 1642948"/>
                <a:gd name="connsiteY1" fmla="*/ 520861 h 1973443"/>
                <a:gd name="connsiteX2" fmla="*/ 88819 w 1642948"/>
                <a:gd name="connsiteY2" fmla="*/ 532435 h 1973443"/>
                <a:gd name="connsiteX3" fmla="*/ 470783 w 1642948"/>
                <a:gd name="connsiteY3" fmla="*/ 601884 h 1973443"/>
                <a:gd name="connsiteX4" fmla="*/ 482358 w 1642948"/>
                <a:gd name="connsiteY4" fmla="*/ 659757 h 1973443"/>
                <a:gd name="connsiteX5" fmla="*/ 528657 w 1642948"/>
                <a:gd name="connsiteY5" fmla="*/ 1770927 h 1973443"/>
                <a:gd name="connsiteX6" fmla="*/ 459208 w 1642948"/>
                <a:gd name="connsiteY6" fmla="*/ 1759352 h 1973443"/>
                <a:gd name="connsiteX7" fmla="*/ 239289 w 1642948"/>
                <a:gd name="connsiteY7" fmla="*/ 1817225 h 1973443"/>
                <a:gd name="connsiteX8" fmla="*/ 713851 w 1642948"/>
                <a:gd name="connsiteY8" fmla="*/ 1967696 h 1973443"/>
                <a:gd name="connsiteX9" fmla="*/ 806449 w 1642948"/>
                <a:gd name="connsiteY9" fmla="*/ 1944547 h 1973443"/>
                <a:gd name="connsiteX10" fmla="*/ 1581953 w 1642948"/>
                <a:gd name="connsiteY10" fmla="*/ 1770927 h 1973443"/>
                <a:gd name="connsiteX11" fmla="*/ 1593527 w 1642948"/>
                <a:gd name="connsiteY11" fmla="*/ 1701479 h 1973443"/>
                <a:gd name="connsiteX12" fmla="*/ 1593527 w 1642948"/>
                <a:gd name="connsiteY12" fmla="*/ 196770 h 1973443"/>
                <a:gd name="connsiteX13" fmla="*/ 1512505 w 1642948"/>
                <a:gd name="connsiteY13" fmla="*/ 196770 h 1973443"/>
                <a:gd name="connsiteX14" fmla="*/ 644403 w 1642948"/>
                <a:gd name="connsiteY14" fmla="*/ 0 h 1973443"/>
                <a:gd name="connsiteX15" fmla="*/ 528657 w 1642948"/>
                <a:gd name="connsiteY15" fmla="*/ 46299 h 1973443"/>
                <a:gd name="connsiteX16" fmla="*/ 7796 w 1642948"/>
                <a:gd name="connsiteY16" fmla="*/ 254643 h 1973443"/>
                <a:gd name="connsiteX0" fmla="*/ 7796 w 1642948"/>
                <a:gd name="connsiteY0" fmla="*/ 254643 h 1973443"/>
                <a:gd name="connsiteX1" fmla="*/ 7796 w 1642948"/>
                <a:gd name="connsiteY1" fmla="*/ 520861 h 1973443"/>
                <a:gd name="connsiteX2" fmla="*/ 88819 w 1642948"/>
                <a:gd name="connsiteY2" fmla="*/ 532435 h 1973443"/>
                <a:gd name="connsiteX3" fmla="*/ 470783 w 1642948"/>
                <a:gd name="connsiteY3" fmla="*/ 601884 h 1973443"/>
                <a:gd name="connsiteX4" fmla="*/ 482358 w 1642948"/>
                <a:gd name="connsiteY4" fmla="*/ 659757 h 1973443"/>
                <a:gd name="connsiteX5" fmla="*/ 528657 w 1642948"/>
                <a:gd name="connsiteY5" fmla="*/ 1770927 h 1973443"/>
                <a:gd name="connsiteX6" fmla="*/ 459208 w 1642948"/>
                <a:gd name="connsiteY6" fmla="*/ 1759352 h 1973443"/>
                <a:gd name="connsiteX7" fmla="*/ 239289 w 1642948"/>
                <a:gd name="connsiteY7" fmla="*/ 1817225 h 1973443"/>
                <a:gd name="connsiteX8" fmla="*/ 713851 w 1642948"/>
                <a:gd name="connsiteY8" fmla="*/ 1967696 h 1973443"/>
                <a:gd name="connsiteX9" fmla="*/ 806449 w 1642948"/>
                <a:gd name="connsiteY9" fmla="*/ 1944547 h 1973443"/>
                <a:gd name="connsiteX10" fmla="*/ 1581953 w 1642948"/>
                <a:gd name="connsiteY10" fmla="*/ 1770927 h 1973443"/>
                <a:gd name="connsiteX11" fmla="*/ 1593527 w 1642948"/>
                <a:gd name="connsiteY11" fmla="*/ 1701479 h 1973443"/>
                <a:gd name="connsiteX12" fmla="*/ 1593527 w 1642948"/>
                <a:gd name="connsiteY12" fmla="*/ 196770 h 1973443"/>
                <a:gd name="connsiteX13" fmla="*/ 1512505 w 1642948"/>
                <a:gd name="connsiteY13" fmla="*/ 196770 h 1973443"/>
                <a:gd name="connsiteX14" fmla="*/ 644403 w 1642948"/>
                <a:gd name="connsiteY14" fmla="*/ 0 h 1973443"/>
                <a:gd name="connsiteX15" fmla="*/ 528657 w 1642948"/>
                <a:gd name="connsiteY15" fmla="*/ 46299 h 1973443"/>
                <a:gd name="connsiteX16" fmla="*/ 7796 w 1642948"/>
                <a:gd name="connsiteY16" fmla="*/ 254643 h 1973443"/>
                <a:gd name="connsiteX0" fmla="*/ 7796 w 1607330"/>
                <a:gd name="connsiteY0" fmla="*/ 254643 h 1973443"/>
                <a:gd name="connsiteX1" fmla="*/ 7796 w 1607330"/>
                <a:gd name="connsiteY1" fmla="*/ 520861 h 1973443"/>
                <a:gd name="connsiteX2" fmla="*/ 88819 w 1607330"/>
                <a:gd name="connsiteY2" fmla="*/ 532435 h 1973443"/>
                <a:gd name="connsiteX3" fmla="*/ 470783 w 1607330"/>
                <a:gd name="connsiteY3" fmla="*/ 601884 h 1973443"/>
                <a:gd name="connsiteX4" fmla="*/ 482358 w 1607330"/>
                <a:gd name="connsiteY4" fmla="*/ 659757 h 1973443"/>
                <a:gd name="connsiteX5" fmla="*/ 528657 w 1607330"/>
                <a:gd name="connsiteY5" fmla="*/ 1770927 h 1973443"/>
                <a:gd name="connsiteX6" fmla="*/ 459208 w 1607330"/>
                <a:gd name="connsiteY6" fmla="*/ 1759352 h 1973443"/>
                <a:gd name="connsiteX7" fmla="*/ 239289 w 1607330"/>
                <a:gd name="connsiteY7" fmla="*/ 1817225 h 1973443"/>
                <a:gd name="connsiteX8" fmla="*/ 713851 w 1607330"/>
                <a:gd name="connsiteY8" fmla="*/ 1967696 h 1973443"/>
                <a:gd name="connsiteX9" fmla="*/ 806449 w 1607330"/>
                <a:gd name="connsiteY9" fmla="*/ 1944547 h 1973443"/>
                <a:gd name="connsiteX10" fmla="*/ 1581953 w 1607330"/>
                <a:gd name="connsiteY10" fmla="*/ 1770927 h 1973443"/>
                <a:gd name="connsiteX11" fmla="*/ 1593527 w 1607330"/>
                <a:gd name="connsiteY11" fmla="*/ 1701479 h 1973443"/>
                <a:gd name="connsiteX12" fmla="*/ 1593527 w 1607330"/>
                <a:gd name="connsiteY12" fmla="*/ 196770 h 1973443"/>
                <a:gd name="connsiteX13" fmla="*/ 1512505 w 1607330"/>
                <a:gd name="connsiteY13" fmla="*/ 196770 h 1973443"/>
                <a:gd name="connsiteX14" fmla="*/ 644403 w 1607330"/>
                <a:gd name="connsiteY14" fmla="*/ 0 h 1973443"/>
                <a:gd name="connsiteX15" fmla="*/ 528657 w 1607330"/>
                <a:gd name="connsiteY15" fmla="*/ 46299 h 1973443"/>
                <a:gd name="connsiteX16" fmla="*/ 7796 w 1607330"/>
                <a:gd name="connsiteY16" fmla="*/ 254643 h 1973443"/>
                <a:gd name="connsiteX0" fmla="*/ 7796 w 1607330"/>
                <a:gd name="connsiteY0" fmla="*/ 254643 h 1973443"/>
                <a:gd name="connsiteX1" fmla="*/ 7796 w 1607330"/>
                <a:gd name="connsiteY1" fmla="*/ 520861 h 1973443"/>
                <a:gd name="connsiteX2" fmla="*/ 88819 w 1607330"/>
                <a:gd name="connsiteY2" fmla="*/ 532435 h 1973443"/>
                <a:gd name="connsiteX3" fmla="*/ 470783 w 1607330"/>
                <a:gd name="connsiteY3" fmla="*/ 601884 h 1973443"/>
                <a:gd name="connsiteX4" fmla="*/ 482358 w 1607330"/>
                <a:gd name="connsiteY4" fmla="*/ 659757 h 1973443"/>
                <a:gd name="connsiteX5" fmla="*/ 528657 w 1607330"/>
                <a:gd name="connsiteY5" fmla="*/ 1770927 h 1973443"/>
                <a:gd name="connsiteX6" fmla="*/ 459208 w 1607330"/>
                <a:gd name="connsiteY6" fmla="*/ 1759352 h 1973443"/>
                <a:gd name="connsiteX7" fmla="*/ 239289 w 1607330"/>
                <a:gd name="connsiteY7" fmla="*/ 1817225 h 1973443"/>
                <a:gd name="connsiteX8" fmla="*/ 713851 w 1607330"/>
                <a:gd name="connsiteY8" fmla="*/ 1967696 h 1973443"/>
                <a:gd name="connsiteX9" fmla="*/ 806449 w 1607330"/>
                <a:gd name="connsiteY9" fmla="*/ 1944547 h 1973443"/>
                <a:gd name="connsiteX10" fmla="*/ 1581953 w 1607330"/>
                <a:gd name="connsiteY10" fmla="*/ 1770927 h 1973443"/>
                <a:gd name="connsiteX11" fmla="*/ 1593527 w 1607330"/>
                <a:gd name="connsiteY11" fmla="*/ 1701479 h 1973443"/>
                <a:gd name="connsiteX12" fmla="*/ 1593527 w 1607330"/>
                <a:gd name="connsiteY12" fmla="*/ 196770 h 1973443"/>
                <a:gd name="connsiteX13" fmla="*/ 1512505 w 1607330"/>
                <a:gd name="connsiteY13" fmla="*/ 196770 h 1973443"/>
                <a:gd name="connsiteX14" fmla="*/ 644403 w 1607330"/>
                <a:gd name="connsiteY14" fmla="*/ 0 h 1973443"/>
                <a:gd name="connsiteX15" fmla="*/ 528657 w 1607330"/>
                <a:gd name="connsiteY15" fmla="*/ 46299 h 1973443"/>
                <a:gd name="connsiteX16" fmla="*/ 7796 w 1607330"/>
                <a:gd name="connsiteY16" fmla="*/ 254643 h 1973443"/>
                <a:gd name="connsiteX0" fmla="*/ 7796 w 1607330"/>
                <a:gd name="connsiteY0" fmla="*/ 254643 h 1973443"/>
                <a:gd name="connsiteX1" fmla="*/ 7796 w 1607330"/>
                <a:gd name="connsiteY1" fmla="*/ 520861 h 1973443"/>
                <a:gd name="connsiteX2" fmla="*/ 88819 w 1607330"/>
                <a:gd name="connsiteY2" fmla="*/ 532435 h 1973443"/>
                <a:gd name="connsiteX3" fmla="*/ 470783 w 1607330"/>
                <a:gd name="connsiteY3" fmla="*/ 601884 h 1973443"/>
                <a:gd name="connsiteX4" fmla="*/ 482358 w 1607330"/>
                <a:gd name="connsiteY4" fmla="*/ 659757 h 1973443"/>
                <a:gd name="connsiteX5" fmla="*/ 528657 w 1607330"/>
                <a:gd name="connsiteY5" fmla="*/ 1770927 h 1973443"/>
                <a:gd name="connsiteX6" fmla="*/ 459208 w 1607330"/>
                <a:gd name="connsiteY6" fmla="*/ 1759352 h 1973443"/>
                <a:gd name="connsiteX7" fmla="*/ 239289 w 1607330"/>
                <a:gd name="connsiteY7" fmla="*/ 1817225 h 1973443"/>
                <a:gd name="connsiteX8" fmla="*/ 713851 w 1607330"/>
                <a:gd name="connsiteY8" fmla="*/ 1967696 h 1973443"/>
                <a:gd name="connsiteX9" fmla="*/ 806449 w 1607330"/>
                <a:gd name="connsiteY9" fmla="*/ 1944547 h 1973443"/>
                <a:gd name="connsiteX10" fmla="*/ 1581953 w 1607330"/>
                <a:gd name="connsiteY10" fmla="*/ 1770927 h 1973443"/>
                <a:gd name="connsiteX11" fmla="*/ 1593527 w 1607330"/>
                <a:gd name="connsiteY11" fmla="*/ 1701479 h 1973443"/>
                <a:gd name="connsiteX12" fmla="*/ 1593527 w 1607330"/>
                <a:gd name="connsiteY12" fmla="*/ 196770 h 1973443"/>
                <a:gd name="connsiteX13" fmla="*/ 1512505 w 1607330"/>
                <a:gd name="connsiteY13" fmla="*/ 196770 h 1973443"/>
                <a:gd name="connsiteX14" fmla="*/ 644403 w 1607330"/>
                <a:gd name="connsiteY14" fmla="*/ 0 h 1973443"/>
                <a:gd name="connsiteX15" fmla="*/ 528657 w 1607330"/>
                <a:gd name="connsiteY15" fmla="*/ 46299 h 1973443"/>
                <a:gd name="connsiteX16" fmla="*/ 7796 w 1607330"/>
                <a:gd name="connsiteY16" fmla="*/ 254643 h 1973443"/>
                <a:gd name="connsiteX0" fmla="*/ 7796 w 1648082"/>
                <a:gd name="connsiteY0" fmla="*/ 254643 h 1978841"/>
                <a:gd name="connsiteX1" fmla="*/ 7796 w 1648082"/>
                <a:gd name="connsiteY1" fmla="*/ 520861 h 1978841"/>
                <a:gd name="connsiteX2" fmla="*/ 88819 w 1648082"/>
                <a:gd name="connsiteY2" fmla="*/ 532435 h 1978841"/>
                <a:gd name="connsiteX3" fmla="*/ 470783 w 1648082"/>
                <a:gd name="connsiteY3" fmla="*/ 601884 h 1978841"/>
                <a:gd name="connsiteX4" fmla="*/ 482358 w 1648082"/>
                <a:gd name="connsiteY4" fmla="*/ 659757 h 1978841"/>
                <a:gd name="connsiteX5" fmla="*/ 528657 w 1648082"/>
                <a:gd name="connsiteY5" fmla="*/ 1770927 h 1978841"/>
                <a:gd name="connsiteX6" fmla="*/ 459208 w 1648082"/>
                <a:gd name="connsiteY6" fmla="*/ 1759352 h 1978841"/>
                <a:gd name="connsiteX7" fmla="*/ 239289 w 1648082"/>
                <a:gd name="connsiteY7" fmla="*/ 1817225 h 1978841"/>
                <a:gd name="connsiteX8" fmla="*/ 713851 w 1648082"/>
                <a:gd name="connsiteY8" fmla="*/ 1967696 h 1978841"/>
                <a:gd name="connsiteX9" fmla="*/ 737001 w 1648082"/>
                <a:gd name="connsiteY9" fmla="*/ 1967696 h 1978841"/>
                <a:gd name="connsiteX10" fmla="*/ 1581953 w 1648082"/>
                <a:gd name="connsiteY10" fmla="*/ 1770927 h 1978841"/>
                <a:gd name="connsiteX11" fmla="*/ 1593527 w 1648082"/>
                <a:gd name="connsiteY11" fmla="*/ 1701479 h 1978841"/>
                <a:gd name="connsiteX12" fmla="*/ 1593527 w 1648082"/>
                <a:gd name="connsiteY12" fmla="*/ 196770 h 1978841"/>
                <a:gd name="connsiteX13" fmla="*/ 1512505 w 1648082"/>
                <a:gd name="connsiteY13" fmla="*/ 196770 h 1978841"/>
                <a:gd name="connsiteX14" fmla="*/ 644403 w 1648082"/>
                <a:gd name="connsiteY14" fmla="*/ 0 h 1978841"/>
                <a:gd name="connsiteX15" fmla="*/ 528657 w 1648082"/>
                <a:gd name="connsiteY15" fmla="*/ 46299 h 1978841"/>
                <a:gd name="connsiteX16" fmla="*/ 7796 w 1648082"/>
                <a:gd name="connsiteY16" fmla="*/ 254643 h 1978841"/>
                <a:gd name="connsiteX0" fmla="*/ 7796 w 1648082"/>
                <a:gd name="connsiteY0" fmla="*/ 254643 h 1978841"/>
                <a:gd name="connsiteX1" fmla="*/ 7796 w 1648082"/>
                <a:gd name="connsiteY1" fmla="*/ 520861 h 1978841"/>
                <a:gd name="connsiteX2" fmla="*/ 88819 w 1648082"/>
                <a:gd name="connsiteY2" fmla="*/ 532435 h 1978841"/>
                <a:gd name="connsiteX3" fmla="*/ 470783 w 1648082"/>
                <a:gd name="connsiteY3" fmla="*/ 601884 h 1978841"/>
                <a:gd name="connsiteX4" fmla="*/ 482358 w 1648082"/>
                <a:gd name="connsiteY4" fmla="*/ 659757 h 1978841"/>
                <a:gd name="connsiteX5" fmla="*/ 528657 w 1648082"/>
                <a:gd name="connsiteY5" fmla="*/ 1770927 h 1978841"/>
                <a:gd name="connsiteX6" fmla="*/ 459208 w 1648082"/>
                <a:gd name="connsiteY6" fmla="*/ 1759352 h 1978841"/>
                <a:gd name="connsiteX7" fmla="*/ 239289 w 1648082"/>
                <a:gd name="connsiteY7" fmla="*/ 1817225 h 1978841"/>
                <a:gd name="connsiteX8" fmla="*/ 713851 w 1648082"/>
                <a:gd name="connsiteY8" fmla="*/ 1967696 h 1978841"/>
                <a:gd name="connsiteX9" fmla="*/ 737001 w 1648082"/>
                <a:gd name="connsiteY9" fmla="*/ 1967696 h 1978841"/>
                <a:gd name="connsiteX10" fmla="*/ 1581953 w 1648082"/>
                <a:gd name="connsiteY10" fmla="*/ 1770927 h 1978841"/>
                <a:gd name="connsiteX11" fmla="*/ 1593527 w 1648082"/>
                <a:gd name="connsiteY11" fmla="*/ 1701479 h 1978841"/>
                <a:gd name="connsiteX12" fmla="*/ 1593527 w 1648082"/>
                <a:gd name="connsiteY12" fmla="*/ 196770 h 1978841"/>
                <a:gd name="connsiteX13" fmla="*/ 1512505 w 1648082"/>
                <a:gd name="connsiteY13" fmla="*/ 196770 h 1978841"/>
                <a:gd name="connsiteX14" fmla="*/ 644403 w 1648082"/>
                <a:gd name="connsiteY14" fmla="*/ 0 h 1978841"/>
                <a:gd name="connsiteX15" fmla="*/ 528657 w 1648082"/>
                <a:gd name="connsiteY15" fmla="*/ 46299 h 1978841"/>
                <a:gd name="connsiteX16" fmla="*/ 7796 w 1648082"/>
                <a:gd name="connsiteY16" fmla="*/ 254643 h 1978841"/>
                <a:gd name="connsiteX0" fmla="*/ 7796 w 1648082"/>
                <a:gd name="connsiteY0" fmla="*/ 254643 h 1978841"/>
                <a:gd name="connsiteX1" fmla="*/ 7796 w 1648082"/>
                <a:gd name="connsiteY1" fmla="*/ 520861 h 1978841"/>
                <a:gd name="connsiteX2" fmla="*/ 88819 w 1648082"/>
                <a:gd name="connsiteY2" fmla="*/ 532435 h 1978841"/>
                <a:gd name="connsiteX3" fmla="*/ 470783 w 1648082"/>
                <a:gd name="connsiteY3" fmla="*/ 601884 h 1978841"/>
                <a:gd name="connsiteX4" fmla="*/ 482358 w 1648082"/>
                <a:gd name="connsiteY4" fmla="*/ 659757 h 1978841"/>
                <a:gd name="connsiteX5" fmla="*/ 522171 w 1648082"/>
                <a:gd name="connsiteY5" fmla="*/ 1744987 h 1978841"/>
                <a:gd name="connsiteX6" fmla="*/ 459208 w 1648082"/>
                <a:gd name="connsiteY6" fmla="*/ 1759352 h 1978841"/>
                <a:gd name="connsiteX7" fmla="*/ 239289 w 1648082"/>
                <a:gd name="connsiteY7" fmla="*/ 1817225 h 1978841"/>
                <a:gd name="connsiteX8" fmla="*/ 713851 w 1648082"/>
                <a:gd name="connsiteY8" fmla="*/ 1967696 h 1978841"/>
                <a:gd name="connsiteX9" fmla="*/ 737001 w 1648082"/>
                <a:gd name="connsiteY9" fmla="*/ 1967696 h 1978841"/>
                <a:gd name="connsiteX10" fmla="*/ 1581953 w 1648082"/>
                <a:gd name="connsiteY10" fmla="*/ 1770927 h 1978841"/>
                <a:gd name="connsiteX11" fmla="*/ 1593527 w 1648082"/>
                <a:gd name="connsiteY11" fmla="*/ 1701479 h 1978841"/>
                <a:gd name="connsiteX12" fmla="*/ 1593527 w 1648082"/>
                <a:gd name="connsiteY12" fmla="*/ 196770 h 1978841"/>
                <a:gd name="connsiteX13" fmla="*/ 1512505 w 1648082"/>
                <a:gd name="connsiteY13" fmla="*/ 196770 h 1978841"/>
                <a:gd name="connsiteX14" fmla="*/ 644403 w 1648082"/>
                <a:gd name="connsiteY14" fmla="*/ 0 h 1978841"/>
                <a:gd name="connsiteX15" fmla="*/ 528657 w 1648082"/>
                <a:gd name="connsiteY15" fmla="*/ 46299 h 1978841"/>
                <a:gd name="connsiteX16" fmla="*/ 7796 w 1648082"/>
                <a:gd name="connsiteY16" fmla="*/ 254643 h 1978841"/>
                <a:gd name="connsiteX0" fmla="*/ 7796 w 1648082"/>
                <a:gd name="connsiteY0" fmla="*/ 254643 h 1978841"/>
                <a:gd name="connsiteX1" fmla="*/ 7796 w 1648082"/>
                <a:gd name="connsiteY1" fmla="*/ 520861 h 1978841"/>
                <a:gd name="connsiteX2" fmla="*/ 88819 w 1648082"/>
                <a:gd name="connsiteY2" fmla="*/ 532435 h 1978841"/>
                <a:gd name="connsiteX3" fmla="*/ 470783 w 1648082"/>
                <a:gd name="connsiteY3" fmla="*/ 601884 h 1978841"/>
                <a:gd name="connsiteX4" fmla="*/ 482358 w 1648082"/>
                <a:gd name="connsiteY4" fmla="*/ 659757 h 1978841"/>
                <a:gd name="connsiteX5" fmla="*/ 522171 w 1648082"/>
                <a:gd name="connsiteY5" fmla="*/ 1744987 h 1978841"/>
                <a:gd name="connsiteX6" fmla="*/ 459208 w 1648082"/>
                <a:gd name="connsiteY6" fmla="*/ 1759352 h 1978841"/>
                <a:gd name="connsiteX7" fmla="*/ 239289 w 1648082"/>
                <a:gd name="connsiteY7" fmla="*/ 1817225 h 1978841"/>
                <a:gd name="connsiteX8" fmla="*/ 713851 w 1648082"/>
                <a:gd name="connsiteY8" fmla="*/ 1967696 h 1978841"/>
                <a:gd name="connsiteX9" fmla="*/ 737001 w 1648082"/>
                <a:gd name="connsiteY9" fmla="*/ 1967696 h 1978841"/>
                <a:gd name="connsiteX10" fmla="*/ 1581953 w 1648082"/>
                <a:gd name="connsiteY10" fmla="*/ 1770927 h 1978841"/>
                <a:gd name="connsiteX11" fmla="*/ 1593527 w 1648082"/>
                <a:gd name="connsiteY11" fmla="*/ 1701479 h 1978841"/>
                <a:gd name="connsiteX12" fmla="*/ 1593527 w 1648082"/>
                <a:gd name="connsiteY12" fmla="*/ 196770 h 1978841"/>
                <a:gd name="connsiteX13" fmla="*/ 1512505 w 1648082"/>
                <a:gd name="connsiteY13" fmla="*/ 196770 h 1978841"/>
                <a:gd name="connsiteX14" fmla="*/ 644403 w 1648082"/>
                <a:gd name="connsiteY14" fmla="*/ 0 h 1978841"/>
                <a:gd name="connsiteX15" fmla="*/ 528657 w 1648082"/>
                <a:gd name="connsiteY15" fmla="*/ 46299 h 1978841"/>
                <a:gd name="connsiteX16" fmla="*/ 7796 w 1648082"/>
                <a:gd name="connsiteY16" fmla="*/ 254643 h 1978841"/>
                <a:gd name="connsiteX0" fmla="*/ 7796 w 1648082"/>
                <a:gd name="connsiteY0" fmla="*/ 254643 h 1978841"/>
                <a:gd name="connsiteX1" fmla="*/ 7796 w 1648082"/>
                <a:gd name="connsiteY1" fmla="*/ 520861 h 1978841"/>
                <a:gd name="connsiteX2" fmla="*/ 88819 w 1648082"/>
                <a:gd name="connsiteY2" fmla="*/ 532435 h 1978841"/>
                <a:gd name="connsiteX3" fmla="*/ 470783 w 1648082"/>
                <a:gd name="connsiteY3" fmla="*/ 601884 h 1978841"/>
                <a:gd name="connsiteX4" fmla="*/ 482358 w 1648082"/>
                <a:gd name="connsiteY4" fmla="*/ 659757 h 1978841"/>
                <a:gd name="connsiteX5" fmla="*/ 522171 w 1648082"/>
                <a:gd name="connsiteY5" fmla="*/ 1744987 h 1978841"/>
                <a:gd name="connsiteX6" fmla="*/ 459208 w 1648082"/>
                <a:gd name="connsiteY6" fmla="*/ 1759352 h 1978841"/>
                <a:gd name="connsiteX7" fmla="*/ 239289 w 1648082"/>
                <a:gd name="connsiteY7" fmla="*/ 1817225 h 1978841"/>
                <a:gd name="connsiteX8" fmla="*/ 713851 w 1648082"/>
                <a:gd name="connsiteY8" fmla="*/ 1967696 h 1978841"/>
                <a:gd name="connsiteX9" fmla="*/ 737001 w 1648082"/>
                <a:gd name="connsiteY9" fmla="*/ 1967696 h 1978841"/>
                <a:gd name="connsiteX10" fmla="*/ 1581953 w 1648082"/>
                <a:gd name="connsiteY10" fmla="*/ 1770927 h 1978841"/>
                <a:gd name="connsiteX11" fmla="*/ 1593527 w 1648082"/>
                <a:gd name="connsiteY11" fmla="*/ 1701479 h 1978841"/>
                <a:gd name="connsiteX12" fmla="*/ 1593527 w 1648082"/>
                <a:gd name="connsiteY12" fmla="*/ 196770 h 1978841"/>
                <a:gd name="connsiteX13" fmla="*/ 1512505 w 1648082"/>
                <a:gd name="connsiteY13" fmla="*/ 196770 h 1978841"/>
                <a:gd name="connsiteX14" fmla="*/ 644403 w 1648082"/>
                <a:gd name="connsiteY14" fmla="*/ 0 h 1978841"/>
                <a:gd name="connsiteX15" fmla="*/ 528657 w 1648082"/>
                <a:gd name="connsiteY15" fmla="*/ 46299 h 1978841"/>
                <a:gd name="connsiteX16" fmla="*/ 7796 w 1648082"/>
                <a:gd name="connsiteY16" fmla="*/ 254643 h 1978841"/>
                <a:gd name="connsiteX0" fmla="*/ 7796 w 1648082"/>
                <a:gd name="connsiteY0" fmla="*/ 254643 h 1978841"/>
                <a:gd name="connsiteX1" fmla="*/ 7796 w 1648082"/>
                <a:gd name="connsiteY1" fmla="*/ 520861 h 1978841"/>
                <a:gd name="connsiteX2" fmla="*/ 88819 w 1648082"/>
                <a:gd name="connsiteY2" fmla="*/ 532435 h 1978841"/>
                <a:gd name="connsiteX3" fmla="*/ 470783 w 1648082"/>
                <a:gd name="connsiteY3" fmla="*/ 601884 h 1978841"/>
                <a:gd name="connsiteX4" fmla="*/ 482358 w 1648082"/>
                <a:gd name="connsiteY4" fmla="*/ 659757 h 1978841"/>
                <a:gd name="connsiteX5" fmla="*/ 522171 w 1648082"/>
                <a:gd name="connsiteY5" fmla="*/ 1744987 h 1978841"/>
                <a:gd name="connsiteX6" fmla="*/ 459208 w 1648082"/>
                <a:gd name="connsiteY6" fmla="*/ 1759352 h 1978841"/>
                <a:gd name="connsiteX7" fmla="*/ 239289 w 1648082"/>
                <a:gd name="connsiteY7" fmla="*/ 1817225 h 1978841"/>
                <a:gd name="connsiteX8" fmla="*/ 713851 w 1648082"/>
                <a:gd name="connsiteY8" fmla="*/ 1967696 h 1978841"/>
                <a:gd name="connsiteX9" fmla="*/ 737001 w 1648082"/>
                <a:gd name="connsiteY9" fmla="*/ 1967696 h 1978841"/>
                <a:gd name="connsiteX10" fmla="*/ 1581953 w 1648082"/>
                <a:gd name="connsiteY10" fmla="*/ 1770927 h 1978841"/>
                <a:gd name="connsiteX11" fmla="*/ 1593527 w 1648082"/>
                <a:gd name="connsiteY11" fmla="*/ 1701479 h 1978841"/>
                <a:gd name="connsiteX12" fmla="*/ 1593527 w 1648082"/>
                <a:gd name="connsiteY12" fmla="*/ 196770 h 1978841"/>
                <a:gd name="connsiteX13" fmla="*/ 1512505 w 1648082"/>
                <a:gd name="connsiteY13" fmla="*/ 196770 h 1978841"/>
                <a:gd name="connsiteX14" fmla="*/ 644403 w 1648082"/>
                <a:gd name="connsiteY14" fmla="*/ 0 h 1978841"/>
                <a:gd name="connsiteX15" fmla="*/ 528657 w 1648082"/>
                <a:gd name="connsiteY15" fmla="*/ 46299 h 1978841"/>
                <a:gd name="connsiteX16" fmla="*/ 7796 w 1648082"/>
                <a:gd name="connsiteY16" fmla="*/ 254643 h 1978841"/>
                <a:gd name="connsiteX0" fmla="*/ 7796 w 1607330"/>
                <a:gd name="connsiteY0" fmla="*/ 254643 h 1978841"/>
                <a:gd name="connsiteX1" fmla="*/ 7796 w 1607330"/>
                <a:gd name="connsiteY1" fmla="*/ 520861 h 1978841"/>
                <a:gd name="connsiteX2" fmla="*/ 88819 w 1607330"/>
                <a:gd name="connsiteY2" fmla="*/ 532435 h 1978841"/>
                <a:gd name="connsiteX3" fmla="*/ 470783 w 1607330"/>
                <a:gd name="connsiteY3" fmla="*/ 601884 h 1978841"/>
                <a:gd name="connsiteX4" fmla="*/ 482358 w 1607330"/>
                <a:gd name="connsiteY4" fmla="*/ 659757 h 1978841"/>
                <a:gd name="connsiteX5" fmla="*/ 522171 w 1607330"/>
                <a:gd name="connsiteY5" fmla="*/ 1744987 h 1978841"/>
                <a:gd name="connsiteX6" fmla="*/ 459208 w 1607330"/>
                <a:gd name="connsiteY6" fmla="*/ 1759352 h 1978841"/>
                <a:gd name="connsiteX7" fmla="*/ 239289 w 1607330"/>
                <a:gd name="connsiteY7" fmla="*/ 1817225 h 1978841"/>
                <a:gd name="connsiteX8" fmla="*/ 713851 w 1607330"/>
                <a:gd name="connsiteY8" fmla="*/ 1967696 h 1978841"/>
                <a:gd name="connsiteX9" fmla="*/ 737001 w 1607330"/>
                <a:gd name="connsiteY9" fmla="*/ 1967696 h 1978841"/>
                <a:gd name="connsiteX10" fmla="*/ 1581953 w 1607330"/>
                <a:gd name="connsiteY10" fmla="*/ 1770927 h 1978841"/>
                <a:gd name="connsiteX11" fmla="*/ 1593527 w 1607330"/>
                <a:gd name="connsiteY11" fmla="*/ 1701479 h 1978841"/>
                <a:gd name="connsiteX12" fmla="*/ 1593527 w 1607330"/>
                <a:gd name="connsiteY12" fmla="*/ 196770 h 1978841"/>
                <a:gd name="connsiteX13" fmla="*/ 1512505 w 1607330"/>
                <a:gd name="connsiteY13" fmla="*/ 196770 h 1978841"/>
                <a:gd name="connsiteX14" fmla="*/ 644403 w 1607330"/>
                <a:gd name="connsiteY14" fmla="*/ 0 h 1978841"/>
                <a:gd name="connsiteX15" fmla="*/ 528657 w 1607330"/>
                <a:gd name="connsiteY15" fmla="*/ 46299 h 1978841"/>
                <a:gd name="connsiteX16" fmla="*/ 7796 w 1607330"/>
                <a:gd name="connsiteY16" fmla="*/ 254643 h 1978841"/>
                <a:gd name="connsiteX0" fmla="*/ 7796 w 1599980"/>
                <a:gd name="connsiteY0" fmla="*/ 254643 h 1978841"/>
                <a:gd name="connsiteX1" fmla="*/ 7796 w 1599980"/>
                <a:gd name="connsiteY1" fmla="*/ 520861 h 1978841"/>
                <a:gd name="connsiteX2" fmla="*/ 88819 w 1599980"/>
                <a:gd name="connsiteY2" fmla="*/ 532435 h 1978841"/>
                <a:gd name="connsiteX3" fmla="*/ 470783 w 1599980"/>
                <a:gd name="connsiteY3" fmla="*/ 601884 h 1978841"/>
                <a:gd name="connsiteX4" fmla="*/ 482358 w 1599980"/>
                <a:gd name="connsiteY4" fmla="*/ 659757 h 1978841"/>
                <a:gd name="connsiteX5" fmla="*/ 522171 w 1599980"/>
                <a:gd name="connsiteY5" fmla="*/ 1744987 h 1978841"/>
                <a:gd name="connsiteX6" fmla="*/ 459208 w 1599980"/>
                <a:gd name="connsiteY6" fmla="*/ 1759352 h 1978841"/>
                <a:gd name="connsiteX7" fmla="*/ 239289 w 1599980"/>
                <a:gd name="connsiteY7" fmla="*/ 1817225 h 1978841"/>
                <a:gd name="connsiteX8" fmla="*/ 713851 w 1599980"/>
                <a:gd name="connsiteY8" fmla="*/ 1967696 h 1978841"/>
                <a:gd name="connsiteX9" fmla="*/ 737001 w 1599980"/>
                <a:gd name="connsiteY9" fmla="*/ 1967696 h 1978841"/>
                <a:gd name="connsiteX10" fmla="*/ 1581953 w 1599980"/>
                <a:gd name="connsiteY10" fmla="*/ 1770927 h 1978841"/>
                <a:gd name="connsiteX11" fmla="*/ 1593527 w 1599980"/>
                <a:gd name="connsiteY11" fmla="*/ 1701479 h 1978841"/>
                <a:gd name="connsiteX12" fmla="*/ 1593527 w 1599980"/>
                <a:gd name="connsiteY12" fmla="*/ 196770 h 1978841"/>
                <a:gd name="connsiteX13" fmla="*/ 1512505 w 1599980"/>
                <a:gd name="connsiteY13" fmla="*/ 196770 h 1978841"/>
                <a:gd name="connsiteX14" fmla="*/ 644403 w 1599980"/>
                <a:gd name="connsiteY14" fmla="*/ 0 h 1978841"/>
                <a:gd name="connsiteX15" fmla="*/ 528657 w 1599980"/>
                <a:gd name="connsiteY15" fmla="*/ 46299 h 1978841"/>
                <a:gd name="connsiteX16" fmla="*/ 7796 w 1599980"/>
                <a:gd name="connsiteY16" fmla="*/ 254643 h 1978841"/>
                <a:gd name="connsiteX0" fmla="*/ 7796 w 1647123"/>
                <a:gd name="connsiteY0" fmla="*/ 254643 h 1981279"/>
                <a:gd name="connsiteX1" fmla="*/ 7796 w 1647123"/>
                <a:gd name="connsiteY1" fmla="*/ 520861 h 1981279"/>
                <a:gd name="connsiteX2" fmla="*/ 88819 w 1647123"/>
                <a:gd name="connsiteY2" fmla="*/ 532435 h 1981279"/>
                <a:gd name="connsiteX3" fmla="*/ 470783 w 1647123"/>
                <a:gd name="connsiteY3" fmla="*/ 601884 h 1981279"/>
                <a:gd name="connsiteX4" fmla="*/ 482358 w 1647123"/>
                <a:gd name="connsiteY4" fmla="*/ 659757 h 1981279"/>
                <a:gd name="connsiteX5" fmla="*/ 522171 w 1647123"/>
                <a:gd name="connsiteY5" fmla="*/ 1744987 h 1981279"/>
                <a:gd name="connsiteX6" fmla="*/ 459208 w 1647123"/>
                <a:gd name="connsiteY6" fmla="*/ 1759352 h 1981279"/>
                <a:gd name="connsiteX7" fmla="*/ 239289 w 1647123"/>
                <a:gd name="connsiteY7" fmla="*/ 1817225 h 1981279"/>
                <a:gd name="connsiteX8" fmla="*/ 713851 w 1647123"/>
                <a:gd name="connsiteY8" fmla="*/ 1967696 h 1981279"/>
                <a:gd name="connsiteX9" fmla="*/ 749971 w 1647123"/>
                <a:gd name="connsiteY9" fmla="*/ 1974181 h 1981279"/>
                <a:gd name="connsiteX10" fmla="*/ 1581953 w 1647123"/>
                <a:gd name="connsiteY10" fmla="*/ 1770927 h 1981279"/>
                <a:gd name="connsiteX11" fmla="*/ 1593527 w 1647123"/>
                <a:gd name="connsiteY11" fmla="*/ 1701479 h 1981279"/>
                <a:gd name="connsiteX12" fmla="*/ 1593527 w 1647123"/>
                <a:gd name="connsiteY12" fmla="*/ 196770 h 1981279"/>
                <a:gd name="connsiteX13" fmla="*/ 1512505 w 1647123"/>
                <a:gd name="connsiteY13" fmla="*/ 196770 h 1981279"/>
                <a:gd name="connsiteX14" fmla="*/ 644403 w 1647123"/>
                <a:gd name="connsiteY14" fmla="*/ 0 h 1981279"/>
                <a:gd name="connsiteX15" fmla="*/ 528657 w 1647123"/>
                <a:gd name="connsiteY15" fmla="*/ 46299 h 1981279"/>
                <a:gd name="connsiteX16" fmla="*/ 7796 w 1647123"/>
                <a:gd name="connsiteY16" fmla="*/ 254643 h 1981279"/>
                <a:gd name="connsiteX0" fmla="*/ 7796 w 1601390"/>
                <a:gd name="connsiteY0" fmla="*/ 254643 h 1981279"/>
                <a:gd name="connsiteX1" fmla="*/ 7796 w 1601390"/>
                <a:gd name="connsiteY1" fmla="*/ 520861 h 1981279"/>
                <a:gd name="connsiteX2" fmla="*/ 88819 w 1601390"/>
                <a:gd name="connsiteY2" fmla="*/ 532435 h 1981279"/>
                <a:gd name="connsiteX3" fmla="*/ 470783 w 1601390"/>
                <a:gd name="connsiteY3" fmla="*/ 601884 h 1981279"/>
                <a:gd name="connsiteX4" fmla="*/ 482358 w 1601390"/>
                <a:gd name="connsiteY4" fmla="*/ 659757 h 1981279"/>
                <a:gd name="connsiteX5" fmla="*/ 522171 w 1601390"/>
                <a:gd name="connsiteY5" fmla="*/ 1744987 h 1981279"/>
                <a:gd name="connsiteX6" fmla="*/ 459208 w 1601390"/>
                <a:gd name="connsiteY6" fmla="*/ 1759352 h 1981279"/>
                <a:gd name="connsiteX7" fmla="*/ 239289 w 1601390"/>
                <a:gd name="connsiteY7" fmla="*/ 1817225 h 1981279"/>
                <a:gd name="connsiteX8" fmla="*/ 713851 w 1601390"/>
                <a:gd name="connsiteY8" fmla="*/ 1967696 h 1981279"/>
                <a:gd name="connsiteX9" fmla="*/ 749971 w 1601390"/>
                <a:gd name="connsiteY9" fmla="*/ 1974181 h 1981279"/>
                <a:gd name="connsiteX10" fmla="*/ 1581953 w 1601390"/>
                <a:gd name="connsiteY10" fmla="*/ 1770927 h 1981279"/>
                <a:gd name="connsiteX11" fmla="*/ 1593527 w 1601390"/>
                <a:gd name="connsiteY11" fmla="*/ 1701479 h 1981279"/>
                <a:gd name="connsiteX12" fmla="*/ 1593527 w 1601390"/>
                <a:gd name="connsiteY12" fmla="*/ 196770 h 1981279"/>
                <a:gd name="connsiteX13" fmla="*/ 1512505 w 1601390"/>
                <a:gd name="connsiteY13" fmla="*/ 196770 h 1981279"/>
                <a:gd name="connsiteX14" fmla="*/ 644403 w 1601390"/>
                <a:gd name="connsiteY14" fmla="*/ 0 h 1981279"/>
                <a:gd name="connsiteX15" fmla="*/ 528657 w 1601390"/>
                <a:gd name="connsiteY15" fmla="*/ 46299 h 1981279"/>
                <a:gd name="connsiteX16" fmla="*/ 7796 w 1601390"/>
                <a:gd name="connsiteY16" fmla="*/ 254643 h 1981279"/>
                <a:gd name="connsiteX0" fmla="*/ 7796 w 1601390"/>
                <a:gd name="connsiteY0" fmla="*/ 254643 h 1981279"/>
                <a:gd name="connsiteX1" fmla="*/ 7796 w 1601390"/>
                <a:gd name="connsiteY1" fmla="*/ 520861 h 1981279"/>
                <a:gd name="connsiteX2" fmla="*/ 88819 w 1601390"/>
                <a:gd name="connsiteY2" fmla="*/ 532435 h 1981279"/>
                <a:gd name="connsiteX3" fmla="*/ 470783 w 1601390"/>
                <a:gd name="connsiteY3" fmla="*/ 601884 h 1981279"/>
                <a:gd name="connsiteX4" fmla="*/ 482358 w 1601390"/>
                <a:gd name="connsiteY4" fmla="*/ 659757 h 1981279"/>
                <a:gd name="connsiteX5" fmla="*/ 522171 w 1601390"/>
                <a:gd name="connsiteY5" fmla="*/ 1744987 h 1981279"/>
                <a:gd name="connsiteX6" fmla="*/ 459208 w 1601390"/>
                <a:gd name="connsiteY6" fmla="*/ 1759352 h 1981279"/>
                <a:gd name="connsiteX7" fmla="*/ 239289 w 1601390"/>
                <a:gd name="connsiteY7" fmla="*/ 1817225 h 1981279"/>
                <a:gd name="connsiteX8" fmla="*/ 713851 w 1601390"/>
                <a:gd name="connsiteY8" fmla="*/ 1967696 h 1981279"/>
                <a:gd name="connsiteX9" fmla="*/ 749971 w 1601390"/>
                <a:gd name="connsiteY9" fmla="*/ 1974181 h 1981279"/>
                <a:gd name="connsiteX10" fmla="*/ 1581953 w 1601390"/>
                <a:gd name="connsiteY10" fmla="*/ 1770927 h 1981279"/>
                <a:gd name="connsiteX11" fmla="*/ 1593527 w 1601390"/>
                <a:gd name="connsiteY11" fmla="*/ 1701479 h 1981279"/>
                <a:gd name="connsiteX12" fmla="*/ 1593527 w 1601390"/>
                <a:gd name="connsiteY12" fmla="*/ 196770 h 1981279"/>
                <a:gd name="connsiteX13" fmla="*/ 1512505 w 1601390"/>
                <a:gd name="connsiteY13" fmla="*/ 196770 h 1981279"/>
                <a:gd name="connsiteX14" fmla="*/ 644403 w 1601390"/>
                <a:gd name="connsiteY14" fmla="*/ 0 h 1981279"/>
                <a:gd name="connsiteX15" fmla="*/ 528657 w 1601390"/>
                <a:gd name="connsiteY15" fmla="*/ 46299 h 1981279"/>
                <a:gd name="connsiteX16" fmla="*/ 7796 w 1601390"/>
                <a:gd name="connsiteY16" fmla="*/ 254643 h 1981279"/>
                <a:gd name="connsiteX0" fmla="*/ 6892 w 1600486"/>
                <a:gd name="connsiteY0" fmla="*/ 254643 h 1981279"/>
                <a:gd name="connsiteX1" fmla="*/ 6892 w 1600486"/>
                <a:gd name="connsiteY1" fmla="*/ 520861 h 1981279"/>
                <a:gd name="connsiteX2" fmla="*/ 74945 w 1600486"/>
                <a:gd name="connsiteY2" fmla="*/ 551890 h 1981279"/>
                <a:gd name="connsiteX3" fmla="*/ 469879 w 1600486"/>
                <a:gd name="connsiteY3" fmla="*/ 601884 h 1981279"/>
                <a:gd name="connsiteX4" fmla="*/ 481454 w 1600486"/>
                <a:gd name="connsiteY4" fmla="*/ 659757 h 1981279"/>
                <a:gd name="connsiteX5" fmla="*/ 521267 w 1600486"/>
                <a:gd name="connsiteY5" fmla="*/ 1744987 h 1981279"/>
                <a:gd name="connsiteX6" fmla="*/ 458304 w 1600486"/>
                <a:gd name="connsiteY6" fmla="*/ 1759352 h 1981279"/>
                <a:gd name="connsiteX7" fmla="*/ 238385 w 1600486"/>
                <a:gd name="connsiteY7" fmla="*/ 1817225 h 1981279"/>
                <a:gd name="connsiteX8" fmla="*/ 712947 w 1600486"/>
                <a:gd name="connsiteY8" fmla="*/ 1967696 h 1981279"/>
                <a:gd name="connsiteX9" fmla="*/ 749067 w 1600486"/>
                <a:gd name="connsiteY9" fmla="*/ 1974181 h 1981279"/>
                <a:gd name="connsiteX10" fmla="*/ 1581049 w 1600486"/>
                <a:gd name="connsiteY10" fmla="*/ 1770927 h 1981279"/>
                <a:gd name="connsiteX11" fmla="*/ 1592623 w 1600486"/>
                <a:gd name="connsiteY11" fmla="*/ 1701479 h 1981279"/>
                <a:gd name="connsiteX12" fmla="*/ 1592623 w 1600486"/>
                <a:gd name="connsiteY12" fmla="*/ 196770 h 1981279"/>
                <a:gd name="connsiteX13" fmla="*/ 1511601 w 1600486"/>
                <a:gd name="connsiteY13" fmla="*/ 196770 h 1981279"/>
                <a:gd name="connsiteX14" fmla="*/ 643499 w 1600486"/>
                <a:gd name="connsiteY14" fmla="*/ 0 h 1981279"/>
                <a:gd name="connsiteX15" fmla="*/ 527753 w 1600486"/>
                <a:gd name="connsiteY15" fmla="*/ 46299 h 1981279"/>
                <a:gd name="connsiteX16" fmla="*/ 6892 w 1600486"/>
                <a:gd name="connsiteY16" fmla="*/ 254643 h 1981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00486" h="1981279">
                  <a:moveTo>
                    <a:pt x="6892" y="254643"/>
                  </a:moveTo>
                  <a:cubicBezTo>
                    <a:pt x="140" y="364602"/>
                    <a:pt x="-4450" y="471320"/>
                    <a:pt x="6892" y="520861"/>
                  </a:cubicBezTo>
                  <a:cubicBezTo>
                    <a:pt x="18234" y="570402"/>
                    <a:pt x="74945" y="551890"/>
                    <a:pt x="74945" y="551890"/>
                  </a:cubicBezTo>
                  <a:cubicBezTo>
                    <a:pt x="152109" y="565394"/>
                    <a:pt x="402128" y="583906"/>
                    <a:pt x="469879" y="601884"/>
                  </a:cubicBezTo>
                  <a:cubicBezTo>
                    <a:pt x="537630" y="619862"/>
                    <a:pt x="479374" y="637853"/>
                    <a:pt x="481454" y="659757"/>
                  </a:cubicBezTo>
                  <a:cubicBezTo>
                    <a:pt x="483534" y="681661"/>
                    <a:pt x="525125" y="1739528"/>
                    <a:pt x="521267" y="1744987"/>
                  </a:cubicBezTo>
                  <a:cubicBezTo>
                    <a:pt x="517409" y="1750446"/>
                    <a:pt x="505451" y="1747312"/>
                    <a:pt x="458304" y="1759352"/>
                  </a:cubicBezTo>
                  <a:cubicBezTo>
                    <a:pt x="411157" y="1771392"/>
                    <a:pt x="195945" y="1782501"/>
                    <a:pt x="238385" y="1817225"/>
                  </a:cubicBezTo>
                  <a:cubicBezTo>
                    <a:pt x="280826" y="1851949"/>
                    <a:pt x="627833" y="1941537"/>
                    <a:pt x="712947" y="1967696"/>
                  </a:cubicBezTo>
                  <a:cubicBezTo>
                    <a:pt x="798061" y="1993855"/>
                    <a:pt x="749067" y="1974181"/>
                    <a:pt x="749067" y="1974181"/>
                  </a:cubicBezTo>
                  <a:cubicBezTo>
                    <a:pt x="801154" y="1952961"/>
                    <a:pt x="1544218" y="1783952"/>
                    <a:pt x="1581049" y="1770927"/>
                  </a:cubicBezTo>
                  <a:cubicBezTo>
                    <a:pt x="1617880" y="1757902"/>
                    <a:pt x="1590694" y="1755493"/>
                    <a:pt x="1592623" y="1701479"/>
                  </a:cubicBezTo>
                  <a:cubicBezTo>
                    <a:pt x="1594552" y="1647465"/>
                    <a:pt x="1606127" y="204487"/>
                    <a:pt x="1592623" y="196770"/>
                  </a:cubicBezTo>
                  <a:cubicBezTo>
                    <a:pt x="1579119" y="189053"/>
                    <a:pt x="1566026" y="210110"/>
                    <a:pt x="1511601" y="196770"/>
                  </a:cubicBezTo>
                  <a:cubicBezTo>
                    <a:pt x="1457176" y="183430"/>
                    <a:pt x="807474" y="25078"/>
                    <a:pt x="643499" y="0"/>
                  </a:cubicBezTo>
                  <a:cubicBezTo>
                    <a:pt x="564242" y="11944"/>
                    <a:pt x="527753" y="46299"/>
                    <a:pt x="527753" y="46299"/>
                  </a:cubicBezTo>
                  <a:lnTo>
                    <a:pt x="6892" y="254643"/>
                  </a:lnTo>
                  <a:close/>
                </a:path>
              </a:pathLst>
            </a:custGeom>
            <a:noFill/>
            <a:ln w="254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Palatino Linotype" panose="02040502050505030304" pitchFamily="18" charset="0"/>
                <a:ea typeface="+mn-ea"/>
                <a:cs typeface="+mn-cs"/>
              </a:endParaRPr>
            </a:p>
          </p:txBody>
        </p:sp>
        <p:cxnSp>
          <p:nvCxnSpPr>
            <p:cNvPr id="24" name="Straight Arrow Connector 8">
              <a:extLst>
                <a:ext uri="{FF2B5EF4-FFF2-40B4-BE49-F238E27FC236}">
                  <a16:creationId xmlns:a16="http://schemas.microsoft.com/office/drawing/2014/main" id="{3C0CD564-D1E7-334F-B5E3-E2EA4D71964B}"/>
                </a:ext>
              </a:extLst>
            </p:cNvPr>
            <p:cNvCxnSpPr/>
            <p:nvPr/>
          </p:nvCxnSpPr>
          <p:spPr>
            <a:xfrm>
              <a:off x="3759197" y="3844515"/>
              <a:ext cx="0" cy="1867664"/>
            </a:xfrm>
            <a:prstGeom prst="straightConnector1">
              <a:avLst/>
            </a:prstGeom>
            <a:ln>
              <a:solidFill>
                <a:schemeClr val="bg1">
                  <a:lumMod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1C7C4B78-B1A1-BC41-A7D0-86F25A751AD8}"/>
                </a:ext>
              </a:extLst>
            </p:cNvPr>
            <p:cNvSpPr txBox="1"/>
            <p:nvPr/>
          </p:nvSpPr>
          <p:spPr>
            <a:xfrm rot="16200000">
              <a:off x="3586521" y="4651022"/>
              <a:ext cx="737702" cy="307777"/>
            </a:xfrm>
            <a:prstGeom prst="rect">
              <a:avLst/>
            </a:prstGeom>
            <a:noFill/>
          </p:spPr>
          <p:txBody>
            <a:bodyPr wrap="non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400" b="0" i="0" u="none" strike="noStrike" kern="1200" cap="none" spc="0" normalizeH="0" baseline="0" noProof="0" dirty="0">
                  <a:ln>
                    <a:noFill/>
                  </a:ln>
                  <a:solidFill>
                    <a:prstClr val="white">
                      <a:lumMod val="50000"/>
                    </a:prstClr>
                  </a:solidFill>
                  <a:effectLst/>
                  <a:uLnTx/>
                  <a:uFillTx/>
                  <a:latin typeface="Palatino Linotype" panose="02040502050505030304" pitchFamily="18" charset="0"/>
                  <a:ea typeface="맑은 고딕" panose="020B0503020000020004" pitchFamily="50" charset="-127"/>
                  <a:cs typeface="Arial" panose="020B0604020202020204" pitchFamily="34" charset="0"/>
                </a:rPr>
                <a:t>~30</a:t>
              </a:r>
              <a:r>
                <a:rPr kumimoji="0" lang="ko-KR" altLang="en-US" sz="1400" b="0" i="0" u="none" strike="noStrike" kern="1200" cap="none" spc="0" normalizeH="0" baseline="0" noProof="0" dirty="0">
                  <a:ln>
                    <a:noFill/>
                  </a:ln>
                  <a:solidFill>
                    <a:prstClr val="white">
                      <a:lumMod val="50000"/>
                    </a:prstClr>
                  </a:solidFill>
                  <a:effectLst/>
                  <a:uLnTx/>
                  <a:uFillTx/>
                  <a:latin typeface="Palatino Linotype" panose="02040502050505030304" pitchFamily="18" charset="0"/>
                  <a:ea typeface="맑은 고딕" panose="020B0503020000020004" pitchFamily="50" charset="-127"/>
                  <a:cs typeface="Arial" panose="020B0604020202020204" pitchFamily="34" charset="0"/>
                </a:rPr>
                <a:t> </a:t>
              </a:r>
              <a:r>
                <a:rPr kumimoji="0" lang="en-US" altLang="ko-KR" sz="1400" b="0" i="0" u="none" strike="noStrike" kern="1200" cap="none" spc="0" normalizeH="0" baseline="0" noProof="0" dirty="0">
                  <a:ln>
                    <a:noFill/>
                  </a:ln>
                  <a:solidFill>
                    <a:prstClr val="white">
                      <a:lumMod val="50000"/>
                    </a:prstClr>
                  </a:solidFill>
                  <a:effectLst/>
                  <a:uLnTx/>
                  <a:uFillTx/>
                  <a:latin typeface="Palatino Linotype" panose="02040502050505030304" pitchFamily="18" charset="0"/>
                  <a:ea typeface="맑은 고딕" panose="020B0503020000020004" pitchFamily="50" charset="-127"/>
                  <a:cs typeface="Arial" panose="020B0604020202020204" pitchFamily="34" charset="0"/>
                </a:rPr>
                <a:t>cm</a:t>
              </a:r>
              <a:endParaRPr kumimoji="0" lang="en-US" sz="1400" b="0" i="0" u="none" strike="noStrike" kern="1200" cap="none" spc="0" normalizeH="0" baseline="0" noProof="0" dirty="0">
                <a:ln>
                  <a:noFill/>
                </a:ln>
                <a:solidFill>
                  <a:prstClr val="white">
                    <a:lumMod val="50000"/>
                  </a:prstClr>
                </a:solidFill>
                <a:effectLst/>
                <a:uLnTx/>
                <a:uFillTx/>
                <a:latin typeface="Palatino Linotype" panose="02040502050505030304" pitchFamily="18" charset="0"/>
                <a:ea typeface="+mn-ea"/>
                <a:cs typeface="Arial" panose="020B0604020202020204" pitchFamily="34" charset="0"/>
              </a:endParaRPr>
            </a:p>
          </p:txBody>
        </p:sp>
        <p:pic>
          <p:nvPicPr>
            <p:cNvPr id="26" name="Picture 11">
              <a:extLst>
                <a:ext uri="{FF2B5EF4-FFF2-40B4-BE49-F238E27FC236}">
                  <a16:creationId xmlns:a16="http://schemas.microsoft.com/office/drawing/2014/main" id="{B319C09C-5D87-5D4E-B3FD-E96E7FCD8214}"/>
                </a:ext>
              </a:extLst>
            </p:cNvPr>
            <p:cNvPicPr>
              <a:picLocks noChangeAspect="1"/>
            </p:cNvPicPr>
            <p:nvPr/>
          </p:nvPicPr>
          <p:blipFill>
            <a:blip r:embed="rId3"/>
            <a:stretch>
              <a:fillRect/>
            </a:stretch>
          </p:blipFill>
          <p:spPr>
            <a:xfrm>
              <a:off x="4271490" y="3507013"/>
              <a:ext cx="4242502" cy="1842418"/>
            </a:xfrm>
            <a:prstGeom prst="rect">
              <a:avLst/>
            </a:prstGeom>
          </p:spPr>
        </p:pic>
        <p:sp>
          <p:nvSpPr>
            <p:cNvPr id="27" name="Rectangle 28">
              <a:extLst>
                <a:ext uri="{FF2B5EF4-FFF2-40B4-BE49-F238E27FC236}">
                  <a16:creationId xmlns:a16="http://schemas.microsoft.com/office/drawing/2014/main" id="{22C39AD9-0697-F847-A6AB-6DE9EA6B04B0}"/>
                </a:ext>
              </a:extLst>
            </p:cNvPr>
            <p:cNvSpPr/>
            <p:nvPr/>
          </p:nvSpPr>
          <p:spPr>
            <a:xfrm>
              <a:off x="4293534" y="5372229"/>
              <a:ext cx="4572000" cy="523220"/>
            </a:xfrm>
            <a:prstGeom prst="rect">
              <a:avLst/>
            </a:prstGeom>
          </p:spPr>
          <p:txBody>
            <a:bodyPr>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ECC </a:t>
              </a:r>
              <a:endParaRPr kumimoji="0" lang="en-US" sz="1400" b="0" i="0" u="none" strike="noStrike" kern="1200" cap="none" spc="0" normalizeH="0" baseline="0" noProof="0" dirty="0" smtClean="0">
                <a:ln>
                  <a:noFill/>
                </a:ln>
                <a:solidFill>
                  <a:prstClr val="black"/>
                </a:solidFill>
                <a:effectLst/>
                <a:uLnTx/>
                <a:uFillTx/>
                <a:latin typeface="Palatino Linotype" panose="02040502050505030304" pitchFamily="18" charset="0"/>
                <a:ea typeface="+mn-ea"/>
                <a:cs typeface="+mn-cs"/>
              </a:endParaRP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400" b="0" i="0" u="none" strike="noStrike" kern="1200" cap="none" spc="0" normalizeH="0" baseline="0" noProof="0" dirty="0" smtClean="0">
                  <a:ln>
                    <a:noFill/>
                  </a:ln>
                  <a:solidFill>
                    <a:prstClr val="black"/>
                  </a:solidFill>
                  <a:effectLst/>
                  <a:uLnTx/>
                  <a:uFillTx/>
                  <a:latin typeface="Palatino Linotype" panose="02040502050505030304" pitchFamily="18" charset="0"/>
                  <a:ea typeface="맑은 고딕" panose="020B0503020000020004" pitchFamily="50" charset="-127"/>
                  <a:cs typeface="+mn-cs"/>
                </a:rPr>
                <a:t>(</a:t>
              </a:r>
              <a:r>
                <a:rPr kumimoji="0" lang="en-US" sz="1400" b="0" i="0" u="none" strike="noStrike" kern="1200" cap="none" spc="0" normalizeH="0" baseline="0" noProof="0" dirty="0" err="1">
                  <a:ln>
                    <a:noFill/>
                  </a:ln>
                  <a:solidFill>
                    <a:prstClr val="black"/>
                  </a:solidFill>
                  <a:effectLst/>
                  <a:uLnTx/>
                  <a:uFillTx/>
                  <a:latin typeface="Palatino Linotype" panose="02040502050505030304" pitchFamily="18" charset="0"/>
                  <a:ea typeface="+mn-ea"/>
                  <a:cs typeface="+mn-cs"/>
                </a:rPr>
                <a:t>UAHuntsville</a:t>
              </a:r>
              <a:r>
                <a:rPr kumimoji="0" lang="en-US" sz="14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 NOAA/ESRL </a:t>
              </a:r>
              <a:r>
                <a:rPr kumimoji="0" lang="en-US" sz="1400" b="0" i="0" u="none" strike="noStrike" kern="1200" cap="none" spc="0" normalizeH="0" baseline="0" noProof="0" dirty="0" err="1">
                  <a:ln>
                    <a:noFill/>
                  </a:ln>
                  <a:solidFill>
                    <a:prstClr val="black"/>
                  </a:solidFill>
                  <a:effectLst/>
                  <a:uLnTx/>
                  <a:uFillTx/>
                  <a:latin typeface="Palatino Linotype" panose="02040502050505030304" pitchFamily="18" charset="0"/>
                  <a:ea typeface="+mn-ea"/>
                  <a:cs typeface="+mn-cs"/>
                </a:rPr>
                <a:t>ozonesonde</a:t>
              </a:r>
              <a:r>
                <a:rPr kumimoji="0" lang="en-US" sz="14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rPr>
                <a:t> manual) </a:t>
              </a:r>
            </a:p>
          </p:txBody>
        </p:sp>
      </p:grpSp>
    </p:spTree>
    <p:extLst>
      <p:ext uri="{BB962C8B-B14F-4D97-AF65-F5344CB8AC3E}">
        <p14:creationId xmlns:p14="http://schemas.microsoft.com/office/powerpoint/2010/main" val="130640196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직선 연결선 2"/>
          <p:cNvCxnSpPr/>
          <p:nvPr/>
        </p:nvCxnSpPr>
        <p:spPr>
          <a:xfrm flipV="1">
            <a:off x="482413" y="1260389"/>
            <a:ext cx="11305933" cy="28086"/>
          </a:xfrm>
          <a:prstGeom prst="line">
            <a:avLst/>
          </a:prstGeom>
          <a:ln w="254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 name="직선 연결선 3"/>
          <p:cNvCxnSpPr/>
          <p:nvPr/>
        </p:nvCxnSpPr>
        <p:spPr>
          <a:xfrm flipH="1">
            <a:off x="2202426" y="133634"/>
            <a:ext cx="25213" cy="1154841"/>
          </a:xfrm>
          <a:prstGeom prst="line">
            <a:avLst/>
          </a:prstGeom>
          <a:ln w="254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495019" y="270765"/>
            <a:ext cx="1720013" cy="707886"/>
          </a:xfrm>
          <a:prstGeom prst="rect">
            <a:avLst/>
          </a:prstGeom>
          <a:noFill/>
        </p:spPr>
        <p:txBody>
          <a:bodyPr wrap="square" rtlCol="0">
            <a:spAutoFit/>
          </a:bodyPr>
          <a:lstStyle>
            <a:defPPr>
              <a:defRPr lang="ko-KR"/>
            </a:defPPr>
            <a:lvl1pPr>
              <a:defRPr sz="2000" b="1">
                <a:ln>
                  <a:solidFill>
                    <a:schemeClr val="bg1">
                      <a:lumMod val="85000"/>
                      <a:alpha val="0"/>
                    </a:schemeClr>
                  </a:solidFill>
                </a:ln>
                <a:solidFill>
                  <a:srgbClr val="D17A7A"/>
                </a:solidFill>
                <a:latin typeface="Palatino Linotype" panose="02040502050505030304" pitchFamily="18" charset="0"/>
                <a:ea typeface="+mj-ea"/>
              </a:defRPr>
            </a:lvl1p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solidFill>
                    <a:prstClr val="white">
                      <a:lumMod val="85000"/>
                      <a:alpha val="0"/>
                    </a:prstClr>
                  </a:solidFill>
                </a:ln>
                <a:solidFill>
                  <a:srgbClr val="91C1DC"/>
                </a:solidFill>
                <a:effectLst/>
                <a:uLnTx/>
                <a:uFillTx/>
                <a:latin typeface="Palatino Linotype" panose="02040502050505030304" pitchFamily="18" charset="0"/>
                <a:ea typeface="맑은 고딕" panose="020B0503020000020004" pitchFamily="50" charset="-127"/>
                <a:cs typeface="+mn-cs"/>
              </a:rPr>
              <a:t>GMAP2021</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solidFill>
                    <a:prstClr val="white">
                      <a:lumMod val="85000"/>
                      <a:alpha val="0"/>
                    </a:prstClr>
                  </a:solidFill>
                </a:ln>
                <a:solidFill>
                  <a:srgbClr val="91C1DC"/>
                </a:solidFill>
                <a:effectLst/>
                <a:uLnTx/>
                <a:uFillTx/>
                <a:latin typeface="Palatino Linotype" panose="02040502050505030304" pitchFamily="18" charset="0"/>
                <a:ea typeface="맑은 고딕" panose="020B0503020000020004" pitchFamily="50" charset="-127"/>
                <a:cs typeface="+mn-cs"/>
              </a:rPr>
              <a:t>Plan</a:t>
            </a:r>
          </a:p>
        </p:txBody>
      </p:sp>
      <p:sp>
        <p:nvSpPr>
          <p:cNvPr id="6" name="TextBox 5"/>
          <p:cNvSpPr txBox="1"/>
          <p:nvPr/>
        </p:nvSpPr>
        <p:spPr>
          <a:xfrm>
            <a:off x="2393028" y="112137"/>
            <a:ext cx="8521887" cy="584775"/>
          </a:xfrm>
          <a:prstGeom prst="rect">
            <a:avLst/>
          </a:prstGeom>
          <a:noFill/>
        </p:spPr>
        <p:txBody>
          <a:bodyPr wrap="square" rtlCol="0">
            <a:spAutoFit/>
          </a:bodyPr>
          <a:lstStyle>
            <a:defPPr>
              <a:defRPr lang="ko-KR"/>
            </a:defPPr>
            <a:lvl1pPr>
              <a:defRPr sz="3200" b="1">
                <a:ln>
                  <a:solidFill>
                    <a:schemeClr val="bg1">
                      <a:lumMod val="85000"/>
                      <a:alpha val="0"/>
                    </a:schemeClr>
                  </a:solidFill>
                </a:ln>
                <a:solidFill>
                  <a:srgbClr val="D17A7A"/>
                </a:solidFill>
                <a:latin typeface="Palatino Linotype" panose="02040502050505030304" pitchFamily="18" charset="0"/>
                <a:ea typeface="+mj-ea"/>
              </a:defRPr>
            </a:lvl1p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3200" b="1" i="0" u="none" strike="noStrike" kern="1200" cap="none" spc="0" normalizeH="0" baseline="0" noProof="0" dirty="0">
                <a:ln>
                  <a:solidFill>
                    <a:prstClr val="white">
                      <a:lumMod val="85000"/>
                      <a:alpha val="0"/>
                    </a:prstClr>
                  </a:solidFill>
                </a:ln>
                <a:solidFill>
                  <a:srgbClr val="76C2AF"/>
                </a:solidFill>
                <a:effectLst/>
                <a:uLnTx/>
                <a:uFillTx/>
                <a:latin typeface="Palatino Linotype" panose="02040502050505030304" pitchFamily="18" charset="0"/>
                <a:ea typeface="맑은 고딕" panose="020B0503020000020004" pitchFamily="50" charset="-127"/>
                <a:cs typeface="+mn-cs"/>
              </a:rPr>
              <a:t>P</a:t>
            </a:r>
            <a:r>
              <a:rPr kumimoji="0" lang="en-US" altLang="ko-KR" sz="3200" b="1" i="0" u="none" strike="noStrike" kern="1200" cap="none" spc="0" normalizeH="0" baseline="0" noProof="0" dirty="0" smtClean="0">
                <a:ln>
                  <a:solidFill>
                    <a:prstClr val="white">
                      <a:lumMod val="85000"/>
                      <a:alpha val="0"/>
                    </a:prstClr>
                  </a:solidFill>
                </a:ln>
                <a:solidFill>
                  <a:srgbClr val="76C2AF"/>
                </a:solidFill>
                <a:effectLst/>
                <a:uLnTx/>
                <a:uFillTx/>
                <a:latin typeface="Palatino Linotype" panose="02040502050505030304" pitchFamily="18" charset="0"/>
                <a:ea typeface="맑은 고딕" panose="020B0503020000020004" pitchFamily="50" charset="-127"/>
                <a:cs typeface="+mn-cs"/>
              </a:rPr>
              <a:t>articipating equipment (interim)</a:t>
            </a:r>
            <a:endParaRPr kumimoji="0" lang="en-US" altLang="ko-KR" sz="3200" b="1" i="0" u="none" strike="noStrike" kern="1200" cap="none" spc="0" normalizeH="0" baseline="0" noProof="0" dirty="0">
              <a:ln>
                <a:solidFill>
                  <a:prstClr val="white">
                    <a:lumMod val="85000"/>
                    <a:alpha val="0"/>
                  </a:prstClr>
                </a:solidFill>
              </a:ln>
              <a:solidFill>
                <a:srgbClr val="76C2AF"/>
              </a:solidFill>
              <a:effectLst/>
              <a:uLnTx/>
              <a:uFillTx/>
              <a:latin typeface="Palatino Linotype" panose="02040502050505030304" pitchFamily="18" charset="0"/>
              <a:ea typeface="맑은 고딕" panose="020B0503020000020004" pitchFamily="50" charset="-127"/>
              <a:cs typeface="+mn-cs"/>
            </a:endParaRPr>
          </a:p>
        </p:txBody>
      </p:sp>
      <p:sp>
        <p:nvSpPr>
          <p:cNvPr id="7"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50" charset="-127"/>
              <a:cs typeface="+mn-cs"/>
            </a:endParaRPr>
          </a:p>
        </p:txBody>
      </p:sp>
      <p:graphicFrame>
        <p:nvGraphicFramePr>
          <p:cNvPr id="11" name="표 10"/>
          <p:cNvGraphicFramePr>
            <a:graphicFrameLocks noGrp="1"/>
          </p:cNvGraphicFramePr>
          <p:nvPr>
            <p:extLst/>
          </p:nvPr>
        </p:nvGraphicFramePr>
        <p:xfrm>
          <a:off x="1956836" y="1342273"/>
          <a:ext cx="8128000" cy="5222240"/>
        </p:xfrm>
        <a:graphic>
          <a:graphicData uri="http://schemas.openxmlformats.org/drawingml/2006/table">
            <a:tbl>
              <a:tblPr firstRow="1" bandRow="1">
                <a:tableStyleId>{912C8C85-51F0-491E-9774-3900AFEF0FD7}</a:tableStyleId>
              </a:tblPr>
              <a:tblGrid>
                <a:gridCol w="4064000">
                  <a:extLst>
                    <a:ext uri="{9D8B030D-6E8A-4147-A177-3AD203B41FA5}">
                      <a16:colId xmlns:a16="http://schemas.microsoft.com/office/drawing/2014/main" val="20000"/>
                    </a:ext>
                  </a:extLst>
                </a:gridCol>
                <a:gridCol w="4064000">
                  <a:extLst>
                    <a:ext uri="{9D8B030D-6E8A-4147-A177-3AD203B41FA5}">
                      <a16:colId xmlns:a16="http://schemas.microsoft.com/office/drawing/2014/main" val="20001"/>
                    </a:ext>
                  </a:extLst>
                </a:gridCol>
              </a:tblGrid>
              <a:tr h="0">
                <a:tc>
                  <a:txBody>
                    <a:bodyPr/>
                    <a:lstStyle/>
                    <a:p>
                      <a:pPr latinLnBrk="1"/>
                      <a:r>
                        <a:rPr lang="en-US" altLang="ko-KR" sz="1600" dirty="0" smtClean="0">
                          <a:latin typeface="Palatino Linotype" panose="02040502050505030304" pitchFamily="18" charset="0"/>
                        </a:rPr>
                        <a:t>Institute</a:t>
                      </a:r>
                      <a:endParaRPr lang="ko-KR" altLang="en-US" sz="1600" dirty="0">
                        <a:latin typeface="Palatino Linotype" panose="02040502050505030304" pitchFamily="18" charset="0"/>
                      </a:endParaRPr>
                    </a:p>
                  </a:txBody>
                  <a:tcPr>
                    <a:solidFill>
                      <a:srgbClr val="76C2AF"/>
                    </a:solidFill>
                  </a:tcPr>
                </a:tc>
                <a:tc>
                  <a:txBody>
                    <a:bodyPr/>
                    <a:lstStyle/>
                    <a:p>
                      <a:pPr latinLnBrk="1"/>
                      <a:r>
                        <a:rPr lang="en-US" altLang="ko-KR" sz="1600" dirty="0" smtClean="0">
                          <a:latin typeface="Palatino Linotype" panose="02040502050505030304" pitchFamily="18" charset="0"/>
                        </a:rPr>
                        <a:t>Equipment</a:t>
                      </a:r>
                      <a:endParaRPr lang="ko-KR" altLang="en-US" sz="1600" dirty="0">
                        <a:latin typeface="Palatino Linotype" panose="02040502050505030304" pitchFamily="18" charset="0"/>
                      </a:endParaRPr>
                    </a:p>
                  </a:txBody>
                  <a:tcPr>
                    <a:solidFill>
                      <a:srgbClr val="76C2AF"/>
                    </a:solidFill>
                  </a:tcPr>
                </a:tc>
                <a:extLst>
                  <a:ext uri="{0D108BD9-81ED-4DB2-BD59-A6C34878D82A}">
                    <a16:rowId xmlns:a16="http://schemas.microsoft.com/office/drawing/2014/main" val="10000"/>
                  </a:ext>
                </a:extLst>
              </a:tr>
              <a:tr h="365760">
                <a:tc rowSpan="2">
                  <a:txBody>
                    <a:bodyPr/>
                    <a:lstStyle/>
                    <a:p>
                      <a:pPr latinLnBrk="1"/>
                      <a:r>
                        <a:rPr lang="en-US" altLang="ko-KR" sz="1400" dirty="0" smtClean="0">
                          <a:solidFill>
                            <a:schemeClr val="tx1"/>
                          </a:solidFill>
                          <a:latin typeface="Palatino Linotype" panose="02040502050505030304" pitchFamily="18" charset="0"/>
                        </a:rPr>
                        <a:t>NIER</a:t>
                      </a:r>
                      <a:endParaRPr lang="ko-KR" altLang="en-US" sz="1400" dirty="0">
                        <a:solidFill>
                          <a:schemeClr val="tx1"/>
                        </a:solidFill>
                        <a:latin typeface="Palatino Linotype" panose="02040502050505030304" pitchFamily="18" charset="0"/>
                      </a:endParaRPr>
                    </a:p>
                  </a:txBody>
                  <a:tcPr anchor="ctr"/>
                </a:tc>
                <a:tc>
                  <a:txBody>
                    <a:bodyPr/>
                    <a:lstStyle/>
                    <a:p>
                      <a:pPr latinLnBrk="1"/>
                      <a:r>
                        <a:rPr lang="en-US" altLang="ko-KR" sz="1400" dirty="0" smtClean="0">
                          <a:solidFill>
                            <a:schemeClr val="tx1"/>
                          </a:solidFill>
                          <a:latin typeface="Palatino Linotype" panose="02040502050505030304" pitchFamily="18" charset="0"/>
                        </a:rPr>
                        <a:t>Pandora 1S: 2</a:t>
                      </a:r>
                    </a:p>
                    <a:p>
                      <a:pPr latinLnBrk="1"/>
                      <a:r>
                        <a:rPr lang="en-US" altLang="ko-KR" sz="1400" dirty="0" smtClean="0">
                          <a:solidFill>
                            <a:schemeClr val="tx1"/>
                          </a:solidFill>
                          <a:latin typeface="Palatino Linotype" panose="02040502050505030304" pitchFamily="18" charset="0"/>
                        </a:rPr>
                        <a:t>Pandora</a:t>
                      </a:r>
                      <a:r>
                        <a:rPr lang="en-US" altLang="ko-KR" sz="1400" baseline="0" dirty="0" smtClean="0">
                          <a:solidFill>
                            <a:schemeClr val="tx1"/>
                          </a:solidFill>
                          <a:latin typeface="Palatino Linotype" panose="02040502050505030304" pitchFamily="18" charset="0"/>
                        </a:rPr>
                        <a:t> 2S: 1</a:t>
                      </a:r>
                      <a:endParaRPr lang="ko-KR" altLang="en-US" sz="1400" dirty="0">
                        <a:solidFill>
                          <a:schemeClr val="tx1"/>
                        </a:solidFill>
                        <a:latin typeface="Palatino Linotype" panose="02040502050505030304" pitchFamily="18" charset="0"/>
                      </a:endParaRPr>
                    </a:p>
                  </a:txBody>
                  <a:tcPr/>
                </a:tc>
                <a:extLst>
                  <a:ext uri="{0D108BD9-81ED-4DB2-BD59-A6C34878D82A}">
                    <a16:rowId xmlns:a16="http://schemas.microsoft.com/office/drawing/2014/main" val="10001"/>
                  </a:ext>
                </a:extLst>
              </a:tr>
              <a:tr h="365760">
                <a:tc vMerge="1">
                  <a:txBody>
                    <a:bodyPr/>
                    <a:lstStyle/>
                    <a:p>
                      <a:pPr latinLnBrk="1"/>
                      <a:endParaRPr lang="ko-KR" altLang="en-US"/>
                    </a:p>
                  </a:txBody>
                  <a:tcPr/>
                </a:tc>
                <a:tc>
                  <a:txBody>
                    <a:bodyPr/>
                    <a:lstStyle/>
                    <a:p>
                      <a:pPr latinLnBrk="1"/>
                      <a:r>
                        <a:rPr lang="en-US" altLang="ko-KR" sz="1400" baseline="0" dirty="0" smtClean="0">
                          <a:solidFill>
                            <a:schemeClr val="tx1"/>
                          </a:solidFill>
                          <a:latin typeface="Palatino Linotype" panose="02040502050505030304" pitchFamily="18" charset="0"/>
                        </a:rPr>
                        <a:t>Ozone </a:t>
                      </a:r>
                      <a:r>
                        <a:rPr lang="en-US" altLang="ko-KR" sz="1400" baseline="0" dirty="0" err="1" smtClean="0">
                          <a:solidFill>
                            <a:schemeClr val="tx1"/>
                          </a:solidFill>
                          <a:latin typeface="Palatino Linotype" panose="02040502050505030304" pitchFamily="18" charset="0"/>
                        </a:rPr>
                        <a:t>sonde</a:t>
                      </a:r>
                      <a:r>
                        <a:rPr lang="en-US" altLang="ko-KR" sz="1400" baseline="0" dirty="0" smtClean="0">
                          <a:solidFill>
                            <a:schemeClr val="tx1"/>
                          </a:solidFill>
                          <a:latin typeface="Palatino Linotype" panose="02040502050505030304" pitchFamily="18" charset="0"/>
                        </a:rPr>
                        <a:t> (with </a:t>
                      </a:r>
                      <a:r>
                        <a:rPr lang="en-US" altLang="ko-KR" sz="1400" baseline="0" dirty="0" err="1" smtClean="0">
                          <a:solidFill>
                            <a:schemeClr val="tx1"/>
                          </a:solidFill>
                          <a:latin typeface="Palatino Linotype" panose="02040502050505030304" pitchFamily="18" charset="0"/>
                        </a:rPr>
                        <a:t>Kongju</a:t>
                      </a:r>
                      <a:r>
                        <a:rPr lang="en-US" altLang="ko-KR" sz="1400" baseline="0" dirty="0" smtClean="0">
                          <a:solidFill>
                            <a:schemeClr val="tx1"/>
                          </a:solidFill>
                          <a:latin typeface="Palatino Linotype" panose="02040502050505030304" pitchFamily="18" charset="0"/>
                        </a:rPr>
                        <a:t> and </a:t>
                      </a:r>
                      <a:r>
                        <a:rPr lang="en-US" altLang="ko-KR" sz="1400" baseline="0" dirty="0" err="1" smtClean="0">
                          <a:solidFill>
                            <a:schemeClr val="tx1"/>
                          </a:solidFill>
                          <a:latin typeface="Palatino Linotype" panose="02040502050505030304" pitchFamily="18" charset="0"/>
                        </a:rPr>
                        <a:t>Yonsei</a:t>
                      </a:r>
                      <a:r>
                        <a:rPr lang="en-US" altLang="ko-KR" sz="1400" baseline="0" dirty="0" smtClean="0">
                          <a:solidFill>
                            <a:schemeClr val="tx1"/>
                          </a:solidFill>
                          <a:latin typeface="Palatino Linotype" panose="02040502050505030304" pitchFamily="18" charset="0"/>
                        </a:rPr>
                        <a:t> Univ.)</a:t>
                      </a:r>
                      <a:endParaRPr lang="ko-KR" altLang="en-US" sz="1400" dirty="0">
                        <a:solidFill>
                          <a:schemeClr val="tx1"/>
                        </a:solidFill>
                        <a:latin typeface="Palatino Linotype" panose="02040502050505030304" pitchFamily="18" charset="0"/>
                      </a:endParaRPr>
                    </a:p>
                  </a:txBody>
                  <a:tcPr/>
                </a:tc>
                <a:extLst>
                  <a:ext uri="{0D108BD9-81ED-4DB2-BD59-A6C34878D82A}">
                    <a16:rowId xmlns:a16="http://schemas.microsoft.com/office/drawing/2014/main" val="1793510581"/>
                  </a:ext>
                </a:extLst>
              </a:tr>
              <a:tr h="370840">
                <a:tc>
                  <a:txBody>
                    <a:bodyPr/>
                    <a:lstStyle/>
                    <a:p>
                      <a:pPr latinLnBrk="1"/>
                      <a:r>
                        <a:rPr lang="en-US" altLang="ko-KR" sz="1400" dirty="0" smtClean="0">
                          <a:solidFill>
                            <a:schemeClr val="tx1"/>
                          </a:solidFill>
                          <a:latin typeface="Palatino Linotype" panose="02040502050505030304" pitchFamily="18" charset="0"/>
                        </a:rPr>
                        <a:t>Seoul Nat’l Univ.</a:t>
                      </a:r>
                      <a:endParaRPr lang="ko-KR" altLang="en-US" sz="1400" dirty="0">
                        <a:solidFill>
                          <a:schemeClr val="tx1"/>
                        </a:solidFill>
                        <a:latin typeface="Palatino Linotype" panose="02040502050505030304" pitchFamily="18" charset="0"/>
                      </a:endParaRPr>
                    </a:p>
                  </a:txBody>
                  <a:tcPr anchor="ctr"/>
                </a:tc>
                <a:tc>
                  <a:txBody>
                    <a:bodyPr/>
                    <a:lstStyle/>
                    <a:p>
                      <a:pPr latinLnBrk="1"/>
                      <a:r>
                        <a:rPr lang="en-US" altLang="ko-KR" sz="1400" dirty="0" smtClean="0">
                          <a:solidFill>
                            <a:schemeClr val="tx1"/>
                          </a:solidFill>
                          <a:latin typeface="Palatino Linotype" panose="02040502050505030304" pitchFamily="18" charset="0"/>
                        </a:rPr>
                        <a:t>Pandora 1S: 1</a:t>
                      </a:r>
                      <a:endParaRPr lang="ko-KR" altLang="en-US" sz="1400" dirty="0">
                        <a:solidFill>
                          <a:schemeClr val="tx1"/>
                        </a:solidFill>
                        <a:latin typeface="Palatino Linotype" panose="02040502050505030304" pitchFamily="18" charset="0"/>
                      </a:endParaRPr>
                    </a:p>
                  </a:txBody>
                  <a:tcPr/>
                </a:tc>
                <a:extLst>
                  <a:ext uri="{0D108BD9-81ED-4DB2-BD59-A6C34878D82A}">
                    <a16:rowId xmlns:a16="http://schemas.microsoft.com/office/drawing/2014/main" val="10002"/>
                  </a:ext>
                </a:extLst>
              </a:tr>
              <a:tr h="370840">
                <a:tc>
                  <a:txBody>
                    <a:bodyPr/>
                    <a:lstStyle/>
                    <a:p>
                      <a:pPr latinLnBrk="1"/>
                      <a:r>
                        <a:rPr lang="en-US" altLang="ko-KR" sz="1400" dirty="0" smtClean="0">
                          <a:solidFill>
                            <a:schemeClr val="tx1"/>
                          </a:solidFill>
                          <a:latin typeface="Palatino Linotype" panose="02040502050505030304" pitchFamily="18" charset="0"/>
                        </a:rPr>
                        <a:t>UNIST</a:t>
                      </a:r>
                      <a:endParaRPr lang="ko-KR" altLang="en-US" sz="1400" dirty="0">
                        <a:solidFill>
                          <a:schemeClr val="tx1"/>
                        </a:solidFill>
                        <a:latin typeface="Palatino Linotype" panose="02040502050505030304" pitchFamily="18" charset="0"/>
                      </a:endParaRPr>
                    </a:p>
                  </a:txBody>
                  <a:tcPr anchor="ctr"/>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400" dirty="0" smtClean="0">
                          <a:solidFill>
                            <a:schemeClr val="tx1"/>
                          </a:solidFill>
                          <a:latin typeface="Palatino Linotype" panose="02040502050505030304" pitchFamily="18" charset="0"/>
                        </a:rPr>
                        <a:t>Pandora 1S: 1</a:t>
                      </a:r>
                      <a:endParaRPr lang="ko-KR" altLang="en-US" sz="1400" dirty="0">
                        <a:solidFill>
                          <a:schemeClr val="tx1"/>
                        </a:solidFill>
                        <a:latin typeface="Palatino Linotype" panose="02040502050505030304" pitchFamily="18" charset="0"/>
                      </a:endParaRPr>
                    </a:p>
                  </a:txBody>
                  <a:tcPr/>
                </a:tc>
                <a:extLst>
                  <a:ext uri="{0D108BD9-81ED-4DB2-BD59-A6C34878D82A}">
                    <a16:rowId xmlns:a16="http://schemas.microsoft.com/office/drawing/2014/main" val="10003"/>
                  </a:ext>
                </a:extLst>
              </a:tr>
              <a:tr h="370840">
                <a:tc>
                  <a:txBody>
                    <a:bodyPr/>
                    <a:lstStyle/>
                    <a:p>
                      <a:pPr latinLnBrk="1"/>
                      <a:r>
                        <a:rPr lang="en-US" altLang="ko-KR" sz="1400" dirty="0" err="1" smtClean="0">
                          <a:solidFill>
                            <a:schemeClr val="tx1"/>
                          </a:solidFill>
                          <a:latin typeface="Palatino Linotype" panose="02040502050505030304" pitchFamily="18" charset="0"/>
                        </a:rPr>
                        <a:t>Yonsei</a:t>
                      </a:r>
                      <a:r>
                        <a:rPr lang="en-US" altLang="ko-KR" sz="1400" baseline="0" dirty="0" smtClean="0">
                          <a:solidFill>
                            <a:schemeClr val="tx1"/>
                          </a:solidFill>
                          <a:latin typeface="Palatino Linotype" panose="02040502050505030304" pitchFamily="18" charset="0"/>
                        </a:rPr>
                        <a:t> Univ.</a:t>
                      </a:r>
                      <a:endParaRPr lang="ko-KR" altLang="en-US" sz="1400" dirty="0">
                        <a:solidFill>
                          <a:schemeClr val="tx1"/>
                        </a:solidFill>
                        <a:latin typeface="Palatino Linotype" panose="02040502050505030304" pitchFamily="18" charset="0"/>
                      </a:endParaRPr>
                    </a:p>
                  </a:txBody>
                  <a:tcPr anchor="ctr"/>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400" dirty="0" smtClean="0">
                          <a:solidFill>
                            <a:schemeClr val="tx1"/>
                          </a:solidFill>
                          <a:latin typeface="Palatino Linotype" panose="02040502050505030304" pitchFamily="18" charset="0"/>
                        </a:rPr>
                        <a:t>Pandora 1S: 1</a:t>
                      </a:r>
                      <a:endParaRPr lang="ko-KR" altLang="en-US" sz="1400" dirty="0">
                        <a:solidFill>
                          <a:schemeClr val="tx1"/>
                        </a:solidFill>
                        <a:latin typeface="Palatino Linotype" panose="02040502050505030304" pitchFamily="18" charset="0"/>
                      </a:endParaRPr>
                    </a:p>
                  </a:txBody>
                  <a:tcPr/>
                </a:tc>
                <a:extLst>
                  <a:ext uri="{0D108BD9-81ED-4DB2-BD59-A6C34878D82A}">
                    <a16:rowId xmlns:a16="http://schemas.microsoft.com/office/drawing/2014/main" val="10004"/>
                  </a:ext>
                </a:extLst>
              </a:tr>
              <a:tr h="370840">
                <a:tc>
                  <a:txBody>
                    <a:bodyPr/>
                    <a:lstStyle/>
                    <a:p>
                      <a:pPr latinLnBrk="1"/>
                      <a:r>
                        <a:rPr lang="en-US" altLang="ko-KR" sz="1400" dirty="0" smtClean="0">
                          <a:solidFill>
                            <a:schemeClr val="tx1"/>
                          </a:solidFill>
                          <a:latin typeface="Palatino Linotype" panose="02040502050505030304" pitchFamily="18" charset="0"/>
                        </a:rPr>
                        <a:t>Univ.</a:t>
                      </a:r>
                      <a:r>
                        <a:rPr lang="en-US" altLang="ko-KR" sz="1400" baseline="0" dirty="0" smtClean="0">
                          <a:solidFill>
                            <a:schemeClr val="tx1"/>
                          </a:solidFill>
                          <a:latin typeface="Palatino Linotype" panose="02040502050505030304" pitchFamily="18" charset="0"/>
                        </a:rPr>
                        <a:t> of Bremen</a:t>
                      </a:r>
                      <a:endParaRPr lang="ko-KR" altLang="en-US" sz="1400" dirty="0">
                        <a:solidFill>
                          <a:schemeClr val="tx1"/>
                        </a:solidFill>
                        <a:latin typeface="Palatino Linotype" panose="02040502050505030304" pitchFamily="18" charset="0"/>
                      </a:endParaRPr>
                    </a:p>
                  </a:txBody>
                  <a:tcPr anchor="ctr"/>
                </a:tc>
                <a:tc>
                  <a:txBody>
                    <a:bodyPr/>
                    <a:lstStyle/>
                    <a:p>
                      <a:pPr latinLnBrk="1"/>
                      <a:r>
                        <a:rPr lang="en-US" altLang="ko-KR" sz="1400" dirty="0" smtClean="0">
                          <a:solidFill>
                            <a:schemeClr val="tx1"/>
                          </a:solidFill>
                          <a:latin typeface="Palatino Linotype" panose="02040502050505030304" pitchFamily="18" charset="0"/>
                        </a:rPr>
                        <a:t>Two channel MAX-DOAS: 1</a:t>
                      </a:r>
                    </a:p>
                    <a:p>
                      <a:pPr latinLnBrk="1"/>
                      <a:r>
                        <a:rPr lang="en-US" altLang="ko-KR" sz="1400" dirty="0" smtClean="0">
                          <a:solidFill>
                            <a:schemeClr val="tx1"/>
                          </a:solidFill>
                          <a:latin typeface="Palatino Linotype" panose="02040502050505030304" pitchFamily="18" charset="0"/>
                        </a:rPr>
                        <a:t>Car-DOAS: 1</a:t>
                      </a:r>
                      <a:endParaRPr lang="ko-KR" altLang="en-US" sz="1400" dirty="0">
                        <a:solidFill>
                          <a:schemeClr val="tx1"/>
                        </a:solidFill>
                        <a:latin typeface="Palatino Linotype" panose="02040502050505030304" pitchFamily="18" charset="0"/>
                      </a:endParaRPr>
                    </a:p>
                  </a:txBody>
                  <a:tcPr/>
                </a:tc>
                <a:extLst>
                  <a:ext uri="{0D108BD9-81ED-4DB2-BD59-A6C34878D82A}">
                    <a16:rowId xmlns:a16="http://schemas.microsoft.com/office/drawing/2014/main" val="10005"/>
                  </a:ext>
                </a:extLst>
              </a:tr>
              <a:tr h="370840">
                <a:tc>
                  <a:txBody>
                    <a:bodyPr/>
                    <a:lstStyle/>
                    <a:p>
                      <a:pPr latinLnBrk="1"/>
                      <a:r>
                        <a:rPr lang="en-US" altLang="ko-KR" sz="1400" dirty="0" smtClean="0">
                          <a:solidFill>
                            <a:schemeClr val="tx1"/>
                          </a:solidFill>
                          <a:latin typeface="Palatino Linotype" panose="02040502050505030304" pitchFamily="18" charset="0"/>
                        </a:rPr>
                        <a:t>KNMI</a:t>
                      </a:r>
                      <a:endParaRPr lang="ko-KR" altLang="en-US" sz="1400" dirty="0">
                        <a:solidFill>
                          <a:schemeClr val="tx1"/>
                        </a:solidFill>
                        <a:latin typeface="Palatino Linotype" panose="02040502050505030304" pitchFamily="18" charset="0"/>
                      </a:endParaRPr>
                    </a:p>
                  </a:txBody>
                  <a:tcPr anchor="ctr"/>
                </a:tc>
                <a:tc>
                  <a:txBody>
                    <a:bodyPr/>
                    <a:lstStyle/>
                    <a:p>
                      <a:pPr latinLnBrk="1"/>
                      <a:r>
                        <a:rPr lang="en-US" altLang="ko-KR" sz="1400" dirty="0" smtClean="0">
                          <a:solidFill>
                            <a:schemeClr val="tx1"/>
                          </a:solidFill>
                          <a:latin typeface="Palatino Linotype" panose="02040502050505030304" pitchFamily="18" charset="0"/>
                        </a:rPr>
                        <a:t>NO2 </a:t>
                      </a:r>
                      <a:r>
                        <a:rPr lang="en-US" altLang="ko-KR" sz="1400" dirty="0" err="1" smtClean="0">
                          <a:solidFill>
                            <a:schemeClr val="tx1"/>
                          </a:solidFill>
                          <a:latin typeface="Palatino Linotype" panose="02040502050505030304" pitchFamily="18" charset="0"/>
                        </a:rPr>
                        <a:t>sonde</a:t>
                      </a:r>
                      <a:endParaRPr lang="ko-KR" altLang="en-US" sz="1400" dirty="0">
                        <a:solidFill>
                          <a:schemeClr val="tx1"/>
                        </a:solidFill>
                        <a:latin typeface="Palatino Linotype" panose="02040502050505030304" pitchFamily="18" charset="0"/>
                      </a:endParaRPr>
                    </a:p>
                  </a:txBody>
                  <a:tcPr/>
                </a:tc>
                <a:extLst>
                  <a:ext uri="{0D108BD9-81ED-4DB2-BD59-A6C34878D82A}">
                    <a16:rowId xmlns:a16="http://schemas.microsoft.com/office/drawing/2014/main" val="10006"/>
                  </a:ext>
                </a:extLst>
              </a:tr>
              <a:tr h="370840">
                <a:tc>
                  <a:txBody>
                    <a:bodyPr/>
                    <a:lstStyle/>
                    <a:p>
                      <a:pPr latinLnBrk="1"/>
                      <a:r>
                        <a:rPr lang="en-US" altLang="ko-KR" sz="1400" dirty="0" smtClean="0">
                          <a:solidFill>
                            <a:schemeClr val="tx1"/>
                          </a:solidFill>
                          <a:latin typeface="Palatino Linotype" panose="02040502050505030304" pitchFamily="18" charset="0"/>
                        </a:rPr>
                        <a:t>USTC</a:t>
                      </a:r>
                      <a:endParaRPr lang="ko-KR" altLang="en-US" sz="1400" dirty="0">
                        <a:solidFill>
                          <a:schemeClr val="tx1"/>
                        </a:solidFill>
                        <a:latin typeface="Palatino Linotype" panose="02040502050505030304" pitchFamily="18" charset="0"/>
                      </a:endParaRPr>
                    </a:p>
                  </a:txBody>
                  <a:tcPr anchor="ctr"/>
                </a:tc>
                <a:tc>
                  <a:txBody>
                    <a:bodyPr/>
                    <a:lstStyle/>
                    <a:p>
                      <a:pPr latinLnBrk="1"/>
                      <a:r>
                        <a:rPr lang="en-US" altLang="ko-KR" sz="1400" dirty="0" smtClean="0">
                          <a:solidFill>
                            <a:schemeClr val="tx1"/>
                          </a:solidFill>
                          <a:latin typeface="Palatino Linotype" panose="02040502050505030304" pitchFamily="18" charset="0"/>
                        </a:rPr>
                        <a:t>MAX-DOAS: 1</a:t>
                      </a:r>
                      <a:endParaRPr lang="ko-KR" altLang="en-US" sz="1400" dirty="0">
                        <a:solidFill>
                          <a:schemeClr val="tx1"/>
                        </a:solidFill>
                        <a:latin typeface="Palatino Linotype" panose="02040502050505030304" pitchFamily="18" charset="0"/>
                      </a:endParaRPr>
                    </a:p>
                  </a:txBody>
                  <a:tcPr/>
                </a:tc>
                <a:extLst>
                  <a:ext uri="{0D108BD9-81ED-4DB2-BD59-A6C34878D82A}">
                    <a16:rowId xmlns:a16="http://schemas.microsoft.com/office/drawing/2014/main" val="10007"/>
                  </a:ext>
                </a:extLst>
              </a:tr>
              <a:tr h="370840">
                <a:tc>
                  <a:txBody>
                    <a:bodyPr/>
                    <a:lstStyle/>
                    <a:p>
                      <a:pPr latinLnBrk="1"/>
                      <a:r>
                        <a:rPr lang="en-US" altLang="ko-KR" sz="1400" dirty="0" smtClean="0">
                          <a:solidFill>
                            <a:schemeClr val="tx1"/>
                          </a:solidFill>
                          <a:latin typeface="Palatino Linotype" panose="02040502050505030304" pitchFamily="18" charset="0"/>
                        </a:rPr>
                        <a:t>MPIC</a:t>
                      </a:r>
                      <a:endParaRPr lang="ko-KR" altLang="en-US" sz="1400" dirty="0">
                        <a:solidFill>
                          <a:schemeClr val="tx1"/>
                        </a:solidFill>
                        <a:latin typeface="Palatino Linotype" panose="02040502050505030304" pitchFamily="18" charset="0"/>
                      </a:endParaRPr>
                    </a:p>
                  </a:txBody>
                  <a:tcPr anchor="ctr"/>
                </a:tc>
                <a:tc>
                  <a:txBody>
                    <a:bodyPr/>
                    <a:lstStyle/>
                    <a:p>
                      <a:pPr latinLnBrk="1"/>
                      <a:r>
                        <a:rPr lang="en-US" altLang="ko-KR" sz="1400" dirty="0" smtClean="0">
                          <a:solidFill>
                            <a:schemeClr val="tx1"/>
                          </a:solidFill>
                          <a:latin typeface="Palatino Linotype" panose="02040502050505030304" pitchFamily="18" charset="0"/>
                        </a:rPr>
                        <a:t>MAX-DOAS: 2</a:t>
                      </a:r>
                      <a:endParaRPr lang="ko-KR" altLang="en-US" sz="1400" dirty="0">
                        <a:solidFill>
                          <a:schemeClr val="tx1"/>
                        </a:solidFill>
                        <a:latin typeface="Palatino Linotype" panose="02040502050505030304" pitchFamily="18" charset="0"/>
                      </a:endParaRPr>
                    </a:p>
                  </a:txBody>
                  <a:tcPr/>
                </a:tc>
                <a:extLst>
                  <a:ext uri="{0D108BD9-81ED-4DB2-BD59-A6C34878D82A}">
                    <a16:rowId xmlns:a16="http://schemas.microsoft.com/office/drawing/2014/main" val="10008"/>
                  </a:ext>
                </a:extLst>
              </a:tr>
              <a:tr h="370840">
                <a:tc>
                  <a:txBody>
                    <a:bodyPr/>
                    <a:lstStyle/>
                    <a:p>
                      <a:pPr latinLnBrk="1"/>
                      <a:r>
                        <a:rPr lang="en-US" altLang="ko-KR" sz="1400" dirty="0" smtClean="0">
                          <a:solidFill>
                            <a:schemeClr val="tx1"/>
                          </a:solidFill>
                          <a:latin typeface="Palatino Linotype" panose="02040502050505030304" pitchFamily="18" charset="0"/>
                        </a:rPr>
                        <a:t>BIRA</a:t>
                      </a:r>
                      <a:endParaRPr lang="ko-KR" altLang="en-US" sz="1400" dirty="0">
                        <a:solidFill>
                          <a:schemeClr val="tx1"/>
                        </a:solidFill>
                        <a:latin typeface="Palatino Linotype" panose="02040502050505030304" pitchFamily="18" charset="0"/>
                      </a:endParaRPr>
                    </a:p>
                  </a:txBody>
                  <a:tcPr anchor="ctr"/>
                </a:tc>
                <a:tc>
                  <a:txBody>
                    <a:bodyPr/>
                    <a:lstStyle/>
                    <a:p>
                      <a:pPr latinLnBrk="1"/>
                      <a:r>
                        <a:rPr lang="en-US" altLang="ko-KR" sz="1400" dirty="0" smtClean="0">
                          <a:solidFill>
                            <a:schemeClr val="tx1"/>
                          </a:solidFill>
                          <a:latin typeface="Palatino Linotype" panose="02040502050505030304" pitchFamily="18" charset="0"/>
                        </a:rPr>
                        <a:t>MAX-DOAS:</a:t>
                      </a:r>
                      <a:r>
                        <a:rPr lang="en-US" altLang="ko-KR" sz="1400" baseline="0" dirty="0" smtClean="0">
                          <a:solidFill>
                            <a:schemeClr val="tx1"/>
                          </a:solidFill>
                          <a:latin typeface="Palatino Linotype" panose="02040502050505030304" pitchFamily="18" charset="0"/>
                        </a:rPr>
                        <a:t> 1</a:t>
                      </a:r>
                    </a:p>
                    <a:p>
                      <a:pPr latinLnBrk="1"/>
                      <a:r>
                        <a:rPr lang="en-US" altLang="ko-KR" sz="1400" baseline="0" dirty="0" smtClean="0">
                          <a:solidFill>
                            <a:schemeClr val="tx1"/>
                          </a:solidFill>
                          <a:latin typeface="Palatino Linotype" panose="02040502050505030304" pitchFamily="18" charset="0"/>
                        </a:rPr>
                        <a:t>Mobile-DOAS:1</a:t>
                      </a:r>
                      <a:endParaRPr lang="ko-KR" altLang="en-US" sz="1400" dirty="0">
                        <a:solidFill>
                          <a:schemeClr val="tx1"/>
                        </a:solidFill>
                        <a:latin typeface="Palatino Linotype" panose="02040502050505030304" pitchFamily="18" charset="0"/>
                      </a:endParaRPr>
                    </a:p>
                  </a:txBody>
                  <a:tcPr/>
                </a:tc>
                <a:extLst>
                  <a:ext uri="{0D108BD9-81ED-4DB2-BD59-A6C34878D82A}">
                    <a16:rowId xmlns:a16="http://schemas.microsoft.com/office/drawing/2014/main" val="10009"/>
                  </a:ext>
                </a:extLst>
              </a:tr>
              <a:tr h="370840">
                <a:tc>
                  <a:txBody>
                    <a:bodyPr/>
                    <a:lstStyle/>
                    <a:p>
                      <a:pPr latinLnBrk="1"/>
                      <a:r>
                        <a:rPr lang="en-US" altLang="ko-KR" sz="1400" dirty="0" smtClean="0">
                          <a:solidFill>
                            <a:schemeClr val="tx1"/>
                          </a:solidFill>
                          <a:latin typeface="Palatino Linotype" panose="02040502050505030304" pitchFamily="18" charset="0"/>
                        </a:rPr>
                        <a:t>NASA</a:t>
                      </a:r>
                      <a:endParaRPr lang="ko-KR" altLang="en-US" sz="1400" dirty="0">
                        <a:solidFill>
                          <a:schemeClr val="tx1"/>
                        </a:solidFill>
                        <a:latin typeface="Palatino Linotype" panose="02040502050505030304" pitchFamily="18" charset="0"/>
                      </a:endParaRPr>
                    </a:p>
                  </a:txBody>
                  <a:tcPr anchor="ctr"/>
                </a:tc>
                <a:tc>
                  <a:txBody>
                    <a:bodyPr/>
                    <a:lstStyle/>
                    <a:p>
                      <a:pPr latinLnBrk="1"/>
                      <a:r>
                        <a:rPr lang="en-US" altLang="ko-KR" sz="1400" dirty="0" smtClean="0">
                          <a:solidFill>
                            <a:schemeClr val="tx1"/>
                          </a:solidFill>
                          <a:latin typeface="Palatino Linotype" panose="02040502050505030304" pitchFamily="18" charset="0"/>
                        </a:rPr>
                        <a:t>GCAS</a:t>
                      </a:r>
                      <a:r>
                        <a:rPr lang="en-US" altLang="ko-KR" sz="1400" baseline="0" dirty="0" smtClean="0">
                          <a:solidFill>
                            <a:schemeClr val="tx1"/>
                          </a:solidFill>
                          <a:latin typeface="Palatino Linotype" panose="02040502050505030304" pitchFamily="18" charset="0"/>
                        </a:rPr>
                        <a:t> and Pandora </a:t>
                      </a:r>
                      <a:endParaRPr lang="ko-KR" altLang="en-US" sz="1400" dirty="0">
                        <a:solidFill>
                          <a:schemeClr val="tx1"/>
                        </a:solidFill>
                        <a:latin typeface="Palatino Linotype" panose="02040502050505030304" pitchFamily="18" charset="0"/>
                      </a:endParaRPr>
                    </a:p>
                  </a:txBody>
                  <a:tcPr/>
                </a:tc>
                <a:extLst>
                  <a:ext uri="{0D108BD9-81ED-4DB2-BD59-A6C34878D82A}">
                    <a16:rowId xmlns:a16="http://schemas.microsoft.com/office/drawing/2014/main" val="10010"/>
                  </a:ext>
                </a:extLst>
              </a:tr>
              <a:tr h="370840">
                <a:tc>
                  <a:txBody>
                    <a:bodyPr/>
                    <a:lstStyle/>
                    <a:p>
                      <a:pPr latinLnBrk="1"/>
                      <a:r>
                        <a:rPr lang="en-US" altLang="ko-KR" sz="1400" dirty="0" smtClean="0">
                          <a:solidFill>
                            <a:schemeClr val="tx1"/>
                          </a:solidFill>
                          <a:latin typeface="Palatino Linotype" panose="02040502050505030304" pitchFamily="18" charset="0"/>
                        </a:rPr>
                        <a:t>JAMSTEC</a:t>
                      </a:r>
                      <a:endParaRPr lang="ko-KR" altLang="en-US" sz="1400" dirty="0">
                        <a:solidFill>
                          <a:schemeClr val="tx1"/>
                        </a:solidFill>
                        <a:latin typeface="Palatino Linotype" panose="02040502050505030304" pitchFamily="18" charset="0"/>
                      </a:endParaRPr>
                    </a:p>
                  </a:txBody>
                  <a:tcPr anchor="ctr"/>
                </a:tc>
                <a:tc>
                  <a: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ko-KR" sz="1400" dirty="0" smtClean="0">
                          <a:solidFill>
                            <a:schemeClr val="tx1"/>
                          </a:solidFill>
                          <a:latin typeface="Palatino Linotype" panose="02040502050505030304" pitchFamily="18" charset="0"/>
                        </a:rPr>
                        <a:t>MAX-DOAS:1</a:t>
                      </a:r>
                      <a:endParaRPr lang="ko-KR" altLang="en-US" sz="1400" dirty="0">
                        <a:solidFill>
                          <a:schemeClr val="tx1"/>
                        </a:solidFill>
                        <a:latin typeface="Palatino Linotype" panose="02040502050505030304" pitchFamily="18" charset="0"/>
                      </a:endParaRPr>
                    </a:p>
                  </a:txBody>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401681242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직사각형 42"/>
          <p:cNvSpPr/>
          <p:nvPr/>
        </p:nvSpPr>
        <p:spPr>
          <a:xfrm>
            <a:off x="113182" y="75106"/>
            <a:ext cx="12023400" cy="1077218"/>
          </a:xfrm>
          <a:prstGeom prst="rect">
            <a:avLst/>
          </a:prstGeom>
        </p:spPr>
        <p:txBody>
          <a:bodyPr wrap="square">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3200" b="1" i="0" u="none" strike="noStrike" kern="1200" cap="none" spc="-50" normalizeH="0" baseline="0" noProof="0" dirty="0">
                <a:ln>
                  <a:solidFill>
                    <a:srgbClr val="4472C4">
                      <a:shade val="50000"/>
                      <a:alpha val="0"/>
                    </a:srgbClr>
                  </a:solidFill>
                </a:ln>
                <a:solidFill>
                  <a:srgbClr val="FF0000"/>
                </a:solidFill>
                <a:effectLst/>
                <a:uLnTx/>
                <a:uFillTx/>
                <a:latin typeface="Calibri" panose="020F0502020204030204" pitchFamily="34" charset="0"/>
                <a:ea typeface="나눔바른고딕" panose="020B0603020101020101" pitchFamily="50" charset="-127"/>
                <a:cs typeface="Calibri" panose="020F0502020204030204" pitchFamily="34" charset="0"/>
              </a:rPr>
              <a:t>Pan-Asia Partnership for Geospatial Air Pollution Information (PAPGAPI) </a:t>
            </a:r>
            <a:r>
              <a:rPr kumimoji="0" lang="en-US" altLang="ko-KR" sz="3200" b="1" i="0" u="none" strike="noStrike" kern="1200" cap="none" spc="-50" normalizeH="0" baseline="0" noProof="0" dirty="0" smtClean="0">
                <a:ln>
                  <a:solidFill>
                    <a:srgbClr val="4472C4">
                      <a:shade val="50000"/>
                      <a:alpha val="0"/>
                    </a:srgbClr>
                  </a:solidFill>
                </a:ln>
                <a:solidFill>
                  <a:srgbClr val="FF0000"/>
                </a:solidFill>
                <a:effectLst/>
                <a:uLnTx/>
                <a:uFillTx/>
                <a:latin typeface="Calibri" panose="020F0502020204030204" pitchFamily="34" charset="0"/>
                <a:ea typeface="나눔바른고딕" panose="020B0603020101020101" pitchFamily="50" charset="-127"/>
                <a:cs typeface="Calibri" panose="020F0502020204030204" pitchFamily="34" charset="0"/>
              </a:rPr>
              <a:t> </a:t>
            </a:r>
            <a:r>
              <a:rPr kumimoji="0" lang="en-US" altLang="ko-KR" sz="3200" b="1" i="0" u="none" strike="noStrike" kern="1200" cap="none" spc="-50" normalizeH="0" baseline="0" noProof="0" dirty="0" smtClean="0">
                <a:ln>
                  <a:solidFill>
                    <a:srgbClr val="4472C4">
                      <a:shade val="50000"/>
                      <a:alpha val="0"/>
                    </a:srgbClr>
                  </a:solidFill>
                </a:ln>
                <a:effectLst/>
                <a:uLnTx/>
                <a:uFillTx/>
                <a:latin typeface="Calibri" panose="020F0502020204030204" pitchFamily="34" charset="0"/>
                <a:ea typeface="나눔바른고딕" panose="020B0603020101020101" pitchFamily="50" charset="-127"/>
                <a:cs typeface="Calibri" panose="020F0502020204030204" pitchFamily="34" charset="0"/>
              </a:rPr>
              <a:t>and</a:t>
            </a:r>
            <a:r>
              <a:rPr kumimoji="0" lang="en-US" altLang="ko-KR" sz="3200" b="1" i="0" u="none" strike="noStrike" kern="1200" cap="none" spc="-50" normalizeH="0" baseline="0" noProof="0" dirty="0" smtClean="0">
                <a:ln>
                  <a:solidFill>
                    <a:srgbClr val="4472C4">
                      <a:shade val="50000"/>
                      <a:alpha val="0"/>
                    </a:srgbClr>
                  </a:solidFill>
                </a:ln>
                <a:solidFill>
                  <a:srgbClr val="0000FF"/>
                </a:solidFill>
                <a:effectLst/>
                <a:uLnTx/>
                <a:uFillTx/>
                <a:latin typeface="Calibri" panose="020F0502020204030204" pitchFamily="34" charset="0"/>
                <a:ea typeface="나눔바른고딕" panose="020B0603020101020101" pitchFamily="50" charset="-127"/>
                <a:cs typeface="Calibri" panose="020F0502020204030204" pitchFamily="34" charset="0"/>
              </a:rPr>
              <a:t> Pandora</a:t>
            </a:r>
            <a:r>
              <a:rPr kumimoji="0" lang="en-US" altLang="ko-KR" sz="3200" b="1" i="0" u="none" strike="noStrike" kern="1200" cap="none" spc="-50" normalizeH="0" noProof="0" dirty="0" smtClean="0">
                <a:ln>
                  <a:solidFill>
                    <a:srgbClr val="4472C4">
                      <a:shade val="50000"/>
                      <a:alpha val="0"/>
                    </a:srgbClr>
                  </a:solidFill>
                </a:ln>
                <a:solidFill>
                  <a:srgbClr val="0000FF"/>
                </a:solidFill>
                <a:effectLst/>
                <a:uLnTx/>
                <a:uFillTx/>
                <a:latin typeface="Calibri" panose="020F0502020204030204" pitchFamily="34" charset="0"/>
                <a:ea typeface="나눔바른고딕" panose="020B0603020101020101" pitchFamily="50" charset="-127"/>
                <a:cs typeface="Calibri" panose="020F0502020204030204" pitchFamily="34" charset="0"/>
              </a:rPr>
              <a:t> Asia Network (PAN)</a:t>
            </a:r>
            <a:endParaRPr kumimoji="0" lang="en-US" altLang="ko-KR" sz="3200" b="1" i="0" u="none" strike="noStrike" kern="1200" cap="none" spc="-50" normalizeH="0" baseline="0" noProof="0" dirty="0">
              <a:ln>
                <a:solidFill>
                  <a:srgbClr val="4472C4">
                    <a:shade val="50000"/>
                    <a:alpha val="0"/>
                  </a:srgbClr>
                </a:solidFill>
              </a:ln>
              <a:solidFill>
                <a:srgbClr val="0000FF"/>
              </a:solidFill>
              <a:effectLst/>
              <a:uLnTx/>
              <a:uFillTx/>
              <a:latin typeface="Calibri" panose="020F0502020204030204" pitchFamily="34" charset="0"/>
              <a:ea typeface="나눔바른고딕" panose="020B0603020101020101" pitchFamily="50" charset="-127"/>
              <a:cs typeface="Calibri" panose="020F0502020204030204" pitchFamily="34" charset="0"/>
            </a:endParaRPr>
          </a:p>
        </p:txBody>
      </p:sp>
      <p:sp>
        <p:nvSpPr>
          <p:cNvPr id="42" name="직사각형 41">
            <a:extLst>
              <a:ext uri="{FF2B5EF4-FFF2-40B4-BE49-F238E27FC236}">
                <a16:creationId xmlns:a16="http://schemas.microsoft.com/office/drawing/2014/main" id="{A0C69389-6C98-C844-8445-B508C28F2BA2}"/>
              </a:ext>
            </a:extLst>
          </p:cNvPr>
          <p:cNvSpPr/>
          <p:nvPr/>
        </p:nvSpPr>
        <p:spPr>
          <a:xfrm>
            <a:off x="4518561" y="1380794"/>
            <a:ext cx="7552870" cy="5006499"/>
          </a:xfrm>
          <a:prstGeom prst="rect">
            <a:avLst/>
          </a:prstGeom>
        </p:spPr>
        <p:txBody>
          <a:bodyPr wrap="square">
            <a:spAutoFit/>
          </a:bodyPr>
          <a:lstStyle/>
          <a:p>
            <a:pPr marL="0" marR="0" lvl="0" indent="0" algn="just" defTabSz="914400" rtl="0" eaLnBrk="1" fontAlgn="auto" latinLnBrk="1" hangingPunct="1">
              <a:lnSpc>
                <a:spcPct val="100000"/>
              </a:lnSpc>
              <a:spcBef>
                <a:spcPts val="0"/>
              </a:spcBef>
              <a:spcAft>
                <a:spcPts val="1000"/>
              </a:spcAft>
              <a:buClrTx/>
              <a:buSzTx/>
              <a:buFontTx/>
              <a:buNone/>
              <a:tabLst/>
              <a:defRPr/>
            </a:pPr>
            <a:r>
              <a:rPr kumimoji="0" lang="en-US" altLang="ko-KR" sz="2200" b="0" i="0" u="none" strike="noStrike" kern="1200" cap="none" spc="-50" normalizeH="0" baseline="0" noProof="0" dirty="0" smtClean="0">
                <a:ln>
                  <a:solidFill>
                    <a:srgbClr val="4472C4">
                      <a:shade val="50000"/>
                      <a:alpha val="0"/>
                    </a:srgbClr>
                  </a:solidFill>
                </a:ln>
                <a:solidFill>
                  <a:prstClr val="black"/>
                </a:solidFill>
                <a:effectLst/>
                <a:uLnTx/>
                <a:uFillTx/>
                <a:latin typeface="Calibri" panose="020F0502020204030204" pitchFamily="34" charset="0"/>
                <a:ea typeface="나눔바른고딕" panose="020B0603020101020101" pitchFamily="50" charset="-127"/>
                <a:cs typeface="Calibri" panose="020F0502020204030204" pitchFamily="34" charset="0"/>
              </a:rPr>
              <a:t>The </a:t>
            </a:r>
            <a:r>
              <a:rPr kumimoji="0" lang="en-US" altLang="ko-KR" sz="2200" b="1" i="0" u="none" strike="noStrike" kern="1200" cap="none" spc="-50" normalizeH="0" baseline="0" noProof="0" dirty="0">
                <a:ln>
                  <a:solidFill>
                    <a:srgbClr val="4472C4">
                      <a:shade val="50000"/>
                      <a:alpha val="0"/>
                    </a:srgbClr>
                  </a:solidFill>
                </a:ln>
                <a:solidFill>
                  <a:srgbClr val="0000FF"/>
                </a:solidFill>
                <a:effectLst/>
                <a:uLnTx/>
                <a:uFillTx/>
                <a:latin typeface="Calibri" panose="020F0502020204030204" pitchFamily="34" charset="0"/>
                <a:ea typeface="나눔바른고딕" panose="020B0603020101020101" pitchFamily="50" charset="-127"/>
                <a:cs typeface="Calibri" panose="020F0502020204030204" pitchFamily="34" charset="0"/>
              </a:rPr>
              <a:t>objectives of </a:t>
            </a:r>
            <a:r>
              <a:rPr kumimoji="0" lang="en-US" altLang="ko-KR" sz="2200" b="1" i="0" u="none" strike="noStrike" kern="1200" cap="none" spc="-50" normalizeH="0" baseline="0" noProof="0" dirty="0" smtClean="0">
                <a:ln>
                  <a:solidFill>
                    <a:srgbClr val="4472C4">
                      <a:shade val="50000"/>
                      <a:alpha val="0"/>
                    </a:srgbClr>
                  </a:solidFill>
                </a:ln>
                <a:solidFill>
                  <a:srgbClr val="0000FF"/>
                </a:solidFill>
                <a:effectLst/>
                <a:uLnTx/>
                <a:uFillTx/>
                <a:latin typeface="Calibri" panose="020F0502020204030204" pitchFamily="34" charset="0"/>
                <a:ea typeface="나눔바른고딕" panose="020B0603020101020101" pitchFamily="50" charset="-127"/>
                <a:cs typeface="Calibri" panose="020F0502020204030204" pitchFamily="34" charset="0"/>
              </a:rPr>
              <a:t>the PAPGAPI project </a:t>
            </a:r>
            <a:r>
              <a:rPr kumimoji="0" lang="en-US" altLang="ko-KR" sz="2200" b="0" i="0" u="none" strike="noStrike" kern="1200" cap="none" spc="-50" normalizeH="0" baseline="0" noProof="0" dirty="0">
                <a:ln>
                  <a:solidFill>
                    <a:srgbClr val="4472C4">
                      <a:shade val="50000"/>
                      <a:alpha val="0"/>
                    </a:srgbClr>
                  </a:solidFill>
                </a:ln>
                <a:solidFill>
                  <a:prstClr val="black"/>
                </a:solidFill>
                <a:effectLst/>
                <a:uLnTx/>
                <a:uFillTx/>
                <a:latin typeface="Calibri" panose="020F0502020204030204" pitchFamily="34" charset="0"/>
                <a:ea typeface="나눔바른고딕" panose="020B0603020101020101" pitchFamily="50" charset="-127"/>
                <a:cs typeface="Calibri" panose="020F0502020204030204" pitchFamily="34" charset="0"/>
              </a:rPr>
              <a:t>are to:</a:t>
            </a:r>
          </a:p>
          <a:p>
            <a:pPr marL="342900" marR="0" lvl="0" indent="-342900" algn="just" defTabSz="914400" rtl="0" eaLnBrk="1" fontAlgn="auto" latinLnBrk="1" hangingPunct="1">
              <a:lnSpc>
                <a:spcPct val="100000"/>
              </a:lnSpc>
              <a:spcBef>
                <a:spcPts val="0"/>
              </a:spcBef>
              <a:spcAft>
                <a:spcPts val="1000"/>
              </a:spcAft>
              <a:buClrTx/>
              <a:buSzTx/>
              <a:buFont typeface="Arial" panose="020B0604020202020204" pitchFamily="34" charset="0"/>
              <a:buChar char="•"/>
              <a:tabLst/>
              <a:defRPr/>
            </a:pPr>
            <a:r>
              <a:rPr kumimoji="0" lang="en-US" altLang="ko-KR" sz="2200" b="1" i="0" u="none" strike="noStrike" kern="1200" cap="none" spc="-50" normalizeH="0" baseline="0" noProof="0" dirty="0">
                <a:ln>
                  <a:solidFill>
                    <a:srgbClr val="4472C4">
                      <a:shade val="50000"/>
                      <a:alpha val="0"/>
                    </a:srgbClr>
                  </a:solidFill>
                </a:ln>
                <a:effectLst/>
                <a:uLnTx/>
                <a:uFillTx/>
                <a:latin typeface="Calibri" panose="020F0502020204030204" pitchFamily="34" charset="0"/>
                <a:ea typeface="나눔바른고딕" panose="020B0603020101020101" pitchFamily="50" charset="-127"/>
                <a:cs typeface="Calibri" panose="020F0502020204030204" pitchFamily="34" charset="0"/>
              </a:rPr>
              <a:t>integrate and validate GEMS data production </a:t>
            </a:r>
            <a:r>
              <a:rPr kumimoji="0" lang="en-US" altLang="ko-KR" sz="2200" b="0" i="0" u="none" strike="noStrike" kern="1200" cap="none" spc="-50" normalizeH="0" baseline="0" noProof="0" dirty="0">
                <a:ln>
                  <a:solidFill>
                    <a:srgbClr val="4472C4">
                      <a:shade val="50000"/>
                      <a:alpha val="0"/>
                    </a:srgbClr>
                  </a:solidFill>
                </a:ln>
                <a:effectLst/>
                <a:uLnTx/>
                <a:uFillTx/>
                <a:latin typeface="Calibri" panose="020F0502020204030204" pitchFamily="34" charset="0"/>
                <a:ea typeface="나눔바른고딕" panose="020B0603020101020101" pitchFamily="50" charset="-127"/>
                <a:cs typeface="Calibri" panose="020F0502020204030204" pitchFamily="34" charset="0"/>
              </a:rPr>
              <a:t>with reliable ground monitoring information for better understanding of air pollution, and to </a:t>
            </a:r>
            <a:r>
              <a:rPr kumimoji="0" lang="en-US" altLang="ko-KR" sz="2200" b="1" i="0" u="none" strike="noStrike" kern="1200" cap="none" spc="-50" normalizeH="0" baseline="0" noProof="0" dirty="0">
                <a:ln>
                  <a:solidFill>
                    <a:srgbClr val="4472C4">
                      <a:shade val="50000"/>
                      <a:alpha val="0"/>
                    </a:srgbClr>
                  </a:solidFill>
                </a:ln>
                <a:effectLst/>
                <a:uLnTx/>
                <a:uFillTx/>
                <a:latin typeface="Calibri" panose="020F0502020204030204" pitchFamily="34" charset="0"/>
                <a:ea typeface="나눔바른고딕" panose="020B0603020101020101" pitchFamily="50" charset="-127"/>
                <a:cs typeface="Calibri" panose="020F0502020204030204" pitchFamily="34" charset="0"/>
              </a:rPr>
              <a:t>improve model simulations of air quality</a:t>
            </a:r>
            <a:r>
              <a:rPr kumimoji="0" lang="en-US" altLang="ko-KR" sz="2200" b="0" i="0" u="none" strike="noStrike" kern="1200" cap="none" spc="-50" normalizeH="0" baseline="0" noProof="0" dirty="0">
                <a:ln>
                  <a:solidFill>
                    <a:srgbClr val="4472C4">
                      <a:shade val="50000"/>
                      <a:alpha val="0"/>
                    </a:srgbClr>
                  </a:solidFill>
                </a:ln>
                <a:effectLst/>
                <a:uLnTx/>
                <a:uFillTx/>
                <a:latin typeface="Calibri" panose="020F0502020204030204" pitchFamily="34" charset="0"/>
                <a:ea typeface="나눔바른고딕" panose="020B0603020101020101" pitchFamily="50" charset="-127"/>
                <a:cs typeface="Calibri" panose="020F0502020204030204" pitchFamily="34" charset="0"/>
              </a:rPr>
              <a:t>, including its forecasting and warning service</a:t>
            </a:r>
          </a:p>
          <a:p>
            <a:pPr marL="342900" marR="0" lvl="0" indent="-342900" algn="just" defTabSz="914400" rtl="0" eaLnBrk="1" fontAlgn="auto" latinLnBrk="1" hangingPunct="1">
              <a:lnSpc>
                <a:spcPct val="100000"/>
              </a:lnSpc>
              <a:spcBef>
                <a:spcPts val="0"/>
              </a:spcBef>
              <a:spcAft>
                <a:spcPts val="1000"/>
              </a:spcAft>
              <a:buClrTx/>
              <a:buSzTx/>
              <a:buFont typeface="Arial" panose="020B0604020202020204" pitchFamily="34" charset="0"/>
              <a:buChar char="•"/>
              <a:tabLst/>
              <a:defRPr/>
            </a:pPr>
            <a:r>
              <a:rPr kumimoji="0" lang="en" altLang="ko-KR" sz="2200" b="0" i="0" u="none" strike="noStrike" kern="1200" cap="none" spc="-50" normalizeH="0" baseline="0" noProof="0" dirty="0">
                <a:ln>
                  <a:solidFill>
                    <a:srgbClr val="4472C4">
                      <a:shade val="50000"/>
                      <a:alpha val="0"/>
                    </a:srgbClr>
                  </a:solidFill>
                </a:ln>
                <a:effectLst/>
                <a:uLnTx/>
                <a:uFillTx/>
                <a:latin typeface="Calibri" panose="020F0502020204030204" pitchFamily="34" charset="0"/>
                <a:ea typeface="나눔바른고딕" panose="020B0603020101020101" pitchFamily="50" charset="-127"/>
                <a:cs typeface="Calibri" panose="020F0502020204030204" pitchFamily="34" charset="0"/>
              </a:rPr>
              <a:t>fill the data and information gap in the </a:t>
            </a:r>
            <a:r>
              <a:rPr kumimoji="0" lang="en" altLang="ko-KR" sz="2200" b="1" i="0" u="none" strike="noStrike" kern="1200" cap="none" spc="-50" normalizeH="0" baseline="0" noProof="0" dirty="0">
                <a:ln>
                  <a:solidFill>
                    <a:srgbClr val="4472C4">
                      <a:shade val="50000"/>
                      <a:alpha val="0"/>
                    </a:srgbClr>
                  </a:solidFill>
                </a:ln>
                <a:effectLst/>
                <a:uLnTx/>
                <a:uFillTx/>
                <a:latin typeface="Calibri" panose="020F0502020204030204" pitchFamily="34" charset="0"/>
                <a:ea typeface="나눔바른고딕" panose="020B0603020101020101" pitchFamily="50" charset="-127"/>
                <a:cs typeface="Calibri" panose="020F0502020204030204" pitchFamily="34" charset="0"/>
              </a:rPr>
              <a:t>nation-wide monitoring </a:t>
            </a:r>
            <a:r>
              <a:rPr kumimoji="0" lang="en" altLang="ko-KR" sz="2200" b="0" i="0" u="none" strike="noStrike" kern="1200" cap="none" spc="-50" normalizeH="0" baseline="0" noProof="0" dirty="0">
                <a:ln>
                  <a:solidFill>
                    <a:srgbClr val="4472C4">
                      <a:shade val="50000"/>
                      <a:alpha val="0"/>
                    </a:srgbClr>
                  </a:solidFill>
                </a:ln>
                <a:effectLst/>
                <a:uLnTx/>
                <a:uFillTx/>
                <a:latin typeface="Calibri" panose="020F0502020204030204" pitchFamily="34" charset="0"/>
                <a:ea typeface="나눔바른고딕" panose="020B0603020101020101" pitchFamily="50" charset="-127"/>
                <a:cs typeface="Calibri" panose="020F0502020204030204" pitchFamily="34" charset="0"/>
              </a:rPr>
              <a:t>of air quality</a:t>
            </a:r>
          </a:p>
          <a:p>
            <a:pPr marL="342900" marR="0" lvl="0" indent="-342900" algn="just" defTabSz="914400" rtl="0" eaLnBrk="1" fontAlgn="auto" latinLnBrk="1" hangingPunct="1">
              <a:lnSpc>
                <a:spcPct val="100000"/>
              </a:lnSpc>
              <a:spcBef>
                <a:spcPts val="0"/>
              </a:spcBef>
              <a:spcAft>
                <a:spcPts val="1000"/>
              </a:spcAft>
              <a:buClrTx/>
              <a:buSzTx/>
              <a:buFont typeface="Arial" panose="020B0604020202020204" pitchFamily="34" charset="0"/>
              <a:buChar char="•"/>
              <a:tabLst/>
              <a:defRPr/>
            </a:pPr>
            <a:r>
              <a:rPr kumimoji="0" lang="en" altLang="ko-KR" sz="2200" b="0" i="0" u="none" strike="noStrike" kern="1200" cap="none" spc="-50" normalizeH="0" baseline="0" noProof="0" dirty="0">
                <a:ln>
                  <a:solidFill>
                    <a:srgbClr val="4472C4">
                      <a:shade val="50000"/>
                      <a:alpha val="0"/>
                    </a:srgbClr>
                  </a:solidFill>
                </a:ln>
                <a:effectLst/>
                <a:uLnTx/>
                <a:uFillTx/>
                <a:latin typeface="Calibri" panose="020F0502020204030204" pitchFamily="34" charset="0"/>
                <a:ea typeface="나눔바른고딕" panose="020B0603020101020101" pitchFamily="50" charset="-127"/>
                <a:cs typeface="Calibri" panose="020F0502020204030204" pitchFamily="34" charset="0"/>
              </a:rPr>
              <a:t>enhance national and regional capacity to undertake the </a:t>
            </a:r>
            <a:r>
              <a:rPr kumimoji="0" lang="en" altLang="ko-KR" sz="2200" b="1" i="0" u="none" strike="noStrike" kern="1200" cap="none" spc="-50" normalizeH="0" baseline="0" noProof="0" dirty="0">
                <a:ln>
                  <a:solidFill>
                    <a:srgbClr val="4472C4">
                      <a:shade val="50000"/>
                      <a:alpha val="0"/>
                    </a:srgbClr>
                  </a:solidFill>
                </a:ln>
                <a:effectLst/>
                <a:uLnTx/>
                <a:uFillTx/>
                <a:latin typeface="Calibri" panose="020F0502020204030204" pitchFamily="34" charset="0"/>
                <a:ea typeface="나눔바른고딕" panose="020B0603020101020101" pitchFamily="50" charset="-127"/>
                <a:cs typeface="Calibri" panose="020F0502020204030204" pitchFamily="34" charset="0"/>
              </a:rPr>
              <a:t>comprehensive analysis</a:t>
            </a:r>
            <a:r>
              <a:rPr kumimoji="0" lang="en" altLang="ko-KR" sz="2200" b="0" i="0" u="none" strike="noStrike" kern="1200" cap="none" spc="-50" normalizeH="0" baseline="0" noProof="0" dirty="0">
                <a:ln>
                  <a:solidFill>
                    <a:srgbClr val="4472C4">
                      <a:shade val="50000"/>
                      <a:alpha val="0"/>
                    </a:srgbClr>
                  </a:solidFill>
                </a:ln>
                <a:effectLst/>
                <a:uLnTx/>
                <a:uFillTx/>
                <a:latin typeface="Calibri" panose="020F0502020204030204" pitchFamily="34" charset="0"/>
                <a:ea typeface="나눔바른고딕" panose="020B0603020101020101" pitchFamily="50" charset="-127"/>
                <a:cs typeface="Calibri" panose="020F0502020204030204" pitchFamily="34" charset="0"/>
              </a:rPr>
              <a:t> of data derived from space and ground networks</a:t>
            </a:r>
          </a:p>
          <a:p>
            <a:pPr marL="342900" marR="0" lvl="0" indent="-342900" algn="just" defTabSz="914400" rtl="0" eaLnBrk="1" fontAlgn="auto" latinLnBrk="1" hangingPunct="1">
              <a:lnSpc>
                <a:spcPct val="100000"/>
              </a:lnSpc>
              <a:spcBef>
                <a:spcPts val="0"/>
              </a:spcBef>
              <a:spcAft>
                <a:spcPts val="1000"/>
              </a:spcAft>
              <a:buClrTx/>
              <a:buSzTx/>
              <a:buFont typeface="Arial" panose="020B0604020202020204" pitchFamily="34" charset="0"/>
              <a:buChar char="•"/>
              <a:tabLst/>
              <a:defRPr/>
            </a:pPr>
            <a:r>
              <a:rPr kumimoji="0" lang="en" altLang="ko-KR" sz="2200" b="1" i="0" u="none" strike="noStrike" kern="1200" cap="none" spc="-50" normalizeH="0" baseline="0" noProof="0" dirty="0">
                <a:ln>
                  <a:solidFill>
                    <a:srgbClr val="4472C4">
                      <a:shade val="50000"/>
                      <a:alpha val="0"/>
                    </a:srgbClr>
                  </a:solidFill>
                </a:ln>
                <a:effectLst/>
                <a:uLnTx/>
                <a:uFillTx/>
                <a:latin typeface="Calibri" panose="020F0502020204030204" pitchFamily="34" charset="0"/>
                <a:ea typeface="나눔바른고딕" panose="020B0603020101020101" pitchFamily="50" charset="-127"/>
                <a:cs typeface="Calibri" panose="020F0502020204030204" pitchFamily="34" charset="0"/>
              </a:rPr>
              <a:t>promote policy dialogue and enhance the capacity </a:t>
            </a:r>
            <a:r>
              <a:rPr kumimoji="0" lang="en" altLang="ko-KR" sz="2200" b="0" i="0" u="none" strike="noStrike" kern="1200" cap="none" spc="-50" normalizeH="0" baseline="0" noProof="0" dirty="0">
                <a:ln>
                  <a:solidFill>
                    <a:srgbClr val="4472C4">
                      <a:shade val="50000"/>
                      <a:alpha val="0"/>
                    </a:srgbClr>
                  </a:solidFill>
                </a:ln>
                <a:effectLst/>
                <a:uLnTx/>
                <a:uFillTx/>
                <a:latin typeface="Calibri" panose="020F0502020204030204" pitchFamily="34" charset="0"/>
                <a:ea typeface="나눔바른고딕" panose="020B0603020101020101" pitchFamily="50" charset="-127"/>
                <a:cs typeface="Calibri" panose="020F0502020204030204" pitchFamily="34" charset="0"/>
              </a:rPr>
              <a:t>for monitoring and management of air pollution at the regional and global level</a:t>
            </a:r>
            <a:endParaRPr kumimoji="0" lang="ko-KR" altLang="en-US" sz="2200" b="0" i="0" u="none" strike="noStrike" kern="1200" cap="none" spc="-50" normalizeH="0" baseline="0" noProof="0" dirty="0">
              <a:ln>
                <a:solidFill>
                  <a:srgbClr val="4472C4">
                    <a:shade val="50000"/>
                    <a:alpha val="0"/>
                  </a:srgbClr>
                </a:solidFill>
              </a:ln>
              <a:effectLst/>
              <a:uLnTx/>
              <a:uFillTx/>
              <a:latin typeface="Calibri" panose="020F0502020204030204" pitchFamily="34" charset="0"/>
              <a:ea typeface="나눔바른고딕" panose="020B0603020101020101" pitchFamily="50" charset="-127"/>
              <a:cs typeface="Calibri" panose="020F0502020204030204" pitchFamily="34" charset="0"/>
            </a:endParaRPr>
          </a:p>
        </p:txBody>
      </p:sp>
      <p:pic>
        <p:nvPicPr>
          <p:cNvPr id="45" name="그림 44"/>
          <p:cNvPicPr>
            <a:picLocks noChangeAspect="1"/>
          </p:cNvPicPr>
          <p:nvPr/>
        </p:nvPicPr>
        <p:blipFill>
          <a:blip r:embed="rId2"/>
          <a:stretch>
            <a:fillRect/>
          </a:stretch>
        </p:blipFill>
        <p:spPr>
          <a:xfrm>
            <a:off x="113182" y="1426630"/>
            <a:ext cx="4204634" cy="4677319"/>
          </a:xfrm>
          <a:prstGeom prst="rect">
            <a:avLst/>
          </a:prstGeom>
        </p:spPr>
      </p:pic>
    </p:spTree>
    <p:extLst>
      <p:ext uri="{BB962C8B-B14F-4D97-AF65-F5344CB8AC3E}">
        <p14:creationId xmlns:p14="http://schemas.microsoft.com/office/powerpoint/2010/main" val="12235026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직사각형 1"/>
          <p:cNvSpPr/>
          <p:nvPr/>
        </p:nvSpPr>
        <p:spPr>
          <a:xfrm>
            <a:off x="308759" y="458486"/>
            <a:ext cx="7321138" cy="4524315"/>
          </a:xfrm>
          <a:prstGeom prst="rect">
            <a:avLst/>
          </a:prstGeom>
        </p:spPr>
        <p:txBody>
          <a:bodyPr wrap="square">
            <a:spAutoFit/>
          </a:bodyPr>
          <a:lstStyle/>
          <a:p>
            <a:pPr marL="0" marR="0" lvl="0" indent="0" algn="just" defTabSz="914400" rtl="0" eaLnBrk="1" fontAlgn="auto" latinLnBrk="1" hangingPunct="1">
              <a:lnSpc>
                <a:spcPct val="100000"/>
              </a:lnSpc>
              <a:spcBef>
                <a:spcPts val="0"/>
              </a:spcBef>
              <a:spcAft>
                <a:spcPts val="0"/>
              </a:spcAft>
              <a:buClrTx/>
              <a:buSzTx/>
              <a:buFontTx/>
              <a:buNone/>
              <a:tabLst/>
              <a:defRPr/>
            </a:pPr>
            <a:r>
              <a:rPr kumimoji="0" lang="en-US" altLang="ko-KR" sz="2400" b="0" i="0" u="none" strike="noStrike" kern="1200" cap="none" spc="-50" normalizeH="0" baseline="0" noProof="0" dirty="0">
                <a:ln>
                  <a:solidFill>
                    <a:srgbClr val="4472C4">
                      <a:shade val="50000"/>
                      <a:alpha val="0"/>
                    </a:srgbClr>
                  </a:solidFill>
                </a:ln>
                <a:effectLst/>
                <a:uLnTx/>
                <a:uFillTx/>
                <a:latin typeface="Calibri" panose="020F0502020204030204" pitchFamily="34" charset="0"/>
                <a:ea typeface="나눔바른고딕" panose="020B0603020101020101" pitchFamily="50" charset="-127"/>
                <a:cs typeface="Calibri" panose="020F0502020204030204" pitchFamily="34" charset="0"/>
              </a:rPr>
              <a:t/>
            </a:r>
            <a:br>
              <a:rPr kumimoji="0" lang="en-US" altLang="ko-KR" sz="2400" b="0" i="0" u="none" strike="noStrike" kern="1200" cap="none" spc="-50" normalizeH="0" baseline="0" noProof="0" dirty="0">
                <a:ln>
                  <a:solidFill>
                    <a:srgbClr val="4472C4">
                      <a:shade val="50000"/>
                      <a:alpha val="0"/>
                    </a:srgbClr>
                  </a:solidFill>
                </a:ln>
                <a:effectLst/>
                <a:uLnTx/>
                <a:uFillTx/>
                <a:latin typeface="Calibri" panose="020F0502020204030204" pitchFamily="34" charset="0"/>
                <a:ea typeface="나눔바른고딕" panose="020B0603020101020101" pitchFamily="50" charset="-127"/>
                <a:cs typeface="Calibri" panose="020F0502020204030204" pitchFamily="34" charset="0"/>
              </a:rPr>
            </a:br>
            <a:endParaRPr kumimoji="0" lang="ko-KR" altLang="en-US" sz="2400" b="0" i="0" u="none" strike="noStrike" kern="1200" cap="none" spc="-50" normalizeH="0" baseline="0" noProof="0" dirty="0">
              <a:ln>
                <a:solidFill>
                  <a:srgbClr val="4472C4">
                    <a:shade val="50000"/>
                    <a:alpha val="0"/>
                  </a:srgbClr>
                </a:solidFill>
              </a:ln>
              <a:effectLst/>
              <a:uLnTx/>
              <a:uFillTx/>
              <a:latin typeface="Calibri" panose="020F0502020204030204" pitchFamily="34" charset="0"/>
              <a:ea typeface="나눔바른고딕" panose="020B0603020101020101" pitchFamily="50" charset="-127"/>
              <a:cs typeface="Calibri" panose="020F0502020204030204" pitchFamily="34" charset="0"/>
            </a:endParaRPr>
          </a:p>
          <a:p>
            <a:pPr marL="342900" marR="0" lvl="0" indent="-342900" algn="just"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r>
              <a:rPr kumimoji="0" lang="ko-KR" altLang="en-US" sz="2400" b="0" i="0" u="none" strike="noStrike" kern="1200" cap="none" spc="-50" normalizeH="0" baseline="0" noProof="0" dirty="0">
                <a:ln>
                  <a:solidFill>
                    <a:srgbClr val="4472C4">
                      <a:shade val="50000"/>
                      <a:alpha val="0"/>
                    </a:srgbClr>
                  </a:solidFill>
                </a:ln>
                <a:effectLst/>
                <a:uLnTx/>
                <a:uFillTx/>
                <a:latin typeface="Calibri" panose="020F0502020204030204" pitchFamily="34" charset="0"/>
                <a:ea typeface="나눔바른고딕" panose="020B0603020101020101" pitchFamily="50" charset="-127"/>
                <a:cs typeface="Calibri" panose="020F0502020204030204" pitchFamily="34" charset="0"/>
              </a:rPr>
              <a:t>The PAN is a new network of ground-based remote sensing instruments dedicated to validate the scientific products of GEMS as well as low Earth orbit (LEO) </a:t>
            </a:r>
            <a:r>
              <a:rPr kumimoji="0" lang="ko-KR" altLang="en-US" sz="2400" b="0" i="0" u="none" strike="noStrike" kern="1200" cap="none" spc="-50" normalizeH="0" baseline="0" noProof="0" dirty="0" err="1">
                <a:ln>
                  <a:solidFill>
                    <a:srgbClr val="4472C4">
                      <a:shade val="50000"/>
                      <a:alpha val="0"/>
                    </a:srgbClr>
                  </a:solidFill>
                </a:ln>
                <a:effectLst/>
                <a:uLnTx/>
                <a:uFillTx/>
                <a:latin typeface="Calibri" panose="020F0502020204030204" pitchFamily="34" charset="0"/>
                <a:ea typeface="나눔바른고딕" panose="020B0603020101020101" pitchFamily="50" charset="-127"/>
                <a:cs typeface="Calibri" panose="020F0502020204030204" pitchFamily="34" charset="0"/>
              </a:rPr>
              <a:t>satellites</a:t>
            </a:r>
            <a:r>
              <a:rPr kumimoji="0" lang="ko-KR" altLang="en-US" sz="2400" b="0" i="0" u="none" strike="noStrike" kern="1200" cap="none" spc="-50" normalizeH="0" baseline="0" noProof="0" dirty="0" smtClean="0">
                <a:ln>
                  <a:solidFill>
                    <a:srgbClr val="4472C4">
                      <a:shade val="50000"/>
                      <a:alpha val="0"/>
                    </a:srgbClr>
                  </a:solidFill>
                </a:ln>
                <a:effectLst/>
                <a:uLnTx/>
                <a:uFillTx/>
                <a:latin typeface="Calibri" panose="020F0502020204030204" pitchFamily="34" charset="0"/>
                <a:ea typeface="나눔바른고딕" panose="020B0603020101020101" pitchFamily="50" charset="-127"/>
                <a:cs typeface="Calibri" panose="020F0502020204030204" pitchFamily="34" charset="0"/>
              </a:rPr>
              <a:t>.</a:t>
            </a:r>
            <a:endParaRPr kumimoji="0" lang="en-US" altLang="ko-KR" sz="2400" b="0" i="0" u="none" strike="noStrike" kern="1200" cap="none" spc="-50" normalizeH="0" baseline="0" noProof="0" dirty="0" smtClean="0">
              <a:ln>
                <a:solidFill>
                  <a:srgbClr val="4472C4">
                    <a:shade val="50000"/>
                    <a:alpha val="0"/>
                  </a:srgbClr>
                </a:solidFill>
              </a:ln>
              <a:effectLst/>
              <a:uLnTx/>
              <a:uFillTx/>
              <a:latin typeface="Calibri" panose="020F0502020204030204" pitchFamily="34" charset="0"/>
              <a:ea typeface="나눔바른고딕" panose="020B0603020101020101" pitchFamily="50" charset="-127"/>
              <a:cs typeface="Calibri" panose="020F0502020204030204" pitchFamily="34" charset="0"/>
            </a:endParaRPr>
          </a:p>
          <a:p>
            <a:pPr marL="0" marR="0" lvl="0" indent="0" algn="just" defTabSz="914400" rtl="0" eaLnBrk="1" fontAlgn="auto" latinLnBrk="1" hangingPunct="1">
              <a:lnSpc>
                <a:spcPct val="100000"/>
              </a:lnSpc>
              <a:spcBef>
                <a:spcPts val="0"/>
              </a:spcBef>
              <a:spcAft>
                <a:spcPts val="0"/>
              </a:spcAft>
              <a:buClrTx/>
              <a:buSzTx/>
              <a:buFontTx/>
              <a:buNone/>
              <a:tabLst/>
              <a:defRPr/>
            </a:pPr>
            <a:endParaRPr kumimoji="0" lang="ko-KR" altLang="en-US" sz="1400" b="0" i="0" u="none" strike="noStrike" kern="1200" cap="none" spc="-50" normalizeH="0" baseline="0" noProof="0" dirty="0">
              <a:ln>
                <a:solidFill>
                  <a:srgbClr val="4472C4">
                    <a:shade val="50000"/>
                    <a:alpha val="0"/>
                  </a:srgbClr>
                </a:solidFill>
              </a:ln>
              <a:effectLst/>
              <a:uLnTx/>
              <a:uFillTx/>
              <a:latin typeface="Calibri" panose="020F0502020204030204" pitchFamily="34" charset="0"/>
              <a:ea typeface="나눔바른고딕" panose="020B0603020101020101" pitchFamily="50" charset="-127"/>
              <a:cs typeface="Calibri" panose="020F0502020204030204" pitchFamily="34" charset="0"/>
            </a:endParaRPr>
          </a:p>
          <a:p>
            <a:pPr marL="342900" marR="0" lvl="0" indent="-342900" algn="just"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r>
              <a:rPr kumimoji="0" lang="ko-KR" altLang="en-US" sz="2400" b="0" i="0" u="none" strike="noStrike" kern="1200" cap="none" spc="-50" normalizeH="0" baseline="0" noProof="0" dirty="0">
                <a:ln>
                  <a:solidFill>
                    <a:srgbClr val="4472C4">
                      <a:shade val="50000"/>
                      <a:alpha val="0"/>
                    </a:srgbClr>
                  </a:solidFill>
                </a:ln>
                <a:effectLst/>
                <a:uLnTx/>
                <a:uFillTx/>
                <a:latin typeface="Calibri" panose="020F0502020204030204" pitchFamily="34" charset="0"/>
                <a:ea typeface="나눔바른고딕" panose="020B0603020101020101" pitchFamily="50" charset="-127"/>
                <a:cs typeface="Calibri" panose="020F0502020204030204" pitchFamily="34" charset="0"/>
              </a:rPr>
              <a:t>Pandora monitors air quality and atmospheric composition in the region where it is installed, and it also serves monitoring satellite data quality for whole GEMS and LEO mission </a:t>
            </a:r>
            <a:r>
              <a:rPr kumimoji="0" lang="ko-KR" altLang="en-US" sz="2400" b="0" i="0" u="none" strike="noStrike" kern="1200" cap="none" spc="-50" normalizeH="0" baseline="0" noProof="0" dirty="0" err="1">
                <a:ln>
                  <a:solidFill>
                    <a:srgbClr val="4472C4">
                      <a:shade val="50000"/>
                      <a:alpha val="0"/>
                    </a:srgbClr>
                  </a:solidFill>
                </a:ln>
                <a:effectLst/>
                <a:uLnTx/>
                <a:uFillTx/>
                <a:latin typeface="Calibri" panose="020F0502020204030204" pitchFamily="34" charset="0"/>
                <a:ea typeface="나눔바른고딕" panose="020B0603020101020101" pitchFamily="50" charset="-127"/>
                <a:cs typeface="Calibri" panose="020F0502020204030204" pitchFamily="34" charset="0"/>
              </a:rPr>
              <a:t>durations</a:t>
            </a:r>
            <a:r>
              <a:rPr kumimoji="0" lang="ko-KR" altLang="en-US" sz="2400" b="0" i="0" u="none" strike="noStrike" kern="1200" cap="none" spc="-50" normalizeH="0" baseline="0" noProof="0" dirty="0" smtClean="0">
                <a:ln>
                  <a:solidFill>
                    <a:srgbClr val="4472C4">
                      <a:shade val="50000"/>
                      <a:alpha val="0"/>
                    </a:srgbClr>
                  </a:solidFill>
                </a:ln>
                <a:effectLst/>
                <a:uLnTx/>
                <a:uFillTx/>
                <a:latin typeface="Calibri" panose="020F0502020204030204" pitchFamily="34" charset="0"/>
                <a:ea typeface="나눔바른고딕" panose="020B0603020101020101" pitchFamily="50" charset="-127"/>
                <a:cs typeface="Calibri" panose="020F0502020204030204" pitchFamily="34" charset="0"/>
              </a:rPr>
              <a:t>.</a:t>
            </a:r>
            <a:endParaRPr kumimoji="0" lang="en-US" altLang="ko-KR" sz="2400" b="0" i="0" u="none" strike="noStrike" kern="1200" cap="none" spc="-50" normalizeH="0" baseline="0" noProof="0" dirty="0" smtClean="0">
              <a:ln>
                <a:solidFill>
                  <a:srgbClr val="4472C4">
                    <a:shade val="50000"/>
                    <a:alpha val="0"/>
                  </a:srgbClr>
                </a:solidFill>
              </a:ln>
              <a:effectLst/>
              <a:uLnTx/>
              <a:uFillTx/>
              <a:latin typeface="Calibri" panose="020F0502020204030204" pitchFamily="34" charset="0"/>
              <a:ea typeface="나눔바른고딕" panose="020B0603020101020101" pitchFamily="50" charset="-127"/>
              <a:cs typeface="Calibri" panose="020F0502020204030204" pitchFamily="34" charset="0"/>
            </a:endParaRPr>
          </a:p>
          <a:p>
            <a:pPr marL="342900" marR="0" lvl="0" indent="-342900" algn="just"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endParaRPr kumimoji="0" lang="ko-KR" altLang="en-US" sz="2400" b="0" i="0" u="none" strike="noStrike" kern="1200" cap="none" spc="-50" normalizeH="0" baseline="0" noProof="0" dirty="0">
              <a:ln>
                <a:solidFill>
                  <a:srgbClr val="4472C4">
                    <a:shade val="50000"/>
                    <a:alpha val="0"/>
                  </a:srgbClr>
                </a:solidFill>
              </a:ln>
              <a:effectLst/>
              <a:uLnTx/>
              <a:uFillTx/>
              <a:latin typeface="Calibri" panose="020F0502020204030204" pitchFamily="34" charset="0"/>
              <a:ea typeface="나눔바른고딕" panose="020B0603020101020101" pitchFamily="50" charset="-127"/>
              <a:cs typeface="Calibri" panose="020F0502020204030204" pitchFamily="34" charset="0"/>
            </a:endParaRPr>
          </a:p>
        </p:txBody>
      </p:sp>
      <p:sp>
        <p:nvSpPr>
          <p:cNvPr id="6" name="직사각형 5"/>
          <p:cNvSpPr/>
          <p:nvPr/>
        </p:nvSpPr>
        <p:spPr>
          <a:xfrm>
            <a:off x="308759" y="4456086"/>
            <a:ext cx="11055373" cy="2308324"/>
          </a:xfrm>
          <a:prstGeom prst="rect">
            <a:avLst/>
          </a:prstGeom>
        </p:spPr>
        <p:txBody>
          <a:bodyPr wrap="square">
            <a:spAutoFit/>
          </a:bodyPr>
          <a:lstStyle/>
          <a:p>
            <a:pPr marL="342900" marR="0" lvl="0" indent="-342900" algn="just"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r>
              <a:rPr kumimoji="0" lang="ko-KR" altLang="en-US" sz="2400" b="0" i="0" u="none" strike="noStrike" kern="1200" cap="none" spc="-50" normalizeH="0" baseline="0" noProof="0" dirty="0">
                <a:ln>
                  <a:solidFill>
                    <a:srgbClr val="4472C4">
                      <a:shade val="50000"/>
                      <a:alpha val="0"/>
                    </a:srgbClr>
                  </a:solidFill>
                </a:ln>
                <a:effectLst/>
                <a:uLnTx/>
                <a:uFillTx/>
                <a:latin typeface="Calibri" panose="020F0502020204030204" pitchFamily="34" charset="0"/>
                <a:ea typeface="나눔바른고딕" panose="020B0603020101020101" pitchFamily="50" charset="-127"/>
                <a:cs typeface="Calibri" panose="020F0502020204030204" pitchFamily="34" charset="0"/>
              </a:rPr>
              <a:t>Priorities</a:t>
            </a:r>
            <a:endParaRPr kumimoji="0" lang="en-US" altLang="ko-KR" sz="2400" b="0" i="0" u="none" strike="noStrike" kern="1200" cap="none" spc="-50" normalizeH="0" baseline="0" noProof="0" dirty="0">
              <a:ln>
                <a:solidFill>
                  <a:srgbClr val="4472C4">
                    <a:shade val="50000"/>
                    <a:alpha val="0"/>
                  </a:srgbClr>
                </a:solidFill>
              </a:ln>
              <a:effectLst/>
              <a:uLnTx/>
              <a:uFillTx/>
              <a:latin typeface="Calibri" panose="020F0502020204030204" pitchFamily="34" charset="0"/>
              <a:ea typeface="나눔바른고딕" panose="020B0603020101020101" pitchFamily="50" charset="-127"/>
              <a:cs typeface="Calibri" panose="020F0502020204030204" pitchFamily="34" charset="0"/>
            </a:endParaRPr>
          </a:p>
          <a:p>
            <a:pPr marL="914400" marR="0" lvl="1" indent="-457200" algn="just" defTabSz="914400" rtl="0" eaLnBrk="1" fontAlgn="auto" latinLnBrk="1" hangingPunct="1">
              <a:lnSpc>
                <a:spcPct val="100000"/>
              </a:lnSpc>
              <a:spcBef>
                <a:spcPts val="0"/>
              </a:spcBef>
              <a:spcAft>
                <a:spcPts val="0"/>
              </a:spcAft>
              <a:buClrTx/>
              <a:buSzTx/>
              <a:buFont typeface="+mj-lt"/>
              <a:buAutoNum type="arabicPeriod"/>
              <a:tabLst/>
              <a:defRPr/>
            </a:pPr>
            <a:r>
              <a:rPr kumimoji="0" lang="ko-KR" altLang="en-US" sz="2400" b="0" i="0" u="none" strike="noStrike" kern="1200" cap="none" spc="-50" normalizeH="0" baseline="0" noProof="0" dirty="0">
                <a:ln>
                  <a:solidFill>
                    <a:srgbClr val="4472C4">
                      <a:shade val="50000"/>
                      <a:alpha val="0"/>
                    </a:srgbClr>
                  </a:solidFill>
                </a:ln>
                <a:effectLst/>
                <a:uLnTx/>
                <a:uFillTx/>
                <a:latin typeface="Calibri" panose="020F0502020204030204" pitchFamily="34" charset="0"/>
                <a:ea typeface="나눔바른고딕" panose="020B0603020101020101" pitchFamily="50" charset="-127"/>
                <a:cs typeface="Calibri" panose="020F0502020204030204" pitchFamily="34" charset="0"/>
              </a:rPr>
              <a:t>Expanding Pandora stations and Supporting National and International Partners, </a:t>
            </a:r>
            <a:r>
              <a:rPr kumimoji="0" lang="en-US" altLang="ko-KR" sz="2400" b="0" i="0" u="none" strike="noStrike" kern="1200" cap="none" spc="-50" normalizeH="0" baseline="0" noProof="0" dirty="0">
                <a:ln>
                  <a:solidFill>
                    <a:srgbClr val="4472C4">
                      <a:shade val="50000"/>
                      <a:alpha val="0"/>
                    </a:srgbClr>
                  </a:solidFill>
                </a:ln>
                <a:effectLst/>
                <a:uLnTx/>
                <a:uFillTx/>
                <a:latin typeface="Calibri" panose="020F0502020204030204" pitchFamily="34" charset="0"/>
                <a:ea typeface="나눔바른고딕" panose="020B0603020101020101" pitchFamily="50" charset="-127"/>
                <a:cs typeface="Calibri" panose="020F0502020204030204" pitchFamily="34" charset="0"/>
              </a:rPr>
              <a:t>collaborating </a:t>
            </a:r>
            <a:r>
              <a:rPr kumimoji="0" lang="ko-KR" altLang="en-US" sz="2400" b="0" i="0" u="none" strike="noStrike" kern="1200" cap="none" spc="-50" normalizeH="0" baseline="0" noProof="0" dirty="0" err="1">
                <a:ln>
                  <a:solidFill>
                    <a:srgbClr val="4472C4">
                      <a:shade val="50000"/>
                      <a:alpha val="0"/>
                    </a:srgbClr>
                  </a:solidFill>
                </a:ln>
                <a:effectLst/>
                <a:uLnTx/>
                <a:uFillTx/>
                <a:latin typeface="Calibri" panose="020F0502020204030204" pitchFamily="34" charset="0"/>
                <a:ea typeface="나눔바른고딕" panose="020B0603020101020101" pitchFamily="50" charset="-127"/>
                <a:cs typeface="Calibri" panose="020F0502020204030204" pitchFamily="34" charset="0"/>
              </a:rPr>
              <a:t>with</a:t>
            </a:r>
            <a:r>
              <a:rPr kumimoji="0" lang="ko-KR" altLang="en-US" sz="2400" b="0" i="0" u="none" strike="noStrike" kern="1200" cap="none" spc="-50" normalizeH="0" baseline="0" noProof="0" dirty="0">
                <a:ln>
                  <a:solidFill>
                    <a:srgbClr val="4472C4">
                      <a:shade val="50000"/>
                      <a:alpha val="0"/>
                    </a:srgbClr>
                  </a:solidFill>
                </a:ln>
                <a:effectLst/>
                <a:uLnTx/>
                <a:uFillTx/>
                <a:latin typeface="Calibri" panose="020F0502020204030204" pitchFamily="34" charset="0"/>
                <a:ea typeface="나눔바른고딕" panose="020B0603020101020101" pitchFamily="50" charset="-127"/>
                <a:cs typeface="Calibri" panose="020F0502020204030204" pitchFamily="34" charset="0"/>
              </a:rPr>
              <a:t> P</a:t>
            </a:r>
            <a:r>
              <a:rPr kumimoji="0" lang="en-US" altLang="ko-KR" sz="2400" b="0" i="0" u="none" strike="noStrike" kern="1200" cap="none" spc="-50" normalizeH="0" baseline="0" noProof="0" dirty="0" err="1">
                <a:ln>
                  <a:solidFill>
                    <a:srgbClr val="4472C4">
                      <a:shade val="50000"/>
                      <a:alpha val="0"/>
                    </a:srgbClr>
                  </a:solidFill>
                </a:ln>
                <a:effectLst/>
                <a:uLnTx/>
                <a:uFillTx/>
                <a:latin typeface="Calibri" panose="020F0502020204030204" pitchFamily="34" charset="0"/>
                <a:ea typeface="나눔바른고딕" panose="020B0603020101020101" pitchFamily="50" charset="-127"/>
                <a:cs typeface="Calibri" panose="020F0502020204030204" pitchFamily="34" charset="0"/>
              </a:rPr>
              <a:t>andonia</a:t>
            </a:r>
            <a:r>
              <a:rPr kumimoji="0" lang="en-US" altLang="ko-KR" sz="2400" b="0" i="0" u="none" strike="noStrike" kern="1200" cap="none" spc="-50" normalizeH="0" baseline="0" noProof="0" dirty="0">
                <a:ln>
                  <a:solidFill>
                    <a:srgbClr val="4472C4">
                      <a:shade val="50000"/>
                      <a:alpha val="0"/>
                    </a:srgbClr>
                  </a:solidFill>
                </a:ln>
                <a:effectLst/>
                <a:uLnTx/>
                <a:uFillTx/>
                <a:latin typeface="Calibri" panose="020F0502020204030204" pitchFamily="34" charset="0"/>
                <a:ea typeface="나눔바른고딕" panose="020B0603020101020101" pitchFamily="50" charset="-127"/>
                <a:cs typeface="Calibri" panose="020F0502020204030204" pitchFamily="34" charset="0"/>
              </a:rPr>
              <a:t> </a:t>
            </a:r>
            <a:r>
              <a:rPr kumimoji="0" lang="ko-KR" altLang="en-US" sz="2400" b="0" i="0" u="none" strike="noStrike" kern="1200" cap="none" spc="-50" normalizeH="0" baseline="0" noProof="0" dirty="0">
                <a:ln>
                  <a:solidFill>
                    <a:srgbClr val="4472C4">
                      <a:shade val="50000"/>
                      <a:alpha val="0"/>
                    </a:srgbClr>
                  </a:solidFill>
                </a:ln>
                <a:effectLst/>
                <a:uLnTx/>
                <a:uFillTx/>
                <a:latin typeface="Calibri" panose="020F0502020204030204" pitchFamily="34" charset="0"/>
                <a:ea typeface="나눔바른고딕" panose="020B0603020101020101" pitchFamily="50" charset="-127"/>
                <a:cs typeface="Calibri" panose="020F0502020204030204" pitchFamily="34" charset="0"/>
              </a:rPr>
              <a:t>G</a:t>
            </a:r>
            <a:r>
              <a:rPr kumimoji="0" lang="en-US" altLang="ko-KR" sz="2400" b="0" i="0" u="none" strike="noStrike" kern="1200" cap="none" spc="-50" normalizeH="0" baseline="0" noProof="0" dirty="0" err="1">
                <a:ln>
                  <a:solidFill>
                    <a:srgbClr val="4472C4">
                      <a:shade val="50000"/>
                      <a:alpha val="0"/>
                    </a:srgbClr>
                  </a:solidFill>
                </a:ln>
                <a:effectLst/>
                <a:uLnTx/>
                <a:uFillTx/>
                <a:latin typeface="Calibri" panose="020F0502020204030204" pitchFamily="34" charset="0"/>
                <a:ea typeface="나눔바른고딕" panose="020B0603020101020101" pitchFamily="50" charset="-127"/>
                <a:cs typeface="Calibri" panose="020F0502020204030204" pitchFamily="34" charset="0"/>
              </a:rPr>
              <a:t>lobal</a:t>
            </a:r>
            <a:r>
              <a:rPr kumimoji="0" lang="en-US" altLang="ko-KR" sz="2400" b="0" i="0" u="none" strike="noStrike" kern="1200" cap="none" spc="-50" normalizeH="0" baseline="0" noProof="0" dirty="0">
                <a:ln>
                  <a:solidFill>
                    <a:srgbClr val="4472C4">
                      <a:shade val="50000"/>
                      <a:alpha val="0"/>
                    </a:srgbClr>
                  </a:solidFill>
                </a:ln>
                <a:effectLst/>
                <a:uLnTx/>
                <a:uFillTx/>
                <a:latin typeface="Calibri" panose="020F0502020204030204" pitchFamily="34" charset="0"/>
                <a:ea typeface="나눔바른고딕" panose="020B0603020101020101" pitchFamily="50" charset="-127"/>
                <a:cs typeface="Calibri" panose="020F0502020204030204" pitchFamily="34" charset="0"/>
              </a:rPr>
              <a:t> </a:t>
            </a:r>
            <a:r>
              <a:rPr kumimoji="0" lang="ko-KR" altLang="en-US" sz="2400" b="0" i="0" u="none" strike="noStrike" kern="1200" cap="none" spc="-50" normalizeH="0" baseline="0" noProof="0" dirty="0">
                <a:ln>
                  <a:solidFill>
                    <a:srgbClr val="4472C4">
                      <a:shade val="50000"/>
                      <a:alpha val="0"/>
                    </a:srgbClr>
                  </a:solidFill>
                </a:ln>
                <a:effectLst/>
                <a:uLnTx/>
                <a:uFillTx/>
                <a:latin typeface="Calibri" panose="020F0502020204030204" pitchFamily="34" charset="0"/>
                <a:ea typeface="나눔바른고딕" panose="020B0603020101020101" pitchFamily="50" charset="-127"/>
                <a:cs typeface="Calibri" panose="020F0502020204030204" pitchFamily="34" charset="0"/>
              </a:rPr>
              <a:t>N</a:t>
            </a:r>
            <a:r>
              <a:rPr kumimoji="0" lang="en-US" altLang="ko-KR" sz="2400" b="0" i="0" u="none" strike="noStrike" kern="1200" cap="none" spc="-50" normalizeH="0" baseline="0" noProof="0" dirty="0" err="1">
                <a:ln>
                  <a:solidFill>
                    <a:srgbClr val="4472C4">
                      <a:shade val="50000"/>
                      <a:alpha val="0"/>
                    </a:srgbClr>
                  </a:solidFill>
                </a:ln>
                <a:effectLst/>
                <a:uLnTx/>
                <a:uFillTx/>
                <a:latin typeface="Calibri" panose="020F0502020204030204" pitchFamily="34" charset="0"/>
                <a:ea typeface="나눔바른고딕" panose="020B0603020101020101" pitchFamily="50" charset="-127"/>
                <a:cs typeface="Calibri" panose="020F0502020204030204" pitchFamily="34" charset="0"/>
              </a:rPr>
              <a:t>etwork</a:t>
            </a:r>
            <a:r>
              <a:rPr kumimoji="0" lang="en-US" altLang="ko-KR" sz="2400" b="0" i="0" u="none" strike="noStrike" kern="1200" cap="none" spc="-50" normalizeH="0" baseline="0" noProof="0" dirty="0">
                <a:ln>
                  <a:solidFill>
                    <a:srgbClr val="4472C4">
                      <a:shade val="50000"/>
                      <a:alpha val="0"/>
                    </a:srgbClr>
                  </a:solidFill>
                </a:ln>
                <a:effectLst/>
                <a:uLnTx/>
                <a:uFillTx/>
                <a:latin typeface="Calibri" panose="020F0502020204030204" pitchFamily="34" charset="0"/>
                <a:ea typeface="나눔바른고딕" panose="020B0603020101020101" pitchFamily="50" charset="-127"/>
                <a:cs typeface="Calibri" panose="020F0502020204030204" pitchFamily="34" charset="0"/>
              </a:rPr>
              <a:t> (PGN)</a:t>
            </a:r>
            <a:r>
              <a:rPr kumimoji="0" lang="ko-KR" altLang="en-US" sz="2400" b="0" i="0" u="none" strike="noStrike" kern="1200" cap="none" spc="-50" normalizeH="0" baseline="0" noProof="0" dirty="0">
                <a:ln>
                  <a:solidFill>
                    <a:srgbClr val="4472C4">
                      <a:shade val="50000"/>
                      <a:alpha val="0"/>
                    </a:srgbClr>
                  </a:solidFill>
                </a:ln>
                <a:effectLst/>
                <a:uLnTx/>
                <a:uFillTx/>
                <a:latin typeface="Calibri" panose="020F0502020204030204" pitchFamily="34" charset="0"/>
                <a:ea typeface="나눔바른고딕" panose="020B0603020101020101" pitchFamily="50" charset="-127"/>
                <a:cs typeface="Calibri" panose="020F0502020204030204" pitchFamily="34" charset="0"/>
              </a:rPr>
              <a:t> </a:t>
            </a:r>
            <a:endParaRPr kumimoji="0" lang="en-US" altLang="ko-KR" sz="2400" b="0" i="0" u="none" strike="noStrike" kern="1200" cap="none" spc="-50" normalizeH="0" baseline="0" noProof="0" dirty="0">
              <a:ln>
                <a:solidFill>
                  <a:srgbClr val="4472C4">
                    <a:shade val="50000"/>
                    <a:alpha val="0"/>
                  </a:srgbClr>
                </a:solidFill>
              </a:ln>
              <a:effectLst/>
              <a:uLnTx/>
              <a:uFillTx/>
              <a:latin typeface="Calibri" panose="020F0502020204030204" pitchFamily="34" charset="0"/>
              <a:ea typeface="나눔바른고딕" panose="020B0603020101020101" pitchFamily="50" charset="-127"/>
              <a:cs typeface="Calibri" panose="020F0502020204030204" pitchFamily="34" charset="0"/>
            </a:endParaRPr>
          </a:p>
          <a:p>
            <a:pPr marL="914400" marR="0" lvl="1" indent="-457200" algn="just" defTabSz="914400" rtl="0" eaLnBrk="1" fontAlgn="auto" latinLnBrk="1" hangingPunct="1">
              <a:lnSpc>
                <a:spcPct val="100000"/>
              </a:lnSpc>
              <a:spcBef>
                <a:spcPts val="0"/>
              </a:spcBef>
              <a:spcAft>
                <a:spcPts val="0"/>
              </a:spcAft>
              <a:buClrTx/>
              <a:buSzTx/>
              <a:buFont typeface="+mj-lt"/>
              <a:buAutoNum type="arabicPeriod"/>
              <a:tabLst/>
              <a:defRPr/>
            </a:pPr>
            <a:r>
              <a:rPr kumimoji="0" lang="ko-KR" altLang="en-US" sz="2400" b="0" i="0" u="none" strike="noStrike" kern="1200" cap="none" spc="-50" normalizeH="0" baseline="0" noProof="0" dirty="0" err="1">
                <a:ln>
                  <a:solidFill>
                    <a:srgbClr val="4472C4">
                      <a:shade val="50000"/>
                      <a:alpha val="0"/>
                    </a:srgbClr>
                  </a:solidFill>
                </a:ln>
                <a:effectLst/>
                <a:uLnTx/>
                <a:uFillTx/>
                <a:latin typeface="Calibri" panose="020F0502020204030204" pitchFamily="34" charset="0"/>
                <a:ea typeface="나눔바른고딕" panose="020B0603020101020101" pitchFamily="50" charset="-127"/>
                <a:cs typeface="Calibri" panose="020F0502020204030204" pitchFamily="34" charset="0"/>
              </a:rPr>
              <a:t>Supporting</a:t>
            </a:r>
            <a:r>
              <a:rPr kumimoji="0" lang="ko-KR" altLang="en-US" sz="2400" b="0" i="0" u="none" strike="noStrike" kern="1200" cap="none" spc="-50" normalizeH="0" baseline="0" noProof="0" dirty="0">
                <a:ln>
                  <a:solidFill>
                    <a:srgbClr val="4472C4">
                      <a:shade val="50000"/>
                      <a:alpha val="0"/>
                    </a:srgbClr>
                  </a:solidFill>
                </a:ln>
                <a:effectLst/>
                <a:uLnTx/>
                <a:uFillTx/>
                <a:latin typeface="Calibri" panose="020F0502020204030204" pitchFamily="34" charset="0"/>
                <a:ea typeface="나눔바른고딕" panose="020B0603020101020101" pitchFamily="50" charset="-127"/>
                <a:cs typeface="Calibri" panose="020F0502020204030204" pitchFamily="34" charset="0"/>
              </a:rPr>
              <a:t> </a:t>
            </a:r>
            <a:r>
              <a:rPr kumimoji="0" lang="en-US" altLang="ko-KR" sz="2400" b="0" i="0" u="none" strike="noStrike" kern="1200" cap="none" spc="-50" normalizeH="0" baseline="0" noProof="0" dirty="0" smtClean="0">
                <a:ln>
                  <a:solidFill>
                    <a:srgbClr val="4472C4">
                      <a:shade val="50000"/>
                      <a:alpha val="0"/>
                    </a:srgbClr>
                  </a:solidFill>
                </a:ln>
                <a:effectLst/>
                <a:uLnTx/>
                <a:uFillTx/>
                <a:latin typeface="Calibri" panose="020F0502020204030204" pitchFamily="34" charset="0"/>
                <a:ea typeface="나눔바른고딕" panose="020B0603020101020101" pitchFamily="50" charset="-127"/>
                <a:cs typeface="Calibri" panose="020F0502020204030204" pitchFamily="34" charset="0"/>
              </a:rPr>
              <a:t>s</a:t>
            </a:r>
            <a:r>
              <a:rPr kumimoji="0" lang="ko-KR" altLang="en-US" sz="2400" b="0" i="0" u="none" strike="noStrike" kern="1200" cap="none" spc="-50" normalizeH="0" baseline="0" noProof="0" dirty="0" err="1" smtClean="0">
                <a:ln>
                  <a:solidFill>
                    <a:srgbClr val="4472C4">
                      <a:shade val="50000"/>
                      <a:alpha val="0"/>
                    </a:srgbClr>
                  </a:solidFill>
                </a:ln>
                <a:effectLst/>
                <a:uLnTx/>
                <a:uFillTx/>
                <a:latin typeface="Calibri" panose="020F0502020204030204" pitchFamily="34" charset="0"/>
                <a:ea typeface="나눔바른고딕" panose="020B0603020101020101" pitchFamily="50" charset="-127"/>
                <a:cs typeface="Calibri" panose="020F0502020204030204" pitchFamily="34" charset="0"/>
              </a:rPr>
              <a:t>atellite</a:t>
            </a:r>
            <a:r>
              <a:rPr kumimoji="0" lang="ko-KR" altLang="en-US" sz="2400" b="0" i="0" u="none" strike="noStrike" kern="1200" cap="none" spc="-50" normalizeH="0" baseline="0" noProof="0" dirty="0" smtClean="0">
                <a:ln>
                  <a:solidFill>
                    <a:srgbClr val="4472C4">
                      <a:shade val="50000"/>
                      <a:alpha val="0"/>
                    </a:srgbClr>
                  </a:solidFill>
                </a:ln>
                <a:effectLst/>
                <a:uLnTx/>
                <a:uFillTx/>
                <a:latin typeface="Calibri" panose="020F0502020204030204" pitchFamily="34" charset="0"/>
                <a:ea typeface="나눔바른고딕" panose="020B0603020101020101" pitchFamily="50" charset="-127"/>
                <a:cs typeface="Calibri" panose="020F0502020204030204" pitchFamily="34" charset="0"/>
              </a:rPr>
              <a:t> </a:t>
            </a:r>
            <a:r>
              <a:rPr kumimoji="0" lang="ko-KR" altLang="en-US" sz="2400" b="0" i="0" u="none" strike="noStrike" kern="1200" cap="none" spc="-50" normalizeH="0" baseline="0" noProof="0" dirty="0">
                <a:ln>
                  <a:solidFill>
                    <a:srgbClr val="4472C4">
                      <a:shade val="50000"/>
                      <a:alpha val="0"/>
                    </a:srgbClr>
                  </a:solidFill>
                </a:ln>
                <a:effectLst/>
                <a:uLnTx/>
                <a:uFillTx/>
                <a:latin typeface="Calibri" panose="020F0502020204030204" pitchFamily="34" charset="0"/>
                <a:ea typeface="나눔바른고딕" panose="020B0603020101020101" pitchFamily="50" charset="-127"/>
                <a:cs typeface="Calibri" panose="020F0502020204030204" pitchFamily="34" charset="0"/>
              </a:rPr>
              <a:t>(GEMS) validation activities </a:t>
            </a:r>
            <a:endParaRPr kumimoji="0" lang="en-US" altLang="ko-KR" sz="2400" b="0" i="0" u="none" strike="noStrike" kern="1200" cap="none" spc="-50" normalizeH="0" baseline="0" noProof="0" dirty="0">
              <a:ln>
                <a:solidFill>
                  <a:srgbClr val="4472C4">
                    <a:shade val="50000"/>
                    <a:alpha val="0"/>
                  </a:srgbClr>
                </a:solidFill>
              </a:ln>
              <a:effectLst/>
              <a:uLnTx/>
              <a:uFillTx/>
              <a:latin typeface="Calibri" panose="020F0502020204030204" pitchFamily="34" charset="0"/>
              <a:ea typeface="나눔바른고딕" panose="020B0603020101020101" pitchFamily="50" charset="-127"/>
              <a:cs typeface="Calibri" panose="020F0502020204030204" pitchFamily="34" charset="0"/>
            </a:endParaRPr>
          </a:p>
          <a:p>
            <a:pPr marL="914400" marR="0" lvl="1" indent="-457200" algn="just" defTabSz="914400" rtl="0" eaLnBrk="1" fontAlgn="auto" latinLnBrk="1" hangingPunct="1">
              <a:lnSpc>
                <a:spcPct val="100000"/>
              </a:lnSpc>
              <a:spcBef>
                <a:spcPts val="0"/>
              </a:spcBef>
              <a:spcAft>
                <a:spcPts val="0"/>
              </a:spcAft>
              <a:buClrTx/>
              <a:buSzTx/>
              <a:buFont typeface="+mj-lt"/>
              <a:buAutoNum type="arabicPeriod"/>
              <a:tabLst/>
              <a:defRPr/>
            </a:pPr>
            <a:r>
              <a:rPr kumimoji="0" lang="ko-KR" altLang="en-US" sz="2400" b="0" i="0" u="none" strike="noStrike" kern="1200" cap="none" spc="-50" normalizeH="0" baseline="0" noProof="0" dirty="0">
                <a:ln>
                  <a:solidFill>
                    <a:srgbClr val="4472C4">
                      <a:shade val="50000"/>
                      <a:alpha val="0"/>
                    </a:srgbClr>
                  </a:solidFill>
                </a:ln>
                <a:effectLst/>
                <a:uLnTx/>
                <a:uFillTx/>
                <a:latin typeface="Calibri" panose="020F0502020204030204" pitchFamily="34" charset="0"/>
                <a:ea typeface="나눔바른고딕" panose="020B0603020101020101" pitchFamily="50" charset="-127"/>
                <a:cs typeface="Calibri" panose="020F0502020204030204" pitchFamily="34" charset="0"/>
              </a:rPr>
              <a:t>Collaborative development of new operational algorithms </a:t>
            </a:r>
            <a:endParaRPr kumimoji="0" lang="en-US" altLang="ko-KR" sz="2400" b="0" i="0" u="none" strike="noStrike" kern="1200" cap="none" spc="-50" normalizeH="0" baseline="0" noProof="0" dirty="0">
              <a:ln>
                <a:solidFill>
                  <a:srgbClr val="4472C4">
                    <a:shade val="50000"/>
                    <a:alpha val="0"/>
                  </a:srgbClr>
                </a:solidFill>
              </a:ln>
              <a:effectLst/>
              <a:uLnTx/>
              <a:uFillTx/>
              <a:latin typeface="Calibri" panose="020F0502020204030204" pitchFamily="34" charset="0"/>
              <a:ea typeface="나눔바른고딕" panose="020B0603020101020101" pitchFamily="50" charset="-127"/>
              <a:cs typeface="Calibri" panose="020F0502020204030204" pitchFamily="34" charset="0"/>
            </a:endParaRPr>
          </a:p>
          <a:p>
            <a:pPr marL="914400" marR="0" lvl="1" indent="-457200" algn="just" defTabSz="914400" rtl="0" eaLnBrk="1" fontAlgn="auto" latinLnBrk="1" hangingPunct="1">
              <a:lnSpc>
                <a:spcPct val="100000"/>
              </a:lnSpc>
              <a:spcBef>
                <a:spcPts val="0"/>
              </a:spcBef>
              <a:spcAft>
                <a:spcPts val="0"/>
              </a:spcAft>
              <a:buClrTx/>
              <a:buSzTx/>
              <a:buFont typeface="+mj-lt"/>
              <a:buAutoNum type="arabicPeriod"/>
              <a:tabLst/>
              <a:defRPr/>
            </a:pPr>
            <a:r>
              <a:rPr kumimoji="0" lang="ko-KR" altLang="en-US" sz="2400" b="0" i="0" u="none" strike="noStrike" kern="1200" cap="none" spc="-50" normalizeH="0" baseline="0" noProof="0" dirty="0">
                <a:ln>
                  <a:solidFill>
                    <a:srgbClr val="4472C4">
                      <a:shade val="50000"/>
                      <a:alpha val="0"/>
                    </a:srgbClr>
                  </a:solidFill>
                </a:ln>
                <a:effectLst/>
                <a:uLnTx/>
                <a:uFillTx/>
                <a:latin typeface="Calibri" panose="020F0502020204030204" pitchFamily="34" charset="0"/>
                <a:ea typeface="나눔바른고딕" panose="020B0603020101020101" pitchFamily="50" charset="-127"/>
                <a:cs typeface="Calibri" panose="020F0502020204030204" pitchFamily="34" charset="0"/>
              </a:rPr>
              <a:t>Continued collaboration with AERONET, SONET, SKYNET, KALION,AD-NET.</a:t>
            </a:r>
          </a:p>
        </p:txBody>
      </p:sp>
      <p:sp>
        <p:nvSpPr>
          <p:cNvPr id="8" name="TextBox 7">
            <a:extLst>
              <a:ext uri="{FF2B5EF4-FFF2-40B4-BE49-F238E27FC236}">
                <a16:creationId xmlns:a16="http://schemas.microsoft.com/office/drawing/2014/main" id="{C5C5D215-D4F4-804F-B0F5-772D34011900}"/>
              </a:ext>
            </a:extLst>
          </p:cNvPr>
          <p:cNvSpPr txBox="1"/>
          <p:nvPr/>
        </p:nvSpPr>
        <p:spPr>
          <a:xfrm>
            <a:off x="362428" y="303908"/>
            <a:ext cx="8636759" cy="553998"/>
          </a:xfrm>
          <a:prstGeom prst="rect">
            <a:avLst/>
          </a:prstGeom>
          <a:noFill/>
        </p:spPr>
        <p:txBody>
          <a:bodyPr wrap="square" lIns="0" tIns="0" rIns="0" bIns="0" rtlCol="0">
            <a:spAutoFit/>
          </a:bodyPr>
          <a:lstStyle/>
          <a:p>
            <a:pPr marL="0" marR="0" lvl="0" indent="0" algn="just" defTabSz="914400" rtl="0" eaLnBrk="1" fontAlgn="auto" latinLnBrk="1" hangingPunct="1">
              <a:lnSpc>
                <a:spcPct val="100000"/>
              </a:lnSpc>
              <a:spcBef>
                <a:spcPts val="0"/>
              </a:spcBef>
              <a:spcAft>
                <a:spcPts val="0"/>
              </a:spcAft>
              <a:buClrTx/>
              <a:buSzTx/>
              <a:buFontTx/>
              <a:buNone/>
              <a:tabLst/>
              <a:defRPr/>
            </a:pPr>
            <a:r>
              <a:rPr kumimoji="0" lang="en-US" altLang="ko-KR" sz="3600" b="1" i="0" u="none" strike="noStrike" kern="1200" cap="none" spc="0" normalizeH="0" baseline="0" noProof="0" dirty="0">
                <a:ln>
                  <a:noFill/>
                </a:ln>
                <a:solidFill>
                  <a:srgbClr val="0000FF"/>
                </a:solidFill>
                <a:uLnTx/>
                <a:uFillTx/>
                <a:latin typeface="Calibri" panose="020F0502020204030204" pitchFamily="34" charset="0"/>
                <a:ea typeface="맑은 고딕" panose="020B0503020000020004" pitchFamily="50" charset="-127"/>
                <a:cs typeface="Calibri" panose="020F0502020204030204" pitchFamily="34" charset="0"/>
              </a:rPr>
              <a:t>Pandora </a:t>
            </a:r>
            <a:r>
              <a:rPr kumimoji="0" lang="en-US" altLang="ko-KR" sz="3600" b="1" i="0" u="none" strike="noStrike" kern="1200" cap="none" spc="0" normalizeH="0" baseline="0" noProof="0" dirty="0" smtClean="0">
                <a:ln>
                  <a:noFill/>
                </a:ln>
                <a:solidFill>
                  <a:srgbClr val="0000FF"/>
                </a:solidFill>
                <a:uLnTx/>
                <a:uFillTx/>
                <a:latin typeface="Calibri" panose="020F0502020204030204" pitchFamily="34" charset="0"/>
                <a:ea typeface="맑은 고딕" panose="020B0503020000020004" pitchFamily="50" charset="-127"/>
                <a:cs typeface="Calibri" panose="020F0502020204030204" pitchFamily="34" charset="0"/>
              </a:rPr>
              <a:t>Asia Network (PAN) : Overview</a:t>
            </a:r>
            <a:endParaRPr kumimoji="0" lang="ko-KR" altLang="en-US" sz="3600" b="1" i="0" u="none" strike="noStrike" kern="1200" cap="none" spc="0" normalizeH="0" baseline="0" noProof="0" dirty="0">
              <a:ln>
                <a:noFill/>
              </a:ln>
              <a:solidFill>
                <a:srgbClr val="0000FF"/>
              </a:solidFill>
              <a:uLnTx/>
              <a:uFillTx/>
              <a:latin typeface="Calibri" panose="020F0502020204030204" pitchFamily="34" charset="0"/>
              <a:ea typeface="맑은 고딕" panose="020B0503020000020004" pitchFamily="50" charset="-127"/>
              <a:cs typeface="Calibri" panose="020F0502020204030204" pitchFamily="34" charset="0"/>
            </a:endParaRPr>
          </a:p>
        </p:txBody>
      </p:sp>
      <p:pic>
        <p:nvPicPr>
          <p:cNvPr id="7" name="Picture 1"/>
          <p:cNvPicPr>
            <a:picLocks noChangeAspect="1"/>
          </p:cNvPicPr>
          <p:nvPr/>
        </p:nvPicPr>
        <p:blipFill>
          <a:blip r:embed="rId2">
            <a:extLst/>
          </a:blip>
          <a:stretch>
            <a:fillRect/>
          </a:stretch>
        </p:blipFill>
        <p:spPr>
          <a:xfrm>
            <a:off x="7683566" y="794969"/>
            <a:ext cx="4275277" cy="3661117"/>
          </a:xfrm>
          <a:prstGeom prst="rect">
            <a:avLst/>
          </a:prstGeom>
          <a:noFill/>
          <a:ln>
            <a:noFill/>
          </a:ln>
          <a:effectLst/>
        </p:spPr>
      </p:pic>
    </p:spTree>
    <p:extLst>
      <p:ext uri="{BB962C8B-B14F-4D97-AF65-F5344CB8AC3E}">
        <p14:creationId xmlns:p14="http://schemas.microsoft.com/office/powerpoint/2010/main" val="19721119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3356" y="252582"/>
            <a:ext cx="7332200" cy="584775"/>
          </a:xfrm>
          <a:prstGeom prst="rect">
            <a:avLst/>
          </a:prstGeom>
          <a:noFill/>
        </p:spPr>
        <p:txBody>
          <a:bodyPr wrap="none" rtlCol="0">
            <a:spAutoFit/>
          </a:bodyPr>
          <a:lstStyle/>
          <a:p>
            <a:r>
              <a:rPr lang="en-US" altLang="ko-KR" sz="3200" b="1" dirty="0" smtClean="0">
                <a:solidFill>
                  <a:srgbClr val="C00000"/>
                </a:solidFill>
                <a:latin typeface="Calibri" panose="020F0502020204030204" pitchFamily="34" charset="0"/>
                <a:cs typeface="Calibri" panose="020F0502020204030204" pitchFamily="34" charset="0"/>
              </a:rPr>
              <a:t>Schemes for GEMS Geophysical Validation</a:t>
            </a:r>
            <a:endParaRPr lang="ko-KR" altLang="en-US" sz="3200" b="1" dirty="0">
              <a:solidFill>
                <a:srgbClr val="C00000"/>
              </a:solidFill>
              <a:latin typeface="Calibri" panose="020F0502020204030204" pitchFamily="34" charset="0"/>
              <a:cs typeface="Calibri" panose="020F0502020204030204" pitchFamily="34" charset="0"/>
            </a:endParaRPr>
          </a:p>
        </p:txBody>
      </p:sp>
      <p:sp>
        <p:nvSpPr>
          <p:cNvPr id="8" name="직사각형 7"/>
          <p:cNvSpPr/>
          <p:nvPr/>
        </p:nvSpPr>
        <p:spPr>
          <a:xfrm>
            <a:off x="4502972" y="987769"/>
            <a:ext cx="7370399" cy="5878532"/>
          </a:xfrm>
          <a:prstGeom prst="rect">
            <a:avLst/>
          </a:prstGeom>
        </p:spPr>
        <p:txBody>
          <a:bodyPr wrap="square">
            <a:spAutoFit/>
          </a:bodyPr>
          <a:lstStyle/>
          <a:p>
            <a:r>
              <a:rPr lang="en-US" altLang="ko-KR" sz="2800" b="1" dirty="0" smtClean="0">
                <a:latin typeface="Calibri" panose="020F0502020204030204" pitchFamily="34" charset="0"/>
                <a:cs typeface="Calibri" panose="020F0502020204030204" pitchFamily="34" charset="0"/>
              </a:rPr>
              <a:t>Needs;</a:t>
            </a:r>
          </a:p>
          <a:p>
            <a:endParaRPr lang="en-US" altLang="ko-KR" dirty="0" smtClean="0">
              <a:latin typeface="Calibri" panose="020F0502020204030204" pitchFamily="34" charset="0"/>
              <a:cs typeface="Calibri" panose="020F0502020204030204" pitchFamily="34" charset="0"/>
            </a:endParaRPr>
          </a:p>
          <a:p>
            <a:pPr marL="285750" indent="-285750">
              <a:buFont typeface="Wingdings" panose="05000000000000000000" pitchFamily="2" charset="2"/>
              <a:buChar char="ü"/>
            </a:pPr>
            <a:r>
              <a:rPr lang="en-US" altLang="ko-KR" dirty="0" smtClean="0">
                <a:latin typeface="Calibri" panose="020F0502020204030204" pitchFamily="34" charset="0"/>
                <a:cs typeface="Calibri" panose="020F0502020204030204" pitchFamily="34" charset="0"/>
              </a:rPr>
              <a:t>Consistency between geophysical parameters derived from GEMS and correlative independent measurements within the error budgets assigned to each data set</a:t>
            </a:r>
          </a:p>
          <a:p>
            <a:pPr marL="285750" indent="-285750">
              <a:buFont typeface="Wingdings" panose="05000000000000000000" pitchFamily="2" charset="2"/>
              <a:buChar char="ü"/>
            </a:pPr>
            <a:endParaRPr lang="en-US" altLang="ko-KR" dirty="0" smtClean="0">
              <a:latin typeface="Calibri" panose="020F0502020204030204" pitchFamily="34" charset="0"/>
              <a:cs typeface="Calibri" panose="020F0502020204030204" pitchFamily="34" charset="0"/>
            </a:endParaRPr>
          </a:p>
          <a:p>
            <a:pPr marL="285750" indent="-285750">
              <a:buFont typeface="Wingdings" panose="05000000000000000000" pitchFamily="2" charset="2"/>
              <a:buChar char="ü"/>
            </a:pPr>
            <a:r>
              <a:rPr lang="en-US" altLang="ko-KR" dirty="0" smtClean="0">
                <a:latin typeface="Calibri" panose="020F0502020204030204" pitchFamily="34" charset="0"/>
                <a:cs typeface="Calibri" panose="020F0502020204030204" pitchFamily="34" charset="0"/>
              </a:rPr>
              <a:t>Continuous</a:t>
            </a:r>
            <a:r>
              <a:rPr lang="en-US" altLang="ko-KR" dirty="0">
                <a:latin typeface="Calibri" panose="020F0502020204030204" pitchFamily="34" charset="0"/>
                <a:cs typeface="Calibri" panose="020F0502020204030204" pitchFamily="34" charset="0"/>
              </a:rPr>
              <a:t> </a:t>
            </a:r>
            <a:r>
              <a:rPr lang="en-US" altLang="ko-KR" dirty="0" smtClean="0">
                <a:latin typeface="Calibri" panose="020F0502020204030204" pitchFamily="34" charset="0"/>
                <a:cs typeface="Calibri" panose="020F0502020204030204" pitchFamily="34" charset="0"/>
              </a:rPr>
              <a:t>and long term provision of consolidated quality of GEMS products in terms of accuracy and precision for the NIER services and science community</a:t>
            </a:r>
          </a:p>
          <a:p>
            <a:pPr marL="285750" indent="-285750">
              <a:buFont typeface="Wingdings" panose="05000000000000000000" pitchFamily="2" charset="2"/>
              <a:buChar char="ü"/>
            </a:pPr>
            <a:endParaRPr lang="en-US" altLang="ko-KR" sz="800" dirty="0" smtClean="0">
              <a:latin typeface="Calibri" panose="020F0502020204030204" pitchFamily="34" charset="0"/>
              <a:cs typeface="Calibri" panose="020F0502020204030204" pitchFamily="34" charset="0"/>
            </a:endParaRPr>
          </a:p>
          <a:p>
            <a:endParaRPr lang="en-US" altLang="ko-KR" dirty="0">
              <a:latin typeface="Calibri" panose="020F0502020204030204" pitchFamily="34" charset="0"/>
              <a:cs typeface="Calibri" panose="020F0502020204030204" pitchFamily="34" charset="0"/>
            </a:endParaRPr>
          </a:p>
          <a:p>
            <a:r>
              <a:rPr lang="en-US" altLang="ko-KR" sz="2400" b="1" dirty="0" smtClean="0">
                <a:latin typeface="Calibri" panose="020F0502020204030204" pitchFamily="34" charset="0"/>
                <a:cs typeface="Calibri" panose="020F0502020204030204" pitchFamily="34" charset="0"/>
              </a:rPr>
              <a:t>The validation activities should rely on;</a:t>
            </a:r>
          </a:p>
          <a:p>
            <a:endParaRPr lang="en-US" altLang="ko-KR" sz="1600" dirty="0" smtClean="0">
              <a:latin typeface="Calibri" panose="020F0502020204030204" pitchFamily="34" charset="0"/>
              <a:cs typeface="Calibri" panose="020F0502020204030204" pitchFamily="34" charset="0"/>
            </a:endParaRPr>
          </a:p>
          <a:p>
            <a:pPr lvl="2"/>
            <a:r>
              <a:rPr lang="en-US" altLang="ko-KR" b="1" dirty="0" smtClean="0">
                <a:solidFill>
                  <a:srgbClr val="0000FF"/>
                </a:solidFill>
                <a:latin typeface="Calibri" panose="020F0502020204030204" pitchFamily="34" charset="0"/>
                <a:cs typeface="Calibri" panose="020F0502020204030204" pitchFamily="34" charset="0"/>
              </a:rPr>
              <a:t>Operational ground-based measurement network</a:t>
            </a:r>
          </a:p>
          <a:p>
            <a:pPr lvl="2"/>
            <a:endParaRPr lang="en-US" altLang="ko-KR" sz="1400" b="1" dirty="0" smtClean="0">
              <a:solidFill>
                <a:srgbClr val="0000FF"/>
              </a:solidFill>
              <a:latin typeface="Calibri" panose="020F0502020204030204" pitchFamily="34" charset="0"/>
              <a:cs typeface="Calibri" panose="020F0502020204030204" pitchFamily="34" charset="0"/>
            </a:endParaRPr>
          </a:p>
          <a:p>
            <a:pPr lvl="2"/>
            <a:r>
              <a:rPr lang="en-US" altLang="ko-KR" b="1" dirty="0" smtClean="0">
                <a:solidFill>
                  <a:srgbClr val="0000FF"/>
                </a:solidFill>
                <a:latin typeface="Calibri" panose="020F0502020204030204" pitchFamily="34" charset="0"/>
                <a:cs typeface="Calibri" panose="020F0502020204030204" pitchFamily="34" charset="0"/>
              </a:rPr>
              <a:t>Intensive field campaigns</a:t>
            </a:r>
          </a:p>
          <a:p>
            <a:pPr lvl="2"/>
            <a:endParaRPr lang="en-US" altLang="ko-KR" sz="1400" dirty="0" smtClean="0">
              <a:latin typeface="Calibri" panose="020F0502020204030204" pitchFamily="34" charset="0"/>
              <a:cs typeface="Calibri" panose="020F0502020204030204" pitchFamily="34" charset="0"/>
            </a:endParaRPr>
          </a:p>
          <a:p>
            <a:pPr lvl="2"/>
            <a:r>
              <a:rPr lang="en-US" altLang="ko-KR" dirty="0" smtClean="0">
                <a:solidFill>
                  <a:schemeClr val="bg2">
                    <a:lumMod val="75000"/>
                  </a:schemeClr>
                </a:solidFill>
                <a:latin typeface="Calibri" panose="020F0502020204030204" pitchFamily="34" charset="0"/>
                <a:cs typeface="Calibri" panose="020F0502020204030204" pitchFamily="34" charset="0"/>
              </a:rPr>
              <a:t>Other satellite products</a:t>
            </a:r>
          </a:p>
          <a:p>
            <a:pPr lvl="2"/>
            <a:endParaRPr lang="en-US" altLang="ko-KR" sz="1400" dirty="0" smtClean="0">
              <a:solidFill>
                <a:schemeClr val="bg2">
                  <a:lumMod val="75000"/>
                </a:schemeClr>
              </a:solidFill>
              <a:latin typeface="Calibri" panose="020F0502020204030204" pitchFamily="34" charset="0"/>
              <a:cs typeface="Calibri" panose="020F0502020204030204" pitchFamily="34" charset="0"/>
            </a:endParaRPr>
          </a:p>
          <a:p>
            <a:pPr lvl="2"/>
            <a:r>
              <a:rPr lang="en-US" altLang="ko-KR" dirty="0" smtClean="0">
                <a:solidFill>
                  <a:schemeClr val="bg2">
                    <a:lumMod val="75000"/>
                  </a:schemeClr>
                </a:solidFill>
                <a:latin typeface="Calibri" panose="020F0502020204030204" pitchFamily="34" charset="0"/>
                <a:cs typeface="Calibri" panose="020F0502020204030204" pitchFamily="34" charset="0"/>
              </a:rPr>
              <a:t>Modeling results</a:t>
            </a:r>
          </a:p>
          <a:p>
            <a:endParaRPr lang="ko-KR" altLang="en-US" sz="1600" dirty="0">
              <a:latin typeface="Calibri" panose="020F0502020204030204" pitchFamily="34" charset="0"/>
              <a:cs typeface="Calibri" panose="020F0502020204030204" pitchFamily="34" charset="0"/>
            </a:endParaRPr>
          </a:p>
        </p:txBody>
      </p:sp>
      <p:grpSp>
        <p:nvGrpSpPr>
          <p:cNvPr id="10" name="그룹 9"/>
          <p:cNvGrpSpPr/>
          <p:nvPr/>
        </p:nvGrpSpPr>
        <p:grpSpPr>
          <a:xfrm>
            <a:off x="0" y="1418253"/>
            <a:ext cx="4309607" cy="4702127"/>
            <a:chOff x="0" y="1418253"/>
            <a:chExt cx="4309607" cy="4702127"/>
          </a:xfrm>
        </p:grpSpPr>
        <p:pic>
          <p:nvPicPr>
            <p:cNvPr id="6" name="그림 5"/>
            <p:cNvPicPr>
              <a:picLocks noChangeAspect="1"/>
            </p:cNvPicPr>
            <p:nvPr/>
          </p:nvPicPr>
          <p:blipFill>
            <a:blip r:embed="rId2"/>
            <a:stretch>
              <a:fillRect/>
            </a:stretch>
          </p:blipFill>
          <p:spPr>
            <a:xfrm>
              <a:off x="451486" y="1418253"/>
              <a:ext cx="3600000" cy="4702127"/>
            </a:xfrm>
            <a:prstGeom prst="rect">
              <a:avLst/>
            </a:prstGeom>
          </p:spPr>
        </p:pic>
        <p:sp>
          <p:nvSpPr>
            <p:cNvPr id="9" name="타원 8"/>
            <p:cNvSpPr/>
            <p:nvPr/>
          </p:nvSpPr>
          <p:spPr>
            <a:xfrm>
              <a:off x="0" y="2641600"/>
              <a:ext cx="4309607" cy="1490134"/>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n>
                  <a:solidFill>
                    <a:srgbClr val="0000FF"/>
                  </a:solidFill>
                </a:ln>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88598942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그룹 3">
            <a:extLst>
              <a:ext uri="{FF2B5EF4-FFF2-40B4-BE49-F238E27FC236}">
                <a16:creationId xmlns:a16="http://schemas.microsoft.com/office/drawing/2014/main" id="{9F5CCC38-6112-FE4B-8D15-F849ED120B83}"/>
              </a:ext>
            </a:extLst>
          </p:cNvPr>
          <p:cNvGrpSpPr/>
          <p:nvPr/>
        </p:nvGrpSpPr>
        <p:grpSpPr>
          <a:xfrm>
            <a:off x="1407601" y="1078278"/>
            <a:ext cx="7018986" cy="1470275"/>
            <a:chOff x="2771483" y="2116148"/>
            <a:chExt cx="6180085" cy="1464573"/>
          </a:xfrm>
        </p:grpSpPr>
        <p:sp>
          <p:nvSpPr>
            <p:cNvPr id="5" name="正方形/長方形 62">
              <a:extLst>
                <a:ext uri="{FF2B5EF4-FFF2-40B4-BE49-F238E27FC236}">
                  <a16:creationId xmlns:a16="http://schemas.microsoft.com/office/drawing/2014/main" id="{BB777E7F-1D93-D541-983C-DADF7788A727}"/>
                </a:ext>
              </a:extLst>
            </p:cNvPr>
            <p:cNvSpPr/>
            <p:nvPr/>
          </p:nvSpPr>
          <p:spPr>
            <a:xfrm>
              <a:off x="2771483" y="2116148"/>
              <a:ext cx="6180085" cy="1464573"/>
            </a:xfrm>
            <a:prstGeom prst="rect">
              <a:avLst/>
            </a:prstGeom>
            <a:solidFill>
              <a:srgbClr val="5FC3CD"/>
            </a:solidFill>
            <a:ln w="28575">
              <a:solidFill>
                <a:schemeClr val="accent5"/>
              </a:solidFill>
              <a:prstDash val="solid"/>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11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p:txBody>
        </p:sp>
        <p:sp>
          <p:nvSpPr>
            <p:cNvPr id="6" name="テキスト ボックス 42">
              <a:extLst>
                <a:ext uri="{FF2B5EF4-FFF2-40B4-BE49-F238E27FC236}">
                  <a16:creationId xmlns:a16="http://schemas.microsoft.com/office/drawing/2014/main" id="{E46BD045-2642-D54B-A25C-702DAC0277EE}"/>
                </a:ext>
              </a:extLst>
            </p:cNvPr>
            <p:cNvSpPr txBox="1"/>
            <p:nvPr/>
          </p:nvSpPr>
          <p:spPr>
            <a:xfrm>
              <a:off x="3719126" y="2183014"/>
              <a:ext cx="1124127" cy="275925"/>
            </a:xfrm>
            <a:prstGeom prst="rect">
              <a:avLst/>
            </a:prstGeom>
            <a:solidFill>
              <a:schemeClr val="bg1"/>
            </a:solidFill>
            <a:ln w="25400">
              <a:solidFill>
                <a:schemeClr val="accent5"/>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1200" b="1"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rPr>
                <a:t>Cambodia</a:t>
              </a:r>
              <a:endParaRPr kumimoji="0" lang="ja-JP" altLang="en-US" sz="1200" b="1"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p:txBody>
        </p:sp>
        <p:sp>
          <p:nvSpPr>
            <p:cNvPr id="7" name="テキスト ボックス 44">
              <a:extLst>
                <a:ext uri="{FF2B5EF4-FFF2-40B4-BE49-F238E27FC236}">
                  <a16:creationId xmlns:a16="http://schemas.microsoft.com/office/drawing/2014/main" id="{88A8996C-502A-504E-A2CA-AB9BA62A4368}"/>
                </a:ext>
              </a:extLst>
            </p:cNvPr>
            <p:cNvSpPr txBox="1"/>
            <p:nvPr/>
          </p:nvSpPr>
          <p:spPr>
            <a:xfrm>
              <a:off x="3841421" y="2651940"/>
              <a:ext cx="1182446" cy="275925"/>
            </a:xfrm>
            <a:prstGeom prst="rect">
              <a:avLst/>
            </a:prstGeom>
            <a:solidFill>
              <a:schemeClr val="bg1"/>
            </a:solidFill>
            <a:ln w="25400">
              <a:solidFill>
                <a:schemeClr val="accent5"/>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1200" b="1"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rPr>
                <a:t>Malaysia</a:t>
              </a:r>
              <a:endParaRPr kumimoji="0" lang="ja-JP" altLang="en-US" sz="1200" b="1"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p:txBody>
        </p:sp>
        <p:sp>
          <p:nvSpPr>
            <p:cNvPr id="8" name="テキスト ボックス 45">
              <a:extLst>
                <a:ext uri="{FF2B5EF4-FFF2-40B4-BE49-F238E27FC236}">
                  <a16:creationId xmlns:a16="http://schemas.microsoft.com/office/drawing/2014/main" id="{6B4F5E33-83AA-3745-88E9-278DED2CAF28}"/>
                </a:ext>
              </a:extLst>
            </p:cNvPr>
            <p:cNvSpPr txBox="1"/>
            <p:nvPr/>
          </p:nvSpPr>
          <p:spPr>
            <a:xfrm>
              <a:off x="3125964" y="2651940"/>
              <a:ext cx="489140" cy="275925"/>
            </a:xfrm>
            <a:prstGeom prst="rect">
              <a:avLst/>
            </a:prstGeom>
            <a:solidFill>
              <a:schemeClr val="bg1"/>
            </a:solidFill>
            <a:ln w="25400">
              <a:solidFill>
                <a:schemeClr val="accent5"/>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1200" b="1"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rPr>
                <a:t>Korea</a:t>
              </a:r>
              <a:endParaRPr kumimoji="0" lang="ja-JP" altLang="en-US" sz="1200" b="1"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p:txBody>
        </p:sp>
        <p:sp>
          <p:nvSpPr>
            <p:cNvPr id="9" name="テキスト ボックス 46">
              <a:extLst>
                <a:ext uri="{FF2B5EF4-FFF2-40B4-BE49-F238E27FC236}">
                  <a16:creationId xmlns:a16="http://schemas.microsoft.com/office/drawing/2014/main" id="{196754F0-1830-9949-AF76-ACCE67C80BEC}"/>
                </a:ext>
              </a:extLst>
            </p:cNvPr>
            <p:cNvSpPr txBox="1"/>
            <p:nvPr/>
          </p:nvSpPr>
          <p:spPr>
            <a:xfrm>
              <a:off x="5085101" y="2190344"/>
              <a:ext cx="481575" cy="275925"/>
            </a:xfrm>
            <a:prstGeom prst="rect">
              <a:avLst/>
            </a:prstGeom>
            <a:solidFill>
              <a:schemeClr val="bg1"/>
            </a:solidFill>
            <a:ln w="25400">
              <a:solidFill>
                <a:schemeClr val="accent5"/>
              </a:solid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1200" b="1"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rPr>
                <a:t>China</a:t>
              </a:r>
            </a:p>
          </p:txBody>
        </p:sp>
        <p:sp>
          <p:nvSpPr>
            <p:cNvPr id="10" name="テキスト ボックス 50">
              <a:extLst>
                <a:ext uri="{FF2B5EF4-FFF2-40B4-BE49-F238E27FC236}">
                  <a16:creationId xmlns:a16="http://schemas.microsoft.com/office/drawing/2014/main" id="{B813401E-36CF-E941-BE47-CF704171A2E6}"/>
                </a:ext>
              </a:extLst>
            </p:cNvPr>
            <p:cNvSpPr txBox="1"/>
            <p:nvPr/>
          </p:nvSpPr>
          <p:spPr>
            <a:xfrm>
              <a:off x="6694911" y="2165548"/>
              <a:ext cx="1185384" cy="275925"/>
            </a:xfrm>
            <a:prstGeom prst="rect">
              <a:avLst/>
            </a:prstGeom>
            <a:solidFill>
              <a:schemeClr val="bg1"/>
            </a:solidFill>
            <a:ln w="25400">
              <a:solidFill>
                <a:schemeClr val="accent5"/>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1200" b="1"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rPr>
                <a:t>Indonesia</a:t>
              </a:r>
            </a:p>
          </p:txBody>
        </p:sp>
        <p:sp>
          <p:nvSpPr>
            <p:cNvPr id="11" name="テキスト ボックス 53">
              <a:extLst>
                <a:ext uri="{FF2B5EF4-FFF2-40B4-BE49-F238E27FC236}">
                  <a16:creationId xmlns:a16="http://schemas.microsoft.com/office/drawing/2014/main" id="{75D150F3-4C18-024C-8EB2-7B867E0CB5E2}"/>
                </a:ext>
              </a:extLst>
            </p:cNvPr>
            <p:cNvSpPr txBox="1"/>
            <p:nvPr/>
          </p:nvSpPr>
          <p:spPr>
            <a:xfrm>
              <a:off x="7956962" y="2183014"/>
              <a:ext cx="834209" cy="275925"/>
            </a:xfrm>
            <a:prstGeom prst="rect">
              <a:avLst/>
            </a:prstGeom>
            <a:solidFill>
              <a:schemeClr val="bg1"/>
            </a:solidFill>
            <a:ln w="25400">
              <a:solidFill>
                <a:schemeClr val="accent5"/>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1200" b="1"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rPr>
                <a:t>Japan</a:t>
              </a:r>
            </a:p>
          </p:txBody>
        </p:sp>
        <p:sp>
          <p:nvSpPr>
            <p:cNvPr id="12" name="テキスト ボックス 42">
              <a:extLst>
                <a:ext uri="{FF2B5EF4-FFF2-40B4-BE49-F238E27FC236}">
                  <a16:creationId xmlns:a16="http://schemas.microsoft.com/office/drawing/2014/main" id="{7D7FEC89-208B-0F4E-98B4-9AC14A52750E}"/>
                </a:ext>
              </a:extLst>
            </p:cNvPr>
            <p:cNvSpPr txBox="1"/>
            <p:nvPr/>
          </p:nvSpPr>
          <p:spPr>
            <a:xfrm>
              <a:off x="5276494" y="2657013"/>
              <a:ext cx="1059758" cy="275925"/>
            </a:xfrm>
            <a:prstGeom prst="rect">
              <a:avLst/>
            </a:prstGeom>
            <a:solidFill>
              <a:schemeClr val="bg1"/>
            </a:solidFill>
            <a:ln w="25400">
              <a:solidFill>
                <a:schemeClr val="accent5"/>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1200" b="1"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rPr>
                <a:t>Mongolia</a:t>
              </a:r>
              <a:endParaRPr kumimoji="0" lang="ja-JP" altLang="en-US" sz="1200" b="1"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p:txBody>
        </p:sp>
        <p:sp>
          <p:nvSpPr>
            <p:cNvPr id="13" name="テキスト ボックス 42">
              <a:extLst>
                <a:ext uri="{FF2B5EF4-FFF2-40B4-BE49-F238E27FC236}">
                  <a16:creationId xmlns:a16="http://schemas.microsoft.com/office/drawing/2014/main" id="{0B6BF438-2A6E-2B41-A8A7-FDA0759507E8}"/>
                </a:ext>
              </a:extLst>
            </p:cNvPr>
            <p:cNvSpPr txBox="1"/>
            <p:nvPr/>
          </p:nvSpPr>
          <p:spPr>
            <a:xfrm>
              <a:off x="7532068" y="2651946"/>
              <a:ext cx="1289447" cy="275925"/>
            </a:xfrm>
            <a:prstGeom prst="rect">
              <a:avLst/>
            </a:prstGeom>
            <a:solidFill>
              <a:schemeClr val="bg1"/>
            </a:solidFill>
            <a:ln w="25400">
              <a:solidFill>
                <a:schemeClr val="accent5"/>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1200" b="1"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rPr>
                <a:t>Philippines</a:t>
              </a:r>
              <a:endParaRPr kumimoji="0" lang="ja-JP" altLang="en-US" sz="1200" b="1"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p:txBody>
        </p:sp>
        <p:sp>
          <p:nvSpPr>
            <p:cNvPr id="14" name="テキスト ボックス 42">
              <a:extLst>
                <a:ext uri="{FF2B5EF4-FFF2-40B4-BE49-F238E27FC236}">
                  <a16:creationId xmlns:a16="http://schemas.microsoft.com/office/drawing/2014/main" id="{6D83A79F-9148-634A-94E1-F2D48031FD5D}"/>
                </a:ext>
              </a:extLst>
            </p:cNvPr>
            <p:cNvSpPr txBox="1"/>
            <p:nvPr/>
          </p:nvSpPr>
          <p:spPr>
            <a:xfrm>
              <a:off x="2856586" y="3107687"/>
              <a:ext cx="1210051" cy="275925"/>
            </a:xfrm>
            <a:prstGeom prst="rect">
              <a:avLst/>
            </a:prstGeom>
            <a:solidFill>
              <a:schemeClr val="bg1"/>
            </a:solidFill>
            <a:ln w="25400">
              <a:solidFill>
                <a:schemeClr val="accent5"/>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1200" b="1"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rPr>
                <a:t>Singapore</a:t>
              </a:r>
              <a:endParaRPr kumimoji="0" lang="ja-JP" altLang="en-US" sz="1200" b="1"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p:txBody>
        </p:sp>
        <p:sp>
          <p:nvSpPr>
            <p:cNvPr id="15" name="テキスト ボックス 42">
              <a:extLst>
                <a:ext uri="{FF2B5EF4-FFF2-40B4-BE49-F238E27FC236}">
                  <a16:creationId xmlns:a16="http://schemas.microsoft.com/office/drawing/2014/main" id="{28ACB5DA-990A-F04B-AA9C-837B8885F4ED}"/>
                </a:ext>
              </a:extLst>
            </p:cNvPr>
            <p:cNvSpPr txBox="1"/>
            <p:nvPr/>
          </p:nvSpPr>
          <p:spPr>
            <a:xfrm>
              <a:off x="4155916" y="3121373"/>
              <a:ext cx="1048555" cy="275925"/>
            </a:xfrm>
            <a:prstGeom prst="rect">
              <a:avLst/>
            </a:prstGeom>
            <a:solidFill>
              <a:schemeClr val="bg1"/>
            </a:solidFill>
            <a:ln w="25400">
              <a:solidFill>
                <a:schemeClr val="accent5"/>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1200" b="1"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rPr>
                <a:t>Thailand</a:t>
              </a:r>
              <a:endParaRPr kumimoji="0" lang="ja-JP" altLang="en-US" sz="1200" b="1"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p:txBody>
        </p:sp>
        <p:sp>
          <p:nvSpPr>
            <p:cNvPr id="16" name="テキスト ボックス 42">
              <a:extLst>
                <a:ext uri="{FF2B5EF4-FFF2-40B4-BE49-F238E27FC236}">
                  <a16:creationId xmlns:a16="http://schemas.microsoft.com/office/drawing/2014/main" id="{3855A19B-C196-0845-BFDC-4D8D519A83F1}"/>
                </a:ext>
              </a:extLst>
            </p:cNvPr>
            <p:cNvSpPr txBox="1"/>
            <p:nvPr/>
          </p:nvSpPr>
          <p:spPr>
            <a:xfrm>
              <a:off x="5334750" y="3113941"/>
              <a:ext cx="1147229" cy="275925"/>
            </a:xfrm>
            <a:prstGeom prst="rect">
              <a:avLst/>
            </a:prstGeom>
            <a:solidFill>
              <a:schemeClr val="bg1"/>
            </a:solidFill>
            <a:ln w="25400">
              <a:solidFill>
                <a:schemeClr val="accent5"/>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1200" b="1"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rPr>
                <a:t>Vietnam</a:t>
              </a:r>
              <a:endParaRPr kumimoji="0" lang="ja-JP" altLang="en-US" sz="1200" b="1"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p:txBody>
        </p:sp>
      </p:grpSp>
      <p:sp>
        <p:nvSpPr>
          <p:cNvPr id="18" name="テキスト ボックス 56">
            <a:extLst>
              <a:ext uri="{FF2B5EF4-FFF2-40B4-BE49-F238E27FC236}">
                <a16:creationId xmlns:a16="http://schemas.microsoft.com/office/drawing/2014/main" id="{2D03CC74-400E-8D44-A67F-E2D6D9125486}"/>
              </a:ext>
            </a:extLst>
          </p:cNvPr>
          <p:cNvSpPr txBox="1"/>
          <p:nvPr/>
        </p:nvSpPr>
        <p:spPr>
          <a:xfrm>
            <a:off x="4782696" y="4670136"/>
            <a:ext cx="2206866" cy="538609"/>
          </a:xfrm>
          <a:prstGeom prst="rect">
            <a:avLst/>
          </a:prstGeom>
          <a:solidFill>
            <a:schemeClr val="accent6">
              <a:lumMod val="40000"/>
              <a:lumOff val="60000"/>
            </a:schemeClr>
          </a:solidFill>
          <a:ln w="25400" cmpd="sng">
            <a:solidFill>
              <a:schemeClr val="tx1">
                <a:lumMod val="75000"/>
                <a:lumOff val="25000"/>
              </a:schemeClr>
            </a:solidFill>
            <a:prstDash val="solid"/>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1800" b="1" i="0" u="none" strike="noStrike" kern="1200" cap="none" spc="0" normalizeH="0" baseline="0" noProof="0" dirty="0" smtClean="0">
                <a:ln>
                  <a:noFill/>
                </a:ln>
                <a:solidFill>
                  <a:srgbClr val="0033CC"/>
                </a:solidFill>
                <a:effectLst/>
                <a:uLnTx/>
                <a:uFillTx/>
                <a:latin typeface="Calibri" panose="020F0502020204030204" pitchFamily="34" charset="0"/>
                <a:ea typeface="ＭＳ Ｐゴシック" panose="020B0600070205080204" pitchFamily="34" charset="-128"/>
                <a:cs typeface="Calibri" panose="020F0502020204030204" pitchFamily="34" charset="0"/>
              </a:rPr>
              <a:t>PAN Data Center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1100" b="1" i="0" u="none" strike="noStrike" kern="1200" cap="none" spc="0" normalizeH="0" baseline="0" noProof="0" dirty="0" smtClean="0">
                <a:ln>
                  <a:noFill/>
                </a:ln>
                <a:solidFill>
                  <a:prstClr val="black">
                    <a:lumMod val="75000"/>
                    <a:lumOff val="25000"/>
                  </a:prstClr>
                </a:solidFill>
                <a:effectLst/>
                <a:uLnTx/>
                <a:uFillTx/>
                <a:latin typeface="Calibri" panose="020F0502020204030204" pitchFamily="34" charset="0"/>
                <a:ea typeface="ＭＳ Ｐゴシック" panose="020B0600070205080204" pitchFamily="34" charset="-128"/>
                <a:cs typeface="Calibri" panose="020F0502020204030204" pitchFamily="34" charset="0"/>
              </a:rPr>
              <a:t>@ ESC/NIER</a:t>
            </a:r>
            <a:endParaRPr kumimoji="0" lang="ja-JP" altLang="en-US" sz="11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p:txBody>
      </p:sp>
      <p:sp>
        <p:nvSpPr>
          <p:cNvPr id="21" name="TextBox 20">
            <a:extLst>
              <a:ext uri="{FF2B5EF4-FFF2-40B4-BE49-F238E27FC236}">
                <a16:creationId xmlns:a16="http://schemas.microsoft.com/office/drawing/2014/main" id="{A35A059F-9418-4144-A874-0EF6156C0ADF}"/>
              </a:ext>
            </a:extLst>
          </p:cNvPr>
          <p:cNvSpPr txBox="1"/>
          <p:nvPr/>
        </p:nvSpPr>
        <p:spPr>
          <a:xfrm>
            <a:off x="3546912" y="4649609"/>
            <a:ext cx="978025" cy="584775"/>
          </a:xfrm>
          <a:prstGeom prst="rect">
            <a:avLst/>
          </a:prstGeom>
          <a:solidFill>
            <a:schemeClr val="bg1"/>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1200" cap="none" spc="0" normalizeH="0" baseline="0" noProof="0" dirty="0">
                <a:ln>
                  <a:noFill/>
                </a:ln>
                <a:solidFill>
                  <a:srgbClr val="0033CC"/>
                </a:solidFill>
                <a:effectLst/>
                <a:uLnTx/>
                <a:uFillTx/>
                <a:latin typeface="Calibri" panose="020F0502020204030204" pitchFamily="34" charset="0"/>
                <a:ea typeface="굴림체"/>
                <a:cs typeface="Calibri" panose="020F0502020204030204" pitchFamily="34" charset="0"/>
              </a:rPr>
              <a:t>Data </a:t>
            </a:r>
            <a:endParaRPr kumimoji="0" lang="en-US" altLang="ko-KR" sz="1600" b="0" i="0" u="none" strike="noStrike" kern="1200" cap="none" spc="0" normalizeH="0" baseline="0" noProof="0" dirty="0" smtClean="0">
              <a:ln>
                <a:noFill/>
              </a:ln>
              <a:solidFill>
                <a:srgbClr val="0033CC"/>
              </a:solidFill>
              <a:effectLst/>
              <a:uLnTx/>
              <a:uFillTx/>
              <a:latin typeface="Calibri" panose="020F0502020204030204" pitchFamily="34" charset="0"/>
              <a:ea typeface="굴림체"/>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1200" cap="none" spc="0" normalizeH="0" baseline="0" noProof="0" dirty="0" smtClean="0">
                <a:ln>
                  <a:noFill/>
                </a:ln>
                <a:solidFill>
                  <a:srgbClr val="0033CC"/>
                </a:solidFill>
                <a:effectLst/>
                <a:uLnTx/>
                <a:uFillTx/>
                <a:latin typeface="Calibri" panose="020F0502020204030204" pitchFamily="34" charset="0"/>
                <a:ea typeface="굴림체"/>
                <a:cs typeface="Calibri" panose="020F0502020204030204" pitchFamily="34" charset="0"/>
              </a:rPr>
              <a:t>Mirroring</a:t>
            </a:r>
            <a:endParaRPr kumimoji="0" lang="ko-KR" altLang="en-US" sz="1600" b="0" i="0" u="none" strike="noStrike" kern="1200" cap="none" spc="0" normalizeH="0" baseline="0" noProof="0" dirty="0">
              <a:ln>
                <a:noFill/>
              </a:ln>
              <a:solidFill>
                <a:srgbClr val="0033CC"/>
              </a:solidFill>
              <a:effectLst/>
              <a:uLnTx/>
              <a:uFillTx/>
              <a:latin typeface="Calibri" panose="020F0502020204030204" pitchFamily="34" charset="0"/>
              <a:ea typeface="굴림체"/>
              <a:cs typeface="Calibri" panose="020F0502020204030204" pitchFamily="34" charset="0"/>
            </a:endParaRPr>
          </a:p>
        </p:txBody>
      </p:sp>
      <p:cxnSp>
        <p:nvCxnSpPr>
          <p:cNvPr id="23" name="直線コネクタ 40">
            <a:extLst>
              <a:ext uri="{FF2B5EF4-FFF2-40B4-BE49-F238E27FC236}">
                <a16:creationId xmlns:a16="http://schemas.microsoft.com/office/drawing/2014/main" id="{34C26C01-CBF9-1E4B-9E18-39243778AC8C}"/>
              </a:ext>
            </a:extLst>
          </p:cNvPr>
          <p:cNvCxnSpPr/>
          <p:nvPr/>
        </p:nvCxnSpPr>
        <p:spPr>
          <a:xfrm flipH="1">
            <a:off x="2600470" y="4025325"/>
            <a:ext cx="2" cy="1797665"/>
          </a:xfrm>
          <a:prstGeom prst="line">
            <a:avLst/>
          </a:prstGeom>
          <a:ln w="25400">
            <a:solidFill>
              <a:schemeClr val="tx1"/>
            </a:solidFill>
            <a:headEnd type="none" w="lg" len="lg"/>
            <a:tailEnd type="arrow" w="lg" len="lg"/>
          </a:ln>
        </p:spPr>
        <p:style>
          <a:lnRef idx="2">
            <a:schemeClr val="accent1"/>
          </a:lnRef>
          <a:fillRef idx="0">
            <a:schemeClr val="accent1"/>
          </a:fillRef>
          <a:effectRef idx="1">
            <a:schemeClr val="accent1"/>
          </a:effectRef>
          <a:fontRef idx="minor">
            <a:schemeClr val="tx1"/>
          </a:fontRef>
        </p:style>
      </p:cxnSp>
      <p:sp>
        <p:nvSpPr>
          <p:cNvPr id="24" name="직사각형 23">
            <a:extLst>
              <a:ext uri="{FF2B5EF4-FFF2-40B4-BE49-F238E27FC236}">
                <a16:creationId xmlns:a16="http://schemas.microsoft.com/office/drawing/2014/main" id="{4BB12750-4336-034B-BB63-17ABA3A54591}"/>
              </a:ext>
            </a:extLst>
          </p:cNvPr>
          <p:cNvSpPr/>
          <p:nvPr/>
        </p:nvSpPr>
        <p:spPr>
          <a:xfrm>
            <a:off x="1702262" y="4750017"/>
            <a:ext cx="1677126" cy="338554"/>
          </a:xfrm>
          <a:prstGeom prst="rect">
            <a:avLst/>
          </a:prstGeom>
          <a:solidFill>
            <a:schemeClr val="bg1"/>
          </a:solidFill>
          <a:ln w="19050">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1200" cap="none" spc="0" normalizeH="0" baseline="0" noProof="0" dirty="0">
                <a:ln>
                  <a:noFill/>
                </a:ln>
                <a:solidFill>
                  <a:srgbClr val="0033CC"/>
                </a:solidFill>
                <a:effectLst/>
                <a:uLnTx/>
                <a:uFillTx/>
                <a:latin typeface="Calibri" panose="020F0502020204030204" pitchFamily="34" charset="0"/>
                <a:ea typeface="굴림체"/>
                <a:cs typeface="Calibri" panose="020F0502020204030204" pitchFamily="34" charset="0"/>
              </a:rPr>
              <a:t>NRT Data Transfer</a:t>
            </a:r>
          </a:p>
        </p:txBody>
      </p:sp>
      <p:pic>
        <p:nvPicPr>
          <p:cNvPr id="26" name="그림 25">
            <a:extLst>
              <a:ext uri="{FF2B5EF4-FFF2-40B4-BE49-F238E27FC236}">
                <a16:creationId xmlns:a16="http://schemas.microsoft.com/office/drawing/2014/main" id="{81D31835-7A2F-9D4A-A886-FB137F12E779}"/>
              </a:ext>
            </a:extLst>
          </p:cNvPr>
          <p:cNvPicPr>
            <a:picLocks noChangeAspect="1"/>
          </p:cNvPicPr>
          <p:nvPr/>
        </p:nvPicPr>
        <p:blipFill>
          <a:blip r:embed="rId2"/>
          <a:stretch>
            <a:fillRect/>
          </a:stretch>
        </p:blipFill>
        <p:spPr>
          <a:xfrm>
            <a:off x="8976492" y="5334002"/>
            <a:ext cx="1440175" cy="539453"/>
          </a:xfrm>
          <a:prstGeom prst="rect">
            <a:avLst/>
          </a:prstGeom>
        </p:spPr>
      </p:pic>
      <p:sp>
        <p:nvSpPr>
          <p:cNvPr id="27" name="TextBox 26"/>
          <p:cNvSpPr txBox="1"/>
          <p:nvPr/>
        </p:nvSpPr>
        <p:spPr>
          <a:xfrm>
            <a:off x="5743210" y="2070866"/>
            <a:ext cx="511679"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smtClean="0">
                <a:ln>
                  <a:noFill/>
                </a:ln>
                <a:solidFill>
                  <a:prstClr val="black"/>
                </a:solidFill>
                <a:effectLst/>
                <a:uLnTx/>
                <a:uFillTx/>
                <a:latin typeface="Calibri" panose="020F0502020204030204" pitchFamily="34" charset="0"/>
                <a:ea typeface="굴림체"/>
                <a:cs typeface="Calibri" panose="020F0502020204030204" pitchFamily="34" charset="0"/>
              </a:rPr>
              <a:t>+ …</a:t>
            </a:r>
            <a:endParaRPr kumimoji="0" lang="ko-KR" altLang="en-US" sz="1800" b="0" i="0" u="none" strike="noStrike" kern="1200" cap="none" spc="0" normalizeH="0" baseline="0" noProof="0" dirty="0">
              <a:ln>
                <a:noFill/>
              </a:ln>
              <a:solidFill>
                <a:prstClr val="black"/>
              </a:solidFill>
              <a:effectLst/>
              <a:uLnTx/>
              <a:uFillTx/>
              <a:latin typeface="Calibri" panose="020F0502020204030204" pitchFamily="34" charset="0"/>
              <a:ea typeface="굴림체"/>
              <a:cs typeface="Calibri" panose="020F0502020204030204" pitchFamily="34" charset="0"/>
            </a:endParaRPr>
          </a:p>
        </p:txBody>
      </p:sp>
      <p:sp>
        <p:nvSpPr>
          <p:cNvPr id="28" name="직사각형 27">
            <a:extLst>
              <a:ext uri="{FF2B5EF4-FFF2-40B4-BE49-F238E27FC236}">
                <a16:creationId xmlns:a16="http://schemas.microsoft.com/office/drawing/2014/main" id="{48048422-987C-3E4D-BE17-1DFC292F9755}"/>
              </a:ext>
            </a:extLst>
          </p:cNvPr>
          <p:cNvSpPr/>
          <p:nvPr/>
        </p:nvSpPr>
        <p:spPr>
          <a:xfrm>
            <a:off x="674419" y="5914008"/>
            <a:ext cx="5409938" cy="646331"/>
          </a:xfrm>
          <a:prstGeom prst="rect">
            <a:avLst/>
          </a:prstGeom>
          <a:ln w="19050">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1" i="0" u="none" strike="noStrike" kern="1200" cap="none" spc="0" normalizeH="0" baseline="0" noProof="0" dirty="0">
                <a:ln>
                  <a:noFill/>
                </a:ln>
                <a:solidFill>
                  <a:srgbClr val="0033CC"/>
                </a:solidFill>
                <a:effectLst/>
                <a:uLnTx/>
                <a:uFillTx/>
                <a:latin typeface="Calibri" panose="020F0502020204030204" pitchFamily="34" charset="0"/>
                <a:ea typeface="굴림체"/>
                <a:cs typeface="Calibri" panose="020F0502020204030204" pitchFamily="34" charset="0"/>
              </a:rPr>
              <a:t>Pandonia Global Network (PGN)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2000" b="0" i="0" u="none" strike="noStrike" kern="1200" cap="none" spc="0" normalizeH="0" baseline="0" noProof="0" dirty="0">
              <a:ln>
                <a:noFill/>
              </a:ln>
              <a:solidFill>
                <a:srgbClr val="0E5673"/>
              </a:solidFill>
              <a:effectLst/>
              <a:uLnTx/>
              <a:uFillTx/>
              <a:latin typeface="Calibri" panose="020F0502020204030204" pitchFamily="34" charset="0"/>
              <a:ea typeface="맑은 고딕" panose="020B0503020000020004" pitchFamily="50" charset="-127"/>
              <a:cs typeface="Calibri" panose="020F0502020204030204" pitchFamily="34" charset="0"/>
            </a:endParaRPr>
          </a:p>
        </p:txBody>
      </p:sp>
      <p:pic>
        <p:nvPicPr>
          <p:cNvPr id="29" name="그림 28"/>
          <p:cNvPicPr>
            <a:picLocks noChangeAspect="1"/>
          </p:cNvPicPr>
          <p:nvPr/>
        </p:nvPicPr>
        <p:blipFill rotWithShape="1">
          <a:blip r:embed="rId3"/>
          <a:srcRect l="23245" t="11240" r="63142" b="8019"/>
          <a:stretch/>
        </p:blipFill>
        <p:spPr>
          <a:xfrm>
            <a:off x="2514922" y="6192873"/>
            <a:ext cx="360268" cy="281008"/>
          </a:xfrm>
          <a:prstGeom prst="rect">
            <a:avLst/>
          </a:prstGeom>
          <a:ln>
            <a:noFill/>
          </a:ln>
        </p:spPr>
      </p:pic>
      <p:pic>
        <p:nvPicPr>
          <p:cNvPr id="30" name="그림 29">
            <a:extLst>
              <a:ext uri="{FF2B5EF4-FFF2-40B4-BE49-F238E27FC236}">
                <a16:creationId xmlns:a16="http://schemas.microsoft.com/office/drawing/2014/main" id="{4ACB709D-C1EA-D44F-8A72-9838B4F4A10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831"/>
          <a:stretch/>
        </p:blipFill>
        <p:spPr>
          <a:xfrm>
            <a:off x="3802020" y="6205135"/>
            <a:ext cx="1187303" cy="228704"/>
          </a:xfrm>
          <a:prstGeom prst="rect">
            <a:avLst/>
          </a:prstGeom>
        </p:spPr>
      </p:pic>
      <p:pic>
        <p:nvPicPr>
          <p:cNvPr id="31" name="그림 30"/>
          <p:cNvPicPr>
            <a:picLocks noChangeAspect="1"/>
          </p:cNvPicPr>
          <p:nvPr/>
        </p:nvPicPr>
        <p:blipFill rotWithShape="1">
          <a:blip r:embed="rId3"/>
          <a:srcRect l="43473" t="6933" r="33385" b="20606"/>
          <a:stretch/>
        </p:blipFill>
        <p:spPr>
          <a:xfrm>
            <a:off x="2875190" y="6164635"/>
            <a:ext cx="700216" cy="288324"/>
          </a:xfrm>
          <a:prstGeom prst="rect">
            <a:avLst/>
          </a:prstGeom>
          <a:ln>
            <a:noFill/>
          </a:ln>
        </p:spPr>
      </p:pic>
      <p:sp>
        <p:nvSpPr>
          <p:cNvPr id="32" name="TextBox 31"/>
          <p:cNvSpPr txBox="1"/>
          <p:nvPr/>
        </p:nvSpPr>
        <p:spPr>
          <a:xfrm>
            <a:off x="1299949" y="6175645"/>
            <a:ext cx="1143262" cy="253916"/>
          </a:xfrm>
          <a:prstGeom prst="rect">
            <a:avLst/>
          </a:prstGeom>
          <a:noFill/>
        </p:spPr>
        <p:txBody>
          <a:bodyPr wrap="none" rtlCol="0">
            <a:spAutoFit/>
          </a:bodyPr>
          <a:lstStyle>
            <a:defPPr>
              <a:defRPr lang="en-US"/>
            </a:defPPr>
            <a:lvl1pPr>
              <a:defRPr sz="900">
                <a:solidFill>
                  <a:schemeClr val="tx1">
                    <a:lumMod val="75000"/>
                    <a:lumOff val="25000"/>
                  </a:schemeClr>
                </a:solidFill>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050" b="0" i="0" u="none" strike="noStrike" kern="1200" cap="none" spc="-50" normalizeH="0" baseline="0" noProof="0" dirty="0">
                <a:ln>
                  <a:solidFill>
                    <a:srgbClr val="4472C4">
                      <a:shade val="50000"/>
                      <a:alpha val="0"/>
                    </a:srgbClr>
                  </a:solidFill>
                </a:ln>
                <a:solidFill>
                  <a:prstClr val="black">
                    <a:lumMod val="75000"/>
                    <a:lumOff val="25000"/>
                  </a:prstClr>
                </a:solidFill>
                <a:effectLst/>
                <a:uLnTx/>
                <a:uFillTx/>
                <a:latin typeface="Calibri" panose="020F0502020204030204" pitchFamily="34" charset="0"/>
                <a:ea typeface="나눔바른고딕" panose="020B0603020101020101" pitchFamily="50" charset="-127"/>
                <a:cs typeface="Calibri" panose="020F0502020204030204" pitchFamily="34" charset="0"/>
              </a:rPr>
              <a:t>Bilateral project by :</a:t>
            </a:r>
            <a:endParaRPr kumimoji="0" lang="ko-KR" altLang="en-US" sz="1050" b="0" i="0" u="none" strike="noStrike" kern="1200" cap="none" spc="-50" normalizeH="0" baseline="0" noProof="0" dirty="0">
              <a:ln>
                <a:solidFill>
                  <a:srgbClr val="4472C4">
                    <a:shade val="50000"/>
                    <a:alpha val="0"/>
                  </a:srgbClr>
                </a:solidFill>
              </a:ln>
              <a:solidFill>
                <a:prstClr val="black">
                  <a:lumMod val="75000"/>
                  <a:lumOff val="25000"/>
                </a:prstClr>
              </a:solidFill>
              <a:effectLst/>
              <a:uLnTx/>
              <a:uFillTx/>
              <a:latin typeface="Calibri" panose="020F0502020204030204" pitchFamily="34" charset="0"/>
              <a:ea typeface="나눔바른고딕" panose="020B0603020101020101" pitchFamily="50" charset="-127"/>
              <a:cs typeface="Calibri" panose="020F0502020204030204" pitchFamily="34" charset="0"/>
            </a:endParaRPr>
          </a:p>
        </p:txBody>
      </p:sp>
      <p:cxnSp>
        <p:nvCxnSpPr>
          <p:cNvPr id="33" name="直線コネクタ 40">
            <a:extLst>
              <a:ext uri="{FF2B5EF4-FFF2-40B4-BE49-F238E27FC236}">
                <a16:creationId xmlns:a16="http://schemas.microsoft.com/office/drawing/2014/main" id="{34C26C01-CBF9-1E4B-9E18-39243778AC8C}"/>
              </a:ext>
            </a:extLst>
          </p:cNvPr>
          <p:cNvCxnSpPr/>
          <p:nvPr/>
        </p:nvCxnSpPr>
        <p:spPr>
          <a:xfrm>
            <a:off x="4866845" y="2614174"/>
            <a:ext cx="0" cy="1008133"/>
          </a:xfrm>
          <a:prstGeom prst="line">
            <a:avLst/>
          </a:prstGeom>
          <a:ln w="25400">
            <a:solidFill>
              <a:schemeClr val="tx1"/>
            </a:solidFill>
            <a:headEnd type="none" w="lg" len="lg"/>
            <a:tailEnd type="arrow" w="lg" len="lg"/>
          </a:ln>
        </p:spPr>
        <p:style>
          <a:lnRef idx="2">
            <a:schemeClr val="accent1"/>
          </a:lnRef>
          <a:fillRef idx="0">
            <a:schemeClr val="accent1"/>
          </a:fillRef>
          <a:effectRef idx="1">
            <a:schemeClr val="accent1"/>
          </a:effectRef>
          <a:fontRef idx="minor">
            <a:schemeClr val="tx1"/>
          </a:fontRef>
        </p:style>
      </p:cxnSp>
      <p:sp>
        <p:nvSpPr>
          <p:cNvPr id="35" name="テキスト ボックス 56">
            <a:extLst>
              <a:ext uri="{FF2B5EF4-FFF2-40B4-BE49-F238E27FC236}">
                <a16:creationId xmlns:a16="http://schemas.microsoft.com/office/drawing/2014/main" id="{CA8E5910-3054-C04C-AC3E-C8AA25A1F22C}"/>
              </a:ext>
            </a:extLst>
          </p:cNvPr>
          <p:cNvSpPr txBox="1"/>
          <p:nvPr/>
        </p:nvSpPr>
        <p:spPr>
          <a:xfrm>
            <a:off x="5276613" y="3145461"/>
            <a:ext cx="3890155" cy="830997"/>
          </a:xfrm>
          <a:prstGeom prst="rect">
            <a:avLst/>
          </a:prstGeom>
          <a:solidFill>
            <a:srgbClr val="FFC000"/>
          </a:solidFill>
          <a:ln w="25400">
            <a:solidFill>
              <a:schemeClr val="tx1"/>
            </a:solidFill>
          </a:ln>
        </p:spPr>
        <p:txBody>
          <a:bodyPr wrap="square" rtlCol="0">
            <a:spAutoFit/>
          </a:bodyPr>
          <a:lstStyle/>
          <a:p>
            <a:pPr marL="146250" marR="0" lvl="1" indent="0" algn="ctr" defTabSz="914400" rtl="0" eaLnBrk="1" fontAlgn="auto" latinLnBrk="1" hangingPunct="1">
              <a:lnSpc>
                <a:spcPct val="100000"/>
              </a:lnSpc>
              <a:spcBef>
                <a:spcPts val="500"/>
              </a:spcBef>
              <a:spcAft>
                <a:spcPts val="0"/>
              </a:spcAft>
              <a:buClrTx/>
              <a:buSzTx/>
              <a:buFontTx/>
              <a:buNone/>
              <a:tabLst/>
              <a:defRPr/>
            </a:pPr>
            <a:r>
              <a:rPr kumimoji="0" lang="en-US" altLang="ja-JP" sz="2400" b="1" i="0" u="none" strike="noStrike" kern="1200" cap="none" spc="0" normalizeH="0" baseline="0" noProof="0" dirty="0" smtClean="0">
                <a:ln>
                  <a:noFill/>
                </a:ln>
                <a:solidFill>
                  <a:srgbClr val="0000FF"/>
                </a:solidFill>
                <a:effectLst/>
                <a:uLnTx/>
                <a:uFillTx/>
                <a:latin typeface="Calibri" panose="020F0502020204030204" pitchFamily="34" charset="0"/>
                <a:ea typeface="ＭＳ Ｐゴシック" panose="020B0600070205080204" pitchFamily="34" charset="-128"/>
                <a:cs typeface="Calibri" panose="020F0502020204030204" pitchFamily="34" charset="0"/>
              </a:rPr>
              <a:t>Science Advisory Group</a:t>
            </a:r>
          </a:p>
          <a:p>
            <a:pPr marL="171450" marR="0" lvl="0" indent="-171450" algn="just"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r>
              <a:rPr kumimoji="0" lang="en-US" altLang="ko-KR" sz="1200" b="0" i="0" u="none" strike="noStrike" kern="1200" cap="none" spc="0" normalizeH="0" baseline="0" noProof="0" dirty="0" smtClean="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rPr>
              <a:t>GEMS Validation, </a:t>
            </a:r>
            <a:r>
              <a:rPr kumimoji="0" lang="en-US" altLang="x-none" sz="1200" b="0" i="0" u="none" strike="noStrike" kern="1200" cap="none" spc="0" normalizeH="0" baseline="0" noProof="0" dirty="0" smtClean="0">
                <a:ln>
                  <a:noFill/>
                </a:ln>
                <a:solidFill>
                  <a:prstClr val="black"/>
                </a:solidFill>
                <a:effectLst/>
                <a:uLnTx/>
                <a:uFillTx/>
                <a:latin typeface="Calibri" panose="020F0502020204030204" pitchFamily="34" charset="0"/>
                <a:ea typeface="+mn-ea"/>
                <a:cs typeface="Calibri" panose="020F0502020204030204" pitchFamily="34" charset="0"/>
              </a:rPr>
              <a:t>Algorithm development, </a:t>
            </a:r>
            <a:r>
              <a:rPr kumimoji="0" lang="en-US" altLang="ko-KR" sz="1200" b="0" i="0" u="none" strike="noStrike" kern="1200" cap="none" spc="0" normalizeH="0" baseline="0" noProof="0" dirty="0" smtClean="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rPr>
              <a:t>Local &amp; Regional Air Quality &amp; Impact Studies, etc.</a:t>
            </a:r>
            <a:endParaRPr kumimoji="0" lang="ja-JP" altLang="en-US" sz="1200" b="1"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p:txBody>
      </p:sp>
      <p:sp>
        <p:nvSpPr>
          <p:cNvPr id="36" name="テキスト ボックス 56">
            <a:extLst>
              <a:ext uri="{FF2B5EF4-FFF2-40B4-BE49-F238E27FC236}">
                <a16:creationId xmlns:a16="http://schemas.microsoft.com/office/drawing/2014/main" id="{CA8E5910-3054-C04C-AC3E-C8AA25A1F22C}"/>
              </a:ext>
            </a:extLst>
          </p:cNvPr>
          <p:cNvSpPr txBox="1"/>
          <p:nvPr/>
        </p:nvSpPr>
        <p:spPr>
          <a:xfrm>
            <a:off x="551824" y="3159450"/>
            <a:ext cx="3813161" cy="830997"/>
          </a:xfrm>
          <a:prstGeom prst="rect">
            <a:avLst/>
          </a:prstGeom>
          <a:solidFill>
            <a:schemeClr val="accent1">
              <a:lumMod val="40000"/>
              <a:lumOff val="60000"/>
            </a:schemeClr>
          </a:solidFill>
          <a:ln w="25400">
            <a:solidFill>
              <a:schemeClr val="tx1">
                <a:lumMod val="75000"/>
                <a:lumOff val="25000"/>
              </a:schemeClr>
            </a:solidFill>
          </a:ln>
        </p:spPr>
        <p:txBody>
          <a:bodyPr wrap="square" rtlCol="0">
            <a:spAutoFit/>
          </a:bodyPr>
          <a:lstStyle/>
          <a:p>
            <a:pPr marL="146250" marR="0" lvl="1" indent="0" algn="ctr" defTabSz="914400" rtl="0" eaLnBrk="1" fontAlgn="auto" latinLnBrk="1" hangingPunct="1">
              <a:lnSpc>
                <a:spcPct val="100000"/>
              </a:lnSpc>
              <a:spcBef>
                <a:spcPts val="500"/>
              </a:spcBef>
              <a:spcAft>
                <a:spcPts val="0"/>
              </a:spcAft>
              <a:buClrTx/>
              <a:buSzTx/>
              <a:buFontTx/>
              <a:buNone/>
              <a:tabLst/>
              <a:defRPr/>
            </a:pPr>
            <a:r>
              <a:rPr kumimoji="0" lang="en-US" altLang="ja-JP" sz="2400" b="1" i="0" u="none" strike="noStrike" kern="1200" cap="none" spc="0" normalizeH="0" baseline="0" noProof="0" dirty="0" smtClean="0">
                <a:ln>
                  <a:noFill/>
                </a:ln>
                <a:solidFill>
                  <a:srgbClr val="0033CC"/>
                </a:solidFill>
                <a:effectLst/>
                <a:uLnTx/>
                <a:uFillTx/>
                <a:latin typeface="Calibri" panose="020F0502020204030204" pitchFamily="34" charset="0"/>
                <a:ea typeface="ＭＳ Ｐゴシック" panose="020B0600070205080204" pitchFamily="34" charset="-128"/>
                <a:cs typeface="Calibri" panose="020F0502020204030204" pitchFamily="34" charset="0"/>
              </a:rPr>
              <a:t>Operational Group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200" b="1" i="0" u="none" strike="noStrike" kern="1200" cap="none" spc="0" normalizeH="0" baseline="0" noProof="0" dirty="0">
                <a:ln>
                  <a:noFill/>
                </a:ln>
                <a:solidFill>
                  <a:srgbClr val="0033CC"/>
                </a:solidFill>
                <a:effectLst/>
                <a:uLnTx/>
                <a:uFillTx/>
                <a:latin typeface="Calibri" panose="020F0502020204030204" pitchFamily="34" charset="0"/>
                <a:ea typeface="맑은 고딕" panose="020B0503020000020004" pitchFamily="50" charset="-127"/>
                <a:cs typeface="Calibri" panose="020F0502020204030204" pitchFamily="34" charset="0"/>
              </a:rPr>
              <a:t>Supporting Operations </a:t>
            </a:r>
            <a:r>
              <a:rPr kumimoji="0" lang="en-US" altLang="ko-KR" sz="1200" b="1" i="0" u="none" strike="noStrike" kern="1200" cap="none" spc="0" normalizeH="0" baseline="0" noProof="0" dirty="0" smtClean="0">
                <a:ln>
                  <a:noFill/>
                </a:ln>
                <a:solidFill>
                  <a:srgbClr val="0033CC"/>
                </a:solidFill>
                <a:effectLst/>
                <a:uLnTx/>
                <a:uFillTx/>
                <a:latin typeface="Calibri" panose="020F0502020204030204" pitchFamily="34" charset="0"/>
                <a:ea typeface="맑은 고딕" panose="020B0503020000020004" pitchFamily="50" charset="-127"/>
                <a:cs typeface="Calibri" panose="020F0502020204030204" pitchFamily="34" charset="0"/>
              </a:rPr>
              <a:t>&amp; Training </a:t>
            </a:r>
            <a:r>
              <a:rPr kumimoji="0" lang="en-US" altLang="ko-KR" sz="1200" b="1" i="0" u="none" strike="noStrike" kern="1200" cap="none" spc="0" normalizeH="0" baseline="0" noProof="0" dirty="0">
                <a:ln>
                  <a:noFill/>
                </a:ln>
                <a:solidFill>
                  <a:srgbClr val="0033CC"/>
                </a:solidFill>
                <a:effectLst/>
                <a:uLnTx/>
                <a:uFillTx/>
                <a:latin typeface="Calibri" panose="020F0502020204030204" pitchFamily="34" charset="0"/>
                <a:ea typeface="맑은 고딕" panose="020B0503020000020004" pitchFamily="50" charset="-127"/>
                <a:cs typeface="Calibri" panose="020F0502020204030204" pitchFamily="34" charset="0"/>
              </a:rPr>
              <a:t>of Local Operators</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200" b="0" i="0"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rPr>
              <a:t>(installation, software, repair, data analysis, etc.)</a:t>
            </a:r>
          </a:p>
        </p:txBody>
      </p:sp>
      <p:cxnSp>
        <p:nvCxnSpPr>
          <p:cNvPr id="40" name="直線コネクタ 66">
            <a:extLst>
              <a:ext uri="{FF2B5EF4-FFF2-40B4-BE49-F238E27FC236}">
                <a16:creationId xmlns:a16="http://schemas.microsoft.com/office/drawing/2014/main" id="{C12C265A-69F0-AC42-AD9C-5396EDE1733D}"/>
              </a:ext>
            </a:extLst>
          </p:cNvPr>
          <p:cNvCxnSpPr/>
          <p:nvPr/>
        </p:nvCxnSpPr>
        <p:spPr>
          <a:xfrm>
            <a:off x="8278880" y="4098603"/>
            <a:ext cx="887888" cy="1255696"/>
          </a:xfrm>
          <a:prstGeom prst="line">
            <a:avLst/>
          </a:prstGeom>
          <a:ln w="22225">
            <a:solidFill>
              <a:schemeClr val="tx1">
                <a:lumMod val="65000"/>
                <a:lumOff val="35000"/>
              </a:schemeClr>
            </a:solidFill>
            <a:prstDash val="sysDot"/>
            <a:headEnd type="arrow"/>
            <a:tailEnd type="arrow"/>
          </a:ln>
        </p:spPr>
        <p:style>
          <a:lnRef idx="2">
            <a:schemeClr val="accent1"/>
          </a:lnRef>
          <a:fillRef idx="0">
            <a:schemeClr val="accent1"/>
          </a:fillRef>
          <a:effectRef idx="1">
            <a:schemeClr val="accent1"/>
          </a:effectRef>
          <a:fontRef idx="minor">
            <a:schemeClr val="tx1"/>
          </a:fontRef>
        </p:style>
      </p:cxnSp>
      <p:sp>
        <p:nvSpPr>
          <p:cNvPr id="45" name="TextBox 44"/>
          <p:cNvSpPr txBox="1"/>
          <p:nvPr/>
        </p:nvSpPr>
        <p:spPr>
          <a:xfrm>
            <a:off x="9384669" y="891767"/>
            <a:ext cx="2515326" cy="2739211"/>
          </a:xfrm>
          <a:prstGeom prst="rect">
            <a:avLst/>
          </a:prstGeom>
          <a:solidFill>
            <a:schemeClr val="bg1">
              <a:lumMod val="85000"/>
            </a:schemeClr>
          </a:solidFill>
          <a:ln w="28575">
            <a:noFill/>
          </a:ln>
        </p:spPr>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a:ln>
                  <a:noFill/>
                </a:ln>
                <a:solidFill>
                  <a:srgbClr val="0000FF"/>
                </a:solidFill>
                <a:effectLst/>
                <a:uLnTx/>
                <a:uFillTx/>
                <a:latin typeface="Calibri" panose="020F0502020204030204"/>
                <a:ea typeface="맑은 고딕" panose="020B0503020000020004" pitchFamily="50" charset="-127"/>
                <a:cs typeface="+mn-cs"/>
              </a:rPr>
              <a:t>PAN </a:t>
            </a:r>
            <a:r>
              <a:rPr kumimoji="0" lang="en-US" altLang="ko-KR" sz="2000" b="1" i="0" u="none" strike="noStrike" kern="1200" cap="none" spc="0" normalizeH="0" baseline="0" noProof="0" dirty="0" smtClean="0">
                <a:ln>
                  <a:noFill/>
                </a:ln>
                <a:solidFill>
                  <a:srgbClr val="0000FF"/>
                </a:solidFill>
                <a:effectLst/>
                <a:uLnTx/>
                <a:uFillTx/>
                <a:latin typeface="Calibri" panose="020F0502020204030204"/>
                <a:ea typeface="맑은 고딕" panose="020B0503020000020004" pitchFamily="50" charset="-127"/>
                <a:cs typeface="+mn-cs"/>
              </a:rPr>
              <a:t>Annual Meeting</a:t>
            </a:r>
            <a:endParaRPr kumimoji="0" lang="en-US" altLang="ko-KR" sz="1600" b="0" i="0" u="none" strike="noStrike" kern="1200" cap="none" spc="0" normalizeH="0" baseline="0" noProof="0" dirty="0">
              <a:ln>
                <a:noFill/>
              </a:ln>
              <a:solidFill>
                <a:srgbClr val="0000FF"/>
              </a:solidFill>
              <a:effectLst/>
              <a:uLnTx/>
              <a:uFillTx/>
              <a:latin typeface="Calibri" panose="020F0502020204030204"/>
              <a:ea typeface="맑은 고딕" panose="020B0503020000020004" pitchFamily="50" charset="-127"/>
              <a:cs typeface="+mn-cs"/>
            </a:endParaRPr>
          </a:p>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en-US" altLang="ko-KR" sz="1400" b="1" i="0" u="none" strike="noStrike" kern="1200" cap="none" spc="0" normalizeH="0" baseline="0" noProof="0" dirty="0" smtClean="0">
              <a:ln>
                <a:noFill/>
              </a:ln>
              <a:solidFill>
                <a:srgbClr val="0033CC"/>
              </a:solidFill>
              <a:effectLst/>
              <a:uLnTx/>
              <a:uFillTx/>
              <a:latin typeface="Calibri" panose="020F0502020204030204"/>
              <a:ea typeface="맑은 고딕" panose="020B0503020000020004" pitchFamily="50" charset="-127"/>
              <a:cs typeface="+mn-cs"/>
            </a:endParaRP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dirty="0" smtClean="0">
                <a:ln>
                  <a:noFill/>
                </a:ln>
                <a:solidFill>
                  <a:srgbClr val="0033CC"/>
                </a:solidFill>
                <a:effectLst/>
                <a:uLnTx/>
                <a:uFillTx/>
                <a:latin typeface="Calibri" panose="020F0502020204030204"/>
                <a:ea typeface="맑은 고딕" panose="020B0503020000020004" pitchFamily="50" charset="-127"/>
                <a:cs typeface="+mn-cs"/>
              </a:rPr>
              <a:t>Science </a:t>
            </a:r>
            <a:r>
              <a:rPr kumimoji="0" lang="en-US" altLang="ko-KR" sz="1400" b="1" i="0" u="none" strike="noStrike" kern="1200" cap="none" spc="0" normalizeH="0" baseline="0" noProof="0" dirty="0">
                <a:ln>
                  <a:noFill/>
                </a:ln>
                <a:solidFill>
                  <a:srgbClr val="0033CC"/>
                </a:solidFill>
                <a:effectLst/>
                <a:uLnTx/>
                <a:uFillTx/>
                <a:latin typeface="Calibri" panose="020F0502020204030204"/>
                <a:ea typeface="맑은 고딕" panose="020B0503020000020004" pitchFamily="50" charset="-127"/>
                <a:cs typeface="+mn-cs"/>
              </a:rPr>
              <a:t>T</a:t>
            </a:r>
            <a:r>
              <a:rPr kumimoji="0" lang="en-US" altLang="ko-KR" sz="1400" b="1" i="0" u="none" strike="noStrike" kern="1200" cap="none" spc="0" normalizeH="0" baseline="0" noProof="0" dirty="0" smtClean="0">
                <a:ln>
                  <a:noFill/>
                </a:ln>
                <a:solidFill>
                  <a:srgbClr val="0033CC"/>
                </a:solidFill>
                <a:effectLst/>
                <a:uLnTx/>
                <a:uFillTx/>
                <a:latin typeface="Calibri" panose="020F0502020204030204"/>
                <a:ea typeface="맑은 고딕" panose="020B0503020000020004" pitchFamily="50" charset="-127"/>
                <a:cs typeface="+mn-cs"/>
              </a:rPr>
              <a:t>eam Meeting</a:t>
            </a:r>
            <a:endParaRPr kumimoji="0" lang="en-US" altLang="ko-KR" sz="1400" b="1" i="0" u="none" strike="noStrike" kern="1200" cap="none" spc="0" normalizeH="0" baseline="0" noProof="0" dirty="0">
              <a:ln>
                <a:noFill/>
              </a:ln>
              <a:solidFill>
                <a:srgbClr val="0033CC"/>
              </a:solidFill>
              <a:effectLst/>
              <a:uLnTx/>
              <a:uFillTx/>
              <a:latin typeface="Calibri" panose="020F0502020204030204"/>
              <a:ea typeface="맑은 고딕" panose="020B0503020000020004" pitchFamily="50" charset="-127"/>
              <a:cs typeface="+mn-cs"/>
            </a:endParaRPr>
          </a:p>
          <a:p>
            <a:pPr marL="171450" marR="0" lvl="0" indent="-171450" algn="l"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r>
              <a:rPr kumimoji="0" lang="en-US" altLang="ko-KR" sz="1200" b="0" i="0" u="none" strike="noStrike" kern="1200" cap="none" spc="0" normalizeH="0" baseline="0" noProof="0" dirty="0">
                <a:ln>
                  <a:noFill/>
                </a:ln>
                <a:solidFill>
                  <a:prstClr val="black"/>
                </a:solidFill>
                <a:effectLst/>
                <a:uLnTx/>
                <a:uFillTx/>
                <a:latin typeface="Calibri" panose="020F0502020204030204"/>
                <a:ea typeface="맑은 고딕" panose="020B0503020000020004" pitchFamily="50" charset="-127"/>
                <a:cs typeface="+mn-cs"/>
              </a:rPr>
              <a:t>Science workshop</a:t>
            </a:r>
          </a:p>
          <a:p>
            <a:pPr marL="171450" marR="0" lvl="0" indent="-171450" algn="l"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r>
              <a:rPr kumimoji="0" lang="en-US" altLang="ko-KR" sz="1200" b="0" i="0" u="none" strike="noStrike" kern="1200" cap="none" spc="0" normalizeH="0" baseline="0" noProof="0" dirty="0">
                <a:ln>
                  <a:noFill/>
                </a:ln>
                <a:solidFill>
                  <a:prstClr val="black"/>
                </a:solidFill>
                <a:effectLst/>
                <a:uLnTx/>
                <a:uFillTx/>
                <a:latin typeface="Calibri" panose="020F0502020204030204"/>
                <a:ea typeface="맑은 고딕" panose="020B0503020000020004" pitchFamily="50" charset="-127"/>
                <a:cs typeface="+mn-cs"/>
              </a:rPr>
              <a:t>Training school (including GEMS)</a:t>
            </a:r>
          </a:p>
          <a:p>
            <a:pPr marL="171450" marR="0" lvl="0" indent="-171450" algn="l"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r>
              <a:rPr kumimoji="0" lang="en-US" altLang="ko-KR" sz="1200" b="0" i="0" u="none" strike="noStrike" kern="1200" cap="none" spc="0" normalizeH="0" baseline="0" noProof="0" dirty="0">
                <a:ln>
                  <a:noFill/>
                </a:ln>
                <a:solidFill>
                  <a:prstClr val="black"/>
                </a:solidFill>
                <a:effectLst/>
                <a:uLnTx/>
                <a:uFillTx/>
                <a:latin typeface="Calibri" panose="020F0502020204030204"/>
                <a:ea typeface="맑은 고딕" panose="020B0503020000020004" pitchFamily="50" charset="-127"/>
                <a:cs typeface="+mn-cs"/>
              </a:rPr>
              <a:t>Scientific &amp; network issues : discussion and decision</a:t>
            </a:r>
          </a:p>
          <a:p>
            <a:pPr marL="285750" marR="0" lvl="0" indent="-285750" algn="l" defTabSz="914400" rtl="0" eaLnBrk="1" fontAlgn="auto" latinLnBrk="1" hangingPunct="1">
              <a:lnSpc>
                <a:spcPct val="100000"/>
              </a:lnSpc>
              <a:spcBef>
                <a:spcPts val="0"/>
              </a:spcBef>
              <a:spcAft>
                <a:spcPts val="0"/>
              </a:spcAft>
              <a:buClrTx/>
              <a:buSzTx/>
              <a:buFontTx/>
              <a:buChar char="-"/>
              <a:tabLst/>
              <a:defRPr/>
            </a:pPr>
            <a:endParaRPr kumimoji="0" lang="en-US" altLang="ko-KR" sz="1200" b="0" i="0" u="none" strike="noStrike" kern="1200" cap="none" spc="0" normalizeH="0" baseline="0" noProof="0" dirty="0">
              <a:ln>
                <a:noFill/>
              </a:ln>
              <a:solidFill>
                <a:prstClr val="black"/>
              </a:solidFill>
              <a:effectLst/>
              <a:uLnTx/>
              <a:uFillTx/>
              <a:latin typeface="Calibri" panose="020F0502020204030204"/>
              <a:ea typeface="맑은 고딕" panose="020B0503020000020004" pitchFamily="50" charset="-127"/>
              <a:cs typeface="+mn-cs"/>
            </a:endParaRP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400" b="1" i="0" u="none" strike="noStrike" kern="1200" cap="none" spc="0" normalizeH="0" baseline="0" noProof="0" dirty="0" smtClean="0">
                <a:ln>
                  <a:noFill/>
                </a:ln>
                <a:solidFill>
                  <a:srgbClr val="0033CC"/>
                </a:solidFill>
                <a:effectLst/>
                <a:uLnTx/>
                <a:uFillTx/>
                <a:latin typeface="Calibri" panose="020F0502020204030204"/>
                <a:ea typeface="맑은 고딕" panose="020B0503020000020004" pitchFamily="50" charset="-127"/>
                <a:cs typeface="+mn-cs"/>
              </a:rPr>
              <a:t>Observatory </a:t>
            </a:r>
            <a:r>
              <a:rPr kumimoji="0" lang="en-US" altLang="ko-KR" sz="1400" b="1" i="0" u="none" strike="noStrike" kern="1200" cap="none" spc="0" normalizeH="0" baseline="0" noProof="0" dirty="0">
                <a:ln>
                  <a:noFill/>
                </a:ln>
                <a:solidFill>
                  <a:srgbClr val="0033CC"/>
                </a:solidFill>
                <a:effectLst/>
                <a:uLnTx/>
                <a:uFillTx/>
                <a:latin typeface="Calibri" panose="020F0502020204030204"/>
                <a:ea typeface="맑은 고딕" panose="020B0503020000020004" pitchFamily="50" charset="-127"/>
                <a:cs typeface="+mn-cs"/>
              </a:rPr>
              <a:t>M</a:t>
            </a:r>
            <a:r>
              <a:rPr kumimoji="0" lang="en-US" altLang="ko-KR" sz="1400" b="1" i="0" u="none" strike="noStrike" kern="1200" cap="none" spc="0" normalizeH="0" baseline="0" noProof="0" dirty="0" smtClean="0">
                <a:ln>
                  <a:noFill/>
                </a:ln>
                <a:solidFill>
                  <a:srgbClr val="0033CC"/>
                </a:solidFill>
                <a:effectLst/>
                <a:uLnTx/>
                <a:uFillTx/>
                <a:latin typeface="Calibri" panose="020F0502020204030204"/>
                <a:ea typeface="맑은 고딕" panose="020B0503020000020004" pitchFamily="50" charset="-127"/>
                <a:cs typeface="+mn-cs"/>
              </a:rPr>
              <a:t>eeting</a:t>
            </a:r>
            <a:endParaRPr kumimoji="0" lang="en-US" altLang="ko-KR" sz="1400" b="1" i="0" u="none" strike="noStrike" kern="1200" cap="none" spc="0" normalizeH="0" baseline="0" noProof="0" dirty="0">
              <a:ln>
                <a:noFill/>
              </a:ln>
              <a:solidFill>
                <a:srgbClr val="0033CC"/>
              </a:solidFill>
              <a:effectLst/>
              <a:uLnTx/>
              <a:uFillTx/>
              <a:latin typeface="Calibri" panose="020F0502020204030204"/>
              <a:ea typeface="맑은 고딕" panose="020B0503020000020004" pitchFamily="50" charset="-127"/>
              <a:cs typeface="+mn-cs"/>
            </a:endParaRPr>
          </a:p>
          <a:p>
            <a:pPr marL="171450" marR="0" lvl="0" indent="-171450" algn="l"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r>
              <a:rPr kumimoji="0" lang="en-US" altLang="ko-KR" sz="1200" b="0" i="0" u="none" strike="noStrike" kern="1200" cap="none" spc="0" normalizeH="0" baseline="0" noProof="0" dirty="0">
                <a:ln>
                  <a:noFill/>
                </a:ln>
                <a:solidFill>
                  <a:prstClr val="black"/>
                </a:solidFill>
                <a:effectLst/>
                <a:uLnTx/>
                <a:uFillTx/>
                <a:latin typeface="Calibri" panose="020F0502020204030204"/>
                <a:ea typeface="맑은 고딕" panose="020B0503020000020004" pitchFamily="50" charset="-127"/>
                <a:cs typeface="+mn-cs"/>
              </a:rPr>
              <a:t>Training site operator/manager</a:t>
            </a:r>
          </a:p>
          <a:p>
            <a:pPr marL="171450" marR="0" lvl="0" indent="-171450" algn="l"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r>
              <a:rPr kumimoji="0" lang="en-US" altLang="ko-KR" sz="1200" b="0" i="0" u="none" strike="noStrike" kern="1200" cap="none" spc="0" normalizeH="0" baseline="0" noProof="0" dirty="0">
                <a:ln>
                  <a:noFill/>
                </a:ln>
                <a:solidFill>
                  <a:prstClr val="black"/>
                </a:solidFill>
                <a:effectLst/>
                <a:uLnTx/>
                <a:uFillTx/>
                <a:latin typeface="Calibri" panose="020F0502020204030204"/>
                <a:ea typeface="맑은 고딕" panose="020B0503020000020004" pitchFamily="50" charset="-127"/>
                <a:cs typeface="+mn-cs"/>
              </a:rPr>
              <a:t>Status and progress report</a:t>
            </a:r>
          </a:p>
          <a:p>
            <a:pPr marL="171450" marR="0" lvl="0" indent="-171450" algn="l" defTabSz="914400" rtl="0" eaLnBrk="1" fontAlgn="auto" latinLnBrk="1" hangingPunct="1">
              <a:lnSpc>
                <a:spcPct val="100000"/>
              </a:lnSpc>
              <a:spcBef>
                <a:spcPts val="0"/>
              </a:spcBef>
              <a:spcAft>
                <a:spcPts val="0"/>
              </a:spcAft>
              <a:buClrTx/>
              <a:buSzTx/>
              <a:buFont typeface="Arial" panose="020B0604020202020204" pitchFamily="34" charset="0"/>
              <a:buChar char="•"/>
              <a:tabLst/>
              <a:defRPr/>
            </a:pPr>
            <a:r>
              <a:rPr kumimoji="0" lang="en-US" altLang="ko-KR" sz="1200" b="0" i="0" u="none" strike="noStrike" kern="1200" cap="none" spc="0" normalizeH="0" baseline="0" noProof="0" dirty="0">
                <a:ln>
                  <a:noFill/>
                </a:ln>
                <a:solidFill>
                  <a:prstClr val="black"/>
                </a:solidFill>
                <a:effectLst/>
                <a:uLnTx/>
                <a:uFillTx/>
                <a:latin typeface="Calibri" panose="020F0502020204030204"/>
                <a:ea typeface="맑은 고딕" panose="020B0503020000020004" pitchFamily="50" charset="-127"/>
                <a:cs typeface="+mn-cs"/>
              </a:rPr>
              <a:t>Data collection  &amp; </a:t>
            </a:r>
            <a:r>
              <a:rPr kumimoji="0" lang="en-US" altLang="ko-KR" sz="1200" b="0" i="0" u="none" strike="noStrike" kern="1200" cap="none" spc="0" normalizeH="0" baseline="0" noProof="0" dirty="0" smtClean="0">
                <a:ln>
                  <a:noFill/>
                </a:ln>
                <a:solidFill>
                  <a:prstClr val="black"/>
                </a:solidFill>
                <a:effectLst/>
                <a:uLnTx/>
                <a:uFillTx/>
                <a:latin typeface="Calibri" panose="020F0502020204030204"/>
                <a:ea typeface="맑은 고딕" panose="020B0503020000020004" pitchFamily="50" charset="-127"/>
                <a:cs typeface="+mn-cs"/>
              </a:rPr>
              <a:t>status</a:t>
            </a:r>
            <a:endParaRPr kumimoji="0" lang="en-US" altLang="ko-KR" sz="1400" b="0" i="0" u="none" strike="noStrike" kern="1200" cap="none" spc="0" normalizeH="0" baseline="0" noProof="0" dirty="0" smtClean="0">
              <a:ln>
                <a:noFill/>
              </a:ln>
              <a:solidFill>
                <a:prstClr val="black"/>
              </a:solidFill>
              <a:effectLst/>
              <a:uLnTx/>
              <a:uFillTx/>
              <a:latin typeface="Calibri" panose="020F0502020204030204"/>
              <a:ea typeface="맑은 고딕" panose="020B0503020000020004" pitchFamily="50" charset="-127"/>
              <a:cs typeface="+mn-cs"/>
            </a:endParaRPr>
          </a:p>
          <a:p>
            <a:pPr marL="285750" marR="0" lvl="0" indent="-285750" algn="l" defTabSz="914400" rtl="0" eaLnBrk="1" fontAlgn="auto" latinLnBrk="1" hangingPunct="1">
              <a:lnSpc>
                <a:spcPct val="100000"/>
              </a:lnSpc>
              <a:spcBef>
                <a:spcPts val="0"/>
              </a:spcBef>
              <a:spcAft>
                <a:spcPts val="0"/>
              </a:spcAft>
              <a:buClrTx/>
              <a:buSzTx/>
              <a:buFontTx/>
              <a:buChar char="-"/>
              <a:tabLst/>
              <a:defRPr/>
            </a:pPr>
            <a:endParaRPr kumimoji="0" lang="en-US" altLang="ko-KR" sz="1400" b="0" i="0" u="none" strike="noStrike" kern="1200" cap="none" spc="0" normalizeH="0" baseline="0" noProof="0" dirty="0">
              <a:ln>
                <a:noFill/>
              </a:ln>
              <a:solidFill>
                <a:prstClr val="black"/>
              </a:solidFill>
              <a:effectLst/>
              <a:uLnTx/>
              <a:uFillTx/>
              <a:latin typeface="Calibri" panose="020F0502020204030204"/>
              <a:ea typeface="맑은 고딕" panose="020B0503020000020004" pitchFamily="50" charset="-127"/>
              <a:cs typeface="+mn-cs"/>
            </a:endParaRPr>
          </a:p>
        </p:txBody>
      </p:sp>
      <p:cxnSp>
        <p:nvCxnSpPr>
          <p:cNvPr id="46" name="直線コネクタ 40">
            <a:extLst>
              <a:ext uri="{FF2B5EF4-FFF2-40B4-BE49-F238E27FC236}">
                <a16:creationId xmlns:a16="http://schemas.microsoft.com/office/drawing/2014/main" id="{34C26C01-CBF9-1E4B-9E18-39243778AC8C}"/>
              </a:ext>
            </a:extLst>
          </p:cNvPr>
          <p:cNvCxnSpPr>
            <a:stCxn id="5" idx="3"/>
          </p:cNvCxnSpPr>
          <p:nvPr/>
        </p:nvCxnSpPr>
        <p:spPr>
          <a:xfrm flipV="1">
            <a:off x="8426587" y="1813415"/>
            <a:ext cx="958082" cy="1"/>
          </a:xfrm>
          <a:prstGeom prst="line">
            <a:avLst/>
          </a:prstGeom>
          <a:ln w="25400">
            <a:solidFill>
              <a:schemeClr val="tx1"/>
            </a:solidFill>
            <a:headEnd type="none" w="lg" len="lg"/>
            <a:tailEnd type="arrow" w="lg" len="lg"/>
          </a:ln>
        </p:spPr>
        <p:style>
          <a:lnRef idx="2">
            <a:schemeClr val="accent1"/>
          </a:lnRef>
          <a:fillRef idx="0">
            <a:schemeClr val="accent1"/>
          </a:fillRef>
          <a:effectRef idx="1">
            <a:schemeClr val="accent1"/>
          </a:effectRef>
          <a:fontRef idx="minor">
            <a:schemeClr val="tx1"/>
          </a:fontRef>
        </p:style>
      </p:cxnSp>
      <p:sp>
        <p:nvSpPr>
          <p:cNvPr id="47" name="TextBox 46">
            <a:extLst>
              <a:ext uri="{FF2B5EF4-FFF2-40B4-BE49-F238E27FC236}">
                <a16:creationId xmlns:a16="http://schemas.microsoft.com/office/drawing/2014/main" id="{C5C5D215-D4F4-804F-B0F5-772D34011900}"/>
              </a:ext>
            </a:extLst>
          </p:cNvPr>
          <p:cNvSpPr txBox="1"/>
          <p:nvPr/>
        </p:nvSpPr>
        <p:spPr>
          <a:xfrm>
            <a:off x="217681" y="128815"/>
            <a:ext cx="11720319" cy="55399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3600" b="1" i="0" u="none" strike="noStrike" kern="1200" cap="none" spc="0" normalizeH="0" baseline="0" noProof="0" dirty="0">
                <a:ln>
                  <a:noFill/>
                </a:ln>
                <a:solidFill>
                  <a:srgbClr val="0000FF"/>
                </a:solidFill>
                <a:effectLst/>
                <a:uLnTx/>
                <a:uFillTx/>
                <a:latin typeface="Calibri" panose="020F0502020204030204" pitchFamily="34" charset="0"/>
                <a:ea typeface="맑은 고딕" panose="020B0503020000020004" pitchFamily="50" charset="-127"/>
                <a:cs typeface="Calibri" panose="020F0502020204030204" pitchFamily="34" charset="0"/>
              </a:rPr>
              <a:t>Pandora </a:t>
            </a:r>
            <a:r>
              <a:rPr kumimoji="0" lang="en-US" altLang="ko-KR" sz="3600" b="1" i="0" u="none" strike="noStrike" kern="1200" cap="none" spc="0" normalizeH="0" baseline="0" noProof="0" dirty="0" smtClean="0">
                <a:ln>
                  <a:noFill/>
                </a:ln>
                <a:solidFill>
                  <a:srgbClr val="0000FF"/>
                </a:solidFill>
                <a:effectLst/>
                <a:uLnTx/>
                <a:uFillTx/>
                <a:latin typeface="Calibri" panose="020F0502020204030204" pitchFamily="34" charset="0"/>
                <a:ea typeface="맑은 고딕" panose="020B0503020000020004" pitchFamily="50" charset="-127"/>
                <a:cs typeface="Calibri" panose="020F0502020204030204" pitchFamily="34" charset="0"/>
              </a:rPr>
              <a:t>Asia Network (PAN) : </a:t>
            </a:r>
            <a:r>
              <a:rPr kumimoji="0" lang="en-US" altLang="ko-KR" sz="3600" b="1" i="0" u="none" strike="noStrike" kern="1200" cap="none" spc="0" normalizeH="0" baseline="0" noProof="0" dirty="0">
                <a:ln>
                  <a:noFill/>
                </a:ln>
                <a:solidFill>
                  <a:srgbClr val="0000FF"/>
                </a:solidFill>
                <a:effectLst/>
                <a:uLnTx/>
                <a:uFillTx/>
                <a:latin typeface="Calibri" panose="020F0502020204030204" pitchFamily="34" charset="0"/>
                <a:ea typeface="굴림체"/>
                <a:cs typeface="Calibri" panose="020F0502020204030204" pitchFamily="34" charset="0"/>
              </a:rPr>
              <a:t>Operational Structure (Planned)</a:t>
            </a:r>
            <a:endParaRPr kumimoji="0" lang="ko-KR" altLang="en-US" sz="3600" b="1" i="0" u="none" strike="noStrike" kern="1200" cap="none" spc="0" normalizeH="0" baseline="0" noProof="0" dirty="0">
              <a:ln>
                <a:noFill/>
              </a:ln>
              <a:solidFill>
                <a:srgbClr val="0000FF"/>
              </a:solidFill>
              <a:effectLst/>
              <a:uLnTx/>
              <a:uFillTx/>
              <a:latin typeface="Calibri" panose="020F0502020204030204" pitchFamily="34" charset="0"/>
              <a:ea typeface="굴림체"/>
              <a:cs typeface="Calibri" panose="020F0502020204030204" pitchFamily="34" charset="0"/>
            </a:endParaRPr>
          </a:p>
        </p:txBody>
      </p:sp>
      <p:sp>
        <p:nvSpPr>
          <p:cNvPr id="58" name="テキスト ボックス 42">
            <a:extLst>
              <a:ext uri="{FF2B5EF4-FFF2-40B4-BE49-F238E27FC236}">
                <a16:creationId xmlns:a16="http://schemas.microsoft.com/office/drawing/2014/main" id="{3855A19B-C196-0845-BFDC-4D8D519A83F1}"/>
              </a:ext>
            </a:extLst>
          </p:cNvPr>
          <p:cNvSpPr txBox="1"/>
          <p:nvPr/>
        </p:nvSpPr>
        <p:spPr>
          <a:xfrm>
            <a:off x="5772141" y="1664006"/>
            <a:ext cx="855047" cy="276999"/>
          </a:xfrm>
          <a:prstGeom prst="rect">
            <a:avLst/>
          </a:prstGeom>
          <a:solidFill>
            <a:schemeClr val="bg1"/>
          </a:solidFill>
          <a:ln w="25400">
            <a:solidFill>
              <a:schemeClr val="accent5"/>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1200" b="1" i="0" u="none" strike="noStrike" kern="1200" cap="none" spc="0" normalizeH="0" baseline="0" noProof="0" dirty="0" smtClean="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rPr>
              <a:t>Nepal</a:t>
            </a:r>
            <a:endParaRPr kumimoji="0" lang="ja-JP" altLang="en-US" sz="1200" b="1"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p:txBody>
      </p:sp>
      <p:sp>
        <p:nvSpPr>
          <p:cNvPr id="59" name="テキスト ボックス 42">
            <a:extLst>
              <a:ext uri="{FF2B5EF4-FFF2-40B4-BE49-F238E27FC236}">
                <a16:creationId xmlns:a16="http://schemas.microsoft.com/office/drawing/2014/main" id="{3855A19B-C196-0845-BFDC-4D8D519A83F1}"/>
              </a:ext>
            </a:extLst>
          </p:cNvPr>
          <p:cNvSpPr txBox="1"/>
          <p:nvPr/>
        </p:nvSpPr>
        <p:spPr>
          <a:xfrm>
            <a:off x="4917094" y="1151021"/>
            <a:ext cx="855047" cy="276999"/>
          </a:xfrm>
          <a:prstGeom prst="rect">
            <a:avLst/>
          </a:prstGeom>
          <a:solidFill>
            <a:schemeClr val="bg1"/>
          </a:solidFill>
          <a:ln w="25400">
            <a:solidFill>
              <a:schemeClr val="accent5"/>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1200" b="1" i="0" u="none" strike="noStrike" kern="1200" cap="none" spc="0" normalizeH="0" baseline="0" noProof="0" dirty="0" smtClean="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rPr>
              <a:t>India</a:t>
            </a:r>
            <a:endParaRPr kumimoji="0" lang="ja-JP" altLang="en-US" sz="1200" b="1"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p:txBody>
      </p:sp>
      <p:sp>
        <p:nvSpPr>
          <p:cNvPr id="60" name="テキスト ボックス 42">
            <a:extLst>
              <a:ext uri="{FF2B5EF4-FFF2-40B4-BE49-F238E27FC236}">
                <a16:creationId xmlns:a16="http://schemas.microsoft.com/office/drawing/2014/main" id="{3855A19B-C196-0845-BFDC-4D8D519A83F1}"/>
              </a:ext>
            </a:extLst>
          </p:cNvPr>
          <p:cNvSpPr txBox="1"/>
          <p:nvPr/>
        </p:nvSpPr>
        <p:spPr>
          <a:xfrm>
            <a:off x="1561847" y="1120922"/>
            <a:ext cx="855047" cy="276999"/>
          </a:xfrm>
          <a:prstGeom prst="rect">
            <a:avLst/>
          </a:prstGeom>
          <a:solidFill>
            <a:schemeClr val="bg1"/>
          </a:solidFill>
          <a:ln w="25400">
            <a:solidFill>
              <a:schemeClr val="accent5"/>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1200" b="1" i="0" u="none" strike="noStrike" kern="1200" cap="none" spc="0" normalizeH="0" baseline="0" noProof="0" dirty="0" smtClean="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rPr>
              <a:t>Bhutan</a:t>
            </a:r>
            <a:endParaRPr kumimoji="0" lang="ja-JP" altLang="en-US" sz="1200" b="1"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endParaRPr>
          </a:p>
        </p:txBody>
      </p:sp>
      <p:cxnSp>
        <p:nvCxnSpPr>
          <p:cNvPr id="62" name="直線コネクタ 40">
            <a:extLst>
              <a:ext uri="{FF2B5EF4-FFF2-40B4-BE49-F238E27FC236}">
                <a16:creationId xmlns:a16="http://schemas.microsoft.com/office/drawing/2014/main" id="{34C26C01-CBF9-1E4B-9E18-39243778AC8C}"/>
              </a:ext>
            </a:extLst>
          </p:cNvPr>
          <p:cNvCxnSpPr/>
          <p:nvPr/>
        </p:nvCxnSpPr>
        <p:spPr>
          <a:xfrm flipV="1">
            <a:off x="4478597" y="3622307"/>
            <a:ext cx="751717" cy="8339"/>
          </a:xfrm>
          <a:prstGeom prst="line">
            <a:avLst/>
          </a:prstGeom>
          <a:ln w="25400">
            <a:solidFill>
              <a:schemeClr val="tx1"/>
            </a:solidFill>
            <a:headEnd type="arrow" w="lg" len="lg"/>
            <a:tailEnd type="arrow" w="lg" len="lg"/>
          </a:ln>
        </p:spPr>
        <p:style>
          <a:lnRef idx="2">
            <a:schemeClr val="accent1"/>
          </a:lnRef>
          <a:fillRef idx="0">
            <a:schemeClr val="accent1"/>
          </a:fillRef>
          <a:effectRef idx="1">
            <a:schemeClr val="accent1"/>
          </a:effectRef>
          <a:fontRef idx="minor">
            <a:schemeClr val="tx1"/>
          </a:fontRef>
        </p:style>
      </p:cxnSp>
      <p:cxnSp>
        <p:nvCxnSpPr>
          <p:cNvPr id="71" name="直線コネクタ 40">
            <a:extLst>
              <a:ext uri="{FF2B5EF4-FFF2-40B4-BE49-F238E27FC236}">
                <a16:creationId xmlns:a16="http://schemas.microsoft.com/office/drawing/2014/main" id="{34C26C01-CBF9-1E4B-9E18-39243778AC8C}"/>
              </a:ext>
            </a:extLst>
          </p:cNvPr>
          <p:cNvCxnSpPr/>
          <p:nvPr/>
        </p:nvCxnSpPr>
        <p:spPr>
          <a:xfrm>
            <a:off x="3379388" y="4931951"/>
            <a:ext cx="1348963" cy="20093"/>
          </a:xfrm>
          <a:prstGeom prst="line">
            <a:avLst/>
          </a:prstGeom>
          <a:ln w="25400">
            <a:solidFill>
              <a:schemeClr val="tx1"/>
            </a:solidFill>
            <a:headEnd type="none" w="lg" len="lg"/>
            <a:tailEnd type="arrow" w="lg" len="lg"/>
          </a:ln>
        </p:spPr>
        <p:style>
          <a:lnRef idx="2">
            <a:schemeClr val="accent1"/>
          </a:lnRef>
          <a:fillRef idx="0">
            <a:schemeClr val="accent1"/>
          </a:fillRef>
          <a:effectRef idx="1">
            <a:schemeClr val="accent1"/>
          </a:effectRef>
          <a:fontRef idx="minor">
            <a:schemeClr val="tx1"/>
          </a:fontRef>
        </p:style>
      </p:cxnSp>
      <p:cxnSp>
        <p:nvCxnSpPr>
          <p:cNvPr id="74" name="直線コネクタ 66">
            <a:extLst>
              <a:ext uri="{FF2B5EF4-FFF2-40B4-BE49-F238E27FC236}">
                <a16:creationId xmlns:a16="http://schemas.microsoft.com/office/drawing/2014/main" id="{C12C265A-69F0-AC42-AD9C-5396EDE1733D}"/>
              </a:ext>
            </a:extLst>
          </p:cNvPr>
          <p:cNvCxnSpPr/>
          <p:nvPr/>
        </p:nvCxnSpPr>
        <p:spPr>
          <a:xfrm flipH="1">
            <a:off x="9678473" y="3699358"/>
            <a:ext cx="585989" cy="1535026"/>
          </a:xfrm>
          <a:prstGeom prst="line">
            <a:avLst/>
          </a:prstGeom>
          <a:ln w="22225">
            <a:solidFill>
              <a:schemeClr val="tx1">
                <a:lumMod val="65000"/>
                <a:lumOff val="35000"/>
              </a:schemeClr>
            </a:solidFill>
            <a:prstDash val="sysDot"/>
            <a:headEnd type="arrow"/>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9936665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4" name="TextBox 113">
            <a:extLst>
              <a:ext uri="{FF2B5EF4-FFF2-40B4-BE49-F238E27FC236}">
                <a16:creationId xmlns:a16="http://schemas.microsoft.com/office/drawing/2014/main" id="{C5C5D215-D4F4-804F-B0F5-772D34011900}"/>
              </a:ext>
            </a:extLst>
          </p:cNvPr>
          <p:cNvSpPr txBox="1"/>
          <p:nvPr/>
        </p:nvSpPr>
        <p:spPr>
          <a:xfrm>
            <a:off x="300958" y="125214"/>
            <a:ext cx="7163558" cy="49244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3200" b="1" i="0" u="none" strike="noStrike" kern="1200" cap="none" spc="0" normalizeH="0" baseline="0" noProof="0" dirty="0">
                <a:ln>
                  <a:noFill/>
                </a:ln>
                <a:solidFill>
                  <a:srgbClr val="0000FF"/>
                </a:solidFill>
                <a:effectLst/>
                <a:uLnTx/>
                <a:uFillTx/>
                <a:latin typeface="Calibri" panose="020F0502020204030204" pitchFamily="34" charset="0"/>
                <a:ea typeface="굴림체"/>
                <a:cs typeface="Calibri" panose="020F0502020204030204" pitchFamily="34" charset="0"/>
              </a:rPr>
              <a:t>PAN Science Advisory Group (PSAG)</a:t>
            </a:r>
            <a:endParaRPr kumimoji="0" lang="ko-KR" altLang="en-US" sz="3200" b="1" i="0" u="none" strike="noStrike" kern="1200" cap="none" spc="0" normalizeH="0" baseline="0" noProof="0" dirty="0">
              <a:ln>
                <a:noFill/>
              </a:ln>
              <a:solidFill>
                <a:srgbClr val="0000FF"/>
              </a:solidFill>
              <a:effectLst/>
              <a:uLnTx/>
              <a:uFillTx/>
              <a:latin typeface="Calibri" panose="020F0502020204030204" pitchFamily="34" charset="0"/>
              <a:ea typeface="굴림체"/>
              <a:cs typeface="Calibri" panose="020F0502020204030204" pitchFamily="34" charset="0"/>
            </a:endParaRPr>
          </a:p>
        </p:txBody>
      </p:sp>
      <p:sp>
        <p:nvSpPr>
          <p:cNvPr id="55" name="テキスト ボックス 56">
            <a:extLst>
              <a:ext uri="{FF2B5EF4-FFF2-40B4-BE49-F238E27FC236}">
                <a16:creationId xmlns:a16="http://schemas.microsoft.com/office/drawing/2014/main" id="{CA8E5910-3054-C04C-AC3E-C8AA25A1F22C}"/>
              </a:ext>
            </a:extLst>
          </p:cNvPr>
          <p:cNvSpPr txBox="1"/>
          <p:nvPr/>
        </p:nvSpPr>
        <p:spPr>
          <a:xfrm>
            <a:off x="326334" y="719385"/>
            <a:ext cx="5468825" cy="648896"/>
          </a:xfrm>
          <a:prstGeom prst="rect">
            <a:avLst/>
          </a:prstGeom>
          <a:noFill/>
          <a:ln w="25400">
            <a:solidFill>
              <a:schemeClr val="tx1"/>
            </a:solidFill>
          </a:ln>
        </p:spPr>
        <p:txBody>
          <a:bodyPr wrap="square" rtlCol="0">
            <a:spAutoFit/>
          </a:bodyPr>
          <a:lstStyle/>
          <a:p>
            <a:pPr marL="146250" marR="0" lvl="1" indent="0" algn="l" defTabSz="914400" rtl="0" eaLnBrk="1" fontAlgn="auto" latinLnBrk="0" hangingPunct="1">
              <a:lnSpc>
                <a:spcPct val="100000"/>
              </a:lnSpc>
              <a:spcBef>
                <a:spcPts val="500"/>
              </a:spcBef>
              <a:spcAft>
                <a:spcPts val="0"/>
              </a:spcAft>
              <a:buClrTx/>
              <a:buSzTx/>
              <a:buFontTx/>
              <a:buNone/>
              <a:tabLst/>
              <a:defRPr/>
            </a:pPr>
            <a:r>
              <a:rPr kumimoji="0" lang="en-US" altLang="ja-JP" sz="1600" b="1"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rPr>
              <a:t>PSAG co-chairs: </a:t>
            </a:r>
            <a:r>
              <a:rPr kumimoji="0" lang="en-US" altLang="ja-JP" sz="1600" b="1" i="0" u="none" strike="noStrike" kern="1200" cap="none" spc="0" normalizeH="0" baseline="0" noProof="0" dirty="0" smtClean="0">
                <a:ln>
                  <a:noFill/>
                </a:ln>
                <a:solidFill>
                  <a:prstClr val="black"/>
                </a:solidFill>
                <a:effectLst/>
                <a:uLnTx/>
                <a:uFillTx/>
                <a:latin typeface="Calibri" panose="020F0502020204030204" pitchFamily="34" charset="0"/>
                <a:ea typeface="ＭＳ Ｐゴシック" panose="020B0600070205080204" pitchFamily="34" charset="-128"/>
                <a:cs typeface="Calibri" panose="020F0502020204030204" pitchFamily="34" charset="0"/>
              </a:rPr>
              <a:t>     </a:t>
            </a:r>
            <a:r>
              <a:rPr kumimoji="0" lang="en-US" altLang="ko-KR" sz="1600" b="0" i="0" u="none" strike="noStrike" kern="1200" cap="none" spc="0" normalizeH="0" baseline="0" noProof="0" dirty="0" smtClean="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rPr>
              <a:t>James </a:t>
            </a:r>
            <a:r>
              <a:rPr kumimoji="0" lang="en-US" altLang="ko-KR" sz="1600" b="0" i="0" u="none" strike="noStrike" kern="1200" cap="none" spc="0" normalizeH="0" baseline="0" noProof="0" dirty="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rPr>
              <a:t>Crawford, NASA </a:t>
            </a:r>
            <a:r>
              <a:rPr kumimoji="0" lang="en-US" altLang="ko-KR" sz="1600" b="0" i="0" u="none" strike="noStrike" kern="1200" cap="none" spc="0" normalizeH="0" baseline="0" noProof="0" dirty="0" smtClean="0">
                <a:ln>
                  <a:noFill/>
                </a:ln>
                <a:solidFill>
                  <a:prstClr val="black"/>
                </a:solidFill>
                <a:effectLst/>
                <a:uLnTx/>
                <a:uFillTx/>
                <a:latin typeface="Calibri" panose="020F0502020204030204" pitchFamily="34" charset="0"/>
                <a:ea typeface="맑은 고딕" panose="020B0503020000020004" pitchFamily="50" charset="-127"/>
                <a:cs typeface="Calibri" panose="020F0502020204030204" pitchFamily="34" charset="0"/>
              </a:rPr>
              <a:t>Langley</a:t>
            </a:r>
          </a:p>
          <a:p>
            <a:pPr marL="146250" lvl="1" latinLnBrk="0">
              <a:spcBef>
                <a:spcPts val="500"/>
              </a:spcBef>
              <a:defRPr/>
            </a:pPr>
            <a:r>
              <a:rPr lang="en-US" altLang="ko-KR" sz="1600" dirty="0" smtClean="0">
                <a:solidFill>
                  <a:prstClr val="black"/>
                </a:solidFill>
                <a:latin typeface="Calibri" panose="020F0502020204030204" pitchFamily="34" charset="0"/>
                <a:ea typeface="맑은 고딕" panose="020B0503020000020004" pitchFamily="50" charset="-127"/>
                <a:cs typeface="Calibri" panose="020F0502020204030204" pitchFamily="34" charset="0"/>
              </a:rPr>
              <a:t>                                   Sang-Woo </a:t>
            </a:r>
            <a:r>
              <a:rPr lang="en-US" altLang="ko-KR" sz="1600" dirty="0">
                <a:solidFill>
                  <a:prstClr val="black"/>
                </a:solidFill>
                <a:latin typeface="Calibri" panose="020F0502020204030204" pitchFamily="34" charset="0"/>
                <a:ea typeface="맑은 고딕" panose="020B0503020000020004" pitchFamily="50" charset="-127"/>
                <a:cs typeface="Calibri" panose="020F0502020204030204" pitchFamily="34" charset="0"/>
              </a:rPr>
              <a:t>Kim, Seoul National </a:t>
            </a:r>
            <a:r>
              <a:rPr lang="en-US" altLang="ko-KR" sz="1600" dirty="0" smtClean="0">
                <a:solidFill>
                  <a:prstClr val="black"/>
                </a:solidFill>
                <a:latin typeface="Calibri" panose="020F0502020204030204" pitchFamily="34" charset="0"/>
                <a:ea typeface="맑은 고딕" panose="020B0503020000020004" pitchFamily="50" charset="-127"/>
                <a:cs typeface="Calibri" panose="020F0502020204030204" pitchFamily="34" charset="0"/>
              </a:rPr>
              <a:t>University</a:t>
            </a:r>
            <a:endParaRPr lang="en-US" altLang="ko-KR" sz="1600" dirty="0">
              <a:solidFill>
                <a:prstClr val="black"/>
              </a:solidFill>
              <a:latin typeface="Calibri" panose="020F0502020204030204" pitchFamily="34" charset="0"/>
              <a:ea typeface="맑은 고딕" panose="020B0503020000020004" pitchFamily="50" charset="-127"/>
              <a:cs typeface="Calibri" panose="020F0502020204030204" pitchFamily="34" charset="0"/>
            </a:endParaRPr>
          </a:p>
        </p:txBody>
      </p:sp>
      <p:sp>
        <p:nvSpPr>
          <p:cNvPr id="9" name="TextBox 8">
            <a:extLst>
              <a:ext uri="{FF2B5EF4-FFF2-40B4-BE49-F238E27FC236}">
                <a16:creationId xmlns:a16="http://schemas.microsoft.com/office/drawing/2014/main" id="{C32C39E9-2590-4434-9419-B571AC931E27}"/>
              </a:ext>
            </a:extLst>
          </p:cNvPr>
          <p:cNvSpPr txBox="1"/>
          <p:nvPr/>
        </p:nvSpPr>
        <p:spPr>
          <a:xfrm>
            <a:off x="6008914" y="1117236"/>
            <a:ext cx="5943672" cy="532453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Calibri" panose="020F0502020204030204" pitchFamily="34" charset="0"/>
                <a:ea typeface="굴림체"/>
                <a:cs typeface="Calibri" panose="020F0502020204030204" pitchFamily="34" charset="0"/>
              </a:rPr>
              <a:t>Current PSAG membership reflects atmospheric chemistry experts from each participating country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effectLst/>
              <a:uLnTx/>
              <a:uFillTx/>
              <a:latin typeface="Calibri" panose="020F0502020204030204" pitchFamily="34" charset="0"/>
              <a:ea typeface="굴림체"/>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Calibri" panose="020F0502020204030204" pitchFamily="34" charset="0"/>
                <a:ea typeface="굴림체"/>
                <a:cs typeface="Calibri" panose="020F0502020204030204" pitchFamily="34" charset="0"/>
              </a:rPr>
              <a:t>Identified through their international reputation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effectLst/>
              <a:uLnTx/>
              <a:uFillTx/>
              <a:latin typeface="Calibri" panose="020F0502020204030204" pitchFamily="34" charset="0"/>
              <a:ea typeface="굴림체"/>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Calibri" panose="020F0502020204030204" pitchFamily="34" charset="0"/>
                <a:ea typeface="굴림체"/>
                <a:cs typeface="Calibri" panose="020F0502020204030204" pitchFamily="34" charset="0"/>
              </a:rPr>
              <a:t>Most are active with the International Global Atmospheric Chemistry (IGAC) project and its various activities such as the Monsoon Asia and Oceania Networking Group (MANGO) and Atmospheric Chemistry and the Asian Monsoon (ACAM)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effectLst/>
              <a:uLnTx/>
              <a:uFillTx/>
              <a:latin typeface="Calibri" panose="020F0502020204030204" pitchFamily="34" charset="0"/>
              <a:ea typeface="굴림체"/>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Calibri" panose="020F0502020204030204" pitchFamily="34" charset="0"/>
                <a:ea typeface="굴림체"/>
                <a:cs typeface="Calibri" panose="020F0502020204030204" pitchFamily="34" charset="0"/>
              </a:rPr>
              <a:t>As they become identified, Pandora site operators will be invited to join the PSAG.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effectLst/>
              <a:uLnTx/>
              <a:uFillTx/>
              <a:latin typeface="Calibri" panose="020F0502020204030204" pitchFamily="34" charset="0"/>
              <a:ea typeface="굴림체"/>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effectLst/>
                <a:uLnTx/>
                <a:uFillTx/>
                <a:latin typeface="Calibri" panose="020F0502020204030204" pitchFamily="34" charset="0"/>
                <a:ea typeface="굴림체"/>
                <a:cs typeface="Calibri" panose="020F0502020204030204" pitchFamily="34" charset="0"/>
              </a:rPr>
              <a:t>PSAG membership will evolve as needed to benefit international collaboration and sharing of best practices.</a:t>
            </a:r>
          </a:p>
        </p:txBody>
      </p:sp>
      <p:pic>
        <p:nvPicPr>
          <p:cNvPr id="2" name="Picture 1">
            <a:extLst>
              <a:ext uri="{FF2B5EF4-FFF2-40B4-BE49-F238E27FC236}">
                <a16:creationId xmlns:a16="http://schemas.microsoft.com/office/drawing/2014/main" id="{9A831C3F-7E72-4078-A2DC-5866F4A7E8CE}"/>
              </a:ext>
            </a:extLst>
          </p:cNvPr>
          <p:cNvPicPr>
            <a:picLocks noChangeAspect="1"/>
          </p:cNvPicPr>
          <p:nvPr/>
        </p:nvPicPr>
        <p:blipFill>
          <a:blip r:embed="rId3"/>
          <a:stretch>
            <a:fillRect/>
          </a:stretch>
        </p:blipFill>
        <p:spPr>
          <a:xfrm>
            <a:off x="320396" y="1402243"/>
            <a:ext cx="5511262" cy="5364945"/>
          </a:xfrm>
          <a:prstGeom prst="rect">
            <a:avLst/>
          </a:prstGeom>
        </p:spPr>
      </p:pic>
    </p:spTree>
    <p:extLst>
      <p:ext uri="{BB962C8B-B14F-4D97-AF65-F5344CB8AC3E}">
        <p14:creationId xmlns:p14="http://schemas.microsoft.com/office/powerpoint/2010/main" val="395037474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5C5D215-D4F4-804F-B0F5-772D34011900}"/>
              </a:ext>
            </a:extLst>
          </p:cNvPr>
          <p:cNvSpPr txBox="1"/>
          <p:nvPr/>
        </p:nvSpPr>
        <p:spPr>
          <a:xfrm>
            <a:off x="217681" y="128815"/>
            <a:ext cx="11720319" cy="55399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3600" b="1" i="0" u="none" strike="noStrike" kern="1200" cap="none" spc="0" normalizeH="0" baseline="0" noProof="0" dirty="0">
                <a:ln>
                  <a:noFill/>
                </a:ln>
                <a:solidFill>
                  <a:srgbClr val="0000FF"/>
                </a:solidFill>
                <a:effectLst/>
                <a:uLnTx/>
                <a:uFillTx/>
                <a:latin typeface="Calibri" panose="020F0502020204030204" pitchFamily="34" charset="0"/>
                <a:ea typeface="맑은 고딕" panose="020B0503020000020004" pitchFamily="50" charset="-127"/>
                <a:cs typeface="Calibri" panose="020F0502020204030204" pitchFamily="34" charset="0"/>
              </a:rPr>
              <a:t>Pandora </a:t>
            </a:r>
            <a:r>
              <a:rPr kumimoji="0" lang="en-US" altLang="ko-KR" sz="3600" b="1" i="0" u="none" strike="noStrike" kern="1200" cap="none" spc="0" normalizeH="0" baseline="0" noProof="0" dirty="0" smtClean="0">
                <a:ln>
                  <a:noFill/>
                </a:ln>
                <a:solidFill>
                  <a:srgbClr val="0000FF"/>
                </a:solidFill>
                <a:effectLst/>
                <a:uLnTx/>
                <a:uFillTx/>
                <a:latin typeface="Calibri" panose="020F0502020204030204" pitchFamily="34" charset="0"/>
                <a:ea typeface="맑은 고딕" panose="020B0503020000020004" pitchFamily="50" charset="-127"/>
                <a:cs typeface="Calibri" panose="020F0502020204030204" pitchFamily="34" charset="0"/>
              </a:rPr>
              <a:t>Asia Network (PAN) : </a:t>
            </a:r>
            <a:r>
              <a:rPr kumimoji="0" lang="en-US" altLang="ko-KR" sz="3600" b="1" i="0" u="none" strike="noStrike" kern="1200" cap="none" spc="0" normalizeH="0" baseline="0" noProof="0" dirty="0">
                <a:ln>
                  <a:noFill/>
                </a:ln>
                <a:solidFill>
                  <a:srgbClr val="0000FF"/>
                </a:solidFill>
                <a:effectLst/>
                <a:uLnTx/>
                <a:uFillTx/>
                <a:latin typeface="Calibri" panose="020F0502020204030204" pitchFamily="34" charset="0"/>
                <a:ea typeface="맑은 고딕" panose="020B0503020000020004" pitchFamily="50" charset="-127"/>
                <a:cs typeface="Calibri" panose="020F0502020204030204" pitchFamily="34" charset="0"/>
              </a:rPr>
              <a:t>Site </a:t>
            </a:r>
            <a:r>
              <a:rPr kumimoji="0" lang="en-US" altLang="ko-KR" sz="3600" b="1" i="0" u="none" strike="noStrike" kern="1200" cap="none" spc="0" normalizeH="0" baseline="0" noProof="0" dirty="0" smtClean="0">
                <a:ln>
                  <a:noFill/>
                </a:ln>
                <a:solidFill>
                  <a:srgbClr val="0000FF"/>
                </a:solidFill>
                <a:effectLst/>
                <a:uLnTx/>
                <a:uFillTx/>
                <a:latin typeface="Calibri" panose="020F0502020204030204" pitchFamily="34" charset="0"/>
                <a:ea typeface="맑은 고딕" panose="020B0503020000020004" pitchFamily="50" charset="-127"/>
                <a:cs typeface="Calibri" panose="020F0502020204030204" pitchFamily="34" charset="0"/>
              </a:rPr>
              <a:t>Characteristics </a:t>
            </a:r>
            <a:endParaRPr kumimoji="0" lang="ko-KR" altLang="en-US" sz="3600" b="1" i="0" u="none" strike="noStrike" kern="1200" cap="none" spc="0" normalizeH="0" baseline="0" noProof="0" dirty="0">
              <a:ln>
                <a:noFill/>
              </a:ln>
              <a:solidFill>
                <a:srgbClr val="0000FF"/>
              </a:solidFill>
              <a:effectLst/>
              <a:uLnTx/>
              <a:uFillTx/>
              <a:latin typeface="Calibri" panose="020F0502020204030204" pitchFamily="34" charset="0"/>
              <a:ea typeface="굴림체"/>
              <a:cs typeface="Calibri" panose="020F0502020204030204" pitchFamily="34" charset="0"/>
            </a:endParaRPr>
          </a:p>
        </p:txBody>
      </p:sp>
      <p:pic>
        <p:nvPicPr>
          <p:cNvPr id="11" name="그림 10"/>
          <p:cNvPicPr>
            <a:picLocks noChangeAspect="1"/>
          </p:cNvPicPr>
          <p:nvPr/>
        </p:nvPicPr>
        <p:blipFill rotWithShape="1">
          <a:blip r:embed="rId2"/>
          <a:srcRect l="4895" r="6304" b="14279"/>
          <a:stretch/>
        </p:blipFill>
        <p:spPr>
          <a:xfrm>
            <a:off x="3152614" y="907488"/>
            <a:ext cx="3453020" cy="3004475"/>
          </a:xfrm>
          <a:prstGeom prst="rect">
            <a:avLst/>
          </a:prstGeom>
        </p:spPr>
      </p:pic>
      <p:pic>
        <p:nvPicPr>
          <p:cNvPr id="3" name="그림 2"/>
          <p:cNvPicPr>
            <a:picLocks noChangeAspect="1"/>
          </p:cNvPicPr>
          <p:nvPr/>
        </p:nvPicPr>
        <p:blipFill>
          <a:blip r:embed="rId3"/>
          <a:stretch>
            <a:fillRect/>
          </a:stretch>
        </p:blipFill>
        <p:spPr>
          <a:xfrm>
            <a:off x="6605634" y="2409725"/>
            <a:ext cx="5425701" cy="4104884"/>
          </a:xfrm>
          <a:prstGeom prst="rect">
            <a:avLst/>
          </a:prstGeom>
        </p:spPr>
      </p:pic>
      <p:sp>
        <p:nvSpPr>
          <p:cNvPr id="13" name="TextBox 12"/>
          <p:cNvSpPr txBox="1"/>
          <p:nvPr/>
        </p:nvSpPr>
        <p:spPr>
          <a:xfrm>
            <a:off x="203262" y="1480528"/>
            <a:ext cx="5815576" cy="4862870"/>
          </a:xfrm>
          <a:prstGeom prst="rect">
            <a:avLst/>
          </a:prstGeom>
          <a:noFill/>
        </p:spPr>
        <p:txBody>
          <a:bodyPr wrap="square" rtlCol="0">
            <a:spAutoFit/>
          </a:bodyPr>
          <a:lstStyle/>
          <a:p>
            <a:r>
              <a:rPr lang="en-US" altLang="ko-KR" sz="2400" b="1" dirty="0" smtClean="0">
                <a:solidFill>
                  <a:srgbClr val="0000FF"/>
                </a:solidFill>
                <a:latin typeface="Calibri" panose="020F0502020204030204" pitchFamily="34" charset="0"/>
                <a:cs typeface="Calibri" panose="020F0502020204030204" pitchFamily="34" charset="0"/>
              </a:rPr>
              <a:t>Various Environment</a:t>
            </a:r>
          </a:p>
          <a:p>
            <a:pPr marL="285750" indent="-285750">
              <a:buFont typeface="Arial" panose="020B0604020202020204" pitchFamily="34" charset="0"/>
              <a:buChar char="•"/>
            </a:pPr>
            <a:r>
              <a:rPr lang="en-US" altLang="ko-KR" sz="1600" dirty="0" smtClean="0">
                <a:latin typeface="Calibri" panose="020F0502020204030204" pitchFamily="34" charset="0"/>
                <a:cs typeface="Calibri" panose="020F0502020204030204" pitchFamily="34" charset="0"/>
              </a:rPr>
              <a:t>Urban</a:t>
            </a:r>
          </a:p>
          <a:p>
            <a:pPr marL="285750" indent="-285750">
              <a:buFont typeface="Arial" panose="020B0604020202020204" pitchFamily="34" charset="0"/>
              <a:buChar char="•"/>
            </a:pPr>
            <a:r>
              <a:rPr lang="en-US" altLang="ko-KR" sz="1600" dirty="0" smtClean="0">
                <a:latin typeface="Calibri" panose="020F0502020204030204" pitchFamily="34" charset="0"/>
                <a:cs typeface="Calibri" panose="020F0502020204030204" pitchFamily="34" charset="0"/>
              </a:rPr>
              <a:t>Rural</a:t>
            </a:r>
          </a:p>
          <a:p>
            <a:pPr marL="285750" indent="-285750">
              <a:buFont typeface="Arial" panose="020B0604020202020204" pitchFamily="34" charset="0"/>
              <a:buChar char="•"/>
            </a:pPr>
            <a:r>
              <a:rPr lang="en-US" altLang="ko-KR" sz="1600" dirty="0" smtClean="0">
                <a:latin typeface="Calibri" panose="020F0502020204030204" pitchFamily="34" charset="0"/>
                <a:cs typeface="Calibri" panose="020F0502020204030204" pitchFamily="34" charset="0"/>
              </a:rPr>
              <a:t>Background</a:t>
            </a:r>
          </a:p>
          <a:p>
            <a:endParaRPr lang="en-US" altLang="ko-KR" b="1" dirty="0" smtClean="0">
              <a:latin typeface="Calibri" panose="020F0502020204030204" pitchFamily="34" charset="0"/>
              <a:cs typeface="Calibri" panose="020F0502020204030204" pitchFamily="34" charset="0"/>
            </a:endParaRPr>
          </a:p>
          <a:p>
            <a:r>
              <a:rPr lang="en-US" altLang="ko-KR" sz="2800" b="1" dirty="0" smtClean="0">
                <a:solidFill>
                  <a:srgbClr val="0000FF"/>
                </a:solidFill>
                <a:latin typeface="Calibri" panose="020F0502020204030204" pitchFamily="34" charset="0"/>
                <a:cs typeface="Calibri" panose="020F0502020204030204" pitchFamily="34" charset="0"/>
              </a:rPr>
              <a:t>Platform</a:t>
            </a:r>
          </a:p>
          <a:p>
            <a:endParaRPr lang="en-US" altLang="ko-KR" dirty="0" smtClean="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altLang="ko-KR" b="1" dirty="0" smtClean="0">
                <a:latin typeface="Calibri" panose="020F0502020204030204" pitchFamily="34" charset="0"/>
                <a:cs typeface="Calibri" panose="020F0502020204030204" pitchFamily="34" charset="0"/>
              </a:rPr>
              <a:t>Pandora only</a:t>
            </a:r>
          </a:p>
          <a:p>
            <a:pPr marL="285750" indent="-285750">
              <a:buFont typeface="Arial" panose="020B0604020202020204" pitchFamily="34" charset="0"/>
              <a:buChar char="•"/>
            </a:pPr>
            <a:endParaRPr lang="en-US" altLang="ko-KR"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altLang="ko-KR" b="1" dirty="0" smtClean="0">
                <a:latin typeface="Calibri" panose="020F0502020204030204" pitchFamily="34" charset="0"/>
                <a:cs typeface="Calibri" panose="020F0502020204030204" pitchFamily="34" charset="0"/>
              </a:rPr>
              <a:t>Comprehensive Platform</a:t>
            </a:r>
          </a:p>
          <a:p>
            <a:pPr marL="360363" indent="-182563">
              <a:buFontTx/>
              <a:buChar char="-"/>
            </a:pPr>
            <a:r>
              <a:rPr lang="en-US" altLang="ko-KR" dirty="0" smtClean="0">
                <a:latin typeface="Calibri" panose="020F0502020204030204" pitchFamily="34" charset="0"/>
                <a:cs typeface="Calibri" panose="020F0502020204030204" pitchFamily="34" charset="0"/>
              </a:rPr>
              <a:t>Pandora</a:t>
            </a:r>
          </a:p>
          <a:p>
            <a:pPr marL="360363" indent="-182563">
              <a:buFontTx/>
              <a:buChar char="-"/>
            </a:pPr>
            <a:r>
              <a:rPr lang="en-US" altLang="ko-KR" dirty="0" smtClean="0">
                <a:latin typeface="Calibri" panose="020F0502020204030204" pitchFamily="34" charset="0"/>
                <a:cs typeface="Calibri" panose="020F0502020204030204" pitchFamily="34" charset="0"/>
              </a:rPr>
              <a:t>Multiple instruments </a:t>
            </a:r>
          </a:p>
          <a:p>
            <a:pPr marL="360363" indent="-182563"/>
            <a:r>
              <a:rPr lang="en-US" altLang="ko-KR" sz="1600" dirty="0">
                <a:latin typeface="Calibri" panose="020F0502020204030204" pitchFamily="34" charset="0"/>
                <a:cs typeface="Calibri" panose="020F0502020204030204" pitchFamily="34" charset="0"/>
              </a:rPr>
              <a:t> </a:t>
            </a:r>
            <a:r>
              <a:rPr lang="en-US" altLang="ko-KR" sz="1600" dirty="0" smtClean="0">
                <a:latin typeface="Calibri" panose="020F0502020204030204" pitchFamily="34" charset="0"/>
                <a:cs typeface="Calibri" panose="020F0502020204030204" pitchFamily="34" charset="0"/>
              </a:rPr>
              <a:t>   (in-suit &amp; remote sensing)</a:t>
            </a:r>
            <a:endParaRPr lang="en-US" altLang="ko-KR" dirty="0" smtClean="0">
              <a:latin typeface="Calibri" panose="020F0502020204030204" pitchFamily="34" charset="0"/>
              <a:cs typeface="Calibri" panose="020F0502020204030204" pitchFamily="34" charset="0"/>
            </a:endParaRPr>
          </a:p>
          <a:p>
            <a:pPr marL="360363" indent="-182563">
              <a:buFontTx/>
              <a:buChar char="-"/>
            </a:pPr>
            <a:r>
              <a:rPr lang="en-US" altLang="ko-KR" dirty="0" smtClean="0">
                <a:latin typeface="Calibri" panose="020F0502020204030204" pitchFamily="34" charset="0"/>
                <a:cs typeface="Calibri" panose="020F0502020204030204" pitchFamily="34" charset="0"/>
              </a:rPr>
              <a:t>Conventional air quality monitoring station</a:t>
            </a:r>
          </a:p>
          <a:p>
            <a:pPr marL="360363" indent="-182563">
              <a:buFontTx/>
              <a:buChar char="-"/>
            </a:pPr>
            <a:r>
              <a:rPr lang="en-US" altLang="ko-KR" dirty="0" smtClean="0">
                <a:latin typeface="Calibri" panose="020F0502020204030204" pitchFamily="34" charset="0"/>
                <a:cs typeface="Calibri" panose="020F0502020204030204" pitchFamily="34" charset="0"/>
              </a:rPr>
              <a:t>Weather station</a:t>
            </a:r>
          </a:p>
          <a:p>
            <a:endParaRPr lang="en-US" altLang="ko-KR" sz="1600" dirty="0" smtClean="0">
              <a:latin typeface="Calibri" panose="020F0502020204030204" pitchFamily="34" charset="0"/>
              <a:cs typeface="Calibri" panose="020F0502020204030204" pitchFamily="34" charset="0"/>
            </a:endParaRPr>
          </a:p>
          <a:p>
            <a:pPr marL="177800" indent="-177800"/>
            <a:r>
              <a:rPr lang="en-US" altLang="ko-KR" sz="1400" dirty="0" smtClean="0">
                <a:latin typeface="Calibri" panose="020F0502020204030204" pitchFamily="34" charset="0"/>
                <a:cs typeface="Calibri" panose="020F0502020204030204" pitchFamily="34" charset="0"/>
              </a:rPr>
              <a:t>* Specific recommendations for instrumentations will be made</a:t>
            </a:r>
            <a:r>
              <a:rPr lang="en-US" altLang="ko-KR" sz="1600" dirty="0" smtClean="0">
                <a:latin typeface="Calibri" panose="020F0502020204030204" pitchFamily="34" charset="0"/>
                <a:cs typeface="Calibri" panose="020F0502020204030204" pitchFamily="34" charset="0"/>
              </a:rPr>
              <a:t>.</a:t>
            </a:r>
            <a:endParaRPr lang="ko-KR" altLang="en-US" sz="1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8886170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B662653-2E47-458A-A942-B9FCE511746A}"/>
              </a:ext>
            </a:extLst>
          </p:cNvPr>
          <p:cNvSpPr txBox="1"/>
          <p:nvPr/>
        </p:nvSpPr>
        <p:spPr>
          <a:xfrm>
            <a:off x="762018" y="102344"/>
            <a:ext cx="10961014" cy="61555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srgbClr val="0000FF"/>
                </a:solidFill>
                <a:effectLst/>
                <a:uLnTx/>
                <a:uFillTx/>
                <a:latin typeface="Calibri" panose="020F0502020204030204"/>
                <a:ea typeface="+mn-ea"/>
                <a:cs typeface="+mn-cs"/>
              </a:rPr>
              <a:t>Pandora integration into the larger network of observations</a:t>
            </a:r>
          </a:p>
        </p:txBody>
      </p:sp>
      <p:pic>
        <p:nvPicPr>
          <p:cNvPr id="2" name="그림 1"/>
          <p:cNvPicPr>
            <a:picLocks noChangeAspect="1"/>
          </p:cNvPicPr>
          <p:nvPr/>
        </p:nvPicPr>
        <p:blipFill>
          <a:blip r:embed="rId3"/>
          <a:stretch>
            <a:fillRect/>
          </a:stretch>
        </p:blipFill>
        <p:spPr>
          <a:xfrm>
            <a:off x="360650" y="1287155"/>
            <a:ext cx="4894181" cy="2530806"/>
          </a:xfrm>
          <a:prstGeom prst="rect">
            <a:avLst/>
          </a:prstGeom>
        </p:spPr>
      </p:pic>
      <p:pic>
        <p:nvPicPr>
          <p:cNvPr id="6" name="그림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0649" y="4415566"/>
            <a:ext cx="4894181" cy="2230731"/>
          </a:xfrm>
          <a:prstGeom prst="rect">
            <a:avLst/>
          </a:prstGeom>
        </p:spPr>
      </p:pic>
      <p:pic>
        <p:nvPicPr>
          <p:cNvPr id="20" name="그림 19"/>
          <p:cNvPicPr>
            <a:picLocks noChangeAspect="1"/>
          </p:cNvPicPr>
          <p:nvPr/>
        </p:nvPicPr>
        <p:blipFill>
          <a:blip r:embed="rId5"/>
          <a:stretch>
            <a:fillRect/>
          </a:stretch>
        </p:blipFill>
        <p:spPr>
          <a:xfrm>
            <a:off x="8719013" y="1375053"/>
            <a:ext cx="3227564" cy="4007166"/>
          </a:xfrm>
          <a:prstGeom prst="rect">
            <a:avLst/>
          </a:prstGeom>
        </p:spPr>
      </p:pic>
      <p:sp>
        <p:nvSpPr>
          <p:cNvPr id="21" name="TextBox 20"/>
          <p:cNvSpPr txBox="1"/>
          <p:nvPr/>
        </p:nvSpPr>
        <p:spPr>
          <a:xfrm>
            <a:off x="335036" y="763934"/>
            <a:ext cx="1471878" cy="523220"/>
          </a:xfrm>
          <a:prstGeom prst="rect">
            <a:avLst/>
          </a:prstGeom>
          <a:noFill/>
        </p:spPr>
        <p:txBody>
          <a:bodyPr wrap="none" rtlCol="0">
            <a:spAutoFit/>
          </a:bodyPr>
          <a:lstStyle/>
          <a:p>
            <a:r>
              <a:rPr lang="en-US" altLang="ko-KR" sz="2800" b="1" dirty="0" smtClean="0">
                <a:latin typeface="Calibri" panose="020F0502020204030204" pitchFamily="34" charset="0"/>
                <a:cs typeface="Calibri" panose="020F0502020204030204" pitchFamily="34" charset="0"/>
              </a:rPr>
              <a:t>Thailand</a:t>
            </a:r>
            <a:endParaRPr lang="ko-KR" altLang="en-US" sz="2800" b="1" dirty="0">
              <a:latin typeface="Calibri" panose="020F0502020204030204" pitchFamily="34" charset="0"/>
              <a:cs typeface="Calibri" panose="020F0502020204030204" pitchFamily="34" charset="0"/>
            </a:endParaRPr>
          </a:p>
        </p:txBody>
      </p:sp>
      <p:sp>
        <p:nvSpPr>
          <p:cNvPr id="22" name="TextBox 21"/>
          <p:cNvSpPr txBox="1"/>
          <p:nvPr/>
        </p:nvSpPr>
        <p:spPr>
          <a:xfrm>
            <a:off x="335036" y="3892346"/>
            <a:ext cx="1596591" cy="523220"/>
          </a:xfrm>
          <a:prstGeom prst="rect">
            <a:avLst/>
          </a:prstGeom>
          <a:noFill/>
        </p:spPr>
        <p:txBody>
          <a:bodyPr wrap="none" rtlCol="0">
            <a:spAutoFit/>
          </a:bodyPr>
          <a:lstStyle/>
          <a:p>
            <a:r>
              <a:rPr lang="en-US" altLang="ko-KR" sz="2800" b="1" dirty="0" smtClean="0">
                <a:latin typeface="Calibri" panose="020F0502020204030204" pitchFamily="34" charset="0"/>
                <a:cs typeface="Calibri" panose="020F0502020204030204" pitchFamily="34" charset="0"/>
              </a:rPr>
              <a:t>Mongolia</a:t>
            </a:r>
            <a:endParaRPr lang="ko-KR" altLang="en-US" sz="2800" b="1" dirty="0">
              <a:latin typeface="Calibri" panose="020F0502020204030204" pitchFamily="34" charset="0"/>
              <a:cs typeface="Calibri" panose="020F0502020204030204" pitchFamily="34" charset="0"/>
            </a:endParaRPr>
          </a:p>
        </p:txBody>
      </p:sp>
      <p:sp>
        <p:nvSpPr>
          <p:cNvPr id="23" name="TextBox 22"/>
          <p:cNvSpPr txBox="1"/>
          <p:nvPr/>
        </p:nvSpPr>
        <p:spPr>
          <a:xfrm>
            <a:off x="5570075" y="770691"/>
            <a:ext cx="1640193" cy="523220"/>
          </a:xfrm>
          <a:prstGeom prst="rect">
            <a:avLst/>
          </a:prstGeom>
          <a:noFill/>
        </p:spPr>
        <p:txBody>
          <a:bodyPr wrap="none" rtlCol="0">
            <a:spAutoFit/>
          </a:bodyPr>
          <a:lstStyle/>
          <a:p>
            <a:r>
              <a:rPr lang="en-US" altLang="ko-KR" sz="2800" b="1" dirty="0" smtClean="0">
                <a:latin typeface="Calibri" panose="020F0502020204030204" pitchFamily="34" charset="0"/>
                <a:cs typeface="Calibri" panose="020F0502020204030204" pitchFamily="34" charset="0"/>
              </a:rPr>
              <a:t>Indonesia</a:t>
            </a:r>
            <a:endParaRPr lang="ko-KR" altLang="en-US" sz="2800" b="1" dirty="0">
              <a:latin typeface="Calibri" panose="020F0502020204030204" pitchFamily="34" charset="0"/>
              <a:cs typeface="Calibri" panose="020F0502020204030204" pitchFamily="34" charset="0"/>
            </a:endParaRPr>
          </a:p>
        </p:txBody>
      </p:sp>
      <p:pic>
        <p:nvPicPr>
          <p:cNvPr id="25" name="그림 24"/>
          <p:cNvPicPr>
            <a:picLocks noChangeAspect="1"/>
          </p:cNvPicPr>
          <p:nvPr/>
        </p:nvPicPr>
        <p:blipFill>
          <a:blip r:embed="rId6"/>
          <a:stretch>
            <a:fillRect/>
          </a:stretch>
        </p:blipFill>
        <p:spPr>
          <a:xfrm>
            <a:off x="5651129" y="1287154"/>
            <a:ext cx="2940668" cy="5335685"/>
          </a:xfrm>
          <a:prstGeom prst="rect">
            <a:avLst/>
          </a:prstGeom>
        </p:spPr>
      </p:pic>
      <p:sp>
        <p:nvSpPr>
          <p:cNvPr id="26" name="TextBox 25"/>
          <p:cNvSpPr txBox="1"/>
          <p:nvPr/>
        </p:nvSpPr>
        <p:spPr>
          <a:xfrm>
            <a:off x="3110789" y="3816496"/>
            <a:ext cx="2225096" cy="276999"/>
          </a:xfrm>
          <a:prstGeom prst="rect">
            <a:avLst/>
          </a:prstGeom>
          <a:noFill/>
        </p:spPr>
        <p:txBody>
          <a:bodyPr wrap="none" rtlCol="0">
            <a:spAutoFit/>
          </a:bodyPr>
          <a:lstStyle/>
          <a:p>
            <a:r>
              <a:rPr lang="en-US" altLang="ko-KR" sz="1200" dirty="0" smtClean="0">
                <a:latin typeface="Calibri" panose="020F0502020204030204" pitchFamily="34" charset="0"/>
                <a:cs typeface="Calibri" panose="020F0502020204030204" pitchFamily="34" charset="0"/>
              </a:rPr>
              <a:t>Courtesy of Jim Crawford (NASA)</a:t>
            </a:r>
            <a:endParaRPr lang="ko-KR" altLang="en-US" sz="1200" dirty="0">
              <a:latin typeface="Calibri" panose="020F0502020204030204" pitchFamily="34" charset="0"/>
              <a:cs typeface="Calibri" panose="020F0502020204030204" pitchFamily="34" charset="0"/>
            </a:endParaRPr>
          </a:p>
        </p:txBody>
      </p:sp>
      <p:sp>
        <p:nvSpPr>
          <p:cNvPr id="27" name="직사각형 26"/>
          <p:cNvSpPr/>
          <p:nvPr/>
        </p:nvSpPr>
        <p:spPr>
          <a:xfrm>
            <a:off x="10121970" y="5333169"/>
            <a:ext cx="1935273" cy="276999"/>
          </a:xfrm>
          <a:prstGeom prst="rect">
            <a:avLst/>
          </a:prstGeom>
        </p:spPr>
        <p:txBody>
          <a:bodyPr wrap="none">
            <a:spAutoFit/>
          </a:bodyPr>
          <a:lstStyle/>
          <a:p>
            <a:r>
              <a:rPr lang="en-US" altLang="ko-KR" sz="1200" dirty="0">
                <a:latin typeface="Calibri" panose="020F0502020204030204" pitchFamily="34" charset="0"/>
                <a:cs typeface="Calibri" panose="020F0502020204030204" pitchFamily="34" charset="0"/>
              </a:rPr>
              <a:t>Courtesy of </a:t>
            </a:r>
            <a:r>
              <a:rPr lang="en-US" altLang="ko-KR" sz="1200" dirty="0" smtClean="0">
                <a:latin typeface="Calibri" panose="020F0502020204030204" pitchFamily="34" charset="0"/>
                <a:cs typeface="Calibri" panose="020F0502020204030204" pitchFamily="34" charset="0"/>
              </a:rPr>
              <a:t>Prof</a:t>
            </a:r>
            <a:r>
              <a:rPr lang="en-US" altLang="ko-KR" sz="1200" dirty="0">
                <a:latin typeface="Calibri" panose="020F0502020204030204" pitchFamily="34" charset="0"/>
                <a:cs typeface="Calibri" panose="020F0502020204030204" pitchFamily="34" charset="0"/>
              </a:rPr>
              <a:t>. Puji Lestari</a:t>
            </a:r>
            <a:endParaRPr lang="ko-KR" altLang="en-US"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640900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27860" y="2677885"/>
            <a:ext cx="8392169" cy="923330"/>
          </a:xfrm>
          <a:prstGeom prst="rect">
            <a:avLst/>
          </a:prstGeom>
          <a:noFill/>
        </p:spPr>
        <p:txBody>
          <a:bodyPr wrap="none" rtlCol="0">
            <a:spAutoFit/>
          </a:bodyPr>
          <a:lstStyle/>
          <a:p>
            <a:r>
              <a:rPr lang="en-US" altLang="ko-KR" sz="5400" b="1" dirty="0" smtClean="0">
                <a:latin typeface="Calibri" panose="020F0502020204030204" pitchFamily="34" charset="0"/>
                <a:cs typeface="Calibri" panose="020F0502020204030204" pitchFamily="34" charset="0"/>
              </a:rPr>
              <a:t>Thank</a:t>
            </a:r>
            <a:r>
              <a:rPr lang="ko-KR" altLang="en-US" sz="5400" b="1" dirty="0" smtClean="0">
                <a:latin typeface="Calibri" panose="020F0502020204030204" pitchFamily="34" charset="0"/>
                <a:cs typeface="Calibri" panose="020F0502020204030204" pitchFamily="34" charset="0"/>
              </a:rPr>
              <a:t> </a:t>
            </a:r>
            <a:r>
              <a:rPr lang="en-US" altLang="ko-KR" sz="5400" b="1" dirty="0" smtClean="0">
                <a:latin typeface="Calibri" panose="020F0502020204030204" pitchFamily="34" charset="0"/>
                <a:cs typeface="Calibri" panose="020F0502020204030204" pitchFamily="34" charset="0"/>
              </a:rPr>
              <a:t>you for your listening.</a:t>
            </a:r>
          </a:p>
        </p:txBody>
      </p:sp>
    </p:spTree>
    <p:extLst>
      <p:ext uri="{BB962C8B-B14F-4D97-AF65-F5344CB8AC3E}">
        <p14:creationId xmlns:p14="http://schemas.microsoft.com/office/powerpoint/2010/main" val="32326815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3923" y="259289"/>
            <a:ext cx="5121530" cy="830997"/>
          </a:xfrm>
          <a:prstGeom prst="rect">
            <a:avLst/>
          </a:prstGeom>
          <a:noFill/>
        </p:spPr>
        <p:txBody>
          <a:bodyPr wrap="none" rtlCol="0">
            <a:spAutoFit/>
          </a:bodyPr>
          <a:lstStyle/>
          <a:p>
            <a:r>
              <a:rPr lang="en-US" altLang="ko-KR" sz="2400" b="1" dirty="0" smtClean="0">
                <a:solidFill>
                  <a:srgbClr val="C00000"/>
                </a:solidFill>
                <a:latin typeface="Calibri" panose="020F0502020204030204" pitchFamily="34" charset="0"/>
                <a:cs typeface="Calibri" panose="020F0502020204030204" pitchFamily="34" charset="0"/>
              </a:rPr>
              <a:t>Ground-based Measurement Network </a:t>
            </a:r>
          </a:p>
          <a:p>
            <a:r>
              <a:rPr lang="en-US" altLang="ko-KR" sz="2400" b="1" dirty="0" smtClean="0">
                <a:solidFill>
                  <a:srgbClr val="C00000"/>
                </a:solidFill>
                <a:latin typeface="Calibri" panose="020F0502020204030204" pitchFamily="34" charset="0"/>
                <a:cs typeface="Calibri" panose="020F0502020204030204" pitchFamily="34" charset="0"/>
              </a:rPr>
              <a:t>for GEMS Validation</a:t>
            </a:r>
            <a:endParaRPr lang="ko-KR" altLang="en-US" sz="2400" b="1" dirty="0">
              <a:solidFill>
                <a:srgbClr val="C00000"/>
              </a:solidFill>
              <a:latin typeface="Calibri" panose="020F0502020204030204" pitchFamily="34" charset="0"/>
              <a:cs typeface="Calibri" panose="020F0502020204030204" pitchFamily="34" charset="0"/>
            </a:endParaRPr>
          </a:p>
        </p:txBody>
      </p:sp>
      <p:pic>
        <p:nvPicPr>
          <p:cNvPr id="2" name="그림 1"/>
          <p:cNvPicPr>
            <a:picLocks noChangeAspect="1"/>
          </p:cNvPicPr>
          <p:nvPr/>
        </p:nvPicPr>
        <p:blipFill>
          <a:blip r:embed="rId2"/>
          <a:stretch>
            <a:fillRect/>
          </a:stretch>
        </p:blipFill>
        <p:spPr>
          <a:xfrm>
            <a:off x="572028" y="1619954"/>
            <a:ext cx="3600000" cy="4742042"/>
          </a:xfrm>
          <a:prstGeom prst="rect">
            <a:avLst/>
          </a:prstGeom>
        </p:spPr>
      </p:pic>
      <p:pic>
        <p:nvPicPr>
          <p:cNvPr id="3" name="그림 2"/>
          <p:cNvPicPr>
            <a:picLocks noChangeAspect="1"/>
          </p:cNvPicPr>
          <p:nvPr/>
        </p:nvPicPr>
        <p:blipFill>
          <a:blip r:embed="rId3"/>
          <a:stretch>
            <a:fillRect/>
          </a:stretch>
        </p:blipFill>
        <p:spPr>
          <a:xfrm>
            <a:off x="5065222" y="0"/>
            <a:ext cx="4710956" cy="4386968"/>
          </a:xfrm>
          <a:prstGeom prst="rect">
            <a:avLst/>
          </a:prstGeom>
        </p:spPr>
      </p:pic>
      <p:pic>
        <p:nvPicPr>
          <p:cNvPr id="5" name="그림 4"/>
          <p:cNvPicPr>
            <a:picLocks noChangeAspect="1"/>
          </p:cNvPicPr>
          <p:nvPr/>
        </p:nvPicPr>
        <p:blipFill>
          <a:blip r:embed="rId4"/>
          <a:stretch>
            <a:fillRect/>
          </a:stretch>
        </p:blipFill>
        <p:spPr>
          <a:xfrm>
            <a:off x="7241037" y="3327754"/>
            <a:ext cx="4738411" cy="3406069"/>
          </a:xfrm>
          <a:prstGeom prst="rect">
            <a:avLst/>
          </a:prstGeom>
        </p:spPr>
      </p:pic>
      <p:sp>
        <p:nvSpPr>
          <p:cNvPr id="8" name="덧셈 기호 7"/>
          <p:cNvSpPr/>
          <p:nvPr/>
        </p:nvSpPr>
        <p:spPr>
          <a:xfrm>
            <a:off x="9776178" y="1433689"/>
            <a:ext cx="722489" cy="688622"/>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atin typeface="Calibri" panose="020F0502020204030204" pitchFamily="34" charset="0"/>
              <a:cs typeface="Calibri" panose="020F0502020204030204" pitchFamily="34" charset="0"/>
            </a:endParaRPr>
          </a:p>
        </p:txBody>
      </p:sp>
      <p:sp>
        <p:nvSpPr>
          <p:cNvPr id="9" name="TextBox 8"/>
          <p:cNvSpPr txBox="1"/>
          <p:nvPr/>
        </p:nvSpPr>
        <p:spPr>
          <a:xfrm>
            <a:off x="10506559" y="1352870"/>
            <a:ext cx="1472889" cy="769441"/>
          </a:xfrm>
          <a:prstGeom prst="rect">
            <a:avLst/>
          </a:prstGeom>
          <a:noFill/>
        </p:spPr>
        <p:txBody>
          <a:bodyPr wrap="square" rtlCol="0">
            <a:spAutoFit/>
          </a:bodyPr>
          <a:lstStyle/>
          <a:p>
            <a:r>
              <a:rPr lang="en-US" altLang="ko-KR" sz="4400" b="1" dirty="0" smtClean="0">
                <a:solidFill>
                  <a:srgbClr val="0000FF"/>
                </a:solidFill>
                <a:latin typeface="Calibri" panose="020F0502020204030204" pitchFamily="34" charset="0"/>
                <a:cs typeface="Calibri" panose="020F0502020204030204" pitchFamily="34" charset="0"/>
              </a:rPr>
              <a:t>PAN</a:t>
            </a:r>
            <a:endParaRPr lang="ko-KR" altLang="en-US" sz="4400" b="1" dirty="0">
              <a:solidFill>
                <a:srgbClr val="0000FF"/>
              </a:solidFill>
              <a:latin typeface="Calibri" panose="020F0502020204030204" pitchFamily="34" charset="0"/>
              <a:cs typeface="Calibri" panose="020F0502020204030204" pitchFamily="34" charset="0"/>
            </a:endParaRPr>
          </a:p>
        </p:txBody>
      </p:sp>
      <p:sp>
        <p:nvSpPr>
          <p:cNvPr id="10" name="TextBox 9"/>
          <p:cNvSpPr txBox="1"/>
          <p:nvPr/>
        </p:nvSpPr>
        <p:spPr>
          <a:xfrm>
            <a:off x="10498667" y="2122311"/>
            <a:ext cx="1300356" cy="261610"/>
          </a:xfrm>
          <a:prstGeom prst="rect">
            <a:avLst/>
          </a:prstGeom>
          <a:noFill/>
        </p:spPr>
        <p:txBody>
          <a:bodyPr wrap="none" rtlCol="0">
            <a:spAutoFit/>
          </a:bodyPr>
          <a:lstStyle/>
          <a:p>
            <a:r>
              <a:rPr lang="en-US" altLang="ko-KR" sz="1100" dirty="0" smtClean="0">
                <a:latin typeface="Calibri" panose="020F0502020204030204" pitchFamily="34" charset="0"/>
                <a:cs typeface="Calibri" panose="020F0502020204030204" pitchFamily="34" charset="0"/>
              </a:rPr>
              <a:t>(by Prof. S.-W. Kim)</a:t>
            </a:r>
            <a:endParaRPr lang="ko-KR" altLang="en-US" sz="11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2344576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92058" y="336479"/>
            <a:ext cx="10516368" cy="707886"/>
          </a:xfrm>
          <a:prstGeom prst="rect">
            <a:avLst/>
          </a:prstGeom>
          <a:noFill/>
        </p:spPr>
        <p:txBody>
          <a:bodyPr wrap="square" rtlCol="0">
            <a:spAutoFit/>
          </a:bodyPr>
          <a:lstStyle/>
          <a:p>
            <a:r>
              <a:rPr lang="en-US" altLang="ko-KR" sz="4000" b="1" dirty="0" smtClean="0">
                <a:solidFill>
                  <a:srgbClr val="C00000"/>
                </a:solidFill>
                <a:latin typeface="Calibri" panose="020F0502020204030204" pitchFamily="34" charset="0"/>
                <a:cs typeface="Calibri" panose="020F0502020204030204" pitchFamily="34" charset="0"/>
              </a:rPr>
              <a:t>Intensive Field Campaigns for GEMS Products</a:t>
            </a:r>
            <a:endParaRPr lang="ko-KR" altLang="en-US" sz="4000" b="1" dirty="0">
              <a:solidFill>
                <a:srgbClr val="C00000"/>
              </a:solidFill>
              <a:latin typeface="Calibri" panose="020F0502020204030204" pitchFamily="34" charset="0"/>
              <a:cs typeface="Calibri" panose="020F0502020204030204" pitchFamily="34" charset="0"/>
            </a:endParaRPr>
          </a:p>
        </p:txBody>
      </p:sp>
      <p:sp>
        <p:nvSpPr>
          <p:cNvPr id="6" name="TextBox 5"/>
          <p:cNvSpPr txBox="1"/>
          <p:nvPr/>
        </p:nvSpPr>
        <p:spPr>
          <a:xfrm>
            <a:off x="3118153" y="1851377"/>
            <a:ext cx="5705408" cy="3477875"/>
          </a:xfrm>
          <a:prstGeom prst="rect">
            <a:avLst/>
          </a:prstGeom>
          <a:noFill/>
        </p:spPr>
        <p:txBody>
          <a:bodyPr wrap="none" rtlCol="0">
            <a:spAutoFit/>
          </a:bodyPr>
          <a:lstStyle/>
          <a:p>
            <a:pPr algn="ctr"/>
            <a:r>
              <a:rPr lang="en-US" altLang="ko-KR" sz="4400" b="1" dirty="0">
                <a:solidFill>
                  <a:srgbClr val="0000FF"/>
                </a:solidFill>
                <a:latin typeface="Calibri" panose="020F0502020204030204" pitchFamily="34" charset="0"/>
                <a:cs typeface="Calibri" panose="020F0502020204030204" pitchFamily="34" charset="0"/>
              </a:rPr>
              <a:t>GMAP I, II (2020~2021) </a:t>
            </a:r>
            <a:endParaRPr lang="en-US" altLang="ko-KR" sz="4400" b="1" dirty="0" smtClean="0">
              <a:solidFill>
                <a:srgbClr val="0000FF"/>
              </a:solidFill>
              <a:latin typeface="Calibri" panose="020F0502020204030204" pitchFamily="34" charset="0"/>
              <a:cs typeface="Calibri" panose="020F0502020204030204" pitchFamily="34" charset="0"/>
            </a:endParaRPr>
          </a:p>
          <a:p>
            <a:pPr algn="ctr"/>
            <a:endParaRPr lang="en-US" altLang="ko-KR" sz="4400" b="1" dirty="0">
              <a:solidFill>
                <a:srgbClr val="0000FF"/>
              </a:solidFill>
              <a:latin typeface="Calibri" panose="020F0502020204030204" pitchFamily="34" charset="0"/>
              <a:cs typeface="Calibri" panose="020F0502020204030204" pitchFamily="34" charset="0"/>
            </a:endParaRPr>
          </a:p>
          <a:p>
            <a:pPr algn="ctr"/>
            <a:r>
              <a:rPr lang="en-US" altLang="ko-KR" sz="4400" b="1" dirty="0" smtClean="0">
                <a:solidFill>
                  <a:srgbClr val="0000FF"/>
                </a:solidFill>
                <a:latin typeface="Calibri" panose="020F0502020204030204" pitchFamily="34" charset="0"/>
                <a:cs typeface="Calibri" panose="020F0502020204030204" pitchFamily="34" charset="0"/>
              </a:rPr>
              <a:t>&amp; </a:t>
            </a:r>
          </a:p>
          <a:p>
            <a:pPr algn="ctr"/>
            <a:endParaRPr lang="en-US" altLang="ko-KR" sz="4400" b="1" dirty="0">
              <a:solidFill>
                <a:srgbClr val="0000FF"/>
              </a:solidFill>
              <a:latin typeface="Calibri" panose="020F0502020204030204" pitchFamily="34" charset="0"/>
              <a:cs typeface="Calibri" panose="020F0502020204030204" pitchFamily="34" charset="0"/>
            </a:endParaRPr>
          </a:p>
          <a:p>
            <a:pPr algn="ctr"/>
            <a:r>
              <a:rPr lang="en-US" altLang="ko-KR" sz="4400" b="1" dirty="0" smtClean="0">
                <a:solidFill>
                  <a:srgbClr val="0000FF"/>
                </a:solidFill>
                <a:latin typeface="Calibri" panose="020F0502020204030204" pitchFamily="34" charset="0"/>
                <a:cs typeface="Calibri" panose="020F0502020204030204" pitchFamily="34" charset="0"/>
              </a:rPr>
              <a:t>SIJAQ </a:t>
            </a:r>
            <a:r>
              <a:rPr lang="en-US" altLang="ko-KR" sz="4400" b="1" dirty="0">
                <a:solidFill>
                  <a:srgbClr val="0000FF"/>
                </a:solidFill>
                <a:latin typeface="Calibri" panose="020F0502020204030204" pitchFamily="34" charset="0"/>
                <a:cs typeface="Calibri" panose="020F0502020204030204" pitchFamily="34" charset="0"/>
              </a:rPr>
              <a:t>(2022~2023)</a:t>
            </a:r>
            <a:endParaRPr lang="ko-KR" altLang="en-US" sz="4400" b="1" dirty="0">
              <a:solidFill>
                <a:srgbClr val="0000FF"/>
              </a:solidFill>
              <a:latin typeface="Calibri" panose="020F0502020204030204" pitchFamily="34" charset="0"/>
              <a:cs typeface="Calibri" panose="020F0502020204030204" pitchFamily="34" charset="0"/>
            </a:endParaRPr>
          </a:p>
        </p:txBody>
      </p:sp>
      <p:sp>
        <p:nvSpPr>
          <p:cNvPr id="7" name="TextBox 6"/>
          <p:cNvSpPr txBox="1"/>
          <p:nvPr/>
        </p:nvSpPr>
        <p:spPr>
          <a:xfrm>
            <a:off x="545497" y="982810"/>
            <a:ext cx="1842427" cy="307777"/>
          </a:xfrm>
          <a:prstGeom prst="rect">
            <a:avLst/>
          </a:prstGeom>
          <a:noFill/>
        </p:spPr>
        <p:txBody>
          <a:bodyPr wrap="none" rtlCol="0">
            <a:spAutoFit/>
          </a:bodyPr>
          <a:lstStyle/>
          <a:p>
            <a:r>
              <a:rPr lang="en-US" altLang="ko-KR" sz="1400" dirty="0" smtClean="0">
                <a:latin typeface="Calibri" panose="020F0502020204030204" pitchFamily="34" charset="0"/>
                <a:cs typeface="Calibri" panose="020F0502020204030204" pitchFamily="34" charset="0"/>
              </a:rPr>
              <a:t>(by Dr. </a:t>
            </a:r>
            <a:r>
              <a:rPr lang="en-US" altLang="ko-KR" sz="1400" dirty="0" err="1" smtClean="0">
                <a:latin typeface="Calibri" panose="020F0502020204030204" pitchFamily="34" charset="0"/>
                <a:cs typeface="Calibri" panose="020F0502020204030204" pitchFamily="34" charset="0"/>
              </a:rPr>
              <a:t>Limseok</a:t>
            </a:r>
            <a:r>
              <a:rPr lang="en-US" altLang="ko-KR" sz="1400" dirty="0" smtClean="0">
                <a:latin typeface="Calibri" panose="020F0502020204030204" pitchFamily="34" charset="0"/>
                <a:cs typeface="Calibri" panose="020F0502020204030204" pitchFamily="34" charset="0"/>
              </a:rPr>
              <a:t> Chang)</a:t>
            </a:r>
            <a:endParaRPr lang="ko-KR" altLang="en-US"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5209165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2484" y="178995"/>
            <a:ext cx="6288634" cy="1077218"/>
          </a:xfrm>
          <a:prstGeom prst="rect">
            <a:avLst/>
          </a:prstGeom>
          <a:noFill/>
        </p:spPr>
        <p:txBody>
          <a:bodyPr wrap="square" rtlCol="0">
            <a:spAutoFit/>
          </a:bodyPr>
          <a:lstStyle/>
          <a:p>
            <a:r>
              <a:rPr lang="en-US" altLang="ko-KR" sz="3200" b="1" dirty="0" smtClean="0">
                <a:solidFill>
                  <a:srgbClr val="C00000"/>
                </a:solidFill>
                <a:latin typeface="Calibri" panose="020F0502020204030204" pitchFamily="34" charset="0"/>
                <a:cs typeface="Calibri" panose="020F0502020204030204" pitchFamily="34" charset="0"/>
              </a:rPr>
              <a:t>International Collaboration </a:t>
            </a:r>
          </a:p>
          <a:p>
            <a:r>
              <a:rPr lang="en-US" altLang="ko-KR" sz="3200" b="1" dirty="0" smtClean="0">
                <a:solidFill>
                  <a:srgbClr val="C00000"/>
                </a:solidFill>
                <a:latin typeface="Calibri" panose="020F0502020204030204" pitchFamily="34" charset="0"/>
                <a:cs typeface="Calibri" panose="020F0502020204030204" pitchFamily="34" charset="0"/>
              </a:rPr>
              <a:t>for GEMS Validation</a:t>
            </a:r>
            <a:endParaRPr lang="ko-KR" altLang="en-US" sz="3200" b="1" dirty="0">
              <a:solidFill>
                <a:srgbClr val="C00000"/>
              </a:solidFill>
              <a:latin typeface="Calibri" panose="020F0502020204030204" pitchFamily="34" charset="0"/>
              <a:cs typeface="Calibri" panose="020F0502020204030204" pitchFamily="34" charset="0"/>
            </a:endParaRPr>
          </a:p>
        </p:txBody>
      </p:sp>
      <p:sp>
        <p:nvSpPr>
          <p:cNvPr id="5" name="TextBox 6"/>
          <p:cNvSpPr txBox="1"/>
          <p:nvPr/>
        </p:nvSpPr>
        <p:spPr>
          <a:xfrm>
            <a:off x="6628714" y="548327"/>
            <a:ext cx="5216922" cy="830997"/>
          </a:xfrm>
          <a:prstGeom prst="rect">
            <a:avLst/>
          </a:prstGeom>
          <a:noFill/>
        </p:spPr>
        <p:txBody>
          <a:bodyPr wrap="squar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r>
              <a:rPr lang="en-US" altLang="ko-KR" sz="2400" b="1" dirty="0">
                <a:solidFill>
                  <a:srgbClr val="0000FF"/>
                </a:solidFill>
                <a:latin typeface="Calibri" panose="020F0502020204030204" pitchFamily="34" charset="0"/>
                <a:cs typeface="Calibri" panose="020F0502020204030204" pitchFamily="34" charset="0"/>
              </a:rPr>
              <a:t>More than 20 research groups joined in International GEMS validation team !!</a:t>
            </a:r>
            <a:endParaRPr lang="ko-KR" altLang="en-US" sz="2400" b="1" dirty="0">
              <a:solidFill>
                <a:srgbClr val="0000FF"/>
              </a:solidFill>
              <a:latin typeface="Calibri" panose="020F0502020204030204" pitchFamily="34" charset="0"/>
              <a:cs typeface="Calibri" panose="020F0502020204030204" pitchFamily="34" charset="0"/>
            </a:endParaRPr>
          </a:p>
        </p:txBody>
      </p:sp>
      <p:pic>
        <p:nvPicPr>
          <p:cNvPr id="8" name="그림 7"/>
          <p:cNvPicPr>
            <a:picLocks noChangeAspect="1"/>
          </p:cNvPicPr>
          <p:nvPr/>
        </p:nvPicPr>
        <p:blipFill>
          <a:blip r:embed="rId2"/>
          <a:stretch>
            <a:fillRect/>
          </a:stretch>
        </p:blipFill>
        <p:spPr>
          <a:xfrm>
            <a:off x="6806844" y="1330290"/>
            <a:ext cx="4132444" cy="5417322"/>
          </a:xfrm>
          <a:prstGeom prst="rect">
            <a:avLst/>
          </a:prstGeom>
        </p:spPr>
      </p:pic>
      <p:grpSp>
        <p:nvGrpSpPr>
          <p:cNvPr id="2" name="그룹 1"/>
          <p:cNvGrpSpPr/>
          <p:nvPr/>
        </p:nvGrpSpPr>
        <p:grpSpPr>
          <a:xfrm>
            <a:off x="223422" y="1330290"/>
            <a:ext cx="4578845" cy="5233500"/>
            <a:chOff x="223422" y="1330290"/>
            <a:chExt cx="4578845" cy="5233500"/>
          </a:xfrm>
        </p:grpSpPr>
        <p:pic>
          <p:nvPicPr>
            <p:cNvPr id="7" name="그림 6"/>
            <p:cNvPicPr>
              <a:picLocks noChangeAspect="1"/>
            </p:cNvPicPr>
            <p:nvPr/>
          </p:nvPicPr>
          <p:blipFill>
            <a:blip r:embed="rId3"/>
            <a:stretch>
              <a:fillRect/>
            </a:stretch>
          </p:blipFill>
          <p:spPr>
            <a:xfrm>
              <a:off x="1202267" y="1330290"/>
              <a:ext cx="3600000" cy="5233500"/>
            </a:xfrm>
            <a:prstGeom prst="rect">
              <a:avLst/>
            </a:prstGeom>
          </p:spPr>
        </p:pic>
        <p:sp>
          <p:nvSpPr>
            <p:cNvPr id="9" name="타원 8"/>
            <p:cNvSpPr/>
            <p:nvPr/>
          </p:nvSpPr>
          <p:spPr>
            <a:xfrm>
              <a:off x="223422" y="3826933"/>
              <a:ext cx="4309607" cy="771867"/>
            </a:xfrm>
            <a:prstGeom prst="ellipse">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ln>
                  <a:solidFill>
                    <a:srgbClr val="0000FF"/>
                  </a:solidFill>
                </a:ln>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456950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직선 연결선 10"/>
          <p:cNvCxnSpPr/>
          <p:nvPr/>
        </p:nvCxnSpPr>
        <p:spPr>
          <a:xfrm flipV="1">
            <a:off x="482413" y="1260389"/>
            <a:ext cx="11305933" cy="28086"/>
          </a:xfrm>
          <a:prstGeom prst="line">
            <a:avLst/>
          </a:prstGeom>
          <a:ln w="254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 name="직선 연결선 11"/>
          <p:cNvCxnSpPr/>
          <p:nvPr/>
        </p:nvCxnSpPr>
        <p:spPr>
          <a:xfrm flipH="1">
            <a:off x="2202426" y="133634"/>
            <a:ext cx="25213" cy="1154841"/>
          </a:xfrm>
          <a:prstGeom prst="line">
            <a:avLst/>
          </a:prstGeom>
          <a:ln w="254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95019" y="357111"/>
            <a:ext cx="1720013" cy="707886"/>
          </a:xfrm>
          <a:prstGeom prst="rect">
            <a:avLst/>
          </a:prstGeom>
          <a:noFill/>
        </p:spPr>
        <p:txBody>
          <a:bodyPr wrap="square" rtlCol="0">
            <a:spAutoFit/>
          </a:bodyPr>
          <a:lstStyle>
            <a:defPPr>
              <a:defRPr lang="ko-KR"/>
            </a:defPPr>
            <a:lvl1pPr>
              <a:defRPr sz="2000" b="1">
                <a:ln>
                  <a:solidFill>
                    <a:schemeClr val="bg1">
                      <a:lumMod val="85000"/>
                      <a:alpha val="0"/>
                    </a:schemeClr>
                  </a:solidFill>
                </a:ln>
                <a:solidFill>
                  <a:srgbClr val="D17A7A"/>
                </a:solidFill>
                <a:latin typeface="Palatino Linotype" panose="02040502050505030304" pitchFamily="18" charset="0"/>
                <a:ea typeface="+mj-ea"/>
              </a:defRPr>
            </a:lvl1p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smtClean="0">
                <a:ln>
                  <a:solidFill>
                    <a:prstClr val="white">
                      <a:lumMod val="85000"/>
                      <a:alpha val="0"/>
                    </a:prstClr>
                  </a:solidFill>
                </a:ln>
                <a:solidFill>
                  <a:srgbClr val="D17A7A"/>
                </a:solidFill>
                <a:effectLst/>
                <a:uLnTx/>
                <a:uFillTx/>
                <a:latin typeface="Palatino Linotype" panose="02040502050505030304" pitchFamily="18" charset="0"/>
                <a:ea typeface="맑은 고딕" panose="020B0503020000020004" pitchFamily="50" charset="-127"/>
                <a:cs typeface="+mn-cs"/>
              </a:rPr>
              <a:t>GMAP2020</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smtClean="0">
                <a:ln>
                  <a:solidFill>
                    <a:prstClr val="white">
                      <a:lumMod val="85000"/>
                      <a:alpha val="0"/>
                    </a:prstClr>
                  </a:solidFill>
                </a:ln>
                <a:solidFill>
                  <a:srgbClr val="D17A7A"/>
                </a:solidFill>
                <a:effectLst/>
                <a:uLnTx/>
                <a:uFillTx/>
                <a:latin typeface="Palatino Linotype" panose="02040502050505030304" pitchFamily="18" charset="0"/>
                <a:ea typeface="맑은 고딕" panose="020B0503020000020004" pitchFamily="50" charset="-127"/>
                <a:cs typeface="+mn-cs"/>
              </a:rPr>
              <a:t>overview</a:t>
            </a:r>
            <a:endParaRPr kumimoji="0" lang="en-US" altLang="ko-KR" sz="2000" b="1" i="0" u="none" strike="noStrike" kern="1200" cap="none" spc="0" normalizeH="0" baseline="0" noProof="0" dirty="0">
              <a:ln>
                <a:solidFill>
                  <a:prstClr val="white">
                    <a:lumMod val="85000"/>
                    <a:alpha val="0"/>
                  </a:prstClr>
                </a:solidFill>
              </a:ln>
              <a:solidFill>
                <a:srgbClr val="D17A7A"/>
              </a:solidFill>
              <a:effectLst/>
              <a:uLnTx/>
              <a:uFillTx/>
              <a:latin typeface="Palatino Linotype" panose="02040502050505030304" pitchFamily="18" charset="0"/>
              <a:ea typeface="맑은 고딕" panose="020B0503020000020004" pitchFamily="50" charset="-127"/>
              <a:cs typeface="+mn-cs"/>
            </a:endParaRPr>
          </a:p>
        </p:txBody>
      </p:sp>
      <p:sp>
        <p:nvSpPr>
          <p:cNvPr id="18" name="TextBox 17"/>
          <p:cNvSpPr txBox="1"/>
          <p:nvPr/>
        </p:nvSpPr>
        <p:spPr>
          <a:xfrm>
            <a:off x="2514326" y="418666"/>
            <a:ext cx="8521887" cy="584775"/>
          </a:xfrm>
          <a:prstGeom prst="rect">
            <a:avLst/>
          </a:prstGeom>
          <a:noFill/>
        </p:spPr>
        <p:txBody>
          <a:bodyPr wrap="square" rtlCol="0">
            <a:spAutoFit/>
          </a:bodyPr>
          <a:lstStyle>
            <a:defPPr>
              <a:defRPr lang="ko-KR"/>
            </a:defPPr>
            <a:lvl1pPr>
              <a:defRPr sz="3200" b="1">
                <a:ln>
                  <a:solidFill>
                    <a:schemeClr val="bg1">
                      <a:lumMod val="85000"/>
                      <a:alpha val="0"/>
                    </a:schemeClr>
                  </a:solidFill>
                </a:ln>
                <a:solidFill>
                  <a:srgbClr val="D17A7A"/>
                </a:solidFill>
                <a:latin typeface="Palatino Linotype" panose="02040502050505030304" pitchFamily="18" charset="0"/>
                <a:ea typeface="+mj-ea"/>
              </a:defRPr>
            </a:lvl1p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3200" b="1" i="0" u="none" strike="noStrike" kern="1200" cap="none" spc="0" normalizeH="0" baseline="0" noProof="0" dirty="0" err="1" smtClean="0">
                <a:ln>
                  <a:solidFill>
                    <a:prstClr val="white">
                      <a:lumMod val="85000"/>
                      <a:alpha val="0"/>
                    </a:prstClr>
                  </a:solidFill>
                </a:ln>
                <a:solidFill>
                  <a:srgbClr val="D17A7A"/>
                </a:solidFill>
                <a:effectLst/>
                <a:uLnTx/>
                <a:uFillTx/>
                <a:latin typeface="Palatino Linotype" panose="02040502050505030304" pitchFamily="18" charset="0"/>
                <a:ea typeface="맑은 고딕" panose="020B0503020000020004" pitchFamily="50" charset="-127"/>
                <a:cs typeface="+mn-cs"/>
              </a:rPr>
              <a:t>Seosan</a:t>
            </a:r>
            <a:r>
              <a:rPr kumimoji="0" lang="en-US" altLang="ko-KR" sz="3200" b="1" i="0" u="none" strike="noStrike" kern="1200" cap="none" spc="0" normalizeH="0" baseline="0" noProof="0" dirty="0" smtClean="0">
                <a:ln>
                  <a:solidFill>
                    <a:prstClr val="white">
                      <a:lumMod val="85000"/>
                      <a:alpha val="0"/>
                    </a:prstClr>
                  </a:solidFill>
                </a:ln>
                <a:solidFill>
                  <a:srgbClr val="D17A7A"/>
                </a:solidFill>
                <a:effectLst/>
                <a:uLnTx/>
                <a:uFillTx/>
                <a:latin typeface="Palatino Linotype" panose="02040502050505030304" pitchFamily="18" charset="0"/>
                <a:ea typeface="맑은 고딕" panose="020B0503020000020004" pitchFamily="50" charset="-127"/>
                <a:cs typeface="+mn-cs"/>
              </a:rPr>
              <a:t> domain</a:t>
            </a:r>
            <a:endParaRPr kumimoji="0" lang="en-US" altLang="ko-KR" sz="3200" b="1" i="0" u="none" strike="noStrike" kern="1200" cap="none" spc="0" normalizeH="0" baseline="0" noProof="0" dirty="0">
              <a:ln>
                <a:solidFill>
                  <a:prstClr val="white">
                    <a:lumMod val="85000"/>
                    <a:alpha val="0"/>
                  </a:prstClr>
                </a:solidFill>
              </a:ln>
              <a:solidFill>
                <a:srgbClr val="D17A7A"/>
              </a:solidFill>
              <a:effectLst/>
              <a:uLnTx/>
              <a:uFillTx/>
              <a:latin typeface="Palatino Linotype" panose="02040502050505030304" pitchFamily="18" charset="0"/>
              <a:ea typeface="맑은 고딕" panose="020B0503020000020004" pitchFamily="50" charset="-127"/>
              <a:cs typeface="+mn-cs"/>
            </a:endParaRPr>
          </a:p>
        </p:txBody>
      </p:sp>
      <p:pic>
        <p:nvPicPr>
          <p:cNvPr id="2" name="그림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6558" y="2130196"/>
            <a:ext cx="6558711" cy="3766487"/>
          </a:xfrm>
          <a:prstGeom prst="rect">
            <a:avLst/>
          </a:prstGeom>
        </p:spPr>
      </p:pic>
      <p:grpSp>
        <p:nvGrpSpPr>
          <p:cNvPr id="94" name="그룹 93"/>
          <p:cNvGrpSpPr/>
          <p:nvPr/>
        </p:nvGrpSpPr>
        <p:grpSpPr>
          <a:xfrm>
            <a:off x="7091018" y="1737138"/>
            <a:ext cx="2798197" cy="4552602"/>
            <a:chOff x="1585568" y="865488"/>
            <a:chExt cx="2798197" cy="4552602"/>
          </a:xfrm>
        </p:grpSpPr>
        <p:pic>
          <p:nvPicPr>
            <p:cNvPr id="95" name="그림 94"/>
            <p:cNvPicPr>
              <a:picLocks noChangeAspect="1"/>
            </p:cNvPicPr>
            <p:nvPr/>
          </p:nvPicPr>
          <p:blipFill rotWithShape="1">
            <a:blip r:embed="rId3">
              <a:extLst>
                <a:ext uri="{28A0092B-C50C-407E-A947-70E740481C1C}">
                  <a14:useLocalDpi xmlns:a14="http://schemas.microsoft.com/office/drawing/2010/main" val="0"/>
                </a:ext>
              </a:extLst>
            </a:blip>
            <a:srcRect l="20631" r="44865"/>
            <a:stretch/>
          </p:blipFill>
          <p:spPr>
            <a:xfrm>
              <a:off x="1591138" y="865488"/>
              <a:ext cx="2792627" cy="4552602"/>
            </a:xfrm>
            <a:prstGeom prst="rect">
              <a:avLst/>
            </a:prstGeom>
          </p:spPr>
        </p:pic>
        <p:sp>
          <p:nvSpPr>
            <p:cNvPr id="96" name="직사각형 95"/>
            <p:cNvSpPr/>
            <p:nvPr/>
          </p:nvSpPr>
          <p:spPr>
            <a:xfrm rot="16200000">
              <a:off x="3378211" y="1466873"/>
              <a:ext cx="330943" cy="60995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panose="020F0502020204030204"/>
                <a:ea typeface="맑은 고딕" panose="020B0503020000020004" pitchFamily="50" charset="-127"/>
                <a:cs typeface="+mn-cs"/>
              </a:endParaRPr>
            </a:p>
          </p:txBody>
        </p:sp>
        <p:sp>
          <p:nvSpPr>
            <p:cNvPr id="97" name="직사각형 96"/>
            <p:cNvSpPr/>
            <p:nvPr/>
          </p:nvSpPr>
          <p:spPr>
            <a:xfrm rot="16200000">
              <a:off x="2357258" y="3426938"/>
              <a:ext cx="407774" cy="1355126"/>
            </a:xfrm>
            <a:prstGeom prst="rect">
              <a:avLst/>
            </a:prstGeom>
            <a:no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srgbClr val="0070C0"/>
                </a:solidFill>
                <a:effectLst/>
                <a:uLnTx/>
                <a:uFillTx/>
                <a:latin typeface="맑은 고딕" panose="020F0502020204030204"/>
                <a:ea typeface="맑은 고딕" panose="020B0503020000020004" pitchFamily="50" charset="-127"/>
                <a:cs typeface="+mn-cs"/>
              </a:endParaRPr>
            </a:p>
          </p:txBody>
        </p:sp>
        <p:sp>
          <p:nvSpPr>
            <p:cNvPr id="98" name="도넛 97"/>
            <p:cNvSpPr/>
            <p:nvPr/>
          </p:nvSpPr>
          <p:spPr>
            <a:xfrm>
              <a:off x="3676513" y="1771849"/>
              <a:ext cx="90000" cy="90000"/>
            </a:xfrm>
            <a:prstGeom prst="donu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50" charset="-127"/>
                <a:cs typeface="+mn-cs"/>
              </a:endParaRPr>
            </a:p>
          </p:txBody>
        </p:sp>
        <p:sp>
          <p:nvSpPr>
            <p:cNvPr id="99" name="도넛 98"/>
            <p:cNvSpPr/>
            <p:nvPr/>
          </p:nvSpPr>
          <p:spPr>
            <a:xfrm>
              <a:off x="3068643" y="4097601"/>
              <a:ext cx="90000" cy="90000"/>
            </a:xfrm>
            <a:prstGeom prst="donu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50" charset="-127"/>
                <a:cs typeface="+mn-cs"/>
              </a:endParaRPr>
            </a:p>
          </p:txBody>
        </p:sp>
        <p:sp>
          <p:nvSpPr>
            <p:cNvPr id="100" name="TextBox 99"/>
            <p:cNvSpPr txBox="1"/>
            <p:nvPr/>
          </p:nvSpPr>
          <p:spPr>
            <a:xfrm>
              <a:off x="2433321" y="4418062"/>
              <a:ext cx="1037968" cy="400110"/>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000" b="0" i="0" u="none" strike="noStrike" kern="1200" cap="none" spc="0" normalizeH="0" baseline="0" noProof="0" dirty="0" err="1" smtClean="0">
                  <a:ln>
                    <a:noFill/>
                  </a:ln>
                  <a:solidFill>
                    <a:prstClr val="white"/>
                  </a:solidFill>
                  <a:effectLst/>
                  <a:uLnTx/>
                  <a:uFillTx/>
                  <a:latin typeface="Palatino Linotype" panose="02040502050505030304" pitchFamily="18" charset="0"/>
                  <a:ea typeface="맑은 고딕" panose="020B0503020000020004" pitchFamily="50" charset="-127"/>
                  <a:cs typeface="+mn-cs"/>
                </a:rPr>
                <a:t>Boryeong</a:t>
              </a:r>
              <a:r>
                <a:rPr kumimoji="0" lang="en-US" altLang="ko-KR" sz="1000" b="0" i="0" u="none" strike="noStrike" kern="1200" cap="none" spc="0" normalizeH="0" baseline="0" noProof="0" dirty="0" smtClean="0">
                  <a:ln>
                    <a:noFill/>
                  </a:ln>
                  <a:solidFill>
                    <a:prstClr val="white"/>
                  </a:solidFill>
                  <a:effectLst/>
                  <a:uLnTx/>
                  <a:uFillTx/>
                  <a:latin typeface="Palatino Linotype" panose="02040502050505030304" pitchFamily="18" charset="0"/>
                  <a:ea typeface="맑은 고딕" panose="020B0503020000020004" pitchFamily="50" charset="-127"/>
                  <a:cs typeface="+mn-cs"/>
                </a:rPr>
                <a:t> power plant</a:t>
              </a:r>
              <a:endParaRPr kumimoji="0" lang="ko-KR" altLang="en-US" sz="1000" b="0" i="0" u="none" strike="noStrike" kern="1200" cap="none" spc="0" normalizeH="0" baseline="0" noProof="0" dirty="0">
                <a:ln>
                  <a:noFill/>
                </a:ln>
                <a:solidFill>
                  <a:prstClr val="white"/>
                </a:solidFill>
                <a:effectLst/>
                <a:uLnTx/>
                <a:uFillTx/>
                <a:latin typeface="Palatino Linotype" panose="02040502050505030304" pitchFamily="18" charset="0"/>
                <a:ea typeface="맑은 고딕" panose="020B0503020000020004" pitchFamily="50" charset="-127"/>
                <a:cs typeface="+mn-cs"/>
              </a:endParaRPr>
            </a:p>
          </p:txBody>
        </p:sp>
        <p:sp>
          <p:nvSpPr>
            <p:cNvPr id="101" name="도넛 100"/>
            <p:cNvSpPr/>
            <p:nvPr/>
          </p:nvSpPr>
          <p:spPr>
            <a:xfrm>
              <a:off x="3038722" y="1501351"/>
              <a:ext cx="90000" cy="90000"/>
            </a:xfrm>
            <a:prstGeom prst="donu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50" charset="-127"/>
                <a:cs typeface="+mn-cs"/>
              </a:endParaRPr>
            </a:p>
          </p:txBody>
        </p:sp>
        <p:sp>
          <p:nvSpPr>
            <p:cNvPr id="102" name="TextBox 101"/>
            <p:cNvSpPr txBox="1"/>
            <p:nvPr/>
          </p:nvSpPr>
          <p:spPr>
            <a:xfrm>
              <a:off x="2893934" y="1060499"/>
              <a:ext cx="1037968" cy="400110"/>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000" b="0" i="0" u="none" strike="noStrike" kern="1200" cap="none" spc="0" normalizeH="0" baseline="0" noProof="0" dirty="0" err="1" smtClean="0">
                  <a:ln>
                    <a:noFill/>
                  </a:ln>
                  <a:solidFill>
                    <a:prstClr val="white"/>
                  </a:solidFill>
                  <a:effectLst/>
                  <a:uLnTx/>
                  <a:uFillTx/>
                  <a:latin typeface="Palatino Linotype" panose="02040502050505030304" pitchFamily="18" charset="0"/>
                  <a:ea typeface="맑은 고딕" panose="020B0503020000020004" pitchFamily="50" charset="-127"/>
                  <a:cs typeface="+mn-cs"/>
                </a:rPr>
                <a:t>Dangjin</a:t>
              </a:r>
              <a:r>
                <a:rPr kumimoji="0" lang="en-US" altLang="ko-KR" sz="1000" b="0" i="0" u="none" strike="noStrike" kern="1200" cap="none" spc="0" normalizeH="0" baseline="0" noProof="0" dirty="0" smtClean="0">
                  <a:ln>
                    <a:noFill/>
                  </a:ln>
                  <a:solidFill>
                    <a:prstClr val="white"/>
                  </a:solidFill>
                  <a:effectLst/>
                  <a:uLnTx/>
                  <a:uFillTx/>
                  <a:latin typeface="Palatino Linotype" panose="02040502050505030304" pitchFamily="18" charset="0"/>
                  <a:ea typeface="맑은 고딕" panose="020B0503020000020004" pitchFamily="50" charset="-127"/>
                  <a:cs typeface="+mn-cs"/>
                </a:rPr>
                <a:t> power plant</a:t>
              </a:r>
              <a:endParaRPr kumimoji="0" lang="ko-KR" altLang="en-US" sz="1000" b="0" i="0" u="none" strike="noStrike" kern="1200" cap="none" spc="0" normalizeH="0" baseline="0" noProof="0" dirty="0">
                <a:ln>
                  <a:noFill/>
                </a:ln>
                <a:solidFill>
                  <a:prstClr val="white"/>
                </a:solidFill>
                <a:effectLst/>
                <a:uLnTx/>
                <a:uFillTx/>
                <a:latin typeface="Palatino Linotype" panose="02040502050505030304" pitchFamily="18" charset="0"/>
                <a:ea typeface="맑은 고딕" panose="020B0503020000020004" pitchFamily="50" charset="-127"/>
                <a:cs typeface="+mn-cs"/>
              </a:endParaRPr>
            </a:p>
          </p:txBody>
        </p:sp>
        <p:sp>
          <p:nvSpPr>
            <p:cNvPr id="103" name="도넛 102"/>
            <p:cNvSpPr/>
            <p:nvPr/>
          </p:nvSpPr>
          <p:spPr>
            <a:xfrm>
              <a:off x="2131942" y="2105333"/>
              <a:ext cx="90000" cy="90000"/>
            </a:xfrm>
            <a:prstGeom prst="donu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50" charset="-127"/>
                <a:cs typeface="+mn-cs"/>
              </a:endParaRPr>
            </a:p>
          </p:txBody>
        </p:sp>
        <p:sp>
          <p:nvSpPr>
            <p:cNvPr id="104" name="TextBox 103"/>
            <p:cNvSpPr txBox="1"/>
            <p:nvPr/>
          </p:nvSpPr>
          <p:spPr>
            <a:xfrm>
              <a:off x="1585568" y="1764647"/>
              <a:ext cx="1037968" cy="400110"/>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000" b="0" i="0" u="none" strike="noStrike" kern="1200" cap="none" spc="0" normalizeH="0" baseline="0" noProof="0" dirty="0" err="1" smtClean="0">
                  <a:ln>
                    <a:noFill/>
                  </a:ln>
                  <a:solidFill>
                    <a:prstClr val="white"/>
                  </a:solidFill>
                  <a:effectLst/>
                  <a:uLnTx/>
                  <a:uFillTx/>
                  <a:latin typeface="Palatino Linotype" panose="02040502050505030304" pitchFamily="18" charset="0"/>
                  <a:ea typeface="맑은 고딕" panose="020B0503020000020004" pitchFamily="50" charset="-127"/>
                  <a:cs typeface="+mn-cs"/>
                </a:rPr>
                <a:t>Taean</a:t>
              </a:r>
              <a:endParaRPr kumimoji="0" lang="en-US" altLang="ko-KR" sz="1000" b="0" i="0" u="none" strike="noStrike" kern="1200" cap="none" spc="0" normalizeH="0" baseline="0" noProof="0" dirty="0" smtClean="0">
                <a:ln>
                  <a:noFill/>
                </a:ln>
                <a:solidFill>
                  <a:prstClr val="white"/>
                </a:solidFill>
                <a:effectLst/>
                <a:uLnTx/>
                <a:uFillTx/>
                <a:latin typeface="Palatino Linotype" panose="02040502050505030304" pitchFamily="18" charset="0"/>
                <a:ea typeface="맑은 고딕" panose="020B0503020000020004" pitchFamily="50" charset="-127"/>
                <a:cs typeface="+mn-cs"/>
              </a:endParaRP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000" b="0" i="0" u="none" strike="noStrike" kern="1200" cap="none" spc="0" normalizeH="0" baseline="0" noProof="0" dirty="0" smtClean="0">
                  <a:ln>
                    <a:noFill/>
                  </a:ln>
                  <a:solidFill>
                    <a:prstClr val="white"/>
                  </a:solidFill>
                  <a:effectLst/>
                  <a:uLnTx/>
                  <a:uFillTx/>
                  <a:latin typeface="Palatino Linotype" panose="02040502050505030304" pitchFamily="18" charset="0"/>
                  <a:ea typeface="맑은 고딕" panose="020B0503020000020004" pitchFamily="50" charset="-127"/>
                  <a:cs typeface="+mn-cs"/>
                </a:rPr>
                <a:t>power plant</a:t>
              </a:r>
              <a:endParaRPr kumimoji="0" lang="ko-KR" altLang="en-US" sz="1000" b="0" i="0" u="none" strike="noStrike" kern="1200" cap="none" spc="0" normalizeH="0" baseline="0" noProof="0" dirty="0">
                <a:ln>
                  <a:noFill/>
                </a:ln>
                <a:solidFill>
                  <a:prstClr val="white"/>
                </a:solidFill>
                <a:effectLst/>
                <a:uLnTx/>
                <a:uFillTx/>
                <a:latin typeface="Palatino Linotype" panose="02040502050505030304" pitchFamily="18" charset="0"/>
                <a:ea typeface="맑은 고딕" panose="020B0503020000020004" pitchFamily="50" charset="-127"/>
                <a:cs typeface="+mn-cs"/>
              </a:endParaRPr>
            </a:p>
          </p:txBody>
        </p:sp>
        <p:sp>
          <p:nvSpPr>
            <p:cNvPr id="105" name="도넛 104"/>
            <p:cNvSpPr/>
            <p:nvPr/>
          </p:nvSpPr>
          <p:spPr>
            <a:xfrm>
              <a:off x="2585699" y="1747811"/>
              <a:ext cx="90000" cy="90000"/>
            </a:xfrm>
            <a:prstGeom prst="donu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black"/>
                </a:solidFill>
                <a:effectLst/>
                <a:uLnTx/>
                <a:uFillTx/>
                <a:latin typeface="맑은 고딕" panose="020F0502020204030204"/>
                <a:ea typeface="맑은 고딕" panose="020B0503020000020004" pitchFamily="50" charset="-127"/>
                <a:cs typeface="+mn-cs"/>
              </a:endParaRPr>
            </a:p>
          </p:txBody>
        </p:sp>
        <p:sp>
          <p:nvSpPr>
            <p:cNvPr id="106" name="TextBox 105"/>
            <p:cNvSpPr txBox="1"/>
            <p:nvPr/>
          </p:nvSpPr>
          <p:spPr>
            <a:xfrm>
              <a:off x="1781850" y="1210649"/>
              <a:ext cx="1055639" cy="553998"/>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000" b="0" i="0" u="none" strike="noStrike" kern="1200" cap="none" spc="0" normalizeH="0" baseline="0" noProof="0" dirty="0" err="1" smtClean="0">
                  <a:ln>
                    <a:noFill/>
                  </a:ln>
                  <a:solidFill>
                    <a:prstClr val="white"/>
                  </a:solidFill>
                  <a:effectLst/>
                  <a:uLnTx/>
                  <a:uFillTx/>
                  <a:latin typeface="Palatino Linotype" panose="02040502050505030304" pitchFamily="18" charset="0"/>
                  <a:ea typeface="맑은 고딕" panose="020B0503020000020004" pitchFamily="50" charset="-127"/>
                  <a:cs typeface="+mn-cs"/>
                </a:rPr>
                <a:t>Daesan</a:t>
              </a:r>
              <a:r>
                <a:rPr kumimoji="0" lang="en-US" altLang="ko-KR" sz="1000" b="0" i="0" u="none" strike="noStrike" kern="1200" cap="none" spc="0" normalizeH="0" baseline="0" noProof="0" dirty="0" smtClean="0">
                  <a:ln>
                    <a:noFill/>
                  </a:ln>
                  <a:solidFill>
                    <a:prstClr val="white"/>
                  </a:solidFill>
                  <a:effectLst/>
                  <a:uLnTx/>
                  <a:uFillTx/>
                  <a:latin typeface="Palatino Linotype" panose="02040502050505030304" pitchFamily="18" charset="0"/>
                  <a:ea typeface="맑은 고딕" panose="020B0503020000020004" pitchFamily="50" charset="-127"/>
                  <a:cs typeface="+mn-cs"/>
                </a:rPr>
                <a:t> petrochemical complex</a:t>
              </a:r>
              <a:endParaRPr kumimoji="0" lang="ko-KR" altLang="en-US" sz="1000" b="0" i="0" u="none" strike="noStrike" kern="1200" cap="none" spc="0" normalizeH="0" baseline="0" noProof="0" dirty="0">
                <a:ln>
                  <a:noFill/>
                </a:ln>
                <a:solidFill>
                  <a:prstClr val="white"/>
                </a:solidFill>
                <a:effectLst/>
                <a:uLnTx/>
                <a:uFillTx/>
                <a:latin typeface="Palatino Linotype" panose="02040502050505030304" pitchFamily="18" charset="0"/>
                <a:ea typeface="맑은 고딕" panose="020B0503020000020004" pitchFamily="50" charset="-127"/>
                <a:cs typeface="+mn-cs"/>
              </a:endParaRPr>
            </a:p>
          </p:txBody>
        </p:sp>
        <p:sp>
          <p:nvSpPr>
            <p:cNvPr id="107" name="직사각형 106"/>
            <p:cNvSpPr/>
            <p:nvPr/>
          </p:nvSpPr>
          <p:spPr>
            <a:xfrm>
              <a:off x="2885038" y="2585887"/>
              <a:ext cx="183606" cy="144614"/>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panose="020F0502020204030204"/>
                <a:ea typeface="맑은 고딕" panose="020B0503020000020004" pitchFamily="50" charset="-127"/>
                <a:cs typeface="+mn-cs"/>
              </a:endParaRPr>
            </a:p>
          </p:txBody>
        </p:sp>
        <p:sp>
          <p:nvSpPr>
            <p:cNvPr id="108" name="TextBox 107"/>
            <p:cNvSpPr txBox="1"/>
            <p:nvPr/>
          </p:nvSpPr>
          <p:spPr>
            <a:xfrm>
              <a:off x="2523889" y="2718744"/>
              <a:ext cx="604833" cy="246221"/>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000" b="0" i="0" u="none" strike="noStrike" kern="1200" cap="none" spc="0" normalizeH="0" baseline="0" noProof="0" dirty="0" err="1" smtClean="0">
                  <a:ln>
                    <a:noFill/>
                  </a:ln>
                  <a:solidFill>
                    <a:srgbClr val="FFC000"/>
                  </a:solidFill>
                  <a:effectLst/>
                  <a:uLnTx/>
                  <a:uFillTx/>
                  <a:latin typeface="Palatino Linotype" panose="02040502050505030304" pitchFamily="18" charset="0"/>
                  <a:ea typeface="맑은 고딕" panose="020B0503020000020004" pitchFamily="50" charset="-127"/>
                  <a:cs typeface="+mn-cs"/>
                </a:rPr>
                <a:t>Seosan</a:t>
              </a:r>
              <a:endParaRPr kumimoji="0" lang="ko-KR" altLang="en-US" sz="1000" b="0" i="0" u="none" strike="noStrike" kern="1200" cap="none" spc="0" normalizeH="0" baseline="0" noProof="0" dirty="0">
                <a:ln>
                  <a:noFill/>
                </a:ln>
                <a:solidFill>
                  <a:srgbClr val="FFC000"/>
                </a:solidFill>
                <a:effectLst/>
                <a:uLnTx/>
                <a:uFillTx/>
                <a:latin typeface="Palatino Linotype" panose="02040502050505030304" pitchFamily="18" charset="0"/>
                <a:ea typeface="맑은 고딕" panose="020B0503020000020004" pitchFamily="50" charset="-127"/>
                <a:cs typeface="+mn-cs"/>
              </a:endParaRPr>
            </a:p>
          </p:txBody>
        </p:sp>
        <p:sp>
          <p:nvSpPr>
            <p:cNvPr id="109" name="직사각형 108"/>
            <p:cNvSpPr/>
            <p:nvPr/>
          </p:nvSpPr>
          <p:spPr>
            <a:xfrm>
              <a:off x="3471289" y="2123026"/>
              <a:ext cx="183606" cy="144614"/>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panose="020F0502020204030204"/>
                <a:ea typeface="맑은 고딕" panose="020B0503020000020004" pitchFamily="50" charset="-127"/>
                <a:cs typeface="+mn-cs"/>
              </a:endParaRPr>
            </a:p>
          </p:txBody>
        </p:sp>
        <p:sp>
          <p:nvSpPr>
            <p:cNvPr id="110" name="TextBox 109"/>
            <p:cNvSpPr txBox="1"/>
            <p:nvPr/>
          </p:nvSpPr>
          <p:spPr>
            <a:xfrm>
              <a:off x="3464096" y="2254203"/>
              <a:ext cx="676104" cy="246221"/>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000" b="0" i="0" u="none" strike="noStrike" kern="1200" cap="none" spc="0" normalizeH="0" baseline="0" noProof="0" dirty="0" err="1" smtClean="0">
                  <a:ln>
                    <a:noFill/>
                  </a:ln>
                  <a:solidFill>
                    <a:srgbClr val="FFC000"/>
                  </a:solidFill>
                  <a:effectLst/>
                  <a:uLnTx/>
                  <a:uFillTx/>
                  <a:latin typeface="Palatino Linotype" panose="02040502050505030304" pitchFamily="18" charset="0"/>
                  <a:ea typeface="맑은 고딕" panose="020B0503020000020004" pitchFamily="50" charset="-127"/>
                  <a:cs typeface="+mn-cs"/>
                </a:rPr>
                <a:t>Dangjin</a:t>
              </a:r>
              <a:endParaRPr kumimoji="0" lang="ko-KR" altLang="en-US" sz="1000" b="0" i="0" u="none" strike="noStrike" kern="1200" cap="none" spc="0" normalizeH="0" baseline="0" noProof="0" dirty="0">
                <a:ln>
                  <a:noFill/>
                </a:ln>
                <a:solidFill>
                  <a:srgbClr val="FFC000"/>
                </a:solidFill>
                <a:effectLst/>
                <a:uLnTx/>
                <a:uFillTx/>
                <a:latin typeface="Palatino Linotype" panose="02040502050505030304" pitchFamily="18" charset="0"/>
                <a:ea typeface="맑은 고딕" panose="020B0503020000020004" pitchFamily="50" charset="-127"/>
                <a:cs typeface="+mn-cs"/>
              </a:endParaRPr>
            </a:p>
          </p:txBody>
        </p:sp>
        <p:sp>
          <p:nvSpPr>
            <p:cNvPr id="111" name="직사각형 110"/>
            <p:cNvSpPr/>
            <p:nvPr/>
          </p:nvSpPr>
          <p:spPr>
            <a:xfrm>
              <a:off x="3389998" y="4342099"/>
              <a:ext cx="183606" cy="24524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panose="020F0502020204030204"/>
                <a:ea typeface="맑은 고딕" panose="020B0503020000020004" pitchFamily="50" charset="-127"/>
                <a:cs typeface="+mn-cs"/>
              </a:endParaRPr>
            </a:p>
          </p:txBody>
        </p:sp>
        <p:sp>
          <p:nvSpPr>
            <p:cNvPr id="112" name="TextBox 111"/>
            <p:cNvSpPr txBox="1"/>
            <p:nvPr/>
          </p:nvSpPr>
          <p:spPr>
            <a:xfrm>
              <a:off x="3327069" y="4041041"/>
              <a:ext cx="753823" cy="246221"/>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000" b="0" i="0" u="none" strike="noStrike" kern="1200" cap="none" spc="0" normalizeH="0" baseline="0" noProof="0" dirty="0" err="1">
                  <a:ln>
                    <a:noFill/>
                  </a:ln>
                  <a:solidFill>
                    <a:srgbClr val="FFC000"/>
                  </a:solidFill>
                  <a:effectLst/>
                  <a:uLnTx/>
                  <a:uFillTx/>
                  <a:latin typeface="Palatino Linotype" panose="02040502050505030304" pitchFamily="18" charset="0"/>
                  <a:ea typeface="맑은 고딕" panose="020B0503020000020004" pitchFamily="50" charset="-127"/>
                  <a:cs typeface="+mn-cs"/>
                </a:rPr>
                <a:t>Boryeong</a:t>
              </a:r>
              <a:endParaRPr kumimoji="0" lang="ko-KR" altLang="en-US" sz="1000" b="0" i="0" u="none" strike="noStrike" kern="1200" cap="none" spc="0" normalizeH="0" baseline="0" noProof="0" dirty="0">
                <a:ln>
                  <a:noFill/>
                </a:ln>
                <a:solidFill>
                  <a:srgbClr val="FFC000"/>
                </a:solidFill>
                <a:effectLst/>
                <a:uLnTx/>
                <a:uFillTx/>
                <a:latin typeface="Palatino Linotype" panose="02040502050505030304" pitchFamily="18" charset="0"/>
                <a:ea typeface="맑은 고딕" panose="020B0503020000020004" pitchFamily="50" charset="-127"/>
                <a:cs typeface="+mn-cs"/>
              </a:endParaRPr>
            </a:p>
          </p:txBody>
        </p:sp>
        <p:cxnSp>
          <p:nvCxnSpPr>
            <p:cNvPr id="113" name="직선 연결선 112"/>
            <p:cNvCxnSpPr/>
            <p:nvPr/>
          </p:nvCxnSpPr>
          <p:spPr>
            <a:xfrm>
              <a:off x="3563092" y="4706739"/>
              <a:ext cx="577108"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14" name="TextBox 113"/>
            <p:cNvSpPr txBox="1"/>
            <p:nvPr/>
          </p:nvSpPr>
          <p:spPr>
            <a:xfrm>
              <a:off x="3584980" y="4661095"/>
              <a:ext cx="559125" cy="246221"/>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000" b="0" i="0" u="none" strike="noStrike" kern="1200" cap="none" spc="0" normalizeH="0" baseline="0" noProof="0" dirty="0" smtClean="0">
                  <a:ln>
                    <a:noFill/>
                  </a:ln>
                  <a:solidFill>
                    <a:prstClr val="white"/>
                  </a:solidFill>
                  <a:effectLst/>
                  <a:uLnTx/>
                  <a:uFillTx/>
                  <a:latin typeface="Palatino Linotype" panose="02040502050505030304" pitchFamily="18" charset="0"/>
                  <a:ea typeface="맑은 고딕" panose="020B0503020000020004" pitchFamily="50" charset="-127"/>
                  <a:cs typeface="+mn-cs"/>
                </a:rPr>
                <a:t>20 km</a:t>
              </a:r>
              <a:endParaRPr kumimoji="0" lang="ko-KR" altLang="en-US" sz="1000" b="0" i="0" u="none" strike="noStrike" kern="1200" cap="none" spc="0" normalizeH="0" baseline="0" noProof="0" dirty="0">
                <a:ln>
                  <a:noFill/>
                </a:ln>
                <a:solidFill>
                  <a:prstClr val="white"/>
                </a:solidFill>
                <a:effectLst/>
                <a:uLnTx/>
                <a:uFillTx/>
                <a:latin typeface="Palatino Linotype" panose="02040502050505030304" pitchFamily="18" charset="0"/>
                <a:ea typeface="맑은 고딕" panose="020B0503020000020004" pitchFamily="50" charset="-127"/>
                <a:cs typeface="+mn-cs"/>
              </a:endParaRPr>
            </a:p>
          </p:txBody>
        </p:sp>
      </p:grpSp>
      <p:sp>
        <p:nvSpPr>
          <p:cNvPr id="3" name="오른쪽 화살표 2"/>
          <p:cNvSpPr/>
          <p:nvPr/>
        </p:nvSpPr>
        <p:spPr>
          <a:xfrm rot="17655868">
            <a:off x="9479362" y="1806175"/>
            <a:ext cx="419100" cy="312420"/>
          </a:xfrm>
          <a:prstGeom prst="rightArrow">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panose="020F0502020204030204"/>
              <a:ea typeface="맑은 고딕" panose="020B0503020000020004" pitchFamily="50" charset="-127"/>
              <a:cs typeface="+mn-cs"/>
            </a:endParaRPr>
          </a:p>
        </p:txBody>
      </p:sp>
      <p:sp>
        <p:nvSpPr>
          <p:cNvPr id="115" name="TextBox 114"/>
          <p:cNvSpPr txBox="1"/>
          <p:nvPr/>
        </p:nvSpPr>
        <p:spPr>
          <a:xfrm>
            <a:off x="9416201" y="2181135"/>
            <a:ext cx="496049" cy="246221"/>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000" b="0" i="0" u="none" strike="noStrike" kern="1200" cap="none" spc="0" normalizeH="0" baseline="0" noProof="0" dirty="0" smtClean="0">
                <a:ln>
                  <a:noFill/>
                </a:ln>
                <a:solidFill>
                  <a:prstClr val="white"/>
                </a:solidFill>
                <a:effectLst/>
                <a:uLnTx/>
                <a:uFillTx/>
                <a:latin typeface="Palatino Linotype" panose="02040502050505030304" pitchFamily="18" charset="0"/>
                <a:ea typeface="맑은 고딕" panose="020B0503020000020004" pitchFamily="50" charset="-127"/>
                <a:cs typeface="+mn-cs"/>
              </a:rPr>
              <a:t>Seoul</a:t>
            </a:r>
            <a:endParaRPr kumimoji="0" lang="ko-KR" altLang="en-US" sz="1000" b="0" i="0" u="none" strike="noStrike" kern="1200" cap="none" spc="0" normalizeH="0" baseline="0" noProof="0" dirty="0">
              <a:ln>
                <a:noFill/>
              </a:ln>
              <a:solidFill>
                <a:prstClr val="white"/>
              </a:solidFill>
              <a:effectLst/>
              <a:uLnTx/>
              <a:uFillTx/>
              <a:latin typeface="Palatino Linotype" panose="02040502050505030304" pitchFamily="18" charset="0"/>
              <a:ea typeface="맑은 고딕" panose="020B0503020000020004" pitchFamily="50" charset="-127"/>
              <a:cs typeface="+mn-cs"/>
            </a:endParaRPr>
          </a:p>
        </p:txBody>
      </p:sp>
      <p:sp>
        <p:nvSpPr>
          <p:cNvPr id="4" name="직사각형 3"/>
          <p:cNvSpPr/>
          <p:nvPr/>
        </p:nvSpPr>
        <p:spPr>
          <a:xfrm>
            <a:off x="7037084" y="6260052"/>
            <a:ext cx="3762568" cy="369332"/>
          </a:xfrm>
          <a:prstGeom prst="rect">
            <a:avLst/>
          </a:prstGeom>
        </p:spPr>
        <p:txBody>
          <a:bodyPr wrap="none">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smtClean="0">
                <a:ln>
                  <a:noFill/>
                </a:ln>
                <a:solidFill>
                  <a:prstClr val="black"/>
                </a:solidFill>
                <a:effectLst/>
                <a:uLnTx/>
                <a:uFillTx/>
                <a:latin typeface="Palatino Linotype" panose="02040502050505030304" pitchFamily="18" charset="0"/>
                <a:ea typeface="맑은 고딕" panose="020B0503020000020004" pitchFamily="50" charset="-127"/>
                <a:cs typeface="Times New Roman" panose="02020603050405020304" pitchFamily="18" charset="0"/>
              </a:rPr>
              <a:t>Hong et al., 2021(to be submitted)</a:t>
            </a:r>
            <a:endParaRPr kumimoji="0" lang="ko-KR" altLang="en-US"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endParaRPr>
          </a:p>
        </p:txBody>
      </p:sp>
      <p:sp>
        <p:nvSpPr>
          <p:cNvPr id="116" name="직사각형 115"/>
          <p:cNvSpPr/>
          <p:nvPr/>
        </p:nvSpPr>
        <p:spPr>
          <a:xfrm>
            <a:off x="9948719" y="2631858"/>
            <a:ext cx="2092865" cy="923330"/>
          </a:xfrm>
          <a:prstGeom prst="rect">
            <a:avLst/>
          </a:prstGeom>
        </p:spPr>
        <p:txBody>
          <a:bodyPr wrap="square">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smtClean="0">
                <a:ln>
                  <a:noFill/>
                </a:ln>
                <a:solidFill>
                  <a:prstClr val="black"/>
                </a:solidFill>
                <a:effectLst/>
                <a:uLnTx/>
                <a:uFillTx/>
                <a:latin typeface="Palatino Linotype" panose="02040502050505030304" pitchFamily="18" charset="0"/>
                <a:ea typeface="맑은 고딕" panose="020B0503020000020004" pitchFamily="50" charset="-127"/>
                <a:cs typeface="Times New Roman" panose="02020603050405020304" pitchFamily="18" charset="0"/>
              </a:rPr>
              <a:t>NO</a:t>
            </a:r>
            <a:r>
              <a:rPr kumimoji="0" lang="en-US" altLang="ko-KR" sz="1800" b="0" i="0" u="none" strike="noStrike" kern="1200" cap="none" spc="0" normalizeH="0" baseline="-25000" noProof="0" dirty="0" smtClean="0">
                <a:ln>
                  <a:noFill/>
                </a:ln>
                <a:solidFill>
                  <a:prstClr val="black"/>
                </a:solidFill>
                <a:effectLst/>
                <a:uLnTx/>
                <a:uFillTx/>
                <a:latin typeface="Palatino Linotype" panose="02040502050505030304" pitchFamily="18" charset="0"/>
                <a:ea typeface="맑은 고딕" panose="020B0503020000020004" pitchFamily="50" charset="-127"/>
                <a:cs typeface="Times New Roman" panose="02020603050405020304" pitchFamily="18" charset="0"/>
              </a:rPr>
              <a:t>2</a:t>
            </a:r>
            <a:r>
              <a:rPr kumimoji="0" lang="en-US" altLang="ko-KR" sz="1800" b="0" i="0" u="none" strike="noStrike" kern="1200" cap="none" spc="0" normalizeH="0" baseline="0" noProof="0" dirty="0" smtClean="0">
                <a:ln>
                  <a:noFill/>
                </a:ln>
                <a:solidFill>
                  <a:prstClr val="black"/>
                </a:solidFill>
                <a:effectLst/>
                <a:uLnTx/>
                <a:uFillTx/>
                <a:latin typeface="Palatino Linotype" panose="02040502050505030304" pitchFamily="18" charset="0"/>
                <a:ea typeface="맑은 고딕" panose="020B0503020000020004" pitchFamily="50" charset="-127"/>
                <a:cs typeface="Times New Roman" panose="02020603050405020304" pitchFamily="18" charset="0"/>
              </a:rPr>
              <a:t> VCD during KORUS-AQ </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smtClean="0">
                <a:ln>
                  <a:noFill/>
                </a:ln>
                <a:solidFill>
                  <a:prstClr val="black"/>
                </a:solidFill>
                <a:effectLst/>
                <a:uLnTx/>
                <a:uFillTx/>
                <a:latin typeface="Palatino Linotype" panose="02040502050505030304" pitchFamily="18" charset="0"/>
                <a:ea typeface="맑은 고딕" panose="020B0503020000020004" pitchFamily="50" charset="-127"/>
                <a:cs typeface="Times New Roman" panose="02020603050405020304" pitchFamily="18" charset="0"/>
              </a:rPr>
              <a:t>(5, June, 2016)</a:t>
            </a:r>
            <a:endParaRPr kumimoji="0" lang="ko-KR" altLang="en-US" sz="1800" b="0" i="0" u="none" strike="noStrike" kern="1200" cap="none" spc="0" normalizeH="0" baseline="0" noProof="0" dirty="0">
              <a:ln>
                <a:noFill/>
              </a:ln>
              <a:solidFill>
                <a:prstClr val="black"/>
              </a:solidFill>
              <a:effectLst/>
              <a:uLnTx/>
              <a:uFillTx/>
              <a:latin typeface="맑은 고딕" panose="020F0502020204030204"/>
              <a:ea typeface="맑은 고딕" panose="020B0503020000020004" pitchFamily="50" charset="-127"/>
              <a:cs typeface="+mn-cs"/>
            </a:endParaRPr>
          </a:p>
        </p:txBody>
      </p:sp>
    </p:spTree>
    <p:extLst>
      <p:ext uri="{BB962C8B-B14F-4D97-AF65-F5344CB8AC3E}">
        <p14:creationId xmlns:p14="http://schemas.microsoft.com/office/powerpoint/2010/main" val="40129758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직선 연결선 10"/>
          <p:cNvCxnSpPr/>
          <p:nvPr/>
        </p:nvCxnSpPr>
        <p:spPr>
          <a:xfrm flipV="1">
            <a:off x="482413" y="1260389"/>
            <a:ext cx="11305933" cy="28086"/>
          </a:xfrm>
          <a:prstGeom prst="line">
            <a:avLst/>
          </a:prstGeom>
          <a:ln w="254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 name="직선 연결선 11"/>
          <p:cNvCxnSpPr/>
          <p:nvPr/>
        </p:nvCxnSpPr>
        <p:spPr>
          <a:xfrm flipH="1">
            <a:off x="2202426" y="133634"/>
            <a:ext cx="25213" cy="1154841"/>
          </a:xfrm>
          <a:prstGeom prst="line">
            <a:avLst/>
          </a:prstGeom>
          <a:ln w="254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95019" y="357111"/>
            <a:ext cx="1720013" cy="707886"/>
          </a:xfrm>
          <a:prstGeom prst="rect">
            <a:avLst/>
          </a:prstGeom>
          <a:noFill/>
        </p:spPr>
        <p:txBody>
          <a:bodyPr wrap="square" rtlCol="0">
            <a:spAutoFit/>
          </a:bodyPr>
          <a:lstStyle>
            <a:defPPr>
              <a:defRPr lang="ko-KR"/>
            </a:defPPr>
            <a:lvl1pPr>
              <a:defRPr sz="2000" b="1">
                <a:ln>
                  <a:solidFill>
                    <a:schemeClr val="bg1">
                      <a:lumMod val="85000"/>
                      <a:alpha val="0"/>
                    </a:schemeClr>
                  </a:solidFill>
                </a:ln>
                <a:solidFill>
                  <a:srgbClr val="D17A7A"/>
                </a:solidFill>
                <a:latin typeface="Palatino Linotype" panose="02040502050505030304" pitchFamily="18" charset="0"/>
                <a:ea typeface="+mj-ea"/>
              </a:defRPr>
            </a:lvl1p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smtClean="0">
                <a:ln>
                  <a:solidFill>
                    <a:prstClr val="white">
                      <a:lumMod val="85000"/>
                      <a:alpha val="0"/>
                    </a:prstClr>
                  </a:solidFill>
                </a:ln>
                <a:solidFill>
                  <a:srgbClr val="D17A7A"/>
                </a:solidFill>
                <a:effectLst/>
                <a:uLnTx/>
                <a:uFillTx/>
                <a:latin typeface="Palatino Linotype" panose="02040502050505030304" pitchFamily="18" charset="0"/>
                <a:ea typeface="맑은 고딕" panose="020B0503020000020004" pitchFamily="50" charset="-127"/>
                <a:cs typeface="+mn-cs"/>
              </a:rPr>
              <a:t>GMAP2020</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smtClean="0">
                <a:ln>
                  <a:solidFill>
                    <a:prstClr val="white">
                      <a:lumMod val="85000"/>
                      <a:alpha val="0"/>
                    </a:prstClr>
                  </a:solidFill>
                </a:ln>
                <a:solidFill>
                  <a:srgbClr val="D17A7A"/>
                </a:solidFill>
                <a:effectLst/>
                <a:uLnTx/>
                <a:uFillTx/>
                <a:latin typeface="Palatino Linotype" panose="02040502050505030304" pitchFamily="18" charset="0"/>
                <a:ea typeface="맑은 고딕" panose="020B0503020000020004" pitchFamily="50" charset="-127"/>
                <a:cs typeface="+mn-cs"/>
              </a:rPr>
              <a:t>overview</a:t>
            </a:r>
            <a:endParaRPr kumimoji="0" lang="en-US" altLang="ko-KR" sz="2000" b="1" i="0" u="none" strike="noStrike" kern="1200" cap="none" spc="0" normalizeH="0" baseline="0" noProof="0" dirty="0">
              <a:ln>
                <a:solidFill>
                  <a:prstClr val="white">
                    <a:lumMod val="85000"/>
                    <a:alpha val="0"/>
                  </a:prstClr>
                </a:solidFill>
              </a:ln>
              <a:solidFill>
                <a:srgbClr val="D17A7A"/>
              </a:solidFill>
              <a:effectLst/>
              <a:uLnTx/>
              <a:uFillTx/>
              <a:latin typeface="Palatino Linotype" panose="02040502050505030304" pitchFamily="18" charset="0"/>
              <a:ea typeface="맑은 고딕" panose="020B0503020000020004" pitchFamily="50" charset="-127"/>
              <a:cs typeface="+mn-cs"/>
            </a:endParaRPr>
          </a:p>
        </p:txBody>
      </p:sp>
      <p:sp>
        <p:nvSpPr>
          <p:cNvPr id="18" name="TextBox 17"/>
          <p:cNvSpPr txBox="1"/>
          <p:nvPr/>
        </p:nvSpPr>
        <p:spPr>
          <a:xfrm>
            <a:off x="2514326" y="418666"/>
            <a:ext cx="8521887" cy="584775"/>
          </a:xfrm>
          <a:prstGeom prst="rect">
            <a:avLst/>
          </a:prstGeom>
          <a:noFill/>
        </p:spPr>
        <p:txBody>
          <a:bodyPr wrap="square" rtlCol="0">
            <a:spAutoFit/>
          </a:bodyPr>
          <a:lstStyle>
            <a:defPPr>
              <a:defRPr lang="ko-KR"/>
            </a:defPPr>
            <a:lvl1pPr>
              <a:defRPr sz="3200" b="1">
                <a:ln>
                  <a:solidFill>
                    <a:schemeClr val="bg1">
                      <a:lumMod val="85000"/>
                      <a:alpha val="0"/>
                    </a:schemeClr>
                  </a:solidFill>
                </a:ln>
                <a:solidFill>
                  <a:srgbClr val="D17A7A"/>
                </a:solidFill>
                <a:latin typeface="Palatino Linotype" panose="02040502050505030304" pitchFamily="18" charset="0"/>
                <a:ea typeface="+mj-ea"/>
              </a:defRPr>
            </a:lvl1p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3200" b="1" i="0" u="none" strike="noStrike" kern="1200" cap="none" spc="0" normalizeH="0" baseline="0" noProof="0" dirty="0" smtClean="0">
                <a:ln>
                  <a:solidFill>
                    <a:prstClr val="white">
                      <a:lumMod val="85000"/>
                      <a:alpha val="0"/>
                    </a:prstClr>
                  </a:solidFill>
                </a:ln>
                <a:solidFill>
                  <a:srgbClr val="D17A7A"/>
                </a:solidFill>
                <a:effectLst/>
                <a:uLnTx/>
                <a:uFillTx/>
                <a:latin typeface="Palatino Linotype" panose="02040502050505030304" pitchFamily="18" charset="0"/>
                <a:ea typeface="맑은 고딕" panose="020B0503020000020004" pitchFamily="50" charset="-127"/>
                <a:cs typeface="+mn-cs"/>
              </a:rPr>
              <a:t>GMAP inter/intra pixel sites and aircraft</a:t>
            </a:r>
            <a:endParaRPr kumimoji="0" lang="en-US" altLang="ko-KR" sz="3200" b="1" i="0" u="none" strike="noStrike" kern="1200" cap="none" spc="0" normalizeH="0" baseline="0" noProof="0" dirty="0">
              <a:ln>
                <a:solidFill>
                  <a:prstClr val="white">
                    <a:lumMod val="85000"/>
                    <a:alpha val="0"/>
                  </a:prstClr>
                </a:solidFill>
              </a:ln>
              <a:solidFill>
                <a:srgbClr val="D17A7A"/>
              </a:solidFill>
              <a:effectLst/>
              <a:uLnTx/>
              <a:uFillTx/>
              <a:latin typeface="Palatino Linotype" panose="02040502050505030304" pitchFamily="18" charset="0"/>
              <a:ea typeface="맑은 고딕" panose="020B0503020000020004" pitchFamily="50" charset="-127"/>
              <a:cs typeface="+mn-cs"/>
            </a:endParaRPr>
          </a:p>
        </p:txBody>
      </p:sp>
      <p:pic>
        <p:nvPicPr>
          <p:cNvPr id="3" name="그림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0981" y="1545423"/>
            <a:ext cx="10058400" cy="5106652"/>
          </a:xfrm>
          <a:prstGeom prst="rect">
            <a:avLst/>
          </a:prstGeom>
        </p:spPr>
      </p:pic>
    </p:spTree>
    <p:extLst>
      <p:ext uri="{BB962C8B-B14F-4D97-AF65-F5344CB8AC3E}">
        <p14:creationId xmlns:p14="http://schemas.microsoft.com/office/powerpoint/2010/main" val="173963946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순서도: 데이터 28"/>
          <p:cNvSpPr/>
          <p:nvPr/>
        </p:nvSpPr>
        <p:spPr>
          <a:xfrm>
            <a:off x="7840736" y="5482083"/>
            <a:ext cx="1395663" cy="650789"/>
          </a:xfrm>
          <a:prstGeom prst="flowChartInputOutpu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panose="020F0502020204030204"/>
              <a:ea typeface="맑은 고딕" panose="020B0503020000020004" pitchFamily="50" charset="-127"/>
              <a:cs typeface="+mn-cs"/>
            </a:endParaRPr>
          </a:p>
        </p:txBody>
      </p:sp>
      <p:sp>
        <p:nvSpPr>
          <p:cNvPr id="2" name="슬라이드 번호 개체 틀 1"/>
          <p:cNvSpPr>
            <a:spLocks noGrp="1"/>
          </p:cNvSpPr>
          <p:nvPr>
            <p:ph type="sldNum" sz="quarter" idx="12"/>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9D9891CA-00CE-4894-B291-D485209CE0EE}" type="slidenum">
              <a:rPr kumimoji="0" lang="ko-KR" altLang="en-US" sz="1200" b="0" i="0" u="none" strike="noStrike" kern="1200" cap="none" spc="0" normalizeH="0" baseline="0" noProof="0" smtClean="0">
                <a:ln>
                  <a:noFill/>
                </a:ln>
                <a:solidFill>
                  <a:prstClr val="black">
                    <a:tint val="75000"/>
                  </a:prstClr>
                </a:solidFill>
                <a:effectLst/>
                <a:uLnTx/>
                <a:uFillTx/>
                <a:latin typeface="맑은 고딕" panose="020F0502020204030204"/>
                <a:ea typeface="맑은 고딕" panose="020B0503020000020004" pitchFamily="50" charset="-127"/>
                <a:cs typeface="+mn-cs"/>
              </a:rPr>
              <a:pPr marL="0" marR="0" lvl="0" indent="0" algn="r" defTabSz="914400" rtl="0" eaLnBrk="1" fontAlgn="auto" latinLnBrk="1" hangingPunct="1">
                <a:lnSpc>
                  <a:spcPct val="100000"/>
                </a:lnSpc>
                <a:spcBef>
                  <a:spcPts val="0"/>
                </a:spcBef>
                <a:spcAft>
                  <a:spcPts val="0"/>
                </a:spcAft>
                <a:buClrTx/>
                <a:buSzTx/>
                <a:buFontTx/>
                <a:buNone/>
                <a:tabLst/>
                <a:defRPr/>
              </a:pPr>
              <a:t>8</a:t>
            </a:fld>
            <a:endParaRPr kumimoji="0" lang="ko-KR" altLang="en-US" sz="1200" b="0" i="0" u="none" strike="noStrike" kern="1200" cap="none" spc="0" normalizeH="0" baseline="0" noProof="0">
              <a:ln>
                <a:noFill/>
              </a:ln>
              <a:solidFill>
                <a:prstClr val="black">
                  <a:tint val="75000"/>
                </a:prstClr>
              </a:solidFill>
              <a:effectLst/>
              <a:uLnTx/>
              <a:uFillTx/>
              <a:latin typeface="맑은 고딕" panose="020F0502020204030204"/>
              <a:ea typeface="맑은 고딕" panose="020B0503020000020004" pitchFamily="50" charset="-127"/>
              <a:cs typeface="+mn-cs"/>
            </a:endParaRPr>
          </a:p>
        </p:txBody>
      </p:sp>
      <p:cxnSp>
        <p:nvCxnSpPr>
          <p:cNvPr id="3" name="직선 연결선 2"/>
          <p:cNvCxnSpPr/>
          <p:nvPr/>
        </p:nvCxnSpPr>
        <p:spPr>
          <a:xfrm flipV="1">
            <a:off x="482413" y="1260389"/>
            <a:ext cx="11305933" cy="28086"/>
          </a:xfrm>
          <a:prstGeom prst="line">
            <a:avLst/>
          </a:prstGeom>
          <a:ln w="254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 name="직선 연결선 3"/>
          <p:cNvCxnSpPr/>
          <p:nvPr/>
        </p:nvCxnSpPr>
        <p:spPr>
          <a:xfrm flipH="1">
            <a:off x="2202426" y="133634"/>
            <a:ext cx="25213" cy="1154841"/>
          </a:xfrm>
          <a:prstGeom prst="line">
            <a:avLst/>
          </a:prstGeom>
          <a:ln w="254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495019" y="357111"/>
            <a:ext cx="1720013" cy="707886"/>
          </a:xfrm>
          <a:prstGeom prst="rect">
            <a:avLst/>
          </a:prstGeom>
          <a:noFill/>
        </p:spPr>
        <p:txBody>
          <a:bodyPr wrap="square" rtlCol="0">
            <a:spAutoFit/>
          </a:bodyPr>
          <a:lstStyle>
            <a:defPPr>
              <a:defRPr lang="ko-KR"/>
            </a:defPPr>
            <a:lvl1pPr>
              <a:defRPr sz="2000" b="1">
                <a:ln>
                  <a:solidFill>
                    <a:schemeClr val="bg1">
                      <a:lumMod val="85000"/>
                      <a:alpha val="0"/>
                    </a:schemeClr>
                  </a:solidFill>
                </a:ln>
                <a:solidFill>
                  <a:srgbClr val="D17A7A"/>
                </a:solidFill>
                <a:latin typeface="Palatino Linotype" panose="02040502050505030304" pitchFamily="18" charset="0"/>
                <a:ea typeface="+mj-ea"/>
              </a:defRPr>
            </a:lvl1p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smtClean="0">
                <a:ln>
                  <a:solidFill>
                    <a:prstClr val="white">
                      <a:lumMod val="85000"/>
                      <a:alpha val="0"/>
                    </a:prstClr>
                  </a:solidFill>
                </a:ln>
                <a:solidFill>
                  <a:srgbClr val="4F5D73"/>
                </a:solidFill>
                <a:effectLst/>
                <a:uLnTx/>
                <a:uFillTx/>
                <a:latin typeface="Palatino Linotype" panose="02040502050505030304" pitchFamily="18" charset="0"/>
                <a:ea typeface="맑은 고딕" panose="020B0503020000020004" pitchFamily="50" charset="-127"/>
                <a:cs typeface="+mn-cs"/>
              </a:rPr>
              <a:t>Preliminary result</a:t>
            </a:r>
          </a:p>
        </p:txBody>
      </p:sp>
      <p:sp>
        <p:nvSpPr>
          <p:cNvPr id="6" name="TextBox 5"/>
          <p:cNvSpPr txBox="1"/>
          <p:nvPr/>
        </p:nvSpPr>
        <p:spPr>
          <a:xfrm>
            <a:off x="2514326" y="418666"/>
            <a:ext cx="8521887" cy="584775"/>
          </a:xfrm>
          <a:prstGeom prst="rect">
            <a:avLst/>
          </a:prstGeom>
          <a:noFill/>
        </p:spPr>
        <p:txBody>
          <a:bodyPr wrap="square" rtlCol="0">
            <a:spAutoFit/>
          </a:bodyPr>
          <a:lstStyle>
            <a:defPPr>
              <a:defRPr lang="ko-KR"/>
            </a:defPPr>
            <a:lvl1pPr>
              <a:defRPr sz="3200" b="1">
                <a:ln>
                  <a:solidFill>
                    <a:schemeClr val="bg1">
                      <a:lumMod val="85000"/>
                      <a:alpha val="0"/>
                    </a:schemeClr>
                  </a:solidFill>
                </a:ln>
                <a:solidFill>
                  <a:srgbClr val="D17A7A"/>
                </a:solidFill>
                <a:latin typeface="Palatino Linotype" panose="02040502050505030304" pitchFamily="18" charset="0"/>
                <a:ea typeface="+mj-ea"/>
              </a:defRPr>
            </a:lvl1p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3200" b="1" i="0" u="none" strike="noStrike" kern="1200" cap="none" spc="0" normalizeH="0" baseline="0" noProof="0" dirty="0" smtClean="0">
                <a:ln>
                  <a:solidFill>
                    <a:prstClr val="white">
                      <a:lumMod val="85000"/>
                      <a:alpha val="0"/>
                    </a:prstClr>
                  </a:solidFill>
                </a:ln>
                <a:solidFill>
                  <a:srgbClr val="4F5D73"/>
                </a:solidFill>
                <a:effectLst/>
                <a:uLnTx/>
                <a:uFillTx/>
                <a:latin typeface="Palatino Linotype" panose="02040502050505030304" pitchFamily="18" charset="0"/>
                <a:ea typeface="맑은 고딕" panose="020B0503020000020004" pitchFamily="50" charset="-127"/>
                <a:cs typeface="+mn-cs"/>
              </a:rPr>
              <a:t>Flow chart of Pandora NO</a:t>
            </a:r>
            <a:r>
              <a:rPr kumimoji="0" lang="en-US" altLang="ko-KR" sz="3200" b="1" i="0" u="none" strike="noStrike" kern="1200" cap="none" spc="0" normalizeH="0" baseline="-25000" noProof="0" dirty="0" smtClean="0">
                <a:ln>
                  <a:solidFill>
                    <a:prstClr val="white">
                      <a:lumMod val="85000"/>
                      <a:alpha val="0"/>
                    </a:prstClr>
                  </a:solidFill>
                </a:ln>
                <a:solidFill>
                  <a:srgbClr val="4F5D73"/>
                </a:solidFill>
                <a:effectLst/>
                <a:uLnTx/>
                <a:uFillTx/>
                <a:latin typeface="Palatino Linotype" panose="02040502050505030304" pitchFamily="18" charset="0"/>
                <a:ea typeface="맑은 고딕" panose="020B0503020000020004" pitchFamily="50" charset="-127"/>
                <a:cs typeface="+mn-cs"/>
              </a:rPr>
              <a:t>2</a:t>
            </a:r>
            <a:r>
              <a:rPr kumimoji="0" lang="en-US" altLang="ko-KR" sz="3200" b="1" i="0" u="none" strike="noStrike" kern="1200" cap="none" spc="0" normalizeH="0" baseline="0" noProof="0" dirty="0" smtClean="0">
                <a:ln>
                  <a:solidFill>
                    <a:prstClr val="white">
                      <a:lumMod val="85000"/>
                      <a:alpha val="0"/>
                    </a:prstClr>
                  </a:solidFill>
                </a:ln>
                <a:solidFill>
                  <a:srgbClr val="4F5D73"/>
                </a:solidFill>
                <a:effectLst/>
                <a:uLnTx/>
                <a:uFillTx/>
                <a:latin typeface="Palatino Linotype" panose="02040502050505030304" pitchFamily="18" charset="0"/>
                <a:ea typeface="맑은 고딕" panose="020B0503020000020004" pitchFamily="50" charset="-127"/>
                <a:cs typeface="+mn-cs"/>
              </a:rPr>
              <a:t> retrieval</a:t>
            </a:r>
            <a:endParaRPr kumimoji="0" lang="en-US" altLang="ko-KR" sz="3200" b="1" i="0" u="none" strike="noStrike" kern="1200" cap="none" spc="0" normalizeH="0" baseline="0" noProof="0" dirty="0">
              <a:ln>
                <a:solidFill>
                  <a:prstClr val="white">
                    <a:lumMod val="85000"/>
                    <a:alpha val="0"/>
                  </a:prstClr>
                </a:solidFill>
              </a:ln>
              <a:solidFill>
                <a:srgbClr val="4F5D73"/>
              </a:solidFill>
              <a:effectLst/>
              <a:uLnTx/>
              <a:uFillTx/>
              <a:latin typeface="Palatino Linotype" panose="02040502050505030304" pitchFamily="18" charset="0"/>
              <a:ea typeface="맑은 고딕" panose="020B0503020000020004" pitchFamily="50" charset="-127"/>
              <a:cs typeface="+mn-cs"/>
            </a:endParaRPr>
          </a:p>
        </p:txBody>
      </p:sp>
      <p:sp>
        <p:nvSpPr>
          <p:cNvPr id="7" name="순서도: 수행의 시작/종료 6"/>
          <p:cNvSpPr/>
          <p:nvPr/>
        </p:nvSpPr>
        <p:spPr>
          <a:xfrm>
            <a:off x="1170743" y="1969430"/>
            <a:ext cx="1395663" cy="497305"/>
          </a:xfrm>
          <a:prstGeom prst="flowChartTerminator">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panose="020F0502020204030204"/>
              <a:ea typeface="맑은 고딕" panose="020B0503020000020004" pitchFamily="50" charset="-127"/>
              <a:cs typeface="+mn-cs"/>
            </a:endParaRPr>
          </a:p>
        </p:txBody>
      </p:sp>
      <p:sp>
        <p:nvSpPr>
          <p:cNvPr id="8" name="TextBox 7"/>
          <p:cNvSpPr txBox="1"/>
          <p:nvPr/>
        </p:nvSpPr>
        <p:spPr>
          <a:xfrm>
            <a:off x="1530823" y="2033416"/>
            <a:ext cx="675502" cy="369332"/>
          </a:xfrm>
          <a:prstGeom prst="rect">
            <a:avLst/>
          </a:prstGeom>
          <a:solidFill>
            <a:schemeClr val="accent2">
              <a:lumMod val="20000"/>
              <a:lumOff val="80000"/>
            </a:schemeClr>
          </a:solid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smtClean="0">
                <a:ln>
                  <a:noFill/>
                </a:ln>
                <a:solidFill>
                  <a:prstClr val="black"/>
                </a:solidFill>
                <a:effectLst/>
                <a:uLnTx/>
                <a:uFillTx/>
                <a:latin typeface="Palatino Linotype" panose="02040502050505030304" pitchFamily="18" charset="0"/>
                <a:ea typeface="맑은 고딕" panose="020B0503020000020004" pitchFamily="50" charset="-127"/>
                <a:cs typeface="+mn-cs"/>
              </a:rPr>
              <a:t>start</a:t>
            </a:r>
            <a:endParaRPr kumimoji="0" lang="ko-KR" altLang="en-US" sz="1800" b="0" i="0" u="none" strike="noStrike" kern="1200" cap="none" spc="0" normalizeH="0" baseline="0" noProof="0" dirty="0">
              <a:ln>
                <a:noFill/>
              </a:ln>
              <a:solidFill>
                <a:prstClr val="black"/>
              </a:solidFill>
              <a:effectLst/>
              <a:uLnTx/>
              <a:uFillTx/>
              <a:latin typeface="Palatino Linotype" panose="02040502050505030304" pitchFamily="18" charset="0"/>
              <a:ea typeface="맑은 고딕" panose="020B0503020000020004" pitchFamily="50" charset="-127"/>
              <a:cs typeface="+mn-cs"/>
            </a:endParaRPr>
          </a:p>
        </p:txBody>
      </p:sp>
      <p:sp>
        <p:nvSpPr>
          <p:cNvPr id="9" name="순서도: 데이터 8"/>
          <p:cNvSpPr/>
          <p:nvPr/>
        </p:nvSpPr>
        <p:spPr>
          <a:xfrm>
            <a:off x="1170743" y="2836178"/>
            <a:ext cx="1395663" cy="650789"/>
          </a:xfrm>
          <a:prstGeom prst="flowChartInputOutpu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panose="020F0502020204030204"/>
              <a:ea typeface="맑은 고딕" panose="020B0503020000020004" pitchFamily="50" charset="-127"/>
              <a:cs typeface="+mn-cs"/>
            </a:endParaRPr>
          </a:p>
        </p:txBody>
      </p:sp>
      <p:sp>
        <p:nvSpPr>
          <p:cNvPr id="14" name="TextBox 13"/>
          <p:cNvSpPr txBox="1"/>
          <p:nvPr/>
        </p:nvSpPr>
        <p:spPr>
          <a:xfrm>
            <a:off x="1300532" y="2976906"/>
            <a:ext cx="1222032" cy="369332"/>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smtClean="0">
                <a:ln>
                  <a:noFill/>
                </a:ln>
                <a:solidFill>
                  <a:prstClr val="black"/>
                </a:solidFill>
                <a:effectLst/>
                <a:uLnTx/>
                <a:uFillTx/>
                <a:latin typeface="Palatino Linotype" panose="02040502050505030304" pitchFamily="18" charset="0"/>
                <a:ea typeface="맑은 고딕" panose="020B0503020000020004" pitchFamily="50" charset="-127"/>
                <a:cs typeface="+mn-cs"/>
              </a:rPr>
              <a:t>raw data</a:t>
            </a:r>
            <a:endParaRPr kumimoji="0" lang="ko-KR" altLang="en-US" sz="1800" b="0" i="0" u="none" strike="noStrike" kern="1200" cap="none" spc="0" normalizeH="0" baseline="0" noProof="0" dirty="0">
              <a:ln>
                <a:noFill/>
              </a:ln>
              <a:solidFill>
                <a:prstClr val="black"/>
              </a:solidFill>
              <a:effectLst/>
              <a:uLnTx/>
              <a:uFillTx/>
              <a:latin typeface="Palatino Linotype" panose="02040502050505030304" pitchFamily="18" charset="0"/>
              <a:ea typeface="맑은 고딕" panose="020B0503020000020004" pitchFamily="50" charset="-127"/>
              <a:cs typeface="+mn-cs"/>
            </a:endParaRPr>
          </a:p>
        </p:txBody>
      </p:sp>
      <p:sp>
        <p:nvSpPr>
          <p:cNvPr id="15" name="순서도: 데이터 14"/>
          <p:cNvSpPr/>
          <p:nvPr/>
        </p:nvSpPr>
        <p:spPr>
          <a:xfrm>
            <a:off x="1174166" y="4614290"/>
            <a:ext cx="1395663" cy="650789"/>
          </a:xfrm>
          <a:prstGeom prst="flowChartInputOutpu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panose="020F0502020204030204"/>
              <a:ea typeface="맑은 고딕" panose="020B0503020000020004" pitchFamily="50" charset="-127"/>
              <a:cs typeface="+mn-cs"/>
            </a:endParaRPr>
          </a:p>
        </p:txBody>
      </p:sp>
      <p:sp>
        <p:nvSpPr>
          <p:cNvPr id="16" name="TextBox 15"/>
          <p:cNvSpPr txBox="1"/>
          <p:nvPr/>
        </p:nvSpPr>
        <p:spPr>
          <a:xfrm>
            <a:off x="1256690" y="4755019"/>
            <a:ext cx="1222032" cy="369332"/>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smtClean="0">
                <a:ln>
                  <a:noFill/>
                </a:ln>
                <a:solidFill>
                  <a:prstClr val="black"/>
                </a:solidFill>
                <a:effectLst/>
                <a:uLnTx/>
                <a:uFillTx/>
                <a:latin typeface="Palatino Linotype" panose="02040502050505030304" pitchFamily="18" charset="0"/>
                <a:ea typeface="맑은 고딕" panose="020B0503020000020004" pitchFamily="50" charset="-127"/>
                <a:cs typeface="+mn-cs"/>
              </a:rPr>
              <a:t>L1B data</a:t>
            </a:r>
            <a:endParaRPr kumimoji="0" lang="ko-KR" altLang="en-US" sz="1800" b="0" i="0" u="none" strike="noStrike" kern="1200" cap="none" spc="0" normalizeH="0" baseline="0" noProof="0" dirty="0">
              <a:ln>
                <a:noFill/>
              </a:ln>
              <a:solidFill>
                <a:prstClr val="black"/>
              </a:solidFill>
              <a:effectLst/>
              <a:uLnTx/>
              <a:uFillTx/>
              <a:latin typeface="Palatino Linotype" panose="02040502050505030304" pitchFamily="18" charset="0"/>
              <a:ea typeface="맑은 고딕" panose="020B0503020000020004" pitchFamily="50" charset="-127"/>
              <a:cs typeface="+mn-cs"/>
            </a:endParaRPr>
          </a:p>
        </p:txBody>
      </p:sp>
      <p:sp>
        <p:nvSpPr>
          <p:cNvPr id="17" name="순서도: 처리 16"/>
          <p:cNvSpPr/>
          <p:nvPr/>
        </p:nvSpPr>
        <p:spPr>
          <a:xfrm>
            <a:off x="2852402" y="3696429"/>
            <a:ext cx="1326292" cy="575301"/>
          </a:xfrm>
          <a:prstGeom prst="flowChartProcess">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panose="020F0502020204030204"/>
              <a:ea typeface="맑은 고딕" panose="020B0503020000020004" pitchFamily="50" charset="-127"/>
              <a:cs typeface="+mn-cs"/>
            </a:endParaRPr>
          </a:p>
        </p:txBody>
      </p:sp>
      <p:sp>
        <p:nvSpPr>
          <p:cNvPr id="18" name="TextBox 17"/>
          <p:cNvSpPr txBox="1"/>
          <p:nvPr/>
        </p:nvSpPr>
        <p:spPr>
          <a:xfrm>
            <a:off x="2852402" y="3660913"/>
            <a:ext cx="1326292" cy="646331"/>
          </a:xfrm>
          <a:prstGeom prst="rect">
            <a:avLst/>
          </a:prstGeom>
          <a:noFill/>
        </p:spPr>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smtClean="0">
                <a:ln>
                  <a:noFill/>
                </a:ln>
                <a:solidFill>
                  <a:prstClr val="black"/>
                </a:solidFill>
                <a:effectLst/>
                <a:uLnTx/>
                <a:uFillTx/>
                <a:latin typeface="Palatino Linotype" panose="02040502050505030304" pitchFamily="18" charset="0"/>
                <a:ea typeface="맑은 고딕" panose="020B0503020000020004" pitchFamily="50" charset="-127"/>
                <a:cs typeface="+mn-cs"/>
              </a:rPr>
              <a:t>Mercury lamp</a:t>
            </a:r>
            <a:endParaRPr kumimoji="0" lang="ko-KR" altLang="en-US" sz="1800" b="0" i="0" u="none" strike="noStrike" kern="1200" cap="none" spc="0" normalizeH="0" baseline="0" noProof="0" dirty="0">
              <a:ln>
                <a:noFill/>
              </a:ln>
              <a:solidFill>
                <a:prstClr val="black"/>
              </a:solidFill>
              <a:effectLst/>
              <a:uLnTx/>
              <a:uFillTx/>
              <a:latin typeface="Palatino Linotype" panose="02040502050505030304" pitchFamily="18" charset="0"/>
              <a:ea typeface="맑은 고딕" panose="020B0503020000020004" pitchFamily="50" charset="-127"/>
              <a:cs typeface="+mn-cs"/>
            </a:endParaRPr>
          </a:p>
        </p:txBody>
      </p:sp>
      <p:sp>
        <p:nvSpPr>
          <p:cNvPr id="19" name="순서도: 처리 18"/>
          <p:cNvSpPr/>
          <p:nvPr/>
        </p:nvSpPr>
        <p:spPr>
          <a:xfrm>
            <a:off x="2851209" y="4683449"/>
            <a:ext cx="1326292" cy="575301"/>
          </a:xfrm>
          <a:prstGeom prst="flowChartProcess">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panose="020F0502020204030204"/>
              <a:ea typeface="맑은 고딕" panose="020B0503020000020004" pitchFamily="50" charset="-127"/>
              <a:cs typeface="+mn-cs"/>
            </a:endParaRPr>
          </a:p>
        </p:txBody>
      </p:sp>
      <p:sp>
        <p:nvSpPr>
          <p:cNvPr id="20" name="TextBox 19"/>
          <p:cNvSpPr txBox="1"/>
          <p:nvPr/>
        </p:nvSpPr>
        <p:spPr>
          <a:xfrm>
            <a:off x="2852402" y="4788229"/>
            <a:ext cx="1326292" cy="369332"/>
          </a:xfrm>
          <a:prstGeom prst="rect">
            <a:avLst/>
          </a:prstGeom>
          <a:noFill/>
        </p:spPr>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smtClean="0">
                <a:ln>
                  <a:noFill/>
                </a:ln>
                <a:solidFill>
                  <a:prstClr val="black"/>
                </a:solidFill>
                <a:effectLst/>
                <a:uLnTx/>
                <a:uFillTx/>
                <a:latin typeface="Palatino Linotype" panose="02040502050505030304" pitchFamily="18" charset="0"/>
                <a:ea typeface="맑은 고딕" panose="020B0503020000020004" pitchFamily="50" charset="-127"/>
                <a:cs typeface="+mn-cs"/>
              </a:rPr>
              <a:t>DOAS</a:t>
            </a:r>
            <a:endParaRPr kumimoji="0" lang="ko-KR" altLang="en-US" sz="1800" b="0" i="0" u="none" strike="noStrike" kern="1200" cap="none" spc="0" normalizeH="0" baseline="0" noProof="0" dirty="0">
              <a:ln>
                <a:noFill/>
              </a:ln>
              <a:solidFill>
                <a:prstClr val="black"/>
              </a:solidFill>
              <a:effectLst/>
              <a:uLnTx/>
              <a:uFillTx/>
              <a:latin typeface="Palatino Linotype" panose="02040502050505030304" pitchFamily="18" charset="0"/>
              <a:ea typeface="맑은 고딕" panose="020B0503020000020004" pitchFamily="50" charset="-127"/>
              <a:cs typeface="+mn-cs"/>
            </a:endParaRPr>
          </a:p>
        </p:txBody>
      </p:sp>
      <p:sp>
        <p:nvSpPr>
          <p:cNvPr id="21" name="순서도: 데이터 20"/>
          <p:cNvSpPr/>
          <p:nvPr/>
        </p:nvSpPr>
        <p:spPr>
          <a:xfrm>
            <a:off x="4476044" y="4607528"/>
            <a:ext cx="1395663" cy="650789"/>
          </a:xfrm>
          <a:prstGeom prst="flowChartInputOutpu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panose="020F0502020204030204"/>
              <a:ea typeface="맑은 고딕" panose="020B0503020000020004" pitchFamily="50" charset="-127"/>
              <a:cs typeface="+mn-cs"/>
            </a:endParaRPr>
          </a:p>
        </p:txBody>
      </p:sp>
      <p:sp>
        <p:nvSpPr>
          <p:cNvPr id="22" name="TextBox 21"/>
          <p:cNvSpPr txBox="1"/>
          <p:nvPr/>
        </p:nvSpPr>
        <p:spPr>
          <a:xfrm>
            <a:off x="4537596" y="4748256"/>
            <a:ext cx="1334111" cy="369332"/>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smtClean="0">
                <a:ln>
                  <a:noFill/>
                </a:ln>
                <a:solidFill>
                  <a:prstClr val="black"/>
                </a:solidFill>
                <a:effectLst/>
                <a:uLnTx/>
                <a:uFillTx/>
                <a:latin typeface="Palatino Linotype" panose="02040502050505030304" pitchFamily="18" charset="0"/>
                <a:ea typeface="맑은 고딕" panose="020B0503020000020004" pitchFamily="50" charset="-127"/>
                <a:cs typeface="+mn-cs"/>
              </a:rPr>
              <a:t>NO2 </a:t>
            </a:r>
            <a:r>
              <a:rPr kumimoji="0" lang="en-US" altLang="ko-KR" sz="1800" b="0" i="0" u="none" strike="noStrike" kern="1200" cap="none" spc="0" normalizeH="0" baseline="0" noProof="0" dirty="0" err="1" smtClean="0">
                <a:ln>
                  <a:noFill/>
                </a:ln>
                <a:solidFill>
                  <a:prstClr val="black"/>
                </a:solidFill>
                <a:effectLst/>
                <a:uLnTx/>
                <a:uFillTx/>
                <a:latin typeface="Palatino Linotype" panose="02040502050505030304" pitchFamily="18" charset="0"/>
                <a:ea typeface="맑은 고딕" panose="020B0503020000020004" pitchFamily="50" charset="-127"/>
                <a:cs typeface="+mn-cs"/>
              </a:rPr>
              <a:t>dSCD</a:t>
            </a:r>
            <a:endParaRPr kumimoji="0" lang="ko-KR" altLang="en-US" sz="1800" b="0" i="0" u="none" strike="noStrike" kern="1200" cap="none" spc="0" normalizeH="0" baseline="0" noProof="0" dirty="0">
              <a:ln>
                <a:noFill/>
              </a:ln>
              <a:solidFill>
                <a:prstClr val="black"/>
              </a:solidFill>
              <a:effectLst/>
              <a:uLnTx/>
              <a:uFillTx/>
              <a:latin typeface="Palatino Linotype" panose="02040502050505030304" pitchFamily="18" charset="0"/>
              <a:ea typeface="맑은 고딕" panose="020B0503020000020004" pitchFamily="50" charset="-127"/>
              <a:cs typeface="+mn-cs"/>
            </a:endParaRPr>
          </a:p>
        </p:txBody>
      </p:sp>
      <p:sp>
        <p:nvSpPr>
          <p:cNvPr id="23" name="순서도: 처리 22"/>
          <p:cNvSpPr/>
          <p:nvPr/>
        </p:nvSpPr>
        <p:spPr>
          <a:xfrm>
            <a:off x="6201083" y="4663975"/>
            <a:ext cx="1326292" cy="575301"/>
          </a:xfrm>
          <a:prstGeom prst="flowChartProcess">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panose="020F0502020204030204"/>
              <a:ea typeface="맑은 고딕" panose="020B0503020000020004" pitchFamily="50" charset="-127"/>
              <a:cs typeface="+mn-cs"/>
            </a:endParaRPr>
          </a:p>
        </p:txBody>
      </p:sp>
      <p:sp>
        <p:nvSpPr>
          <p:cNvPr id="24" name="TextBox 23"/>
          <p:cNvSpPr txBox="1"/>
          <p:nvPr/>
        </p:nvSpPr>
        <p:spPr>
          <a:xfrm>
            <a:off x="6201083" y="4628460"/>
            <a:ext cx="1307950" cy="646331"/>
          </a:xfrm>
          <a:prstGeom prst="rect">
            <a:avLst/>
          </a:prstGeom>
          <a:noFill/>
        </p:spPr>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smtClean="0">
                <a:ln>
                  <a:noFill/>
                </a:ln>
                <a:solidFill>
                  <a:prstClr val="black"/>
                </a:solidFill>
                <a:effectLst/>
                <a:uLnTx/>
                <a:uFillTx/>
                <a:latin typeface="Palatino Linotype" panose="02040502050505030304" pitchFamily="18" charset="0"/>
                <a:ea typeface="맑은 고딕" panose="020B0503020000020004" pitchFamily="50" charset="-127"/>
                <a:cs typeface="+mn-cs"/>
              </a:rPr>
              <a:t>Langley</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smtClean="0">
                <a:ln>
                  <a:noFill/>
                </a:ln>
                <a:solidFill>
                  <a:prstClr val="black"/>
                </a:solidFill>
                <a:effectLst/>
                <a:uLnTx/>
                <a:uFillTx/>
                <a:latin typeface="Palatino Linotype" panose="02040502050505030304" pitchFamily="18" charset="0"/>
                <a:ea typeface="맑은 고딕" panose="020B0503020000020004" pitchFamily="50" charset="-127"/>
                <a:cs typeface="+mn-cs"/>
              </a:rPr>
              <a:t>method</a:t>
            </a:r>
            <a:endParaRPr kumimoji="0" lang="ko-KR" altLang="en-US" sz="1800" b="0" i="0" u="none" strike="noStrike" kern="1200" cap="none" spc="0" normalizeH="0" baseline="0" noProof="0" dirty="0">
              <a:ln>
                <a:noFill/>
              </a:ln>
              <a:solidFill>
                <a:prstClr val="black"/>
              </a:solidFill>
              <a:effectLst/>
              <a:uLnTx/>
              <a:uFillTx/>
              <a:latin typeface="Palatino Linotype" panose="02040502050505030304" pitchFamily="18" charset="0"/>
              <a:ea typeface="맑은 고딕" panose="020B0503020000020004" pitchFamily="50" charset="-127"/>
              <a:cs typeface="+mn-cs"/>
            </a:endParaRPr>
          </a:p>
        </p:txBody>
      </p:sp>
      <p:sp>
        <p:nvSpPr>
          <p:cNvPr id="25" name="순서도: 데이터 24"/>
          <p:cNvSpPr/>
          <p:nvPr/>
        </p:nvSpPr>
        <p:spPr>
          <a:xfrm>
            <a:off x="7840737" y="4607528"/>
            <a:ext cx="1395663" cy="650789"/>
          </a:xfrm>
          <a:prstGeom prst="flowChartInputOutpu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panose="020F0502020204030204"/>
              <a:ea typeface="맑은 고딕" panose="020B0503020000020004" pitchFamily="50" charset="-127"/>
              <a:cs typeface="+mn-cs"/>
            </a:endParaRPr>
          </a:p>
        </p:txBody>
      </p:sp>
      <p:sp>
        <p:nvSpPr>
          <p:cNvPr id="26" name="TextBox 25"/>
          <p:cNvSpPr txBox="1"/>
          <p:nvPr/>
        </p:nvSpPr>
        <p:spPr>
          <a:xfrm>
            <a:off x="7902289" y="4748256"/>
            <a:ext cx="1334111" cy="369332"/>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smtClean="0">
                <a:ln>
                  <a:noFill/>
                </a:ln>
                <a:solidFill>
                  <a:prstClr val="black"/>
                </a:solidFill>
                <a:effectLst/>
                <a:uLnTx/>
                <a:uFillTx/>
                <a:latin typeface="Palatino Linotype" panose="02040502050505030304" pitchFamily="18" charset="0"/>
                <a:ea typeface="맑은 고딕" panose="020B0503020000020004" pitchFamily="50" charset="-127"/>
                <a:cs typeface="+mn-cs"/>
              </a:rPr>
              <a:t>NO2 SCD</a:t>
            </a:r>
            <a:endParaRPr kumimoji="0" lang="ko-KR" altLang="en-US" sz="1800" b="0" i="0" u="none" strike="noStrike" kern="1200" cap="none" spc="0" normalizeH="0" baseline="0" noProof="0" dirty="0">
              <a:ln>
                <a:noFill/>
              </a:ln>
              <a:solidFill>
                <a:prstClr val="black"/>
              </a:solidFill>
              <a:effectLst/>
              <a:uLnTx/>
              <a:uFillTx/>
              <a:latin typeface="Palatino Linotype" panose="02040502050505030304" pitchFamily="18" charset="0"/>
              <a:ea typeface="맑은 고딕" panose="020B0503020000020004" pitchFamily="50" charset="-127"/>
              <a:cs typeface="+mn-cs"/>
            </a:endParaRPr>
          </a:p>
        </p:txBody>
      </p:sp>
      <p:sp>
        <p:nvSpPr>
          <p:cNvPr id="28" name="TextBox 27"/>
          <p:cNvSpPr txBox="1"/>
          <p:nvPr/>
        </p:nvSpPr>
        <p:spPr>
          <a:xfrm>
            <a:off x="7875422" y="5622812"/>
            <a:ext cx="1326292" cy="369332"/>
          </a:xfrm>
          <a:prstGeom prst="rect">
            <a:avLst/>
          </a:prstGeom>
          <a:noFill/>
        </p:spPr>
        <p:txBody>
          <a:bodyPr wrap="square" rtlCol="0">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smtClean="0">
                <a:ln>
                  <a:noFill/>
                </a:ln>
                <a:solidFill>
                  <a:prstClr val="black"/>
                </a:solidFill>
                <a:effectLst/>
                <a:uLnTx/>
                <a:uFillTx/>
                <a:latin typeface="Palatino Linotype" panose="02040502050505030304" pitchFamily="18" charset="0"/>
                <a:ea typeface="맑은 고딕" panose="020B0503020000020004" pitchFamily="50" charset="-127"/>
                <a:cs typeface="+mn-cs"/>
              </a:rPr>
              <a:t>AMF</a:t>
            </a:r>
            <a:r>
              <a:rPr kumimoji="0" lang="en-US" altLang="ko-KR" sz="1800" b="0" i="0" u="none" strike="noStrike" kern="1200" cap="none" spc="0" normalizeH="0" baseline="-25000" noProof="0" dirty="0" smtClean="0">
                <a:ln>
                  <a:noFill/>
                </a:ln>
                <a:solidFill>
                  <a:prstClr val="black"/>
                </a:solidFill>
                <a:effectLst/>
                <a:uLnTx/>
                <a:uFillTx/>
                <a:latin typeface="Palatino Linotype" panose="02040502050505030304" pitchFamily="18" charset="0"/>
                <a:ea typeface="맑은 고딕" panose="020B0503020000020004" pitchFamily="50" charset="-127"/>
                <a:cs typeface="+mn-cs"/>
              </a:rPr>
              <a:t>G</a:t>
            </a:r>
            <a:endParaRPr kumimoji="0" lang="ko-KR" altLang="en-US" sz="1800" b="0" i="0" u="none" strike="noStrike" kern="1200" cap="none" spc="0" normalizeH="0" baseline="-25000" noProof="0" dirty="0">
              <a:ln>
                <a:noFill/>
              </a:ln>
              <a:solidFill>
                <a:prstClr val="black"/>
              </a:solidFill>
              <a:effectLst/>
              <a:uLnTx/>
              <a:uFillTx/>
              <a:latin typeface="Palatino Linotype" panose="02040502050505030304" pitchFamily="18" charset="0"/>
              <a:ea typeface="맑은 고딕" panose="020B0503020000020004" pitchFamily="50" charset="-127"/>
              <a:cs typeface="+mn-cs"/>
            </a:endParaRPr>
          </a:p>
        </p:txBody>
      </p:sp>
      <p:sp>
        <p:nvSpPr>
          <p:cNvPr id="30" name="순서도: 데이터 29"/>
          <p:cNvSpPr/>
          <p:nvPr/>
        </p:nvSpPr>
        <p:spPr>
          <a:xfrm>
            <a:off x="9549761" y="4978093"/>
            <a:ext cx="1395663" cy="650789"/>
          </a:xfrm>
          <a:prstGeom prst="flowChartInputOutput">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맑은 고딕" panose="020F0502020204030204"/>
              <a:ea typeface="맑은 고딕" panose="020B0503020000020004" pitchFamily="50" charset="-127"/>
              <a:cs typeface="+mn-cs"/>
            </a:endParaRPr>
          </a:p>
        </p:txBody>
      </p:sp>
      <p:sp>
        <p:nvSpPr>
          <p:cNvPr id="31" name="TextBox 30"/>
          <p:cNvSpPr txBox="1"/>
          <p:nvPr/>
        </p:nvSpPr>
        <p:spPr>
          <a:xfrm>
            <a:off x="9611313" y="5118821"/>
            <a:ext cx="1334111" cy="369332"/>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800" b="0" i="0" u="none" strike="noStrike" kern="1200" cap="none" spc="0" normalizeH="0" baseline="0" noProof="0" dirty="0" smtClean="0">
                <a:ln>
                  <a:noFill/>
                </a:ln>
                <a:solidFill>
                  <a:prstClr val="black"/>
                </a:solidFill>
                <a:effectLst/>
                <a:uLnTx/>
                <a:uFillTx/>
                <a:latin typeface="Palatino Linotype" panose="02040502050505030304" pitchFamily="18" charset="0"/>
                <a:ea typeface="맑은 고딕" panose="020B0503020000020004" pitchFamily="50" charset="-127"/>
                <a:cs typeface="+mn-cs"/>
              </a:rPr>
              <a:t>NO2 VCD</a:t>
            </a:r>
            <a:endParaRPr kumimoji="0" lang="ko-KR" altLang="en-US" sz="1800" b="0" i="0" u="none" strike="noStrike" kern="1200" cap="none" spc="0" normalizeH="0" baseline="0" noProof="0" dirty="0">
              <a:ln>
                <a:noFill/>
              </a:ln>
              <a:solidFill>
                <a:prstClr val="black"/>
              </a:solidFill>
              <a:effectLst/>
              <a:uLnTx/>
              <a:uFillTx/>
              <a:latin typeface="Palatino Linotype" panose="02040502050505030304" pitchFamily="18" charset="0"/>
              <a:ea typeface="맑은 고딕" panose="020B0503020000020004" pitchFamily="50" charset="-127"/>
              <a:cs typeface="+mn-cs"/>
            </a:endParaRPr>
          </a:p>
        </p:txBody>
      </p:sp>
      <p:cxnSp>
        <p:nvCxnSpPr>
          <p:cNvPr id="33" name="직선 화살표 연결선 32"/>
          <p:cNvCxnSpPr>
            <a:stCxn id="7" idx="2"/>
            <a:endCxn id="9" idx="1"/>
          </p:cNvCxnSpPr>
          <p:nvPr/>
        </p:nvCxnSpPr>
        <p:spPr>
          <a:xfrm>
            <a:off x="1868575" y="2466735"/>
            <a:ext cx="0" cy="36944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직선 화살표 연결선 33"/>
          <p:cNvCxnSpPr>
            <a:stCxn id="9" idx="4"/>
            <a:endCxn id="15" idx="1"/>
          </p:cNvCxnSpPr>
          <p:nvPr/>
        </p:nvCxnSpPr>
        <p:spPr>
          <a:xfrm>
            <a:off x="1868575" y="3486967"/>
            <a:ext cx="3423" cy="112732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직선 화살표 연결선 40"/>
          <p:cNvCxnSpPr>
            <a:stCxn id="17" idx="1"/>
          </p:cNvCxnSpPr>
          <p:nvPr/>
        </p:nvCxnSpPr>
        <p:spPr>
          <a:xfrm flipH="1" flipV="1">
            <a:off x="1867706" y="3984078"/>
            <a:ext cx="984696" cy="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669695" y="4152625"/>
            <a:ext cx="1293340" cy="461665"/>
          </a:xfrm>
          <a:prstGeom prst="rect">
            <a:avLst/>
          </a:prstGeom>
          <a:noFill/>
        </p:spPr>
        <p:txBody>
          <a:bodyPr wrap="square" rtlCol="0">
            <a:spAutoFit/>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200" b="0" i="0" u="none" strike="noStrike" kern="1200" cap="none" spc="0" normalizeH="0" baseline="0" noProof="0" dirty="0" smtClean="0">
                <a:ln>
                  <a:noFill/>
                </a:ln>
                <a:solidFill>
                  <a:prstClr val="black"/>
                </a:solidFill>
                <a:effectLst/>
                <a:uLnTx/>
                <a:uFillTx/>
                <a:latin typeface="Palatino Linotype" panose="02040502050505030304" pitchFamily="18" charset="0"/>
                <a:ea typeface="맑은 고딕" panose="020B0503020000020004" pitchFamily="50" charset="-127"/>
                <a:cs typeface="+mn-cs"/>
              </a:rPr>
              <a:t>Wavelength cal.</a:t>
            </a:r>
          </a:p>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1200" b="0" i="0" u="none" strike="noStrike" kern="1200" cap="none" spc="0" normalizeH="0" baseline="0" noProof="0" dirty="0" smtClean="0">
                <a:ln>
                  <a:noFill/>
                </a:ln>
                <a:solidFill>
                  <a:prstClr val="black"/>
                </a:solidFill>
                <a:effectLst/>
                <a:uLnTx/>
                <a:uFillTx/>
                <a:latin typeface="Palatino Linotype" panose="02040502050505030304" pitchFamily="18" charset="0"/>
                <a:ea typeface="맑은 고딕" panose="020B0503020000020004" pitchFamily="50" charset="-127"/>
                <a:cs typeface="+mn-cs"/>
              </a:rPr>
              <a:t>Get SRF</a:t>
            </a:r>
            <a:endParaRPr kumimoji="0" lang="ko-KR" altLang="en-US" sz="1200" b="0" i="0" u="none" strike="noStrike" kern="1200" cap="none" spc="0" normalizeH="0" baseline="0" noProof="0" dirty="0">
              <a:ln>
                <a:noFill/>
              </a:ln>
              <a:solidFill>
                <a:prstClr val="black"/>
              </a:solidFill>
              <a:effectLst/>
              <a:uLnTx/>
              <a:uFillTx/>
              <a:latin typeface="Palatino Linotype" panose="02040502050505030304" pitchFamily="18" charset="0"/>
              <a:ea typeface="맑은 고딕" panose="020B0503020000020004" pitchFamily="50" charset="-127"/>
              <a:cs typeface="+mn-cs"/>
            </a:endParaRPr>
          </a:p>
        </p:txBody>
      </p:sp>
      <p:cxnSp>
        <p:nvCxnSpPr>
          <p:cNvPr id="43" name="직선 화살표 연결선 42"/>
          <p:cNvCxnSpPr>
            <a:endCxn id="20" idx="1"/>
          </p:cNvCxnSpPr>
          <p:nvPr/>
        </p:nvCxnSpPr>
        <p:spPr>
          <a:xfrm>
            <a:off x="2409718" y="4971100"/>
            <a:ext cx="442684" cy="179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직선 화살표 연결선 48"/>
          <p:cNvCxnSpPr/>
          <p:nvPr/>
        </p:nvCxnSpPr>
        <p:spPr>
          <a:xfrm>
            <a:off x="4140524" y="4971099"/>
            <a:ext cx="442684" cy="179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직선 화살표 연결선 49"/>
          <p:cNvCxnSpPr/>
          <p:nvPr/>
        </p:nvCxnSpPr>
        <p:spPr>
          <a:xfrm>
            <a:off x="5760575" y="4971099"/>
            <a:ext cx="442684" cy="179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직선 화살표 연결선 51"/>
          <p:cNvCxnSpPr/>
          <p:nvPr/>
        </p:nvCxnSpPr>
        <p:spPr>
          <a:xfrm>
            <a:off x="7509033" y="4942001"/>
            <a:ext cx="442684" cy="179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꺾인 연결선 54"/>
          <p:cNvCxnSpPr>
            <a:endCxn id="31" idx="1"/>
          </p:cNvCxnSpPr>
          <p:nvPr/>
        </p:nvCxnSpPr>
        <p:spPr>
          <a:xfrm>
            <a:off x="9102811" y="4942001"/>
            <a:ext cx="508502" cy="361486"/>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꺾인 연결선 57"/>
          <p:cNvCxnSpPr>
            <a:stCxn id="29" idx="5"/>
            <a:endCxn id="31" idx="1"/>
          </p:cNvCxnSpPr>
          <p:nvPr/>
        </p:nvCxnSpPr>
        <p:spPr>
          <a:xfrm flipV="1">
            <a:off x="9096833" y="5303487"/>
            <a:ext cx="514480" cy="503991"/>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60" name="그림 59"/>
          <p:cNvPicPr>
            <a:picLocks noChangeAspect="1"/>
          </p:cNvPicPr>
          <p:nvPr/>
        </p:nvPicPr>
        <p:blipFill>
          <a:blip r:embed="rId2"/>
          <a:stretch>
            <a:fillRect/>
          </a:stretch>
        </p:blipFill>
        <p:spPr>
          <a:xfrm>
            <a:off x="4177501" y="1345010"/>
            <a:ext cx="2437844" cy="2294884"/>
          </a:xfrm>
          <a:prstGeom prst="rect">
            <a:avLst/>
          </a:prstGeom>
        </p:spPr>
      </p:pic>
      <p:pic>
        <p:nvPicPr>
          <p:cNvPr id="61" name="그림 60"/>
          <p:cNvPicPr>
            <a:picLocks noChangeAspect="1"/>
          </p:cNvPicPr>
          <p:nvPr/>
        </p:nvPicPr>
        <p:blipFill>
          <a:blip r:embed="rId3"/>
          <a:stretch>
            <a:fillRect/>
          </a:stretch>
        </p:blipFill>
        <p:spPr>
          <a:xfrm>
            <a:off x="1218471" y="5414990"/>
            <a:ext cx="4095252" cy="1308007"/>
          </a:xfrm>
          <a:prstGeom prst="rect">
            <a:avLst/>
          </a:prstGeom>
        </p:spPr>
      </p:pic>
      <p:pic>
        <p:nvPicPr>
          <p:cNvPr id="62" name="그림 61"/>
          <p:cNvPicPr>
            <a:picLocks noChangeAspect="1"/>
          </p:cNvPicPr>
          <p:nvPr/>
        </p:nvPicPr>
        <p:blipFill>
          <a:blip r:embed="rId4"/>
          <a:stretch>
            <a:fillRect/>
          </a:stretch>
        </p:blipFill>
        <p:spPr>
          <a:xfrm>
            <a:off x="7215440" y="2303434"/>
            <a:ext cx="3096676" cy="2157790"/>
          </a:xfrm>
          <a:prstGeom prst="rect">
            <a:avLst/>
          </a:prstGeom>
        </p:spPr>
      </p:pic>
    </p:spTree>
    <p:extLst>
      <p:ext uri="{BB962C8B-B14F-4D97-AF65-F5344CB8AC3E}">
        <p14:creationId xmlns:p14="http://schemas.microsoft.com/office/powerpoint/2010/main" val="363789835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번호 개체 틀 1"/>
          <p:cNvSpPr>
            <a:spLocks noGrp="1"/>
          </p:cNvSpPr>
          <p:nvPr>
            <p:ph type="sldNum" sz="quarter" idx="12"/>
          </p:nvPr>
        </p:nvSpPr>
        <p:spPr/>
        <p:txBody>
          <a:bodyPr/>
          <a:lstStyle/>
          <a:p>
            <a:pPr marL="0" marR="0" lvl="0" indent="0" algn="r" defTabSz="914400" rtl="0" eaLnBrk="1" fontAlgn="auto" latinLnBrk="1" hangingPunct="1">
              <a:lnSpc>
                <a:spcPct val="100000"/>
              </a:lnSpc>
              <a:spcBef>
                <a:spcPts val="0"/>
              </a:spcBef>
              <a:spcAft>
                <a:spcPts val="0"/>
              </a:spcAft>
              <a:buClrTx/>
              <a:buSzTx/>
              <a:buFontTx/>
              <a:buNone/>
              <a:tabLst/>
              <a:defRPr/>
            </a:pPr>
            <a:fld id="{9D9891CA-00CE-4894-B291-D485209CE0EE}" type="slidenum">
              <a:rPr kumimoji="0" lang="ko-KR" altLang="en-US" sz="1200" b="0" i="0" u="none" strike="noStrike" kern="1200" cap="none" spc="0" normalizeH="0" baseline="0" noProof="0" smtClean="0">
                <a:ln>
                  <a:noFill/>
                </a:ln>
                <a:solidFill>
                  <a:prstClr val="black">
                    <a:tint val="75000"/>
                  </a:prstClr>
                </a:solidFill>
                <a:effectLst/>
                <a:uLnTx/>
                <a:uFillTx/>
                <a:latin typeface="맑은 고딕" panose="020F0502020204030204"/>
                <a:ea typeface="맑은 고딕" panose="020B0503020000020004" pitchFamily="50" charset="-127"/>
                <a:cs typeface="+mn-cs"/>
              </a:rPr>
              <a:pPr marL="0" marR="0" lvl="0" indent="0" algn="r" defTabSz="914400" rtl="0" eaLnBrk="1" fontAlgn="auto" latinLnBrk="1" hangingPunct="1">
                <a:lnSpc>
                  <a:spcPct val="100000"/>
                </a:lnSpc>
                <a:spcBef>
                  <a:spcPts val="0"/>
                </a:spcBef>
                <a:spcAft>
                  <a:spcPts val="0"/>
                </a:spcAft>
                <a:buClrTx/>
                <a:buSzTx/>
                <a:buFontTx/>
                <a:buNone/>
                <a:tabLst/>
                <a:defRPr/>
              </a:pPr>
              <a:t>9</a:t>
            </a:fld>
            <a:endParaRPr kumimoji="0" lang="ko-KR" altLang="en-US" sz="1200" b="0" i="0" u="none" strike="noStrike" kern="1200" cap="none" spc="0" normalizeH="0" baseline="0" noProof="0">
              <a:ln>
                <a:noFill/>
              </a:ln>
              <a:solidFill>
                <a:prstClr val="black">
                  <a:tint val="75000"/>
                </a:prstClr>
              </a:solidFill>
              <a:effectLst/>
              <a:uLnTx/>
              <a:uFillTx/>
              <a:latin typeface="맑은 고딕" panose="020F0502020204030204"/>
              <a:ea typeface="맑은 고딕" panose="020B0503020000020004" pitchFamily="50" charset="-127"/>
              <a:cs typeface="+mn-cs"/>
            </a:endParaRPr>
          </a:p>
        </p:txBody>
      </p:sp>
      <p:cxnSp>
        <p:nvCxnSpPr>
          <p:cNvPr id="3" name="직선 연결선 2"/>
          <p:cNvCxnSpPr/>
          <p:nvPr/>
        </p:nvCxnSpPr>
        <p:spPr>
          <a:xfrm flipV="1">
            <a:off x="482413" y="1260389"/>
            <a:ext cx="11305933" cy="28086"/>
          </a:xfrm>
          <a:prstGeom prst="line">
            <a:avLst/>
          </a:prstGeom>
          <a:ln w="254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 name="직선 연결선 3"/>
          <p:cNvCxnSpPr/>
          <p:nvPr/>
        </p:nvCxnSpPr>
        <p:spPr>
          <a:xfrm flipH="1">
            <a:off x="2202426" y="133634"/>
            <a:ext cx="25213" cy="1154841"/>
          </a:xfrm>
          <a:prstGeom prst="line">
            <a:avLst/>
          </a:prstGeom>
          <a:ln w="254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495019" y="357111"/>
            <a:ext cx="1720013" cy="707886"/>
          </a:xfrm>
          <a:prstGeom prst="rect">
            <a:avLst/>
          </a:prstGeom>
          <a:noFill/>
        </p:spPr>
        <p:txBody>
          <a:bodyPr wrap="square" rtlCol="0">
            <a:spAutoFit/>
          </a:bodyPr>
          <a:lstStyle>
            <a:defPPr>
              <a:defRPr lang="ko-KR"/>
            </a:defPPr>
            <a:lvl1pPr>
              <a:defRPr sz="2000" b="1">
                <a:ln>
                  <a:solidFill>
                    <a:schemeClr val="bg1">
                      <a:lumMod val="85000"/>
                      <a:alpha val="0"/>
                    </a:schemeClr>
                  </a:solidFill>
                </a:ln>
                <a:solidFill>
                  <a:srgbClr val="D17A7A"/>
                </a:solidFill>
                <a:latin typeface="Palatino Linotype" panose="02040502050505030304" pitchFamily="18" charset="0"/>
                <a:ea typeface="+mj-ea"/>
              </a:defRPr>
            </a:lvl1p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2000" b="1" i="0" u="none" strike="noStrike" kern="1200" cap="none" spc="0" normalizeH="0" baseline="0" noProof="0" dirty="0" smtClean="0">
                <a:ln>
                  <a:solidFill>
                    <a:prstClr val="white">
                      <a:lumMod val="85000"/>
                      <a:alpha val="0"/>
                    </a:prstClr>
                  </a:solidFill>
                </a:ln>
                <a:solidFill>
                  <a:srgbClr val="4F5D73"/>
                </a:solidFill>
                <a:effectLst/>
                <a:uLnTx/>
                <a:uFillTx/>
                <a:latin typeface="Palatino Linotype" panose="02040502050505030304" pitchFamily="18" charset="0"/>
                <a:ea typeface="맑은 고딕" panose="020B0503020000020004" pitchFamily="50" charset="-127"/>
                <a:cs typeface="+mn-cs"/>
              </a:rPr>
              <a:t>Preliminary result</a:t>
            </a:r>
          </a:p>
        </p:txBody>
      </p:sp>
      <p:sp>
        <p:nvSpPr>
          <p:cNvPr id="6" name="TextBox 5"/>
          <p:cNvSpPr txBox="1"/>
          <p:nvPr/>
        </p:nvSpPr>
        <p:spPr>
          <a:xfrm>
            <a:off x="2514326" y="418666"/>
            <a:ext cx="8521887" cy="584775"/>
          </a:xfrm>
          <a:prstGeom prst="rect">
            <a:avLst/>
          </a:prstGeom>
          <a:noFill/>
        </p:spPr>
        <p:txBody>
          <a:bodyPr wrap="square" rtlCol="0">
            <a:spAutoFit/>
          </a:bodyPr>
          <a:lstStyle>
            <a:defPPr>
              <a:defRPr lang="ko-KR"/>
            </a:defPPr>
            <a:lvl1pPr>
              <a:defRPr sz="3200" b="1">
                <a:ln>
                  <a:solidFill>
                    <a:schemeClr val="bg1">
                      <a:lumMod val="85000"/>
                      <a:alpha val="0"/>
                    </a:schemeClr>
                  </a:solidFill>
                </a:ln>
                <a:solidFill>
                  <a:srgbClr val="D17A7A"/>
                </a:solidFill>
                <a:latin typeface="Palatino Linotype" panose="02040502050505030304" pitchFamily="18" charset="0"/>
                <a:ea typeface="+mj-ea"/>
              </a:defRPr>
            </a:lvl1pPr>
          </a:lstStyle>
          <a:p>
            <a:pPr marL="0" marR="0" lvl="0" indent="0" algn="l" defTabSz="914400" rtl="0" eaLnBrk="1" fontAlgn="auto" latinLnBrk="1" hangingPunct="1">
              <a:lnSpc>
                <a:spcPct val="100000"/>
              </a:lnSpc>
              <a:spcBef>
                <a:spcPts val="0"/>
              </a:spcBef>
              <a:spcAft>
                <a:spcPts val="0"/>
              </a:spcAft>
              <a:buClrTx/>
              <a:buSzTx/>
              <a:buFontTx/>
              <a:buNone/>
              <a:tabLst/>
              <a:defRPr/>
            </a:pPr>
            <a:r>
              <a:rPr kumimoji="0" lang="en-US" altLang="ko-KR" sz="3200" b="1" i="0" u="none" strike="noStrike" kern="1200" cap="none" spc="0" normalizeH="0" baseline="0" noProof="0" dirty="0" smtClean="0">
                <a:ln>
                  <a:solidFill>
                    <a:prstClr val="white">
                      <a:lumMod val="85000"/>
                      <a:alpha val="0"/>
                    </a:prstClr>
                  </a:solidFill>
                </a:ln>
                <a:solidFill>
                  <a:srgbClr val="4F5D73"/>
                </a:solidFill>
                <a:effectLst/>
                <a:uLnTx/>
                <a:uFillTx/>
                <a:latin typeface="Palatino Linotype" panose="02040502050505030304" pitchFamily="18" charset="0"/>
                <a:ea typeface="맑은 고딕" panose="020B0503020000020004" pitchFamily="50" charset="-127"/>
                <a:cs typeface="+mn-cs"/>
              </a:rPr>
              <a:t>The results of Pandora inter-comparison</a:t>
            </a:r>
            <a:endParaRPr kumimoji="0" lang="en-US" altLang="ko-KR" sz="3200" b="1" i="0" u="none" strike="noStrike" kern="1200" cap="none" spc="0" normalizeH="0" baseline="0" noProof="0" dirty="0">
              <a:ln>
                <a:solidFill>
                  <a:prstClr val="white">
                    <a:lumMod val="85000"/>
                    <a:alpha val="0"/>
                  </a:prstClr>
                </a:solidFill>
              </a:ln>
              <a:solidFill>
                <a:srgbClr val="4F5D73"/>
              </a:solidFill>
              <a:effectLst/>
              <a:uLnTx/>
              <a:uFillTx/>
              <a:latin typeface="Palatino Linotype" panose="02040502050505030304" pitchFamily="18" charset="0"/>
              <a:ea typeface="맑은 고딕" panose="020B0503020000020004" pitchFamily="50" charset="-127"/>
              <a:cs typeface="+mn-cs"/>
            </a:endParaRPr>
          </a:p>
        </p:txBody>
      </p:sp>
      <p:pic>
        <p:nvPicPr>
          <p:cNvPr id="10" name="그림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5019" y="1545423"/>
            <a:ext cx="6429868" cy="4783919"/>
          </a:xfrm>
          <a:prstGeom prst="rect">
            <a:avLst/>
          </a:prstGeom>
        </p:spPr>
      </p:pic>
      <p:pic>
        <p:nvPicPr>
          <p:cNvPr id="11" name="그림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75269" y="1288475"/>
            <a:ext cx="2764052" cy="2201600"/>
          </a:xfrm>
          <a:prstGeom prst="rect">
            <a:avLst/>
          </a:prstGeom>
        </p:spPr>
      </p:pic>
      <p:pic>
        <p:nvPicPr>
          <p:cNvPr id="13" name="그림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71917" y="4492648"/>
            <a:ext cx="2767404" cy="2203050"/>
          </a:xfrm>
          <a:prstGeom prst="rect">
            <a:avLst/>
          </a:prstGeom>
        </p:spPr>
      </p:pic>
      <p:pic>
        <p:nvPicPr>
          <p:cNvPr id="12" name="그림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46799" y="2897770"/>
            <a:ext cx="2765873" cy="2203050"/>
          </a:xfrm>
          <a:prstGeom prst="rect">
            <a:avLst/>
          </a:prstGeom>
        </p:spPr>
      </p:pic>
    </p:spTree>
    <p:extLst>
      <p:ext uri="{BB962C8B-B14F-4D97-AF65-F5344CB8AC3E}">
        <p14:creationId xmlns:p14="http://schemas.microsoft.com/office/powerpoint/2010/main" val="187346951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디자인 사용자 지정">
  <a:themeElements>
    <a:clrScheme name="NIER_blue">
      <a:dk1>
        <a:sysClr val="windowText" lastClr="000000"/>
      </a:dk1>
      <a:lt1>
        <a:sysClr val="window" lastClr="FFFFFF"/>
      </a:lt1>
      <a:dk2>
        <a:srgbClr val="2DBABD"/>
      </a:dk2>
      <a:lt2>
        <a:srgbClr val="EEECE1"/>
      </a:lt2>
      <a:accent1>
        <a:srgbClr val="4FC3E7"/>
      </a:accent1>
      <a:accent2>
        <a:srgbClr val="3BB2BF"/>
      </a:accent2>
      <a:accent3>
        <a:srgbClr val="8A96EE"/>
      </a:accent3>
      <a:accent4>
        <a:srgbClr val="9DD454"/>
      </a:accent4>
      <a:accent5>
        <a:srgbClr val="0E5673"/>
      </a:accent5>
      <a:accent6>
        <a:srgbClr val="9BBB59"/>
      </a:accent6>
      <a:hlink>
        <a:srgbClr val="7030A0"/>
      </a:hlink>
      <a:folHlink>
        <a:srgbClr val="D86A6A"/>
      </a:folHlink>
    </a:clrScheme>
    <a:fontScheme name="사용자 지정 1">
      <a:majorFont>
        <a:latin typeface="Gill Sans MT"/>
        <a:ea typeface="HY헤드라인M"/>
        <a:cs typeface=""/>
      </a:majorFont>
      <a:minorFont>
        <a:latin typeface="Gill Sans MT"/>
        <a:ea typeface="굴림체"/>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테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맑은 고딕"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맑은 고딕"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275</TotalTime>
  <Words>1170</Words>
  <Application>Microsoft Office PowerPoint</Application>
  <PresentationFormat>와이드스크린</PresentationFormat>
  <Paragraphs>257</Paragraphs>
  <Slides>24</Slides>
  <Notes>2</Notes>
  <HiddenSlides>0</HiddenSlides>
  <MMClips>0</MMClips>
  <ScaleCrop>false</ScaleCrop>
  <HeadingPairs>
    <vt:vector size="8" baseType="variant">
      <vt:variant>
        <vt:lpstr>사용한 글꼴</vt:lpstr>
      </vt:variant>
      <vt:variant>
        <vt:i4>16</vt:i4>
      </vt:variant>
      <vt:variant>
        <vt:lpstr>테마</vt:lpstr>
      </vt:variant>
      <vt:variant>
        <vt:i4>3</vt:i4>
      </vt:variant>
      <vt:variant>
        <vt:lpstr>포함된 OLE 서버</vt:lpstr>
      </vt:variant>
      <vt:variant>
        <vt:i4>1</vt:i4>
      </vt:variant>
      <vt:variant>
        <vt:lpstr>슬라이드 제목</vt:lpstr>
      </vt:variant>
      <vt:variant>
        <vt:i4>24</vt:i4>
      </vt:variant>
    </vt:vector>
  </HeadingPairs>
  <TitlesOfParts>
    <vt:vector size="44" baseType="lpstr">
      <vt:lpstr>a아메리카노M</vt:lpstr>
      <vt:lpstr>HY견고딕</vt:lpstr>
      <vt:lpstr>HY헤드라인M</vt:lpstr>
      <vt:lpstr>ＭＳ Ｐゴシック</vt:lpstr>
      <vt:lpstr>Titillium Light</vt:lpstr>
      <vt:lpstr>고양덕양 B</vt:lpstr>
      <vt:lpstr>굴림체</vt:lpstr>
      <vt:lpstr>나눔바른고딕</vt:lpstr>
      <vt:lpstr>맑은 고딕</vt:lpstr>
      <vt:lpstr>청소년서체</vt:lpstr>
      <vt:lpstr>Arial</vt:lpstr>
      <vt:lpstr>Calibri</vt:lpstr>
      <vt:lpstr>Gill Sans MT</vt:lpstr>
      <vt:lpstr>Palatino Linotype</vt:lpstr>
      <vt:lpstr>Times New Roman</vt:lpstr>
      <vt:lpstr>Wingdings</vt:lpstr>
      <vt:lpstr>Office 테마</vt:lpstr>
      <vt:lpstr>1_디자인 사용자 지정</vt:lpstr>
      <vt:lpstr>1_Office 테마</vt:lpstr>
      <vt:lpstr>SPW 12.0 Graph</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creator>PC</dc:creator>
  <cp:lastModifiedBy>Sang-Woo KIM</cp:lastModifiedBy>
  <cp:revision>21</cp:revision>
  <dcterms:created xsi:type="dcterms:W3CDTF">2021-06-02T07:07:13Z</dcterms:created>
  <dcterms:modified xsi:type="dcterms:W3CDTF">2021-06-03T07:49:48Z</dcterms:modified>
</cp:coreProperties>
</file>