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1788" r:id="rId5"/>
    <p:sldId id="2747" r:id="rId6"/>
    <p:sldId id="2019" r:id="rId7"/>
    <p:sldId id="2749" r:id="rId8"/>
    <p:sldId id="1849" r:id="rId9"/>
    <p:sldId id="1821" r:id="rId10"/>
    <p:sldId id="2748" r:id="rId11"/>
    <p:sldId id="2746" r:id="rId12"/>
  </p:sldIdLst>
  <p:sldSz cx="12192000" cy="6858000"/>
  <p:notesSz cx="6881813" cy="92964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4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TON, BARBARA BENDKOWSKI (LARC-D202)" initials="HBB(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B9"/>
    <a:srgbClr val="00B09B"/>
    <a:srgbClr val="77FFEF"/>
    <a:srgbClr val="2BFFE6"/>
    <a:srgbClr val="008A78"/>
    <a:srgbClr val="00B0AC"/>
    <a:srgbClr val="C4BD97"/>
    <a:srgbClr val="006411"/>
    <a:srgbClr val="00B050"/>
    <a:srgbClr val="FFF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10562E-D1CB-44F1-A145-E3B30B5349E7}" v="16" dt="2020-07-21T18:19:29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50" autoAdjust="0"/>
    <p:restoredTop sz="95853" autoAdjust="0"/>
  </p:normalViewPr>
  <p:slideViewPr>
    <p:cSldViewPr snapToGrid="0" snapToObjects="1">
      <p:cViewPr varScale="1">
        <p:scale>
          <a:sx n="87" d="100"/>
          <a:sy n="87" d="100"/>
        </p:scale>
        <p:origin x="108" y="780"/>
      </p:cViewPr>
      <p:guideLst>
        <p:guide orient="horz" pos="2328"/>
        <p:guide pos="3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60" d="100"/>
          <a:sy n="160" d="100"/>
        </p:scale>
        <p:origin x="4110" y="-5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l, Stephen Robert (LARC-E305)" userId="0b3ed32c-1c0e-477a-b03b-2cbd4be4d99c" providerId="ADAL" clId="{EE90D8E8-ACA9-496C-A10B-D98A89AB93DC}"/>
    <pc:docChg chg="undo custSel addSld delSld modSld sldOrd delMainMaster">
      <pc:chgData name="Hall, Stephen Robert (LARC-E305)" userId="0b3ed32c-1c0e-477a-b03b-2cbd4be4d99c" providerId="ADAL" clId="{EE90D8E8-ACA9-496C-A10B-D98A89AB93DC}" dt="2020-07-21T18:53:02.407" v="1126" actId="20577"/>
      <pc:docMkLst>
        <pc:docMk/>
      </pc:docMkLst>
      <pc:sldChg chg="del">
        <pc:chgData name="Hall, Stephen Robert (LARC-E305)" userId="0b3ed32c-1c0e-477a-b03b-2cbd4be4d99c" providerId="ADAL" clId="{EE90D8E8-ACA9-496C-A10B-D98A89AB93DC}" dt="2020-07-21T15:41:15.096" v="6" actId="2696"/>
        <pc:sldMkLst>
          <pc:docMk/>
          <pc:sldMk cId="3277990517" sldId="947"/>
        </pc:sldMkLst>
      </pc:sldChg>
      <pc:sldChg chg="modSp">
        <pc:chgData name="Hall, Stephen Robert (LARC-E305)" userId="0b3ed32c-1c0e-477a-b03b-2cbd4be4d99c" providerId="ADAL" clId="{EE90D8E8-ACA9-496C-A10B-D98A89AB93DC}" dt="2020-07-21T18:21:48.721" v="1011" actId="20577"/>
        <pc:sldMkLst>
          <pc:docMk/>
          <pc:sldMk cId="2855712309" sldId="1788"/>
        </pc:sldMkLst>
        <pc:spChg chg="mod">
          <ac:chgData name="Hall, Stephen Robert (LARC-E305)" userId="0b3ed32c-1c0e-477a-b03b-2cbd4be4d99c" providerId="ADAL" clId="{EE90D8E8-ACA9-496C-A10B-D98A89AB93DC}" dt="2020-07-21T18:21:48.721" v="1011" actId="20577"/>
          <ac:spMkLst>
            <pc:docMk/>
            <pc:sldMk cId="2855712309" sldId="1788"/>
            <ac:spMk id="4" creationId="{04A618E4-CE10-E54D-9083-7D24D69443DC}"/>
          </ac:spMkLst>
        </pc:spChg>
      </pc:sldChg>
      <pc:sldChg chg="del">
        <pc:chgData name="Hall, Stephen Robert (LARC-E305)" userId="0b3ed32c-1c0e-477a-b03b-2cbd4be4d99c" providerId="ADAL" clId="{EE90D8E8-ACA9-496C-A10B-D98A89AB93DC}" dt="2020-07-21T15:39:42.172" v="1" actId="2696"/>
        <pc:sldMkLst>
          <pc:docMk/>
          <pc:sldMk cId="244979292" sldId="1791"/>
        </pc:sldMkLst>
      </pc:sldChg>
      <pc:sldChg chg="del">
        <pc:chgData name="Hall, Stephen Robert (LARC-E305)" userId="0b3ed32c-1c0e-477a-b03b-2cbd4be4d99c" providerId="ADAL" clId="{EE90D8E8-ACA9-496C-A10B-D98A89AB93DC}" dt="2020-07-21T15:41:15.084" v="3" actId="2696"/>
        <pc:sldMkLst>
          <pc:docMk/>
          <pc:sldMk cId="4009454464" sldId="1793"/>
        </pc:sldMkLst>
      </pc:sldChg>
      <pc:sldChg chg="del">
        <pc:chgData name="Hall, Stephen Robert (LARC-E305)" userId="0b3ed32c-1c0e-477a-b03b-2cbd4be4d99c" providerId="ADAL" clId="{EE90D8E8-ACA9-496C-A10B-D98A89AB93DC}" dt="2020-07-21T15:41:22.066" v="32" actId="2696"/>
        <pc:sldMkLst>
          <pc:docMk/>
          <pc:sldMk cId="2306478629" sldId="1817"/>
        </pc:sldMkLst>
      </pc:sldChg>
      <pc:sldChg chg="del">
        <pc:chgData name="Hall, Stephen Robert (LARC-E305)" userId="0b3ed32c-1c0e-477a-b03b-2cbd4be4d99c" providerId="ADAL" clId="{EE90D8E8-ACA9-496C-A10B-D98A89AB93DC}" dt="2020-07-21T15:41:23.066" v="33" actId="2696"/>
        <pc:sldMkLst>
          <pc:docMk/>
          <pc:sldMk cId="207102544" sldId="1818"/>
        </pc:sldMkLst>
      </pc:sldChg>
      <pc:sldChg chg="addSp modSp">
        <pc:chgData name="Hall, Stephen Robert (LARC-E305)" userId="0b3ed32c-1c0e-477a-b03b-2cbd4be4d99c" providerId="ADAL" clId="{EE90D8E8-ACA9-496C-A10B-D98A89AB93DC}" dt="2020-07-21T18:19:43.888" v="1007" actId="1036"/>
        <pc:sldMkLst>
          <pc:docMk/>
          <pc:sldMk cId="2771555486" sldId="1849"/>
        </pc:sldMkLst>
        <pc:spChg chg="add mod">
          <ac:chgData name="Hall, Stephen Robert (LARC-E305)" userId="0b3ed32c-1c0e-477a-b03b-2cbd4be4d99c" providerId="ADAL" clId="{EE90D8E8-ACA9-496C-A10B-D98A89AB93DC}" dt="2020-07-21T18:19:43.888" v="1007" actId="1036"/>
          <ac:spMkLst>
            <pc:docMk/>
            <pc:sldMk cId="2771555486" sldId="1849"/>
            <ac:spMk id="2" creationId="{3AB57005-4D01-438F-BEFA-5CECE5EDF2A0}"/>
          </ac:spMkLst>
        </pc:spChg>
      </pc:sldChg>
      <pc:sldChg chg="del">
        <pc:chgData name="Hall, Stephen Robert (LARC-E305)" userId="0b3ed32c-1c0e-477a-b03b-2cbd4be4d99c" providerId="ADAL" clId="{EE90D8E8-ACA9-496C-A10B-D98A89AB93DC}" dt="2020-07-21T15:41:15.088" v="5" actId="2696"/>
        <pc:sldMkLst>
          <pc:docMk/>
          <pc:sldMk cId="2912798066" sldId="1850"/>
        </pc:sldMkLst>
      </pc:sldChg>
      <pc:sldChg chg="del">
        <pc:chgData name="Hall, Stephen Robert (LARC-E305)" userId="0b3ed32c-1c0e-477a-b03b-2cbd4be4d99c" providerId="ADAL" clId="{EE90D8E8-ACA9-496C-A10B-D98A89AB93DC}" dt="2020-07-21T15:41:15.131" v="13" actId="2696"/>
        <pc:sldMkLst>
          <pc:docMk/>
          <pc:sldMk cId="3505239196" sldId="1941"/>
        </pc:sldMkLst>
      </pc:sldChg>
      <pc:sldChg chg="del">
        <pc:chgData name="Hall, Stephen Robert (LARC-E305)" userId="0b3ed32c-1c0e-477a-b03b-2cbd4be4d99c" providerId="ADAL" clId="{EE90D8E8-ACA9-496C-A10B-D98A89AB93DC}" dt="2020-07-21T15:41:15.135" v="14" actId="2696"/>
        <pc:sldMkLst>
          <pc:docMk/>
          <pc:sldMk cId="3753701999" sldId="1942"/>
        </pc:sldMkLst>
      </pc:sldChg>
      <pc:sldChg chg="del">
        <pc:chgData name="Hall, Stephen Robert (LARC-E305)" userId="0b3ed32c-1c0e-477a-b03b-2cbd4be4d99c" providerId="ADAL" clId="{EE90D8E8-ACA9-496C-A10B-D98A89AB93DC}" dt="2020-07-21T15:41:15.140" v="16" actId="2696"/>
        <pc:sldMkLst>
          <pc:docMk/>
          <pc:sldMk cId="2763145847" sldId="1944"/>
        </pc:sldMkLst>
      </pc:sldChg>
      <pc:sldChg chg="del">
        <pc:chgData name="Hall, Stephen Robert (LARC-E305)" userId="0b3ed32c-1c0e-477a-b03b-2cbd4be4d99c" providerId="ADAL" clId="{EE90D8E8-ACA9-496C-A10B-D98A89AB93DC}" dt="2020-07-21T15:41:15.145" v="17" actId="2696"/>
        <pc:sldMkLst>
          <pc:docMk/>
          <pc:sldMk cId="3941476002" sldId="1947"/>
        </pc:sldMkLst>
      </pc:sldChg>
      <pc:sldChg chg="del">
        <pc:chgData name="Hall, Stephen Robert (LARC-E305)" userId="0b3ed32c-1c0e-477a-b03b-2cbd4be4d99c" providerId="ADAL" clId="{EE90D8E8-ACA9-496C-A10B-D98A89AB93DC}" dt="2020-07-21T15:41:15.151" v="18" actId="2696"/>
        <pc:sldMkLst>
          <pc:docMk/>
          <pc:sldMk cId="357272751" sldId="1948"/>
        </pc:sldMkLst>
      </pc:sldChg>
      <pc:sldChg chg="del">
        <pc:chgData name="Hall, Stephen Robert (LARC-E305)" userId="0b3ed32c-1c0e-477a-b03b-2cbd4be4d99c" providerId="ADAL" clId="{EE90D8E8-ACA9-496C-A10B-D98A89AB93DC}" dt="2020-07-21T15:41:15.157" v="21" actId="2696"/>
        <pc:sldMkLst>
          <pc:docMk/>
          <pc:sldMk cId="2514643452" sldId="1950"/>
        </pc:sldMkLst>
      </pc:sldChg>
      <pc:sldChg chg="del">
        <pc:chgData name="Hall, Stephen Robert (LARC-E305)" userId="0b3ed32c-1c0e-477a-b03b-2cbd4be4d99c" providerId="ADAL" clId="{EE90D8E8-ACA9-496C-A10B-D98A89AB93DC}" dt="2020-07-21T15:39:43.076" v="2" actId="2696"/>
        <pc:sldMkLst>
          <pc:docMk/>
          <pc:sldMk cId="1131553241" sldId="1955"/>
        </pc:sldMkLst>
      </pc:sldChg>
      <pc:sldChg chg="del">
        <pc:chgData name="Hall, Stephen Robert (LARC-E305)" userId="0b3ed32c-1c0e-477a-b03b-2cbd4be4d99c" providerId="ADAL" clId="{EE90D8E8-ACA9-496C-A10B-D98A89AB93DC}" dt="2020-07-21T18:02:29.476" v="695" actId="2696"/>
        <pc:sldMkLst>
          <pc:docMk/>
          <pc:sldMk cId="2445873512" sldId="1961"/>
        </pc:sldMkLst>
      </pc:sldChg>
      <pc:sldChg chg="del">
        <pc:chgData name="Hall, Stephen Robert (LARC-E305)" userId="0b3ed32c-1c0e-477a-b03b-2cbd4be4d99c" providerId="ADAL" clId="{EE90D8E8-ACA9-496C-A10B-D98A89AB93DC}" dt="2020-07-21T15:41:15.125" v="12" actId="2696"/>
        <pc:sldMkLst>
          <pc:docMk/>
          <pc:sldMk cId="2988383849" sldId="1974"/>
        </pc:sldMkLst>
      </pc:sldChg>
      <pc:sldChg chg="del">
        <pc:chgData name="Hall, Stephen Robert (LARC-E305)" userId="0b3ed32c-1c0e-477a-b03b-2cbd4be4d99c" providerId="ADAL" clId="{EE90D8E8-ACA9-496C-A10B-D98A89AB93DC}" dt="2020-07-21T15:41:15.166" v="31" actId="2696"/>
        <pc:sldMkLst>
          <pc:docMk/>
          <pc:sldMk cId="136652906" sldId="1981"/>
        </pc:sldMkLst>
      </pc:sldChg>
      <pc:sldChg chg="del">
        <pc:chgData name="Hall, Stephen Robert (LARC-E305)" userId="0b3ed32c-1c0e-477a-b03b-2cbd4be4d99c" providerId="ADAL" clId="{EE90D8E8-ACA9-496C-A10B-D98A89AB93DC}" dt="2020-07-21T15:41:15.086" v="4" actId="2696"/>
        <pc:sldMkLst>
          <pc:docMk/>
          <pc:sldMk cId="3884825516" sldId="1983"/>
        </pc:sldMkLst>
      </pc:sldChg>
      <pc:sldChg chg="del">
        <pc:chgData name="Hall, Stephen Robert (LARC-E305)" userId="0b3ed32c-1c0e-477a-b03b-2cbd4be4d99c" providerId="ADAL" clId="{EE90D8E8-ACA9-496C-A10B-D98A89AB93DC}" dt="2020-07-21T15:41:15.114" v="9" actId="2696"/>
        <pc:sldMkLst>
          <pc:docMk/>
          <pc:sldMk cId="3779165036" sldId="1985"/>
        </pc:sldMkLst>
      </pc:sldChg>
      <pc:sldChg chg="del">
        <pc:chgData name="Hall, Stephen Robert (LARC-E305)" userId="0b3ed32c-1c0e-477a-b03b-2cbd4be4d99c" providerId="ADAL" clId="{EE90D8E8-ACA9-496C-A10B-D98A89AB93DC}" dt="2020-07-21T15:41:15.120" v="10" actId="2696"/>
        <pc:sldMkLst>
          <pc:docMk/>
          <pc:sldMk cId="4146146895" sldId="1986"/>
        </pc:sldMkLst>
      </pc:sldChg>
      <pc:sldChg chg="del">
        <pc:chgData name="Hall, Stephen Robert (LARC-E305)" userId="0b3ed32c-1c0e-477a-b03b-2cbd4be4d99c" providerId="ADAL" clId="{EE90D8E8-ACA9-496C-A10B-D98A89AB93DC}" dt="2020-07-21T15:41:15.123" v="11" actId="2696"/>
        <pc:sldMkLst>
          <pc:docMk/>
          <pc:sldMk cId="1567091651" sldId="1987"/>
        </pc:sldMkLst>
      </pc:sldChg>
      <pc:sldChg chg="del">
        <pc:chgData name="Hall, Stephen Robert (LARC-E305)" userId="0b3ed32c-1c0e-477a-b03b-2cbd4be4d99c" providerId="ADAL" clId="{EE90D8E8-ACA9-496C-A10B-D98A89AB93DC}" dt="2020-07-21T17:47:16.038" v="357" actId="2696"/>
        <pc:sldMkLst>
          <pc:docMk/>
          <pc:sldMk cId="2149982872" sldId="2009"/>
        </pc:sldMkLst>
      </pc:sldChg>
      <pc:sldChg chg="del">
        <pc:chgData name="Hall, Stephen Robert (LARC-E305)" userId="0b3ed32c-1c0e-477a-b03b-2cbd4be4d99c" providerId="ADAL" clId="{EE90D8E8-ACA9-496C-A10B-D98A89AB93DC}" dt="2020-07-21T15:41:15.102" v="8" actId="2696"/>
        <pc:sldMkLst>
          <pc:docMk/>
          <pc:sldMk cId="3586720731" sldId="2016"/>
        </pc:sldMkLst>
      </pc:sldChg>
      <pc:sldChg chg="addSp delSp modSp">
        <pc:chgData name="Hall, Stephen Robert (LARC-E305)" userId="0b3ed32c-1c0e-477a-b03b-2cbd4be4d99c" providerId="ADAL" clId="{EE90D8E8-ACA9-496C-A10B-D98A89AB93DC}" dt="2020-07-21T18:53:02.407" v="1126" actId="20577"/>
        <pc:sldMkLst>
          <pc:docMk/>
          <pc:sldMk cId="2451054753" sldId="2019"/>
        </pc:sldMkLst>
        <pc:spChg chg="del">
          <ac:chgData name="Hall, Stephen Robert (LARC-E305)" userId="0b3ed32c-1c0e-477a-b03b-2cbd4be4d99c" providerId="ADAL" clId="{EE90D8E8-ACA9-496C-A10B-D98A89AB93DC}" dt="2020-07-21T17:50:48.279" v="361" actId="478"/>
          <ac:spMkLst>
            <pc:docMk/>
            <pc:sldMk cId="2451054753" sldId="2019"/>
            <ac:spMk id="9" creationId="{E27D5D14-6EF2-40E5-AFD5-C278AECABB6D}"/>
          </ac:spMkLst>
        </pc:spChg>
        <pc:spChg chg="del">
          <ac:chgData name="Hall, Stephen Robert (LARC-E305)" userId="0b3ed32c-1c0e-477a-b03b-2cbd4be4d99c" providerId="ADAL" clId="{EE90D8E8-ACA9-496C-A10B-D98A89AB93DC}" dt="2020-07-21T17:50:46.216" v="360" actId="478"/>
          <ac:spMkLst>
            <pc:docMk/>
            <pc:sldMk cId="2451054753" sldId="2019"/>
            <ac:spMk id="10" creationId="{039261F8-BA16-437B-8C2B-157741DB2DD0}"/>
          </ac:spMkLst>
        </pc:spChg>
        <pc:spChg chg="add mod">
          <ac:chgData name="Hall, Stephen Robert (LARC-E305)" userId="0b3ed32c-1c0e-477a-b03b-2cbd4be4d99c" providerId="ADAL" clId="{EE90D8E8-ACA9-496C-A10B-D98A89AB93DC}" dt="2020-07-21T18:07:02.422" v="793" actId="1035"/>
          <ac:spMkLst>
            <pc:docMk/>
            <pc:sldMk cId="2451054753" sldId="2019"/>
            <ac:spMk id="12" creationId="{C5F26318-49FB-4D8E-9F3D-9FAC076E6D86}"/>
          </ac:spMkLst>
        </pc:spChg>
        <pc:spChg chg="mod">
          <ac:chgData name="Hall, Stephen Robert (LARC-E305)" userId="0b3ed32c-1c0e-477a-b03b-2cbd4be4d99c" providerId="ADAL" clId="{EE90D8E8-ACA9-496C-A10B-D98A89AB93DC}" dt="2020-07-21T18:15:12.180" v="967" actId="20577"/>
          <ac:spMkLst>
            <pc:docMk/>
            <pc:sldMk cId="2451054753" sldId="2019"/>
            <ac:spMk id="15361" creationId="{00000000-0000-0000-0000-000000000000}"/>
          </ac:spMkLst>
        </pc:spChg>
        <pc:spChg chg="mod">
          <ac:chgData name="Hall, Stephen Robert (LARC-E305)" userId="0b3ed32c-1c0e-477a-b03b-2cbd4be4d99c" providerId="ADAL" clId="{EE90D8E8-ACA9-496C-A10B-D98A89AB93DC}" dt="2020-07-21T18:53:02.407" v="1126" actId="20577"/>
          <ac:spMkLst>
            <pc:docMk/>
            <pc:sldMk cId="2451054753" sldId="2019"/>
            <ac:spMk id="15362" creationId="{00000000-0000-0000-0000-000000000000}"/>
          </ac:spMkLst>
        </pc:spChg>
        <pc:picChg chg="del">
          <ac:chgData name="Hall, Stephen Robert (LARC-E305)" userId="0b3ed32c-1c0e-477a-b03b-2cbd4be4d99c" providerId="ADAL" clId="{EE90D8E8-ACA9-496C-A10B-D98A89AB93DC}" dt="2020-07-21T17:50:43.959" v="358" actId="478"/>
          <ac:picMkLst>
            <pc:docMk/>
            <pc:sldMk cId="2451054753" sldId="2019"/>
            <ac:picMk id="2" creationId="{00000000-0000-0000-0000-000000000000}"/>
          </ac:picMkLst>
        </pc:picChg>
        <pc:picChg chg="add mod">
          <ac:chgData name="Hall, Stephen Robert (LARC-E305)" userId="0b3ed32c-1c0e-477a-b03b-2cbd4be4d99c" providerId="ADAL" clId="{EE90D8E8-ACA9-496C-A10B-D98A89AB93DC}" dt="2020-07-21T18:06:53.186" v="786" actId="1076"/>
          <ac:picMkLst>
            <pc:docMk/>
            <pc:sldMk cId="2451054753" sldId="2019"/>
            <ac:picMk id="3" creationId="{38BA0943-686A-49FD-9630-23DA6B793A0F}"/>
          </ac:picMkLst>
        </pc:picChg>
        <pc:picChg chg="add del mod">
          <ac:chgData name="Hall, Stephen Robert (LARC-E305)" userId="0b3ed32c-1c0e-477a-b03b-2cbd4be4d99c" providerId="ADAL" clId="{EE90D8E8-ACA9-496C-A10B-D98A89AB93DC}" dt="2020-07-21T18:06:27.349" v="779" actId="478"/>
          <ac:picMkLst>
            <pc:docMk/>
            <pc:sldMk cId="2451054753" sldId="2019"/>
            <ac:picMk id="4" creationId="{ADF5BD10-60D3-4454-9582-C21786084C62}"/>
          </ac:picMkLst>
        </pc:picChg>
        <pc:picChg chg="del">
          <ac:chgData name="Hall, Stephen Robert (LARC-E305)" userId="0b3ed32c-1c0e-477a-b03b-2cbd4be4d99c" providerId="ADAL" clId="{EE90D8E8-ACA9-496C-A10B-D98A89AB93DC}" dt="2020-07-21T17:50:44.720" v="359" actId="478"/>
          <ac:picMkLst>
            <pc:docMk/>
            <pc:sldMk cId="2451054753" sldId="2019"/>
            <ac:picMk id="7" creationId="{497700D1-D5EE-4E5D-B4BD-A7C3502B1B0B}"/>
          </ac:picMkLst>
        </pc:picChg>
        <pc:picChg chg="add mod">
          <ac:chgData name="Hall, Stephen Robert (LARC-E305)" userId="0b3ed32c-1c0e-477a-b03b-2cbd4be4d99c" providerId="ADAL" clId="{EE90D8E8-ACA9-496C-A10B-D98A89AB93DC}" dt="2020-07-21T18:06:35.754" v="783" actId="1076"/>
          <ac:picMkLst>
            <pc:docMk/>
            <pc:sldMk cId="2451054753" sldId="2019"/>
            <ac:picMk id="11" creationId="{66ABC22D-12A8-4C8D-870E-FC80AD37A90F}"/>
          </ac:picMkLst>
        </pc:picChg>
      </pc:sldChg>
      <pc:sldChg chg="del">
        <pc:chgData name="Hall, Stephen Robert (LARC-E305)" userId="0b3ed32c-1c0e-477a-b03b-2cbd4be4d99c" providerId="ADAL" clId="{EE90D8E8-ACA9-496C-A10B-D98A89AB93DC}" dt="2020-07-21T15:41:15.154" v="19" actId="2696"/>
        <pc:sldMkLst>
          <pc:docMk/>
          <pc:sldMk cId="3459808510" sldId="2734"/>
        </pc:sldMkLst>
      </pc:sldChg>
      <pc:sldChg chg="del">
        <pc:chgData name="Hall, Stephen Robert (LARC-E305)" userId="0b3ed32c-1c0e-477a-b03b-2cbd4be4d99c" providerId="ADAL" clId="{EE90D8E8-ACA9-496C-A10B-D98A89AB93DC}" dt="2020-07-21T15:41:15.137" v="15" actId="2696"/>
        <pc:sldMkLst>
          <pc:docMk/>
          <pc:sldMk cId="2336715698" sldId="2744"/>
        </pc:sldMkLst>
      </pc:sldChg>
      <pc:sldChg chg="del">
        <pc:chgData name="Hall, Stephen Robert (LARC-E305)" userId="0b3ed32c-1c0e-477a-b03b-2cbd4be4d99c" providerId="ADAL" clId="{EE90D8E8-ACA9-496C-A10B-D98A89AB93DC}" dt="2020-07-21T17:45:55.573" v="354" actId="2696"/>
        <pc:sldMkLst>
          <pc:docMk/>
          <pc:sldMk cId="1225696769" sldId="2745"/>
        </pc:sldMkLst>
      </pc:sldChg>
      <pc:sldChg chg="modSp ord">
        <pc:chgData name="Hall, Stephen Robert (LARC-E305)" userId="0b3ed32c-1c0e-477a-b03b-2cbd4be4d99c" providerId="ADAL" clId="{EE90D8E8-ACA9-496C-A10B-D98A89AB93DC}" dt="2020-07-21T18:13:18.169" v="835"/>
        <pc:sldMkLst>
          <pc:docMk/>
          <pc:sldMk cId="115015840" sldId="2746"/>
        </pc:sldMkLst>
        <pc:spChg chg="mod">
          <ac:chgData name="Hall, Stephen Robert (LARC-E305)" userId="0b3ed32c-1c0e-477a-b03b-2cbd4be4d99c" providerId="ADAL" clId="{EE90D8E8-ACA9-496C-A10B-D98A89AB93DC}" dt="2020-07-21T17:44:46.722" v="352" actId="403"/>
          <ac:spMkLst>
            <pc:docMk/>
            <pc:sldMk cId="115015840" sldId="2746"/>
            <ac:spMk id="8" creationId="{EDDF8AB4-C5EB-4E84-B907-D6D457C70EB0}"/>
          </ac:spMkLst>
        </pc:spChg>
      </pc:sldChg>
      <pc:sldChg chg="addSp delSp modSp add">
        <pc:chgData name="Hall, Stephen Robert (LARC-E305)" userId="0b3ed32c-1c0e-477a-b03b-2cbd4be4d99c" providerId="ADAL" clId="{EE90D8E8-ACA9-496C-A10B-D98A89AB93DC}" dt="2020-07-21T18:24:17.554" v="1031" actId="20577"/>
        <pc:sldMkLst>
          <pc:docMk/>
          <pc:sldMk cId="1177350760" sldId="2747"/>
        </pc:sldMkLst>
        <pc:spChg chg="del mod">
          <ac:chgData name="Hall, Stephen Robert (LARC-E305)" userId="0b3ed32c-1c0e-477a-b03b-2cbd4be4d99c" providerId="ADAL" clId="{EE90D8E8-ACA9-496C-A10B-D98A89AB93DC}" dt="2020-07-21T18:06:20.938" v="778"/>
          <ac:spMkLst>
            <pc:docMk/>
            <pc:sldMk cId="1177350760" sldId="2747"/>
            <ac:spMk id="9" creationId="{E27D5D14-6EF2-40E5-AFD5-C278AECABB6D}"/>
          </ac:spMkLst>
        </pc:spChg>
        <pc:spChg chg="mod">
          <ac:chgData name="Hall, Stephen Robert (LARC-E305)" userId="0b3ed32c-1c0e-477a-b03b-2cbd4be4d99c" providerId="ADAL" clId="{EE90D8E8-ACA9-496C-A10B-D98A89AB93DC}" dt="2020-07-21T17:43:20.960" v="342" actId="1076"/>
          <ac:spMkLst>
            <pc:docMk/>
            <pc:sldMk cId="1177350760" sldId="2747"/>
            <ac:spMk id="10" creationId="{039261F8-BA16-437B-8C2B-157741DB2DD0}"/>
          </ac:spMkLst>
        </pc:spChg>
        <pc:spChg chg="add mod">
          <ac:chgData name="Hall, Stephen Robert (LARC-E305)" userId="0b3ed32c-1c0e-477a-b03b-2cbd4be4d99c" providerId="ADAL" clId="{EE90D8E8-ACA9-496C-A10B-D98A89AB93DC}" dt="2020-07-21T18:13:00.765" v="833" actId="1076"/>
          <ac:spMkLst>
            <pc:docMk/>
            <pc:sldMk cId="1177350760" sldId="2747"/>
            <ac:spMk id="12" creationId="{D0106E7B-9074-4E35-82FC-138E9E3E29E4}"/>
          </ac:spMkLst>
        </pc:spChg>
        <pc:spChg chg="mod">
          <ac:chgData name="Hall, Stephen Robert (LARC-E305)" userId="0b3ed32c-1c0e-477a-b03b-2cbd4be4d99c" providerId="ADAL" clId="{EE90D8E8-ACA9-496C-A10B-D98A89AB93DC}" dt="2020-07-21T18:24:17.554" v="1031" actId="20577"/>
          <ac:spMkLst>
            <pc:docMk/>
            <pc:sldMk cId="1177350760" sldId="2747"/>
            <ac:spMk id="15361" creationId="{00000000-0000-0000-0000-000000000000}"/>
          </ac:spMkLst>
        </pc:spChg>
        <pc:spChg chg="mod">
          <ac:chgData name="Hall, Stephen Robert (LARC-E305)" userId="0b3ed32c-1c0e-477a-b03b-2cbd4be4d99c" providerId="ADAL" clId="{EE90D8E8-ACA9-496C-A10B-D98A89AB93DC}" dt="2020-07-21T18:14:41.525" v="944" actId="27636"/>
          <ac:spMkLst>
            <pc:docMk/>
            <pc:sldMk cId="1177350760" sldId="2747"/>
            <ac:spMk id="15362" creationId="{00000000-0000-0000-0000-000000000000}"/>
          </ac:spMkLst>
        </pc:spChg>
        <pc:picChg chg="mod">
          <ac:chgData name="Hall, Stephen Robert (LARC-E305)" userId="0b3ed32c-1c0e-477a-b03b-2cbd4be4d99c" providerId="ADAL" clId="{EE90D8E8-ACA9-496C-A10B-D98A89AB93DC}" dt="2020-07-21T18:14:32.363" v="940" actId="14100"/>
          <ac:picMkLst>
            <pc:docMk/>
            <pc:sldMk cId="1177350760" sldId="2747"/>
            <ac:picMk id="2" creationId="{00000000-0000-0000-0000-000000000000}"/>
          </ac:picMkLst>
        </pc:picChg>
        <pc:picChg chg="del mod">
          <ac:chgData name="Hall, Stephen Robert (LARC-E305)" userId="0b3ed32c-1c0e-477a-b03b-2cbd4be4d99c" providerId="ADAL" clId="{EE90D8E8-ACA9-496C-A10B-D98A89AB93DC}" dt="2020-07-21T18:06:20.938" v="778"/>
          <ac:picMkLst>
            <pc:docMk/>
            <pc:sldMk cId="1177350760" sldId="2747"/>
            <ac:picMk id="7" creationId="{497700D1-D5EE-4E5D-B4BD-A7C3502B1B0B}"/>
          </ac:picMkLst>
        </pc:picChg>
        <pc:picChg chg="add mod">
          <ac:chgData name="Hall, Stephen Robert (LARC-E305)" userId="0b3ed32c-1c0e-477a-b03b-2cbd4be4d99c" providerId="ADAL" clId="{EE90D8E8-ACA9-496C-A10B-D98A89AB93DC}" dt="2020-07-21T18:14:39.071" v="942" actId="14100"/>
          <ac:picMkLst>
            <pc:docMk/>
            <pc:sldMk cId="1177350760" sldId="2747"/>
            <ac:picMk id="11" creationId="{2F58B59B-B474-42AE-9426-1F9F89E95A28}"/>
          </ac:picMkLst>
        </pc:picChg>
      </pc:sldChg>
      <pc:sldChg chg="del">
        <pc:chgData name="Hall, Stephen Robert (LARC-E305)" userId="0b3ed32c-1c0e-477a-b03b-2cbd4be4d99c" providerId="ADAL" clId="{EE90D8E8-ACA9-496C-A10B-D98A89AB93DC}" dt="2020-07-21T15:39:40.699" v="0" actId="2696"/>
        <pc:sldMkLst>
          <pc:docMk/>
          <pc:sldMk cId="2632558444" sldId="2747"/>
        </pc:sldMkLst>
      </pc:sldChg>
      <pc:sldChg chg="modSp add">
        <pc:chgData name="Hall, Stephen Robert (LARC-E305)" userId="0b3ed32c-1c0e-477a-b03b-2cbd4be4d99c" providerId="ADAL" clId="{EE90D8E8-ACA9-496C-A10B-D98A89AB93DC}" dt="2020-07-21T18:15:19.064" v="974" actId="20577"/>
        <pc:sldMkLst>
          <pc:docMk/>
          <pc:sldMk cId="3785146199" sldId="2748"/>
        </pc:sldMkLst>
        <pc:spChg chg="mod">
          <ac:chgData name="Hall, Stephen Robert (LARC-E305)" userId="0b3ed32c-1c0e-477a-b03b-2cbd4be4d99c" providerId="ADAL" clId="{EE90D8E8-ACA9-496C-A10B-D98A89AB93DC}" dt="2020-07-21T18:15:19.064" v="974" actId="20577"/>
          <ac:spMkLst>
            <pc:docMk/>
            <pc:sldMk cId="3785146199" sldId="2748"/>
            <ac:spMk id="6" creationId="{A81F529A-9301-4051-A235-20450436D3C7}"/>
          </ac:spMkLst>
        </pc:spChg>
      </pc:sldChg>
      <pc:sldChg chg="addSp delSp modSp add del">
        <pc:chgData name="Hall, Stephen Robert (LARC-E305)" userId="0b3ed32c-1c0e-477a-b03b-2cbd4be4d99c" providerId="ADAL" clId="{EE90D8E8-ACA9-496C-A10B-D98A89AB93DC}" dt="2020-07-21T18:13:06.722" v="834" actId="2696"/>
        <pc:sldMkLst>
          <pc:docMk/>
          <pc:sldMk cId="318029651" sldId="2749"/>
        </pc:sldMkLst>
        <pc:spChg chg="del">
          <ac:chgData name="Hall, Stephen Robert (LARC-E305)" userId="0b3ed32c-1c0e-477a-b03b-2cbd4be4d99c" providerId="ADAL" clId="{EE90D8E8-ACA9-496C-A10B-D98A89AB93DC}" dt="2020-07-21T18:05:22.772" v="774" actId="478"/>
          <ac:spMkLst>
            <pc:docMk/>
            <pc:sldMk cId="318029651" sldId="2749"/>
            <ac:spMk id="2" creationId="{26AB1114-F8A5-4A92-87D6-74E11B9AAC9D}"/>
          </ac:spMkLst>
        </pc:spChg>
        <pc:picChg chg="add del mod">
          <ac:chgData name="Hall, Stephen Robert (LARC-E305)" userId="0b3ed32c-1c0e-477a-b03b-2cbd4be4d99c" providerId="ADAL" clId="{EE90D8E8-ACA9-496C-A10B-D98A89AB93DC}" dt="2020-07-21T18:12:05.702" v="794"/>
          <ac:picMkLst>
            <pc:docMk/>
            <pc:sldMk cId="318029651" sldId="2749"/>
            <ac:picMk id="8" creationId="{EB8B38DA-C14A-48ED-9C51-B4592D4F9FDB}"/>
          </ac:picMkLst>
        </pc:picChg>
      </pc:sldChg>
      <pc:sldMasterChg chg="delSldLayout">
        <pc:chgData name="Hall, Stephen Robert (LARC-E305)" userId="0b3ed32c-1c0e-477a-b03b-2cbd4be4d99c" providerId="ADAL" clId="{EE90D8E8-ACA9-496C-A10B-D98A89AB93DC}" dt="2020-07-21T15:41:15.098" v="7" actId="2696"/>
        <pc:sldMasterMkLst>
          <pc:docMk/>
          <pc:sldMasterMk cId="2519722608" sldId="2147483648"/>
        </pc:sldMasterMkLst>
        <pc:sldLayoutChg chg="del">
          <pc:chgData name="Hall, Stephen Robert (LARC-E305)" userId="0b3ed32c-1c0e-477a-b03b-2cbd4be4d99c" providerId="ADAL" clId="{EE90D8E8-ACA9-496C-A10B-D98A89AB93DC}" dt="2020-07-21T15:41:15.098" v="7" actId="2696"/>
          <pc:sldLayoutMkLst>
            <pc:docMk/>
            <pc:sldMasterMk cId="2519722608" sldId="2147483648"/>
            <pc:sldLayoutMk cId="1111834514" sldId="2147483769"/>
          </pc:sldLayoutMkLst>
        </pc:sldLayoutChg>
      </pc:sldMasterChg>
      <pc:sldMasterChg chg="del delSldLayout">
        <pc:chgData name="Hall, Stephen Robert (LARC-E305)" userId="0b3ed32c-1c0e-477a-b03b-2cbd4be4d99c" providerId="ADAL" clId="{EE90D8E8-ACA9-496C-A10B-D98A89AB93DC}" dt="2020-07-21T15:41:15.165" v="30" actId="2696"/>
        <pc:sldMasterMkLst>
          <pc:docMk/>
          <pc:sldMasterMk cId="1014834739" sldId="2147483759"/>
        </pc:sldMasterMkLst>
        <pc:sldLayoutChg chg="del">
          <pc:chgData name="Hall, Stephen Robert (LARC-E305)" userId="0b3ed32c-1c0e-477a-b03b-2cbd4be4d99c" providerId="ADAL" clId="{EE90D8E8-ACA9-496C-A10B-D98A89AB93DC}" dt="2020-07-21T15:41:15.158" v="22" actId="2696"/>
          <pc:sldLayoutMkLst>
            <pc:docMk/>
            <pc:sldMasterMk cId="1014834739" sldId="2147483759"/>
            <pc:sldLayoutMk cId="3520072419" sldId="2147483760"/>
          </pc:sldLayoutMkLst>
        </pc:sldLayoutChg>
        <pc:sldLayoutChg chg="del">
          <pc:chgData name="Hall, Stephen Robert (LARC-E305)" userId="0b3ed32c-1c0e-477a-b03b-2cbd4be4d99c" providerId="ADAL" clId="{EE90D8E8-ACA9-496C-A10B-D98A89AB93DC}" dt="2020-07-21T15:41:15.159" v="23" actId="2696"/>
          <pc:sldLayoutMkLst>
            <pc:docMk/>
            <pc:sldMasterMk cId="1014834739" sldId="2147483759"/>
            <pc:sldLayoutMk cId="3101184490" sldId="2147483761"/>
          </pc:sldLayoutMkLst>
        </pc:sldLayoutChg>
        <pc:sldLayoutChg chg="del">
          <pc:chgData name="Hall, Stephen Robert (LARC-E305)" userId="0b3ed32c-1c0e-477a-b03b-2cbd4be4d99c" providerId="ADAL" clId="{EE90D8E8-ACA9-496C-A10B-D98A89AB93DC}" dt="2020-07-21T15:41:15.159" v="24" actId="2696"/>
          <pc:sldLayoutMkLst>
            <pc:docMk/>
            <pc:sldMasterMk cId="1014834739" sldId="2147483759"/>
            <pc:sldLayoutMk cId="759637936" sldId="2147483762"/>
          </pc:sldLayoutMkLst>
        </pc:sldLayoutChg>
        <pc:sldLayoutChg chg="del">
          <pc:chgData name="Hall, Stephen Robert (LARC-E305)" userId="0b3ed32c-1c0e-477a-b03b-2cbd4be4d99c" providerId="ADAL" clId="{EE90D8E8-ACA9-496C-A10B-D98A89AB93DC}" dt="2020-07-21T15:41:15.160" v="25" actId="2696"/>
          <pc:sldLayoutMkLst>
            <pc:docMk/>
            <pc:sldMasterMk cId="1014834739" sldId="2147483759"/>
            <pc:sldLayoutMk cId="2251017621" sldId="2147483763"/>
          </pc:sldLayoutMkLst>
        </pc:sldLayoutChg>
        <pc:sldLayoutChg chg="del">
          <pc:chgData name="Hall, Stephen Robert (LARC-E305)" userId="0b3ed32c-1c0e-477a-b03b-2cbd4be4d99c" providerId="ADAL" clId="{EE90D8E8-ACA9-496C-A10B-D98A89AB93DC}" dt="2020-07-21T15:41:15.161" v="26" actId="2696"/>
          <pc:sldLayoutMkLst>
            <pc:docMk/>
            <pc:sldMasterMk cId="1014834739" sldId="2147483759"/>
            <pc:sldLayoutMk cId="1638698283" sldId="2147483764"/>
          </pc:sldLayoutMkLst>
        </pc:sldLayoutChg>
        <pc:sldLayoutChg chg="del">
          <pc:chgData name="Hall, Stephen Robert (LARC-E305)" userId="0b3ed32c-1c0e-477a-b03b-2cbd4be4d99c" providerId="ADAL" clId="{EE90D8E8-ACA9-496C-A10B-D98A89AB93DC}" dt="2020-07-21T15:41:15.162" v="27" actId="2696"/>
          <pc:sldLayoutMkLst>
            <pc:docMk/>
            <pc:sldMasterMk cId="1014834739" sldId="2147483759"/>
            <pc:sldLayoutMk cId="1968917845" sldId="2147483765"/>
          </pc:sldLayoutMkLst>
        </pc:sldLayoutChg>
        <pc:sldLayoutChg chg="del">
          <pc:chgData name="Hall, Stephen Robert (LARC-E305)" userId="0b3ed32c-1c0e-477a-b03b-2cbd4be4d99c" providerId="ADAL" clId="{EE90D8E8-ACA9-496C-A10B-D98A89AB93DC}" dt="2020-07-21T15:41:15.155" v="20" actId="2696"/>
          <pc:sldLayoutMkLst>
            <pc:docMk/>
            <pc:sldMasterMk cId="1014834739" sldId="2147483759"/>
            <pc:sldLayoutMk cId="2703400741" sldId="2147483766"/>
          </pc:sldLayoutMkLst>
        </pc:sldLayoutChg>
        <pc:sldLayoutChg chg="del">
          <pc:chgData name="Hall, Stephen Robert (LARC-E305)" userId="0b3ed32c-1c0e-477a-b03b-2cbd4be4d99c" providerId="ADAL" clId="{EE90D8E8-ACA9-496C-A10B-D98A89AB93DC}" dt="2020-07-21T15:41:15.162" v="28" actId="2696"/>
          <pc:sldLayoutMkLst>
            <pc:docMk/>
            <pc:sldMasterMk cId="1014834739" sldId="2147483759"/>
            <pc:sldLayoutMk cId="2383044135" sldId="2147483767"/>
          </pc:sldLayoutMkLst>
        </pc:sldLayoutChg>
        <pc:sldLayoutChg chg="del">
          <pc:chgData name="Hall, Stephen Robert (LARC-E305)" userId="0b3ed32c-1c0e-477a-b03b-2cbd4be4d99c" providerId="ADAL" clId="{EE90D8E8-ACA9-496C-A10B-D98A89AB93DC}" dt="2020-07-21T15:41:15.163" v="29" actId="2696"/>
          <pc:sldLayoutMkLst>
            <pc:docMk/>
            <pc:sldMasterMk cId="1014834739" sldId="2147483759"/>
            <pc:sldLayoutMk cId="3771279206" sldId="214748376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FC760B-9890-E842-A713-EB448D2A711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574D13-B0B8-C04B-AA2F-39F6D9D4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737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DE2623-D16B-CD4C-ACE8-BC0236EAA7D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21A562-6C37-CE41-99D8-994A808E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06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1A562-6C37-CE41-99D8-994A808E33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1A562-6C37-CE41-99D8-994A808E33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0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5559" y="4415790"/>
            <a:ext cx="5404467" cy="4183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6602" y="8829967"/>
            <a:ext cx="2927420" cy="46482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EE59BC-25D9-4248-9654-98137F7C9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8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-8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3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hart - N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E00922-7687-EA47-9BC8-EBC78CD432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6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- NA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1600" y="1143000"/>
            <a:ext cx="11988800" cy="5410200"/>
          </a:xfrm>
          <a:prstGeom prst="rect">
            <a:avLst/>
          </a:prstGeom>
        </p:spPr>
        <p:txBody>
          <a:bodyPr/>
          <a:lstStyle>
            <a:lvl1pPr marL="457189" indent="-457189">
              <a:buClrTx/>
              <a:buFont typeface="Wingdings" charset="2"/>
              <a:buChar char="Ø"/>
              <a:defRPr sz="2800" b="0">
                <a:latin typeface="+mn-lt"/>
              </a:defRPr>
            </a:lvl1pPr>
            <a:lvl2pPr marL="990575" indent="-380990">
              <a:buClr>
                <a:schemeClr val="tx1"/>
              </a:buClr>
              <a:buFont typeface="Arial"/>
              <a:buChar char="•"/>
              <a:defRPr sz="2800" b="0">
                <a:latin typeface="+mn-lt"/>
              </a:defRPr>
            </a:lvl2pPr>
            <a:lvl3pPr marL="1523962" indent="-304792">
              <a:buFont typeface="Calibri" panose="020F0502020204030204" pitchFamily="34" charset="0"/>
              <a:buChar char="–"/>
              <a:defRPr sz="2400" b="0">
                <a:latin typeface="+mn-lt"/>
              </a:defRPr>
            </a:lvl3pPr>
            <a:lvl4pPr marL="2133547" indent="-304792">
              <a:buFont typeface="Courier New" panose="02070309020205020404" pitchFamily="49" charset="0"/>
              <a:buChar char="o"/>
              <a:defRPr sz="2400" b="0">
                <a:latin typeface="+mn-lt"/>
              </a:defRPr>
            </a:lvl4pPr>
            <a:lvl5pPr>
              <a:defRPr sz="2400" b="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1" y="0"/>
            <a:ext cx="8410944" cy="975701"/>
          </a:xfrm>
          <a:prstGeom prst="rect">
            <a:avLst/>
          </a:prstGeom>
        </p:spPr>
        <p:txBody>
          <a:bodyPr anchor="ctr"/>
          <a:lstStyle>
            <a:lvl1pPr algn="ctr"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TEMPO Science Team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24C6-B8C2-40F0-BF2D-44D0E3E380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5AB307E-6479-4B01-BC09-52E4B14A6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29700"/>
            <a:ext cx="2743200" cy="18288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June 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2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A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621140"/>
            <a:ext cx="2743200" cy="18288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>
              <a:defRPr lang="en-US" sz="1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2,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TEMPO Science Team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24C6-B8C2-40F0-BF2D-44D0E3E380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438401" y="0"/>
            <a:ext cx="8410944" cy="975701"/>
          </a:xfrm>
          <a:prstGeom prst="rect">
            <a:avLst/>
          </a:prstGeom>
        </p:spPr>
        <p:txBody>
          <a:bodyPr anchor="ctr"/>
          <a:lstStyle>
            <a:lvl1pPr algn="ctr"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100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900680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 lang="en-US" sz="5400" b="0" smtClean="0">
                <a:solidFill>
                  <a:srgbClr val="000090"/>
                </a:solidFill>
                <a:cs typeface="Arial Rounded MT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TEMPO Science Team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24C6-B8C2-40F0-BF2D-44D0E3E380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92356197-65FC-4F71-A33A-6CAF78ADF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29700"/>
            <a:ext cx="2743200" cy="18288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June 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6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 txBox="1">
            <a:spLocks/>
          </p:cNvSpPr>
          <p:nvPr userDrawn="1"/>
        </p:nvSpPr>
        <p:spPr>
          <a:xfrm>
            <a:off x="0" y="3101189"/>
            <a:ext cx="12192000" cy="64633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7200" b="0" dirty="0">
                <a:solidFill>
                  <a:srgbClr val="000090"/>
                </a:solidFill>
                <a:latin typeface="+mn-lt"/>
                <a:cs typeface="Arial Rounded MT Bold"/>
              </a:rPr>
              <a:t>Questions</a:t>
            </a:r>
            <a:endParaRPr lang="en-US" sz="6000" b="0" dirty="0">
              <a:solidFill>
                <a:srgbClr val="000090"/>
              </a:solidFill>
              <a:latin typeface="+mn-lt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3830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 txBox="1">
            <a:spLocks/>
          </p:cNvSpPr>
          <p:nvPr userDrawn="1"/>
        </p:nvSpPr>
        <p:spPr>
          <a:xfrm>
            <a:off x="0" y="3101189"/>
            <a:ext cx="12192000" cy="64633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7200" b="0" dirty="0">
                <a:solidFill>
                  <a:srgbClr val="000090"/>
                </a:solidFill>
                <a:latin typeface="+mn-lt"/>
                <a:cs typeface="Arial Rounded MT Bold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19576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EDD07B-0B4F-C141-BE97-9114F86A18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859" y="2834341"/>
            <a:ext cx="18288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0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038" y="0"/>
            <a:ext cx="8309316" cy="964406"/>
          </a:xfrm>
          <a:prstGeom prst="rect">
            <a:avLst/>
          </a:prstGeom>
        </p:spPr>
        <p:txBody>
          <a:bodyPr vert="horz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TEMPO Science Team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528EB1-4DC2-B445-862E-7D59106F092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66701" y="1158875"/>
            <a:ext cx="11605684" cy="53609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A34F9E2-853F-407C-8157-7FF8CE2EE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29700"/>
            <a:ext cx="2743200" cy="18288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June 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9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NASA S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O ppt Banner v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3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964" y="49673"/>
            <a:ext cx="8073533" cy="964406"/>
          </a:xfrm>
          <a:prstGeom prst="rect">
            <a:avLst/>
          </a:prstGeom>
        </p:spPr>
        <p:txBody>
          <a:bodyPr vert="horz" anchor="ctr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1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66B0BD-E58A-4244-AEC7-191267D1861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038600" y="6621140"/>
            <a:ext cx="4114800" cy="18288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TEMPO Science Team Meeting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448800" y="6621140"/>
            <a:ext cx="2743200" cy="18288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E24C6-B8C2-40F0-BF2D-44D0E3E3802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92427-416E-FE48-A31E-73E7DD1A119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656" y="63057"/>
            <a:ext cx="1077216" cy="892644"/>
          </a:xfrm>
          <a:prstGeom prst="rect">
            <a:avLst/>
          </a:prstGeom>
        </p:spPr>
      </p:pic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4D4BAB24-3FE2-494F-8F0A-9C697D25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29700"/>
            <a:ext cx="2743200" cy="18288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June 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2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6" r:id="rId2"/>
    <p:sldLayoutId id="2147483660" r:id="rId3"/>
    <p:sldLayoutId id="2147483753" r:id="rId4"/>
    <p:sldLayoutId id="2147483746" r:id="rId5"/>
    <p:sldLayoutId id="2147483653" r:id="rId6"/>
    <p:sldLayoutId id="2147483654" r:id="rId7"/>
    <p:sldLayoutId id="2147483756" r:id="rId8"/>
    <p:sldLayoutId id="2147483757" r:id="rId9"/>
  </p:sldLayoutIdLst>
  <p:hf hdr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A618E4-CE10-E54D-9083-7D24D6944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144" y="1346008"/>
            <a:ext cx="6384659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n-US" sz="3600" dirty="0">
                <a:solidFill>
                  <a:srgbClr val="000090"/>
                </a:solidFill>
                <a:latin typeface="+mn-lt"/>
                <a:cs typeface="Arial" charset="0"/>
              </a:rPr>
              <a:t>Hosting Update for </a:t>
            </a:r>
          </a:p>
          <a:p>
            <a:pPr algn="r" eaLnBrk="1" hangingPunct="1"/>
            <a:r>
              <a:rPr lang="en-US" sz="3600" dirty="0">
                <a:solidFill>
                  <a:srgbClr val="000090"/>
                </a:solidFill>
                <a:latin typeface="+mn-lt"/>
                <a:cs typeface="Arial" charset="0"/>
              </a:rPr>
              <a:t>TEMPO Science Team Meeting</a:t>
            </a:r>
          </a:p>
          <a:p>
            <a:pPr algn="r" eaLnBrk="1" hangingPunct="1"/>
            <a:endParaRPr lang="en-US" sz="2000" b="1" dirty="0">
              <a:solidFill>
                <a:srgbClr val="000090"/>
              </a:solidFill>
              <a:latin typeface="+mn-lt"/>
              <a:cs typeface="Arial" charset="0"/>
            </a:endParaRPr>
          </a:p>
          <a:p>
            <a:pPr algn="r" eaLnBrk="1" hangingPunct="1"/>
            <a:r>
              <a:rPr lang="en-US" sz="3200" dirty="0">
                <a:solidFill>
                  <a:srgbClr val="000090"/>
                </a:solidFill>
                <a:latin typeface="+mn-lt"/>
                <a:cs typeface="Arial" charset="0"/>
              </a:rPr>
              <a:t>Acting PM: Kevin Daugherty</a:t>
            </a:r>
          </a:p>
          <a:p>
            <a:pPr algn="r" eaLnBrk="1" hangingPunct="1"/>
            <a:r>
              <a:rPr lang="en-US" sz="3200" dirty="0">
                <a:solidFill>
                  <a:srgbClr val="000090"/>
                </a:solidFill>
                <a:latin typeface="+mn-lt"/>
                <a:cs typeface="Arial" charset="0"/>
              </a:rPr>
              <a:t>Acting DPM:  Crystal Fenn</a:t>
            </a:r>
          </a:p>
          <a:p>
            <a:pPr algn="r" eaLnBrk="1" hangingPunct="1"/>
            <a:endParaRPr lang="en-US" sz="2000" dirty="0">
              <a:solidFill>
                <a:srgbClr val="000090"/>
              </a:solidFill>
              <a:latin typeface="+mn-lt"/>
              <a:cs typeface="Arial" charset="0"/>
            </a:endParaRPr>
          </a:p>
          <a:p>
            <a:pPr algn="r" eaLnBrk="1" hangingPunct="1"/>
            <a:r>
              <a:rPr lang="en-US" sz="2800" dirty="0">
                <a:solidFill>
                  <a:srgbClr val="000090"/>
                </a:solidFill>
                <a:latin typeface="+mn-lt"/>
                <a:cs typeface="Arial" charset="0"/>
              </a:rPr>
              <a:t>June 2,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4EE82-65C7-D54D-B887-A8AE6266F7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7081" y="306296"/>
            <a:ext cx="1100871" cy="10397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F2ED10-0559-6044-A766-7181D66145B4}"/>
              </a:ext>
            </a:extLst>
          </p:cNvPr>
          <p:cNvCxnSpPr>
            <a:cxnSpLocks/>
          </p:cNvCxnSpPr>
          <p:nvPr/>
        </p:nvCxnSpPr>
        <p:spPr>
          <a:xfrm>
            <a:off x="9843248" y="530316"/>
            <a:ext cx="0" cy="5916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9690AA-908B-6847-9647-C644F785BE79}"/>
              </a:ext>
            </a:extLst>
          </p:cNvPr>
          <p:cNvSpPr txBox="1"/>
          <p:nvPr/>
        </p:nvSpPr>
        <p:spPr>
          <a:xfrm>
            <a:off x="8032373" y="603437"/>
            <a:ext cx="1766048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7" dirty="0">
                <a:solidFill>
                  <a:srgbClr val="0000A9"/>
                </a:solidFill>
                <a:latin typeface="Helvetica" pitchFamily="2" charset="0"/>
              </a:rPr>
              <a:t>Tropospheric Emissions:</a:t>
            </a:r>
          </a:p>
          <a:p>
            <a:pPr algn="ctr"/>
            <a:r>
              <a:rPr lang="en-US" sz="1067" dirty="0">
                <a:solidFill>
                  <a:srgbClr val="0000A9"/>
                </a:solidFill>
                <a:latin typeface="Helvetica" pitchFamily="2" charset="0"/>
              </a:rPr>
              <a:t>Monitoring of Pollution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A694F4-45EC-8141-86E0-7BED803B0B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649" y="6020376"/>
            <a:ext cx="952281" cy="7891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26CCF7-2416-F54B-8C58-3955DD80C2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1803" y="6014733"/>
            <a:ext cx="688700" cy="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1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61844" y="1063488"/>
            <a:ext cx="8108121" cy="276915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The TEMPO Instrument has been delivered to Maxar!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Instrument is ready for integration with IS40e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The TEMPO team is working closely with our commercial host partners, Maxar Technologies and Intelsat General, to successfully integrate the TEMPO Instrument and Ground Systems</a:t>
            </a:r>
            <a:endParaRPr lang="en-US" sz="1800" dirty="0"/>
          </a:p>
        </p:txBody>
      </p:sp>
      <p:sp>
        <p:nvSpPr>
          <p:cNvPr id="153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24C6-B8C2-40F0-BF2D-44D0E3E3802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066" y="3729406"/>
            <a:ext cx="3471675" cy="26826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9261F8-BA16-437B-8C2B-157741DB2DD0}"/>
              </a:ext>
            </a:extLst>
          </p:cNvPr>
          <p:cNvSpPr txBox="1"/>
          <p:nvPr/>
        </p:nvSpPr>
        <p:spPr>
          <a:xfrm>
            <a:off x="3339269" y="6348626"/>
            <a:ext cx="2302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Intelsat 40e with TEMPO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106E7B-9074-4E35-82FC-138E9E3E29E4}"/>
              </a:ext>
            </a:extLst>
          </p:cNvPr>
          <p:cNvSpPr txBox="1"/>
          <p:nvPr/>
        </p:nvSpPr>
        <p:spPr>
          <a:xfrm>
            <a:off x="8303532" y="6374026"/>
            <a:ext cx="364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TEMPO Instrument Shipment May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7D2CBA-7633-4E68-8E30-10AC09EE0C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393" y="1123541"/>
            <a:ext cx="3911803" cy="2606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F7071C-00CF-47C7-B7E0-3AC1A7B8BF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66" y="3795796"/>
            <a:ext cx="3906317" cy="26060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F2FB3-A743-446B-936F-C217057CDA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June 2, 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D4B2D-35FC-4353-A7DB-B184D49C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TEMPO Science Team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5076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61845" y="1063488"/>
            <a:ext cx="7882834" cy="55576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NASA contracted with Maxar Technologies (formerly Space Systems Loral) in 2019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Completed multiple reviews including spacecraft and ground system design reviews, a shipment review, and a system integration review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TEMPO was delivered to Maxar Technologies in Palo Alto, CA on May 18, 2021</a:t>
            </a:r>
            <a:endParaRPr lang="en-US" sz="2000" dirty="0"/>
          </a:p>
        </p:txBody>
      </p:sp>
      <p:sp>
        <p:nvSpPr>
          <p:cNvPr id="153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Services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24C6-B8C2-40F0-BF2D-44D0E3E3802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ABC22D-12A8-4C8D-870E-FC80AD37A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983" y="1120133"/>
            <a:ext cx="3840940" cy="24005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F26318-49FB-4D8E-9F3D-9FAC076E6D86}"/>
              </a:ext>
            </a:extLst>
          </p:cNvPr>
          <p:cNvSpPr txBox="1"/>
          <p:nvPr/>
        </p:nvSpPr>
        <p:spPr>
          <a:xfrm>
            <a:off x="8747300" y="3474339"/>
            <a:ext cx="2842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Intelsat SOC (Tysons Corner, VA)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E95D53-07B4-41CD-969C-1797A9DCB6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June 2, 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BAF41-DF2F-4F7E-96DB-3B056488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TEMPO Science Team Meeting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D4419-0D5B-406A-925E-2DE84E848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894" y="4041863"/>
            <a:ext cx="3339642" cy="235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5475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D205AD-6D6A-423D-9257-6969BFB2F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143000"/>
            <a:ext cx="11988800" cy="28927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TEMPO Sensor Integration – October 2021</a:t>
            </a:r>
          </a:p>
          <a:p>
            <a:r>
              <a:rPr lang="en-US" dirty="0"/>
              <a:t>Thermal Vacuum Testing – January-February 2022</a:t>
            </a:r>
          </a:p>
          <a:p>
            <a:r>
              <a:rPr lang="en-US" dirty="0"/>
              <a:t>Vibration and Acoustics Testing – March-June 2022</a:t>
            </a:r>
          </a:p>
          <a:p>
            <a:r>
              <a:rPr lang="en-US" dirty="0"/>
              <a:t>EMI/EMC Testing – June-August 2022</a:t>
            </a:r>
          </a:p>
          <a:p>
            <a:r>
              <a:rPr lang="en-US" dirty="0"/>
              <a:t>Shipment to Launch Site – October 2022</a:t>
            </a:r>
          </a:p>
          <a:p>
            <a:r>
              <a:rPr lang="en-US" dirty="0"/>
              <a:t>Launch – November 2022</a:t>
            </a:r>
          </a:p>
          <a:p>
            <a:r>
              <a:rPr lang="en-US" dirty="0"/>
              <a:t>Nominal Operations Begin – March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95E452-EF2E-48E4-B8F4-81C16CA4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and Test Schedule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A6F55-9FB8-40FA-9F15-10E63BF70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TEMPO Science Team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5C80D-1CE9-4C94-9A89-58B6698A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24C6-B8C2-40F0-BF2D-44D0E3E3802A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F3DDA3-83B1-49AA-8B6A-CFDCB5C76E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June 2, 2021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79815C-D822-455C-8430-8587D6CF2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021" y="1330698"/>
            <a:ext cx="4104379" cy="3996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C3675-7D44-4228-AAB7-CC4A6375D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312" y="4115424"/>
            <a:ext cx="5298475" cy="242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4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AB57005-4D01-438F-BEFA-5CECE5EDF2A0}"/>
              </a:ext>
            </a:extLst>
          </p:cNvPr>
          <p:cNvSpPr txBox="1">
            <a:spLocks/>
          </p:cNvSpPr>
          <p:nvPr/>
        </p:nvSpPr>
        <p:spPr>
          <a:xfrm>
            <a:off x="2438401" y="132520"/>
            <a:ext cx="8410944" cy="975701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7155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TEMPO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24C6-B8C2-40F0-BF2D-44D0E3E3802A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DFABE-AF93-49D1-B059-B4080E77B6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72147" y="1173414"/>
            <a:ext cx="7864630" cy="556907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583EC-462E-407D-8DB2-3CBCE7E6A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2, 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692FB-A2D1-465E-BFC4-AD92EBAE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TEMPO Science Team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9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A81F529A-9301-4051-A235-20450436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1" y="0"/>
            <a:ext cx="8410944" cy="975701"/>
          </a:xfrm>
        </p:spPr>
        <p:txBody>
          <a:bodyPr/>
          <a:lstStyle/>
          <a:p>
            <a:pPr lvl="0"/>
            <a:r>
              <a:rPr lang="en-US" sz="2800" dirty="0"/>
              <a:t>TEMPO</a:t>
            </a:r>
            <a:br>
              <a:rPr lang="en-US" sz="2800" dirty="0"/>
            </a:br>
            <a:r>
              <a:rPr lang="en-US" sz="2800" dirty="0"/>
              <a:t>Operations &amp; Data Flow Update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48800" y="6621140"/>
            <a:ext cx="2743200" cy="182880"/>
          </a:xfrm>
        </p:spPr>
        <p:txBody>
          <a:bodyPr/>
          <a:lstStyle/>
          <a:p>
            <a:fld id="{DA0E24C6-B8C2-40F0-BF2D-44D0E3E3802A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F7ACA5-D61D-4620-9EF5-D46F0FDB70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7442"/>
            <a:ext cx="12192000" cy="581564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BA7B9-15BC-4041-B2CE-3FF64BBAF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FF6E9-6D35-40C9-A3F3-862DC1ED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TEMPO Science Team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4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C5DEBD7-C4EA-41FD-8630-DD228F1EE0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7737"/>
            <a:ext cx="12192000" cy="58156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AB9ED6-7EB5-4C26-9FF3-C086A6168D08}"/>
              </a:ext>
            </a:extLst>
          </p:cNvPr>
          <p:cNvSpPr/>
          <p:nvPr/>
        </p:nvSpPr>
        <p:spPr>
          <a:xfrm>
            <a:off x="10175846" y="1266738"/>
            <a:ext cx="1040235" cy="8305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7BAA6E-60E0-4B6B-B813-E9BE0FA4544F}"/>
              </a:ext>
            </a:extLst>
          </p:cNvPr>
          <p:cNvSpPr/>
          <p:nvPr/>
        </p:nvSpPr>
        <p:spPr>
          <a:xfrm>
            <a:off x="975919" y="1266738"/>
            <a:ext cx="1040235" cy="8305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DDF8AB4-C5EB-4E84-B907-D6D457C7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1" y="0"/>
            <a:ext cx="8410944" cy="975701"/>
          </a:xfrm>
        </p:spPr>
        <p:txBody>
          <a:bodyPr/>
          <a:lstStyle/>
          <a:p>
            <a:pPr lvl="0"/>
            <a:r>
              <a:rPr lang="en-US" dirty="0"/>
              <a:t>Partner Map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48800" y="6621140"/>
            <a:ext cx="2743200" cy="182880"/>
          </a:xfrm>
        </p:spPr>
        <p:txBody>
          <a:bodyPr/>
          <a:lstStyle/>
          <a:p>
            <a:fld id="{DA0E24C6-B8C2-40F0-BF2D-44D0E3E3802A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FFAB30-6DDA-4D12-9BC0-9D033FF9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2, 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B226B-59E8-4D41-90B2-38449524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TEMPO Science Team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5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E583755-DFDA-4DC7-9855-11E240C735CD}" vid="{B1693466-D641-4694-BAB3-37399BADBB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71F3C3AD162418168A3D1EEC31C68" ma:contentTypeVersion="12" ma:contentTypeDescription="Create a new document." ma:contentTypeScope="" ma:versionID="23f9828e1367ca56e29da0e1b911ea7c">
  <xsd:schema xmlns:xsd="http://www.w3.org/2001/XMLSchema" xmlns:xs="http://www.w3.org/2001/XMLSchema" xmlns:p="http://schemas.microsoft.com/office/2006/metadata/properties" xmlns:ns1="http://schemas.microsoft.com/sharepoint/v3" xmlns:ns3="4817ca35-7031-43a6-bda2-0d9832ef6347" xmlns:ns4="3cb15ddf-dbe9-47ea-851d-c70642058130" targetNamespace="http://schemas.microsoft.com/office/2006/metadata/properties" ma:root="true" ma:fieldsID="26c801a38a4cce70183693116bec2865" ns1:_="" ns3:_="" ns4:_="">
    <xsd:import namespace="http://schemas.microsoft.com/sharepoint/v3"/>
    <xsd:import namespace="4817ca35-7031-43a6-bda2-0d9832ef6347"/>
    <xsd:import namespace="3cb15ddf-dbe9-47ea-851d-c7064205813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7ca35-7031-43a6-bda2-0d9832ef63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15ddf-dbe9-47ea-851d-c706420581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02650C-B2D0-43C0-8232-4272E7CD003A}">
  <ds:schemaRefs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3cb15ddf-dbe9-47ea-851d-c70642058130"/>
    <ds:schemaRef ds:uri="4817ca35-7031-43a6-bda2-0d9832ef634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A9E982-232B-4980-93D1-6A6E04B6B2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5EC7CB-E667-4E4A-B255-3477337627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17ca35-7031-43a6-bda2-0d9832ef6347"/>
    <ds:schemaRef ds:uri="3cb15ddf-dbe9-47ea-851d-c706420581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TEMPO Mission PPT Template</Template>
  <TotalTime>24434</TotalTime>
  <Words>257</Words>
  <Application>Microsoft Office PowerPoint</Application>
  <PresentationFormat>Widescreen</PresentationFormat>
  <Paragraphs>53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Helvetica</vt:lpstr>
      <vt:lpstr>Wingdings</vt:lpstr>
      <vt:lpstr>Office Theme</vt:lpstr>
      <vt:lpstr>PowerPoint Presentation</vt:lpstr>
      <vt:lpstr>Overview</vt:lpstr>
      <vt:lpstr>Host Services Update</vt:lpstr>
      <vt:lpstr>Integration and Test Schedule</vt:lpstr>
      <vt:lpstr>PowerPoint Presentation</vt:lpstr>
      <vt:lpstr>TEMPO Organization</vt:lpstr>
      <vt:lpstr>TEMPO Operations &amp; Data Flow Update</vt:lpstr>
      <vt:lpstr>Partner Map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Panetta, Andrew D. (LARC-D202)</dc:creator>
  <cp:lastModifiedBy>Daugherty, Kevin (LARC-E305)</cp:lastModifiedBy>
  <cp:revision>280</cp:revision>
  <cp:lastPrinted>2020-02-05T19:47:26Z</cp:lastPrinted>
  <dcterms:created xsi:type="dcterms:W3CDTF">2019-08-08T18:07:35Z</dcterms:created>
  <dcterms:modified xsi:type="dcterms:W3CDTF">2021-06-02T11:53:31Z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0x010100E2D71F3C3AD162418168A3D1EEC31C68</vt:lpwstr>
  </property>
</Properties>
</file>